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9" r:id="rId22"/>
    <p:sldId id="281" r:id="rId23"/>
    <p:sldId id="280" r:id="rId24"/>
  </p:sldIdLst>
  <p:sldSz cx="12115800" cy="6858000"/>
  <p:notesSz cx="121158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498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862763" y="0"/>
            <a:ext cx="524986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26FF9-29D4-41FA-9D42-7C02220A46DC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13200" y="857250"/>
            <a:ext cx="40894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1263" y="3300413"/>
            <a:ext cx="9693275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4986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862763" y="6513513"/>
            <a:ext cx="5249862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71CC2-3E89-4A57-9CC7-1E63C1C0A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703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71CC2-3E89-4A57-9CC7-1E63C1C0A5A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46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9161" y="2125980"/>
            <a:ext cx="1030382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18322" y="3840480"/>
            <a:ext cx="848550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AA63A"/>
                </a:solidFill>
                <a:latin typeface="Century"/>
                <a:cs typeface="Century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355"/>
              </a:spcBef>
            </a:pPr>
            <a:r>
              <a:rPr spc="-30" dirty="0"/>
              <a:t>CSU.RU  </a:t>
            </a:r>
            <a:r>
              <a:rPr spc="-5" dirty="0"/>
              <a:t>FZD</a:t>
            </a:r>
            <a:r>
              <a:rPr spc="-35" dirty="0"/>
              <a:t>O</a:t>
            </a:r>
            <a:r>
              <a:rPr spc="-40" dirty="0"/>
              <a:t>.</a:t>
            </a:r>
            <a:r>
              <a:rPr spc="35" dirty="0"/>
              <a:t>CS</a:t>
            </a:r>
            <a:r>
              <a:rPr spc="-140" dirty="0"/>
              <a:t>U</a:t>
            </a:r>
            <a:r>
              <a:rPr spc="-35" dirty="0"/>
              <a:t>.RU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0" i="0" u="heavy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AA63A"/>
                </a:solidFill>
                <a:latin typeface="Century"/>
                <a:cs typeface="Century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355"/>
              </a:spcBef>
            </a:pPr>
            <a:r>
              <a:rPr spc="-30" dirty="0"/>
              <a:t>CSU.RU  </a:t>
            </a:r>
            <a:r>
              <a:rPr spc="-5" dirty="0"/>
              <a:t>FZD</a:t>
            </a:r>
            <a:r>
              <a:rPr spc="-35" dirty="0"/>
              <a:t>O</a:t>
            </a:r>
            <a:r>
              <a:rPr spc="-40" dirty="0"/>
              <a:t>.</a:t>
            </a:r>
            <a:r>
              <a:rPr spc="35" dirty="0"/>
              <a:t>CS</a:t>
            </a:r>
            <a:r>
              <a:rPr spc="-140" dirty="0"/>
              <a:t>U</a:t>
            </a:r>
            <a:r>
              <a:rPr spc="-35" dirty="0"/>
              <a:t>.RU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0" i="0" u="heavy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6107" y="1577340"/>
            <a:ext cx="527313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42907" y="1577340"/>
            <a:ext cx="527313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AA63A"/>
                </a:solidFill>
                <a:latin typeface="Century"/>
                <a:cs typeface="Century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355"/>
              </a:spcBef>
            </a:pPr>
            <a:r>
              <a:rPr spc="-30" dirty="0"/>
              <a:t>CSU.RU  </a:t>
            </a:r>
            <a:r>
              <a:rPr spc="-5" dirty="0"/>
              <a:t>FZD</a:t>
            </a:r>
            <a:r>
              <a:rPr spc="-35" dirty="0"/>
              <a:t>O</a:t>
            </a:r>
            <a:r>
              <a:rPr spc="-40" dirty="0"/>
              <a:t>.</a:t>
            </a:r>
            <a:r>
              <a:rPr spc="35" dirty="0"/>
              <a:t>CS</a:t>
            </a:r>
            <a:r>
              <a:rPr spc="-140" dirty="0"/>
              <a:t>U</a:t>
            </a:r>
            <a:r>
              <a:rPr spc="-35" dirty="0"/>
              <a:t>.RU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0" i="0" u="heavy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AA63A"/>
                </a:solidFill>
                <a:latin typeface="Century"/>
                <a:cs typeface="Century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355"/>
              </a:spcBef>
            </a:pPr>
            <a:r>
              <a:rPr spc="-30" dirty="0"/>
              <a:t>CSU.RU  </a:t>
            </a:r>
            <a:r>
              <a:rPr spc="-5" dirty="0"/>
              <a:t>FZD</a:t>
            </a:r>
            <a:r>
              <a:rPr spc="-35" dirty="0"/>
              <a:t>O</a:t>
            </a:r>
            <a:r>
              <a:rPr spc="-40" dirty="0"/>
              <a:t>.</a:t>
            </a:r>
            <a:r>
              <a:rPr spc="35" dirty="0"/>
              <a:t>CS</a:t>
            </a:r>
            <a:r>
              <a:rPr spc="-140" dirty="0"/>
              <a:t>U</a:t>
            </a:r>
            <a:r>
              <a:rPr spc="-35" dirty="0"/>
              <a:t>.RU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AA63A"/>
                </a:solidFill>
                <a:latin typeface="Century"/>
                <a:cs typeface="Century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355"/>
              </a:spcBef>
            </a:pPr>
            <a:r>
              <a:rPr spc="-30" dirty="0"/>
              <a:t>CSU.RU  </a:t>
            </a:r>
            <a:r>
              <a:rPr spc="-5" dirty="0"/>
              <a:t>FZD</a:t>
            </a:r>
            <a:r>
              <a:rPr spc="-35" dirty="0"/>
              <a:t>O</a:t>
            </a:r>
            <a:r>
              <a:rPr spc="-40" dirty="0"/>
              <a:t>.</a:t>
            </a:r>
            <a:r>
              <a:rPr spc="35" dirty="0"/>
              <a:t>CS</a:t>
            </a:r>
            <a:r>
              <a:rPr spc="-140" dirty="0"/>
              <a:t>U</a:t>
            </a:r>
            <a:r>
              <a:rPr spc="-35" dirty="0"/>
              <a:t>.RU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7928" y="412950"/>
            <a:ext cx="8034020" cy="970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 u="heavy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6107" y="1577340"/>
            <a:ext cx="1090993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732223" y="6227287"/>
            <a:ext cx="1256665" cy="421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AA63A"/>
                </a:solidFill>
                <a:latin typeface="Century"/>
                <a:cs typeface="Century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355"/>
              </a:spcBef>
            </a:pPr>
            <a:r>
              <a:rPr spc="-30" dirty="0"/>
              <a:t>CSU.RU  </a:t>
            </a:r>
            <a:r>
              <a:rPr spc="-5" dirty="0"/>
              <a:t>FZD</a:t>
            </a:r>
            <a:r>
              <a:rPr spc="-35" dirty="0"/>
              <a:t>O</a:t>
            </a:r>
            <a:r>
              <a:rPr spc="-40" dirty="0"/>
              <a:t>.</a:t>
            </a:r>
            <a:r>
              <a:rPr spc="35" dirty="0"/>
              <a:t>CS</a:t>
            </a:r>
            <a:r>
              <a:rPr spc="-140" dirty="0"/>
              <a:t>U</a:t>
            </a:r>
            <a:r>
              <a:rPr spc="-35" dirty="0"/>
              <a:t>.RU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6107" y="6377940"/>
            <a:ext cx="2788094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27948" y="6377940"/>
            <a:ext cx="2788094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image" Target="../media/image15.png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" Type="http://schemas.openxmlformats.org/officeDocument/2006/relationships/image" Target="../media/image15.pn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19" Type="http://schemas.openxmlformats.org/officeDocument/2006/relationships/image" Target="../media/image119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ovo@mido.s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15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53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9304" y="2615317"/>
            <a:ext cx="4214996" cy="4232480"/>
          </a:xfrm>
          <a:custGeom>
            <a:avLst/>
            <a:gdLst/>
            <a:ahLst/>
            <a:cxnLst/>
            <a:rect l="l" t="t" r="r" b="b"/>
            <a:pathLst>
              <a:path w="4202430" h="4215765">
                <a:moveTo>
                  <a:pt x="0" y="4215549"/>
                </a:moveTo>
                <a:lnTo>
                  <a:pt x="4202150" y="4215549"/>
                </a:lnTo>
                <a:lnTo>
                  <a:pt x="4202150" y="0"/>
                </a:lnTo>
                <a:lnTo>
                  <a:pt x="0" y="0"/>
                </a:lnTo>
                <a:lnTo>
                  <a:pt x="0" y="4215549"/>
                </a:lnTo>
                <a:close/>
              </a:path>
            </a:pathLst>
          </a:custGeom>
          <a:solidFill>
            <a:srgbClr val="DA312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4132643" y="0"/>
            <a:ext cx="798855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766" y="3995070"/>
            <a:ext cx="2278450" cy="503433"/>
          </a:xfrm>
          <a:custGeom>
            <a:avLst/>
            <a:gdLst/>
            <a:ahLst/>
            <a:cxnLst/>
            <a:rect l="l" t="t" r="r" b="b"/>
            <a:pathLst>
              <a:path w="2552700" h="546734">
                <a:moveTo>
                  <a:pt x="490842" y="333171"/>
                </a:moveTo>
                <a:lnTo>
                  <a:pt x="362394" y="333171"/>
                </a:lnTo>
                <a:lnTo>
                  <a:pt x="362394" y="533654"/>
                </a:lnTo>
                <a:lnTo>
                  <a:pt x="490842" y="533654"/>
                </a:lnTo>
                <a:lnTo>
                  <a:pt x="490842" y="333171"/>
                </a:lnTo>
                <a:close/>
              </a:path>
              <a:path w="2552700" h="546734">
                <a:moveTo>
                  <a:pt x="128384" y="0"/>
                </a:moveTo>
                <a:lnTo>
                  <a:pt x="0" y="0"/>
                </a:lnTo>
                <a:lnTo>
                  <a:pt x="118" y="182902"/>
                </a:lnTo>
                <a:lnTo>
                  <a:pt x="5256" y="226828"/>
                </a:lnTo>
                <a:lnTo>
                  <a:pt x="20164" y="264536"/>
                </a:lnTo>
                <a:lnTo>
                  <a:pt x="43430" y="295112"/>
                </a:lnTo>
                <a:lnTo>
                  <a:pt x="73761" y="318655"/>
                </a:lnTo>
                <a:lnTo>
                  <a:pt x="115315" y="336953"/>
                </a:lnTo>
                <a:lnTo>
                  <a:pt x="163880" y="347957"/>
                </a:lnTo>
                <a:lnTo>
                  <a:pt x="216163" y="352374"/>
                </a:lnTo>
                <a:lnTo>
                  <a:pt x="268872" y="350910"/>
                </a:lnTo>
                <a:lnTo>
                  <a:pt x="318713" y="344274"/>
                </a:lnTo>
                <a:lnTo>
                  <a:pt x="362394" y="333171"/>
                </a:lnTo>
                <a:lnTo>
                  <a:pt x="490842" y="333171"/>
                </a:lnTo>
                <a:lnTo>
                  <a:pt x="490842" y="244472"/>
                </a:lnTo>
                <a:lnTo>
                  <a:pt x="224660" y="244472"/>
                </a:lnTo>
                <a:lnTo>
                  <a:pt x="178595" y="238278"/>
                </a:lnTo>
                <a:lnTo>
                  <a:pt x="138671" y="210858"/>
                </a:lnTo>
                <a:lnTo>
                  <a:pt x="128384" y="165519"/>
                </a:lnTo>
                <a:lnTo>
                  <a:pt x="128384" y="0"/>
                </a:lnTo>
                <a:close/>
              </a:path>
              <a:path w="2552700" h="546734">
                <a:moveTo>
                  <a:pt x="490842" y="0"/>
                </a:moveTo>
                <a:lnTo>
                  <a:pt x="362394" y="0"/>
                </a:lnTo>
                <a:lnTo>
                  <a:pt x="362394" y="225463"/>
                </a:lnTo>
                <a:lnTo>
                  <a:pt x="325075" y="235451"/>
                </a:lnTo>
                <a:lnTo>
                  <a:pt x="276325" y="242659"/>
                </a:lnTo>
                <a:lnTo>
                  <a:pt x="224660" y="244472"/>
                </a:lnTo>
                <a:lnTo>
                  <a:pt x="490842" y="244472"/>
                </a:lnTo>
                <a:lnTo>
                  <a:pt x="490842" y="0"/>
                </a:lnTo>
                <a:close/>
              </a:path>
              <a:path w="2552700" h="546734">
                <a:moveTo>
                  <a:pt x="785583" y="83477"/>
                </a:moveTo>
                <a:lnTo>
                  <a:pt x="734100" y="87704"/>
                </a:lnTo>
                <a:lnTo>
                  <a:pt x="687609" y="100040"/>
                </a:lnTo>
                <a:lnTo>
                  <a:pt x="646688" y="119968"/>
                </a:lnTo>
                <a:lnTo>
                  <a:pt x="611914" y="146969"/>
                </a:lnTo>
                <a:lnTo>
                  <a:pt x="583863" y="180524"/>
                </a:lnTo>
                <a:lnTo>
                  <a:pt x="563113" y="220117"/>
                </a:lnTo>
                <a:lnTo>
                  <a:pt x="550239" y="265228"/>
                </a:lnTo>
                <a:lnTo>
                  <a:pt x="545820" y="315341"/>
                </a:lnTo>
                <a:lnTo>
                  <a:pt x="549206" y="357646"/>
                </a:lnTo>
                <a:lnTo>
                  <a:pt x="559264" y="397154"/>
                </a:lnTo>
                <a:lnTo>
                  <a:pt x="575848" y="433283"/>
                </a:lnTo>
                <a:lnTo>
                  <a:pt x="598809" y="465450"/>
                </a:lnTo>
                <a:lnTo>
                  <a:pt x="628000" y="493073"/>
                </a:lnTo>
                <a:lnTo>
                  <a:pt x="663273" y="515572"/>
                </a:lnTo>
                <a:lnTo>
                  <a:pt x="704482" y="532362"/>
                </a:lnTo>
                <a:lnTo>
                  <a:pt x="751477" y="542863"/>
                </a:lnTo>
                <a:lnTo>
                  <a:pt x="804113" y="546493"/>
                </a:lnTo>
                <a:lnTo>
                  <a:pt x="853975" y="544032"/>
                </a:lnTo>
                <a:lnTo>
                  <a:pt x="900158" y="536959"/>
                </a:lnTo>
                <a:lnTo>
                  <a:pt x="941657" y="525737"/>
                </a:lnTo>
                <a:lnTo>
                  <a:pt x="977468" y="510832"/>
                </a:lnTo>
                <a:lnTo>
                  <a:pt x="977468" y="446633"/>
                </a:lnTo>
                <a:lnTo>
                  <a:pt x="803414" y="446633"/>
                </a:lnTo>
                <a:lnTo>
                  <a:pt x="751946" y="439472"/>
                </a:lnTo>
                <a:lnTo>
                  <a:pt x="711185" y="419331"/>
                </a:lnTo>
                <a:lnTo>
                  <a:pt x="683005" y="388222"/>
                </a:lnTo>
                <a:lnTo>
                  <a:pt x="669277" y="348157"/>
                </a:lnTo>
                <a:lnTo>
                  <a:pt x="1017435" y="348157"/>
                </a:lnTo>
                <a:lnTo>
                  <a:pt x="1015149" y="297735"/>
                </a:lnTo>
                <a:lnTo>
                  <a:pt x="1010048" y="264680"/>
                </a:lnTo>
                <a:lnTo>
                  <a:pt x="672122" y="264680"/>
                </a:lnTo>
                <a:lnTo>
                  <a:pt x="689249" y="225132"/>
                </a:lnTo>
                <a:lnTo>
                  <a:pt x="715948" y="198680"/>
                </a:lnTo>
                <a:lnTo>
                  <a:pt x="750998" y="184165"/>
                </a:lnTo>
                <a:lnTo>
                  <a:pt x="793178" y="180428"/>
                </a:lnTo>
                <a:lnTo>
                  <a:pt x="981006" y="180428"/>
                </a:lnTo>
                <a:lnTo>
                  <a:pt x="977408" y="173180"/>
                </a:lnTo>
                <a:lnTo>
                  <a:pt x="953090" y="142169"/>
                </a:lnTo>
                <a:lnTo>
                  <a:pt x="922181" y="117212"/>
                </a:lnTo>
                <a:lnTo>
                  <a:pt x="884249" y="98791"/>
                </a:lnTo>
                <a:lnTo>
                  <a:pt x="838861" y="87385"/>
                </a:lnTo>
                <a:lnTo>
                  <a:pt x="785583" y="83477"/>
                </a:lnTo>
                <a:close/>
              </a:path>
              <a:path w="2552700" h="546734">
                <a:moveTo>
                  <a:pt x="977468" y="407365"/>
                </a:moveTo>
                <a:lnTo>
                  <a:pt x="934725" y="426440"/>
                </a:lnTo>
                <a:lnTo>
                  <a:pt x="891246" y="438500"/>
                </a:lnTo>
                <a:lnTo>
                  <a:pt x="847364" y="444810"/>
                </a:lnTo>
                <a:lnTo>
                  <a:pt x="803414" y="446633"/>
                </a:lnTo>
                <a:lnTo>
                  <a:pt x="977468" y="446633"/>
                </a:lnTo>
                <a:lnTo>
                  <a:pt x="977468" y="407365"/>
                </a:lnTo>
                <a:close/>
              </a:path>
              <a:path w="2552700" h="546734">
                <a:moveTo>
                  <a:pt x="981006" y="180428"/>
                </a:moveTo>
                <a:lnTo>
                  <a:pt x="793178" y="180428"/>
                </a:lnTo>
                <a:lnTo>
                  <a:pt x="833132" y="185936"/>
                </a:lnTo>
                <a:lnTo>
                  <a:pt x="863353" y="200880"/>
                </a:lnTo>
                <a:lnTo>
                  <a:pt x="884938" y="226661"/>
                </a:lnTo>
                <a:lnTo>
                  <a:pt x="898982" y="264680"/>
                </a:lnTo>
                <a:lnTo>
                  <a:pt x="1010048" y="264680"/>
                </a:lnTo>
                <a:lnTo>
                  <a:pt x="1008005" y="251444"/>
                </a:lnTo>
                <a:lnTo>
                  <a:pt x="995569" y="209765"/>
                </a:lnTo>
                <a:lnTo>
                  <a:pt x="981006" y="180428"/>
                </a:lnTo>
                <a:close/>
              </a:path>
              <a:path w="2552700" h="546734">
                <a:moveTo>
                  <a:pt x="1522247" y="96316"/>
                </a:moveTo>
                <a:lnTo>
                  <a:pt x="1111542" y="96316"/>
                </a:lnTo>
                <a:lnTo>
                  <a:pt x="1111542" y="203034"/>
                </a:lnTo>
                <a:lnTo>
                  <a:pt x="1109075" y="265816"/>
                </a:lnTo>
                <a:lnTo>
                  <a:pt x="1102213" y="325153"/>
                </a:lnTo>
                <a:lnTo>
                  <a:pt x="1091765" y="380004"/>
                </a:lnTo>
                <a:lnTo>
                  <a:pt x="1078540" y="429323"/>
                </a:lnTo>
                <a:lnTo>
                  <a:pt x="1063346" y="472067"/>
                </a:lnTo>
                <a:lnTo>
                  <a:pt x="1046992" y="507192"/>
                </a:lnTo>
                <a:lnTo>
                  <a:pt x="1030287" y="533654"/>
                </a:lnTo>
                <a:lnTo>
                  <a:pt x="1168971" y="533654"/>
                </a:lnTo>
                <a:lnTo>
                  <a:pt x="1190310" y="495881"/>
                </a:lnTo>
                <a:lnTo>
                  <a:pt x="1206857" y="448941"/>
                </a:lnTo>
                <a:lnTo>
                  <a:pt x="1219004" y="397715"/>
                </a:lnTo>
                <a:lnTo>
                  <a:pt x="1227145" y="347084"/>
                </a:lnTo>
                <a:lnTo>
                  <a:pt x="1231671" y="301929"/>
                </a:lnTo>
                <a:lnTo>
                  <a:pt x="1234068" y="254390"/>
                </a:lnTo>
                <a:lnTo>
                  <a:pt x="1234998" y="200888"/>
                </a:lnTo>
                <a:lnTo>
                  <a:pt x="1522247" y="200482"/>
                </a:lnTo>
                <a:lnTo>
                  <a:pt x="1522247" y="96316"/>
                </a:lnTo>
                <a:close/>
              </a:path>
              <a:path w="2552700" h="546734">
                <a:moveTo>
                  <a:pt x="1522247" y="200482"/>
                </a:moveTo>
                <a:lnTo>
                  <a:pt x="1398854" y="200482"/>
                </a:lnTo>
                <a:lnTo>
                  <a:pt x="1398854" y="533654"/>
                </a:lnTo>
                <a:lnTo>
                  <a:pt x="1522247" y="533654"/>
                </a:lnTo>
                <a:lnTo>
                  <a:pt x="1522247" y="200482"/>
                </a:lnTo>
                <a:close/>
              </a:path>
              <a:path w="2552700" h="546734">
                <a:moveTo>
                  <a:pt x="1968055" y="0"/>
                </a:moveTo>
                <a:lnTo>
                  <a:pt x="1603400" y="0"/>
                </a:lnTo>
                <a:lnTo>
                  <a:pt x="1603400" y="533654"/>
                </a:lnTo>
                <a:lnTo>
                  <a:pt x="1731835" y="533654"/>
                </a:lnTo>
                <a:lnTo>
                  <a:pt x="1731835" y="110553"/>
                </a:lnTo>
                <a:lnTo>
                  <a:pt x="1968055" y="110553"/>
                </a:lnTo>
                <a:lnTo>
                  <a:pt x="1968055" y="0"/>
                </a:lnTo>
                <a:close/>
              </a:path>
              <a:path w="2552700" h="546734">
                <a:moveTo>
                  <a:pt x="2119604" y="0"/>
                </a:moveTo>
                <a:lnTo>
                  <a:pt x="1982609" y="0"/>
                </a:lnTo>
                <a:lnTo>
                  <a:pt x="2209609" y="412051"/>
                </a:lnTo>
                <a:lnTo>
                  <a:pt x="2146681" y="533654"/>
                </a:lnTo>
                <a:lnTo>
                  <a:pt x="2275814" y="533654"/>
                </a:lnTo>
                <a:lnTo>
                  <a:pt x="2401655" y="291058"/>
                </a:lnTo>
                <a:lnTo>
                  <a:pt x="2273668" y="291058"/>
                </a:lnTo>
                <a:lnTo>
                  <a:pt x="2119604" y="0"/>
                </a:lnTo>
                <a:close/>
              </a:path>
              <a:path w="2552700" h="546734">
                <a:moveTo>
                  <a:pt x="2552636" y="0"/>
                </a:moveTo>
                <a:lnTo>
                  <a:pt x="2423502" y="0"/>
                </a:lnTo>
                <a:lnTo>
                  <a:pt x="2273668" y="291058"/>
                </a:lnTo>
                <a:lnTo>
                  <a:pt x="2401655" y="291058"/>
                </a:lnTo>
                <a:lnTo>
                  <a:pt x="2552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2176" y="2870466"/>
            <a:ext cx="143510" cy="186055"/>
          </a:xfrm>
          <a:custGeom>
            <a:avLst/>
            <a:gdLst/>
            <a:ahLst/>
            <a:cxnLst/>
            <a:rect l="l" t="t" r="r" b="b"/>
            <a:pathLst>
              <a:path w="143510" h="186055">
                <a:moveTo>
                  <a:pt x="143383" y="110604"/>
                </a:moveTo>
                <a:lnTo>
                  <a:pt x="112153" y="110604"/>
                </a:lnTo>
                <a:lnTo>
                  <a:pt x="112153" y="185801"/>
                </a:lnTo>
                <a:lnTo>
                  <a:pt x="143383" y="185801"/>
                </a:lnTo>
                <a:lnTo>
                  <a:pt x="143383" y="110604"/>
                </a:lnTo>
                <a:close/>
              </a:path>
              <a:path w="143510" h="186055">
                <a:moveTo>
                  <a:pt x="31216" y="0"/>
                </a:moveTo>
                <a:lnTo>
                  <a:pt x="0" y="0"/>
                </a:lnTo>
                <a:lnTo>
                  <a:pt x="0" y="56210"/>
                </a:lnTo>
                <a:lnTo>
                  <a:pt x="1385" y="77737"/>
                </a:lnTo>
                <a:lnTo>
                  <a:pt x="9331" y="96680"/>
                </a:lnTo>
                <a:lnTo>
                  <a:pt x="29521" y="110158"/>
                </a:lnTo>
                <a:lnTo>
                  <a:pt x="67640" y="115290"/>
                </a:lnTo>
                <a:lnTo>
                  <a:pt x="78551" y="114995"/>
                </a:lnTo>
                <a:lnTo>
                  <a:pt x="90092" y="114114"/>
                </a:lnTo>
                <a:lnTo>
                  <a:pt x="101535" y="112649"/>
                </a:lnTo>
                <a:lnTo>
                  <a:pt x="112153" y="110604"/>
                </a:lnTo>
                <a:lnTo>
                  <a:pt x="143383" y="110604"/>
                </a:lnTo>
                <a:lnTo>
                  <a:pt x="143383" y="86906"/>
                </a:lnTo>
                <a:lnTo>
                  <a:pt x="73901" y="86906"/>
                </a:lnTo>
                <a:lnTo>
                  <a:pt x="49224" y="83963"/>
                </a:lnTo>
                <a:lnTo>
                  <a:pt x="36552" y="76241"/>
                </a:lnTo>
                <a:lnTo>
                  <a:pt x="31883" y="65399"/>
                </a:lnTo>
                <a:lnTo>
                  <a:pt x="31216" y="53098"/>
                </a:lnTo>
                <a:lnTo>
                  <a:pt x="31216" y="0"/>
                </a:lnTo>
                <a:close/>
              </a:path>
              <a:path w="143510" h="186055">
                <a:moveTo>
                  <a:pt x="143383" y="0"/>
                </a:moveTo>
                <a:lnTo>
                  <a:pt x="112153" y="0"/>
                </a:lnTo>
                <a:lnTo>
                  <a:pt x="112153" y="82232"/>
                </a:lnTo>
                <a:lnTo>
                  <a:pt x="103210" y="84173"/>
                </a:lnTo>
                <a:lnTo>
                  <a:pt x="93708" y="85645"/>
                </a:lnTo>
                <a:lnTo>
                  <a:pt x="83866" y="86579"/>
                </a:lnTo>
                <a:lnTo>
                  <a:pt x="73901" y="86906"/>
                </a:lnTo>
                <a:lnTo>
                  <a:pt x="143383" y="86906"/>
                </a:lnTo>
                <a:lnTo>
                  <a:pt x="1433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0585" y="3041878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6880" y="0"/>
                </a:lnTo>
              </a:path>
            </a:pathLst>
          </a:custGeom>
          <a:ln w="279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200" y="297456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312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0585" y="2960598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0" y="0"/>
                </a:moveTo>
                <a:lnTo>
                  <a:pt x="112153" y="0"/>
                </a:lnTo>
              </a:path>
            </a:pathLst>
          </a:custGeom>
          <a:ln w="279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0585" y="2922498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229" y="0"/>
                </a:lnTo>
              </a:path>
            </a:pathLst>
          </a:custGeom>
          <a:ln w="482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0585" y="2884398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>
                <a:moveTo>
                  <a:pt x="0" y="0"/>
                </a:moveTo>
                <a:lnTo>
                  <a:pt x="133502" y="0"/>
                </a:lnTo>
              </a:path>
            </a:pathLst>
          </a:custGeom>
          <a:ln w="279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3874" y="2870466"/>
            <a:ext cx="167005" cy="186055"/>
          </a:xfrm>
          <a:custGeom>
            <a:avLst/>
            <a:gdLst/>
            <a:ahLst/>
            <a:cxnLst/>
            <a:rect l="l" t="t" r="r" b="b"/>
            <a:pathLst>
              <a:path w="167004" h="186055">
                <a:moveTo>
                  <a:pt x="166547" y="0"/>
                </a:moveTo>
                <a:lnTo>
                  <a:pt x="37744" y="0"/>
                </a:lnTo>
                <a:lnTo>
                  <a:pt x="37744" y="72605"/>
                </a:lnTo>
                <a:lnTo>
                  <a:pt x="35924" y="115800"/>
                </a:lnTo>
                <a:lnTo>
                  <a:pt x="30222" y="140792"/>
                </a:lnTo>
                <a:lnTo>
                  <a:pt x="20277" y="152315"/>
                </a:lnTo>
                <a:lnTo>
                  <a:pt x="5727" y="155105"/>
                </a:lnTo>
                <a:lnTo>
                  <a:pt x="0" y="155105"/>
                </a:lnTo>
                <a:lnTo>
                  <a:pt x="0" y="185801"/>
                </a:lnTo>
                <a:lnTo>
                  <a:pt x="5981" y="185801"/>
                </a:lnTo>
                <a:lnTo>
                  <a:pt x="33284" y="181381"/>
                </a:lnTo>
                <a:lnTo>
                  <a:pt x="52241" y="164887"/>
                </a:lnTo>
                <a:lnTo>
                  <a:pt x="63292" y="131462"/>
                </a:lnTo>
                <a:lnTo>
                  <a:pt x="66878" y="76250"/>
                </a:lnTo>
                <a:lnTo>
                  <a:pt x="66878" y="28371"/>
                </a:lnTo>
                <a:lnTo>
                  <a:pt x="166547" y="28371"/>
                </a:lnTo>
                <a:lnTo>
                  <a:pt x="166547" y="0"/>
                </a:lnTo>
                <a:close/>
              </a:path>
              <a:path w="167004" h="186055">
                <a:moveTo>
                  <a:pt x="166547" y="28371"/>
                </a:moveTo>
                <a:lnTo>
                  <a:pt x="135318" y="28371"/>
                </a:lnTo>
                <a:lnTo>
                  <a:pt x="135318" y="185801"/>
                </a:lnTo>
                <a:lnTo>
                  <a:pt x="166547" y="185801"/>
                </a:lnTo>
                <a:lnTo>
                  <a:pt x="166547" y="283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7920" y="2870466"/>
            <a:ext cx="149225" cy="186055"/>
          </a:xfrm>
          <a:custGeom>
            <a:avLst/>
            <a:gdLst/>
            <a:ahLst/>
            <a:cxnLst/>
            <a:rect l="l" t="t" r="r" b="b"/>
            <a:pathLst>
              <a:path w="149225" h="186055">
                <a:moveTo>
                  <a:pt x="148844" y="0"/>
                </a:moveTo>
                <a:lnTo>
                  <a:pt x="64007" y="0"/>
                </a:lnTo>
                <a:lnTo>
                  <a:pt x="37116" y="3801"/>
                </a:lnTo>
                <a:lnTo>
                  <a:pt x="17270" y="14798"/>
                </a:lnTo>
                <a:lnTo>
                  <a:pt x="4984" y="32382"/>
                </a:lnTo>
                <a:lnTo>
                  <a:pt x="774" y="55943"/>
                </a:lnTo>
                <a:lnTo>
                  <a:pt x="2601" y="71932"/>
                </a:lnTo>
                <a:lnTo>
                  <a:pt x="7966" y="85453"/>
                </a:lnTo>
                <a:lnTo>
                  <a:pt x="16698" y="96386"/>
                </a:lnTo>
                <a:lnTo>
                  <a:pt x="28625" y="104609"/>
                </a:lnTo>
                <a:lnTo>
                  <a:pt x="0" y="185801"/>
                </a:lnTo>
                <a:lnTo>
                  <a:pt x="31749" y="185801"/>
                </a:lnTo>
                <a:lnTo>
                  <a:pt x="58026" y="111379"/>
                </a:lnTo>
                <a:lnTo>
                  <a:pt x="148844" y="111379"/>
                </a:lnTo>
                <a:lnTo>
                  <a:pt x="148844" y="84836"/>
                </a:lnTo>
                <a:lnTo>
                  <a:pt x="68440" y="84836"/>
                </a:lnTo>
                <a:lnTo>
                  <a:pt x="51737" y="82851"/>
                </a:lnTo>
                <a:lnTo>
                  <a:pt x="40624" y="77157"/>
                </a:lnTo>
                <a:lnTo>
                  <a:pt x="34439" y="68146"/>
                </a:lnTo>
                <a:lnTo>
                  <a:pt x="32524" y="56210"/>
                </a:lnTo>
                <a:lnTo>
                  <a:pt x="34439" y="43941"/>
                </a:lnTo>
                <a:lnTo>
                  <a:pt x="40624" y="34967"/>
                </a:lnTo>
                <a:lnTo>
                  <a:pt x="51737" y="29458"/>
                </a:lnTo>
                <a:lnTo>
                  <a:pt x="68440" y="27584"/>
                </a:lnTo>
                <a:lnTo>
                  <a:pt x="148844" y="27584"/>
                </a:lnTo>
                <a:lnTo>
                  <a:pt x="148844" y="0"/>
                </a:lnTo>
                <a:close/>
              </a:path>
              <a:path w="149225" h="186055">
                <a:moveTo>
                  <a:pt x="148844" y="111899"/>
                </a:moveTo>
                <a:lnTo>
                  <a:pt x="117627" y="111899"/>
                </a:lnTo>
                <a:lnTo>
                  <a:pt x="117627" y="185801"/>
                </a:lnTo>
                <a:lnTo>
                  <a:pt x="148844" y="185801"/>
                </a:lnTo>
                <a:lnTo>
                  <a:pt x="148844" y="111899"/>
                </a:lnTo>
                <a:close/>
              </a:path>
              <a:path w="149225" h="186055">
                <a:moveTo>
                  <a:pt x="148844" y="111379"/>
                </a:moveTo>
                <a:lnTo>
                  <a:pt x="58026" y="111379"/>
                </a:lnTo>
                <a:lnTo>
                  <a:pt x="63487" y="112166"/>
                </a:lnTo>
                <a:lnTo>
                  <a:pt x="68960" y="111899"/>
                </a:lnTo>
                <a:lnTo>
                  <a:pt x="148844" y="111899"/>
                </a:lnTo>
                <a:lnTo>
                  <a:pt x="148844" y="111379"/>
                </a:lnTo>
                <a:close/>
              </a:path>
              <a:path w="149225" h="186055">
                <a:moveTo>
                  <a:pt x="148844" y="27584"/>
                </a:moveTo>
                <a:lnTo>
                  <a:pt x="117627" y="27584"/>
                </a:lnTo>
                <a:lnTo>
                  <a:pt x="117627" y="84836"/>
                </a:lnTo>
                <a:lnTo>
                  <a:pt x="148844" y="84836"/>
                </a:lnTo>
                <a:lnTo>
                  <a:pt x="148844" y="275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1798" y="2870466"/>
            <a:ext cx="147320" cy="186055"/>
          </a:xfrm>
          <a:custGeom>
            <a:avLst/>
            <a:gdLst/>
            <a:ahLst/>
            <a:cxnLst/>
            <a:rect l="l" t="t" r="r" b="b"/>
            <a:pathLst>
              <a:path w="147319" h="186055">
                <a:moveTo>
                  <a:pt x="131673" y="0"/>
                </a:moveTo>
                <a:lnTo>
                  <a:pt x="0" y="0"/>
                </a:lnTo>
                <a:lnTo>
                  <a:pt x="0" y="185800"/>
                </a:lnTo>
                <a:lnTo>
                  <a:pt x="83540" y="185800"/>
                </a:lnTo>
                <a:lnTo>
                  <a:pt x="110589" y="181955"/>
                </a:lnTo>
                <a:lnTo>
                  <a:pt x="130509" y="170841"/>
                </a:lnTo>
                <a:lnTo>
                  <a:pt x="139255" y="158229"/>
                </a:lnTo>
                <a:lnTo>
                  <a:pt x="31229" y="158229"/>
                </a:lnTo>
                <a:lnTo>
                  <a:pt x="31229" y="99148"/>
                </a:lnTo>
                <a:lnTo>
                  <a:pt x="138307" y="99148"/>
                </a:lnTo>
                <a:lnTo>
                  <a:pt x="130509" y="87958"/>
                </a:lnTo>
                <a:lnTo>
                  <a:pt x="110589" y="76932"/>
                </a:lnTo>
                <a:lnTo>
                  <a:pt x="83540" y="73126"/>
                </a:lnTo>
                <a:lnTo>
                  <a:pt x="31229" y="73126"/>
                </a:lnTo>
                <a:lnTo>
                  <a:pt x="31229" y="28371"/>
                </a:lnTo>
                <a:lnTo>
                  <a:pt x="131673" y="28371"/>
                </a:lnTo>
                <a:lnTo>
                  <a:pt x="131673" y="0"/>
                </a:lnTo>
                <a:close/>
              </a:path>
              <a:path w="147319" h="186055">
                <a:moveTo>
                  <a:pt x="138307" y="99148"/>
                </a:moveTo>
                <a:lnTo>
                  <a:pt x="78066" y="99148"/>
                </a:lnTo>
                <a:lnTo>
                  <a:pt x="95452" y="101145"/>
                </a:lnTo>
                <a:lnTo>
                  <a:pt x="107054" y="106924"/>
                </a:lnTo>
                <a:lnTo>
                  <a:pt x="113532" y="116165"/>
                </a:lnTo>
                <a:lnTo>
                  <a:pt x="115544" y="128549"/>
                </a:lnTo>
                <a:lnTo>
                  <a:pt x="113605" y="141095"/>
                </a:lnTo>
                <a:lnTo>
                  <a:pt x="107249" y="150418"/>
                </a:lnTo>
                <a:lnTo>
                  <a:pt x="95672" y="156227"/>
                </a:lnTo>
                <a:lnTo>
                  <a:pt x="78066" y="158229"/>
                </a:lnTo>
                <a:lnTo>
                  <a:pt x="139255" y="158229"/>
                </a:lnTo>
                <a:lnTo>
                  <a:pt x="142817" y="153091"/>
                </a:lnTo>
                <a:lnTo>
                  <a:pt x="147027" y="129336"/>
                </a:lnTo>
                <a:lnTo>
                  <a:pt x="142817" y="105621"/>
                </a:lnTo>
                <a:lnTo>
                  <a:pt x="138307" y="991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4492" y="2870466"/>
            <a:ext cx="157480" cy="186055"/>
          </a:xfrm>
          <a:custGeom>
            <a:avLst/>
            <a:gdLst/>
            <a:ahLst/>
            <a:cxnLst/>
            <a:rect l="l" t="t" r="r" b="b"/>
            <a:pathLst>
              <a:path w="157480" h="186055">
                <a:moveTo>
                  <a:pt x="29679" y="0"/>
                </a:moveTo>
                <a:lnTo>
                  <a:pt x="0" y="0"/>
                </a:lnTo>
                <a:lnTo>
                  <a:pt x="0" y="185801"/>
                </a:lnTo>
                <a:lnTo>
                  <a:pt x="44246" y="185801"/>
                </a:lnTo>
                <a:lnTo>
                  <a:pt x="66061" y="144691"/>
                </a:lnTo>
                <a:lnTo>
                  <a:pt x="29679" y="144691"/>
                </a:lnTo>
                <a:lnTo>
                  <a:pt x="29679" y="0"/>
                </a:lnTo>
                <a:close/>
              </a:path>
              <a:path w="157480" h="186055">
                <a:moveTo>
                  <a:pt x="156933" y="41122"/>
                </a:moveTo>
                <a:lnTo>
                  <a:pt x="127266" y="41122"/>
                </a:lnTo>
                <a:lnTo>
                  <a:pt x="127266" y="185801"/>
                </a:lnTo>
                <a:lnTo>
                  <a:pt x="156933" y="185801"/>
                </a:lnTo>
                <a:lnTo>
                  <a:pt x="156933" y="41122"/>
                </a:lnTo>
                <a:close/>
              </a:path>
              <a:path w="157480" h="186055">
                <a:moveTo>
                  <a:pt x="156933" y="0"/>
                </a:moveTo>
                <a:lnTo>
                  <a:pt x="112687" y="0"/>
                </a:lnTo>
                <a:lnTo>
                  <a:pt x="35915" y="144691"/>
                </a:lnTo>
                <a:lnTo>
                  <a:pt x="66061" y="144691"/>
                </a:lnTo>
                <a:lnTo>
                  <a:pt x="121018" y="41122"/>
                </a:lnTo>
                <a:lnTo>
                  <a:pt x="156933" y="41122"/>
                </a:lnTo>
                <a:lnTo>
                  <a:pt x="1569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62068" y="2974606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1280"/>
                </a:lnTo>
              </a:path>
            </a:pathLst>
          </a:custGeom>
          <a:ln w="312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46453" y="2960001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59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62068" y="2870466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0"/>
                </a:moveTo>
                <a:lnTo>
                  <a:pt x="0" y="74929"/>
                </a:lnTo>
              </a:path>
            </a:pathLst>
          </a:custGeom>
          <a:ln w="312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86198" y="2975076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1191"/>
                </a:lnTo>
              </a:path>
            </a:pathLst>
          </a:custGeom>
          <a:ln w="312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86198" y="2870466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463"/>
                </a:lnTo>
              </a:path>
            </a:pathLst>
          </a:custGeom>
          <a:ln w="312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37741" y="2867088"/>
            <a:ext cx="163195" cy="193040"/>
          </a:xfrm>
          <a:custGeom>
            <a:avLst/>
            <a:gdLst/>
            <a:ahLst/>
            <a:cxnLst/>
            <a:rect l="l" t="t" r="r" b="b"/>
            <a:pathLst>
              <a:path w="163194" h="193039">
                <a:moveTo>
                  <a:pt x="87693" y="0"/>
                </a:moveTo>
                <a:lnTo>
                  <a:pt x="50390" y="7174"/>
                </a:lnTo>
                <a:lnTo>
                  <a:pt x="22867" y="27155"/>
                </a:lnTo>
                <a:lnTo>
                  <a:pt x="5835" y="57628"/>
                </a:lnTo>
                <a:lnTo>
                  <a:pt x="0" y="96278"/>
                </a:lnTo>
                <a:lnTo>
                  <a:pt x="5795" y="134925"/>
                </a:lnTo>
                <a:lnTo>
                  <a:pt x="22740" y="165403"/>
                </a:lnTo>
                <a:lnTo>
                  <a:pt x="50175" y="185391"/>
                </a:lnTo>
                <a:lnTo>
                  <a:pt x="87439" y="192570"/>
                </a:lnTo>
                <a:lnTo>
                  <a:pt x="116181" y="188199"/>
                </a:lnTo>
                <a:lnTo>
                  <a:pt x="138771" y="175947"/>
                </a:lnTo>
                <a:lnTo>
                  <a:pt x="148657" y="164198"/>
                </a:lnTo>
                <a:lnTo>
                  <a:pt x="87439" y="164198"/>
                </a:lnTo>
                <a:lnTo>
                  <a:pt x="62600" y="158745"/>
                </a:lnTo>
                <a:lnTo>
                  <a:pt x="45250" y="143997"/>
                </a:lnTo>
                <a:lnTo>
                  <a:pt x="35072" y="122369"/>
                </a:lnTo>
                <a:lnTo>
                  <a:pt x="31749" y="96278"/>
                </a:lnTo>
                <a:lnTo>
                  <a:pt x="35113" y="70187"/>
                </a:lnTo>
                <a:lnTo>
                  <a:pt x="45381" y="48560"/>
                </a:lnTo>
                <a:lnTo>
                  <a:pt x="62819" y="33811"/>
                </a:lnTo>
                <a:lnTo>
                  <a:pt x="87693" y="28359"/>
                </a:lnTo>
                <a:lnTo>
                  <a:pt x="148687" y="28359"/>
                </a:lnTo>
                <a:lnTo>
                  <a:pt x="136680" y="15059"/>
                </a:lnTo>
                <a:lnTo>
                  <a:pt x="114893" y="3931"/>
                </a:lnTo>
                <a:lnTo>
                  <a:pt x="87693" y="0"/>
                </a:lnTo>
                <a:close/>
              </a:path>
              <a:path w="163194" h="193039">
                <a:moveTo>
                  <a:pt x="163156" y="132969"/>
                </a:moveTo>
                <a:lnTo>
                  <a:pt x="130378" y="132969"/>
                </a:lnTo>
                <a:lnTo>
                  <a:pt x="124804" y="146196"/>
                </a:lnTo>
                <a:lnTo>
                  <a:pt x="115643" y="156003"/>
                </a:lnTo>
                <a:lnTo>
                  <a:pt x="103114" y="162101"/>
                </a:lnTo>
                <a:lnTo>
                  <a:pt x="87439" y="164198"/>
                </a:lnTo>
                <a:lnTo>
                  <a:pt x="148657" y="164198"/>
                </a:lnTo>
                <a:lnTo>
                  <a:pt x="154624" y="157106"/>
                </a:lnTo>
                <a:lnTo>
                  <a:pt x="163156" y="132969"/>
                </a:lnTo>
                <a:close/>
              </a:path>
              <a:path w="163194" h="193039">
                <a:moveTo>
                  <a:pt x="148687" y="28359"/>
                </a:moveTo>
                <a:lnTo>
                  <a:pt x="87693" y="28359"/>
                </a:lnTo>
                <a:lnTo>
                  <a:pt x="102422" y="30018"/>
                </a:lnTo>
                <a:lnTo>
                  <a:pt x="113950" y="34996"/>
                </a:lnTo>
                <a:lnTo>
                  <a:pt x="122497" y="43291"/>
                </a:lnTo>
                <a:lnTo>
                  <a:pt x="128282" y="54902"/>
                </a:lnTo>
                <a:lnTo>
                  <a:pt x="161074" y="54902"/>
                </a:lnTo>
                <a:lnTo>
                  <a:pt x="152319" y="32382"/>
                </a:lnTo>
                <a:lnTo>
                  <a:pt x="148687" y="283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36305" y="2870466"/>
            <a:ext cx="151765" cy="186055"/>
          </a:xfrm>
          <a:custGeom>
            <a:avLst/>
            <a:gdLst/>
            <a:ahLst/>
            <a:cxnLst/>
            <a:rect l="l" t="t" r="r" b="b"/>
            <a:pathLst>
              <a:path w="151764" h="186055">
                <a:moveTo>
                  <a:pt x="31242" y="0"/>
                </a:moveTo>
                <a:lnTo>
                  <a:pt x="0" y="0"/>
                </a:lnTo>
                <a:lnTo>
                  <a:pt x="0" y="185801"/>
                </a:lnTo>
                <a:lnTo>
                  <a:pt x="31242" y="185801"/>
                </a:lnTo>
                <a:lnTo>
                  <a:pt x="31242" y="104355"/>
                </a:lnTo>
                <a:lnTo>
                  <a:pt x="114216" y="104355"/>
                </a:lnTo>
                <a:lnTo>
                  <a:pt x="107746" y="90309"/>
                </a:lnTo>
                <a:lnTo>
                  <a:pt x="114352" y="75984"/>
                </a:lnTo>
                <a:lnTo>
                  <a:pt x="31242" y="75984"/>
                </a:lnTo>
                <a:lnTo>
                  <a:pt x="31242" y="0"/>
                </a:lnTo>
                <a:close/>
              </a:path>
              <a:path w="151764" h="186055">
                <a:moveTo>
                  <a:pt x="114216" y="104355"/>
                </a:moveTo>
                <a:lnTo>
                  <a:pt x="81457" y="104355"/>
                </a:lnTo>
                <a:lnTo>
                  <a:pt x="119456" y="185801"/>
                </a:lnTo>
                <a:lnTo>
                  <a:pt x="151726" y="185801"/>
                </a:lnTo>
                <a:lnTo>
                  <a:pt x="114216" y="104355"/>
                </a:lnTo>
                <a:close/>
              </a:path>
              <a:path w="151764" h="186055">
                <a:moveTo>
                  <a:pt x="149390" y="0"/>
                </a:moveTo>
                <a:lnTo>
                  <a:pt x="117106" y="0"/>
                </a:lnTo>
                <a:lnTo>
                  <a:pt x="81457" y="75984"/>
                </a:lnTo>
                <a:lnTo>
                  <a:pt x="114352" y="75984"/>
                </a:lnTo>
                <a:lnTo>
                  <a:pt x="149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18233" y="2870466"/>
            <a:ext cx="157480" cy="186055"/>
          </a:xfrm>
          <a:custGeom>
            <a:avLst/>
            <a:gdLst/>
            <a:ahLst/>
            <a:cxnLst/>
            <a:rect l="l" t="t" r="r" b="b"/>
            <a:pathLst>
              <a:path w="157480" h="186055">
                <a:moveTo>
                  <a:pt x="29667" y="0"/>
                </a:moveTo>
                <a:lnTo>
                  <a:pt x="0" y="0"/>
                </a:lnTo>
                <a:lnTo>
                  <a:pt x="0" y="185801"/>
                </a:lnTo>
                <a:lnTo>
                  <a:pt x="44234" y="185801"/>
                </a:lnTo>
                <a:lnTo>
                  <a:pt x="66048" y="144691"/>
                </a:lnTo>
                <a:lnTo>
                  <a:pt x="29667" y="144691"/>
                </a:lnTo>
                <a:lnTo>
                  <a:pt x="29667" y="0"/>
                </a:lnTo>
                <a:close/>
              </a:path>
              <a:path w="157480" h="186055">
                <a:moveTo>
                  <a:pt x="156921" y="41122"/>
                </a:moveTo>
                <a:lnTo>
                  <a:pt x="127254" y="41122"/>
                </a:lnTo>
                <a:lnTo>
                  <a:pt x="127254" y="185801"/>
                </a:lnTo>
                <a:lnTo>
                  <a:pt x="156921" y="185801"/>
                </a:lnTo>
                <a:lnTo>
                  <a:pt x="156921" y="41122"/>
                </a:lnTo>
                <a:close/>
              </a:path>
              <a:path w="157480" h="186055">
                <a:moveTo>
                  <a:pt x="156921" y="0"/>
                </a:moveTo>
                <a:lnTo>
                  <a:pt x="112674" y="0"/>
                </a:lnTo>
                <a:lnTo>
                  <a:pt x="35915" y="144691"/>
                </a:lnTo>
                <a:lnTo>
                  <a:pt x="66048" y="144691"/>
                </a:lnTo>
                <a:lnTo>
                  <a:pt x="121005" y="41122"/>
                </a:lnTo>
                <a:lnTo>
                  <a:pt x="156921" y="41122"/>
                </a:lnTo>
                <a:lnTo>
                  <a:pt x="15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20176" y="2821025"/>
            <a:ext cx="157480" cy="235585"/>
          </a:xfrm>
          <a:custGeom>
            <a:avLst/>
            <a:gdLst/>
            <a:ahLst/>
            <a:cxnLst/>
            <a:rect l="l" t="t" r="r" b="b"/>
            <a:pathLst>
              <a:path w="157480" h="235585">
                <a:moveTo>
                  <a:pt x="29679" y="49441"/>
                </a:moveTo>
                <a:lnTo>
                  <a:pt x="0" y="49441"/>
                </a:lnTo>
                <a:lnTo>
                  <a:pt x="0" y="235242"/>
                </a:lnTo>
                <a:lnTo>
                  <a:pt x="44246" y="235242"/>
                </a:lnTo>
                <a:lnTo>
                  <a:pt x="66061" y="194132"/>
                </a:lnTo>
                <a:lnTo>
                  <a:pt x="29679" y="194132"/>
                </a:lnTo>
                <a:lnTo>
                  <a:pt x="29679" y="49441"/>
                </a:lnTo>
                <a:close/>
              </a:path>
              <a:path w="157480" h="235585">
                <a:moveTo>
                  <a:pt x="156921" y="90563"/>
                </a:moveTo>
                <a:lnTo>
                  <a:pt x="127253" y="90563"/>
                </a:lnTo>
                <a:lnTo>
                  <a:pt x="127253" y="235242"/>
                </a:lnTo>
                <a:lnTo>
                  <a:pt x="156921" y="235242"/>
                </a:lnTo>
                <a:lnTo>
                  <a:pt x="156921" y="90563"/>
                </a:lnTo>
                <a:close/>
              </a:path>
              <a:path w="157480" h="235585">
                <a:moveTo>
                  <a:pt x="156921" y="49441"/>
                </a:moveTo>
                <a:lnTo>
                  <a:pt x="112687" y="49441"/>
                </a:lnTo>
                <a:lnTo>
                  <a:pt x="35915" y="194132"/>
                </a:lnTo>
                <a:lnTo>
                  <a:pt x="66061" y="194132"/>
                </a:lnTo>
                <a:lnTo>
                  <a:pt x="121018" y="90563"/>
                </a:lnTo>
                <a:lnTo>
                  <a:pt x="156921" y="90563"/>
                </a:lnTo>
                <a:lnTo>
                  <a:pt x="156921" y="49441"/>
                </a:lnTo>
                <a:close/>
              </a:path>
              <a:path w="157480" h="235585">
                <a:moveTo>
                  <a:pt x="55168" y="0"/>
                </a:moveTo>
                <a:lnTo>
                  <a:pt x="31229" y="0"/>
                </a:lnTo>
                <a:lnTo>
                  <a:pt x="35299" y="16906"/>
                </a:lnTo>
                <a:lnTo>
                  <a:pt x="45027" y="29497"/>
                </a:lnTo>
                <a:lnTo>
                  <a:pt x="59632" y="37356"/>
                </a:lnTo>
                <a:lnTo>
                  <a:pt x="78333" y="40068"/>
                </a:lnTo>
                <a:lnTo>
                  <a:pt x="97301" y="37356"/>
                </a:lnTo>
                <a:lnTo>
                  <a:pt x="111972" y="29497"/>
                </a:lnTo>
                <a:lnTo>
                  <a:pt x="119655" y="19519"/>
                </a:lnTo>
                <a:lnTo>
                  <a:pt x="78333" y="19519"/>
                </a:lnTo>
                <a:lnTo>
                  <a:pt x="69011" y="18079"/>
                </a:lnTo>
                <a:lnTo>
                  <a:pt x="61879" y="14050"/>
                </a:lnTo>
                <a:lnTo>
                  <a:pt x="57182" y="7877"/>
                </a:lnTo>
                <a:lnTo>
                  <a:pt x="55168" y="0"/>
                </a:lnTo>
                <a:close/>
              </a:path>
              <a:path w="157480" h="235585">
                <a:moveTo>
                  <a:pt x="125704" y="0"/>
                </a:moveTo>
                <a:lnTo>
                  <a:pt x="102019" y="0"/>
                </a:lnTo>
                <a:lnTo>
                  <a:pt x="99818" y="7989"/>
                </a:lnTo>
                <a:lnTo>
                  <a:pt x="94957" y="14150"/>
                </a:lnTo>
                <a:lnTo>
                  <a:pt x="87706" y="18116"/>
                </a:lnTo>
                <a:lnTo>
                  <a:pt x="78333" y="19519"/>
                </a:lnTo>
                <a:lnTo>
                  <a:pt x="119655" y="19519"/>
                </a:lnTo>
                <a:lnTo>
                  <a:pt x="121667" y="16906"/>
                </a:lnTo>
                <a:lnTo>
                  <a:pt x="1257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6109" y="3243262"/>
            <a:ext cx="0" cy="157480"/>
          </a:xfrm>
          <a:custGeom>
            <a:avLst/>
            <a:gdLst/>
            <a:ahLst/>
            <a:cxnLst/>
            <a:rect l="l" t="t" r="r" b="b"/>
            <a:pathLst>
              <a:path h="157479">
                <a:moveTo>
                  <a:pt x="0" y="0"/>
                </a:moveTo>
                <a:lnTo>
                  <a:pt x="0" y="157479"/>
                </a:lnTo>
              </a:path>
            </a:pathLst>
          </a:custGeom>
          <a:ln w="312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0494" y="3229292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632" y="0"/>
                </a:lnTo>
              </a:path>
            </a:pathLst>
          </a:custGeom>
          <a:ln w="279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5608" y="3211512"/>
            <a:ext cx="177800" cy="193040"/>
          </a:xfrm>
          <a:custGeom>
            <a:avLst/>
            <a:gdLst/>
            <a:ahLst/>
            <a:cxnLst/>
            <a:rect l="l" t="t" r="r" b="b"/>
            <a:pathLst>
              <a:path w="177800" h="193039">
                <a:moveTo>
                  <a:pt x="88734" y="0"/>
                </a:moveTo>
                <a:lnTo>
                  <a:pt x="50497" y="7431"/>
                </a:lnTo>
                <a:lnTo>
                  <a:pt x="22702" y="27841"/>
                </a:lnTo>
                <a:lnTo>
                  <a:pt x="5740" y="58400"/>
                </a:lnTo>
                <a:lnTo>
                  <a:pt x="0" y="96278"/>
                </a:lnTo>
                <a:lnTo>
                  <a:pt x="5740" y="134164"/>
                </a:lnTo>
                <a:lnTo>
                  <a:pt x="22702" y="164726"/>
                </a:lnTo>
                <a:lnTo>
                  <a:pt x="50497" y="185138"/>
                </a:lnTo>
                <a:lnTo>
                  <a:pt x="88734" y="192570"/>
                </a:lnTo>
                <a:lnTo>
                  <a:pt x="126820" y="185138"/>
                </a:lnTo>
                <a:lnTo>
                  <a:pt x="154539" y="164726"/>
                </a:lnTo>
                <a:lnTo>
                  <a:pt x="154825" y="164211"/>
                </a:lnTo>
                <a:lnTo>
                  <a:pt x="88734" y="164211"/>
                </a:lnTo>
                <a:lnTo>
                  <a:pt x="63141" y="158757"/>
                </a:lnTo>
                <a:lnTo>
                  <a:pt x="45407" y="144008"/>
                </a:lnTo>
                <a:lnTo>
                  <a:pt x="35090" y="122377"/>
                </a:lnTo>
                <a:lnTo>
                  <a:pt x="31750" y="96278"/>
                </a:lnTo>
                <a:lnTo>
                  <a:pt x="35090" y="70194"/>
                </a:lnTo>
                <a:lnTo>
                  <a:pt x="45407" y="48571"/>
                </a:lnTo>
                <a:lnTo>
                  <a:pt x="63141" y="33824"/>
                </a:lnTo>
                <a:lnTo>
                  <a:pt x="88734" y="28371"/>
                </a:lnTo>
                <a:lnTo>
                  <a:pt x="154833" y="28371"/>
                </a:lnTo>
                <a:lnTo>
                  <a:pt x="154539" y="27841"/>
                </a:lnTo>
                <a:lnTo>
                  <a:pt x="126820" y="7431"/>
                </a:lnTo>
                <a:lnTo>
                  <a:pt x="88734" y="0"/>
                </a:lnTo>
                <a:close/>
              </a:path>
              <a:path w="177800" h="193039">
                <a:moveTo>
                  <a:pt x="154833" y="28371"/>
                </a:moveTo>
                <a:lnTo>
                  <a:pt x="88734" y="28371"/>
                </a:lnTo>
                <a:lnTo>
                  <a:pt x="114176" y="33824"/>
                </a:lnTo>
                <a:lnTo>
                  <a:pt x="131835" y="48571"/>
                </a:lnTo>
                <a:lnTo>
                  <a:pt x="142127" y="70194"/>
                </a:lnTo>
                <a:lnTo>
                  <a:pt x="145465" y="96278"/>
                </a:lnTo>
                <a:lnTo>
                  <a:pt x="142127" y="122377"/>
                </a:lnTo>
                <a:lnTo>
                  <a:pt x="131835" y="144008"/>
                </a:lnTo>
                <a:lnTo>
                  <a:pt x="114176" y="158757"/>
                </a:lnTo>
                <a:lnTo>
                  <a:pt x="88734" y="164211"/>
                </a:lnTo>
                <a:lnTo>
                  <a:pt x="154825" y="164211"/>
                </a:lnTo>
                <a:lnTo>
                  <a:pt x="171477" y="134164"/>
                </a:lnTo>
                <a:lnTo>
                  <a:pt x="177215" y="96278"/>
                </a:lnTo>
                <a:lnTo>
                  <a:pt x="171477" y="58400"/>
                </a:lnTo>
                <a:lnTo>
                  <a:pt x="154833" y="283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9899" y="3211512"/>
            <a:ext cx="163195" cy="193040"/>
          </a:xfrm>
          <a:custGeom>
            <a:avLst/>
            <a:gdLst/>
            <a:ahLst/>
            <a:cxnLst/>
            <a:rect l="l" t="t" r="r" b="b"/>
            <a:pathLst>
              <a:path w="163195" h="193039">
                <a:moveTo>
                  <a:pt x="87706" y="0"/>
                </a:moveTo>
                <a:lnTo>
                  <a:pt x="50395" y="7176"/>
                </a:lnTo>
                <a:lnTo>
                  <a:pt x="22869" y="27160"/>
                </a:lnTo>
                <a:lnTo>
                  <a:pt x="5835" y="57633"/>
                </a:lnTo>
                <a:lnTo>
                  <a:pt x="0" y="96278"/>
                </a:lnTo>
                <a:lnTo>
                  <a:pt x="5795" y="134930"/>
                </a:lnTo>
                <a:lnTo>
                  <a:pt x="22740" y="165407"/>
                </a:lnTo>
                <a:lnTo>
                  <a:pt x="50175" y="185393"/>
                </a:lnTo>
                <a:lnTo>
                  <a:pt x="87439" y="192570"/>
                </a:lnTo>
                <a:lnTo>
                  <a:pt x="116176" y="188199"/>
                </a:lnTo>
                <a:lnTo>
                  <a:pt x="138768" y="175948"/>
                </a:lnTo>
                <a:lnTo>
                  <a:pt x="148651" y="164211"/>
                </a:lnTo>
                <a:lnTo>
                  <a:pt x="87439" y="164211"/>
                </a:lnTo>
                <a:lnTo>
                  <a:pt x="62600" y="158757"/>
                </a:lnTo>
                <a:lnTo>
                  <a:pt x="45250" y="144008"/>
                </a:lnTo>
                <a:lnTo>
                  <a:pt x="35072" y="122377"/>
                </a:lnTo>
                <a:lnTo>
                  <a:pt x="31749" y="96278"/>
                </a:lnTo>
                <a:lnTo>
                  <a:pt x="35112" y="70194"/>
                </a:lnTo>
                <a:lnTo>
                  <a:pt x="45378" y="48571"/>
                </a:lnTo>
                <a:lnTo>
                  <a:pt x="62819" y="33824"/>
                </a:lnTo>
                <a:lnTo>
                  <a:pt x="87706" y="28371"/>
                </a:lnTo>
                <a:lnTo>
                  <a:pt x="148702" y="28371"/>
                </a:lnTo>
                <a:lnTo>
                  <a:pt x="136688" y="15060"/>
                </a:lnTo>
                <a:lnTo>
                  <a:pt x="114904" y="3931"/>
                </a:lnTo>
                <a:lnTo>
                  <a:pt x="87706" y="0"/>
                </a:lnTo>
                <a:close/>
              </a:path>
              <a:path w="163195" h="193039">
                <a:moveTo>
                  <a:pt x="163169" y="132981"/>
                </a:moveTo>
                <a:lnTo>
                  <a:pt x="130378" y="132981"/>
                </a:lnTo>
                <a:lnTo>
                  <a:pt x="124804" y="146203"/>
                </a:lnTo>
                <a:lnTo>
                  <a:pt x="115643" y="156011"/>
                </a:lnTo>
                <a:lnTo>
                  <a:pt x="103114" y="162112"/>
                </a:lnTo>
                <a:lnTo>
                  <a:pt x="87439" y="164211"/>
                </a:lnTo>
                <a:lnTo>
                  <a:pt x="148651" y="164211"/>
                </a:lnTo>
                <a:lnTo>
                  <a:pt x="154628" y="157112"/>
                </a:lnTo>
                <a:lnTo>
                  <a:pt x="163169" y="132981"/>
                </a:lnTo>
                <a:close/>
              </a:path>
              <a:path w="163195" h="193039">
                <a:moveTo>
                  <a:pt x="148702" y="28371"/>
                </a:moveTo>
                <a:lnTo>
                  <a:pt x="87706" y="28371"/>
                </a:lnTo>
                <a:lnTo>
                  <a:pt x="102422" y="30029"/>
                </a:lnTo>
                <a:lnTo>
                  <a:pt x="113949" y="35004"/>
                </a:lnTo>
                <a:lnTo>
                  <a:pt x="122501" y="43298"/>
                </a:lnTo>
                <a:lnTo>
                  <a:pt x="128295" y="54914"/>
                </a:lnTo>
                <a:lnTo>
                  <a:pt x="161086" y="54914"/>
                </a:lnTo>
                <a:lnTo>
                  <a:pt x="152326" y="32387"/>
                </a:lnTo>
                <a:lnTo>
                  <a:pt x="148702" y="283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9735" y="3214903"/>
            <a:ext cx="163195" cy="186055"/>
          </a:xfrm>
          <a:custGeom>
            <a:avLst/>
            <a:gdLst/>
            <a:ahLst/>
            <a:cxnLst/>
            <a:rect l="l" t="t" r="r" b="b"/>
            <a:pathLst>
              <a:path w="163194" h="186054">
                <a:moveTo>
                  <a:pt x="33312" y="0"/>
                </a:moveTo>
                <a:lnTo>
                  <a:pt x="0" y="0"/>
                </a:lnTo>
                <a:lnTo>
                  <a:pt x="68707" y="130111"/>
                </a:lnTo>
                <a:lnTo>
                  <a:pt x="42164" y="185801"/>
                </a:lnTo>
                <a:lnTo>
                  <a:pt x="73914" y="185801"/>
                </a:lnTo>
                <a:lnTo>
                  <a:pt x="119789" y="90030"/>
                </a:lnTo>
                <a:lnTo>
                  <a:pt x="80683" y="90030"/>
                </a:lnTo>
                <a:lnTo>
                  <a:pt x="33312" y="0"/>
                </a:lnTo>
                <a:close/>
              </a:path>
              <a:path w="163194" h="186054">
                <a:moveTo>
                  <a:pt x="162915" y="0"/>
                </a:moveTo>
                <a:lnTo>
                  <a:pt x="130898" y="0"/>
                </a:lnTo>
                <a:lnTo>
                  <a:pt x="87960" y="90030"/>
                </a:lnTo>
                <a:lnTo>
                  <a:pt x="119789" y="90030"/>
                </a:lnTo>
                <a:lnTo>
                  <a:pt x="1629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42022" y="3214903"/>
            <a:ext cx="192405" cy="231775"/>
          </a:xfrm>
          <a:custGeom>
            <a:avLst/>
            <a:gdLst/>
            <a:ahLst/>
            <a:cxnLst/>
            <a:rect l="l" t="t" r="r" b="b"/>
            <a:pathLst>
              <a:path w="192405" h="231775">
                <a:moveTo>
                  <a:pt x="192049" y="157429"/>
                </a:moveTo>
                <a:lnTo>
                  <a:pt x="0" y="157429"/>
                </a:lnTo>
                <a:lnTo>
                  <a:pt x="0" y="231330"/>
                </a:lnTo>
                <a:lnTo>
                  <a:pt x="30454" y="231330"/>
                </a:lnTo>
                <a:lnTo>
                  <a:pt x="30454" y="185801"/>
                </a:lnTo>
                <a:lnTo>
                  <a:pt x="192049" y="185801"/>
                </a:lnTo>
                <a:lnTo>
                  <a:pt x="192049" y="157429"/>
                </a:lnTo>
                <a:close/>
              </a:path>
              <a:path w="192405" h="231775">
                <a:moveTo>
                  <a:pt x="192049" y="185801"/>
                </a:moveTo>
                <a:lnTo>
                  <a:pt x="161607" y="185801"/>
                </a:lnTo>
                <a:lnTo>
                  <a:pt x="161607" y="231330"/>
                </a:lnTo>
                <a:lnTo>
                  <a:pt x="192049" y="231330"/>
                </a:lnTo>
                <a:lnTo>
                  <a:pt x="192049" y="185801"/>
                </a:lnTo>
                <a:close/>
              </a:path>
              <a:path w="192405" h="231775">
                <a:moveTo>
                  <a:pt x="165506" y="0"/>
                </a:moveTo>
                <a:lnTo>
                  <a:pt x="41897" y="0"/>
                </a:lnTo>
                <a:lnTo>
                  <a:pt x="41897" y="43459"/>
                </a:lnTo>
                <a:lnTo>
                  <a:pt x="39934" y="81500"/>
                </a:lnTo>
                <a:lnTo>
                  <a:pt x="34775" y="112641"/>
                </a:lnTo>
                <a:lnTo>
                  <a:pt x="27516" y="137683"/>
                </a:lnTo>
                <a:lnTo>
                  <a:pt x="19253" y="157429"/>
                </a:lnTo>
                <a:lnTo>
                  <a:pt x="51269" y="157429"/>
                </a:lnTo>
                <a:lnTo>
                  <a:pt x="58860" y="138094"/>
                </a:lnTo>
                <a:lnTo>
                  <a:pt x="65157" y="113193"/>
                </a:lnTo>
                <a:lnTo>
                  <a:pt x="69454" y="82632"/>
                </a:lnTo>
                <a:lnTo>
                  <a:pt x="71043" y="46316"/>
                </a:lnTo>
                <a:lnTo>
                  <a:pt x="71043" y="28359"/>
                </a:lnTo>
                <a:lnTo>
                  <a:pt x="165506" y="28359"/>
                </a:lnTo>
                <a:lnTo>
                  <a:pt x="165506" y="0"/>
                </a:lnTo>
                <a:close/>
              </a:path>
              <a:path w="192405" h="231775">
                <a:moveTo>
                  <a:pt x="165506" y="28359"/>
                </a:moveTo>
                <a:lnTo>
                  <a:pt x="134810" y="28359"/>
                </a:lnTo>
                <a:lnTo>
                  <a:pt x="134810" y="157429"/>
                </a:lnTo>
                <a:lnTo>
                  <a:pt x="165506" y="157429"/>
                </a:lnTo>
                <a:lnTo>
                  <a:pt x="165506" y="283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45806" y="3214903"/>
            <a:ext cx="173990" cy="186055"/>
          </a:xfrm>
          <a:custGeom>
            <a:avLst/>
            <a:gdLst/>
            <a:ahLst/>
            <a:cxnLst/>
            <a:rect l="l" t="t" r="r" b="b"/>
            <a:pathLst>
              <a:path w="173990" h="186054">
                <a:moveTo>
                  <a:pt x="111632" y="0"/>
                </a:moveTo>
                <a:lnTo>
                  <a:pt x="61671" y="0"/>
                </a:lnTo>
                <a:lnTo>
                  <a:pt x="0" y="185800"/>
                </a:lnTo>
                <a:lnTo>
                  <a:pt x="31229" y="185800"/>
                </a:lnTo>
                <a:lnTo>
                  <a:pt x="48132" y="132448"/>
                </a:lnTo>
                <a:lnTo>
                  <a:pt x="155785" y="132448"/>
                </a:lnTo>
                <a:lnTo>
                  <a:pt x="146505" y="104609"/>
                </a:lnTo>
                <a:lnTo>
                  <a:pt x="56984" y="104609"/>
                </a:lnTo>
                <a:lnTo>
                  <a:pt x="80416" y="30441"/>
                </a:lnTo>
                <a:lnTo>
                  <a:pt x="121780" y="30441"/>
                </a:lnTo>
                <a:lnTo>
                  <a:pt x="111632" y="0"/>
                </a:lnTo>
                <a:close/>
              </a:path>
              <a:path w="173990" h="186054">
                <a:moveTo>
                  <a:pt x="155785" y="132448"/>
                </a:moveTo>
                <a:lnTo>
                  <a:pt x="124383" y="132448"/>
                </a:lnTo>
                <a:lnTo>
                  <a:pt x="141566" y="185800"/>
                </a:lnTo>
                <a:lnTo>
                  <a:pt x="173570" y="185800"/>
                </a:lnTo>
                <a:lnTo>
                  <a:pt x="155785" y="132448"/>
                </a:lnTo>
                <a:close/>
              </a:path>
              <a:path w="173990" h="186054">
                <a:moveTo>
                  <a:pt x="121780" y="30441"/>
                </a:moveTo>
                <a:lnTo>
                  <a:pt x="91605" y="30441"/>
                </a:lnTo>
                <a:lnTo>
                  <a:pt x="115290" y="104609"/>
                </a:lnTo>
                <a:lnTo>
                  <a:pt x="146505" y="104609"/>
                </a:lnTo>
                <a:lnTo>
                  <a:pt x="121780" y="30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46974" y="3214903"/>
            <a:ext cx="147320" cy="186055"/>
          </a:xfrm>
          <a:custGeom>
            <a:avLst/>
            <a:gdLst/>
            <a:ahLst/>
            <a:cxnLst/>
            <a:rect l="l" t="t" r="r" b="b"/>
            <a:pathLst>
              <a:path w="147319" h="186054">
                <a:moveTo>
                  <a:pt x="81724" y="0"/>
                </a:moveTo>
                <a:lnTo>
                  <a:pt x="0" y="0"/>
                </a:lnTo>
                <a:lnTo>
                  <a:pt x="0" y="185801"/>
                </a:lnTo>
                <a:lnTo>
                  <a:pt x="31229" y="185801"/>
                </a:lnTo>
                <a:lnTo>
                  <a:pt x="31229" y="115277"/>
                </a:lnTo>
                <a:lnTo>
                  <a:pt x="81724" y="115277"/>
                </a:lnTo>
                <a:lnTo>
                  <a:pt x="109446" y="111333"/>
                </a:lnTo>
                <a:lnTo>
                  <a:pt x="129855" y="99922"/>
                </a:lnTo>
                <a:lnTo>
                  <a:pt x="138306" y="87693"/>
                </a:lnTo>
                <a:lnTo>
                  <a:pt x="31229" y="87693"/>
                </a:lnTo>
                <a:lnTo>
                  <a:pt x="31229" y="27571"/>
                </a:lnTo>
                <a:lnTo>
                  <a:pt x="138482" y="27571"/>
                </a:lnTo>
                <a:lnTo>
                  <a:pt x="129855" y="15251"/>
                </a:lnTo>
                <a:lnTo>
                  <a:pt x="109446" y="3930"/>
                </a:lnTo>
                <a:lnTo>
                  <a:pt x="81724" y="0"/>
                </a:lnTo>
                <a:close/>
              </a:path>
              <a:path w="147319" h="186054">
                <a:moveTo>
                  <a:pt x="138482" y="27571"/>
                </a:moveTo>
                <a:lnTo>
                  <a:pt x="77025" y="27571"/>
                </a:lnTo>
                <a:lnTo>
                  <a:pt x="94712" y="29577"/>
                </a:lnTo>
                <a:lnTo>
                  <a:pt x="106468" y="35413"/>
                </a:lnTo>
                <a:lnTo>
                  <a:pt x="113003" y="44813"/>
                </a:lnTo>
                <a:lnTo>
                  <a:pt x="115023" y="57505"/>
                </a:lnTo>
                <a:lnTo>
                  <a:pt x="113003" y="70125"/>
                </a:lnTo>
                <a:lnTo>
                  <a:pt x="106468" y="79624"/>
                </a:lnTo>
                <a:lnTo>
                  <a:pt x="94712" y="85610"/>
                </a:lnTo>
                <a:lnTo>
                  <a:pt x="77025" y="87693"/>
                </a:lnTo>
                <a:lnTo>
                  <a:pt x="138306" y="87693"/>
                </a:lnTo>
                <a:lnTo>
                  <a:pt x="142462" y="81679"/>
                </a:lnTo>
                <a:lnTo>
                  <a:pt x="146773" y="57238"/>
                </a:lnTo>
                <a:lnTo>
                  <a:pt x="142462" y="33255"/>
                </a:lnTo>
                <a:lnTo>
                  <a:pt x="138482" y="275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20304" y="3211512"/>
            <a:ext cx="163195" cy="193040"/>
          </a:xfrm>
          <a:custGeom>
            <a:avLst/>
            <a:gdLst/>
            <a:ahLst/>
            <a:cxnLst/>
            <a:rect l="l" t="t" r="r" b="b"/>
            <a:pathLst>
              <a:path w="163194" h="193039">
                <a:moveTo>
                  <a:pt x="87706" y="0"/>
                </a:moveTo>
                <a:lnTo>
                  <a:pt x="50395" y="7176"/>
                </a:lnTo>
                <a:lnTo>
                  <a:pt x="22869" y="27160"/>
                </a:lnTo>
                <a:lnTo>
                  <a:pt x="5835" y="57633"/>
                </a:lnTo>
                <a:lnTo>
                  <a:pt x="0" y="96278"/>
                </a:lnTo>
                <a:lnTo>
                  <a:pt x="5793" y="134930"/>
                </a:lnTo>
                <a:lnTo>
                  <a:pt x="22734" y="165407"/>
                </a:lnTo>
                <a:lnTo>
                  <a:pt x="50165" y="185393"/>
                </a:lnTo>
                <a:lnTo>
                  <a:pt x="87426" y="192570"/>
                </a:lnTo>
                <a:lnTo>
                  <a:pt x="116170" y="188199"/>
                </a:lnTo>
                <a:lnTo>
                  <a:pt x="138766" y="175948"/>
                </a:lnTo>
                <a:lnTo>
                  <a:pt x="148650" y="164211"/>
                </a:lnTo>
                <a:lnTo>
                  <a:pt x="87426" y="164211"/>
                </a:lnTo>
                <a:lnTo>
                  <a:pt x="62594" y="158757"/>
                </a:lnTo>
                <a:lnTo>
                  <a:pt x="45248" y="144008"/>
                </a:lnTo>
                <a:lnTo>
                  <a:pt x="35072" y="122377"/>
                </a:lnTo>
                <a:lnTo>
                  <a:pt x="31749" y="96278"/>
                </a:lnTo>
                <a:lnTo>
                  <a:pt x="35112" y="70194"/>
                </a:lnTo>
                <a:lnTo>
                  <a:pt x="45378" y="48571"/>
                </a:lnTo>
                <a:lnTo>
                  <a:pt x="62819" y="33824"/>
                </a:lnTo>
                <a:lnTo>
                  <a:pt x="87706" y="28371"/>
                </a:lnTo>
                <a:lnTo>
                  <a:pt x="148702" y="28371"/>
                </a:lnTo>
                <a:lnTo>
                  <a:pt x="136688" y="15060"/>
                </a:lnTo>
                <a:lnTo>
                  <a:pt x="114904" y="3931"/>
                </a:lnTo>
                <a:lnTo>
                  <a:pt x="87706" y="0"/>
                </a:lnTo>
                <a:close/>
              </a:path>
              <a:path w="163194" h="193039">
                <a:moveTo>
                  <a:pt x="163169" y="132981"/>
                </a:moveTo>
                <a:lnTo>
                  <a:pt x="130378" y="132981"/>
                </a:lnTo>
                <a:lnTo>
                  <a:pt x="124799" y="146203"/>
                </a:lnTo>
                <a:lnTo>
                  <a:pt x="115636" y="156011"/>
                </a:lnTo>
                <a:lnTo>
                  <a:pt x="103106" y="162112"/>
                </a:lnTo>
                <a:lnTo>
                  <a:pt x="87426" y="164211"/>
                </a:lnTo>
                <a:lnTo>
                  <a:pt x="148650" y="164211"/>
                </a:lnTo>
                <a:lnTo>
                  <a:pt x="154628" y="157112"/>
                </a:lnTo>
                <a:lnTo>
                  <a:pt x="163169" y="132981"/>
                </a:lnTo>
                <a:close/>
              </a:path>
              <a:path w="163194" h="193039">
                <a:moveTo>
                  <a:pt x="148702" y="28371"/>
                </a:moveTo>
                <a:lnTo>
                  <a:pt x="87706" y="28371"/>
                </a:lnTo>
                <a:lnTo>
                  <a:pt x="102426" y="30029"/>
                </a:lnTo>
                <a:lnTo>
                  <a:pt x="113949" y="35004"/>
                </a:lnTo>
                <a:lnTo>
                  <a:pt x="122498" y="43298"/>
                </a:lnTo>
                <a:lnTo>
                  <a:pt x="128295" y="54914"/>
                </a:lnTo>
                <a:lnTo>
                  <a:pt x="161086" y="54914"/>
                </a:lnTo>
                <a:lnTo>
                  <a:pt x="152326" y="32387"/>
                </a:lnTo>
                <a:lnTo>
                  <a:pt x="148702" y="283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75866" y="3242475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229"/>
                </a:lnTo>
              </a:path>
            </a:pathLst>
          </a:custGeom>
          <a:ln w="3124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669" y="3228689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4">
                <a:moveTo>
                  <a:pt x="0" y="0"/>
                </a:moveTo>
                <a:lnTo>
                  <a:pt x="150152" y="0"/>
                </a:lnTo>
              </a:path>
            </a:pathLst>
          </a:custGeom>
          <a:ln w="275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77898" y="3214903"/>
            <a:ext cx="150495" cy="186055"/>
          </a:xfrm>
          <a:custGeom>
            <a:avLst/>
            <a:gdLst/>
            <a:ahLst/>
            <a:cxnLst/>
            <a:rect l="l" t="t" r="r" b="b"/>
            <a:pathLst>
              <a:path w="150494" h="186054">
                <a:moveTo>
                  <a:pt x="84048" y="0"/>
                </a:moveTo>
                <a:lnTo>
                  <a:pt x="0" y="0"/>
                </a:lnTo>
                <a:lnTo>
                  <a:pt x="0" y="185800"/>
                </a:lnTo>
                <a:lnTo>
                  <a:pt x="86385" y="185800"/>
                </a:lnTo>
                <a:lnTo>
                  <a:pt x="114422" y="181749"/>
                </a:lnTo>
                <a:lnTo>
                  <a:pt x="134237" y="170573"/>
                </a:lnTo>
                <a:lnTo>
                  <a:pt x="142509" y="158737"/>
                </a:lnTo>
                <a:lnTo>
                  <a:pt x="31229" y="158737"/>
                </a:lnTo>
                <a:lnTo>
                  <a:pt x="31229" y="102781"/>
                </a:lnTo>
                <a:lnTo>
                  <a:pt x="138848" y="102781"/>
                </a:lnTo>
                <a:lnTo>
                  <a:pt x="134953" y="98130"/>
                </a:lnTo>
                <a:lnTo>
                  <a:pt x="124904" y="91592"/>
                </a:lnTo>
                <a:lnTo>
                  <a:pt x="124904" y="85356"/>
                </a:lnTo>
                <a:lnTo>
                  <a:pt x="133226" y="78913"/>
                </a:lnTo>
                <a:lnTo>
                  <a:pt x="135140" y="76238"/>
                </a:lnTo>
                <a:lnTo>
                  <a:pt x="31229" y="76238"/>
                </a:lnTo>
                <a:lnTo>
                  <a:pt x="31229" y="27050"/>
                </a:lnTo>
                <a:lnTo>
                  <a:pt x="138754" y="27050"/>
                </a:lnTo>
                <a:lnTo>
                  <a:pt x="129362" y="14309"/>
                </a:lnTo>
                <a:lnTo>
                  <a:pt x="110498" y="3861"/>
                </a:lnTo>
                <a:lnTo>
                  <a:pt x="84048" y="0"/>
                </a:lnTo>
                <a:close/>
              </a:path>
              <a:path w="150494" h="186054">
                <a:moveTo>
                  <a:pt x="138848" y="102781"/>
                </a:moveTo>
                <a:lnTo>
                  <a:pt x="82232" y="102781"/>
                </a:lnTo>
                <a:lnTo>
                  <a:pt x="98778" y="104643"/>
                </a:lnTo>
                <a:lnTo>
                  <a:pt x="109808" y="110067"/>
                </a:lnTo>
                <a:lnTo>
                  <a:pt x="115959" y="118811"/>
                </a:lnTo>
                <a:lnTo>
                  <a:pt x="117868" y="130632"/>
                </a:lnTo>
                <a:lnTo>
                  <a:pt x="115959" y="142374"/>
                </a:lnTo>
                <a:lnTo>
                  <a:pt x="109808" y="151218"/>
                </a:lnTo>
                <a:lnTo>
                  <a:pt x="98778" y="156796"/>
                </a:lnTo>
                <a:lnTo>
                  <a:pt x="82232" y="158737"/>
                </a:lnTo>
                <a:lnTo>
                  <a:pt x="142509" y="158737"/>
                </a:lnTo>
                <a:lnTo>
                  <a:pt x="146001" y="153739"/>
                </a:lnTo>
                <a:lnTo>
                  <a:pt x="149885" y="132714"/>
                </a:lnTo>
                <a:lnTo>
                  <a:pt x="148030" y="119297"/>
                </a:lnTo>
                <a:lnTo>
                  <a:pt x="142857" y="107567"/>
                </a:lnTo>
                <a:lnTo>
                  <a:pt x="138848" y="102781"/>
                </a:lnTo>
                <a:close/>
              </a:path>
              <a:path w="150494" h="186054">
                <a:moveTo>
                  <a:pt x="138754" y="27050"/>
                </a:moveTo>
                <a:lnTo>
                  <a:pt x="81191" y="27050"/>
                </a:lnTo>
                <a:lnTo>
                  <a:pt x="95728" y="28678"/>
                </a:lnTo>
                <a:lnTo>
                  <a:pt x="105386" y="33429"/>
                </a:lnTo>
                <a:lnTo>
                  <a:pt x="110750" y="41109"/>
                </a:lnTo>
                <a:lnTo>
                  <a:pt x="112407" y="51523"/>
                </a:lnTo>
                <a:lnTo>
                  <a:pt x="110750" y="61970"/>
                </a:lnTo>
                <a:lnTo>
                  <a:pt x="105386" y="69734"/>
                </a:lnTo>
                <a:lnTo>
                  <a:pt x="95728" y="74571"/>
                </a:lnTo>
                <a:lnTo>
                  <a:pt x="81191" y="76238"/>
                </a:lnTo>
                <a:lnTo>
                  <a:pt x="135140" y="76238"/>
                </a:lnTo>
                <a:lnTo>
                  <a:pt x="139350" y="70351"/>
                </a:lnTo>
                <a:lnTo>
                  <a:pt x="143131" y="59989"/>
                </a:lnTo>
                <a:lnTo>
                  <a:pt x="144424" y="48145"/>
                </a:lnTo>
                <a:lnTo>
                  <a:pt x="140662" y="29639"/>
                </a:lnTo>
                <a:lnTo>
                  <a:pt x="138754" y="27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63445" y="3386302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880" y="0"/>
                </a:lnTo>
              </a:path>
            </a:pathLst>
          </a:custGeom>
          <a:ln w="279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79066" y="3318992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312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63445" y="3305022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4">
                <a:moveTo>
                  <a:pt x="0" y="0"/>
                </a:moveTo>
                <a:lnTo>
                  <a:pt x="112166" y="0"/>
                </a:lnTo>
              </a:path>
            </a:pathLst>
          </a:custGeom>
          <a:ln w="279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63445" y="3266922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241" y="0"/>
                </a:lnTo>
              </a:path>
            </a:pathLst>
          </a:custGeom>
          <a:ln w="482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63445" y="3228822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502" y="0"/>
                </a:lnTo>
              </a:path>
            </a:pathLst>
          </a:custGeom>
          <a:ln w="279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50573" y="3319043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1280"/>
                </a:lnTo>
              </a:path>
            </a:pathLst>
          </a:custGeom>
          <a:ln w="312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34958" y="3304438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59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50573" y="3214903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29"/>
                </a:lnTo>
              </a:path>
            </a:pathLst>
          </a:custGeom>
          <a:ln w="312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74703" y="3319513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1191"/>
                </a:lnTo>
              </a:path>
            </a:pathLst>
          </a:custGeom>
          <a:ln w="312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374703" y="3214903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463"/>
                </a:lnTo>
              </a:path>
            </a:pathLst>
          </a:custGeom>
          <a:ln w="312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50966" y="3319043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1280"/>
                </a:lnTo>
              </a:path>
            </a:pathLst>
          </a:custGeom>
          <a:ln w="312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435351" y="3304438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59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450966" y="3214903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29"/>
                </a:lnTo>
              </a:path>
            </a:pathLst>
          </a:custGeom>
          <a:ln w="312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75096" y="3319513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1191"/>
                </a:lnTo>
              </a:path>
            </a:pathLst>
          </a:custGeom>
          <a:ln w="312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75096" y="3214903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463"/>
                </a:lnTo>
              </a:path>
            </a:pathLst>
          </a:custGeom>
          <a:ln w="312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35745" y="3214903"/>
            <a:ext cx="196850" cy="186055"/>
          </a:xfrm>
          <a:custGeom>
            <a:avLst/>
            <a:gdLst/>
            <a:ahLst/>
            <a:cxnLst/>
            <a:rect l="l" t="t" r="r" b="b"/>
            <a:pathLst>
              <a:path w="196850" h="186054">
                <a:moveTo>
                  <a:pt x="31229" y="0"/>
                </a:moveTo>
                <a:lnTo>
                  <a:pt x="0" y="0"/>
                </a:lnTo>
                <a:lnTo>
                  <a:pt x="0" y="185800"/>
                </a:lnTo>
                <a:lnTo>
                  <a:pt x="75463" y="185800"/>
                </a:lnTo>
                <a:lnTo>
                  <a:pt x="103922" y="181758"/>
                </a:lnTo>
                <a:lnTo>
                  <a:pt x="124915" y="170056"/>
                </a:lnTo>
                <a:lnTo>
                  <a:pt x="133127" y="158216"/>
                </a:lnTo>
                <a:lnTo>
                  <a:pt x="31229" y="158216"/>
                </a:lnTo>
                <a:lnTo>
                  <a:pt x="31229" y="94716"/>
                </a:lnTo>
                <a:lnTo>
                  <a:pt x="133314" y="94716"/>
                </a:lnTo>
                <a:lnTo>
                  <a:pt x="124915" y="82713"/>
                </a:lnTo>
                <a:lnTo>
                  <a:pt x="103922" y="71128"/>
                </a:lnTo>
                <a:lnTo>
                  <a:pt x="75463" y="67132"/>
                </a:lnTo>
                <a:lnTo>
                  <a:pt x="31229" y="67132"/>
                </a:lnTo>
                <a:lnTo>
                  <a:pt x="31229" y="0"/>
                </a:lnTo>
                <a:close/>
              </a:path>
              <a:path w="196850" h="186054">
                <a:moveTo>
                  <a:pt x="133314" y="94716"/>
                </a:moveTo>
                <a:lnTo>
                  <a:pt x="70523" y="94716"/>
                </a:lnTo>
                <a:lnTo>
                  <a:pt x="89192" y="96855"/>
                </a:lnTo>
                <a:lnTo>
                  <a:pt x="101587" y="103044"/>
                </a:lnTo>
                <a:lnTo>
                  <a:pt x="108467" y="112943"/>
                </a:lnTo>
                <a:lnTo>
                  <a:pt x="110591" y="126212"/>
                </a:lnTo>
                <a:lnTo>
                  <a:pt x="108467" y="139662"/>
                </a:lnTo>
                <a:lnTo>
                  <a:pt x="101587" y="149725"/>
                </a:lnTo>
                <a:lnTo>
                  <a:pt x="89192" y="156032"/>
                </a:lnTo>
                <a:lnTo>
                  <a:pt x="70523" y="158216"/>
                </a:lnTo>
                <a:lnTo>
                  <a:pt x="133127" y="158216"/>
                </a:lnTo>
                <a:lnTo>
                  <a:pt x="137905" y="151328"/>
                </a:lnTo>
                <a:lnTo>
                  <a:pt x="142354" y="126212"/>
                </a:lnTo>
                <a:lnTo>
                  <a:pt x="137905" y="101277"/>
                </a:lnTo>
                <a:lnTo>
                  <a:pt x="133314" y="94716"/>
                </a:lnTo>
                <a:close/>
              </a:path>
              <a:path w="196850" h="186054">
                <a:moveTo>
                  <a:pt x="196481" y="0"/>
                </a:moveTo>
                <a:lnTo>
                  <a:pt x="164985" y="0"/>
                </a:lnTo>
                <a:lnTo>
                  <a:pt x="164985" y="185800"/>
                </a:lnTo>
                <a:lnTo>
                  <a:pt x="196481" y="185800"/>
                </a:lnTo>
                <a:lnTo>
                  <a:pt x="196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877261" y="3165449"/>
            <a:ext cx="157480" cy="235585"/>
          </a:xfrm>
          <a:custGeom>
            <a:avLst/>
            <a:gdLst/>
            <a:ahLst/>
            <a:cxnLst/>
            <a:rect l="l" t="t" r="r" b="b"/>
            <a:pathLst>
              <a:path w="157480" h="235585">
                <a:moveTo>
                  <a:pt x="29667" y="49453"/>
                </a:moveTo>
                <a:lnTo>
                  <a:pt x="0" y="49453"/>
                </a:lnTo>
                <a:lnTo>
                  <a:pt x="0" y="235254"/>
                </a:lnTo>
                <a:lnTo>
                  <a:pt x="44246" y="235254"/>
                </a:lnTo>
                <a:lnTo>
                  <a:pt x="66062" y="194132"/>
                </a:lnTo>
                <a:lnTo>
                  <a:pt x="29667" y="194132"/>
                </a:lnTo>
                <a:lnTo>
                  <a:pt x="29667" y="49453"/>
                </a:lnTo>
                <a:close/>
              </a:path>
              <a:path w="157480" h="235585">
                <a:moveTo>
                  <a:pt x="156921" y="90563"/>
                </a:moveTo>
                <a:lnTo>
                  <a:pt x="127254" y="90563"/>
                </a:lnTo>
                <a:lnTo>
                  <a:pt x="127254" y="235254"/>
                </a:lnTo>
                <a:lnTo>
                  <a:pt x="156921" y="235254"/>
                </a:lnTo>
                <a:lnTo>
                  <a:pt x="156921" y="90563"/>
                </a:lnTo>
                <a:close/>
              </a:path>
              <a:path w="157480" h="235585">
                <a:moveTo>
                  <a:pt x="156921" y="49453"/>
                </a:moveTo>
                <a:lnTo>
                  <a:pt x="112674" y="49453"/>
                </a:lnTo>
                <a:lnTo>
                  <a:pt x="35902" y="194132"/>
                </a:lnTo>
                <a:lnTo>
                  <a:pt x="66062" y="194132"/>
                </a:lnTo>
                <a:lnTo>
                  <a:pt x="121005" y="90563"/>
                </a:lnTo>
                <a:lnTo>
                  <a:pt x="156921" y="90563"/>
                </a:lnTo>
                <a:lnTo>
                  <a:pt x="156921" y="49453"/>
                </a:lnTo>
                <a:close/>
              </a:path>
              <a:path w="157480" h="235585">
                <a:moveTo>
                  <a:pt x="55168" y="0"/>
                </a:moveTo>
                <a:lnTo>
                  <a:pt x="31229" y="0"/>
                </a:lnTo>
                <a:lnTo>
                  <a:pt x="35292" y="16914"/>
                </a:lnTo>
                <a:lnTo>
                  <a:pt x="45018" y="29508"/>
                </a:lnTo>
                <a:lnTo>
                  <a:pt x="59625" y="37368"/>
                </a:lnTo>
                <a:lnTo>
                  <a:pt x="78333" y="40081"/>
                </a:lnTo>
                <a:lnTo>
                  <a:pt x="97295" y="37368"/>
                </a:lnTo>
                <a:lnTo>
                  <a:pt x="111966" y="29508"/>
                </a:lnTo>
                <a:lnTo>
                  <a:pt x="119654" y="19519"/>
                </a:lnTo>
                <a:lnTo>
                  <a:pt x="78333" y="19519"/>
                </a:lnTo>
                <a:lnTo>
                  <a:pt x="69004" y="18080"/>
                </a:lnTo>
                <a:lnTo>
                  <a:pt x="61869" y="14055"/>
                </a:lnTo>
                <a:lnTo>
                  <a:pt x="57175" y="7882"/>
                </a:lnTo>
                <a:lnTo>
                  <a:pt x="55168" y="0"/>
                </a:lnTo>
                <a:close/>
              </a:path>
              <a:path w="157480" h="235585">
                <a:moveTo>
                  <a:pt x="125691" y="0"/>
                </a:moveTo>
                <a:lnTo>
                  <a:pt x="102006" y="0"/>
                </a:lnTo>
                <a:lnTo>
                  <a:pt x="99811" y="7995"/>
                </a:lnTo>
                <a:lnTo>
                  <a:pt x="94951" y="14155"/>
                </a:lnTo>
                <a:lnTo>
                  <a:pt x="87701" y="18118"/>
                </a:lnTo>
                <a:lnTo>
                  <a:pt x="78333" y="19519"/>
                </a:lnTo>
                <a:lnTo>
                  <a:pt x="119654" y="19519"/>
                </a:lnTo>
                <a:lnTo>
                  <a:pt x="121660" y="16914"/>
                </a:lnTo>
                <a:lnTo>
                  <a:pt x="1256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1750" y="3559327"/>
            <a:ext cx="163195" cy="186055"/>
          </a:xfrm>
          <a:custGeom>
            <a:avLst/>
            <a:gdLst/>
            <a:ahLst/>
            <a:cxnLst/>
            <a:rect l="l" t="t" r="r" b="b"/>
            <a:pathLst>
              <a:path w="163195" h="186054">
                <a:moveTo>
                  <a:pt x="33312" y="0"/>
                </a:moveTo>
                <a:lnTo>
                  <a:pt x="0" y="0"/>
                </a:lnTo>
                <a:lnTo>
                  <a:pt x="68707" y="130111"/>
                </a:lnTo>
                <a:lnTo>
                  <a:pt x="42164" y="185801"/>
                </a:lnTo>
                <a:lnTo>
                  <a:pt x="73914" y="185801"/>
                </a:lnTo>
                <a:lnTo>
                  <a:pt x="119789" y="90030"/>
                </a:lnTo>
                <a:lnTo>
                  <a:pt x="80683" y="90030"/>
                </a:lnTo>
                <a:lnTo>
                  <a:pt x="33312" y="0"/>
                </a:lnTo>
                <a:close/>
              </a:path>
              <a:path w="163195" h="186054">
                <a:moveTo>
                  <a:pt x="162915" y="0"/>
                </a:moveTo>
                <a:lnTo>
                  <a:pt x="130898" y="0"/>
                </a:lnTo>
                <a:lnTo>
                  <a:pt x="87960" y="90030"/>
                </a:lnTo>
                <a:lnTo>
                  <a:pt x="119789" y="90030"/>
                </a:lnTo>
                <a:lnTo>
                  <a:pt x="1629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8392" y="3663467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1280"/>
                </a:lnTo>
              </a:path>
            </a:pathLst>
          </a:custGeom>
          <a:ln w="312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2784" y="3648862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59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8392" y="3559327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2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2528" y="3663937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1191"/>
                </a:lnTo>
              </a:path>
            </a:pathLst>
          </a:custGeom>
          <a:ln w="312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2528" y="3559327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476"/>
                </a:lnTo>
              </a:path>
            </a:pathLst>
          </a:custGeom>
          <a:ln w="312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3169" y="3559327"/>
            <a:ext cx="157480" cy="186055"/>
          </a:xfrm>
          <a:custGeom>
            <a:avLst/>
            <a:gdLst/>
            <a:ahLst/>
            <a:cxnLst/>
            <a:rect l="l" t="t" r="r" b="b"/>
            <a:pathLst>
              <a:path w="157479" h="186054">
                <a:moveTo>
                  <a:pt x="29667" y="0"/>
                </a:moveTo>
                <a:lnTo>
                  <a:pt x="0" y="0"/>
                </a:lnTo>
                <a:lnTo>
                  <a:pt x="0" y="185801"/>
                </a:lnTo>
                <a:lnTo>
                  <a:pt x="44234" y="185801"/>
                </a:lnTo>
                <a:lnTo>
                  <a:pt x="66046" y="144691"/>
                </a:lnTo>
                <a:lnTo>
                  <a:pt x="29667" y="144691"/>
                </a:lnTo>
                <a:lnTo>
                  <a:pt x="29667" y="0"/>
                </a:lnTo>
                <a:close/>
              </a:path>
              <a:path w="157479" h="186054">
                <a:moveTo>
                  <a:pt x="156921" y="41109"/>
                </a:moveTo>
                <a:lnTo>
                  <a:pt x="127254" y="41109"/>
                </a:lnTo>
                <a:lnTo>
                  <a:pt x="127254" y="185801"/>
                </a:lnTo>
                <a:lnTo>
                  <a:pt x="156921" y="185801"/>
                </a:lnTo>
                <a:lnTo>
                  <a:pt x="156921" y="41109"/>
                </a:lnTo>
                <a:close/>
              </a:path>
              <a:path w="157479" h="186054">
                <a:moveTo>
                  <a:pt x="156921" y="0"/>
                </a:moveTo>
                <a:lnTo>
                  <a:pt x="112687" y="0"/>
                </a:lnTo>
                <a:lnTo>
                  <a:pt x="35915" y="144691"/>
                </a:lnTo>
                <a:lnTo>
                  <a:pt x="66046" y="144691"/>
                </a:lnTo>
                <a:lnTo>
                  <a:pt x="121005" y="41109"/>
                </a:lnTo>
                <a:lnTo>
                  <a:pt x="156921" y="41109"/>
                </a:lnTo>
                <a:lnTo>
                  <a:pt x="15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5121" y="3559327"/>
            <a:ext cx="150495" cy="186055"/>
          </a:xfrm>
          <a:custGeom>
            <a:avLst/>
            <a:gdLst/>
            <a:ahLst/>
            <a:cxnLst/>
            <a:rect l="l" t="t" r="r" b="b"/>
            <a:pathLst>
              <a:path w="150494" h="186054">
                <a:moveTo>
                  <a:pt x="84061" y="0"/>
                </a:moveTo>
                <a:lnTo>
                  <a:pt x="0" y="0"/>
                </a:lnTo>
                <a:lnTo>
                  <a:pt x="0" y="185800"/>
                </a:lnTo>
                <a:lnTo>
                  <a:pt x="86398" y="185800"/>
                </a:lnTo>
                <a:lnTo>
                  <a:pt x="114434" y="181751"/>
                </a:lnTo>
                <a:lnTo>
                  <a:pt x="134250" y="170578"/>
                </a:lnTo>
                <a:lnTo>
                  <a:pt x="142525" y="158737"/>
                </a:lnTo>
                <a:lnTo>
                  <a:pt x="31229" y="158737"/>
                </a:lnTo>
                <a:lnTo>
                  <a:pt x="31229" y="102793"/>
                </a:lnTo>
                <a:lnTo>
                  <a:pt x="138866" y="102793"/>
                </a:lnTo>
                <a:lnTo>
                  <a:pt x="134965" y="98137"/>
                </a:lnTo>
                <a:lnTo>
                  <a:pt x="124917" y="91605"/>
                </a:lnTo>
                <a:lnTo>
                  <a:pt x="124917" y="85356"/>
                </a:lnTo>
                <a:lnTo>
                  <a:pt x="133233" y="78920"/>
                </a:lnTo>
                <a:lnTo>
                  <a:pt x="135144" y="76250"/>
                </a:lnTo>
                <a:lnTo>
                  <a:pt x="31229" y="76250"/>
                </a:lnTo>
                <a:lnTo>
                  <a:pt x="31229" y="27063"/>
                </a:lnTo>
                <a:lnTo>
                  <a:pt x="138772" y="27063"/>
                </a:lnTo>
                <a:lnTo>
                  <a:pt x="129374" y="14314"/>
                </a:lnTo>
                <a:lnTo>
                  <a:pt x="110511" y="3863"/>
                </a:lnTo>
                <a:lnTo>
                  <a:pt x="84061" y="0"/>
                </a:lnTo>
                <a:close/>
              </a:path>
              <a:path w="150494" h="186054">
                <a:moveTo>
                  <a:pt x="138866" y="102793"/>
                </a:moveTo>
                <a:lnTo>
                  <a:pt x="82232" y="102793"/>
                </a:lnTo>
                <a:lnTo>
                  <a:pt x="98782" y="104655"/>
                </a:lnTo>
                <a:lnTo>
                  <a:pt x="109821" y="110078"/>
                </a:lnTo>
                <a:lnTo>
                  <a:pt x="115981" y="118819"/>
                </a:lnTo>
                <a:lnTo>
                  <a:pt x="117894" y="130632"/>
                </a:lnTo>
                <a:lnTo>
                  <a:pt x="115981" y="142379"/>
                </a:lnTo>
                <a:lnTo>
                  <a:pt x="109821" y="151223"/>
                </a:lnTo>
                <a:lnTo>
                  <a:pt x="98782" y="156797"/>
                </a:lnTo>
                <a:lnTo>
                  <a:pt x="82232" y="158737"/>
                </a:lnTo>
                <a:lnTo>
                  <a:pt x="142525" y="158737"/>
                </a:lnTo>
                <a:lnTo>
                  <a:pt x="146014" y="153745"/>
                </a:lnTo>
                <a:lnTo>
                  <a:pt x="149898" y="132714"/>
                </a:lnTo>
                <a:lnTo>
                  <a:pt x="148043" y="119303"/>
                </a:lnTo>
                <a:lnTo>
                  <a:pt x="142870" y="107573"/>
                </a:lnTo>
                <a:lnTo>
                  <a:pt x="138866" y="102793"/>
                </a:lnTo>
                <a:close/>
              </a:path>
              <a:path w="150494" h="186054">
                <a:moveTo>
                  <a:pt x="138772" y="27063"/>
                </a:moveTo>
                <a:lnTo>
                  <a:pt x="81191" y="27063"/>
                </a:lnTo>
                <a:lnTo>
                  <a:pt x="95736" y="28688"/>
                </a:lnTo>
                <a:lnTo>
                  <a:pt x="105397" y="33435"/>
                </a:lnTo>
                <a:lnTo>
                  <a:pt x="110762" y="41111"/>
                </a:lnTo>
                <a:lnTo>
                  <a:pt x="112420" y="51523"/>
                </a:lnTo>
                <a:lnTo>
                  <a:pt x="110762" y="61972"/>
                </a:lnTo>
                <a:lnTo>
                  <a:pt x="105397" y="69740"/>
                </a:lnTo>
                <a:lnTo>
                  <a:pt x="95736" y="74582"/>
                </a:lnTo>
                <a:lnTo>
                  <a:pt x="81191" y="76250"/>
                </a:lnTo>
                <a:lnTo>
                  <a:pt x="135144" y="76250"/>
                </a:lnTo>
                <a:lnTo>
                  <a:pt x="139358" y="70361"/>
                </a:lnTo>
                <a:lnTo>
                  <a:pt x="143142" y="59996"/>
                </a:lnTo>
                <a:lnTo>
                  <a:pt x="144437" y="48145"/>
                </a:lnTo>
                <a:lnTo>
                  <a:pt x="140675" y="29644"/>
                </a:lnTo>
                <a:lnTo>
                  <a:pt x="138772" y="270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990681" y="373073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6893" y="0"/>
                </a:lnTo>
              </a:path>
            </a:pathLst>
          </a:custGeom>
          <a:ln w="279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06295" y="366342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312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90681" y="3649459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4">
                <a:moveTo>
                  <a:pt x="0" y="0"/>
                </a:moveTo>
                <a:lnTo>
                  <a:pt x="112166" y="0"/>
                </a:lnTo>
              </a:path>
            </a:pathLst>
          </a:custGeom>
          <a:ln w="279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90681" y="361135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229" y="0"/>
                </a:lnTo>
              </a:path>
            </a:pathLst>
          </a:custGeom>
          <a:ln w="48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90681" y="357325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>
                <a:moveTo>
                  <a:pt x="0" y="0"/>
                </a:moveTo>
                <a:lnTo>
                  <a:pt x="133515" y="0"/>
                </a:lnTo>
              </a:path>
            </a:pathLst>
          </a:custGeom>
          <a:ln w="279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62192" y="3559327"/>
            <a:ext cx="147320" cy="186055"/>
          </a:xfrm>
          <a:custGeom>
            <a:avLst/>
            <a:gdLst/>
            <a:ahLst/>
            <a:cxnLst/>
            <a:rect l="l" t="t" r="r" b="b"/>
            <a:pathLst>
              <a:path w="147319" h="186054">
                <a:moveTo>
                  <a:pt x="81711" y="0"/>
                </a:moveTo>
                <a:lnTo>
                  <a:pt x="0" y="0"/>
                </a:lnTo>
                <a:lnTo>
                  <a:pt x="0" y="185801"/>
                </a:lnTo>
                <a:lnTo>
                  <a:pt x="31241" y="185801"/>
                </a:lnTo>
                <a:lnTo>
                  <a:pt x="31241" y="115277"/>
                </a:lnTo>
                <a:lnTo>
                  <a:pt x="81711" y="115277"/>
                </a:lnTo>
                <a:lnTo>
                  <a:pt x="109446" y="111335"/>
                </a:lnTo>
                <a:lnTo>
                  <a:pt x="129859" y="99928"/>
                </a:lnTo>
                <a:lnTo>
                  <a:pt x="138314" y="87693"/>
                </a:lnTo>
                <a:lnTo>
                  <a:pt x="31241" y="87693"/>
                </a:lnTo>
                <a:lnTo>
                  <a:pt x="31241" y="27584"/>
                </a:lnTo>
                <a:lnTo>
                  <a:pt x="138486" y="27584"/>
                </a:lnTo>
                <a:lnTo>
                  <a:pt x="129859" y="15257"/>
                </a:lnTo>
                <a:lnTo>
                  <a:pt x="109446" y="3932"/>
                </a:lnTo>
                <a:lnTo>
                  <a:pt x="81711" y="0"/>
                </a:lnTo>
                <a:close/>
              </a:path>
              <a:path w="147319" h="186054">
                <a:moveTo>
                  <a:pt x="138486" y="27584"/>
                </a:moveTo>
                <a:lnTo>
                  <a:pt x="77038" y="27584"/>
                </a:lnTo>
                <a:lnTo>
                  <a:pt x="94717" y="29589"/>
                </a:lnTo>
                <a:lnTo>
                  <a:pt x="106470" y="35426"/>
                </a:lnTo>
                <a:lnTo>
                  <a:pt x="113003" y="44825"/>
                </a:lnTo>
                <a:lnTo>
                  <a:pt x="115023" y="57518"/>
                </a:lnTo>
                <a:lnTo>
                  <a:pt x="113003" y="70135"/>
                </a:lnTo>
                <a:lnTo>
                  <a:pt x="106470" y="79630"/>
                </a:lnTo>
                <a:lnTo>
                  <a:pt x="94717" y="85612"/>
                </a:lnTo>
                <a:lnTo>
                  <a:pt x="77038" y="87693"/>
                </a:lnTo>
                <a:lnTo>
                  <a:pt x="138314" y="87693"/>
                </a:lnTo>
                <a:lnTo>
                  <a:pt x="142464" y="81689"/>
                </a:lnTo>
                <a:lnTo>
                  <a:pt x="146773" y="57251"/>
                </a:lnTo>
                <a:lnTo>
                  <a:pt x="142464" y="33266"/>
                </a:lnTo>
                <a:lnTo>
                  <a:pt x="138486" y="275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35519" y="3555949"/>
            <a:ext cx="163195" cy="193040"/>
          </a:xfrm>
          <a:custGeom>
            <a:avLst/>
            <a:gdLst/>
            <a:ahLst/>
            <a:cxnLst/>
            <a:rect l="l" t="t" r="r" b="b"/>
            <a:pathLst>
              <a:path w="163194" h="193039">
                <a:moveTo>
                  <a:pt x="87693" y="0"/>
                </a:moveTo>
                <a:lnTo>
                  <a:pt x="50390" y="7176"/>
                </a:lnTo>
                <a:lnTo>
                  <a:pt x="22867" y="27160"/>
                </a:lnTo>
                <a:lnTo>
                  <a:pt x="5835" y="57633"/>
                </a:lnTo>
                <a:lnTo>
                  <a:pt x="0" y="96278"/>
                </a:lnTo>
                <a:lnTo>
                  <a:pt x="5795" y="134923"/>
                </a:lnTo>
                <a:lnTo>
                  <a:pt x="22740" y="165396"/>
                </a:lnTo>
                <a:lnTo>
                  <a:pt x="50175" y="185380"/>
                </a:lnTo>
                <a:lnTo>
                  <a:pt x="87439" y="192557"/>
                </a:lnTo>
                <a:lnTo>
                  <a:pt x="116181" y="188188"/>
                </a:lnTo>
                <a:lnTo>
                  <a:pt x="138772" y="175941"/>
                </a:lnTo>
                <a:lnTo>
                  <a:pt x="148658" y="164198"/>
                </a:lnTo>
                <a:lnTo>
                  <a:pt x="87439" y="164198"/>
                </a:lnTo>
                <a:lnTo>
                  <a:pt x="62600" y="158745"/>
                </a:lnTo>
                <a:lnTo>
                  <a:pt x="45250" y="143997"/>
                </a:lnTo>
                <a:lnTo>
                  <a:pt x="35072" y="122369"/>
                </a:lnTo>
                <a:lnTo>
                  <a:pt x="31749" y="96278"/>
                </a:lnTo>
                <a:lnTo>
                  <a:pt x="35113" y="70187"/>
                </a:lnTo>
                <a:lnTo>
                  <a:pt x="45381" y="48560"/>
                </a:lnTo>
                <a:lnTo>
                  <a:pt x="62819" y="33811"/>
                </a:lnTo>
                <a:lnTo>
                  <a:pt x="87693" y="28359"/>
                </a:lnTo>
                <a:lnTo>
                  <a:pt x="148694" y="28359"/>
                </a:lnTo>
                <a:lnTo>
                  <a:pt x="136686" y="15059"/>
                </a:lnTo>
                <a:lnTo>
                  <a:pt x="114898" y="3931"/>
                </a:lnTo>
                <a:lnTo>
                  <a:pt x="87693" y="0"/>
                </a:lnTo>
                <a:close/>
              </a:path>
              <a:path w="163194" h="193039">
                <a:moveTo>
                  <a:pt x="163169" y="132969"/>
                </a:moveTo>
                <a:lnTo>
                  <a:pt x="130378" y="132969"/>
                </a:lnTo>
                <a:lnTo>
                  <a:pt x="124806" y="146196"/>
                </a:lnTo>
                <a:lnTo>
                  <a:pt x="115647" y="156003"/>
                </a:lnTo>
                <a:lnTo>
                  <a:pt x="103119" y="162101"/>
                </a:lnTo>
                <a:lnTo>
                  <a:pt x="87439" y="164198"/>
                </a:lnTo>
                <a:lnTo>
                  <a:pt x="148658" y="164198"/>
                </a:lnTo>
                <a:lnTo>
                  <a:pt x="154630" y="157104"/>
                </a:lnTo>
                <a:lnTo>
                  <a:pt x="163169" y="132969"/>
                </a:lnTo>
                <a:close/>
              </a:path>
              <a:path w="163194" h="193039">
                <a:moveTo>
                  <a:pt x="148694" y="28359"/>
                </a:moveTo>
                <a:lnTo>
                  <a:pt x="87693" y="28359"/>
                </a:lnTo>
                <a:lnTo>
                  <a:pt x="102422" y="30018"/>
                </a:lnTo>
                <a:lnTo>
                  <a:pt x="113952" y="34996"/>
                </a:lnTo>
                <a:lnTo>
                  <a:pt x="122503" y="43291"/>
                </a:lnTo>
                <a:lnTo>
                  <a:pt x="128295" y="54902"/>
                </a:lnTo>
                <a:lnTo>
                  <a:pt x="161086" y="54902"/>
                </a:lnTo>
                <a:lnTo>
                  <a:pt x="152326" y="32382"/>
                </a:lnTo>
                <a:lnTo>
                  <a:pt x="148694" y="283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1534096" y="3559327"/>
            <a:ext cx="157480" cy="186055"/>
          </a:xfrm>
          <a:custGeom>
            <a:avLst/>
            <a:gdLst/>
            <a:ahLst/>
            <a:cxnLst/>
            <a:rect l="l" t="t" r="r" b="b"/>
            <a:pathLst>
              <a:path w="157480" h="186054">
                <a:moveTo>
                  <a:pt x="29667" y="0"/>
                </a:moveTo>
                <a:lnTo>
                  <a:pt x="0" y="0"/>
                </a:lnTo>
                <a:lnTo>
                  <a:pt x="0" y="185801"/>
                </a:lnTo>
                <a:lnTo>
                  <a:pt x="44246" y="185801"/>
                </a:lnTo>
                <a:lnTo>
                  <a:pt x="66055" y="144691"/>
                </a:lnTo>
                <a:lnTo>
                  <a:pt x="29667" y="144691"/>
                </a:lnTo>
                <a:lnTo>
                  <a:pt x="29667" y="0"/>
                </a:lnTo>
                <a:close/>
              </a:path>
              <a:path w="157480" h="186054">
                <a:moveTo>
                  <a:pt x="156921" y="41109"/>
                </a:moveTo>
                <a:lnTo>
                  <a:pt x="127254" y="41109"/>
                </a:lnTo>
                <a:lnTo>
                  <a:pt x="127254" y="185801"/>
                </a:lnTo>
                <a:lnTo>
                  <a:pt x="156921" y="185801"/>
                </a:lnTo>
                <a:lnTo>
                  <a:pt x="156921" y="41109"/>
                </a:lnTo>
                <a:close/>
              </a:path>
              <a:path w="157480" h="186054">
                <a:moveTo>
                  <a:pt x="156921" y="0"/>
                </a:moveTo>
                <a:lnTo>
                  <a:pt x="112674" y="0"/>
                </a:lnTo>
                <a:lnTo>
                  <a:pt x="35915" y="144691"/>
                </a:lnTo>
                <a:lnTo>
                  <a:pt x="66055" y="144691"/>
                </a:lnTo>
                <a:lnTo>
                  <a:pt x="121005" y="41109"/>
                </a:lnTo>
                <a:lnTo>
                  <a:pt x="156921" y="41109"/>
                </a:lnTo>
                <a:lnTo>
                  <a:pt x="15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93043" y="3586911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216"/>
                </a:lnTo>
              </a:path>
            </a:pathLst>
          </a:custGeom>
          <a:ln w="312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17840" y="3573119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4">
                <a:moveTo>
                  <a:pt x="0" y="0"/>
                </a:moveTo>
                <a:lnTo>
                  <a:pt x="150152" y="0"/>
                </a:lnTo>
              </a:path>
            </a:pathLst>
          </a:custGeom>
          <a:ln w="275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895068" y="373073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880" y="0"/>
                </a:lnTo>
              </a:path>
            </a:pathLst>
          </a:custGeom>
          <a:ln w="279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10683" y="366342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312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95068" y="3649459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4">
                <a:moveTo>
                  <a:pt x="0" y="0"/>
                </a:moveTo>
                <a:lnTo>
                  <a:pt x="112153" y="0"/>
                </a:lnTo>
              </a:path>
            </a:pathLst>
          </a:custGeom>
          <a:ln w="279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95068" y="361135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229" y="0"/>
                </a:lnTo>
              </a:path>
            </a:pathLst>
          </a:custGeom>
          <a:ln w="48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95068" y="357325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489" y="0"/>
                </a:lnTo>
              </a:path>
            </a:pathLst>
          </a:custGeom>
          <a:ln w="279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123560" y="3586911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216"/>
                </a:lnTo>
              </a:path>
            </a:pathLst>
          </a:custGeom>
          <a:ln w="312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048357" y="3573119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4">
                <a:moveTo>
                  <a:pt x="0" y="0"/>
                </a:moveTo>
                <a:lnTo>
                  <a:pt x="150152" y="0"/>
                </a:lnTo>
              </a:path>
            </a:pathLst>
          </a:custGeom>
          <a:ln w="275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0" y="0"/>
            <a:ext cx="2642870" cy="2642870"/>
          </a:xfrm>
          <a:custGeom>
            <a:avLst/>
            <a:gdLst/>
            <a:ahLst/>
            <a:cxnLst/>
            <a:rect l="l" t="t" r="r" b="b"/>
            <a:pathLst>
              <a:path w="2642870" h="2642870">
                <a:moveTo>
                  <a:pt x="0" y="2642463"/>
                </a:moveTo>
                <a:lnTo>
                  <a:pt x="2642489" y="2642463"/>
                </a:lnTo>
                <a:lnTo>
                  <a:pt x="2642489" y="0"/>
                </a:lnTo>
                <a:lnTo>
                  <a:pt x="0" y="0"/>
                </a:lnTo>
                <a:lnTo>
                  <a:pt x="0" y="2642463"/>
                </a:lnTo>
                <a:close/>
              </a:path>
            </a:pathLst>
          </a:custGeom>
          <a:solidFill>
            <a:srgbClr val="F9A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028393" y="0"/>
            <a:ext cx="2104249" cy="2634074"/>
          </a:xfrm>
          <a:custGeom>
            <a:avLst/>
            <a:gdLst/>
            <a:ahLst/>
            <a:cxnLst/>
            <a:rect l="l" t="t" r="r" b="b"/>
            <a:pathLst>
              <a:path w="1560195" h="2642870">
                <a:moveTo>
                  <a:pt x="0" y="2642463"/>
                </a:moveTo>
                <a:lnTo>
                  <a:pt x="1560042" y="2642463"/>
                </a:lnTo>
                <a:lnTo>
                  <a:pt x="1560042" y="0"/>
                </a:lnTo>
                <a:lnTo>
                  <a:pt x="0" y="0"/>
                </a:lnTo>
                <a:lnTo>
                  <a:pt x="0" y="2642463"/>
                </a:lnTo>
                <a:close/>
              </a:path>
            </a:pathLst>
          </a:custGeom>
          <a:solidFill>
            <a:srgbClr val="4A379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6" name="Группа 175">
            <a:extLst>
              <a:ext uri="{FF2B5EF4-FFF2-40B4-BE49-F238E27FC236}">
                <a16:creationId xmlns:a16="http://schemas.microsoft.com/office/drawing/2014/main" id="{E084FDF2-2ED4-C214-61CA-62113C8ACCDC}"/>
              </a:ext>
            </a:extLst>
          </p:cNvPr>
          <p:cNvGrpSpPr/>
          <p:nvPr/>
        </p:nvGrpSpPr>
        <p:grpSpPr>
          <a:xfrm>
            <a:off x="325788" y="856734"/>
            <a:ext cx="1348283" cy="899426"/>
            <a:chOff x="644016" y="868413"/>
            <a:chExt cx="1348283" cy="899426"/>
          </a:xfrm>
        </p:grpSpPr>
        <p:sp>
          <p:nvSpPr>
            <p:cNvPr id="80" name="object 80"/>
            <p:cNvSpPr/>
            <p:nvPr/>
          </p:nvSpPr>
          <p:spPr>
            <a:xfrm>
              <a:off x="1454124" y="868413"/>
              <a:ext cx="290195" cy="706755"/>
            </a:xfrm>
            <a:custGeom>
              <a:avLst/>
              <a:gdLst/>
              <a:ahLst/>
              <a:cxnLst/>
              <a:rect l="l" t="t" r="r" b="b"/>
              <a:pathLst>
                <a:path w="290194" h="706755">
                  <a:moveTo>
                    <a:pt x="289839" y="0"/>
                  </a:moveTo>
                  <a:lnTo>
                    <a:pt x="86829" y="0"/>
                  </a:lnTo>
                  <a:lnTo>
                    <a:pt x="91440" y="52506"/>
                  </a:lnTo>
                  <a:lnTo>
                    <a:pt x="95433" y="104117"/>
                  </a:lnTo>
                  <a:lnTo>
                    <a:pt x="98546" y="154886"/>
                  </a:lnTo>
                  <a:lnTo>
                    <a:pt x="100517" y="204869"/>
                  </a:lnTo>
                  <a:lnTo>
                    <a:pt x="101087" y="254121"/>
                  </a:lnTo>
                  <a:lnTo>
                    <a:pt x="99993" y="302696"/>
                  </a:lnTo>
                  <a:lnTo>
                    <a:pt x="96974" y="350648"/>
                  </a:lnTo>
                  <a:lnTo>
                    <a:pt x="91768" y="398033"/>
                  </a:lnTo>
                  <a:lnTo>
                    <a:pt x="84116" y="444906"/>
                  </a:lnTo>
                  <a:lnTo>
                    <a:pt x="73755" y="491320"/>
                  </a:lnTo>
                  <a:lnTo>
                    <a:pt x="60424" y="537331"/>
                  </a:lnTo>
                  <a:lnTo>
                    <a:pt x="43862" y="582994"/>
                  </a:lnTo>
                  <a:lnTo>
                    <a:pt x="23808" y="628363"/>
                  </a:lnTo>
                  <a:lnTo>
                    <a:pt x="0" y="673493"/>
                  </a:lnTo>
                  <a:lnTo>
                    <a:pt x="6882" y="681355"/>
                  </a:lnTo>
                  <a:lnTo>
                    <a:pt x="13523" y="689429"/>
                  </a:lnTo>
                  <a:lnTo>
                    <a:pt x="19914" y="697707"/>
                  </a:lnTo>
                  <a:lnTo>
                    <a:pt x="26047" y="706183"/>
                  </a:lnTo>
                  <a:lnTo>
                    <a:pt x="61676" y="671983"/>
                  </a:lnTo>
                  <a:lnTo>
                    <a:pt x="94284" y="635903"/>
                  </a:lnTo>
                  <a:lnTo>
                    <a:pt x="123982" y="598050"/>
                  </a:lnTo>
                  <a:lnTo>
                    <a:pt x="150868" y="558546"/>
                  </a:lnTo>
                  <a:lnTo>
                    <a:pt x="175040" y="517513"/>
                  </a:lnTo>
                  <a:lnTo>
                    <a:pt x="196597" y="475073"/>
                  </a:lnTo>
                  <a:lnTo>
                    <a:pt x="215635" y="431347"/>
                  </a:lnTo>
                  <a:lnTo>
                    <a:pt x="232254" y="386456"/>
                  </a:lnTo>
                  <a:lnTo>
                    <a:pt x="246550" y="340522"/>
                  </a:lnTo>
                  <a:lnTo>
                    <a:pt x="258623" y="293667"/>
                  </a:lnTo>
                  <a:lnTo>
                    <a:pt x="268569" y="246013"/>
                  </a:lnTo>
                  <a:lnTo>
                    <a:pt x="276488" y="197680"/>
                  </a:lnTo>
                  <a:lnTo>
                    <a:pt x="282476" y="148791"/>
                  </a:lnTo>
                  <a:lnTo>
                    <a:pt x="286632" y="99467"/>
                  </a:lnTo>
                  <a:lnTo>
                    <a:pt x="289053" y="49829"/>
                  </a:lnTo>
                  <a:lnTo>
                    <a:pt x="289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273644" y="868413"/>
              <a:ext cx="231775" cy="649605"/>
            </a:xfrm>
            <a:custGeom>
              <a:avLst/>
              <a:gdLst/>
              <a:ahLst/>
              <a:cxnLst/>
              <a:rect l="l" t="t" r="r" b="b"/>
              <a:pathLst>
                <a:path w="231775" h="649605">
                  <a:moveTo>
                    <a:pt x="199631" y="0"/>
                  </a:moveTo>
                  <a:lnTo>
                    <a:pt x="0" y="0"/>
                  </a:lnTo>
                  <a:lnTo>
                    <a:pt x="16267" y="50733"/>
                  </a:lnTo>
                  <a:lnTo>
                    <a:pt x="33468" y="99479"/>
                  </a:lnTo>
                  <a:lnTo>
                    <a:pt x="51055" y="146642"/>
                  </a:lnTo>
                  <a:lnTo>
                    <a:pt x="68480" y="192631"/>
                  </a:lnTo>
                  <a:lnTo>
                    <a:pt x="85196" y="237851"/>
                  </a:lnTo>
                  <a:lnTo>
                    <a:pt x="100653" y="282707"/>
                  </a:lnTo>
                  <a:lnTo>
                    <a:pt x="114304" y="327607"/>
                  </a:lnTo>
                  <a:lnTo>
                    <a:pt x="125602" y="372957"/>
                  </a:lnTo>
                  <a:lnTo>
                    <a:pt x="133998" y="419163"/>
                  </a:lnTo>
                  <a:lnTo>
                    <a:pt x="138945" y="466632"/>
                  </a:lnTo>
                  <a:lnTo>
                    <a:pt x="139894" y="515769"/>
                  </a:lnTo>
                  <a:lnTo>
                    <a:pt x="136298" y="566981"/>
                  </a:lnTo>
                  <a:lnTo>
                    <a:pt x="127609" y="620674"/>
                  </a:lnTo>
                  <a:lnTo>
                    <a:pt x="127292" y="622223"/>
                  </a:lnTo>
                  <a:lnTo>
                    <a:pt x="126580" y="625322"/>
                  </a:lnTo>
                  <a:lnTo>
                    <a:pt x="134309" y="631037"/>
                  </a:lnTo>
                  <a:lnTo>
                    <a:pt x="141866" y="636958"/>
                  </a:lnTo>
                  <a:lnTo>
                    <a:pt x="149246" y="643085"/>
                  </a:lnTo>
                  <a:lnTo>
                    <a:pt x="156438" y="649414"/>
                  </a:lnTo>
                  <a:lnTo>
                    <a:pt x="179618" y="604625"/>
                  </a:lnTo>
                  <a:lnTo>
                    <a:pt x="197888" y="560241"/>
                  </a:lnTo>
                  <a:lnTo>
                    <a:pt x="211713" y="516089"/>
                  </a:lnTo>
                  <a:lnTo>
                    <a:pt x="221544" y="472010"/>
                  </a:lnTo>
                  <a:lnTo>
                    <a:pt x="227833" y="427843"/>
                  </a:lnTo>
                  <a:lnTo>
                    <a:pt x="231033" y="383429"/>
                  </a:lnTo>
                  <a:lnTo>
                    <a:pt x="231595" y="338607"/>
                  </a:lnTo>
                  <a:lnTo>
                    <a:pt x="229971" y="293217"/>
                  </a:lnTo>
                  <a:lnTo>
                    <a:pt x="226613" y="247100"/>
                  </a:lnTo>
                  <a:lnTo>
                    <a:pt x="221974" y="200095"/>
                  </a:lnTo>
                  <a:lnTo>
                    <a:pt x="216503" y="152043"/>
                  </a:lnTo>
                  <a:lnTo>
                    <a:pt x="210655" y="102783"/>
                  </a:lnTo>
                  <a:lnTo>
                    <a:pt x="204880" y="52155"/>
                  </a:lnTo>
                  <a:lnTo>
                    <a:pt x="1996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02892" y="868413"/>
              <a:ext cx="371475" cy="605155"/>
            </a:xfrm>
            <a:custGeom>
              <a:avLst/>
              <a:gdLst/>
              <a:ahLst/>
              <a:cxnLst/>
              <a:rect l="l" t="t" r="r" b="b"/>
              <a:pathLst>
                <a:path w="371475" h="605155">
                  <a:moveTo>
                    <a:pt x="199694" y="0"/>
                  </a:moveTo>
                  <a:lnTo>
                    <a:pt x="0" y="0"/>
                  </a:lnTo>
                  <a:lnTo>
                    <a:pt x="24412" y="29511"/>
                  </a:lnTo>
                  <a:lnTo>
                    <a:pt x="78992" y="94427"/>
                  </a:lnTo>
                  <a:lnTo>
                    <a:pt x="107927" y="129762"/>
                  </a:lnTo>
                  <a:lnTo>
                    <a:pt x="137136" y="166970"/>
                  </a:lnTo>
                  <a:lnTo>
                    <a:pt x="166004" y="206016"/>
                  </a:lnTo>
                  <a:lnTo>
                    <a:pt x="193914" y="246865"/>
                  </a:lnTo>
                  <a:lnTo>
                    <a:pt x="220250" y="289484"/>
                  </a:lnTo>
                  <a:lnTo>
                    <a:pt x="244396" y="333838"/>
                  </a:lnTo>
                  <a:lnTo>
                    <a:pt x="265736" y="379892"/>
                  </a:lnTo>
                  <a:lnTo>
                    <a:pt x="283653" y="427613"/>
                  </a:lnTo>
                  <a:lnTo>
                    <a:pt x="297531" y="476965"/>
                  </a:lnTo>
                  <a:lnTo>
                    <a:pt x="306754" y="527915"/>
                  </a:lnTo>
                  <a:lnTo>
                    <a:pt x="310705" y="580428"/>
                  </a:lnTo>
                  <a:lnTo>
                    <a:pt x="324831" y="585668"/>
                  </a:lnTo>
                  <a:lnTo>
                    <a:pt x="338643" y="591510"/>
                  </a:lnTo>
                  <a:lnTo>
                    <a:pt x="352130" y="597935"/>
                  </a:lnTo>
                  <a:lnTo>
                    <a:pt x="365277" y="604926"/>
                  </a:lnTo>
                  <a:lnTo>
                    <a:pt x="370956" y="549067"/>
                  </a:lnTo>
                  <a:lnTo>
                    <a:pt x="371159" y="494744"/>
                  </a:lnTo>
                  <a:lnTo>
                    <a:pt x="366540" y="441963"/>
                  </a:lnTo>
                  <a:lnTo>
                    <a:pt x="357758" y="390727"/>
                  </a:lnTo>
                  <a:lnTo>
                    <a:pt x="345469" y="341042"/>
                  </a:lnTo>
                  <a:lnTo>
                    <a:pt x="330329" y="292914"/>
                  </a:lnTo>
                  <a:lnTo>
                    <a:pt x="312995" y="246346"/>
                  </a:lnTo>
                  <a:lnTo>
                    <a:pt x="294124" y="201345"/>
                  </a:lnTo>
                  <a:lnTo>
                    <a:pt x="274373" y="157914"/>
                  </a:lnTo>
                  <a:lnTo>
                    <a:pt x="254397" y="116059"/>
                  </a:lnTo>
                  <a:lnTo>
                    <a:pt x="234855" y="75785"/>
                  </a:lnTo>
                  <a:lnTo>
                    <a:pt x="216401" y="37097"/>
                  </a:lnTo>
                  <a:lnTo>
                    <a:pt x="199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498904" y="868413"/>
              <a:ext cx="493395" cy="789305"/>
            </a:xfrm>
            <a:custGeom>
              <a:avLst/>
              <a:gdLst/>
              <a:ahLst/>
              <a:cxnLst/>
              <a:rect l="l" t="t" r="r" b="b"/>
              <a:pathLst>
                <a:path w="493394" h="789305">
                  <a:moveTo>
                    <a:pt x="493204" y="0"/>
                  </a:moveTo>
                  <a:lnTo>
                    <a:pt x="312737" y="0"/>
                  </a:lnTo>
                  <a:lnTo>
                    <a:pt x="311554" y="47201"/>
                  </a:lnTo>
                  <a:lnTo>
                    <a:pt x="308029" y="94787"/>
                  </a:lnTo>
                  <a:lnTo>
                    <a:pt x="302202" y="142584"/>
                  </a:lnTo>
                  <a:lnTo>
                    <a:pt x="294109" y="190418"/>
                  </a:lnTo>
                  <a:lnTo>
                    <a:pt x="283788" y="238113"/>
                  </a:lnTo>
                  <a:lnTo>
                    <a:pt x="271278" y="285495"/>
                  </a:lnTo>
                  <a:lnTo>
                    <a:pt x="256617" y="332389"/>
                  </a:lnTo>
                  <a:lnTo>
                    <a:pt x="239841" y="378622"/>
                  </a:lnTo>
                  <a:lnTo>
                    <a:pt x="220990" y="424018"/>
                  </a:lnTo>
                  <a:lnTo>
                    <a:pt x="200101" y="468403"/>
                  </a:lnTo>
                  <a:lnTo>
                    <a:pt x="177212" y="511603"/>
                  </a:lnTo>
                  <a:lnTo>
                    <a:pt x="152361" y="553442"/>
                  </a:lnTo>
                  <a:lnTo>
                    <a:pt x="125585" y="593747"/>
                  </a:lnTo>
                  <a:lnTo>
                    <a:pt x="96923" y="632343"/>
                  </a:lnTo>
                  <a:lnTo>
                    <a:pt x="66413" y="669055"/>
                  </a:lnTo>
                  <a:lnTo>
                    <a:pt x="34093" y="703709"/>
                  </a:lnTo>
                  <a:lnTo>
                    <a:pt x="0" y="736130"/>
                  </a:lnTo>
                  <a:lnTo>
                    <a:pt x="6724" y="748874"/>
                  </a:lnTo>
                  <a:lnTo>
                    <a:pt x="12907" y="761931"/>
                  </a:lnTo>
                  <a:lnTo>
                    <a:pt x="18536" y="775286"/>
                  </a:lnTo>
                  <a:lnTo>
                    <a:pt x="23596" y="788924"/>
                  </a:lnTo>
                  <a:lnTo>
                    <a:pt x="64880" y="764960"/>
                  </a:lnTo>
                  <a:lnTo>
                    <a:pt x="104738" y="738920"/>
                  </a:lnTo>
                  <a:lnTo>
                    <a:pt x="143097" y="710878"/>
                  </a:lnTo>
                  <a:lnTo>
                    <a:pt x="179881" y="680908"/>
                  </a:lnTo>
                  <a:lnTo>
                    <a:pt x="215016" y="649084"/>
                  </a:lnTo>
                  <a:lnTo>
                    <a:pt x="248426" y="615482"/>
                  </a:lnTo>
                  <a:lnTo>
                    <a:pt x="280037" y="580175"/>
                  </a:lnTo>
                  <a:lnTo>
                    <a:pt x="309774" y="543239"/>
                  </a:lnTo>
                  <a:lnTo>
                    <a:pt x="337563" y="504747"/>
                  </a:lnTo>
                  <a:lnTo>
                    <a:pt x="363327" y="464775"/>
                  </a:lnTo>
                  <a:lnTo>
                    <a:pt x="386994" y="423396"/>
                  </a:lnTo>
                  <a:lnTo>
                    <a:pt x="408486" y="380686"/>
                  </a:lnTo>
                  <a:lnTo>
                    <a:pt x="427731" y="336718"/>
                  </a:lnTo>
                  <a:lnTo>
                    <a:pt x="444652" y="291568"/>
                  </a:lnTo>
                  <a:lnTo>
                    <a:pt x="459176" y="245309"/>
                  </a:lnTo>
                  <a:lnTo>
                    <a:pt x="471226" y="198017"/>
                  </a:lnTo>
                  <a:lnTo>
                    <a:pt x="480729" y="149765"/>
                  </a:lnTo>
                  <a:lnTo>
                    <a:pt x="487610" y="100629"/>
                  </a:lnTo>
                  <a:lnTo>
                    <a:pt x="491793" y="50682"/>
                  </a:lnTo>
                  <a:lnTo>
                    <a:pt x="4932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44016" y="1093469"/>
              <a:ext cx="838200" cy="674370"/>
            </a:xfrm>
            <a:custGeom>
              <a:avLst/>
              <a:gdLst/>
              <a:ahLst/>
              <a:cxnLst/>
              <a:rect l="l" t="t" r="r" b="b"/>
              <a:pathLst>
                <a:path w="838200" h="674369">
                  <a:moveTo>
                    <a:pt x="352882" y="0"/>
                  </a:moveTo>
                  <a:lnTo>
                    <a:pt x="298683" y="1767"/>
                  </a:lnTo>
                  <a:lnTo>
                    <a:pt x="246904" y="11365"/>
                  </a:lnTo>
                  <a:lnTo>
                    <a:pt x="198170" y="28243"/>
                  </a:lnTo>
                  <a:lnTo>
                    <a:pt x="153296" y="51748"/>
                  </a:lnTo>
                  <a:lnTo>
                    <a:pt x="112814" y="81381"/>
                  </a:lnTo>
                  <a:lnTo>
                    <a:pt x="77259" y="116727"/>
                  </a:lnTo>
                  <a:lnTo>
                    <a:pt x="47567" y="157028"/>
                  </a:lnTo>
                  <a:lnTo>
                    <a:pt x="24415" y="201707"/>
                  </a:lnTo>
                  <a:lnTo>
                    <a:pt x="8481" y="250183"/>
                  </a:lnTo>
                  <a:lnTo>
                    <a:pt x="444" y="301878"/>
                  </a:lnTo>
                  <a:lnTo>
                    <a:pt x="0" y="311022"/>
                  </a:lnTo>
                  <a:lnTo>
                    <a:pt x="2123" y="365303"/>
                  </a:lnTo>
                  <a:lnTo>
                    <a:pt x="12946" y="417366"/>
                  </a:lnTo>
                  <a:lnTo>
                    <a:pt x="31787" y="466481"/>
                  </a:lnTo>
                  <a:lnTo>
                    <a:pt x="57963" y="511917"/>
                  </a:lnTo>
                  <a:lnTo>
                    <a:pt x="90792" y="552945"/>
                  </a:lnTo>
                  <a:lnTo>
                    <a:pt x="125996" y="583486"/>
                  </a:lnTo>
                  <a:lnTo>
                    <a:pt x="170017" y="610615"/>
                  </a:lnTo>
                  <a:lnTo>
                    <a:pt x="219927" y="633645"/>
                  </a:lnTo>
                  <a:lnTo>
                    <a:pt x="272797" y="651886"/>
                  </a:lnTo>
                  <a:lnTo>
                    <a:pt x="325699" y="664649"/>
                  </a:lnTo>
                  <a:lnTo>
                    <a:pt x="375704" y="671245"/>
                  </a:lnTo>
                  <a:lnTo>
                    <a:pt x="428133" y="673697"/>
                  </a:lnTo>
                  <a:lnTo>
                    <a:pt x="445782" y="673861"/>
                  </a:lnTo>
                  <a:lnTo>
                    <a:pt x="498110" y="672407"/>
                  </a:lnTo>
                  <a:lnTo>
                    <a:pt x="549655" y="668095"/>
                  </a:lnTo>
                  <a:lnTo>
                    <a:pt x="600336" y="661006"/>
                  </a:lnTo>
                  <a:lnTo>
                    <a:pt x="650070" y="651219"/>
                  </a:lnTo>
                  <a:lnTo>
                    <a:pt x="698776" y="638813"/>
                  </a:lnTo>
                  <a:lnTo>
                    <a:pt x="746372" y="623868"/>
                  </a:lnTo>
                  <a:lnTo>
                    <a:pt x="792776" y="606462"/>
                  </a:lnTo>
                  <a:lnTo>
                    <a:pt x="837907" y="586676"/>
                  </a:lnTo>
                  <a:lnTo>
                    <a:pt x="825450" y="557973"/>
                  </a:lnTo>
                  <a:lnTo>
                    <a:pt x="389750" y="557973"/>
                  </a:lnTo>
                  <a:lnTo>
                    <a:pt x="337972" y="556971"/>
                  </a:lnTo>
                  <a:lnTo>
                    <a:pt x="290646" y="549080"/>
                  </a:lnTo>
                  <a:lnTo>
                    <a:pt x="246946" y="532820"/>
                  </a:lnTo>
                  <a:lnTo>
                    <a:pt x="207782" y="509167"/>
                  </a:lnTo>
                  <a:lnTo>
                    <a:pt x="174066" y="479094"/>
                  </a:lnTo>
                  <a:lnTo>
                    <a:pt x="146875" y="443833"/>
                  </a:lnTo>
                  <a:lnTo>
                    <a:pt x="126922" y="404209"/>
                  </a:lnTo>
                  <a:lnTo>
                    <a:pt x="115110" y="361194"/>
                  </a:lnTo>
                  <a:lnTo>
                    <a:pt x="112346" y="315734"/>
                  </a:lnTo>
                  <a:lnTo>
                    <a:pt x="112788" y="309613"/>
                  </a:lnTo>
                  <a:lnTo>
                    <a:pt x="120257" y="267112"/>
                  </a:lnTo>
                  <a:lnTo>
                    <a:pt x="135664" y="228152"/>
                  </a:lnTo>
                  <a:lnTo>
                    <a:pt x="158144" y="193473"/>
                  </a:lnTo>
                  <a:lnTo>
                    <a:pt x="186829" y="163817"/>
                  </a:lnTo>
                  <a:lnTo>
                    <a:pt x="221163" y="139695"/>
                  </a:lnTo>
                  <a:lnTo>
                    <a:pt x="260062" y="122102"/>
                  </a:lnTo>
                  <a:lnTo>
                    <a:pt x="302645" y="111784"/>
                  </a:lnTo>
                  <a:lnTo>
                    <a:pt x="348157" y="109486"/>
                  </a:lnTo>
                  <a:lnTo>
                    <a:pt x="566538" y="109486"/>
                  </a:lnTo>
                  <a:lnTo>
                    <a:pt x="551573" y="90042"/>
                  </a:lnTo>
                  <a:lnTo>
                    <a:pt x="512771" y="55451"/>
                  </a:lnTo>
                  <a:lnTo>
                    <a:pt x="467663" y="28243"/>
                  </a:lnTo>
                  <a:lnTo>
                    <a:pt x="417294" y="9538"/>
                  </a:lnTo>
                  <a:lnTo>
                    <a:pt x="362712" y="457"/>
                  </a:lnTo>
                  <a:lnTo>
                    <a:pt x="361543" y="368"/>
                  </a:lnTo>
                  <a:lnTo>
                    <a:pt x="352882" y="0"/>
                  </a:lnTo>
                  <a:close/>
                </a:path>
                <a:path w="838200" h="674369">
                  <a:moveTo>
                    <a:pt x="665073" y="407542"/>
                  </a:moveTo>
                  <a:lnTo>
                    <a:pt x="628093" y="446095"/>
                  </a:lnTo>
                  <a:lnTo>
                    <a:pt x="591991" y="478915"/>
                  </a:lnTo>
                  <a:lnTo>
                    <a:pt x="555771" y="506028"/>
                  </a:lnTo>
                  <a:lnTo>
                    <a:pt x="518418" y="527469"/>
                  </a:lnTo>
                  <a:lnTo>
                    <a:pt x="478983" y="543246"/>
                  </a:lnTo>
                  <a:lnTo>
                    <a:pt x="436421" y="553407"/>
                  </a:lnTo>
                  <a:lnTo>
                    <a:pt x="389750" y="557973"/>
                  </a:lnTo>
                  <a:lnTo>
                    <a:pt x="825450" y="557973"/>
                  </a:lnTo>
                  <a:lnTo>
                    <a:pt x="817439" y="539516"/>
                  </a:lnTo>
                  <a:lnTo>
                    <a:pt x="789003" y="497127"/>
                  </a:lnTo>
                  <a:lnTo>
                    <a:pt x="753517" y="460406"/>
                  </a:lnTo>
                  <a:lnTo>
                    <a:pt x="711900" y="430246"/>
                  </a:lnTo>
                  <a:lnTo>
                    <a:pt x="665073" y="407542"/>
                  </a:lnTo>
                  <a:close/>
                </a:path>
                <a:path w="838200" h="674369">
                  <a:moveTo>
                    <a:pt x="350837" y="139357"/>
                  </a:moveTo>
                  <a:lnTo>
                    <a:pt x="311638" y="141378"/>
                  </a:lnTo>
                  <a:lnTo>
                    <a:pt x="240998" y="165758"/>
                  </a:lnTo>
                  <a:lnTo>
                    <a:pt x="185595" y="213129"/>
                  </a:lnTo>
                  <a:lnTo>
                    <a:pt x="151948" y="278251"/>
                  </a:lnTo>
                  <a:lnTo>
                    <a:pt x="145097" y="321068"/>
                  </a:lnTo>
                  <a:lnTo>
                    <a:pt x="147377" y="359302"/>
                  </a:lnTo>
                  <a:lnTo>
                    <a:pt x="157516" y="397432"/>
                  </a:lnTo>
                  <a:lnTo>
                    <a:pt x="197777" y="461670"/>
                  </a:lnTo>
                  <a:lnTo>
                    <a:pt x="259284" y="506957"/>
                  </a:lnTo>
                  <a:lnTo>
                    <a:pt x="296212" y="520665"/>
                  </a:lnTo>
                  <a:lnTo>
                    <a:pt x="336232" y="527316"/>
                  </a:lnTo>
                  <a:lnTo>
                    <a:pt x="343992" y="527672"/>
                  </a:lnTo>
                  <a:lnTo>
                    <a:pt x="397294" y="524924"/>
                  </a:lnTo>
                  <a:lnTo>
                    <a:pt x="447408" y="512681"/>
                  </a:lnTo>
                  <a:lnTo>
                    <a:pt x="493293" y="491830"/>
                  </a:lnTo>
                  <a:lnTo>
                    <a:pt x="533908" y="463257"/>
                  </a:lnTo>
                  <a:lnTo>
                    <a:pt x="568430" y="427602"/>
                  </a:lnTo>
                  <a:lnTo>
                    <a:pt x="574553" y="418185"/>
                  </a:lnTo>
                  <a:lnTo>
                    <a:pt x="348843" y="418185"/>
                  </a:lnTo>
                  <a:lnTo>
                    <a:pt x="347878" y="418096"/>
                  </a:lnTo>
                  <a:lnTo>
                    <a:pt x="309127" y="408530"/>
                  </a:lnTo>
                  <a:lnTo>
                    <a:pt x="270654" y="374370"/>
                  </a:lnTo>
                  <a:lnTo>
                    <a:pt x="257484" y="326288"/>
                  </a:lnTo>
                  <a:lnTo>
                    <a:pt x="257505" y="324484"/>
                  </a:lnTo>
                  <a:lnTo>
                    <a:pt x="257683" y="323456"/>
                  </a:lnTo>
                  <a:lnTo>
                    <a:pt x="274481" y="280240"/>
                  </a:lnTo>
                  <a:lnTo>
                    <a:pt x="312712" y="253574"/>
                  </a:lnTo>
                  <a:lnTo>
                    <a:pt x="345663" y="248860"/>
                  </a:lnTo>
                  <a:lnTo>
                    <a:pt x="345998" y="248843"/>
                  </a:lnTo>
                  <a:lnTo>
                    <a:pt x="476878" y="248843"/>
                  </a:lnTo>
                  <a:lnTo>
                    <a:pt x="476716" y="246099"/>
                  </a:lnTo>
                  <a:lnTo>
                    <a:pt x="459421" y="200598"/>
                  </a:lnTo>
                  <a:lnTo>
                    <a:pt x="426516" y="165208"/>
                  </a:lnTo>
                  <a:lnTo>
                    <a:pt x="381991" y="143814"/>
                  </a:lnTo>
                  <a:lnTo>
                    <a:pt x="356527" y="139585"/>
                  </a:lnTo>
                  <a:lnTo>
                    <a:pt x="350837" y="139357"/>
                  </a:lnTo>
                  <a:close/>
                </a:path>
                <a:path w="838200" h="674369">
                  <a:moveTo>
                    <a:pt x="566538" y="109486"/>
                  </a:moveTo>
                  <a:lnTo>
                    <a:pt x="348157" y="109486"/>
                  </a:lnTo>
                  <a:lnTo>
                    <a:pt x="354787" y="109943"/>
                  </a:lnTo>
                  <a:lnTo>
                    <a:pt x="387557" y="115403"/>
                  </a:lnTo>
                  <a:lnTo>
                    <a:pt x="444944" y="143048"/>
                  </a:lnTo>
                  <a:lnTo>
                    <a:pt x="487093" y="188231"/>
                  </a:lnTo>
                  <a:lnTo>
                    <a:pt x="509045" y="245244"/>
                  </a:lnTo>
                  <a:lnTo>
                    <a:pt x="510870" y="277342"/>
                  </a:lnTo>
                  <a:lnTo>
                    <a:pt x="510616" y="280809"/>
                  </a:lnTo>
                  <a:lnTo>
                    <a:pt x="494939" y="336700"/>
                  </a:lnTo>
                  <a:lnTo>
                    <a:pt x="459879" y="380809"/>
                  </a:lnTo>
                  <a:lnTo>
                    <a:pt x="409471" y="409503"/>
                  </a:lnTo>
                  <a:lnTo>
                    <a:pt x="348843" y="418185"/>
                  </a:lnTo>
                  <a:lnTo>
                    <a:pt x="574553" y="418185"/>
                  </a:lnTo>
                  <a:lnTo>
                    <a:pt x="595479" y="386002"/>
                  </a:lnTo>
                  <a:lnTo>
                    <a:pt x="614005" y="339351"/>
                  </a:lnTo>
                  <a:lnTo>
                    <a:pt x="622960" y="288543"/>
                  </a:lnTo>
                  <a:lnTo>
                    <a:pt x="623293" y="281505"/>
                  </a:lnTo>
                  <a:lnTo>
                    <a:pt x="620114" y="227883"/>
                  </a:lnTo>
                  <a:lnTo>
                    <a:pt x="606393" y="177452"/>
                  </a:lnTo>
                  <a:lnTo>
                    <a:pt x="583194" y="131128"/>
                  </a:lnTo>
                  <a:lnTo>
                    <a:pt x="566538" y="109486"/>
                  </a:lnTo>
                  <a:close/>
                </a:path>
                <a:path w="838200" h="674369">
                  <a:moveTo>
                    <a:pt x="348730" y="388175"/>
                  </a:moveTo>
                  <a:lnTo>
                    <a:pt x="342734" y="388175"/>
                  </a:lnTo>
                  <a:lnTo>
                    <a:pt x="346036" y="388315"/>
                  </a:lnTo>
                  <a:lnTo>
                    <a:pt x="348730" y="388175"/>
                  </a:lnTo>
                  <a:close/>
                </a:path>
                <a:path w="838200" h="674369">
                  <a:moveTo>
                    <a:pt x="350354" y="278714"/>
                  </a:moveTo>
                  <a:lnTo>
                    <a:pt x="328176" y="281505"/>
                  </a:lnTo>
                  <a:lnTo>
                    <a:pt x="309470" y="292007"/>
                  </a:lnTo>
                  <a:lnTo>
                    <a:pt x="296169" y="308582"/>
                  </a:lnTo>
                  <a:lnTo>
                    <a:pt x="290207" y="329590"/>
                  </a:lnTo>
                  <a:lnTo>
                    <a:pt x="293075" y="351197"/>
                  </a:lnTo>
                  <a:lnTo>
                    <a:pt x="303853" y="369423"/>
                  </a:lnTo>
                  <a:lnTo>
                    <a:pt x="320861" y="382382"/>
                  </a:lnTo>
                  <a:lnTo>
                    <a:pt x="342417" y="388188"/>
                  </a:lnTo>
                  <a:lnTo>
                    <a:pt x="343331" y="388264"/>
                  </a:lnTo>
                  <a:lnTo>
                    <a:pt x="342734" y="388175"/>
                  </a:lnTo>
                  <a:lnTo>
                    <a:pt x="348730" y="388175"/>
                  </a:lnTo>
                  <a:lnTo>
                    <a:pt x="394765" y="381217"/>
                  </a:lnTo>
                  <a:lnTo>
                    <a:pt x="435635" y="357822"/>
                  </a:lnTo>
                  <a:lnTo>
                    <a:pt x="464993" y="321021"/>
                  </a:lnTo>
                  <a:lnTo>
                    <a:pt x="477326" y="279006"/>
                  </a:lnTo>
                  <a:lnTo>
                    <a:pt x="355142" y="279006"/>
                  </a:lnTo>
                  <a:lnTo>
                    <a:pt x="350405" y="278803"/>
                  </a:lnTo>
                  <a:lnTo>
                    <a:pt x="351619" y="278803"/>
                  </a:lnTo>
                  <a:lnTo>
                    <a:pt x="350354" y="278714"/>
                  </a:lnTo>
                  <a:close/>
                </a:path>
                <a:path w="838200" h="674369">
                  <a:moveTo>
                    <a:pt x="257476" y="326158"/>
                  </a:moveTo>
                  <a:lnTo>
                    <a:pt x="257467" y="326288"/>
                  </a:lnTo>
                  <a:lnTo>
                    <a:pt x="257476" y="326158"/>
                  </a:lnTo>
                  <a:close/>
                </a:path>
                <a:path w="838200" h="674369">
                  <a:moveTo>
                    <a:pt x="257604" y="324484"/>
                  </a:moveTo>
                  <a:lnTo>
                    <a:pt x="257476" y="326158"/>
                  </a:lnTo>
                  <a:lnTo>
                    <a:pt x="257604" y="324484"/>
                  </a:lnTo>
                  <a:close/>
                </a:path>
                <a:path w="838200" h="674369">
                  <a:moveTo>
                    <a:pt x="345699" y="248858"/>
                  </a:moveTo>
                  <a:lnTo>
                    <a:pt x="353618" y="249415"/>
                  </a:lnTo>
                  <a:lnTo>
                    <a:pt x="358114" y="251726"/>
                  </a:lnTo>
                  <a:lnTo>
                    <a:pt x="364286" y="258356"/>
                  </a:lnTo>
                  <a:lnTo>
                    <a:pt x="366039" y="262394"/>
                  </a:lnTo>
                  <a:lnTo>
                    <a:pt x="365836" y="266953"/>
                  </a:lnTo>
                  <a:lnTo>
                    <a:pt x="365723" y="267112"/>
                  </a:lnTo>
                  <a:lnTo>
                    <a:pt x="365493" y="270433"/>
                  </a:lnTo>
                  <a:lnTo>
                    <a:pt x="363931" y="273392"/>
                  </a:lnTo>
                  <a:lnTo>
                    <a:pt x="358914" y="277685"/>
                  </a:lnTo>
                  <a:lnTo>
                    <a:pt x="355142" y="279006"/>
                  </a:lnTo>
                  <a:lnTo>
                    <a:pt x="477326" y="279006"/>
                  </a:lnTo>
                  <a:lnTo>
                    <a:pt x="478091" y="274675"/>
                  </a:lnTo>
                  <a:lnTo>
                    <a:pt x="478066" y="274459"/>
                  </a:lnTo>
                  <a:lnTo>
                    <a:pt x="478112" y="273392"/>
                  </a:lnTo>
                  <a:lnTo>
                    <a:pt x="478086" y="269239"/>
                  </a:lnTo>
                  <a:lnTo>
                    <a:pt x="476881" y="248894"/>
                  </a:lnTo>
                  <a:lnTo>
                    <a:pt x="347230" y="248894"/>
                  </a:lnTo>
                  <a:lnTo>
                    <a:pt x="345699" y="248858"/>
                  </a:lnTo>
                  <a:close/>
                </a:path>
                <a:path w="838200" h="674369">
                  <a:moveTo>
                    <a:pt x="351619" y="278803"/>
                  </a:moveTo>
                  <a:lnTo>
                    <a:pt x="350405" y="278803"/>
                  </a:lnTo>
                  <a:lnTo>
                    <a:pt x="351980" y="278828"/>
                  </a:lnTo>
                  <a:lnTo>
                    <a:pt x="351619" y="278803"/>
                  </a:lnTo>
                  <a:close/>
                </a:path>
                <a:path w="838200" h="674369">
                  <a:moveTo>
                    <a:pt x="478155" y="273773"/>
                  </a:moveTo>
                  <a:lnTo>
                    <a:pt x="478066" y="274459"/>
                  </a:lnTo>
                  <a:lnTo>
                    <a:pt x="478155" y="273773"/>
                  </a:lnTo>
                  <a:close/>
                </a:path>
                <a:path w="838200" h="674369">
                  <a:moveTo>
                    <a:pt x="365848" y="265569"/>
                  </a:moveTo>
                  <a:lnTo>
                    <a:pt x="365734" y="266953"/>
                  </a:lnTo>
                  <a:lnTo>
                    <a:pt x="365848" y="265569"/>
                  </a:lnTo>
                  <a:close/>
                </a:path>
                <a:path w="838200" h="674369">
                  <a:moveTo>
                    <a:pt x="476878" y="248843"/>
                  </a:moveTo>
                  <a:lnTo>
                    <a:pt x="345998" y="248843"/>
                  </a:lnTo>
                  <a:lnTo>
                    <a:pt x="347230" y="248894"/>
                  </a:lnTo>
                  <a:lnTo>
                    <a:pt x="476881" y="2488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/>
          <p:nvPr/>
        </p:nvSpPr>
        <p:spPr>
          <a:xfrm>
            <a:off x="4656518" y="4904575"/>
            <a:ext cx="350520" cy="344170"/>
          </a:xfrm>
          <a:custGeom>
            <a:avLst/>
            <a:gdLst/>
            <a:ahLst/>
            <a:cxnLst/>
            <a:rect l="l" t="t" r="r" b="b"/>
            <a:pathLst>
              <a:path w="350520" h="344170">
                <a:moveTo>
                  <a:pt x="195199" y="301498"/>
                </a:moveTo>
                <a:lnTo>
                  <a:pt x="154876" y="301498"/>
                </a:lnTo>
                <a:lnTo>
                  <a:pt x="154876" y="343662"/>
                </a:lnTo>
                <a:lnTo>
                  <a:pt x="195199" y="343662"/>
                </a:lnTo>
                <a:lnTo>
                  <a:pt x="195199" y="301498"/>
                </a:lnTo>
                <a:close/>
              </a:path>
              <a:path w="350520" h="344170">
                <a:moveTo>
                  <a:pt x="200698" y="37566"/>
                </a:moveTo>
                <a:lnTo>
                  <a:pt x="149377" y="37566"/>
                </a:lnTo>
                <a:lnTo>
                  <a:pt x="116601" y="39671"/>
                </a:lnTo>
                <a:lnTo>
                  <a:pt x="61961" y="56511"/>
                </a:lnTo>
                <a:lnTo>
                  <a:pt x="22551" y="90020"/>
                </a:lnTo>
                <a:lnTo>
                  <a:pt x="2505" y="139164"/>
                </a:lnTo>
                <a:lnTo>
                  <a:pt x="0" y="169532"/>
                </a:lnTo>
                <a:lnTo>
                  <a:pt x="2490" y="200091"/>
                </a:lnTo>
                <a:lnTo>
                  <a:pt x="22422" y="249345"/>
                </a:lnTo>
                <a:lnTo>
                  <a:pt x="61655" y="282681"/>
                </a:lnTo>
                <a:lnTo>
                  <a:pt x="116414" y="299407"/>
                </a:lnTo>
                <a:lnTo>
                  <a:pt x="149377" y="301498"/>
                </a:lnTo>
                <a:lnTo>
                  <a:pt x="200698" y="301498"/>
                </a:lnTo>
                <a:lnTo>
                  <a:pt x="262897" y="293135"/>
                </a:lnTo>
                <a:lnTo>
                  <a:pt x="310210" y="268046"/>
                </a:lnTo>
                <a:lnTo>
                  <a:pt x="313194" y="264845"/>
                </a:lnTo>
                <a:lnTo>
                  <a:pt x="149377" y="264845"/>
                </a:lnTo>
                <a:lnTo>
                  <a:pt x="125134" y="263355"/>
                </a:lnTo>
                <a:lnTo>
                  <a:pt x="85153" y="251440"/>
                </a:lnTo>
                <a:lnTo>
                  <a:pt x="47940" y="211234"/>
                </a:lnTo>
                <a:lnTo>
                  <a:pt x="40779" y="169532"/>
                </a:lnTo>
                <a:lnTo>
                  <a:pt x="42570" y="147384"/>
                </a:lnTo>
                <a:lnTo>
                  <a:pt x="56890" y="111760"/>
                </a:lnTo>
                <a:lnTo>
                  <a:pt x="103725" y="80243"/>
                </a:lnTo>
                <a:lnTo>
                  <a:pt x="149377" y="74231"/>
                </a:lnTo>
                <a:lnTo>
                  <a:pt x="312769" y="74231"/>
                </a:lnTo>
                <a:lnTo>
                  <a:pt x="309981" y="71246"/>
                </a:lnTo>
                <a:lnTo>
                  <a:pt x="288114" y="56511"/>
                </a:lnTo>
                <a:lnTo>
                  <a:pt x="262612" y="45986"/>
                </a:lnTo>
                <a:lnTo>
                  <a:pt x="233473" y="39671"/>
                </a:lnTo>
                <a:lnTo>
                  <a:pt x="200698" y="37566"/>
                </a:lnTo>
                <a:close/>
              </a:path>
              <a:path w="350520" h="344170">
                <a:moveTo>
                  <a:pt x="195199" y="74231"/>
                </a:moveTo>
                <a:lnTo>
                  <a:pt x="154876" y="74231"/>
                </a:lnTo>
                <a:lnTo>
                  <a:pt x="154876" y="264845"/>
                </a:lnTo>
                <a:lnTo>
                  <a:pt x="195199" y="264845"/>
                </a:lnTo>
                <a:lnTo>
                  <a:pt x="195199" y="74231"/>
                </a:lnTo>
                <a:close/>
              </a:path>
              <a:path w="350520" h="344170">
                <a:moveTo>
                  <a:pt x="312769" y="74231"/>
                </a:moveTo>
                <a:lnTo>
                  <a:pt x="200698" y="74231"/>
                </a:lnTo>
                <a:lnTo>
                  <a:pt x="224939" y="75734"/>
                </a:lnTo>
                <a:lnTo>
                  <a:pt x="246343" y="80243"/>
                </a:lnTo>
                <a:lnTo>
                  <a:pt x="280644" y="98285"/>
                </a:lnTo>
                <a:lnTo>
                  <a:pt x="307494" y="147384"/>
                </a:lnTo>
                <a:lnTo>
                  <a:pt x="309283" y="169532"/>
                </a:lnTo>
                <a:lnTo>
                  <a:pt x="307480" y="191873"/>
                </a:lnTo>
                <a:lnTo>
                  <a:pt x="293054" y="227616"/>
                </a:lnTo>
                <a:lnTo>
                  <a:pt x="246059" y="258886"/>
                </a:lnTo>
                <a:lnTo>
                  <a:pt x="200698" y="264845"/>
                </a:lnTo>
                <a:lnTo>
                  <a:pt x="313194" y="264845"/>
                </a:lnTo>
                <a:lnTo>
                  <a:pt x="327647" y="249345"/>
                </a:lnTo>
                <a:lnTo>
                  <a:pt x="340106" y="226695"/>
                </a:lnTo>
                <a:lnTo>
                  <a:pt x="347582" y="200091"/>
                </a:lnTo>
                <a:lnTo>
                  <a:pt x="350075" y="169532"/>
                </a:lnTo>
                <a:lnTo>
                  <a:pt x="347568" y="139164"/>
                </a:lnTo>
                <a:lnTo>
                  <a:pt x="340048" y="112660"/>
                </a:lnTo>
                <a:lnTo>
                  <a:pt x="327519" y="90020"/>
                </a:lnTo>
                <a:lnTo>
                  <a:pt x="312769" y="74231"/>
                </a:lnTo>
                <a:close/>
              </a:path>
              <a:path w="350520" h="344170">
                <a:moveTo>
                  <a:pt x="195199" y="0"/>
                </a:moveTo>
                <a:lnTo>
                  <a:pt x="154876" y="0"/>
                </a:lnTo>
                <a:lnTo>
                  <a:pt x="154876" y="37566"/>
                </a:lnTo>
                <a:lnTo>
                  <a:pt x="195199" y="37566"/>
                </a:lnTo>
                <a:lnTo>
                  <a:pt x="1951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035918" y="4915115"/>
            <a:ext cx="296545" cy="327660"/>
          </a:xfrm>
          <a:custGeom>
            <a:avLst/>
            <a:gdLst/>
            <a:ahLst/>
            <a:cxnLst/>
            <a:rect l="l" t="t" r="r" b="b"/>
            <a:pathLst>
              <a:path w="296545" h="327660">
                <a:moveTo>
                  <a:pt x="182816" y="0"/>
                </a:moveTo>
                <a:lnTo>
                  <a:pt x="113169" y="0"/>
                </a:lnTo>
                <a:lnTo>
                  <a:pt x="0" y="327152"/>
                </a:lnTo>
                <a:lnTo>
                  <a:pt x="42151" y="327152"/>
                </a:lnTo>
                <a:lnTo>
                  <a:pt x="76060" y="226809"/>
                </a:lnTo>
                <a:lnTo>
                  <a:pt x="261601" y="226809"/>
                </a:lnTo>
                <a:lnTo>
                  <a:pt x="248551" y="189242"/>
                </a:lnTo>
                <a:lnTo>
                  <a:pt x="88430" y="189242"/>
                </a:lnTo>
                <a:lnTo>
                  <a:pt x="138379" y="42151"/>
                </a:lnTo>
                <a:lnTo>
                  <a:pt x="197458" y="42151"/>
                </a:lnTo>
                <a:lnTo>
                  <a:pt x="182816" y="0"/>
                </a:lnTo>
                <a:close/>
              </a:path>
              <a:path w="296545" h="327660">
                <a:moveTo>
                  <a:pt x="261601" y="226809"/>
                </a:moveTo>
                <a:lnTo>
                  <a:pt x="219481" y="226809"/>
                </a:lnTo>
                <a:lnTo>
                  <a:pt x="253390" y="327152"/>
                </a:lnTo>
                <a:lnTo>
                  <a:pt x="296456" y="327152"/>
                </a:lnTo>
                <a:lnTo>
                  <a:pt x="261601" y="226809"/>
                </a:lnTo>
                <a:close/>
              </a:path>
              <a:path w="296545" h="327660">
                <a:moveTo>
                  <a:pt x="197458" y="42151"/>
                </a:moveTo>
                <a:lnTo>
                  <a:pt x="156705" y="42151"/>
                </a:lnTo>
                <a:lnTo>
                  <a:pt x="206654" y="189242"/>
                </a:lnTo>
                <a:lnTo>
                  <a:pt x="248551" y="189242"/>
                </a:lnTo>
                <a:lnTo>
                  <a:pt x="197458" y="42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383238" y="4915115"/>
            <a:ext cx="254000" cy="327660"/>
          </a:xfrm>
          <a:custGeom>
            <a:avLst/>
            <a:gdLst/>
            <a:ahLst/>
            <a:cxnLst/>
            <a:rect l="l" t="t" r="r" b="b"/>
            <a:pathLst>
              <a:path w="254000" h="327660">
                <a:moveTo>
                  <a:pt x="41236" y="0"/>
                </a:moveTo>
                <a:lnTo>
                  <a:pt x="0" y="0"/>
                </a:lnTo>
                <a:lnTo>
                  <a:pt x="0" y="327152"/>
                </a:lnTo>
                <a:lnTo>
                  <a:pt x="41236" y="327152"/>
                </a:lnTo>
                <a:lnTo>
                  <a:pt x="41236" y="177317"/>
                </a:lnTo>
                <a:lnTo>
                  <a:pt x="184385" y="177317"/>
                </a:lnTo>
                <a:lnTo>
                  <a:pt x="175945" y="158991"/>
                </a:lnTo>
                <a:lnTo>
                  <a:pt x="184818" y="139750"/>
                </a:lnTo>
                <a:lnTo>
                  <a:pt x="41236" y="139750"/>
                </a:lnTo>
                <a:lnTo>
                  <a:pt x="41236" y="0"/>
                </a:lnTo>
                <a:close/>
              </a:path>
              <a:path w="254000" h="327660">
                <a:moveTo>
                  <a:pt x="184385" y="177317"/>
                </a:moveTo>
                <a:lnTo>
                  <a:pt x="140208" y="177317"/>
                </a:lnTo>
                <a:lnTo>
                  <a:pt x="209854" y="327152"/>
                </a:lnTo>
                <a:lnTo>
                  <a:pt x="253390" y="327152"/>
                </a:lnTo>
                <a:lnTo>
                  <a:pt x="184385" y="177317"/>
                </a:lnTo>
                <a:close/>
              </a:path>
              <a:path w="254000" h="327660">
                <a:moveTo>
                  <a:pt x="249262" y="0"/>
                </a:moveTo>
                <a:lnTo>
                  <a:pt x="205727" y="0"/>
                </a:lnTo>
                <a:lnTo>
                  <a:pt x="140208" y="139750"/>
                </a:lnTo>
                <a:lnTo>
                  <a:pt x="184818" y="139750"/>
                </a:lnTo>
                <a:lnTo>
                  <a:pt x="2492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659996" y="4915115"/>
            <a:ext cx="273685" cy="327660"/>
          </a:xfrm>
          <a:custGeom>
            <a:avLst/>
            <a:gdLst/>
            <a:ahLst/>
            <a:cxnLst/>
            <a:rect l="l" t="t" r="r" b="b"/>
            <a:pathLst>
              <a:path w="273685" h="327660">
                <a:moveTo>
                  <a:pt x="44450" y="0"/>
                </a:moveTo>
                <a:lnTo>
                  <a:pt x="0" y="0"/>
                </a:lnTo>
                <a:lnTo>
                  <a:pt x="120967" y="229095"/>
                </a:lnTo>
                <a:lnTo>
                  <a:pt x="74231" y="327152"/>
                </a:lnTo>
                <a:lnTo>
                  <a:pt x="116840" y="327152"/>
                </a:lnTo>
                <a:lnTo>
                  <a:pt x="191021" y="171831"/>
                </a:lnTo>
                <a:lnTo>
                  <a:pt x="135178" y="171831"/>
                </a:lnTo>
                <a:lnTo>
                  <a:pt x="44450" y="0"/>
                </a:lnTo>
                <a:close/>
              </a:path>
              <a:path w="273685" h="327660">
                <a:moveTo>
                  <a:pt x="273088" y="0"/>
                </a:moveTo>
                <a:lnTo>
                  <a:pt x="230022" y="0"/>
                </a:lnTo>
                <a:lnTo>
                  <a:pt x="147993" y="171831"/>
                </a:lnTo>
                <a:lnTo>
                  <a:pt x="191021" y="171831"/>
                </a:lnTo>
                <a:lnTo>
                  <a:pt x="2730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949581" y="4915115"/>
            <a:ext cx="285115" cy="327660"/>
          </a:xfrm>
          <a:custGeom>
            <a:avLst/>
            <a:gdLst/>
            <a:ahLst/>
            <a:cxnLst/>
            <a:rect l="l" t="t" r="r" b="b"/>
            <a:pathLst>
              <a:path w="285114" h="327660">
                <a:moveTo>
                  <a:pt x="285000" y="0"/>
                </a:moveTo>
                <a:lnTo>
                  <a:pt x="70104" y="0"/>
                </a:lnTo>
                <a:lnTo>
                  <a:pt x="70001" y="127838"/>
                </a:lnTo>
                <a:lnTo>
                  <a:pt x="69675" y="152794"/>
                </a:lnTo>
                <a:lnTo>
                  <a:pt x="66241" y="205835"/>
                </a:lnTo>
                <a:lnTo>
                  <a:pt x="54984" y="256420"/>
                </a:lnTo>
                <a:lnTo>
                  <a:pt x="19498" y="285628"/>
                </a:lnTo>
                <a:lnTo>
                  <a:pt x="8699" y="286372"/>
                </a:lnTo>
                <a:lnTo>
                  <a:pt x="0" y="286372"/>
                </a:lnTo>
                <a:lnTo>
                  <a:pt x="0" y="327152"/>
                </a:lnTo>
                <a:lnTo>
                  <a:pt x="9169" y="327152"/>
                </a:lnTo>
                <a:lnTo>
                  <a:pt x="26507" y="326149"/>
                </a:lnTo>
                <a:lnTo>
                  <a:pt x="66675" y="311124"/>
                </a:lnTo>
                <a:lnTo>
                  <a:pt x="92272" y="271467"/>
                </a:lnTo>
                <a:lnTo>
                  <a:pt x="102995" y="227193"/>
                </a:lnTo>
                <a:lnTo>
                  <a:pt x="108381" y="165452"/>
                </a:lnTo>
                <a:lnTo>
                  <a:pt x="109054" y="127838"/>
                </a:lnTo>
                <a:lnTo>
                  <a:pt x="109054" y="37566"/>
                </a:lnTo>
                <a:lnTo>
                  <a:pt x="285000" y="37566"/>
                </a:lnTo>
                <a:lnTo>
                  <a:pt x="285000" y="0"/>
                </a:lnTo>
                <a:close/>
              </a:path>
              <a:path w="285114" h="327660">
                <a:moveTo>
                  <a:pt x="285000" y="37566"/>
                </a:moveTo>
                <a:lnTo>
                  <a:pt x="243763" y="37566"/>
                </a:lnTo>
                <a:lnTo>
                  <a:pt x="243763" y="327152"/>
                </a:lnTo>
                <a:lnTo>
                  <a:pt x="285000" y="327152"/>
                </a:lnTo>
                <a:lnTo>
                  <a:pt x="285000" y="375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317983" y="4915115"/>
            <a:ext cx="249554" cy="327660"/>
          </a:xfrm>
          <a:custGeom>
            <a:avLst/>
            <a:gdLst/>
            <a:ahLst/>
            <a:cxnLst/>
            <a:rect l="l" t="t" r="r" b="b"/>
            <a:pathLst>
              <a:path w="249554" h="327660">
                <a:moveTo>
                  <a:pt x="41236" y="0"/>
                </a:moveTo>
                <a:lnTo>
                  <a:pt x="0" y="0"/>
                </a:lnTo>
                <a:lnTo>
                  <a:pt x="0" y="327151"/>
                </a:lnTo>
                <a:lnTo>
                  <a:pt x="135623" y="327151"/>
                </a:lnTo>
                <a:lnTo>
                  <a:pt x="161329" y="325492"/>
                </a:lnTo>
                <a:lnTo>
                  <a:pt x="183910" y="320511"/>
                </a:lnTo>
                <a:lnTo>
                  <a:pt x="203369" y="312209"/>
                </a:lnTo>
                <a:lnTo>
                  <a:pt x="219710" y="300583"/>
                </a:lnTo>
                <a:lnTo>
                  <a:pt x="228618" y="290499"/>
                </a:lnTo>
                <a:lnTo>
                  <a:pt x="41236" y="290499"/>
                </a:lnTo>
                <a:lnTo>
                  <a:pt x="41236" y="161747"/>
                </a:lnTo>
                <a:lnTo>
                  <a:pt x="228229" y="161747"/>
                </a:lnTo>
                <a:lnTo>
                  <a:pt x="219481" y="151891"/>
                </a:lnTo>
                <a:lnTo>
                  <a:pt x="203067" y="140166"/>
                </a:lnTo>
                <a:lnTo>
                  <a:pt x="183619" y="131792"/>
                </a:lnTo>
                <a:lnTo>
                  <a:pt x="161138" y="126769"/>
                </a:lnTo>
                <a:lnTo>
                  <a:pt x="135623" y="125094"/>
                </a:lnTo>
                <a:lnTo>
                  <a:pt x="41236" y="125094"/>
                </a:lnTo>
                <a:lnTo>
                  <a:pt x="41236" y="0"/>
                </a:lnTo>
                <a:close/>
              </a:path>
              <a:path w="249554" h="327660">
                <a:moveTo>
                  <a:pt x="228229" y="161747"/>
                </a:moveTo>
                <a:lnTo>
                  <a:pt x="128295" y="161747"/>
                </a:lnTo>
                <a:lnTo>
                  <a:pt x="162975" y="165757"/>
                </a:lnTo>
                <a:lnTo>
                  <a:pt x="187748" y="177785"/>
                </a:lnTo>
                <a:lnTo>
                  <a:pt x="202613" y="197832"/>
                </a:lnTo>
                <a:lnTo>
                  <a:pt x="207568" y="225894"/>
                </a:lnTo>
                <a:lnTo>
                  <a:pt x="202613" y="254157"/>
                </a:lnTo>
                <a:lnTo>
                  <a:pt x="187748" y="274346"/>
                </a:lnTo>
                <a:lnTo>
                  <a:pt x="162975" y="286461"/>
                </a:lnTo>
                <a:lnTo>
                  <a:pt x="128295" y="290499"/>
                </a:lnTo>
                <a:lnTo>
                  <a:pt x="228618" y="290499"/>
                </a:lnTo>
                <a:lnTo>
                  <a:pt x="232637" y="285950"/>
                </a:lnTo>
                <a:lnTo>
                  <a:pt x="241873" y="268625"/>
                </a:lnTo>
                <a:lnTo>
                  <a:pt x="247415" y="248607"/>
                </a:lnTo>
                <a:lnTo>
                  <a:pt x="249262" y="225894"/>
                </a:lnTo>
                <a:lnTo>
                  <a:pt x="247400" y="203568"/>
                </a:lnTo>
                <a:lnTo>
                  <a:pt x="241815" y="183792"/>
                </a:lnTo>
                <a:lnTo>
                  <a:pt x="232509" y="166567"/>
                </a:lnTo>
                <a:lnTo>
                  <a:pt x="228229" y="161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728072" y="4951768"/>
            <a:ext cx="0" cy="290830"/>
          </a:xfrm>
          <a:custGeom>
            <a:avLst/>
            <a:gdLst/>
            <a:ahLst/>
            <a:cxnLst/>
            <a:rect l="l" t="t" r="r" b="b"/>
            <a:pathLst>
              <a:path h="290829">
                <a:moveTo>
                  <a:pt x="0" y="0"/>
                </a:moveTo>
                <a:lnTo>
                  <a:pt x="0" y="290499"/>
                </a:lnTo>
              </a:path>
            </a:pathLst>
          </a:custGeom>
          <a:ln w="412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599313" y="4933441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603" y="0"/>
                </a:lnTo>
              </a:path>
            </a:pathLst>
          </a:custGeom>
          <a:ln w="36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906311" y="5223751"/>
            <a:ext cx="235585" cy="0"/>
          </a:xfrm>
          <a:custGeom>
            <a:avLst/>
            <a:gdLst/>
            <a:ahLst/>
            <a:cxnLst/>
            <a:rect l="l" t="t" r="r" b="b"/>
            <a:pathLst>
              <a:path w="235584">
                <a:moveTo>
                  <a:pt x="0" y="0"/>
                </a:moveTo>
                <a:lnTo>
                  <a:pt x="235064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926935" y="5091671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412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906311" y="5072621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541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926935" y="4953241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29"/>
                </a:lnTo>
              </a:path>
            </a:pathLst>
          </a:custGeom>
          <a:ln w="412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906311" y="4934191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5">
                <a:moveTo>
                  <a:pt x="0" y="0"/>
                </a:moveTo>
                <a:lnTo>
                  <a:pt x="227736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300372" y="4951768"/>
            <a:ext cx="0" cy="290830"/>
          </a:xfrm>
          <a:custGeom>
            <a:avLst/>
            <a:gdLst/>
            <a:ahLst/>
            <a:cxnLst/>
            <a:rect l="l" t="t" r="r" b="b"/>
            <a:pathLst>
              <a:path h="290829">
                <a:moveTo>
                  <a:pt x="0" y="0"/>
                </a:moveTo>
                <a:lnTo>
                  <a:pt x="0" y="290499"/>
                </a:lnTo>
              </a:path>
            </a:pathLst>
          </a:custGeom>
          <a:ln w="412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171626" y="4933441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590" y="0"/>
                </a:lnTo>
              </a:path>
            </a:pathLst>
          </a:custGeom>
          <a:ln w="36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585836" y="4909159"/>
            <a:ext cx="258445" cy="339090"/>
          </a:xfrm>
          <a:custGeom>
            <a:avLst/>
            <a:gdLst/>
            <a:ahLst/>
            <a:cxnLst/>
            <a:rect l="l" t="t" r="r" b="b"/>
            <a:pathLst>
              <a:path w="258445" h="339089">
                <a:moveTo>
                  <a:pt x="43078" y="243306"/>
                </a:moveTo>
                <a:lnTo>
                  <a:pt x="0" y="243306"/>
                </a:lnTo>
                <a:lnTo>
                  <a:pt x="5343" y="264540"/>
                </a:lnTo>
                <a:lnTo>
                  <a:pt x="26083" y="299706"/>
                </a:lnTo>
                <a:lnTo>
                  <a:pt x="60106" y="324766"/>
                </a:lnTo>
                <a:lnTo>
                  <a:pt x="106722" y="337486"/>
                </a:lnTo>
                <a:lnTo>
                  <a:pt x="134708" y="339077"/>
                </a:lnTo>
                <a:lnTo>
                  <a:pt x="162017" y="337300"/>
                </a:lnTo>
                <a:lnTo>
                  <a:pt x="186202" y="331971"/>
                </a:lnTo>
                <a:lnTo>
                  <a:pt x="207266" y="323089"/>
                </a:lnTo>
                <a:lnTo>
                  <a:pt x="225209" y="310654"/>
                </a:lnTo>
                <a:lnTo>
                  <a:pt x="233957" y="301498"/>
                </a:lnTo>
                <a:lnTo>
                  <a:pt x="135178" y="301498"/>
                </a:lnTo>
                <a:lnTo>
                  <a:pt x="100726" y="297859"/>
                </a:lnTo>
                <a:lnTo>
                  <a:pt x="73893" y="286946"/>
                </a:lnTo>
                <a:lnTo>
                  <a:pt x="54677" y="268761"/>
                </a:lnTo>
                <a:lnTo>
                  <a:pt x="43078" y="243306"/>
                </a:lnTo>
                <a:close/>
              </a:path>
              <a:path w="258445" h="339089">
                <a:moveTo>
                  <a:pt x="228210" y="37566"/>
                </a:moveTo>
                <a:lnTo>
                  <a:pt x="132422" y="37566"/>
                </a:lnTo>
                <a:lnTo>
                  <a:pt x="147303" y="38454"/>
                </a:lnTo>
                <a:lnTo>
                  <a:pt x="160778" y="41119"/>
                </a:lnTo>
                <a:lnTo>
                  <a:pt x="198459" y="68848"/>
                </a:lnTo>
                <a:lnTo>
                  <a:pt x="203441" y="91643"/>
                </a:lnTo>
                <a:lnTo>
                  <a:pt x="202526" y="102577"/>
                </a:lnTo>
                <a:lnTo>
                  <a:pt x="180336" y="135627"/>
                </a:lnTo>
                <a:lnTo>
                  <a:pt x="141592" y="143878"/>
                </a:lnTo>
                <a:lnTo>
                  <a:pt x="88900" y="143878"/>
                </a:lnTo>
                <a:lnTo>
                  <a:pt x="88900" y="181444"/>
                </a:lnTo>
                <a:lnTo>
                  <a:pt x="141135" y="181444"/>
                </a:lnTo>
                <a:lnTo>
                  <a:pt x="173807" y="185111"/>
                </a:lnTo>
                <a:lnTo>
                  <a:pt x="197148" y="196110"/>
                </a:lnTo>
                <a:lnTo>
                  <a:pt x="211154" y="214438"/>
                </a:lnTo>
                <a:lnTo>
                  <a:pt x="215823" y="240093"/>
                </a:lnTo>
                <a:lnTo>
                  <a:pt x="214449" y="253557"/>
                </a:lnTo>
                <a:lnTo>
                  <a:pt x="181911" y="292218"/>
                </a:lnTo>
                <a:lnTo>
                  <a:pt x="135178" y="301498"/>
                </a:lnTo>
                <a:lnTo>
                  <a:pt x="233957" y="301498"/>
                </a:lnTo>
                <a:lnTo>
                  <a:pt x="239544" y="295650"/>
                </a:lnTo>
                <a:lnTo>
                  <a:pt x="249783" y="279042"/>
                </a:lnTo>
                <a:lnTo>
                  <a:pt x="255927" y="260832"/>
                </a:lnTo>
                <a:lnTo>
                  <a:pt x="257975" y="241020"/>
                </a:lnTo>
                <a:lnTo>
                  <a:pt x="255024" y="214326"/>
                </a:lnTo>
                <a:lnTo>
                  <a:pt x="246175" y="192444"/>
                </a:lnTo>
                <a:lnTo>
                  <a:pt x="231427" y="175374"/>
                </a:lnTo>
                <a:lnTo>
                  <a:pt x="210781" y="163118"/>
                </a:lnTo>
                <a:lnTo>
                  <a:pt x="210781" y="153035"/>
                </a:lnTo>
                <a:lnTo>
                  <a:pt x="225817" y="141667"/>
                </a:lnTo>
                <a:lnTo>
                  <a:pt x="236556" y="126804"/>
                </a:lnTo>
                <a:lnTo>
                  <a:pt x="243000" y="108449"/>
                </a:lnTo>
                <a:lnTo>
                  <a:pt x="245148" y="86601"/>
                </a:lnTo>
                <a:lnTo>
                  <a:pt x="243300" y="68812"/>
                </a:lnTo>
                <a:lnTo>
                  <a:pt x="237758" y="52574"/>
                </a:lnTo>
                <a:lnTo>
                  <a:pt x="228522" y="37884"/>
                </a:lnTo>
                <a:lnTo>
                  <a:pt x="228210" y="37566"/>
                </a:lnTo>
                <a:close/>
              </a:path>
              <a:path w="258445" h="339089">
                <a:moveTo>
                  <a:pt x="132422" y="0"/>
                </a:moveTo>
                <a:lnTo>
                  <a:pt x="86775" y="5954"/>
                </a:lnTo>
                <a:lnTo>
                  <a:pt x="50634" y="23825"/>
                </a:lnTo>
                <a:lnTo>
                  <a:pt x="18116" y="69354"/>
                </a:lnTo>
                <a:lnTo>
                  <a:pt x="13754" y="88887"/>
                </a:lnTo>
                <a:lnTo>
                  <a:pt x="55905" y="88887"/>
                </a:lnTo>
                <a:lnTo>
                  <a:pt x="64982" y="66434"/>
                </a:lnTo>
                <a:lnTo>
                  <a:pt x="80762" y="50396"/>
                </a:lnTo>
                <a:lnTo>
                  <a:pt x="103243" y="40774"/>
                </a:lnTo>
                <a:lnTo>
                  <a:pt x="132422" y="37566"/>
                </a:lnTo>
                <a:lnTo>
                  <a:pt x="228210" y="37566"/>
                </a:lnTo>
                <a:lnTo>
                  <a:pt x="215595" y="24739"/>
                </a:lnTo>
                <a:lnTo>
                  <a:pt x="199309" y="13914"/>
                </a:lnTo>
                <a:lnTo>
                  <a:pt x="180019" y="6183"/>
                </a:lnTo>
                <a:lnTo>
                  <a:pt x="157723" y="1545"/>
                </a:lnTo>
                <a:lnTo>
                  <a:pt x="132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875434" y="4915115"/>
            <a:ext cx="296545" cy="327660"/>
          </a:xfrm>
          <a:custGeom>
            <a:avLst/>
            <a:gdLst/>
            <a:ahLst/>
            <a:cxnLst/>
            <a:rect l="l" t="t" r="r" b="b"/>
            <a:pathLst>
              <a:path w="296545" h="327660">
                <a:moveTo>
                  <a:pt x="182816" y="0"/>
                </a:moveTo>
                <a:lnTo>
                  <a:pt x="113169" y="0"/>
                </a:lnTo>
                <a:lnTo>
                  <a:pt x="0" y="327152"/>
                </a:lnTo>
                <a:lnTo>
                  <a:pt x="42151" y="327152"/>
                </a:lnTo>
                <a:lnTo>
                  <a:pt x="76060" y="226809"/>
                </a:lnTo>
                <a:lnTo>
                  <a:pt x="261601" y="226809"/>
                </a:lnTo>
                <a:lnTo>
                  <a:pt x="248551" y="189242"/>
                </a:lnTo>
                <a:lnTo>
                  <a:pt x="88430" y="189242"/>
                </a:lnTo>
                <a:lnTo>
                  <a:pt x="138379" y="42151"/>
                </a:lnTo>
                <a:lnTo>
                  <a:pt x="197458" y="42151"/>
                </a:lnTo>
                <a:lnTo>
                  <a:pt x="182816" y="0"/>
                </a:lnTo>
                <a:close/>
              </a:path>
              <a:path w="296545" h="327660">
                <a:moveTo>
                  <a:pt x="261601" y="226809"/>
                </a:moveTo>
                <a:lnTo>
                  <a:pt x="219481" y="226809"/>
                </a:lnTo>
                <a:lnTo>
                  <a:pt x="253377" y="327152"/>
                </a:lnTo>
                <a:lnTo>
                  <a:pt x="296456" y="327152"/>
                </a:lnTo>
                <a:lnTo>
                  <a:pt x="261601" y="226809"/>
                </a:lnTo>
                <a:close/>
              </a:path>
              <a:path w="296545" h="327660">
                <a:moveTo>
                  <a:pt x="197458" y="42151"/>
                </a:moveTo>
                <a:lnTo>
                  <a:pt x="156705" y="42151"/>
                </a:lnTo>
                <a:lnTo>
                  <a:pt x="206654" y="189242"/>
                </a:lnTo>
                <a:lnTo>
                  <a:pt x="248551" y="189242"/>
                </a:lnTo>
                <a:lnTo>
                  <a:pt x="197458" y="42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206257" y="4909159"/>
            <a:ext cx="305435" cy="339090"/>
          </a:xfrm>
          <a:custGeom>
            <a:avLst/>
            <a:gdLst/>
            <a:ahLst/>
            <a:cxnLst/>
            <a:rect l="l" t="t" r="r" b="b"/>
            <a:pathLst>
              <a:path w="305434" h="339089">
                <a:moveTo>
                  <a:pt x="152577" y="0"/>
                </a:moveTo>
                <a:lnTo>
                  <a:pt x="88258" y="11971"/>
                </a:lnTo>
                <a:lnTo>
                  <a:pt x="40093" y="47879"/>
                </a:lnTo>
                <a:lnTo>
                  <a:pt x="10021" y="102233"/>
                </a:lnTo>
                <a:lnTo>
                  <a:pt x="0" y="169532"/>
                </a:lnTo>
                <a:lnTo>
                  <a:pt x="2505" y="204803"/>
                </a:lnTo>
                <a:lnTo>
                  <a:pt x="22551" y="265630"/>
                </a:lnTo>
                <a:lnTo>
                  <a:pt x="62155" y="312138"/>
                </a:lnTo>
                <a:lnTo>
                  <a:pt x="118400" y="336084"/>
                </a:lnTo>
                <a:lnTo>
                  <a:pt x="152577" y="339077"/>
                </a:lnTo>
                <a:lnTo>
                  <a:pt x="186575" y="336069"/>
                </a:lnTo>
                <a:lnTo>
                  <a:pt x="216617" y="327047"/>
                </a:lnTo>
                <a:lnTo>
                  <a:pt x="242706" y="312009"/>
                </a:lnTo>
                <a:lnTo>
                  <a:pt x="253760" y="301498"/>
                </a:lnTo>
                <a:lnTo>
                  <a:pt x="152577" y="301498"/>
                </a:lnTo>
                <a:lnTo>
                  <a:pt x="126777" y="299121"/>
                </a:lnTo>
                <a:lnTo>
                  <a:pt x="85310" y="280104"/>
                </a:lnTo>
                <a:lnTo>
                  <a:pt x="57419" y="243330"/>
                </a:lnTo>
                <a:lnTo>
                  <a:pt x="43441" y="196363"/>
                </a:lnTo>
                <a:lnTo>
                  <a:pt x="41694" y="169532"/>
                </a:lnTo>
                <a:lnTo>
                  <a:pt x="43441" y="142700"/>
                </a:lnTo>
                <a:lnTo>
                  <a:pt x="57419" y="95733"/>
                </a:lnTo>
                <a:lnTo>
                  <a:pt x="85310" y="58960"/>
                </a:lnTo>
                <a:lnTo>
                  <a:pt x="126777" y="39943"/>
                </a:lnTo>
                <a:lnTo>
                  <a:pt x="152577" y="37566"/>
                </a:lnTo>
                <a:lnTo>
                  <a:pt x="253759" y="37566"/>
                </a:lnTo>
                <a:lnTo>
                  <a:pt x="242706" y="27056"/>
                </a:lnTo>
                <a:lnTo>
                  <a:pt x="216617" y="12023"/>
                </a:lnTo>
                <a:lnTo>
                  <a:pt x="186575" y="3005"/>
                </a:lnTo>
                <a:lnTo>
                  <a:pt x="152577" y="0"/>
                </a:lnTo>
                <a:close/>
              </a:path>
              <a:path w="305434" h="339089">
                <a:moveTo>
                  <a:pt x="253759" y="37566"/>
                </a:moveTo>
                <a:lnTo>
                  <a:pt x="152577" y="37566"/>
                </a:lnTo>
                <a:lnTo>
                  <a:pt x="178384" y="39943"/>
                </a:lnTo>
                <a:lnTo>
                  <a:pt x="200807" y="47074"/>
                </a:lnTo>
                <a:lnTo>
                  <a:pt x="235521" y="75603"/>
                </a:lnTo>
                <a:lnTo>
                  <a:pt x="256478" y="118100"/>
                </a:lnTo>
                <a:lnTo>
                  <a:pt x="263461" y="169532"/>
                </a:lnTo>
                <a:lnTo>
                  <a:pt x="261715" y="196363"/>
                </a:lnTo>
                <a:lnTo>
                  <a:pt x="247747" y="243330"/>
                </a:lnTo>
                <a:lnTo>
                  <a:pt x="219852" y="280104"/>
                </a:lnTo>
                <a:lnTo>
                  <a:pt x="178384" y="299121"/>
                </a:lnTo>
                <a:lnTo>
                  <a:pt x="152577" y="301498"/>
                </a:lnTo>
                <a:lnTo>
                  <a:pt x="253760" y="301498"/>
                </a:lnTo>
                <a:lnTo>
                  <a:pt x="282483" y="265329"/>
                </a:lnTo>
                <a:lnTo>
                  <a:pt x="302646" y="204617"/>
                </a:lnTo>
                <a:lnTo>
                  <a:pt x="305168" y="169532"/>
                </a:lnTo>
                <a:lnTo>
                  <a:pt x="302646" y="134454"/>
                </a:lnTo>
                <a:lnTo>
                  <a:pt x="295084" y="102523"/>
                </a:lnTo>
                <a:lnTo>
                  <a:pt x="282483" y="73741"/>
                </a:lnTo>
                <a:lnTo>
                  <a:pt x="264845" y="48107"/>
                </a:lnTo>
                <a:lnTo>
                  <a:pt x="253759" y="375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563191" y="4915115"/>
            <a:ext cx="243840" cy="327660"/>
          </a:xfrm>
          <a:custGeom>
            <a:avLst/>
            <a:gdLst/>
            <a:ahLst/>
            <a:cxnLst/>
            <a:rect l="l" t="t" r="r" b="b"/>
            <a:pathLst>
              <a:path w="243840" h="327660">
                <a:moveTo>
                  <a:pt x="243319" y="187858"/>
                </a:moveTo>
                <a:lnTo>
                  <a:pt x="202082" y="187858"/>
                </a:lnTo>
                <a:lnTo>
                  <a:pt x="202082" y="327152"/>
                </a:lnTo>
                <a:lnTo>
                  <a:pt x="243319" y="327152"/>
                </a:lnTo>
                <a:lnTo>
                  <a:pt x="243319" y="187858"/>
                </a:lnTo>
                <a:close/>
              </a:path>
              <a:path w="243840" h="327660">
                <a:moveTo>
                  <a:pt x="41249" y="0"/>
                </a:moveTo>
                <a:lnTo>
                  <a:pt x="0" y="0"/>
                </a:lnTo>
                <a:lnTo>
                  <a:pt x="87" y="102420"/>
                </a:lnTo>
                <a:lnTo>
                  <a:pt x="6275" y="143531"/>
                </a:lnTo>
                <a:lnTo>
                  <a:pt x="34158" y="179241"/>
                </a:lnTo>
                <a:lnTo>
                  <a:pt x="74734" y="192959"/>
                </a:lnTo>
                <a:lnTo>
                  <a:pt x="118681" y="196570"/>
                </a:lnTo>
                <a:lnTo>
                  <a:pt x="140217" y="196025"/>
                </a:lnTo>
                <a:lnTo>
                  <a:pt x="161296" y="194390"/>
                </a:lnTo>
                <a:lnTo>
                  <a:pt x="181917" y="191668"/>
                </a:lnTo>
                <a:lnTo>
                  <a:pt x="202082" y="187858"/>
                </a:lnTo>
                <a:lnTo>
                  <a:pt x="243319" y="187858"/>
                </a:lnTo>
                <a:lnTo>
                  <a:pt x="243319" y="158991"/>
                </a:lnTo>
                <a:lnTo>
                  <a:pt x="123723" y="158991"/>
                </a:lnTo>
                <a:lnTo>
                  <a:pt x="112281" y="158734"/>
                </a:lnTo>
                <a:lnTo>
                  <a:pt x="69368" y="150463"/>
                </a:lnTo>
                <a:lnTo>
                  <a:pt x="42392" y="117373"/>
                </a:lnTo>
                <a:lnTo>
                  <a:pt x="41263" y="102420"/>
                </a:lnTo>
                <a:lnTo>
                  <a:pt x="41249" y="0"/>
                </a:lnTo>
                <a:close/>
              </a:path>
              <a:path w="243840" h="327660">
                <a:moveTo>
                  <a:pt x="243319" y="0"/>
                </a:moveTo>
                <a:lnTo>
                  <a:pt x="202082" y="0"/>
                </a:lnTo>
                <a:lnTo>
                  <a:pt x="202082" y="149834"/>
                </a:lnTo>
                <a:lnTo>
                  <a:pt x="182577" y="153842"/>
                </a:lnTo>
                <a:lnTo>
                  <a:pt x="163017" y="156703"/>
                </a:lnTo>
                <a:lnTo>
                  <a:pt x="143400" y="158419"/>
                </a:lnTo>
                <a:lnTo>
                  <a:pt x="123723" y="158991"/>
                </a:lnTo>
                <a:lnTo>
                  <a:pt x="243319" y="158991"/>
                </a:lnTo>
                <a:lnTo>
                  <a:pt x="243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910516" y="5092915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59"/>
                </a:lnTo>
              </a:path>
            </a:pathLst>
          </a:custGeom>
          <a:ln w="412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889898" y="507386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30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910516" y="4915115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700"/>
                </a:lnTo>
              </a:path>
            </a:pathLst>
          </a:custGeom>
          <a:ln w="412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134582" y="5092903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364"/>
                </a:lnTo>
              </a:path>
            </a:pathLst>
          </a:custGeom>
          <a:ln w="412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134582" y="4915115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293"/>
                </a:lnTo>
              </a:path>
            </a:pathLst>
          </a:custGeom>
          <a:ln w="412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222092" y="4909159"/>
            <a:ext cx="305435" cy="339090"/>
          </a:xfrm>
          <a:custGeom>
            <a:avLst/>
            <a:gdLst/>
            <a:ahLst/>
            <a:cxnLst/>
            <a:rect l="l" t="t" r="r" b="b"/>
            <a:pathLst>
              <a:path w="305434" h="339089">
                <a:moveTo>
                  <a:pt x="152590" y="0"/>
                </a:moveTo>
                <a:lnTo>
                  <a:pt x="88269" y="11971"/>
                </a:lnTo>
                <a:lnTo>
                  <a:pt x="40093" y="47879"/>
                </a:lnTo>
                <a:lnTo>
                  <a:pt x="10026" y="102233"/>
                </a:lnTo>
                <a:lnTo>
                  <a:pt x="0" y="169532"/>
                </a:lnTo>
                <a:lnTo>
                  <a:pt x="2507" y="204803"/>
                </a:lnTo>
                <a:lnTo>
                  <a:pt x="22556" y="265630"/>
                </a:lnTo>
                <a:lnTo>
                  <a:pt x="62163" y="312138"/>
                </a:lnTo>
                <a:lnTo>
                  <a:pt x="118412" y="336084"/>
                </a:lnTo>
                <a:lnTo>
                  <a:pt x="152590" y="339077"/>
                </a:lnTo>
                <a:lnTo>
                  <a:pt x="186582" y="336069"/>
                </a:lnTo>
                <a:lnTo>
                  <a:pt x="216623" y="327047"/>
                </a:lnTo>
                <a:lnTo>
                  <a:pt x="242712" y="312009"/>
                </a:lnTo>
                <a:lnTo>
                  <a:pt x="253763" y="301498"/>
                </a:lnTo>
                <a:lnTo>
                  <a:pt x="152590" y="301498"/>
                </a:lnTo>
                <a:lnTo>
                  <a:pt x="126789" y="299121"/>
                </a:lnTo>
                <a:lnTo>
                  <a:pt x="85323" y="280104"/>
                </a:lnTo>
                <a:lnTo>
                  <a:pt x="57426" y="243330"/>
                </a:lnTo>
                <a:lnTo>
                  <a:pt x="43452" y="196363"/>
                </a:lnTo>
                <a:lnTo>
                  <a:pt x="41706" y="169532"/>
                </a:lnTo>
                <a:lnTo>
                  <a:pt x="43452" y="142700"/>
                </a:lnTo>
                <a:lnTo>
                  <a:pt x="57426" y="95733"/>
                </a:lnTo>
                <a:lnTo>
                  <a:pt x="85323" y="58960"/>
                </a:lnTo>
                <a:lnTo>
                  <a:pt x="126789" y="39943"/>
                </a:lnTo>
                <a:lnTo>
                  <a:pt x="152590" y="37566"/>
                </a:lnTo>
                <a:lnTo>
                  <a:pt x="253762" y="37566"/>
                </a:lnTo>
                <a:lnTo>
                  <a:pt x="242712" y="27056"/>
                </a:lnTo>
                <a:lnTo>
                  <a:pt x="216623" y="12023"/>
                </a:lnTo>
                <a:lnTo>
                  <a:pt x="186582" y="3005"/>
                </a:lnTo>
                <a:lnTo>
                  <a:pt x="152590" y="0"/>
                </a:lnTo>
                <a:close/>
              </a:path>
              <a:path w="305434" h="339089">
                <a:moveTo>
                  <a:pt x="253762" y="37566"/>
                </a:moveTo>
                <a:lnTo>
                  <a:pt x="152590" y="37566"/>
                </a:lnTo>
                <a:lnTo>
                  <a:pt x="178391" y="39943"/>
                </a:lnTo>
                <a:lnTo>
                  <a:pt x="200813" y="47074"/>
                </a:lnTo>
                <a:lnTo>
                  <a:pt x="235521" y="75603"/>
                </a:lnTo>
                <a:lnTo>
                  <a:pt x="256484" y="118100"/>
                </a:lnTo>
                <a:lnTo>
                  <a:pt x="263474" y="169532"/>
                </a:lnTo>
                <a:lnTo>
                  <a:pt x="261726" y="196363"/>
                </a:lnTo>
                <a:lnTo>
                  <a:pt x="247749" y="243330"/>
                </a:lnTo>
                <a:lnTo>
                  <a:pt x="219857" y="280104"/>
                </a:lnTo>
                <a:lnTo>
                  <a:pt x="178391" y="299121"/>
                </a:lnTo>
                <a:lnTo>
                  <a:pt x="152590" y="301498"/>
                </a:lnTo>
                <a:lnTo>
                  <a:pt x="253763" y="301498"/>
                </a:lnTo>
                <a:lnTo>
                  <a:pt x="282490" y="265329"/>
                </a:lnTo>
                <a:lnTo>
                  <a:pt x="302659" y="204617"/>
                </a:lnTo>
                <a:lnTo>
                  <a:pt x="305180" y="169532"/>
                </a:lnTo>
                <a:lnTo>
                  <a:pt x="302659" y="134454"/>
                </a:lnTo>
                <a:lnTo>
                  <a:pt x="295095" y="102523"/>
                </a:lnTo>
                <a:lnTo>
                  <a:pt x="282490" y="73741"/>
                </a:lnTo>
                <a:lnTo>
                  <a:pt x="264845" y="48107"/>
                </a:lnTo>
                <a:lnTo>
                  <a:pt x="253762" y="375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614782" y="4952682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412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594163" y="4933632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>
                <a:moveTo>
                  <a:pt x="0" y="0"/>
                </a:moveTo>
                <a:lnTo>
                  <a:pt x="22360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863125" y="4909159"/>
            <a:ext cx="305435" cy="339090"/>
          </a:xfrm>
          <a:custGeom>
            <a:avLst/>
            <a:gdLst/>
            <a:ahLst/>
            <a:cxnLst/>
            <a:rect l="l" t="t" r="r" b="b"/>
            <a:pathLst>
              <a:path w="305434" h="339089">
                <a:moveTo>
                  <a:pt x="152590" y="0"/>
                </a:moveTo>
                <a:lnTo>
                  <a:pt x="88269" y="11971"/>
                </a:lnTo>
                <a:lnTo>
                  <a:pt x="40093" y="47879"/>
                </a:lnTo>
                <a:lnTo>
                  <a:pt x="10026" y="102233"/>
                </a:lnTo>
                <a:lnTo>
                  <a:pt x="0" y="169532"/>
                </a:lnTo>
                <a:lnTo>
                  <a:pt x="2507" y="204803"/>
                </a:lnTo>
                <a:lnTo>
                  <a:pt x="22556" y="265630"/>
                </a:lnTo>
                <a:lnTo>
                  <a:pt x="62163" y="312138"/>
                </a:lnTo>
                <a:lnTo>
                  <a:pt x="118412" y="336084"/>
                </a:lnTo>
                <a:lnTo>
                  <a:pt x="152590" y="339077"/>
                </a:lnTo>
                <a:lnTo>
                  <a:pt x="186582" y="336069"/>
                </a:lnTo>
                <a:lnTo>
                  <a:pt x="216623" y="327047"/>
                </a:lnTo>
                <a:lnTo>
                  <a:pt x="242712" y="312009"/>
                </a:lnTo>
                <a:lnTo>
                  <a:pt x="253763" y="301498"/>
                </a:lnTo>
                <a:lnTo>
                  <a:pt x="152590" y="301498"/>
                </a:lnTo>
                <a:lnTo>
                  <a:pt x="126784" y="299121"/>
                </a:lnTo>
                <a:lnTo>
                  <a:pt x="85316" y="280104"/>
                </a:lnTo>
                <a:lnTo>
                  <a:pt x="57421" y="243330"/>
                </a:lnTo>
                <a:lnTo>
                  <a:pt x="43452" y="196363"/>
                </a:lnTo>
                <a:lnTo>
                  <a:pt x="41706" y="169532"/>
                </a:lnTo>
                <a:lnTo>
                  <a:pt x="43452" y="142700"/>
                </a:lnTo>
                <a:lnTo>
                  <a:pt x="57421" y="95733"/>
                </a:lnTo>
                <a:lnTo>
                  <a:pt x="85316" y="58960"/>
                </a:lnTo>
                <a:lnTo>
                  <a:pt x="126784" y="39943"/>
                </a:lnTo>
                <a:lnTo>
                  <a:pt x="152590" y="37566"/>
                </a:lnTo>
                <a:lnTo>
                  <a:pt x="253762" y="37566"/>
                </a:lnTo>
                <a:lnTo>
                  <a:pt x="242712" y="27056"/>
                </a:lnTo>
                <a:lnTo>
                  <a:pt x="216623" y="12023"/>
                </a:lnTo>
                <a:lnTo>
                  <a:pt x="186582" y="3005"/>
                </a:lnTo>
                <a:lnTo>
                  <a:pt x="152590" y="0"/>
                </a:lnTo>
                <a:close/>
              </a:path>
              <a:path w="305434" h="339089">
                <a:moveTo>
                  <a:pt x="253762" y="37566"/>
                </a:moveTo>
                <a:lnTo>
                  <a:pt x="152590" y="37566"/>
                </a:lnTo>
                <a:lnTo>
                  <a:pt x="178391" y="39943"/>
                </a:lnTo>
                <a:lnTo>
                  <a:pt x="200813" y="47074"/>
                </a:lnTo>
                <a:lnTo>
                  <a:pt x="235521" y="75603"/>
                </a:lnTo>
                <a:lnTo>
                  <a:pt x="256484" y="118100"/>
                </a:lnTo>
                <a:lnTo>
                  <a:pt x="263474" y="169532"/>
                </a:lnTo>
                <a:lnTo>
                  <a:pt x="261726" y="196363"/>
                </a:lnTo>
                <a:lnTo>
                  <a:pt x="247749" y="243330"/>
                </a:lnTo>
                <a:lnTo>
                  <a:pt x="219857" y="280104"/>
                </a:lnTo>
                <a:lnTo>
                  <a:pt x="178391" y="299121"/>
                </a:lnTo>
                <a:lnTo>
                  <a:pt x="152590" y="301498"/>
                </a:lnTo>
                <a:lnTo>
                  <a:pt x="253763" y="301498"/>
                </a:lnTo>
                <a:lnTo>
                  <a:pt x="282488" y="265329"/>
                </a:lnTo>
                <a:lnTo>
                  <a:pt x="302648" y="204617"/>
                </a:lnTo>
                <a:lnTo>
                  <a:pt x="305168" y="169532"/>
                </a:lnTo>
                <a:lnTo>
                  <a:pt x="302648" y="134454"/>
                </a:lnTo>
                <a:lnTo>
                  <a:pt x="295089" y="102523"/>
                </a:lnTo>
                <a:lnTo>
                  <a:pt x="282488" y="73741"/>
                </a:lnTo>
                <a:lnTo>
                  <a:pt x="264845" y="48107"/>
                </a:lnTo>
                <a:lnTo>
                  <a:pt x="253762" y="375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678057" y="5506834"/>
            <a:ext cx="267335" cy="327660"/>
          </a:xfrm>
          <a:custGeom>
            <a:avLst/>
            <a:gdLst/>
            <a:ahLst/>
            <a:cxnLst/>
            <a:rect l="l" t="t" r="r" b="b"/>
            <a:pathLst>
              <a:path w="267335" h="327660">
                <a:moveTo>
                  <a:pt x="40322" y="0"/>
                </a:moveTo>
                <a:lnTo>
                  <a:pt x="0" y="0"/>
                </a:lnTo>
                <a:lnTo>
                  <a:pt x="0" y="327164"/>
                </a:lnTo>
                <a:lnTo>
                  <a:pt x="64604" y="327164"/>
                </a:lnTo>
                <a:lnTo>
                  <a:pt x="92014" y="277215"/>
                </a:lnTo>
                <a:lnTo>
                  <a:pt x="40322" y="277215"/>
                </a:lnTo>
                <a:lnTo>
                  <a:pt x="40322" y="0"/>
                </a:lnTo>
                <a:close/>
              </a:path>
              <a:path w="267335" h="327660">
                <a:moveTo>
                  <a:pt x="267131" y="49949"/>
                </a:moveTo>
                <a:lnTo>
                  <a:pt x="226809" y="49949"/>
                </a:lnTo>
                <a:lnTo>
                  <a:pt x="226809" y="327164"/>
                </a:lnTo>
                <a:lnTo>
                  <a:pt x="267131" y="327164"/>
                </a:lnTo>
                <a:lnTo>
                  <a:pt x="267131" y="49949"/>
                </a:lnTo>
                <a:close/>
              </a:path>
              <a:path w="267335" h="327660">
                <a:moveTo>
                  <a:pt x="267131" y="0"/>
                </a:moveTo>
                <a:lnTo>
                  <a:pt x="202526" y="0"/>
                </a:lnTo>
                <a:lnTo>
                  <a:pt x="50393" y="277215"/>
                </a:lnTo>
                <a:lnTo>
                  <a:pt x="92014" y="277215"/>
                </a:lnTo>
                <a:lnTo>
                  <a:pt x="216725" y="49949"/>
                </a:lnTo>
                <a:lnTo>
                  <a:pt x="267131" y="49949"/>
                </a:lnTo>
                <a:lnTo>
                  <a:pt x="267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119763" y="5506830"/>
            <a:ext cx="329565" cy="407670"/>
          </a:xfrm>
          <a:custGeom>
            <a:avLst/>
            <a:gdLst/>
            <a:ahLst/>
            <a:cxnLst/>
            <a:rect l="l" t="t" r="r" b="b"/>
            <a:pathLst>
              <a:path w="329564" h="407670">
                <a:moveTo>
                  <a:pt x="329450" y="289598"/>
                </a:moveTo>
                <a:lnTo>
                  <a:pt x="0" y="289598"/>
                </a:lnTo>
                <a:lnTo>
                  <a:pt x="0" y="407352"/>
                </a:lnTo>
                <a:lnTo>
                  <a:pt x="40779" y="407352"/>
                </a:lnTo>
                <a:lnTo>
                  <a:pt x="40779" y="327164"/>
                </a:lnTo>
                <a:lnTo>
                  <a:pt x="329450" y="327164"/>
                </a:lnTo>
                <a:lnTo>
                  <a:pt x="329450" y="289598"/>
                </a:lnTo>
                <a:close/>
              </a:path>
              <a:path w="329564" h="407670">
                <a:moveTo>
                  <a:pt x="329450" y="327164"/>
                </a:moveTo>
                <a:lnTo>
                  <a:pt x="288671" y="327164"/>
                </a:lnTo>
                <a:lnTo>
                  <a:pt x="288671" y="407352"/>
                </a:lnTo>
                <a:lnTo>
                  <a:pt x="329450" y="407352"/>
                </a:lnTo>
                <a:lnTo>
                  <a:pt x="329450" y="327164"/>
                </a:lnTo>
                <a:close/>
              </a:path>
              <a:path w="329564" h="407670">
                <a:moveTo>
                  <a:pt x="282257" y="0"/>
                </a:moveTo>
                <a:lnTo>
                  <a:pt x="75145" y="0"/>
                </a:lnTo>
                <a:lnTo>
                  <a:pt x="75145" y="65989"/>
                </a:lnTo>
                <a:lnTo>
                  <a:pt x="73496" y="118629"/>
                </a:lnTo>
                <a:lnTo>
                  <a:pt x="68549" y="167310"/>
                </a:lnTo>
                <a:lnTo>
                  <a:pt x="60302" y="212032"/>
                </a:lnTo>
                <a:lnTo>
                  <a:pt x="48755" y="252795"/>
                </a:lnTo>
                <a:lnTo>
                  <a:pt x="33909" y="289598"/>
                </a:lnTo>
                <a:lnTo>
                  <a:pt x="77901" y="289598"/>
                </a:lnTo>
                <a:lnTo>
                  <a:pt x="93937" y="244949"/>
                </a:lnTo>
                <a:lnTo>
                  <a:pt x="105390" y="193944"/>
                </a:lnTo>
                <a:lnTo>
                  <a:pt x="112263" y="136582"/>
                </a:lnTo>
                <a:lnTo>
                  <a:pt x="114554" y="72859"/>
                </a:lnTo>
                <a:lnTo>
                  <a:pt x="114554" y="37579"/>
                </a:lnTo>
                <a:lnTo>
                  <a:pt x="282257" y="37579"/>
                </a:lnTo>
                <a:lnTo>
                  <a:pt x="282257" y="0"/>
                </a:lnTo>
                <a:close/>
              </a:path>
              <a:path w="329564" h="407670">
                <a:moveTo>
                  <a:pt x="282257" y="37579"/>
                </a:moveTo>
                <a:lnTo>
                  <a:pt x="241477" y="37579"/>
                </a:lnTo>
                <a:lnTo>
                  <a:pt x="241477" y="289598"/>
                </a:lnTo>
                <a:lnTo>
                  <a:pt x="282257" y="289598"/>
                </a:lnTo>
                <a:lnTo>
                  <a:pt x="282257" y="37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503278" y="5506834"/>
            <a:ext cx="267335" cy="327660"/>
          </a:xfrm>
          <a:custGeom>
            <a:avLst/>
            <a:gdLst/>
            <a:ahLst/>
            <a:cxnLst/>
            <a:rect l="l" t="t" r="r" b="b"/>
            <a:pathLst>
              <a:path w="267335" h="327660">
                <a:moveTo>
                  <a:pt x="40335" y="0"/>
                </a:moveTo>
                <a:lnTo>
                  <a:pt x="0" y="0"/>
                </a:lnTo>
                <a:lnTo>
                  <a:pt x="0" y="327164"/>
                </a:lnTo>
                <a:lnTo>
                  <a:pt x="64617" y="327164"/>
                </a:lnTo>
                <a:lnTo>
                  <a:pt x="92026" y="277215"/>
                </a:lnTo>
                <a:lnTo>
                  <a:pt x="40335" y="277215"/>
                </a:lnTo>
                <a:lnTo>
                  <a:pt x="40335" y="0"/>
                </a:lnTo>
                <a:close/>
              </a:path>
              <a:path w="267335" h="327660">
                <a:moveTo>
                  <a:pt x="267144" y="49949"/>
                </a:moveTo>
                <a:lnTo>
                  <a:pt x="226822" y="49949"/>
                </a:lnTo>
                <a:lnTo>
                  <a:pt x="226822" y="327164"/>
                </a:lnTo>
                <a:lnTo>
                  <a:pt x="267144" y="327164"/>
                </a:lnTo>
                <a:lnTo>
                  <a:pt x="267144" y="49949"/>
                </a:lnTo>
                <a:close/>
              </a:path>
              <a:path w="267335" h="327660">
                <a:moveTo>
                  <a:pt x="267144" y="0"/>
                </a:moveTo>
                <a:lnTo>
                  <a:pt x="202539" y="0"/>
                </a:lnTo>
                <a:lnTo>
                  <a:pt x="50406" y="277215"/>
                </a:lnTo>
                <a:lnTo>
                  <a:pt x="92026" y="277215"/>
                </a:lnTo>
                <a:lnTo>
                  <a:pt x="216738" y="49949"/>
                </a:lnTo>
                <a:lnTo>
                  <a:pt x="267144" y="49949"/>
                </a:lnTo>
                <a:lnTo>
                  <a:pt x="2671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837313" y="5500878"/>
            <a:ext cx="281305" cy="339090"/>
          </a:xfrm>
          <a:custGeom>
            <a:avLst/>
            <a:gdLst/>
            <a:ahLst/>
            <a:cxnLst/>
            <a:rect l="l" t="t" r="r" b="b"/>
            <a:pathLst>
              <a:path w="281304" h="339089">
                <a:moveTo>
                  <a:pt x="151676" y="0"/>
                </a:moveTo>
                <a:lnTo>
                  <a:pt x="88326" y="11801"/>
                </a:lnTo>
                <a:lnTo>
                  <a:pt x="40322" y="47205"/>
                </a:lnTo>
                <a:lnTo>
                  <a:pt x="10083" y="101384"/>
                </a:lnTo>
                <a:lnTo>
                  <a:pt x="0" y="169545"/>
                </a:lnTo>
                <a:lnTo>
                  <a:pt x="2492" y="205373"/>
                </a:lnTo>
                <a:lnTo>
                  <a:pt x="22427" y="266542"/>
                </a:lnTo>
                <a:lnTo>
                  <a:pt x="61775" y="312534"/>
                </a:lnTo>
                <a:lnTo>
                  <a:pt x="117449" y="336128"/>
                </a:lnTo>
                <a:lnTo>
                  <a:pt x="151218" y="339077"/>
                </a:lnTo>
                <a:lnTo>
                  <a:pt x="176162" y="337403"/>
                </a:lnTo>
                <a:lnTo>
                  <a:pt x="198756" y="332379"/>
                </a:lnTo>
                <a:lnTo>
                  <a:pt x="219000" y="324005"/>
                </a:lnTo>
                <a:lnTo>
                  <a:pt x="236893" y="312280"/>
                </a:lnTo>
                <a:lnTo>
                  <a:pt x="248203" y="301510"/>
                </a:lnTo>
                <a:lnTo>
                  <a:pt x="151218" y="301510"/>
                </a:lnTo>
                <a:lnTo>
                  <a:pt x="125827" y="299146"/>
                </a:lnTo>
                <a:lnTo>
                  <a:pt x="84930" y="280240"/>
                </a:lnTo>
                <a:lnTo>
                  <a:pt x="57292" y="243643"/>
                </a:lnTo>
                <a:lnTo>
                  <a:pt x="43438" y="196562"/>
                </a:lnTo>
                <a:lnTo>
                  <a:pt x="41706" y="169545"/>
                </a:lnTo>
                <a:lnTo>
                  <a:pt x="43452" y="142708"/>
                </a:lnTo>
                <a:lnTo>
                  <a:pt x="57421" y="95744"/>
                </a:lnTo>
                <a:lnTo>
                  <a:pt x="85258" y="58973"/>
                </a:lnTo>
                <a:lnTo>
                  <a:pt x="126269" y="39955"/>
                </a:lnTo>
                <a:lnTo>
                  <a:pt x="151676" y="37579"/>
                </a:lnTo>
                <a:lnTo>
                  <a:pt x="248840" y="37579"/>
                </a:lnTo>
                <a:lnTo>
                  <a:pt x="234149" y="24523"/>
                </a:lnTo>
                <a:lnTo>
                  <a:pt x="216621" y="13796"/>
                </a:lnTo>
                <a:lnTo>
                  <a:pt x="197032" y="6132"/>
                </a:lnTo>
                <a:lnTo>
                  <a:pt x="175383" y="1533"/>
                </a:lnTo>
                <a:lnTo>
                  <a:pt x="151676" y="0"/>
                </a:lnTo>
                <a:close/>
              </a:path>
              <a:path w="281304" h="339089">
                <a:moveTo>
                  <a:pt x="280885" y="240106"/>
                </a:moveTo>
                <a:lnTo>
                  <a:pt x="237350" y="240106"/>
                </a:lnTo>
                <a:lnTo>
                  <a:pt x="232373" y="253750"/>
                </a:lnTo>
                <a:lnTo>
                  <a:pt x="225674" y="265822"/>
                </a:lnTo>
                <a:lnTo>
                  <a:pt x="195372" y="292359"/>
                </a:lnTo>
                <a:lnTo>
                  <a:pt x="151218" y="301510"/>
                </a:lnTo>
                <a:lnTo>
                  <a:pt x="248203" y="301510"/>
                </a:lnTo>
                <a:lnTo>
                  <a:pt x="252187" y="297716"/>
                </a:lnTo>
                <a:lnTo>
                  <a:pt x="264618" y="280831"/>
                </a:lnTo>
                <a:lnTo>
                  <a:pt x="274185" y="261627"/>
                </a:lnTo>
                <a:lnTo>
                  <a:pt x="280885" y="240106"/>
                </a:lnTo>
                <a:close/>
              </a:path>
              <a:path w="281304" h="339089">
                <a:moveTo>
                  <a:pt x="248840" y="37579"/>
                </a:moveTo>
                <a:lnTo>
                  <a:pt x="151676" y="37579"/>
                </a:lnTo>
                <a:lnTo>
                  <a:pt x="180339" y="40958"/>
                </a:lnTo>
                <a:lnTo>
                  <a:pt x="203561" y="51095"/>
                </a:lnTo>
                <a:lnTo>
                  <a:pt x="221345" y="67990"/>
                </a:lnTo>
                <a:lnTo>
                  <a:pt x="233692" y="91643"/>
                </a:lnTo>
                <a:lnTo>
                  <a:pt x="277215" y="91643"/>
                </a:lnTo>
                <a:lnTo>
                  <a:pt x="270745" y="71468"/>
                </a:lnTo>
                <a:lnTo>
                  <a:pt x="261412" y="53559"/>
                </a:lnTo>
                <a:lnTo>
                  <a:pt x="249213" y="37911"/>
                </a:lnTo>
                <a:lnTo>
                  <a:pt x="248840" y="37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278111" y="5543499"/>
            <a:ext cx="0" cy="290830"/>
          </a:xfrm>
          <a:custGeom>
            <a:avLst/>
            <a:gdLst/>
            <a:ahLst/>
            <a:cxnLst/>
            <a:rect l="l" t="t" r="r" b="b"/>
            <a:pathLst>
              <a:path h="290829">
                <a:moveTo>
                  <a:pt x="0" y="0"/>
                </a:moveTo>
                <a:lnTo>
                  <a:pt x="0" y="290499"/>
                </a:lnTo>
              </a:path>
            </a:pathLst>
          </a:custGeom>
          <a:ln w="412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149352" y="5525166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603" y="0"/>
                </a:lnTo>
              </a:path>
            </a:pathLst>
          </a:custGeom>
          <a:ln w="366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423824" y="5506836"/>
            <a:ext cx="296545" cy="327660"/>
          </a:xfrm>
          <a:custGeom>
            <a:avLst/>
            <a:gdLst/>
            <a:ahLst/>
            <a:cxnLst/>
            <a:rect l="l" t="t" r="r" b="b"/>
            <a:pathLst>
              <a:path w="296545" h="327660">
                <a:moveTo>
                  <a:pt x="182829" y="0"/>
                </a:moveTo>
                <a:lnTo>
                  <a:pt x="113182" y="0"/>
                </a:lnTo>
                <a:lnTo>
                  <a:pt x="0" y="327164"/>
                </a:lnTo>
                <a:lnTo>
                  <a:pt x="42151" y="327164"/>
                </a:lnTo>
                <a:lnTo>
                  <a:pt x="76060" y="226822"/>
                </a:lnTo>
                <a:lnTo>
                  <a:pt x="261606" y="226822"/>
                </a:lnTo>
                <a:lnTo>
                  <a:pt x="248554" y="189242"/>
                </a:lnTo>
                <a:lnTo>
                  <a:pt x="88430" y="189242"/>
                </a:lnTo>
                <a:lnTo>
                  <a:pt x="138379" y="42164"/>
                </a:lnTo>
                <a:lnTo>
                  <a:pt x="197473" y="42164"/>
                </a:lnTo>
                <a:lnTo>
                  <a:pt x="182829" y="0"/>
                </a:lnTo>
                <a:close/>
              </a:path>
              <a:path w="296545" h="327660">
                <a:moveTo>
                  <a:pt x="261606" y="226822"/>
                </a:moveTo>
                <a:lnTo>
                  <a:pt x="219481" y="226822"/>
                </a:lnTo>
                <a:lnTo>
                  <a:pt x="253390" y="327164"/>
                </a:lnTo>
                <a:lnTo>
                  <a:pt x="296456" y="327164"/>
                </a:lnTo>
                <a:lnTo>
                  <a:pt x="261606" y="226822"/>
                </a:lnTo>
                <a:close/>
              </a:path>
              <a:path w="296545" h="327660">
                <a:moveTo>
                  <a:pt x="197473" y="42164"/>
                </a:moveTo>
                <a:lnTo>
                  <a:pt x="156705" y="42164"/>
                </a:lnTo>
                <a:lnTo>
                  <a:pt x="206654" y="189242"/>
                </a:lnTo>
                <a:lnTo>
                  <a:pt x="248554" y="189242"/>
                </a:lnTo>
                <a:lnTo>
                  <a:pt x="197473" y="421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791762" y="5684634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60"/>
                </a:lnTo>
              </a:path>
            </a:pathLst>
          </a:custGeom>
          <a:ln w="412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771144" y="5665584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30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791762" y="5506834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700"/>
                </a:lnTo>
              </a:path>
            </a:pathLst>
          </a:custGeom>
          <a:ln w="412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15829" y="5684621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377"/>
                </a:lnTo>
              </a:path>
            </a:pathLst>
          </a:custGeom>
          <a:ln w="412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015829" y="5506834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306"/>
                </a:lnTo>
              </a:path>
            </a:pathLst>
          </a:custGeom>
          <a:ln w="412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406449" y="5834177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407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119835" y="5815127"/>
            <a:ext cx="307340" cy="0"/>
          </a:xfrm>
          <a:custGeom>
            <a:avLst/>
            <a:gdLst/>
            <a:ahLst/>
            <a:cxnLst/>
            <a:rect l="l" t="t" r="r" b="b"/>
            <a:pathLst>
              <a:path w="307340">
                <a:moveTo>
                  <a:pt x="0" y="0"/>
                </a:moveTo>
                <a:lnTo>
                  <a:pt x="307009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140461" y="5506518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412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359021" y="5506835"/>
            <a:ext cx="0" cy="290195"/>
          </a:xfrm>
          <a:custGeom>
            <a:avLst/>
            <a:gdLst/>
            <a:ahLst/>
            <a:cxnLst/>
            <a:rect l="l" t="t" r="r" b="b"/>
            <a:pathLst>
              <a:path h="290195">
                <a:moveTo>
                  <a:pt x="0" y="0"/>
                </a:moveTo>
                <a:lnTo>
                  <a:pt x="0" y="289598"/>
                </a:lnTo>
              </a:path>
            </a:pathLst>
          </a:custGeom>
          <a:ln w="412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80909" y="5506834"/>
            <a:ext cx="267335" cy="327660"/>
          </a:xfrm>
          <a:custGeom>
            <a:avLst/>
            <a:gdLst/>
            <a:ahLst/>
            <a:cxnLst/>
            <a:rect l="l" t="t" r="r" b="b"/>
            <a:pathLst>
              <a:path w="267334" h="327660">
                <a:moveTo>
                  <a:pt x="40322" y="0"/>
                </a:moveTo>
                <a:lnTo>
                  <a:pt x="0" y="0"/>
                </a:lnTo>
                <a:lnTo>
                  <a:pt x="0" y="327164"/>
                </a:lnTo>
                <a:lnTo>
                  <a:pt x="64604" y="327164"/>
                </a:lnTo>
                <a:lnTo>
                  <a:pt x="92016" y="277215"/>
                </a:lnTo>
                <a:lnTo>
                  <a:pt x="40322" y="277215"/>
                </a:lnTo>
                <a:lnTo>
                  <a:pt x="40322" y="0"/>
                </a:lnTo>
                <a:close/>
              </a:path>
              <a:path w="267334" h="327660">
                <a:moveTo>
                  <a:pt x="267131" y="49949"/>
                </a:moveTo>
                <a:lnTo>
                  <a:pt x="226809" y="49949"/>
                </a:lnTo>
                <a:lnTo>
                  <a:pt x="226809" y="327164"/>
                </a:lnTo>
                <a:lnTo>
                  <a:pt x="267131" y="327164"/>
                </a:lnTo>
                <a:lnTo>
                  <a:pt x="267131" y="49949"/>
                </a:lnTo>
                <a:close/>
              </a:path>
              <a:path w="267334" h="327660">
                <a:moveTo>
                  <a:pt x="267131" y="0"/>
                </a:moveTo>
                <a:lnTo>
                  <a:pt x="202526" y="0"/>
                </a:lnTo>
                <a:lnTo>
                  <a:pt x="50406" y="277215"/>
                </a:lnTo>
                <a:lnTo>
                  <a:pt x="92016" y="277215"/>
                </a:lnTo>
                <a:lnTo>
                  <a:pt x="216738" y="49949"/>
                </a:lnTo>
                <a:lnTo>
                  <a:pt x="267131" y="49949"/>
                </a:lnTo>
                <a:lnTo>
                  <a:pt x="267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814944" y="5500878"/>
            <a:ext cx="305435" cy="339090"/>
          </a:xfrm>
          <a:custGeom>
            <a:avLst/>
            <a:gdLst/>
            <a:ahLst/>
            <a:cxnLst/>
            <a:rect l="l" t="t" r="r" b="b"/>
            <a:pathLst>
              <a:path w="305434" h="339089">
                <a:moveTo>
                  <a:pt x="152577" y="0"/>
                </a:moveTo>
                <a:lnTo>
                  <a:pt x="88258" y="11972"/>
                </a:lnTo>
                <a:lnTo>
                  <a:pt x="40093" y="47891"/>
                </a:lnTo>
                <a:lnTo>
                  <a:pt x="10021" y="102241"/>
                </a:lnTo>
                <a:lnTo>
                  <a:pt x="0" y="169545"/>
                </a:lnTo>
                <a:lnTo>
                  <a:pt x="2505" y="204808"/>
                </a:lnTo>
                <a:lnTo>
                  <a:pt x="22551" y="265635"/>
                </a:lnTo>
                <a:lnTo>
                  <a:pt x="62155" y="312143"/>
                </a:lnTo>
                <a:lnTo>
                  <a:pt x="118400" y="336084"/>
                </a:lnTo>
                <a:lnTo>
                  <a:pt x="152577" y="339077"/>
                </a:lnTo>
                <a:lnTo>
                  <a:pt x="186575" y="336069"/>
                </a:lnTo>
                <a:lnTo>
                  <a:pt x="216617" y="327048"/>
                </a:lnTo>
                <a:lnTo>
                  <a:pt x="242706" y="312014"/>
                </a:lnTo>
                <a:lnTo>
                  <a:pt x="253757" y="301510"/>
                </a:lnTo>
                <a:lnTo>
                  <a:pt x="152577" y="301510"/>
                </a:lnTo>
                <a:lnTo>
                  <a:pt x="126777" y="299132"/>
                </a:lnTo>
                <a:lnTo>
                  <a:pt x="85310" y="280111"/>
                </a:lnTo>
                <a:lnTo>
                  <a:pt x="57419" y="243343"/>
                </a:lnTo>
                <a:lnTo>
                  <a:pt x="43441" y="196376"/>
                </a:lnTo>
                <a:lnTo>
                  <a:pt x="41694" y="169545"/>
                </a:lnTo>
                <a:lnTo>
                  <a:pt x="43441" y="142708"/>
                </a:lnTo>
                <a:lnTo>
                  <a:pt x="57419" y="95744"/>
                </a:lnTo>
                <a:lnTo>
                  <a:pt x="85310" y="58973"/>
                </a:lnTo>
                <a:lnTo>
                  <a:pt x="126777" y="39955"/>
                </a:lnTo>
                <a:lnTo>
                  <a:pt x="152577" y="37579"/>
                </a:lnTo>
                <a:lnTo>
                  <a:pt x="253760" y="37579"/>
                </a:lnTo>
                <a:lnTo>
                  <a:pt x="242706" y="27067"/>
                </a:lnTo>
                <a:lnTo>
                  <a:pt x="216617" y="12030"/>
                </a:lnTo>
                <a:lnTo>
                  <a:pt x="186575" y="3007"/>
                </a:lnTo>
                <a:lnTo>
                  <a:pt x="152577" y="0"/>
                </a:lnTo>
                <a:close/>
              </a:path>
              <a:path w="305434" h="339089">
                <a:moveTo>
                  <a:pt x="253760" y="37579"/>
                </a:moveTo>
                <a:lnTo>
                  <a:pt x="152577" y="37579"/>
                </a:lnTo>
                <a:lnTo>
                  <a:pt x="178383" y="39955"/>
                </a:lnTo>
                <a:lnTo>
                  <a:pt x="200806" y="47086"/>
                </a:lnTo>
                <a:lnTo>
                  <a:pt x="235508" y="75615"/>
                </a:lnTo>
                <a:lnTo>
                  <a:pt x="256476" y="118108"/>
                </a:lnTo>
                <a:lnTo>
                  <a:pt x="263461" y="169545"/>
                </a:lnTo>
                <a:lnTo>
                  <a:pt x="261715" y="196376"/>
                </a:lnTo>
                <a:lnTo>
                  <a:pt x="247741" y="243343"/>
                </a:lnTo>
                <a:lnTo>
                  <a:pt x="219846" y="280111"/>
                </a:lnTo>
                <a:lnTo>
                  <a:pt x="178383" y="299132"/>
                </a:lnTo>
                <a:lnTo>
                  <a:pt x="152577" y="301510"/>
                </a:lnTo>
                <a:lnTo>
                  <a:pt x="253757" y="301510"/>
                </a:lnTo>
                <a:lnTo>
                  <a:pt x="282483" y="265337"/>
                </a:lnTo>
                <a:lnTo>
                  <a:pt x="302646" y="204628"/>
                </a:lnTo>
                <a:lnTo>
                  <a:pt x="305168" y="169545"/>
                </a:lnTo>
                <a:lnTo>
                  <a:pt x="302646" y="134459"/>
                </a:lnTo>
                <a:lnTo>
                  <a:pt x="295084" y="102527"/>
                </a:lnTo>
                <a:lnTo>
                  <a:pt x="282483" y="73747"/>
                </a:lnTo>
                <a:lnTo>
                  <a:pt x="264845" y="48120"/>
                </a:lnTo>
                <a:lnTo>
                  <a:pt x="253760" y="37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207622" y="5684634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60"/>
                </a:lnTo>
              </a:path>
            </a:pathLst>
          </a:custGeom>
          <a:ln w="412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187004" y="5665584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30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207622" y="5506834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700"/>
                </a:lnTo>
              </a:path>
            </a:pathLst>
          </a:custGeom>
          <a:ln w="412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431688" y="5684621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377"/>
                </a:lnTo>
              </a:path>
            </a:pathLst>
          </a:custGeom>
          <a:ln w="412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431688" y="5506834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306"/>
                </a:lnTo>
              </a:path>
            </a:pathLst>
          </a:custGeom>
          <a:ln w="412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556320" y="5684634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60"/>
                </a:lnTo>
              </a:path>
            </a:pathLst>
          </a:custGeom>
          <a:ln w="412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535695" y="5665584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31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556320" y="5506834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700"/>
                </a:lnTo>
              </a:path>
            </a:pathLst>
          </a:custGeom>
          <a:ln w="412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780386" y="5684621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377"/>
                </a:lnTo>
              </a:path>
            </a:pathLst>
          </a:custGeom>
          <a:ln w="412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780386" y="5506834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306"/>
                </a:lnTo>
              </a:path>
            </a:pathLst>
          </a:custGeom>
          <a:ln w="412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867902" y="5500878"/>
            <a:ext cx="305435" cy="339090"/>
          </a:xfrm>
          <a:custGeom>
            <a:avLst/>
            <a:gdLst/>
            <a:ahLst/>
            <a:cxnLst/>
            <a:rect l="l" t="t" r="r" b="b"/>
            <a:pathLst>
              <a:path w="305434" h="339089">
                <a:moveTo>
                  <a:pt x="152590" y="0"/>
                </a:moveTo>
                <a:lnTo>
                  <a:pt x="88264" y="11972"/>
                </a:lnTo>
                <a:lnTo>
                  <a:pt x="40093" y="47891"/>
                </a:lnTo>
                <a:lnTo>
                  <a:pt x="10021" y="102241"/>
                </a:lnTo>
                <a:lnTo>
                  <a:pt x="0" y="169545"/>
                </a:lnTo>
                <a:lnTo>
                  <a:pt x="2505" y="204808"/>
                </a:lnTo>
                <a:lnTo>
                  <a:pt x="22551" y="265635"/>
                </a:lnTo>
                <a:lnTo>
                  <a:pt x="62161" y="312143"/>
                </a:lnTo>
                <a:lnTo>
                  <a:pt x="118407" y="336084"/>
                </a:lnTo>
                <a:lnTo>
                  <a:pt x="152590" y="339077"/>
                </a:lnTo>
                <a:lnTo>
                  <a:pt x="186580" y="336069"/>
                </a:lnTo>
                <a:lnTo>
                  <a:pt x="216619" y="327048"/>
                </a:lnTo>
                <a:lnTo>
                  <a:pt x="242707" y="312014"/>
                </a:lnTo>
                <a:lnTo>
                  <a:pt x="253757" y="301510"/>
                </a:lnTo>
                <a:lnTo>
                  <a:pt x="152590" y="301510"/>
                </a:lnTo>
                <a:lnTo>
                  <a:pt x="126782" y="299132"/>
                </a:lnTo>
                <a:lnTo>
                  <a:pt x="85310" y="280111"/>
                </a:lnTo>
                <a:lnTo>
                  <a:pt x="57419" y="243343"/>
                </a:lnTo>
                <a:lnTo>
                  <a:pt x="43441" y="196376"/>
                </a:lnTo>
                <a:lnTo>
                  <a:pt x="41694" y="169545"/>
                </a:lnTo>
                <a:lnTo>
                  <a:pt x="43441" y="142708"/>
                </a:lnTo>
                <a:lnTo>
                  <a:pt x="57419" y="95744"/>
                </a:lnTo>
                <a:lnTo>
                  <a:pt x="85310" y="58973"/>
                </a:lnTo>
                <a:lnTo>
                  <a:pt x="126782" y="39955"/>
                </a:lnTo>
                <a:lnTo>
                  <a:pt x="152590" y="37579"/>
                </a:lnTo>
                <a:lnTo>
                  <a:pt x="253761" y="37579"/>
                </a:lnTo>
                <a:lnTo>
                  <a:pt x="242707" y="27067"/>
                </a:lnTo>
                <a:lnTo>
                  <a:pt x="216619" y="12030"/>
                </a:lnTo>
                <a:lnTo>
                  <a:pt x="186580" y="3007"/>
                </a:lnTo>
                <a:lnTo>
                  <a:pt x="152590" y="0"/>
                </a:lnTo>
                <a:close/>
              </a:path>
              <a:path w="305434" h="339089">
                <a:moveTo>
                  <a:pt x="253761" y="37579"/>
                </a:moveTo>
                <a:lnTo>
                  <a:pt x="152590" y="37579"/>
                </a:lnTo>
                <a:lnTo>
                  <a:pt x="178391" y="39955"/>
                </a:lnTo>
                <a:lnTo>
                  <a:pt x="200813" y="47086"/>
                </a:lnTo>
                <a:lnTo>
                  <a:pt x="235521" y="75615"/>
                </a:lnTo>
                <a:lnTo>
                  <a:pt x="256484" y="118108"/>
                </a:lnTo>
                <a:lnTo>
                  <a:pt x="263474" y="169545"/>
                </a:lnTo>
                <a:lnTo>
                  <a:pt x="261726" y="196376"/>
                </a:lnTo>
                <a:lnTo>
                  <a:pt x="247749" y="243343"/>
                </a:lnTo>
                <a:lnTo>
                  <a:pt x="219857" y="280111"/>
                </a:lnTo>
                <a:lnTo>
                  <a:pt x="178391" y="299132"/>
                </a:lnTo>
                <a:lnTo>
                  <a:pt x="152590" y="301510"/>
                </a:lnTo>
                <a:lnTo>
                  <a:pt x="253757" y="301510"/>
                </a:lnTo>
                <a:lnTo>
                  <a:pt x="282483" y="265337"/>
                </a:lnTo>
                <a:lnTo>
                  <a:pt x="302646" y="204628"/>
                </a:lnTo>
                <a:lnTo>
                  <a:pt x="305168" y="169545"/>
                </a:lnTo>
                <a:lnTo>
                  <a:pt x="302646" y="134459"/>
                </a:lnTo>
                <a:lnTo>
                  <a:pt x="295084" y="102527"/>
                </a:lnTo>
                <a:lnTo>
                  <a:pt x="282483" y="73747"/>
                </a:lnTo>
                <a:lnTo>
                  <a:pt x="264845" y="48120"/>
                </a:lnTo>
                <a:lnTo>
                  <a:pt x="253761" y="37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260585" y="55444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60"/>
                </a:lnTo>
              </a:path>
            </a:pathLst>
          </a:custGeom>
          <a:ln w="412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239961" y="5525363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>
                <a:moveTo>
                  <a:pt x="0" y="0"/>
                </a:moveTo>
                <a:lnTo>
                  <a:pt x="22360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508934" y="5500878"/>
            <a:ext cx="305435" cy="339090"/>
          </a:xfrm>
          <a:custGeom>
            <a:avLst/>
            <a:gdLst/>
            <a:ahLst/>
            <a:cxnLst/>
            <a:rect l="l" t="t" r="r" b="b"/>
            <a:pathLst>
              <a:path w="305434" h="339089">
                <a:moveTo>
                  <a:pt x="152577" y="0"/>
                </a:moveTo>
                <a:lnTo>
                  <a:pt x="88258" y="11972"/>
                </a:lnTo>
                <a:lnTo>
                  <a:pt x="40093" y="47891"/>
                </a:lnTo>
                <a:lnTo>
                  <a:pt x="10021" y="102241"/>
                </a:lnTo>
                <a:lnTo>
                  <a:pt x="0" y="169545"/>
                </a:lnTo>
                <a:lnTo>
                  <a:pt x="2505" y="204808"/>
                </a:lnTo>
                <a:lnTo>
                  <a:pt x="22551" y="265635"/>
                </a:lnTo>
                <a:lnTo>
                  <a:pt x="62155" y="312143"/>
                </a:lnTo>
                <a:lnTo>
                  <a:pt x="118400" y="336084"/>
                </a:lnTo>
                <a:lnTo>
                  <a:pt x="152577" y="339077"/>
                </a:lnTo>
                <a:lnTo>
                  <a:pt x="186575" y="336069"/>
                </a:lnTo>
                <a:lnTo>
                  <a:pt x="216617" y="327048"/>
                </a:lnTo>
                <a:lnTo>
                  <a:pt x="242706" y="312014"/>
                </a:lnTo>
                <a:lnTo>
                  <a:pt x="253757" y="301510"/>
                </a:lnTo>
                <a:lnTo>
                  <a:pt x="152577" y="301510"/>
                </a:lnTo>
                <a:lnTo>
                  <a:pt x="126777" y="299132"/>
                </a:lnTo>
                <a:lnTo>
                  <a:pt x="85310" y="280111"/>
                </a:lnTo>
                <a:lnTo>
                  <a:pt x="57419" y="243343"/>
                </a:lnTo>
                <a:lnTo>
                  <a:pt x="43441" y="196376"/>
                </a:lnTo>
                <a:lnTo>
                  <a:pt x="41694" y="169545"/>
                </a:lnTo>
                <a:lnTo>
                  <a:pt x="43441" y="142708"/>
                </a:lnTo>
                <a:lnTo>
                  <a:pt x="57419" y="95744"/>
                </a:lnTo>
                <a:lnTo>
                  <a:pt x="85310" y="58973"/>
                </a:lnTo>
                <a:lnTo>
                  <a:pt x="126777" y="39955"/>
                </a:lnTo>
                <a:lnTo>
                  <a:pt x="152577" y="37579"/>
                </a:lnTo>
                <a:lnTo>
                  <a:pt x="253760" y="37579"/>
                </a:lnTo>
                <a:lnTo>
                  <a:pt x="242706" y="27067"/>
                </a:lnTo>
                <a:lnTo>
                  <a:pt x="216617" y="12030"/>
                </a:lnTo>
                <a:lnTo>
                  <a:pt x="186575" y="3007"/>
                </a:lnTo>
                <a:lnTo>
                  <a:pt x="152577" y="0"/>
                </a:lnTo>
                <a:close/>
              </a:path>
              <a:path w="305434" h="339089">
                <a:moveTo>
                  <a:pt x="253760" y="37579"/>
                </a:moveTo>
                <a:lnTo>
                  <a:pt x="152577" y="37579"/>
                </a:lnTo>
                <a:lnTo>
                  <a:pt x="178384" y="39955"/>
                </a:lnTo>
                <a:lnTo>
                  <a:pt x="200807" y="47086"/>
                </a:lnTo>
                <a:lnTo>
                  <a:pt x="235521" y="75615"/>
                </a:lnTo>
                <a:lnTo>
                  <a:pt x="256478" y="118108"/>
                </a:lnTo>
                <a:lnTo>
                  <a:pt x="263461" y="169545"/>
                </a:lnTo>
                <a:lnTo>
                  <a:pt x="261715" y="196376"/>
                </a:lnTo>
                <a:lnTo>
                  <a:pt x="247747" y="243343"/>
                </a:lnTo>
                <a:lnTo>
                  <a:pt x="219852" y="280111"/>
                </a:lnTo>
                <a:lnTo>
                  <a:pt x="178384" y="299132"/>
                </a:lnTo>
                <a:lnTo>
                  <a:pt x="152577" y="301510"/>
                </a:lnTo>
                <a:lnTo>
                  <a:pt x="253757" y="301510"/>
                </a:lnTo>
                <a:lnTo>
                  <a:pt x="282483" y="265337"/>
                </a:lnTo>
                <a:lnTo>
                  <a:pt x="302646" y="204628"/>
                </a:lnTo>
                <a:lnTo>
                  <a:pt x="305168" y="169545"/>
                </a:lnTo>
                <a:lnTo>
                  <a:pt x="302646" y="134459"/>
                </a:lnTo>
                <a:lnTo>
                  <a:pt x="295084" y="102527"/>
                </a:lnTo>
                <a:lnTo>
                  <a:pt x="282483" y="73747"/>
                </a:lnTo>
                <a:lnTo>
                  <a:pt x="264845" y="48120"/>
                </a:lnTo>
                <a:lnTo>
                  <a:pt x="253760" y="37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661560" y="6092611"/>
            <a:ext cx="305435" cy="339090"/>
          </a:xfrm>
          <a:custGeom>
            <a:avLst/>
            <a:gdLst/>
            <a:ahLst/>
            <a:cxnLst/>
            <a:rect l="l" t="t" r="r" b="b"/>
            <a:pathLst>
              <a:path w="305435" h="339089">
                <a:moveTo>
                  <a:pt x="152577" y="0"/>
                </a:moveTo>
                <a:lnTo>
                  <a:pt x="88258" y="11971"/>
                </a:lnTo>
                <a:lnTo>
                  <a:pt x="40093" y="47878"/>
                </a:lnTo>
                <a:lnTo>
                  <a:pt x="10021" y="102238"/>
                </a:lnTo>
                <a:lnTo>
                  <a:pt x="0" y="169532"/>
                </a:lnTo>
                <a:lnTo>
                  <a:pt x="2505" y="204803"/>
                </a:lnTo>
                <a:lnTo>
                  <a:pt x="22551" y="265635"/>
                </a:lnTo>
                <a:lnTo>
                  <a:pt x="62155" y="312143"/>
                </a:lnTo>
                <a:lnTo>
                  <a:pt x="118400" y="336084"/>
                </a:lnTo>
                <a:lnTo>
                  <a:pt x="152577" y="339077"/>
                </a:lnTo>
                <a:lnTo>
                  <a:pt x="186575" y="336069"/>
                </a:lnTo>
                <a:lnTo>
                  <a:pt x="216617" y="327047"/>
                </a:lnTo>
                <a:lnTo>
                  <a:pt x="242706" y="312009"/>
                </a:lnTo>
                <a:lnTo>
                  <a:pt x="253760" y="301497"/>
                </a:lnTo>
                <a:lnTo>
                  <a:pt x="152577" y="301497"/>
                </a:lnTo>
                <a:lnTo>
                  <a:pt x="126777" y="299121"/>
                </a:lnTo>
                <a:lnTo>
                  <a:pt x="85310" y="280109"/>
                </a:lnTo>
                <a:lnTo>
                  <a:pt x="57419" y="243337"/>
                </a:lnTo>
                <a:lnTo>
                  <a:pt x="43441" y="196369"/>
                </a:lnTo>
                <a:lnTo>
                  <a:pt x="41694" y="169532"/>
                </a:lnTo>
                <a:lnTo>
                  <a:pt x="43441" y="142700"/>
                </a:lnTo>
                <a:lnTo>
                  <a:pt x="57419" y="95733"/>
                </a:lnTo>
                <a:lnTo>
                  <a:pt x="85310" y="58965"/>
                </a:lnTo>
                <a:lnTo>
                  <a:pt x="126777" y="39945"/>
                </a:lnTo>
                <a:lnTo>
                  <a:pt x="152577" y="37566"/>
                </a:lnTo>
                <a:lnTo>
                  <a:pt x="253757" y="37566"/>
                </a:lnTo>
                <a:lnTo>
                  <a:pt x="242706" y="27062"/>
                </a:lnTo>
                <a:lnTo>
                  <a:pt x="216617" y="12028"/>
                </a:lnTo>
                <a:lnTo>
                  <a:pt x="186575" y="3007"/>
                </a:lnTo>
                <a:lnTo>
                  <a:pt x="152577" y="0"/>
                </a:lnTo>
                <a:close/>
              </a:path>
              <a:path w="305435" h="339089">
                <a:moveTo>
                  <a:pt x="253757" y="37566"/>
                </a:moveTo>
                <a:lnTo>
                  <a:pt x="152577" y="37566"/>
                </a:lnTo>
                <a:lnTo>
                  <a:pt x="178384" y="39945"/>
                </a:lnTo>
                <a:lnTo>
                  <a:pt x="200807" y="47078"/>
                </a:lnTo>
                <a:lnTo>
                  <a:pt x="235521" y="75603"/>
                </a:lnTo>
                <a:lnTo>
                  <a:pt x="256478" y="118100"/>
                </a:lnTo>
                <a:lnTo>
                  <a:pt x="263461" y="169532"/>
                </a:lnTo>
                <a:lnTo>
                  <a:pt x="261715" y="196369"/>
                </a:lnTo>
                <a:lnTo>
                  <a:pt x="247747" y="243337"/>
                </a:lnTo>
                <a:lnTo>
                  <a:pt x="219852" y="280109"/>
                </a:lnTo>
                <a:lnTo>
                  <a:pt x="178384" y="299121"/>
                </a:lnTo>
                <a:lnTo>
                  <a:pt x="152577" y="301497"/>
                </a:lnTo>
                <a:lnTo>
                  <a:pt x="253760" y="301497"/>
                </a:lnTo>
                <a:lnTo>
                  <a:pt x="282483" y="265329"/>
                </a:lnTo>
                <a:lnTo>
                  <a:pt x="302646" y="204617"/>
                </a:lnTo>
                <a:lnTo>
                  <a:pt x="305168" y="169532"/>
                </a:lnTo>
                <a:lnTo>
                  <a:pt x="302646" y="134454"/>
                </a:lnTo>
                <a:lnTo>
                  <a:pt x="295084" y="102523"/>
                </a:lnTo>
                <a:lnTo>
                  <a:pt x="282483" y="73741"/>
                </a:lnTo>
                <a:lnTo>
                  <a:pt x="264845" y="48107"/>
                </a:lnTo>
                <a:lnTo>
                  <a:pt x="253757" y="375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033619" y="6098569"/>
            <a:ext cx="249554" cy="327660"/>
          </a:xfrm>
          <a:custGeom>
            <a:avLst/>
            <a:gdLst/>
            <a:ahLst/>
            <a:cxnLst/>
            <a:rect l="l" t="t" r="r" b="b"/>
            <a:pathLst>
              <a:path w="249554" h="327660">
                <a:moveTo>
                  <a:pt x="224066" y="0"/>
                </a:moveTo>
                <a:lnTo>
                  <a:pt x="0" y="0"/>
                </a:lnTo>
                <a:lnTo>
                  <a:pt x="0" y="327164"/>
                </a:lnTo>
                <a:lnTo>
                  <a:pt x="139750" y="327164"/>
                </a:lnTo>
                <a:lnTo>
                  <a:pt x="164394" y="325559"/>
                </a:lnTo>
                <a:lnTo>
                  <a:pt x="186088" y="320746"/>
                </a:lnTo>
                <a:lnTo>
                  <a:pt x="204832" y="312725"/>
                </a:lnTo>
                <a:lnTo>
                  <a:pt x="220624" y="301498"/>
                </a:lnTo>
                <a:lnTo>
                  <a:pt x="230407" y="290499"/>
                </a:lnTo>
                <a:lnTo>
                  <a:pt x="41236" y="290499"/>
                </a:lnTo>
                <a:lnTo>
                  <a:pt x="41236" y="169075"/>
                </a:lnTo>
                <a:lnTo>
                  <a:pt x="230000" y="169075"/>
                </a:lnTo>
                <a:lnTo>
                  <a:pt x="220624" y="158534"/>
                </a:lnTo>
                <a:lnTo>
                  <a:pt x="204832" y="147308"/>
                </a:lnTo>
                <a:lnTo>
                  <a:pt x="186088" y="139292"/>
                </a:lnTo>
                <a:lnTo>
                  <a:pt x="164394" y="134482"/>
                </a:lnTo>
                <a:lnTo>
                  <a:pt x="139750" y="132880"/>
                </a:lnTo>
                <a:lnTo>
                  <a:pt x="41236" y="132880"/>
                </a:lnTo>
                <a:lnTo>
                  <a:pt x="41236" y="37566"/>
                </a:lnTo>
                <a:lnTo>
                  <a:pt x="224066" y="37566"/>
                </a:lnTo>
                <a:lnTo>
                  <a:pt x="224066" y="0"/>
                </a:lnTo>
                <a:close/>
              </a:path>
              <a:path w="249554" h="327660">
                <a:moveTo>
                  <a:pt x="230000" y="169075"/>
                </a:moveTo>
                <a:lnTo>
                  <a:pt x="132880" y="169075"/>
                </a:lnTo>
                <a:lnTo>
                  <a:pt x="165758" y="172856"/>
                </a:lnTo>
                <a:lnTo>
                  <a:pt x="189241" y="184199"/>
                </a:lnTo>
                <a:lnTo>
                  <a:pt x="203329" y="203102"/>
                </a:lnTo>
                <a:lnTo>
                  <a:pt x="208026" y="229565"/>
                </a:lnTo>
                <a:lnTo>
                  <a:pt x="206923" y="243566"/>
                </a:lnTo>
                <a:lnTo>
                  <a:pt x="180177" y="281739"/>
                </a:lnTo>
                <a:lnTo>
                  <a:pt x="132880" y="290499"/>
                </a:lnTo>
                <a:lnTo>
                  <a:pt x="230407" y="290499"/>
                </a:lnTo>
                <a:lnTo>
                  <a:pt x="233157" y="287408"/>
                </a:lnTo>
                <a:lnTo>
                  <a:pt x="242106" y="270798"/>
                </a:lnTo>
                <a:lnTo>
                  <a:pt x="247474" y="251670"/>
                </a:lnTo>
                <a:lnTo>
                  <a:pt x="249262" y="230022"/>
                </a:lnTo>
                <a:lnTo>
                  <a:pt x="247474" y="208367"/>
                </a:lnTo>
                <a:lnTo>
                  <a:pt x="242106" y="189234"/>
                </a:lnTo>
                <a:lnTo>
                  <a:pt x="233157" y="172624"/>
                </a:lnTo>
                <a:lnTo>
                  <a:pt x="230000" y="169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314962" y="6098566"/>
            <a:ext cx="273685" cy="327660"/>
          </a:xfrm>
          <a:custGeom>
            <a:avLst/>
            <a:gdLst/>
            <a:ahLst/>
            <a:cxnLst/>
            <a:rect l="l" t="t" r="r" b="b"/>
            <a:pathLst>
              <a:path w="273685" h="327660">
                <a:moveTo>
                  <a:pt x="44437" y="0"/>
                </a:moveTo>
                <a:lnTo>
                  <a:pt x="0" y="0"/>
                </a:lnTo>
                <a:lnTo>
                  <a:pt x="120967" y="229108"/>
                </a:lnTo>
                <a:lnTo>
                  <a:pt x="74231" y="327164"/>
                </a:lnTo>
                <a:lnTo>
                  <a:pt x="116840" y="327164"/>
                </a:lnTo>
                <a:lnTo>
                  <a:pt x="191024" y="171831"/>
                </a:lnTo>
                <a:lnTo>
                  <a:pt x="135166" y="171831"/>
                </a:lnTo>
                <a:lnTo>
                  <a:pt x="44437" y="0"/>
                </a:lnTo>
                <a:close/>
              </a:path>
              <a:path w="273685" h="327660">
                <a:moveTo>
                  <a:pt x="273088" y="0"/>
                </a:moveTo>
                <a:lnTo>
                  <a:pt x="230022" y="0"/>
                </a:lnTo>
                <a:lnTo>
                  <a:pt x="147993" y="171831"/>
                </a:lnTo>
                <a:lnTo>
                  <a:pt x="191024" y="171831"/>
                </a:lnTo>
                <a:lnTo>
                  <a:pt x="2730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625160" y="6098569"/>
            <a:ext cx="243840" cy="327660"/>
          </a:xfrm>
          <a:custGeom>
            <a:avLst/>
            <a:gdLst/>
            <a:ahLst/>
            <a:cxnLst/>
            <a:rect l="l" t="t" r="r" b="b"/>
            <a:pathLst>
              <a:path w="243839" h="327660">
                <a:moveTo>
                  <a:pt x="243319" y="187871"/>
                </a:moveTo>
                <a:lnTo>
                  <a:pt x="202082" y="187871"/>
                </a:lnTo>
                <a:lnTo>
                  <a:pt x="202082" y="327164"/>
                </a:lnTo>
                <a:lnTo>
                  <a:pt x="243319" y="327164"/>
                </a:lnTo>
                <a:lnTo>
                  <a:pt x="243319" y="187871"/>
                </a:lnTo>
                <a:close/>
              </a:path>
              <a:path w="243839" h="327660">
                <a:moveTo>
                  <a:pt x="41236" y="0"/>
                </a:moveTo>
                <a:lnTo>
                  <a:pt x="0" y="0"/>
                </a:lnTo>
                <a:lnTo>
                  <a:pt x="87" y="102420"/>
                </a:lnTo>
                <a:lnTo>
                  <a:pt x="6275" y="143531"/>
                </a:lnTo>
                <a:lnTo>
                  <a:pt x="34158" y="179241"/>
                </a:lnTo>
                <a:lnTo>
                  <a:pt x="74734" y="192964"/>
                </a:lnTo>
                <a:lnTo>
                  <a:pt x="118681" y="196570"/>
                </a:lnTo>
                <a:lnTo>
                  <a:pt x="140217" y="196025"/>
                </a:lnTo>
                <a:lnTo>
                  <a:pt x="161296" y="194392"/>
                </a:lnTo>
                <a:lnTo>
                  <a:pt x="181917" y="191673"/>
                </a:lnTo>
                <a:lnTo>
                  <a:pt x="202082" y="187871"/>
                </a:lnTo>
                <a:lnTo>
                  <a:pt x="243319" y="187871"/>
                </a:lnTo>
                <a:lnTo>
                  <a:pt x="243319" y="159004"/>
                </a:lnTo>
                <a:lnTo>
                  <a:pt x="123723" y="159004"/>
                </a:lnTo>
                <a:lnTo>
                  <a:pt x="112281" y="158744"/>
                </a:lnTo>
                <a:lnTo>
                  <a:pt x="69368" y="150463"/>
                </a:lnTo>
                <a:lnTo>
                  <a:pt x="42392" y="117373"/>
                </a:lnTo>
                <a:lnTo>
                  <a:pt x="41251" y="102420"/>
                </a:lnTo>
                <a:lnTo>
                  <a:pt x="41236" y="0"/>
                </a:lnTo>
                <a:close/>
              </a:path>
              <a:path w="243839" h="327660">
                <a:moveTo>
                  <a:pt x="243319" y="0"/>
                </a:moveTo>
                <a:lnTo>
                  <a:pt x="202082" y="0"/>
                </a:lnTo>
                <a:lnTo>
                  <a:pt x="202082" y="149834"/>
                </a:lnTo>
                <a:lnTo>
                  <a:pt x="182575" y="153844"/>
                </a:lnTo>
                <a:lnTo>
                  <a:pt x="163012" y="156710"/>
                </a:lnTo>
                <a:lnTo>
                  <a:pt x="143394" y="158430"/>
                </a:lnTo>
                <a:lnTo>
                  <a:pt x="123723" y="159004"/>
                </a:lnTo>
                <a:lnTo>
                  <a:pt x="243319" y="159004"/>
                </a:lnTo>
                <a:lnTo>
                  <a:pt x="243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951867" y="6407206"/>
            <a:ext cx="235585" cy="0"/>
          </a:xfrm>
          <a:custGeom>
            <a:avLst/>
            <a:gdLst/>
            <a:ahLst/>
            <a:cxnLst/>
            <a:rect l="l" t="t" r="r" b="b"/>
            <a:pathLst>
              <a:path w="235585">
                <a:moveTo>
                  <a:pt x="0" y="0"/>
                </a:moveTo>
                <a:lnTo>
                  <a:pt x="235064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972486" y="6275127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29"/>
                </a:lnTo>
              </a:path>
            </a:pathLst>
          </a:custGeom>
          <a:ln w="412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951867" y="6256077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52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972486" y="6136697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30"/>
                </a:lnTo>
              </a:path>
            </a:pathLst>
          </a:custGeom>
          <a:ln w="412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951867" y="6117647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4">
                <a:moveTo>
                  <a:pt x="0" y="0"/>
                </a:moveTo>
                <a:lnTo>
                  <a:pt x="227723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271240" y="6276369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60"/>
                </a:lnTo>
              </a:path>
            </a:pathLst>
          </a:custGeom>
          <a:ln w="412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250622" y="6257319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30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271240" y="6098569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700"/>
                </a:lnTo>
              </a:path>
            </a:pathLst>
          </a:custGeom>
          <a:ln w="412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495307" y="6276356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377"/>
                </a:lnTo>
              </a:path>
            </a:pathLst>
          </a:custGeom>
          <a:ln w="412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495307" y="6098569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293"/>
                </a:lnTo>
              </a:path>
            </a:pathLst>
          </a:custGeom>
          <a:ln w="412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599313" y="6098569"/>
            <a:ext cx="267335" cy="327660"/>
          </a:xfrm>
          <a:custGeom>
            <a:avLst/>
            <a:gdLst/>
            <a:ahLst/>
            <a:cxnLst/>
            <a:rect l="l" t="t" r="r" b="b"/>
            <a:pathLst>
              <a:path w="267334" h="327660">
                <a:moveTo>
                  <a:pt x="40322" y="0"/>
                </a:moveTo>
                <a:lnTo>
                  <a:pt x="0" y="0"/>
                </a:lnTo>
                <a:lnTo>
                  <a:pt x="0" y="327164"/>
                </a:lnTo>
                <a:lnTo>
                  <a:pt x="64604" y="327164"/>
                </a:lnTo>
                <a:lnTo>
                  <a:pt x="92016" y="277215"/>
                </a:lnTo>
                <a:lnTo>
                  <a:pt x="40322" y="277215"/>
                </a:lnTo>
                <a:lnTo>
                  <a:pt x="40322" y="0"/>
                </a:lnTo>
                <a:close/>
              </a:path>
              <a:path w="267334" h="327660">
                <a:moveTo>
                  <a:pt x="267144" y="49949"/>
                </a:moveTo>
                <a:lnTo>
                  <a:pt x="226809" y="49949"/>
                </a:lnTo>
                <a:lnTo>
                  <a:pt x="226809" y="327164"/>
                </a:lnTo>
                <a:lnTo>
                  <a:pt x="267144" y="327164"/>
                </a:lnTo>
                <a:lnTo>
                  <a:pt x="267144" y="49949"/>
                </a:lnTo>
                <a:close/>
              </a:path>
              <a:path w="267334" h="327660">
                <a:moveTo>
                  <a:pt x="267144" y="0"/>
                </a:moveTo>
                <a:lnTo>
                  <a:pt x="202526" y="0"/>
                </a:lnTo>
                <a:lnTo>
                  <a:pt x="50406" y="277215"/>
                </a:lnTo>
                <a:lnTo>
                  <a:pt x="92016" y="277215"/>
                </a:lnTo>
                <a:lnTo>
                  <a:pt x="216738" y="49949"/>
                </a:lnTo>
                <a:lnTo>
                  <a:pt x="267144" y="49949"/>
                </a:lnTo>
                <a:lnTo>
                  <a:pt x="2671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938391" y="6098569"/>
            <a:ext cx="255270" cy="327660"/>
          </a:xfrm>
          <a:custGeom>
            <a:avLst/>
            <a:gdLst/>
            <a:ahLst/>
            <a:cxnLst/>
            <a:rect l="l" t="t" r="r" b="b"/>
            <a:pathLst>
              <a:path w="255270" h="327660">
                <a:moveTo>
                  <a:pt x="254761" y="0"/>
                </a:moveTo>
                <a:lnTo>
                  <a:pt x="109969" y="0"/>
                </a:lnTo>
                <a:lnTo>
                  <a:pt x="85568" y="1559"/>
                </a:lnTo>
                <a:lnTo>
                  <a:pt x="45702" y="14042"/>
                </a:lnTo>
                <a:lnTo>
                  <a:pt x="9275" y="55038"/>
                </a:lnTo>
                <a:lnTo>
                  <a:pt x="2285" y="95300"/>
                </a:lnTo>
                <a:lnTo>
                  <a:pt x="5407" y="123744"/>
                </a:lnTo>
                <a:lnTo>
                  <a:pt x="14773" y="147202"/>
                </a:lnTo>
                <a:lnTo>
                  <a:pt x="30382" y="165673"/>
                </a:lnTo>
                <a:lnTo>
                  <a:pt x="52235" y="179158"/>
                </a:lnTo>
                <a:lnTo>
                  <a:pt x="0" y="327164"/>
                </a:lnTo>
                <a:lnTo>
                  <a:pt x="42608" y="327164"/>
                </a:lnTo>
                <a:lnTo>
                  <a:pt x="91643" y="188785"/>
                </a:lnTo>
                <a:lnTo>
                  <a:pt x="254761" y="188785"/>
                </a:lnTo>
                <a:lnTo>
                  <a:pt x="254761" y="153504"/>
                </a:lnTo>
                <a:lnTo>
                  <a:pt x="115925" y="153504"/>
                </a:lnTo>
                <a:lnTo>
                  <a:pt x="84453" y="149866"/>
                </a:lnTo>
                <a:lnTo>
                  <a:pt x="61969" y="138952"/>
                </a:lnTo>
                <a:lnTo>
                  <a:pt x="48477" y="120763"/>
                </a:lnTo>
                <a:lnTo>
                  <a:pt x="43980" y="95300"/>
                </a:lnTo>
                <a:lnTo>
                  <a:pt x="45041" y="81744"/>
                </a:lnTo>
                <a:lnTo>
                  <a:pt x="70728" y="45031"/>
                </a:lnTo>
                <a:lnTo>
                  <a:pt x="115925" y="36652"/>
                </a:lnTo>
                <a:lnTo>
                  <a:pt x="254761" y="36652"/>
                </a:lnTo>
                <a:lnTo>
                  <a:pt x="254761" y="0"/>
                </a:lnTo>
                <a:close/>
              </a:path>
              <a:path w="255270" h="327660">
                <a:moveTo>
                  <a:pt x="254761" y="188785"/>
                </a:moveTo>
                <a:lnTo>
                  <a:pt x="91643" y="188785"/>
                </a:lnTo>
                <a:lnTo>
                  <a:pt x="98112" y="189385"/>
                </a:lnTo>
                <a:lnTo>
                  <a:pt x="104700" y="189814"/>
                </a:lnTo>
                <a:lnTo>
                  <a:pt x="111404" y="190071"/>
                </a:lnTo>
                <a:lnTo>
                  <a:pt x="213525" y="190157"/>
                </a:lnTo>
                <a:lnTo>
                  <a:pt x="213525" y="327164"/>
                </a:lnTo>
                <a:lnTo>
                  <a:pt x="254761" y="327164"/>
                </a:lnTo>
                <a:lnTo>
                  <a:pt x="254761" y="188785"/>
                </a:lnTo>
                <a:close/>
              </a:path>
              <a:path w="255270" h="327660">
                <a:moveTo>
                  <a:pt x="254761" y="36652"/>
                </a:moveTo>
                <a:lnTo>
                  <a:pt x="213525" y="36652"/>
                </a:lnTo>
                <a:lnTo>
                  <a:pt x="213525" y="153504"/>
                </a:lnTo>
                <a:lnTo>
                  <a:pt x="254761" y="153504"/>
                </a:lnTo>
                <a:lnTo>
                  <a:pt x="254761" y="366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636350" y="5294338"/>
            <a:ext cx="5684520" cy="0"/>
          </a:xfrm>
          <a:custGeom>
            <a:avLst/>
            <a:gdLst/>
            <a:ahLst/>
            <a:cxnLst/>
            <a:rect l="l" t="t" r="r" b="b"/>
            <a:pathLst>
              <a:path w="5684520">
                <a:moveTo>
                  <a:pt x="0" y="0"/>
                </a:moveTo>
                <a:lnTo>
                  <a:pt x="5684532" y="0"/>
                </a:lnTo>
              </a:path>
            </a:pathLst>
          </a:custGeom>
          <a:ln w="208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0320883" y="52943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08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636350" y="5886069"/>
            <a:ext cx="5330825" cy="0"/>
          </a:xfrm>
          <a:custGeom>
            <a:avLst/>
            <a:gdLst/>
            <a:ahLst/>
            <a:cxnLst/>
            <a:rect l="l" t="t" r="r" b="b"/>
            <a:pathLst>
              <a:path w="5330825">
                <a:moveTo>
                  <a:pt x="0" y="0"/>
                </a:moveTo>
                <a:lnTo>
                  <a:pt x="5330329" y="0"/>
                </a:lnTo>
              </a:path>
            </a:pathLst>
          </a:custGeom>
          <a:ln w="208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966680" y="58860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08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636350" y="6477799"/>
            <a:ext cx="2599055" cy="0"/>
          </a:xfrm>
          <a:custGeom>
            <a:avLst/>
            <a:gdLst/>
            <a:ahLst/>
            <a:cxnLst/>
            <a:rect l="l" t="t" r="r" b="b"/>
            <a:pathLst>
              <a:path w="2599054">
                <a:moveTo>
                  <a:pt x="0" y="0"/>
                </a:moveTo>
                <a:lnTo>
                  <a:pt x="2598496" y="0"/>
                </a:lnTo>
              </a:path>
            </a:pathLst>
          </a:custGeom>
          <a:ln w="208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3" name="Рисунок 172">
            <a:extLst>
              <a:ext uri="{FF2B5EF4-FFF2-40B4-BE49-F238E27FC236}">
                <a16:creationId xmlns:a16="http://schemas.microsoft.com/office/drawing/2014/main" id="{38353C58-B1B1-75CE-0EC2-4728DFDF0E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6"/>
          <a:stretch/>
        </p:blipFill>
        <p:spPr>
          <a:xfrm>
            <a:off x="2650713" y="779884"/>
            <a:ext cx="848333" cy="1410405"/>
          </a:xfrm>
          <a:prstGeom prst="rect">
            <a:avLst/>
          </a:prstGeom>
        </p:spPr>
      </p:pic>
      <p:sp>
        <p:nvSpPr>
          <p:cNvPr id="174" name="TextBox 173">
            <a:extLst>
              <a:ext uri="{FF2B5EF4-FFF2-40B4-BE49-F238E27FC236}">
                <a16:creationId xmlns:a16="http://schemas.microsoft.com/office/drawing/2014/main" id="{9FB3F573-DA54-8B51-4E75-2728722F95D1}"/>
              </a:ext>
            </a:extLst>
          </p:cNvPr>
          <p:cNvSpPr txBox="1"/>
          <p:nvPr/>
        </p:nvSpPr>
        <p:spPr>
          <a:xfrm>
            <a:off x="95588" y="4645535"/>
            <a:ext cx="3562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МАГНИТОГОРСКИЙ ИНСТИТУТ ДОПОЛНИТЕЛЬНОГО ОБРАЗОВАНИЯ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289598C0-6C8B-07EE-57F2-6824F25822FA}"/>
              </a:ext>
            </a:extLst>
          </p:cNvPr>
          <p:cNvSpPr txBox="1"/>
          <p:nvPr/>
        </p:nvSpPr>
        <p:spPr>
          <a:xfrm>
            <a:off x="95588" y="5989587"/>
            <a:ext cx="2371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МИДО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9930" y="6061138"/>
            <a:ext cx="8151495" cy="795020"/>
          </a:xfrm>
          <a:custGeom>
            <a:avLst/>
            <a:gdLst/>
            <a:ahLst/>
            <a:cxnLst/>
            <a:rect l="l" t="t" r="r" b="b"/>
            <a:pathLst>
              <a:path w="8151495" h="795020">
                <a:moveTo>
                  <a:pt x="0" y="794740"/>
                </a:moveTo>
                <a:lnTo>
                  <a:pt x="8151253" y="794740"/>
                </a:lnTo>
                <a:lnTo>
                  <a:pt x="8151253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61151"/>
            <a:ext cx="877569" cy="796925"/>
          </a:xfrm>
          <a:custGeom>
            <a:avLst/>
            <a:gdLst/>
            <a:ahLst/>
            <a:cxnLst/>
            <a:rect l="l" t="t" r="r" b="b"/>
            <a:pathLst>
              <a:path w="877569" h="796925">
                <a:moveTo>
                  <a:pt x="0" y="796848"/>
                </a:moveTo>
                <a:lnTo>
                  <a:pt x="877468" y="796848"/>
                </a:lnTo>
                <a:lnTo>
                  <a:pt x="877468" y="0"/>
                </a:lnTo>
                <a:lnTo>
                  <a:pt x="0" y="0"/>
                </a:lnTo>
                <a:lnTo>
                  <a:pt x="0" y="796848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7404" y="6061138"/>
            <a:ext cx="3093085" cy="795020"/>
          </a:xfrm>
          <a:custGeom>
            <a:avLst/>
            <a:gdLst/>
            <a:ahLst/>
            <a:cxnLst/>
            <a:rect l="l" t="t" r="r" b="b"/>
            <a:pathLst>
              <a:path w="3093085" h="795020">
                <a:moveTo>
                  <a:pt x="0" y="794740"/>
                </a:moveTo>
                <a:lnTo>
                  <a:pt x="3092538" y="794740"/>
                </a:lnTo>
                <a:lnTo>
                  <a:pt x="3092538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DB3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3605" y="6274746"/>
            <a:ext cx="64135" cy="82550"/>
          </a:xfrm>
          <a:custGeom>
            <a:avLst/>
            <a:gdLst/>
            <a:ahLst/>
            <a:cxnLst/>
            <a:rect l="l" t="t" r="r" b="b"/>
            <a:pathLst>
              <a:path w="64134" h="82550">
                <a:moveTo>
                  <a:pt x="63601" y="49060"/>
                </a:moveTo>
                <a:lnTo>
                  <a:pt x="49745" y="49060"/>
                </a:lnTo>
                <a:lnTo>
                  <a:pt x="49745" y="82410"/>
                </a:lnTo>
                <a:lnTo>
                  <a:pt x="63601" y="82410"/>
                </a:lnTo>
                <a:lnTo>
                  <a:pt x="63601" y="49060"/>
                </a:lnTo>
                <a:close/>
              </a:path>
              <a:path w="64134" h="82550">
                <a:moveTo>
                  <a:pt x="13843" y="0"/>
                </a:moveTo>
                <a:lnTo>
                  <a:pt x="0" y="0"/>
                </a:lnTo>
                <a:lnTo>
                  <a:pt x="0" y="24930"/>
                </a:lnTo>
                <a:lnTo>
                  <a:pt x="613" y="34478"/>
                </a:lnTo>
                <a:lnTo>
                  <a:pt x="4137" y="42878"/>
                </a:lnTo>
                <a:lnTo>
                  <a:pt x="13094" y="48854"/>
                </a:lnTo>
                <a:lnTo>
                  <a:pt x="30010" y="51130"/>
                </a:lnTo>
                <a:lnTo>
                  <a:pt x="36131" y="51130"/>
                </a:lnTo>
                <a:lnTo>
                  <a:pt x="43865" y="50444"/>
                </a:lnTo>
                <a:lnTo>
                  <a:pt x="49745" y="49060"/>
                </a:lnTo>
                <a:lnTo>
                  <a:pt x="63601" y="49060"/>
                </a:lnTo>
                <a:lnTo>
                  <a:pt x="63601" y="38557"/>
                </a:lnTo>
                <a:lnTo>
                  <a:pt x="13843" y="38557"/>
                </a:lnTo>
                <a:lnTo>
                  <a:pt x="13843" y="0"/>
                </a:lnTo>
                <a:close/>
              </a:path>
              <a:path w="64134" h="82550">
                <a:moveTo>
                  <a:pt x="63601" y="0"/>
                </a:moveTo>
                <a:lnTo>
                  <a:pt x="49745" y="0"/>
                </a:lnTo>
                <a:lnTo>
                  <a:pt x="49745" y="36474"/>
                </a:lnTo>
                <a:lnTo>
                  <a:pt x="44665" y="37744"/>
                </a:lnTo>
                <a:lnTo>
                  <a:pt x="38658" y="38557"/>
                </a:lnTo>
                <a:lnTo>
                  <a:pt x="63601" y="38557"/>
                </a:lnTo>
                <a:lnTo>
                  <a:pt x="63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7183" y="6274744"/>
            <a:ext cx="60960" cy="82550"/>
          </a:xfrm>
          <a:custGeom>
            <a:avLst/>
            <a:gdLst/>
            <a:ahLst/>
            <a:cxnLst/>
            <a:rect l="l" t="t" r="r" b="b"/>
            <a:pathLst>
              <a:path w="60959" h="82550">
                <a:moveTo>
                  <a:pt x="59220" y="0"/>
                </a:moveTo>
                <a:lnTo>
                  <a:pt x="0" y="0"/>
                </a:lnTo>
                <a:lnTo>
                  <a:pt x="0" y="82423"/>
                </a:lnTo>
                <a:lnTo>
                  <a:pt x="60718" y="82423"/>
                </a:lnTo>
                <a:lnTo>
                  <a:pt x="60718" y="69837"/>
                </a:lnTo>
                <a:lnTo>
                  <a:pt x="13855" y="69837"/>
                </a:lnTo>
                <a:lnTo>
                  <a:pt x="13855" y="46164"/>
                </a:lnTo>
                <a:lnTo>
                  <a:pt x="49758" y="46164"/>
                </a:lnTo>
                <a:lnTo>
                  <a:pt x="49758" y="33820"/>
                </a:lnTo>
                <a:lnTo>
                  <a:pt x="13855" y="33820"/>
                </a:lnTo>
                <a:lnTo>
                  <a:pt x="13855" y="12585"/>
                </a:lnTo>
                <a:lnTo>
                  <a:pt x="59220" y="12585"/>
                </a:lnTo>
                <a:lnTo>
                  <a:pt x="59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5172" y="6274746"/>
            <a:ext cx="74295" cy="82550"/>
          </a:xfrm>
          <a:custGeom>
            <a:avLst/>
            <a:gdLst/>
            <a:ahLst/>
            <a:cxnLst/>
            <a:rect l="l" t="t" r="r" b="b"/>
            <a:pathLst>
              <a:path w="74294" h="82550">
                <a:moveTo>
                  <a:pt x="73888" y="0"/>
                </a:moveTo>
                <a:lnTo>
                  <a:pt x="16738" y="0"/>
                </a:lnTo>
                <a:lnTo>
                  <a:pt x="16670" y="33820"/>
                </a:lnTo>
                <a:lnTo>
                  <a:pt x="15931" y="51366"/>
                </a:lnTo>
                <a:lnTo>
                  <a:pt x="13403" y="62450"/>
                </a:lnTo>
                <a:lnTo>
                  <a:pt x="8996" y="67559"/>
                </a:lnTo>
                <a:lnTo>
                  <a:pt x="2552" y="68795"/>
                </a:lnTo>
                <a:lnTo>
                  <a:pt x="0" y="68795"/>
                </a:lnTo>
                <a:lnTo>
                  <a:pt x="0" y="82423"/>
                </a:lnTo>
                <a:lnTo>
                  <a:pt x="2666" y="82423"/>
                </a:lnTo>
                <a:lnTo>
                  <a:pt x="14774" y="80461"/>
                </a:lnTo>
                <a:lnTo>
                  <a:pt x="23183" y="73142"/>
                </a:lnTo>
                <a:lnTo>
                  <a:pt x="28088" y="58312"/>
                </a:lnTo>
                <a:lnTo>
                  <a:pt x="29679" y="33820"/>
                </a:lnTo>
                <a:lnTo>
                  <a:pt x="29679" y="12573"/>
                </a:lnTo>
                <a:lnTo>
                  <a:pt x="73888" y="12573"/>
                </a:lnTo>
                <a:lnTo>
                  <a:pt x="73888" y="0"/>
                </a:lnTo>
                <a:close/>
              </a:path>
              <a:path w="74294" h="82550">
                <a:moveTo>
                  <a:pt x="73888" y="12573"/>
                </a:moveTo>
                <a:lnTo>
                  <a:pt x="60032" y="12573"/>
                </a:lnTo>
                <a:lnTo>
                  <a:pt x="60032" y="82423"/>
                </a:lnTo>
                <a:lnTo>
                  <a:pt x="73888" y="82423"/>
                </a:lnTo>
                <a:lnTo>
                  <a:pt x="73888" y="12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5694" y="6274739"/>
            <a:ext cx="66040" cy="82550"/>
          </a:xfrm>
          <a:custGeom>
            <a:avLst/>
            <a:gdLst/>
            <a:ahLst/>
            <a:cxnLst/>
            <a:rect l="l" t="t" r="r" b="b"/>
            <a:pathLst>
              <a:path w="66040" h="82550">
                <a:moveTo>
                  <a:pt x="66014" y="0"/>
                </a:moveTo>
                <a:lnTo>
                  <a:pt x="28397" y="0"/>
                </a:lnTo>
                <a:lnTo>
                  <a:pt x="16464" y="1686"/>
                </a:lnTo>
                <a:lnTo>
                  <a:pt x="7659" y="6564"/>
                </a:lnTo>
                <a:lnTo>
                  <a:pt x="2209" y="14364"/>
                </a:lnTo>
                <a:lnTo>
                  <a:pt x="342" y="24815"/>
                </a:lnTo>
                <a:lnTo>
                  <a:pt x="342" y="34975"/>
                </a:lnTo>
                <a:lnTo>
                  <a:pt x="4724" y="42367"/>
                </a:lnTo>
                <a:lnTo>
                  <a:pt x="12687" y="46405"/>
                </a:lnTo>
                <a:lnTo>
                  <a:pt x="0" y="82422"/>
                </a:lnTo>
                <a:lnTo>
                  <a:pt x="14071" y="82422"/>
                </a:lnTo>
                <a:lnTo>
                  <a:pt x="25742" y="49415"/>
                </a:lnTo>
                <a:lnTo>
                  <a:pt x="66014" y="49415"/>
                </a:lnTo>
                <a:lnTo>
                  <a:pt x="66014" y="37642"/>
                </a:lnTo>
                <a:lnTo>
                  <a:pt x="18694" y="37642"/>
                </a:lnTo>
                <a:lnTo>
                  <a:pt x="14414" y="32791"/>
                </a:lnTo>
                <a:lnTo>
                  <a:pt x="14414" y="16738"/>
                </a:lnTo>
                <a:lnTo>
                  <a:pt x="18694" y="12242"/>
                </a:lnTo>
                <a:lnTo>
                  <a:pt x="66014" y="12242"/>
                </a:lnTo>
                <a:lnTo>
                  <a:pt x="66014" y="0"/>
                </a:lnTo>
                <a:close/>
              </a:path>
              <a:path w="66040" h="82550">
                <a:moveTo>
                  <a:pt x="66014" y="49644"/>
                </a:moveTo>
                <a:lnTo>
                  <a:pt x="52171" y="49644"/>
                </a:lnTo>
                <a:lnTo>
                  <a:pt x="52171" y="82422"/>
                </a:lnTo>
                <a:lnTo>
                  <a:pt x="66014" y="82422"/>
                </a:lnTo>
                <a:lnTo>
                  <a:pt x="66014" y="49644"/>
                </a:lnTo>
                <a:close/>
              </a:path>
              <a:path w="66040" h="82550">
                <a:moveTo>
                  <a:pt x="66014" y="49415"/>
                </a:moveTo>
                <a:lnTo>
                  <a:pt x="25742" y="49415"/>
                </a:lnTo>
                <a:lnTo>
                  <a:pt x="28168" y="49758"/>
                </a:lnTo>
                <a:lnTo>
                  <a:pt x="66014" y="49644"/>
                </a:lnTo>
                <a:lnTo>
                  <a:pt x="66014" y="49415"/>
                </a:lnTo>
                <a:close/>
              </a:path>
              <a:path w="66040" h="82550">
                <a:moveTo>
                  <a:pt x="66014" y="12242"/>
                </a:moveTo>
                <a:lnTo>
                  <a:pt x="52171" y="12242"/>
                </a:lnTo>
                <a:lnTo>
                  <a:pt x="52171" y="37642"/>
                </a:lnTo>
                <a:lnTo>
                  <a:pt x="66014" y="37642"/>
                </a:lnTo>
                <a:lnTo>
                  <a:pt x="66014" y="122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1699" y="6274747"/>
            <a:ext cx="65405" cy="82550"/>
          </a:xfrm>
          <a:custGeom>
            <a:avLst/>
            <a:gdLst/>
            <a:ahLst/>
            <a:cxnLst/>
            <a:rect l="l" t="t" r="r" b="b"/>
            <a:pathLst>
              <a:path w="65405" h="82550">
                <a:moveTo>
                  <a:pt x="58394" y="0"/>
                </a:moveTo>
                <a:lnTo>
                  <a:pt x="0" y="0"/>
                </a:lnTo>
                <a:lnTo>
                  <a:pt x="0" y="82422"/>
                </a:lnTo>
                <a:lnTo>
                  <a:pt x="37045" y="82422"/>
                </a:lnTo>
                <a:lnTo>
                  <a:pt x="49044" y="80715"/>
                </a:lnTo>
                <a:lnTo>
                  <a:pt x="57883" y="75780"/>
                </a:lnTo>
                <a:lnTo>
                  <a:pt x="61766" y="70180"/>
                </a:lnTo>
                <a:lnTo>
                  <a:pt x="13842" y="70180"/>
                </a:lnTo>
                <a:lnTo>
                  <a:pt x="13842" y="43980"/>
                </a:lnTo>
                <a:lnTo>
                  <a:pt x="61348" y="43980"/>
                </a:lnTo>
                <a:lnTo>
                  <a:pt x="57883" y="39008"/>
                </a:lnTo>
                <a:lnTo>
                  <a:pt x="49044" y="34112"/>
                </a:lnTo>
                <a:lnTo>
                  <a:pt x="37045" y="32423"/>
                </a:lnTo>
                <a:lnTo>
                  <a:pt x="13842" y="32423"/>
                </a:lnTo>
                <a:lnTo>
                  <a:pt x="13842" y="12572"/>
                </a:lnTo>
                <a:lnTo>
                  <a:pt x="58394" y="12572"/>
                </a:lnTo>
                <a:lnTo>
                  <a:pt x="58394" y="0"/>
                </a:lnTo>
                <a:close/>
              </a:path>
              <a:path w="65405" h="82550">
                <a:moveTo>
                  <a:pt x="61348" y="43980"/>
                </a:moveTo>
                <a:lnTo>
                  <a:pt x="46735" y="43980"/>
                </a:lnTo>
                <a:lnTo>
                  <a:pt x="51244" y="48818"/>
                </a:lnTo>
                <a:lnTo>
                  <a:pt x="51244" y="65328"/>
                </a:lnTo>
                <a:lnTo>
                  <a:pt x="46977" y="70180"/>
                </a:lnTo>
                <a:lnTo>
                  <a:pt x="61766" y="70180"/>
                </a:lnTo>
                <a:lnTo>
                  <a:pt x="63345" y="67903"/>
                </a:lnTo>
                <a:lnTo>
                  <a:pt x="65214" y="57365"/>
                </a:lnTo>
                <a:lnTo>
                  <a:pt x="63345" y="46846"/>
                </a:lnTo>
                <a:lnTo>
                  <a:pt x="61348" y="4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2737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57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297" y="64173"/>
                </a:lnTo>
                <a:lnTo>
                  <a:pt x="13157" y="64173"/>
                </a:lnTo>
                <a:lnTo>
                  <a:pt x="13157" y="0"/>
                </a:lnTo>
                <a:close/>
              </a:path>
              <a:path w="69850" h="82550">
                <a:moveTo>
                  <a:pt x="69596" y="18237"/>
                </a:moveTo>
                <a:lnTo>
                  <a:pt x="56438" y="18237"/>
                </a:lnTo>
                <a:lnTo>
                  <a:pt x="56438" y="82410"/>
                </a:lnTo>
                <a:lnTo>
                  <a:pt x="69596" y="82410"/>
                </a:lnTo>
                <a:lnTo>
                  <a:pt x="69596" y="18237"/>
                </a:lnTo>
                <a:close/>
              </a:path>
              <a:path w="69850" h="82550">
                <a:moveTo>
                  <a:pt x="69596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297" y="64173"/>
                </a:lnTo>
                <a:lnTo>
                  <a:pt x="53670" y="18237"/>
                </a:lnTo>
                <a:lnTo>
                  <a:pt x="69596" y="18237"/>
                </a:lnTo>
                <a:lnTo>
                  <a:pt x="6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72323" y="6274746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405"/>
                </a:lnTo>
                <a:lnTo>
                  <a:pt x="68910" y="46405"/>
                </a:lnTo>
                <a:lnTo>
                  <a:pt x="68910" y="33477"/>
                </a:lnTo>
                <a:lnTo>
                  <a:pt x="13843" y="33477"/>
                </a:lnTo>
                <a:lnTo>
                  <a:pt x="13843" y="0"/>
                </a:lnTo>
                <a:close/>
              </a:path>
              <a:path w="69214" h="82550">
                <a:moveTo>
                  <a:pt x="68910" y="46405"/>
                </a:moveTo>
                <a:lnTo>
                  <a:pt x="55054" y="46405"/>
                </a:lnTo>
                <a:lnTo>
                  <a:pt x="55054" y="82410"/>
                </a:lnTo>
                <a:lnTo>
                  <a:pt x="68910" y="82410"/>
                </a:lnTo>
                <a:lnTo>
                  <a:pt x="68910" y="46405"/>
                </a:lnTo>
                <a:close/>
              </a:path>
              <a:path w="69214" h="82550">
                <a:moveTo>
                  <a:pt x="68910" y="0"/>
                </a:moveTo>
                <a:lnTo>
                  <a:pt x="55054" y="0"/>
                </a:lnTo>
                <a:lnTo>
                  <a:pt x="55054" y="33477"/>
                </a:lnTo>
                <a:lnTo>
                  <a:pt x="68910" y="33477"/>
                </a:lnTo>
                <a:lnTo>
                  <a:pt x="689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7172" y="6273239"/>
            <a:ext cx="72390" cy="85725"/>
          </a:xfrm>
          <a:custGeom>
            <a:avLst/>
            <a:gdLst/>
            <a:ahLst/>
            <a:cxnLst/>
            <a:rect l="l" t="t" r="r" b="b"/>
            <a:pathLst>
              <a:path w="72389" h="85725">
                <a:moveTo>
                  <a:pt x="38900" y="0"/>
                </a:moveTo>
                <a:lnTo>
                  <a:pt x="22352" y="3185"/>
                </a:lnTo>
                <a:lnTo>
                  <a:pt x="10144" y="12053"/>
                </a:lnTo>
                <a:lnTo>
                  <a:pt x="2588" y="25572"/>
                </a:lnTo>
                <a:lnTo>
                  <a:pt x="0" y="42710"/>
                </a:lnTo>
                <a:lnTo>
                  <a:pt x="2570" y="59860"/>
                </a:lnTo>
                <a:lnTo>
                  <a:pt x="10086" y="73382"/>
                </a:lnTo>
                <a:lnTo>
                  <a:pt x="22256" y="82248"/>
                </a:lnTo>
                <a:lnTo>
                  <a:pt x="38785" y="85432"/>
                </a:lnTo>
                <a:lnTo>
                  <a:pt x="51531" y="83492"/>
                </a:lnTo>
                <a:lnTo>
                  <a:pt x="61553" y="78055"/>
                </a:lnTo>
                <a:lnTo>
                  <a:pt x="65937" y="72847"/>
                </a:lnTo>
                <a:lnTo>
                  <a:pt x="38785" y="72847"/>
                </a:lnTo>
                <a:lnTo>
                  <a:pt x="27768" y="70427"/>
                </a:lnTo>
                <a:lnTo>
                  <a:pt x="20072" y="63884"/>
                </a:lnTo>
                <a:lnTo>
                  <a:pt x="15557" y="54287"/>
                </a:lnTo>
                <a:lnTo>
                  <a:pt x="14084" y="42710"/>
                </a:lnTo>
                <a:lnTo>
                  <a:pt x="15573" y="31139"/>
                </a:lnTo>
                <a:lnTo>
                  <a:pt x="20124" y="21547"/>
                </a:lnTo>
                <a:lnTo>
                  <a:pt x="27859" y="15004"/>
                </a:lnTo>
                <a:lnTo>
                  <a:pt x="38900" y="12585"/>
                </a:lnTo>
                <a:lnTo>
                  <a:pt x="65958" y="12585"/>
                </a:lnTo>
                <a:lnTo>
                  <a:pt x="60632" y="6683"/>
                </a:lnTo>
                <a:lnTo>
                  <a:pt x="50969" y="1745"/>
                </a:lnTo>
                <a:lnTo>
                  <a:pt x="38900" y="0"/>
                </a:lnTo>
                <a:close/>
              </a:path>
              <a:path w="72389" h="85725">
                <a:moveTo>
                  <a:pt x="72377" y="58991"/>
                </a:moveTo>
                <a:lnTo>
                  <a:pt x="57835" y="58991"/>
                </a:lnTo>
                <a:lnTo>
                  <a:pt x="55638" y="67767"/>
                </a:lnTo>
                <a:lnTo>
                  <a:pt x="48945" y="72847"/>
                </a:lnTo>
                <a:lnTo>
                  <a:pt x="65937" y="72847"/>
                </a:lnTo>
                <a:lnTo>
                  <a:pt x="68589" y="69697"/>
                </a:lnTo>
                <a:lnTo>
                  <a:pt x="72377" y="58991"/>
                </a:lnTo>
                <a:close/>
              </a:path>
              <a:path w="72389" h="85725">
                <a:moveTo>
                  <a:pt x="65958" y="12585"/>
                </a:moveTo>
                <a:lnTo>
                  <a:pt x="48590" y="12585"/>
                </a:lnTo>
                <a:lnTo>
                  <a:pt x="54254" y="16510"/>
                </a:lnTo>
                <a:lnTo>
                  <a:pt x="56908" y="24358"/>
                </a:lnTo>
                <a:lnTo>
                  <a:pt x="71450" y="24358"/>
                </a:lnTo>
                <a:lnTo>
                  <a:pt x="67567" y="14369"/>
                </a:lnTo>
                <a:lnTo>
                  <a:pt x="65958" y="12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5259" y="6274746"/>
            <a:ext cx="67310" cy="82550"/>
          </a:xfrm>
          <a:custGeom>
            <a:avLst/>
            <a:gdLst/>
            <a:ahLst/>
            <a:cxnLst/>
            <a:rect l="l" t="t" r="r" b="b"/>
            <a:pathLst>
              <a:path w="67310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291"/>
                </a:lnTo>
                <a:lnTo>
                  <a:pt x="50651" y="46291"/>
                </a:lnTo>
                <a:lnTo>
                  <a:pt x="47777" y="40055"/>
                </a:lnTo>
                <a:lnTo>
                  <a:pt x="50706" y="33705"/>
                </a:lnTo>
                <a:lnTo>
                  <a:pt x="13843" y="33705"/>
                </a:lnTo>
                <a:lnTo>
                  <a:pt x="13843" y="0"/>
                </a:lnTo>
                <a:close/>
              </a:path>
              <a:path w="67310" h="82550">
                <a:moveTo>
                  <a:pt x="50651" y="46291"/>
                </a:moveTo>
                <a:lnTo>
                  <a:pt x="36131" y="46291"/>
                </a:lnTo>
                <a:lnTo>
                  <a:pt x="52971" y="82410"/>
                </a:lnTo>
                <a:lnTo>
                  <a:pt x="67297" y="82410"/>
                </a:lnTo>
                <a:lnTo>
                  <a:pt x="50651" y="46291"/>
                </a:lnTo>
                <a:close/>
              </a:path>
              <a:path w="67310" h="82550">
                <a:moveTo>
                  <a:pt x="66255" y="0"/>
                </a:moveTo>
                <a:lnTo>
                  <a:pt x="51943" y="0"/>
                </a:lnTo>
                <a:lnTo>
                  <a:pt x="36131" y="33705"/>
                </a:lnTo>
                <a:lnTo>
                  <a:pt x="50706" y="33705"/>
                </a:lnTo>
                <a:lnTo>
                  <a:pt x="662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5955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57" y="0"/>
                </a:moveTo>
                <a:lnTo>
                  <a:pt x="0" y="0"/>
                </a:lnTo>
                <a:lnTo>
                  <a:pt x="0" y="82410"/>
                </a:lnTo>
                <a:lnTo>
                  <a:pt x="19608" y="82410"/>
                </a:lnTo>
                <a:lnTo>
                  <a:pt x="29288" y="64173"/>
                </a:lnTo>
                <a:lnTo>
                  <a:pt x="13157" y="64173"/>
                </a:lnTo>
                <a:lnTo>
                  <a:pt x="13157" y="0"/>
                </a:lnTo>
                <a:close/>
              </a:path>
              <a:path w="69850" h="82550">
                <a:moveTo>
                  <a:pt x="69608" y="18237"/>
                </a:moveTo>
                <a:lnTo>
                  <a:pt x="56438" y="18237"/>
                </a:lnTo>
                <a:lnTo>
                  <a:pt x="56438" y="82410"/>
                </a:lnTo>
                <a:lnTo>
                  <a:pt x="69608" y="82410"/>
                </a:lnTo>
                <a:lnTo>
                  <a:pt x="69608" y="18237"/>
                </a:lnTo>
                <a:close/>
              </a:path>
              <a:path w="69850" h="82550">
                <a:moveTo>
                  <a:pt x="69608" y="0"/>
                </a:moveTo>
                <a:lnTo>
                  <a:pt x="49974" y="0"/>
                </a:lnTo>
                <a:lnTo>
                  <a:pt x="15925" y="64173"/>
                </a:lnTo>
                <a:lnTo>
                  <a:pt x="29288" y="64173"/>
                </a:lnTo>
                <a:lnTo>
                  <a:pt x="53670" y="18237"/>
                </a:lnTo>
                <a:lnTo>
                  <a:pt x="69608" y="18237"/>
                </a:lnTo>
                <a:lnTo>
                  <a:pt x="69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15528" y="6252810"/>
            <a:ext cx="69850" cy="104775"/>
          </a:xfrm>
          <a:custGeom>
            <a:avLst/>
            <a:gdLst/>
            <a:ahLst/>
            <a:cxnLst/>
            <a:rect l="l" t="t" r="r" b="b"/>
            <a:pathLst>
              <a:path w="69850" h="104775">
                <a:moveTo>
                  <a:pt x="24472" y="0"/>
                </a:moveTo>
                <a:lnTo>
                  <a:pt x="13855" y="0"/>
                </a:lnTo>
                <a:lnTo>
                  <a:pt x="15655" y="7503"/>
                </a:lnTo>
                <a:lnTo>
                  <a:pt x="19967" y="13090"/>
                </a:lnTo>
                <a:lnTo>
                  <a:pt x="26446" y="16577"/>
                </a:lnTo>
                <a:lnTo>
                  <a:pt x="34747" y="17779"/>
                </a:lnTo>
                <a:lnTo>
                  <a:pt x="43154" y="16577"/>
                </a:lnTo>
                <a:lnTo>
                  <a:pt x="49660" y="13090"/>
                </a:lnTo>
                <a:lnTo>
                  <a:pt x="53079" y="8648"/>
                </a:lnTo>
                <a:lnTo>
                  <a:pt x="28625" y="8648"/>
                </a:lnTo>
                <a:lnTo>
                  <a:pt x="24815" y="5079"/>
                </a:lnTo>
                <a:lnTo>
                  <a:pt x="24472" y="0"/>
                </a:lnTo>
                <a:close/>
              </a:path>
              <a:path w="69850" h="104775">
                <a:moveTo>
                  <a:pt x="55752" y="0"/>
                </a:moveTo>
                <a:lnTo>
                  <a:pt x="45250" y="0"/>
                </a:lnTo>
                <a:lnTo>
                  <a:pt x="44792" y="5194"/>
                </a:lnTo>
                <a:lnTo>
                  <a:pt x="40855" y="8648"/>
                </a:lnTo>
                <a:lnTo>
                  <a:pt x="53079" y="8648"/>
                </a:lnTo>
                <a:lnTo>
                  <a:pt x="53960" y="7503"/>
                </a:lnTo>
                <a:lnTo>
                  <a:pt x="55752" y="0"/>
                </a:lnTo>
                <a:close/>
              </a:path>
              <a:path w="69850" h="104775">
                <a:moveTo>
                  <a:pt x="13157" y="21932"/>
                </a:moveTo>
                <a:lnTo>
                  <a:pt x="0" y="21932"/>
                </a:lnTo>
                <a:lnTo>
                  <a:pt x="0" y="104343"/>
                </a:lnTo>
                <a:lnTo>
                  <a:pt x="19621" y="104343"/>
                </a:lnTo>
                <a:lnTo>
                  <a:pt x="29290" y="86118"/>
                </a:lnTo>
                <a:lnTo>
                  <a:pt x="13157" y="86118"/>
                </a:lnTo>
                <a:lnTo>
                  <a:pt x="13157" y="21932"/>
                </a:lnTo>
                <a:close/>
              </a:path>
              <a:path w="69850" h="104775">
                <a:moveTo>
                  <a:pt x="69608" y="40170"/>
                </a:moveTo>
                <a:lnTo>
                  <a:pt x="56438" y="40170"/>
                </a:lnTo>
                <a:lnTo>
                  <a:pt x="56438" y="104343"/>
                </a:lnTo>
                <a:lnTo>
                  <a:pt x="69608" y="104343"/>
                </a:lnTo>
                <a:lnTo>
                  <a:pt x="69608" y="40170"/>
                </a:lnTo>
                <a:close/>
              </a:path>
              <a:path w="69850" h="104775">
                <a:moveTo>
                  <a:pt x="69608" y="21932"/>
                </a:moveTo>
                <a:lnTo>
                  <a:pt x="49974" y="21932"/>
                </a:lnTo>
                <a:lnTo>
                  <a:pt x="15925" y="86118"/>
                </a:lnTo>
                <a:lnTo>
                  <a:pt x="29290" y="86118"/>
                </a:lnTo>
                <a:lnTo>
                  <a:pt x="53670" y="40170"/>
                </a:lnTo>
                <a:lnTo>
                  <a:pt x="69608" y="40170"/>
                </a:lnTo>
                <a:lnTo>
                  <a:pt x="69608" y="21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8983" y="6405599"/>
            <a:ext cx="1251979" cy="25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6511" y="6274756"/>
            <a:ext cx="123189" cy="299720"/>
          </a:xfrm>
          <a:custGeom>
            <a:avLst/>
            <a:gdLst/>
            <a:ahLst/>
            <a:cxnLst/>
            <a:rect l="l" t="t" r="r" b="b"/>
            <a:pathLst>
              <a:path w="123190" h="299720">
                <a:moveTo>
                  <a:pt x="122961" y="0"/>
                </a:moveTo>
                <a:lnTo>
                  <a:pt x="36842" y="0"/>
                </a:lnTo>
                <a:lnTo>
                  <a:pt x="40977" y="51383"/>
                </a:lnTo>
                <a:lnTo>
                  <a:pt x="42881" y="100866"/>
                </a:lnTo>
                <a:lnTo>
                  <a:pt x="41144" y="148743"/>
                </a:lnTo>
                <a:lnTo>
                  <a:pt x="34360" y="195310"/>
                </a:lnTo>
                <a:lnTo>
                  <a:pt x="21118" y="240859"/>
                </a:lnTo>
                <a:lnTo>
                  <a:pt x="0" y="285686"/>
                </a:lnTo>
                <a:lnTo>
                  <a:pt x="3962" y="290080"/>
                </a:lnTo>
                <a:lnTo>
                  <a:pt x="7658" y="294703"/>
                </a:lnTo>
                <a:lnTo>
                  <a:pt x="11061" y="299554"/>
                </a:lnTo>
                <a:lnTo>
                  <a:pt x="43728" y="265231"/>
                </a:lnTo>
                <a:lnTo>
                  <a:pt x="70007" y="227059"/>
                </a:lnTo>
                <a:lnTo>
                  <a:pt x="90394" y="185654"/>
                </a:lnTo>
                <a:lnTo>
                  <a:pt x="105387" y="141631"/>
                </a:lnTo>
                <a:lnTo>
                  <a:pt x="115481" y="95604"/>
                </a:lnTo>
                <a:lnTo>
                  <a:pt x="121174" y="48188"/>
                </a:lnTo>
                <a:lnTo>
                  <a:pt x="122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963" y="6274760"/>
            <a:ext cx="98425" cy="275590"/>
          </a:xfrm>
          <a:custGeom>
            <a:avLst/>
            <a:gdLst/>
            <a:ahLst/>
            <a:cxnLst/>
            <a:rect l="l" t="t" r="r" b="b"/>
            <a:pathLst>
              <a:path w="98425" h="275590">
                <a:moveTo>
                  <a:pt x="84683" y="0"/>
                </a:moveTo>
                <a:lnTo>
                  <a:pt x="0" y="0"/>
                </a:lnTo>
                <a:lnTo>
                  <a:pt x="15436" y="45571"/>
                </a:lnTo>
                <a:lnTo>
                  <a:pt x="31457" y="88130"/>
                </a:lnTo>
                <a:lnTo>
                  <a:pt x="45700" y="129427"/>
                </a:lnTo>
                <a:lnTo>
                  <a:pt x="55803" y="171216"/>
                </a:lnTo>
                <a:lnTo>
                  <a:pt x="59404" y="215251"/>
                </a:lnTo>
                <a:lnTo>
                  <a:pt x="54140" y="263283"/>
                </a:lnTo>
                <a:lnTo>
                  <a:pt x="53695" y="265252"/>
                </a:lnTo>
                <a:lnTo>
                  <a:pt x="58115" y="268414"/>
                </a:lnTo>
                <a:lnTo>
                  <a:pt x="62344" y="271830"/>
                </a:lnTo>
                <a:lnTo>
                  <a:pt x="66357" y="275462"/>
                </a:lnTo>
                <a:lnTo>
                  <a:pt x="86092" y="231392"/>
                </a:lnTo>
                <a:lnTo>
                  <a:pt x="95907" y="187734"/>
                </a:lnTo>
                <a:lnTo>
                  <a:pt x="98237" y="143627"/>
                </a:lnTo>
                <a:lnTo>
                  <a:pt x="95519" y="98210"/>
                </a:lnTo>
                <a:lnTo>
                  <a:pt x="90189" y="50621"/>
                </a:lnTo>
                <a:lnTo>
                  <a:pt x="84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5113" y="6274756"/>
            <a:ext cx="157480" cy="257175"/>
          </a:xfrm>
          <a:custGeom>
            <a:avLst/>
            <a:gdLst/>
            <a:ahLst/>
            <a:cxnLst/>
            <a:rect l="l" t="t" r="r" b="b"/>
            <a:pathLst>
              <a:path w="157479" h="257175">
                <a:moveTo>
                  <a:pt x="84708" y="0"/>
                </a:moveTo>
                <a:lnTo>
                  <a:pt x="0" y="0"/>
                </a:lnTo>
                <a:lnTo>
                  <a:pt x="25520" y="30509"/>
                </a:lnTo>
                <a:lnTo>
                  <a:pt x="54046" y="65475"/>
                </a:lnTo>
                <a:lnTo>
                  <a:pt x="82257" y="104713"/>
                </a:lnTo>
                <a:lnTo>
                  <a:pt x="106832" y="148036"/>
                </a:lnTo>
                <a:lnTo>
                  <a:pt x="124449" y="195261"/>
                </a:lnTo>
                <a:lnTo>
                  <a:pt x="131787" y="246202"/>
                </a:lnTo>
                <a:lnTo>
                  <a:pt x="139865" y="249008"/>
                </a:lnTo>
                <a:lnTo>
                  <a:pt x="147599" y="252488"/>
                </a:lnTo>
                <a:lnTo>
                  <a:pt x="154952" y="256603"/>
                </a:lnTo>
                <a:lnTo>
                  <a:pt x="157255" y="206091"/>
                </a:lnTo>
                <a:lnTo>
                  <a:pt x="150177" y="158648"/>
                </a:lnTo>
                <a:lnTo>
                  <a:pt x="136551" y="114295"/>
                </a:lnTo>
                <a:lnTo>
                  <a:pt x="119210" y="73054"/>
                </a:lnTo>
                <a:lnTo>
                  <a:pt x="100985" y="34948"/>
                </a:lnTo>
                <a:lnTo>
                  <a:pt x="84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515" y="6274756"/>
            <a:ext cx="209550" cy="334645"/>
          </a:xfrm>
          <a:custGeom>
            <a:avLst/>
            <a:gdLst/>
            <a:ahLst/>
            <a:cxnLst/>
            <a:rect l="l" t="t" r="r" b="b"/>
            <a:pathLst>
              <a:path w="209550" h="334645">
                <a:moveTo>
                  <a:pt x="209207" y="0"/>
                </a:moveTo>
                <a:lnTo>
                  <a:pt x="132664" y="0"/>
                </a:lnTo>
                <a:lnTo>
                  <a:pt x="129726" y="48892"/>
                </a:lnTo>
                <a:lnTo>
                  <a:pt x="121065" y="98121"/>
                </a:lnTo>
                <a:lnTo>
                  <a:pt x="106913" y="146629"/>
                </a:lnTo>
                <a:lnTo>
                  <a:pt x="87500" y="193355"/>
                </a:lnTo>
                <a:lnTo>
                  <a:pt x="63056" y="237241"/>
                </a:lnTo>
                <a:lnTo>
                  <a:pt x="33813" y="277227"/>
                </a:lnTo>
                <a:lnTo>
                  <a:pt x="0" y="312254"/>
                </a:lnTo>
                <a:lnTo>
                  <a:pt x="3949" y="319366"/>
                </a:lnTo>
                <a:lnTo>
                  <a:pt x="7302" y="326872"/>
                </a:lnTo>
                <a:lnTo>
                  <a:pt x="10007" y="334657"/>
                </a:lnTo>
                <a:lnTo>
                  <a:pt x="52645" y="307603"/>
                </a:lnTo>
                <a:lnTo>
                  <a:pt x="91206" y="275339"/>
                </a:lnTo>
                <a:lnTo>
                  <a:pt x="125196" y="238359"/>
                </a:lnTo>
                <a:lnTo>
                  <a:pt x="154117" y="197156"/>
                </a:lnTo>
                <a:lnTo>
                  <a:pt x="177475" y="152225"/>
                </a:lnTo>
                <a:lnTo>
                  <a:pt x="194773" y="104059"/>
                </a:lnTo>
                <a:lnTo>
                  <a:pt x="205516" y="53152"/>
                </a:lnTo>
                <a:lnTo>
                  <a:pt x="209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997" y="6370224"/>
            <a:ext cx="355600" cy="286385"/>
          </a:xfrm>
          <a:custGeom>
            <a:avLst/>
            <a:gdLst/>
            <a:ahLst/>
            <a:cxnLst/>
            <a:rect l="l" t="t" r="r" b="b"/>
            <a:pathLst>
              <a:path w="355600" h="286384">
                <a:moveTo>
                  <a:pt x="149575" y="0"/>
                </a:moveTo>
                <a:lnTo>
                  <a:pt x="94111" y="8029"/>
                </a:lnTo>
                <a:lnTo>
                  <a:pt x="47733" y="34518"/>
                </a:lnTo>
                <a:lnTo>
                  <a:pt x="14783" y="75871"/>
                </a:lnTo>
                <a:lnTo>
                  <a:pt x="83" y="128054"/>
                </a:lnTo>
                <a:lnTo>
                  <a:pt x="0" y="133934"/>
                </a:lnTo>
                <a:lnTo>
                  <a:pt x="1598" y="160580"/>
                </a:lnTo>
                <a:lnTo>
                  <a:pt x="21422" y="212495"/>
                </a:lnTo>
                <a:lnTo>
                  <a:pt x="62279" y="253460"/>
                </a:lnTo>
                <a:lnTo>
                  <a:pt x="126899" y="279538"/>
                </a:lnTo>
                <a:lnTo>
                  <a:pt x="166632" y="285219"/>
                </a:lnTo>
                <a:lnTo>
                  <a:pt x="188983" y="285851"/>
                </a:lnTo>
                <a:lnTo>
                  <a:pt x="233042" y="283403"/>
                </a:lnTo>
                <a:lnTo>
                  <a:pt x="275635" y="276240"/>
                </a:lnTo>
                <a:lnTo>
                  <a:pt x="316485" y="264634"/>
                </a:lnTo>
                <a:lnTo>
                  <a:pt x="355315" y="248856"/>
                </a:lnTo>
                <a:lnTo>
                  <a:pt x="349504" y="236258"/>
                </a:lnTo>
                <a:lnTo>
                  <a:pt x="143263" y="236258"/>
                </a:lnTo>
                <a:lnTo>
                  <a:pt x="123179" y="232909"/>
                </a:lnTo>
                <a:lnTo>
                  <a:pt x="88022" y="215982"/>
                </a:lnTo>
                <a:lnTo>
                  <a:pt x="53725" y="171461"/>
                </a:lnTo>
                <a:lnTo>
                  <a:pt x="47543" y="133934"/>
                </a:lnTo>
                <a:lnTo>
                  <a:pt x="47680" y="131940"/>
                </a:lnTo>
                <a:lnTo>
                  <a:pt x="66970" y="82067"/>
                </a:lnTo>
                <a:lnTo>
                  <a:pt x="110200" y="51792"/>
                </a:lnTo>
                <a:lnTo>
                  <a:pt x="147517" y="46443"/>
                </a:lnTo>
                <a:lnTo>
                  <a:pt x="240205" y="46443"/>
                </a:lnTo>
                <a:lnTo>
                  <a:pt x="233852" y="38188"/>
                </a:lnTo>
                <a:lnTo>
                  <a:pt x="198263" y="11974"/>
                </a:lnTo>
                <a:lnTo>
                  <a:pt x="153740" y="190"/>
                </a:lnTo>
                <a:lnTo>
                  <a:pt x="153258" y="152"/>
                </a:lnTo>
                <a:lnTo>
                  <a:pt x="149575" y="0"/>
                </a:lnTo>
                <a:close/>
              </a:path>
              <a:path w="355600" h="286384">
                <a:moveTo>
                  <a:pt x="281998" y="172872"/>
                </a:moveTo>
                <a:lnTo>
                  <a:pt x="251001" y="203146"/>
                </a:lnTo>
                <a:lnTo>
                  <a:pt x="219803" y="223739"/>
                </a:lnTo>
                <a:lnTo>
                  <a:pt x="185018" y="234744"/>
                </a:lnTo>
                <a:lnTo>
                  <a:pt x="143263" y="236258"/>
                </a:lnTo>
                <a:lnTo>
                  <a:pt x="349504" y="236258"/>
                </a:lnTo>
                <a:lnTo>
                  <a:pt x="343922" y="224155"/>
                </a:lnTo>
                <a:lnTo>
                  <a:pt x="327395" y="202763"/>
                </a:lnTo>
                <a:lnTo>
                  <a:pt x="306500" y="185421"/>
                </a:lnTo>
                <a:lnTo>
                  <a:pt x="281998" y="172872"/>
                </a:lnTo>
                <a:close/>
              </a:path>
              <a:path w="355600" h="286384">
                <a:moveTo>
                  <a:pt x="148711" y="59105"/>
                </a:moveTo>
                <a:lnTo>
                  <a:pt x="102113" y="70319"/>
                </a:lnTo>
                <a:lnTo>
                  <a:pt x="70138" y="103428"/>
                </a:lnTo>
                <a:lnTo>
                  <a:pt x="61526" y="133934"/>
                </a:lnTo>
                <a:lnTo>
                  <a:pt x="61556" y="138188"/>
                </a:lnTo>
                <a:lnTo>
                  <a:pt x="73928" y="183029"/>
                </a:lnTo>
                <a:lnTo>
                  <a:pt x="109863" y="215050"/>
                </a:lnTo>
                <a:lnTo>
                  <a:pt x="145803" y="223837"/>
                </a:lnTo>
                <a:lnTo>
                  <a:pt x="168418" y="222669"/>
                </a:lnTo>
                <a:lnTo>
                  <a:pt x="209138" y="208626"/>
                </a:lnTo>
                <a:lnTo>
                  <a:pt x="241001" y="181382"/>
                </a:lnTo>
                <a:lnTo>
                  <a:pt x="243603" y="177380"/>
                </a:lnTo>
                <a:lnTo>
                  <a:pt x="147606" y="177380"/>
                </a:lnTo>
                <a:lnTo>
                  <a:pt x="145879" y="177241"/>
                </a:lnTo>
                <a:lnTo>
                  <a:pt x="111457" y="152407"/>
                </a:lnTo>
                <a:lnTo>
                  <a:pt x="109100" y="138417"/>
                </a:lnTo>
                <a:lnTo>
                  <a:pt x="109201" y="137198"/>
                </a:lnTo>
                <a:lnTo>
                  <a:pt x="139362" y="105913"/>
                </a:lnTo>
                <a:lnTo>
                  <a:pt x="146654" y="105549"/>
                </a:lnTo>
                <a:lnTo>
                  <a:pt x="202163" y="105549"/>
                </a:lnTo>
                <a:lnTo>
                  <a:pt x="202095" y="104388"/>
                </a:lnTo>
                <a:lnTo>
                  <a:pt x="180812" y="70078"/>
                </a:lnTo>
                <a:lnTo>
                  <a:pt x="151124" y="59194"/>
                </a:lnTo>
                <a:lnTo>
                  <a:pt x="148711" y="59105"/>
                </a:lnTo>
                <a:close/>
              </a:path>
              <a:path w="355600" h="286384">
                <a:moveTo>
                  <a:pt x="240205" y="46443"/>
                </a:moveTo>
                <a:lnTo>
                  <a:pt x="147517" y="46443"/>
                </a:lnTo>
                <a:lnTo>
                  <a:pt x="150375" y="46634"/>
                </a:lnTo>
                <a:lnTo>
                  <a:pt x="164284" y="48951"/>
                </a:lnTo>
                <a:lnTo>
                  <a:pt x="198533" y="69519"/>
                </a:lnTo>
                <a:lnTo>
                  <a:pt x="215816" y="104034"/>
                </a:lnTo>
                <a:lnTo>
                  <a:pt x="216550" y="118275"/>
                </a:lnTo>
                <a:lnTo>
                  <a:pt x="216426" y="119413"/>
                </a:lnTo>
                <a:lnTo>
                  <a:pt x="194965" y="161544"/>
                </a:lnTo>
                <a:lnTo>
                  <a:pt x="147606" y="177380"/>
                </a:lnTo>
                <a:lnTo>
                  <a:pt x="243603" y="177380"/>
                </a:lnTo>
                <a:lnTo>
                  <a:pt x="252473" y="163734"/>
                </a:lnTo>
                <a:lnTo>
                  <a:pt x="260331" y="143943"/>
                </a:lnTo>
                <a:lnTo>
                  <a:pt x="264129" y="122389"/>
                </a:lnTo>
                <a:lnTo>
                  <a:pt x="264277" y="119413"/>
                </a:lnTo>
                <a:lnTo>
                  <a:pt x="262929" y="96672"/>
                </a:lnTo>
                <a:lnTo>
                  <a:pt x="257110" y="75277"/>
                </a:lnTo>
                <a:lnTo>
                  <a:pt x="247270" y="55623"/>
                </a:lnTo>
                <a:lnTo>
                  <a:pt x="240205" y="46443"/>
                </a:lnTo>
                <a:close/>
              </a:path>
              <a:path w="355600" h="286384">
                <a:moveTo>
                  <a:pt x="147640" y="164668"/>
                </a:moveTo>
                <a:lnTo>
                  <a:pt x="145282" y="164668"/>
                </a:lnTo>
                <a:lnTo>
                  <a:pt x="146666" y="164719"/>
                </a:lnTo>
                <a:lnTo>
                  <a:pt x="147640" y="164668"/>
                </a:lnTo>
                <a:close/>
              </a:path>
              <a:path w="355600" h="286384">
                <a:moveTo>
                  <a:pt x="148495" y="118224"/>
                </a:moveTo>
                <a:lnTo>
                  <a:pt x="139089" y="119413"/>
                </a:lnTo>
                <a:lnTo>
                  <a:pt x="131153" y="123869"/>
                </a:lnTo>
                <a:lnTo>
                  <a:pt x="125514" y="130897"/>
                </a:lnTo>
                <a:lnTo>
                  <a:pt x="122994" y="139801"/>
                </a:lnTo>
                <a:lnTo>
                  <a:pt x="124206" y="148971"/>
                </a:lnTo>
                <a:lnTo>
                  <a:pt x="128775" y="156708"/>
                </a:lnTo>
                <a:lnTo>
                  <a:pt x="135988" y="162211"/>
                </a:lnTo>
                <a:lnTo>
                  <a:pt x="145130" y="164680"/>
                </a:lnTo>
                <a:lnTo>
                  <a:pt x="145523" y="164706"/>
                </a:lnTo>
                <a:lnTo>
                  <a:pt x="145282" y="164668"/>
                </a:lnTo>
                <a:lnTo>
                  <a:pt x="147640" y="164668"/>
                </a:lnTo>
                <a:lnTo>
                  <a:pt x="184665" y="151790"/>
                </a:lnTo>
                <a:lnTo>
                  <a:pt x="202361" y="118351"/>
                </a:lnTo>
                <a:lnTo>
                  <a:pt x="150527" y="118351"/>
                </a:lnTo>
                <a:lnTo>
                  <a:pt x="148584" y="118275"/>
                </a:lnTo>
                <a:lnTo>
                  <a:pt x="149194" y="118275"/>
                </a:lnTo>
                <a:lnTo>
                  <a:pt x="148495" y="118224"/>
                </a:lnTo>
                <a:close/>
              </a:path>
              <a:path w="355600" h="286384">
                <a:moveTo>
                  <a:pt x="109163" y="137655"/>
                </a:moveTo>
                <a:lnTo>
                  <a:pt x="109101" y="138406"/>
                </a:lnTo>
                <a:lnTo>
                  <a:pt x="109163" y="137655"/>
                </a:lnTo>
                <a:close/>
              </a:path>
              <a:path w="355600" h="286384">
                <a:moveTo>
                  <a:pt x="146489" y="105562"/>
                </a:moveTo>
                <a:lnTo>
                  <a:pt x="149880" y="105803"/>
                </a:lnTo>
                <a:lnTo>
                  <a:pt x="151785" y="106781"/>
                </a:lnTo>
                <a:lnTo>
                  <a:pt x="154413" y="109588"/>
                </a:lnTo>
                <a:lnTo>
                  <a:pt x="155163" y="111302"/>
                </a:lnTo>
                <a:lnTo>
                  <a:pt x="155061" y="113233"/>
                </a:lnTo>
                <a:lnTo>
                  <a:pt x="154921" y="114719"/>
                </a:lnTo>
                <a:lnTo>
                  <a:pt x="154261" y="115976"/>
                </a:lnTo>
                <a:lnTo>
                  <a:pt x="153270" y="116801"/>
                </a:lnTo>
                <a:lnTo>
                  <a:pt x="152127" y="117792"/>
                </a:lnTo>
                <a:lnTo>
                  <a:pt x="150527" y="118351"/>
                </a:lnTo>
                <a:lnTo>
                  <a:pt x="202361" y="118351"/>
                </a:lnTo>
                <a:lnTo>
                  <a:pt x="202635" y="116801"/>
                </a:lnTo>
                <a:lnTo>
                  <a:pt x="202673" y="116420"/>
                </a:lnTo>
                <a:lnTo>
                  <a:pt x="202582" y="112649"/>
                </a:lnTo>
                <a:lnTo>
                  <a:pt x="202165" y="105587"/>
                </a:lnTo>
                <a:lnTo>
                  <a:pt x="147174" y="105587"/>
                </a:lnTo>
                <a:lnTo>
                  <a:pt x="146489" y="105562"/>
                </a:lnTo>
                <a:close/>
              </a:path>
              <a:path w="355600" h="286384">
                <a:moveTo>
                  <a:pt x="202712" y="116128"/>
                </a:moveTo>
                <a:lnTo>
                  <a:pt x="202673" y="116420"/>
                </a:lnTo>
                <a:lnTo>
                  <a:pt x="202712" y="116128"/>
                </a:lnTo>
                <a:close/>
              </a:path>
              <a:path w="355600" h="286384">
                <a:moveTo>
                  <a:pt x="155074" y="112649"/>
                </a:moveTo>
                <a:lnTo>
                  <a:pt x="155031" y="113233"/>
                </a:lnTo>
                <a:lnTo>
                  <a:pt x="155074" y="112649"/>
                </a:lnTo>
                <a:close/>
              </a:path>
              <a:path w="355600" h="286384">
                <a:moveTo>
                  <a:pt x="202163" y="105549"/>
                </a:moveTo>
                <a:lnTo>
                  <a:pt x="146654" y="105549"/>
                </a:lnTo>
                <a:lnTo>
                  <a:pt x="147174" y="105587"/>
                </a:lnTo>
                <a:lnTo>
                  <a:pt x="202165" y="105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869429" y="494982"/>
            <a:ext cx="9313545" cy="485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235" dirty="0"/>
              <a:t>«УПРАВЛЕНИЕ ПЕРСОНАЛОМ»</a:t>
            </a:r>
            <a:r>
              <a:rPr sz="3000" spc="-645" dirty="0"/>
              <a:t> </a:t>
            </a:r>
            <a:r>
              <a:rPr sz="3000" spc="70" dirty="0"/>
              <a:t>/ </a:t>
            </a:r>
            <a:r>
              <a:rPr sz="3000" spc="250" dirty="0"/>
              <a:t>БАКАЛАВРИАТ</a:t>
            </a:r>
            <a:endParaRPr sz="3000"/>
          </a:p>
        </p:txBody>
      </p:sp>
      <p:sp>
        <p:nvSpPr>
          <p:cNvPr id="23" name="object 23"/>
          <p:cNvSpPr/>
          <p:nvPr/>
        </p:nvSpPr>
        <p:spPr>
          <a:xfrm>
            <a:off x="530090" y="1906206"/>
            <a:ext cx="2726690" cy="1274445"/>
          </a:xfrm>
          <a:custGeom>
            <a:avLst/>
            <a:gdLst/>
            <a:ahLst/>
            <a:cxnLst/>
            <a:rect l="l" t="t" r="r" b="b"/>
            <a:pathLst>
              <a:path w="2726690" h="1274445">
                <a:moveTo>
                  <a:pt x="142875" y="0"/>
                </a:moveTo>
                <a:lnTo>
                  <a:pt x="2583764" y="0"/>
                </a:lnTo>
                <a:lnTo>
                  <a:pt x="2628794" y="7319"/>
                </a:lnTo>
                <a:lnTo>
                  <a:pt x="2667996" y="27673"/>
                </a:lnTo>
                <a:lnTo>
                  <a:pt x="2698968" y="58655"/>
                </a:lnTo>
                <a:lnTo>
                  <a:pt x="2719312" y="97857"/>
                </a:lnTo>
                <a:lnTo>
                  <a:pt x="2726626" y="142875"/>
                </a:lnTo>
                <a:lnTo>
                  <a:pt x="2726626" y="1131100"/>
                </a:lnTo>
                <a:lnTo>
                  <a:pt x="2719308" y="1176117"/>
                </a:lnTo>
                <a:lnTo>
                  <a:pt x="2698957" y="1215319"/>
                </a:lnTo>
                <a:lnTo>
                  <a:pt x="2667979" y="1246301"/>
                </a:lnTo>
                <a:lnTo>
                  <a:pt x="2628780" y="1266655"/>
                </a:lnTo>
                <a:lnTo>
                  <a:pt x="2583764" y="1273975"/>
                </a:lnTo>
                <a:lnTo>
                  <a:pt x="142875" y="1273975"/>
                </a:lnTo>
                <a:lnTo>
                  <a:pt x="97857" y="1266659"/>
                </a:lnTo>
                <a:lnTo>
                  <a:pt x="58655" y="1246312"/>
                </a:lnTo>
                <a:lnTo>
                  <a:pt x="27673" y="1215336"/>
                </a:lnTo>
                <a:lnTo>
                  <a:pt x="7319" y="1176131"/>
                </a:lnTo>
                <a:lnTo>
                  <a:pt x="0" y="1131100"/>
                </a:lnTo>
                <a:lnTo>
                  <a:pt x="0" y="142875"/>
                </a:lnTo>
                <a:lnTo>
                  <a:pt x="7314" y="97838"/>
                </a:lnTo>
                <a:lnTo>
                  <a:pt x="27658" y="58633"/>
                </a:lnTo>
                <a:lnTo>
                  <a:pt x="58633" y="27658"/>
                </a:lnTo>
                <a:lnTo>
                  <a:pt x="97838" y="7314"/>
                </a:lnTo>
                <a:lnTo>
                  <a:pt x="142875" y="0"/>
                </a:lnTo>
                <a:close/>
              </a:path>
            </a:pathLst>
          </a:custGeom>
          <a:ln w="24384">
            <a:solidFill>
              <a:srgbClr val="F58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31454" y="1548345"/>
            <a:ext cx="723900" cy="723900"/>
          </a:xfrm>
          <a:custGeom>
            <a:avLst/>
            <a:gdLst/>
            <a:ahLst/>
            <a:cxnLst/>
            <a:rect l="l" t="t" r="r" b="b"/>
            <a:pathLst>
              <a:path w="723900" h="723900">
                <a:moveTo>
                  <a:pt x="361950" y="0"/>
                </a:moveTo>
                <a:lnTo>
                  <a:pt x="312835" y="3304"/>
                </a:lnTo>
                <a:lnTo>
                  <a:pt x="265729" y="12929"/>
                </a:lnTo>
                <a:lnTo>
                  <a:pt x="221063" y="28444"/>
                </a:lnTo>
                <a:lnTo>
                  <a:pt x="179267" y="49417"/>
                </a:lnTo>
                <a:lnTo>
                  <a:pt x="140773" y="75417"/>
                </a:lnTo>
                <a:lnTo>
                  <a:pt x="106013" y="106013"/>
                </a:lnTo>
                <a:lnTo>
                  <a:pt x="75417" y="140773"/>
                </a:lnTo>
                <a:lnTo>
                  <a:pt x="49417" y="179267"/>
                </a:lnTo>
                <a:lnTo>
                  <a:pt x="28444" y="221063"/>
                </a:lnTo>
                <a:lnTo>
                  <a:pt x="12929" y="265729"/>
                </a:lnTo>
                <a:lnTo>
                  <a:pt x="3304" y="312835"/>
                </a:lnTo>
                <a:lnTo>
                  <a:pt x="0" y="361950"/>
                </a:lnTo>
                <a:lnTo>
                  <a:pt x="3304" y="411064"/>
                </a:lnTo>
                <a:lnTo>
                  <a:pt x="12929" y="458170"/>
                </a:lnTo>
                <a:lnTo>
                  <a:pt x="28444" y="502836"/>
                </a:lnTo>
                <a:lnTo>
                  <a:pt x="49417" y="544632"/>
                </a:lnTo>
                <a:lnTo>
                  <a:pt x="75417" y="583126"/>
                </a:lnTo>
                <a:lnTo>
                  <a:pt x="106013" y="617886"/>
                </a:lnTo>
                <a:lnTo>
                  <a:pt x="140773" y="648482"/>
                </a:lnTo>
                <a:lnTo>
                  <a:pt x="179267" y="674482"/>
                </a:lnTo>
                <a:lnTo>
                  <a:pt x="221063" y="695455"/>
                </a:lnTo>
                <a:lnTo>
                  <a:pt x="265729" y="710970"/>
                </a:lnTo>
                <a:lnTo>
                  <a:pt x="312835" y="720595"/>
                </a:lnTo>
                <a:lnTo>
                  <a:pt x="361950" y="723900"/>
                </a:lnTo>
                <a:lnTo>
                  <a:pt x="411064" y="720595"/>
                </a:lnTo>
                <a:lnTo>
                  <a:pt x="458170" y="710970"/>
                </a:lnTo>
                <a:lnTo>
                  <a:pt x="502836" y="695455"/>
                </a:lnTo>
                <a:lnTo>
                  <a:pt x="544632" y="674482"/>
                </a:lnTo>
                <a:lnTo>
                  <a:pt x="583126" y="648482"/>
                </a:lnTo>
                <a:lnTo>
                  <a:pt x="617886" y="617886"/>
                </a:lnTo>
                <a:lnTo>
                  <a:pt x="648482" y="583126"/>
                </a:lnTo>
                <a:lnTo>
                  <a:pt x="674482" y="544632"/>
                </a:lnTo>
                <a:lnTo>
                  <a:pt x="695455" y="502836"/>
                </a:lnTo>
                <a:lnTo>
                  <a:pt x="710970" y="458170"/>
                </a:lnTo>
                <a:lnTo>
                  <a:pt x="720595" y="411064"/>
                </a:lnTo>
                <a:lnTo>
                  <a:pt x="723900" y="361950"/>
                </a:lnTo>
                <a:lnTo>
                  <a:pt x="720595" y="312835"/>
                </a:lnTo>
                <a:lnTo>
                  <a:pt x="710970" y="265729"/>
                </a:lnTo>
                <a:lnTo>
                  <a:pt x="695455" y="221063"/>
                </a:lnTo>
                <a:lnTo>
                  <a:pt x="674482" y="179267"/>
                </a:lnTo>
                <a:lnTo>
                  <a:pt x="648482" y="140773"/>
                </a:lnTo>
                <a:lnTo>
                  <a:pt x="617886" y="106013"/>
                </a:lnTo>
                <a:lnTo>
                  <a:pt x="583126" y="75417"/>
                </a:lnTo>
                <a:lnTo>
                  <a:pt x="544632" y="49417"/>
                </a:lnTo>
                <a:lnTo>
                  <a:pt x="502836" y="28444"/>
                </a:lnTo>
                <a:lnTo>
                  <a:pt x="458170" y="12929"/>
                </a:lnTo>
                <a:lnTo>
                  <a:pt x="411064" y="3304"/>
                </a:lnTo>
                <a:lnTo>
                  <a:pt x="36195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61529" y="1658556"/>
            <a:ext cx="1864360" cy="140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sz="3000" spc="-13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3000">
              <a:latin typeface="Tahoma"/>
              <a:cs typeface="Tahoma"/>
            </a:endParaRPr>
          </a:p>
          <a:p>
            <a:pPr marL="12700" marR="5080" algn="ctr">
              <a:lnSpc>
                <a:spcPct val="101899"/>
              </a:lnSpc>
              <a:spcBef>
                <a:spcPts val="1455"/>
              </a:spcBef>
            </a:pPr>
            <a:r>
              <a:rPr sz="1600" dirty="0">
                <a:solidFill>
                  <a:srgbClr val="231F20"/>
                </a:solidFill>
                <a:latin typeface="Tahoma"/>
                <a:cs typeface="Tahoma"/>
              </a:rPr>
              <a:t>1-2 </a:t>
            </a:r>
            <a:r>
              <a:rPr sz="1600" spc="95" dirty="0">
                <a:solidFill>
                  <a:srgbClr val="231F20"/>
                </a:solidFill>
                <a:latin typeface="Tahoma"/>
                <a:cs typeface="Tahoma"/>
              </a:rPr>
              <a:t>курсы  </a:t>
            </a:r>
            <a:r>
              <a:rPr sz="1600" spc="75" dirty="0">
                <a:solidFill>
                  <a:srgbClr val="231F20"/>
                </a:solidFill>
                <a:latin typeface="Tahoma"/>
                <a:cs typeface="Tahoma"/>
              </a:rPr>
              <a:t>Фундаментальная  </a:t>
            </a:r>
            <a:r>
              <a:rPr sz="1600" spc="85" dirty="0">
                <a:solidFill>
                  <a:srgbClr val="231F20"/>
                </a:solidFill>
                <a:latin typeface="Tahoma"/>
                <a:cs typeface="Tahoma"/>
              </a:rPr>
              <a:t>подготовка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526400" y="3180181"/>
            <a:ext cx="734060" cy="314325"/>
          </a:xfrm>
          <a:custGeom>
            <a:avLst/>
            <a:gdLst/>
            <a:ahLst/>
            <a:cxnLst/>
            <a:rect l="l" t="t" r="r" b="b"/>
            <a:pathLst>
              <a:path w="734060" h="314325">
                <a:moveTo>
                  <a:pt x="734021" y="87401"/>
                </a:moveTo>
                <a:lnTo>
                  <a:pt x="0" y="87401"/>
                </a:lnTo>
                <a:lnTo>
                  <a:pt x="367309" y="313740"/>
                </a:lnTo>
                <a:lnTo>
                  <a:pt x="734021" y="87401"/>
                </a:lnTo>
                <a:close/>
              </a:path>
              <a:path w="734060" h="314325">
                <a:moveTo>
                  <a:pt x="588467" y="0"/>
                </a:moveTo>
                <a:lnTo>
                  <a:pt x="145554" y="0"/>
                </a:lnTo>
                <a:lnTo>
                  <a:pt x="145554" y="87401"/>
                </a:lnTo>
                <a:lnTo>
                  <a:pt x="588467" y="87401"/>
                </a:lnTo>
                <a:lnTo>
                  <a:pt x="588467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32420" y="3657460"/>
            <a:ext cx="2540000" cy="2035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875" indent="-257175">
              <a:lnSpc>
                <a:spcPct val="100000"/>
              </a:lnSpc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Иностранный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75" dirty="0">
                <a:solidFill>
                  <a:srgbClr val="231F20"/>
                </a:solidFill>
                <a:latin typeface="Tahoma"/>
                <a:cs typeface="Tahoma"/>
              </a:rPr>
              <a:t>язык</a:t>
            </a:r>
            <a:endParaRPr sz="1300">
              <a:latin typeface="Tahoma"/>
              <a:cs typeface="Tahoma"/>
            </a:endParaRPr>
          </a:p>
          <a:p>
            <a:pPr marL="269875" marR="96520" indent="-257175">
              <a:lnSpc>
                <a:spcPct val="101899"/>
              </a:lnSpc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Информационные  </a:t>
            </a: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технологии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современного  </a:t>
            </a:r>
            <a:r>
              <a:rPr sz="1300" spc="45" dirty="0">
                <a:solidFill>
                  <a:srgbClr val="231F20"/>
                </a:solidFill>
                <a:latin typeface="Tahoma"/>
                <a:cs typeface="Tahoma"/>
              </a:rPr>
              <a:t>офиса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Экономическая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теория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Правоведение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80" dirty="0">
                <a:solidFill>
                  <a:srgbClr val="231F20"/>
                </a:solidFill>
                <a:latin typeface="Tahoma"/>
                <a:cs typeface="Tahoma"/>
              </a:rPr>
              <a:t>Социология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80" dirty="0">
                <a:solidFill>
                  <a:srgbClr val="231F20"/>
                </a:solidFill>
                <a:latin typeface="Tahoma"/>
                <a:cs typeface="Tahoma"/>
              </a:rPr>
              <a:t>Психология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75" dirty="0">
                <a:solidFill>
                  <a:srgbClr val="231F20"/>
                </a:solidFill>
                <a:latin typeface="Tahoma"/>
                <a:cs typeface="Tahoma"/>
              </a:rPr>
              <a:t>Экономика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организации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75" dirty="0">
                <a:solidFill>
                  <a:srgbClr val="231F20"/>
                </a:solidFill>
                <a:latin typeface="Tahoma"/>
                <a:cs typeface="Tahoma"/>
              </a:rPr>
              <a:t>Основы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теории</a:t>
            </a:r>
            <a:r>
              <a:rPr sz="1300" spc="-2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управления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876865" y="1906206"/>
            <a:ext cx="3503295" cy="1274445"/>
          </a:xfrm>
          <a:custGeom>
            <a:avLst/>
            <a:gdLst/>
            <a:ahLst/>
            <a:cxnLst/>
            <a:rect l="l" t="t" r="r" b="b"/>
            <a:pathLst>
              <a:path w="3503295" h="1274445">
                <a:moveTo>
                  <a:pt x="142875" y="0"/>
                </a:moveTo>
                <a:lnTo>
                  <a:pt x="3360229" y="0"/>
                </a:lnTo>
                <a:lnTo>
                  <a:pt x="3405266" y="7315"/>
                </a:lnTo>
                <a:lnTo>
                  <a:pt x="3444471" y="27662"/>
                </a:lnTo>
                <a:lnTo>
                  <a:pt x="3475445" y="58638"/>
                </a:lnTo>
                <a:lnTo>
                  <a:pt x="3495789" y="97843"/>
                </a:lnTo>
                <a:lnTo>
                  <a:pt x="3503104" y="142875"/>
                </a:lnTo>
                <a:lnTo>
                  <a:pt x="3503104" y="1131100"/>
                </a:lnTo>
                <a:lnTo>
                  <a:pt x="3495788" y="1176131"/>
                </a:lnTo>
                <a:lnTo>
                  <a:pt x="3475442" y="1215336"/>
                </a:lnTo>
                <a:lnTo>
                  <a:pt x="3444465" y="1246312"/>
                </a:lnTo>
                <a:lnTo>
                  <a:pt x="3405261" y="1266659"/>
                </a:lnTo>
                <a:lnTo>
                  <a:pt x="3360229" y="1273975"/>
                </a:lnTo>
                <a:lnTo>
                  <a:pt x="142875" y="1273975"/>
                </a:lnTo>
                <a:lnTo>
                  <a:pt x="97843" y="1266659"/>
                </a:lnTo>
                <a:lnTo>
                  <a:pt x="58638" y="1246312"/>
                </a:lnTo>
                <a:lnTo>
                  <a:pt x="27662" y="1215336"/>
                </a:lnTo>
                <a:lnTo>
                  <a:pt x="7315" y="1176131"/>
                </a:lnTo>
                <a:lnTo>
                  <a:pt x="0" y="1131100"/>
                </a:lnTo>
                <a:lnTo>
                  <a:pt x="0" y="142875"/>
                </a:lnTo>
                <a:lnTo>
                  <a:pt x="7314" y="97838"/>
                </a:lnTo>
                <a:lnTo>
                  <a:pt x="27658" y="58633"/>
                </a:lnTo>
                <a:lnTo>
                  <a:pt x="58633" y="27658"/>
                </a:lnTo>
                <a:lnTo>
                  <a:pt x="97838" y="7314"/>
                </a:lnTo>
                <a:lnTo>
                  <a:pt x="142875" y="0"/>
                </a:lnTo>
                <a:close/>
              </a:path>
            </a:pathLst>
          </a:custGeom>
          <a:ln w="24384">
            <a:solidFill>
              <a:srgbClr val="F58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66461" y="1548345"/>
            <a:ext cx="723900" cy="723900"/>
          </a:xfrm>
          <a:custGeom>
            <a:avLst/>
            <a:gdLst/>
            <a:ahLst/>
            <a:cxnLst/>
            <a:rect l="l" t="t" r="r" b="b"/>
            <a:pathLst>
              <a:path w="723900" h="723900">
                <a:moveTo>
                  <a:pt x="361950" y="0"/>
                </a:moveTo>
                <a:lnTo>
                  <a:pt x="312835" y="3304"/>
                </a:lnTo>
                <a:lnTo>
                  <a:pt x="265729" y="12929"/>
                </a:lnTo>
                <a:lnTo>
                  <a:pt x="221063" y="28444"/>
                </a:lnTo>
                <a:lnTo>
                  <a:pt x="179267" y="49417"/>
                </a:lnTo>
                <a:lnTo>
                  <a:pt x="140773" y="75417"/>
                </a:lnTo>
                <a:lnTo>
                  <a:pt x="106013" y="106013"/>
                </a:lnTo>
                <a:lnTo>
                  <a:pt x="75417" y="140773"/>
                </a:lnTo>
                <a:lnTo>
                  <a:pt x="49417" y="179267"/>
                </a:lnTo>
                <a:lnTo>
                  <a:pt x="28444" y="221063"/>
                </a:lnTo>
                <a:lnTo>
                  <a:pt x="12929" y="265729"/>
                </a:lnTo>
                <a:lnTo>
                  <a:pt x="3304" y="312835"/>
                </a:lnTo>
                <a:lnTo>
                  <a:pt x="0" y="361950"/>
                </a:lnTo>
                <a:lnTo>
                  <a:pt x="3304" y="411064"/>
                </a:lnTo>
                <a:lnTo>
                  <a:pt x="12929" y="458170"/>
                </a:lnTo>
                <a:lnTo>
                  <a:pt x="28444" y="502836"/>
                </a:lnTo>
                <a:lnTo>
                  <a:pt x="49417" y="544632"/>
                </a:lnTo>
                <a:lnTo>
                  <a:pt x="75417" y="583126"/>
                </a:lnTo>
                <a:lnTo>
                  <a:pt x="106013" y="617886"/>
                </a:lnTo>
                <a:lnTo>
                  <a:pt x="140773" y="648482"/>
                </a:lnTo>
                <a:lnTo>
                  <a:pt x="179267" y="674482"/>
                </a:lnTo>
                <a:lnTo>
                  <a:pt x="221063" y="695455"/>
                </a:lnTo>
                <a:lnTo>
                  <a:pt x="265729" y="710970"/>
                </a:lnTo>
                <a:lnTo>
                  <a:pt x="312835" y="720595"/>
                </a:lnTo>
                <a:lnTo>
                  <a:pt x="361950" y="723900"/>
                </a:lnTo>
                <a:lnTo>
                  <a:pt x="411064" y="720595"/>
                </a:lnTo>
                <a:lnTo>
                  <a:pt x="458170" y="710970"/>
                </a:lnTo>
                <a:lnTo>
                  <a:pt x="502836" y="695455"/>
                </a:lnTo>
                <a:lnTo>
                  <a:pt x="544632" y="674482"/>
                </a:lnTo>
                <a:lnTo>
                  <a:pt x="583126" y="648482"/>
                </a:lnTo>
                <a:lnTo>
                  <a:pt x="617886" y="617886"/>
                </a:lnTo>
                <a:lnTo>
                  <a:pt x="648482" y="583126"/>
                </a:lnTo>
                <a:lnTo>
                  <a:pt x="674482" y="544632"/>
                </a:lnTo>
                <a:lnTo>
                  <a:pt x="695455" y="502836"/>
                </a:lnTo>
                <a:lnTo>
                  <a:pt x="710970" y="458170"/>
                </a:lnTo>
                <a:lnTo>
                  <a:pt x="720595" y="411064"/>
                </a:lnTo>
                <a:lnTo>
                  <a:pt x="723900" y="361950"/>
                </a:lnTo>
                <a:lnTo>
                  <a:pt x="720595" y="312835"/>
                </a:lnTo>
                <a:lnTo>
                  <a:pt x="710970" y="265729"/>
                </a:lnTo>
                <a:lnTo>
                  <a:pt x="695455" y="221063"/>
                </a:lnTo>
                <a:lnTo>
                  <a:pt x="674482" y="179267"/>
                </a:lnTo>
                <a:lnTo>
                  <a:pt x="648482" y="140773"/>
                </a:lnTo>
                <a:lnTo>
                  <a:pt x="617886" y="106013"/>
                </a:lnTo>
                <a:lnTo>
                  <a:pt x="583126" y="75417"/>
                </a:lnTo>
                <a:lnTo>
                  <a:pt x="544632" y="49417"/>
                </a:lnTo>
                <a:lnTo>
                  <a:pt x="502836" y="28444"/>
                </a:lnTo>
                <a:lnTo>
                  <a:pt x="458170" y="12929"/>
                </a:lnTo>
                <a:lnTo>
                  <a:pt x="411064" y="3304"/>
                </a:lnTo>
                <a:lnTo>
                  <a:pt x="36195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636389" y="1658556"/>
            <a:ext cx="1984375" cy="140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" algn="ctr">
              <a:lnSpc>
                <a:spcPct val="100000"/>
              </a:lnSpc>
            </a:pPr>
            <a:r>
              <a:rPr sz="3000" spc="10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3000">
              <a:latin typeface="Tahoma"/>
              <a:cs typeface="Tahoma"/>
            </a:endParaRPr>
          </a:p>
          <a:p>
            <a:pPr marL="12065" marR="5080" algn="ctr">
              <a:lnSpc>
                <a:spcPct val="101899"/>
              </a:lnSpc>
              <a:spcBef>
                <a:spcPts val="1455"/>
              </a:spcBef>
            </a:pPr>
            <a:r>
              <a:rPr sz="1600" spc="55" dirty="0">
                <a:solidFill>
                  <a:srgbClr val="231F20"/>
                </a:solidFill>
                <a:latin typeface="Tahoma"/>
                <a:cs typeface="Tahoma"/>
              </a:rPr>
              <a:t>2-4 </a:t>
            </a:r>
            <a:r>
              <a:rPr sz="1600" spc="95" dirty="0">
                <a:solidFill>
                  <a:srgbClr val="231F20"/>
                </a:solidFill>
                <a:latin typeface="Tahoma"/>
                <a:cs typeface="Tahoma"/>
              </a:rPr>
              <a:t>курсы  </a:t>
            </a:r>
            <a:r>
              <a:rPr sz="1600" spc="75" dirty="0">
                <a:solidFill>
                  <a:srgbClr val="231F20"/>
                </a:solidFill>
                <a:latin typeface="Tahoma"/>
                <a:cs typeface="Tahoma"/>
              </a:rPr>
              <a:t>Профессиональная  </a:t>
            </a:r>
            <a:r>
              <a:rPr sz="1600" spc="85" dirty="0">
                <a:solidFill>
                  <a:srgbClr val="231F20"/>
                </a:solidFill>
                <a:latin typeface="Tahoma"/>
                <a:cs typeface="Tahoma"/>
              </a:rPr>
              <a:t>подготовка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261406" y="3180181"/>
            <a:ext cx="734060" cy="314325"/>
          </a:xfrm>
          <a:custGeom>
            <a:avLst/>
            <a:gdLst/>
            <a:ahLst/>
            <a:cxnLst/>
            <a:rect l="l" t="t" r="r" b="b"/>
            <a:pathLst>
              <a:path w="734060" h="314325">
                <a:moveTo>
                  <a:pt x="734021" y="87401"/>
                </a:moveTo>
                <a:lnTo>
                  <a:pt x="0" y="87401"/>
                </a:lnTo>
                <a:lnTo>
                  <a:pt x="367309" y="313740"/>
                </a:lnTo>
                <a:lnTo>
                  <a:pt x="734021" y="87401"/>
                </a:lnTo>
                <a:close/>
              </a:path>
              <a:path w="734060" h="314325">
                <a:moveTo>
                  <a:pt x="588467" y="0"/>
                </a:moveTo>
                <a:lnTo>
                  <a:pt x="145554" y="0"/>
                </a:lnTo>
                <a:lnTo>
                  <a:pt x="145554" y="87401"/>
                </a:lnTo>
                <a:lnTo>
                  <a:pt x="588467" y="87401"/>
                </a:lnTo>
                <a:lnTo>
                  <a:pt x="588467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13420" y="1924557"/>
            <a:ext cx="3755390" cy="1274445"/>
          </a:xfrm>
          <a:custGeom>
            <a:avLst/>
            <a:gdLst/>
            <a:ahLst/>
            <a:cxnLst/>
            <a:rect l="l" t="t" r="r" b="b"/>
            <a:pathLst>
              <a:path w="3755390" h="1274445">
                <a:moveTo>
                  <a:pt x="142875" y="0"/>
                </a:moveTo>
                <a:lnTo>
                  <a:pt x="3611968" y="0"/>
                </a:lnTo>
                <a:lnTo>
                  <a:pt x="3657005" y="7318"/>
                </a:lnTo>
                <a:lnTo>
                  <a:pt x="3696210" y="27669"/>
                </a:lnTo>
                <a:lnTo>
                  <a:pt x="3727185" y="58649"/>
                </a:lnTo>
                <a:lnTo>
                  <a:pt x="3747529" y="97852"/>
                </a:lnTo>
                <a:lnTo>
                  <a:pt x="3754843" y="142875"/>
                </a:lnTo>
                <a:lnTo>
                  <a:pt x="3754843" y="1131100"/>
                </a:lnTo>
                <a:lnTo>
                  <a:pt x="3747525" y="1176122"/>
                </a:lnTo>
                <a:lnTo>
                  <a:pt x="3727174" y="1215325"/>
                </a:lnTo>
                <a:lnTo>
                  <a:pt x="3696194" y="1246305"/>
                </a:lnTo>
                <a:lnTo>
                  <a:pt x="3656990" y="1266656"/>
                </a:lnTo>
                <a:lnTo>
                  <a:pt x="3611968" y="1273975"/>
                </a:lnTo>
                <a:lnTo>
                  <a:pt x="142875" y="1273975"/>
                </a:lnTo>
                <a:lnTo>
                  <a:pt x="97852" y="1266659"/>
                </a:lnTo>
                <a:lnTo>
                  <a:pt x="58649" y="1246312"/>
                </a:lnTo>
                <a:lnTo>
                  <a:pt x="27669" y="1215336"/>
                </a:lnTo>
                <a:lnTo>
                  <a:pt x="7318" y="1176131"/>
                </a:lnTo>
                <a:lnTo>
                  <a:pt x="0" y="1131100"/>
                </a:lnTo>
                <a:lnTo>
                  <a:pt x="0" y="142875"/>
                </a:lnTo>
                <a:lnTo>
                  <a:pt x="7314" y="97838"/>
                </a:lnTo>
                <a:lnTo>
                  <a:pt x="27658" y="58633"/>
                </a:lnTo>
                <a:lnTo>
                  <a:pt x="58633" y="27658"/>
                </a:lnTo>
                <a:lnTo>
                  <a:pt x="97838" y="7314"/>
                </a:lnTo>
                <a:lnTo>
                  <a:pt x="142875" y="0"/>
                </a:lnTo>
                <a:close/>
              </a:path>
            </a:pathLst>
          </a:custGeom>
          <a:ln w="24384">
            <a:solidFill>
              <a:srgbClr val="F58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528898" y="1566697"/>
            <a:ext cx="723900" cy="723900"/>
          </a:xfrm>
          <a:custGeom>
            <a:avLst/>
            <a:gdLst/>
            <a:ahLst/>
            <a:cxnLst/>
            <a:rect l="l" t="t" r="r" b="b"/>
            <a:pathLst>
              <a:path w="723900" h="723900">
                <a:moveTo>
                  <a:pt x="361950" y="0"/>
                </a:moveTo>
                <a:lnTo>
                  <a:pt x="312835" y="3304"/>
                </a:lnTo>
                <a:lnTo>
                  <a:pt x="265729" y="12929"/>
                </a:lnTo>
                <a:lnTo>
                  <a:pt x="221063" y="28444"/>
                </a:lnTo>
                <a:lnTo>
                  <a:pt x="179267" y="49417"/>
                </a:lnTo>
                <a:lnTo>
                  <a:pt x="140773" y="75417"/>
                </a:lnTo>
                <a:lnTo>
                  <a:pt x="106013" y="106013"/>
                </a:lnTo>
                <a:lnTo>
                  <a:pt x="75417" y="140773"/>
                </a:lnTo>
                <a:lnTo>
                  <a:pt x="49417" y="179267"/>
                </a:lnTo>
                <a:lnTo>
                  <a:pt x="28444" y="221063"/>
                </a:lnTo>
                <a:lnTo>
                  <a:pt x="12929" y="265729"/>
                </a:lnTo>
                <a:lnTo>
                  <a:pt x="3304" y="312835"/>
                </a:lnTo>
                <a:lnTo>
                  <a:pt x="0" y="361950"/>
                </a:lnTo>
                <a:lnTo>
                  <a:pt x="3304" y="411064"/>
                </a:lnTo>
                <a:lnTo>
                  <a:pt x="12929" y="458170"/>
                </a:lnTo>
                <a:lnTo>
                  <a:pt x="28444" y="502836"/>
                </a:lnTo>
                <a:lnTo>
                  <a:pt x="49417" y="544632"/>
                </a:lnTo>
                <a:lnTo>
                  <a:pt x="75417" y="583126"/>
                </a:lnTo>
                <a:lnTo>
                  <a:pt x="106013" y="617886"/>
                </a:lnTo>
                <a:lnTo>
                  <a:pt x="140773" y="648482"/>
                </a:lnTo>
                <a:lnTo>
                  <a:pt x="179267" y="674482"/>
                </a:lnTo>
                <a:lnTo>
                  <a:pt x="221063" y="695455"/>
                </a:lnTo>
                <a:lnTo>
                  <a:pt x="265729" y="710970"/>
                </a:lnTo>
                <a:lnTo>
                  <a:pt x="312835" y="720595"/>
                </a:lnTo>
                <a:lnTo>
                  <a:pt x="361950" y="723900"/>
                </a:lnTo>
                <a:lnTo>
                  <a:pt x="411064" y="720595"/>
                </a:lnTo>
                <a:lnTo>
                  <a:pt x="458170" y="710970"/>
                </a:lnTo>
                <a:lnTo>
                  <a:pt x="502836" y="695455"/>
                </a:lnTo>
                <a:lnTo>
                  <a:pt x="544632" y="674482"/>
                </a:lnTo>
                <a:lnTo>
                  <a:pt x="583126" y="648482"/>
                </a:lnTo>
                <a:lnTo>
                  <a:pt x="617886" y="617886"/>
                </a:lnTo>
                <a:lnTo>
                  <a:pt x="648482" y="583126"/>
                </a:lnTo>
                <a:lnTo>
                  <a:pt x="674482" y="544632"/>
                </a:lnTo>
                <a:lnTo>
                  <a:pt x="695455" y="502836"/>
                </a:lnTo>
                <a:lnTo>
                  <a:pt x="710970" y="458170"/>
                </a:lnTo>
                <a:lnTo>
                  <a:pt x="720595" y="411064"/>
                </a:lnTo>
                <a:lnTo>
                  <a:pt x="723900" y="361950"/>
                </a:lnTo>
                <a:lnTo>
                  <a:pt x="720595" y="312835"/>
                </a:lnTo>
                <a:lnTo>
                  <a:pt x="710970" y="265729"/>
                </a:lnTo>
                <a:lnTo>
                  <a:pt x="695455" y="221063"/>
                </a:lnTo>
                <a:lnTo>
                  <a:pt x="674482" y="179267"/>
                </a:lnTo>
                <a:lnTo>
                  <a:pt x="648482" y="140773"/>
                </a:lnTo>
                <a:lnTo>
                  <a:pt x="617886" y="106013"/>
                </a:lnTo>
                <a:lnTo>
                  <a:pt x="583126" y="75417"/>
                </a:lnTo>
                <a:lnTo>
                  <a:pt x="544632" y="49417"/>
                </a:lnTo>
                <a:lnTo>
                  <a:pt x="502836" y="28444"/>
                </a:lnTo>
                <a:lnTo>
                  <a:pt x="458170" y="12929"/>
                </a:lnTo>
                <a:lnTo>
                  <a:pt x="411064" y="3304"/>
                </a:lnTo>
                <a:lnTo>
                  <a:pt x="36195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332556" y="1676908"/>
            <a:ext cx="1116965" cy="140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 algn="ctr">
              <a:lnSpc>
                <a:spcPct val="100000"/>
              </a:lnSpc>
            </a:pPr>
            <a:r>
              <a:rPr sz="3000" spc="6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3000">
              <a:latin typeface="Tahoma"/>
              <a:cs typeface="Tahoma"/>
            </a:endParaRPr>
          </a:p>
          <a:p>
            <a:pPr marL="12700" marR="5080" indent="53340" algn="just">
              <a:lnSpc>
                <a:spcPct val="101899"/>
              </a:lnSpc>
              <a:spcBef>
                <a:spcPts val="1455"/>
              </a:spcBef>
            </a:pPr>
            <a:r>
              <a:rPr sz="1600" spc="50" dirty="0">
                <a:solidFill>
                  <a:srgbClr val="231F20"/>
                </a:solidFill>
                <a:latin typeface="Tahoma"/>
                <a:cs typeface="Tahoma"/>
              </a:rPr>
              <a:t>3-4 </a:t>
            </a:r>
            <a:r>
              <a:rPr sz="1600" spc="95" dirty="0">
                <a:solidFill>
                  <a:srgbClr val="231F20"/>
                </a:solidFill>
                <a:latin typeface="Tahoma"/>
                <a:cs typeface="Tahoma"/>
              </a:rPr>
              <a:t>курсы  </a:t>
            </a:r>
            <a:r>
              <a:rPr sz="1600" spc="75" dirty="0">
                <a:solidFill>
                  <a:srgbClr val="231F20"/>
                </a:solidFill>
                <a:latin typeface="Tahoma"/>
                <a:cs typeface="Tahoma"/>
              </a:rPr>
              <a:t>Проектное  </a:t>
            </a:r>
            <a:r>
              <a:rPr sz="1600" spc="65" dirty="0">
                <a:solidFill>
                  <a:srgbClr val="231F20"/>
                </a:solidFill>
                <a:latin typeface="Tahoma"/>
                <a:cs typeface="Tahoma"/>
              </a:rPr>
              <a:t>обучение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523831" y="3198533"/>
            <a:ext cx="734060" cy="314325"/>
          </a:xfrm>
          <a:custGeom>
            <a:avLst/>
            <a:gdLst/>
            <a:ahLst/>
            <a:cxnLst/>
            <a:rect l="l" t="t" r="r" b="b"/>
            <a:pathLst>
              <a:path w="734059" h="314325">
                <a:moveTo>
                  <a:pt x="734021" y="87401"/>
                </a:moveTo>
                <a:lnTo>
                  <a:pt x="0" y="87401"/>
                </a:lnTo>
                <a:lnTo>
                  <a:pt x="367309" y="313740"/>
                </a:lnTo>
                <a:lnTo>
                  <a:pt x="734021" y="87401"/>
                </a:lnTo>
                <a:close/>
              </a:path>
              <a:path w="734059" h="314325">
                <a:moveTo>
                  <a:pt x="588467" y="0"/>
                </a:moveTo>
                <a:lnTo>
                  <a:pt x="145554" y="0"/>
                </a:lnTo>
                <a:lnTo>
                  <a:pt x="145554" y="87401"/>
                </a:lnTo>
                <a:lnTo>
                  <a:pt x="588467" y="87401"/>
                </a:lnTo>
                <a:lnTo>
                  <a:pt x="588467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851059" y="3649929"/>
            <a:ext cx="3552190" cy="2035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0" indent="-241300">
              <a:lnSpc>
                <a:spcPct val="100000"/>
              </a:lnSpc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Управление </a:t>
            </a: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персоналом</a:t>
            </a:r>
            <a:r>
              <a:rPr sz="1300" spc="-1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организации</a:t>
            </a:r>
            <a:endParaRPr sz="1300">
              <a:latin typeface="Tahoma"/>
              <a:cs typeface="Tahoma"/>
            </a:endParaRPr>
          </a:p>
          <a:p>
            <a:pPr marL="254000" marR="852805" indent="-241300">
              <a:lnSpc>
                <a:spcPct val="101899"/>
              </a:lnSpc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75" dirty="0">
                <a:solidFill>
                  <a:srgbClr val="231F20"/>
                </a:solidFill>
                <a:latin typeface="Tahoma"/>
                <a:cs typeface="Tahoma"/>
              </a:rPr>
              <a:t>Основы </a:t>
            </a: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кадровой</a:t>
            </a:r>
            <a:r>
              <a:rPr sz="1300" spc="-2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политики </a:t>
            </a: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и  </a:t>
            </a:r>
            <a:r>
              <a:rPr sz="1300" spc="75" dirty="0">
                <a:solidFill>
                  <a:srgbClr val="231F20"/>
                </a:solidFill>
                <a:latin typeface="Tahoma"/>
                <a:cs typeface="Tahoma"/>
              </a:rPr>
              <a:t>кадрового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планирования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75" dirty="0">
                <a:solidFill>
                  <a:srgbClr val="231F20"/>
                </a:solidFill>
                <a:latin typeface="Tahoma"/>
                <a:cs typeface="Tahoma"/>
              </a:rPr>
              <a:t>Основы </a:t>
            </a: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организации</a:t>
            </a:r>
            <a:r>
              <a:rPr sz="1300" spc="-229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труда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75" dirty="0">
                <a:solidFill>
                  <a:srgbClr val="231F20"/>
                </a:solidFill>
                <a:latin typeface="Tahoma"/>
                <a:cs typeface="Tahoma"/>
              </a:rPr>
              <a:t>Экономика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управления</a:t>
            </a:r>
            <a:r>
              <a:rPr sz="1300" spc="-2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персоналом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55" dirty="0">
                <a:solidFill>
                  <a:srgbClr val="231F20"/>
                </a:solidFill>
                <a:latin typeface="Tahoma"/>
                <a:cs typeface="Tahoma"/>
              </a:rPr>
              <a:t>Оплата </a:t>
            </a: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труда</a:t>
            </a:r>
            <a:r>
              <a:rPr sz="1300" spc="-2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персонала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Трудовое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право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Конфликтология</a:t>
            </a:r>
            <a:endParaRPr sz="1300">
              <a:latin typeface="Tahoma"/>
              <a:cs typeface="Tahoma"/>
            </a:endParaRPr>
          </a:p>
          <a:p>
            <a:pPr marL="254000" marR="5080" indent="-241300">
              <a:lnSpc>
                <a:spcPct val="101899"/>
              </a:lnSpc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Мотивация и стимулирование</a:t>
            </a:r>
            <a:r>
              <a:rPr sz="1300" spc="-28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трудовой  деятельности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987639" y="3664491"/>
            <a:ext cx="3893185" cy="224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50" marR="5080" indent="-247650">
              <a:lnSpc>
                <a:spcPct val="101899"/>
              </a:lnSpc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Организационное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проектирование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75" dirty="0">
                <a:solidFill>
                  <a:srgbClr val="231F20"/>
                </a:solidFill>
                <a:latin typeface="Tahoma"/>
                <a:cs typeface="Tahoma"/>
              </a:rPr>
              <a:t>системы 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управления</a:t>
            </a: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персоналом</a:t>
            </a:r>
            <a:endParaRPr sz="1300">
              <a:latin typeface="Tahoma"/>
              <a:cs typeface="Tahoma"/>
            </a:endParaRPr>
          </a:p>
          <a:p>
            <a:pPr marL="260350" marR="472440" indent="-247650">
              <a:lnSpc>
                <a:spcPct val="101899"/>
              </a:lnSpc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Проектный менеджмент </a:t>
            </a:r>
            <a:r>
              <a:rPr sz="1300" spc="55" dirty="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sz="1300" spc="-2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управлении  </a:t>
            </a: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персоналом</a:t>
            </a:r>
            <a:endParaRPr sz="1300">
              <a:latin typeface="Tahoma"/>
              <a:cs typeface="Tahoma"/>
            </a:endParaRPr>
          </a:p>
          <a:p>
            <a:pPr marL="260350" marR="89535" indent="-247650">
              <a:lnSpc>
                <a:spcPct val="101899"/>
              </a:lnSpc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Управление </a:t>
            </a: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инвестициями </a:t>
            </a:r>
            <a:r>
              <a:rPr sz="1300" spc="55" dirty="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sz="1300" spc="-2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Tahoma"/>
                <a:cs typeface="Tahoma"/>
              </a:rPr>
              <a:t>человеческий  капитал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организации</a:t>
            </a:r>
            <a:endParaRPr sz="1300">
              <a:latin typeface="Tahoma"/>
              <a:cs typeface="Tahoma"/>
            </a:endParaRPr>
          </a:p>
          <a:p>
            <a:pPr marL="260350" marR="424180" indent="-247650">
              <a:lnSpc>
                <a:spcPct val="101899"/>
              </a:lnSpc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75" dirty="0">
                <a:solidFill>
                  <a:srgbClr val="231F20"/>
                </a:solidFill>
                <a:latin typeface="Tahoma"/>
                <a:cs typeface="Tahoma"/>
              </a:rPr>
              <a:t>Основы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предпринимательства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50" dirty="0">
                <a:solidFill>
                  <a:srgbClr val="231F20"/>
                </a:solidFill>
                <a:latin typeface="Tahoma"/>
                <a:cs typeface="Tahoma"/>
              </a:rPr>
              <a:t>сфере 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управления</a:t>
            </a: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персоналом</a:t>
            </a:r>
            <a:endParaRPr sz="1300">
              <a:latin typeface="Tahoma"/>
              <a:cs typeface="Tahoma"/>
            </a:endParaRPr>
          </a:p>
          <a:p>
            <a:pPr marL="260350" marR="530860" indent="-247650">
              <a:lnSpc>
                <a:spcPct val="101899"/>
              </a:lnSpc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Разработка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управленческих</a:t>
            </a:r>
            <a:r>
              <a:rPr sz="1300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решений  </a:t>
            </a:r>
            <a:r>
              <a:rPr sz="1300" spc="55" dirty="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кадровой</a:t>
            </a:r>
            <a:r>
              <a:rPr sz="1300" spc="-1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Tahoma"/>
                <a:cs typeface="Tahoma"/>
              </a:rPr>
              <a:t>работе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Маркетинг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персонала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276587" y="2497251"/>
            <a:ext cx="600710" cy="76835"/>
          </a:xfrm>
          <a:custGeom>
            <a:avLst/>
            <a:gdLst/>
            <a:ahLst/>
            <a:cxnLst/>
            <a:rect l="l" t="t" r="r" b="b"/>
            <a:pathLst>
              <a:path w="600710" h="76835">
                <a:moveTo>
                  <a:pt x="510666" y="0"/>
                </a:moveTo>
                <a:lnTo>
                  <a:pt x="514281" y="8141"/>
                </a:lnTo>
                <a:lnTo>
                  <a:pt x="517048" y="16230"/>
                </a:lnTo>
                <a:lnTo>
                  <a:pt x="518968" y="24281"/>
                </a:lnTo>
                <a:lnTo>
                  <a:pt x="520039" y="32308"/>
                </a:lnTo>
                <a:lnTo>
                  <a:pt x="0" y="32308"/>
                </a:lnTo>
                <a:lnTo>
                  <a:pt x="0" y="44500"/>
                </a:lnTo>
                <a:lnTo>
                  <a:pt x="520039" y="44500"/>
                </a:lnTo>
                <a:lnTo>
                  <a:pt x="518968" y="52522"/>
                </a:lnTo>
                <a:lnTo>
                  <a:pt x="517048" y="60574"/>
                </a:lnTo>
                <a:lnTo>
                  <a:pt x="514281" y="68666"/>
                </a:lnTo>
                <a:lnTo>
                  <a:pt x="510666" y="76809"/>
                </a:lnTo>
                <a:lnTo>
                  <a:pt x="600278" y="38404"/>
                </a:lnTo>
                <a:lnTo>
                  <a:pt x="51066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00049" y="2515590"/>
            <a:ext cx="600710" cy="76835"/>
          </a:xfrm>
          <a:custGeom>
            <a:avLst/>
            <a:gdLst/>
            <a:ahLst/>
            <a:cxnLst/>
            <a:rect l="l" t="t" r="r" b="b"/>
            <a:pathLst>
              <a:path w="600709" h="76835">
                <a:moveTo>
                  <a:pt x="510666" y="0"/>
                </a:moveTo>
                <a:lnTo>
                  <a:pt x="514281" y="8141"/>
                </a:lnTo>
                <a:lnTo>
                  <a:pt x="517048" y="16230"/>
                </a:lnTo>
                <a:lnTo>
                  <a:pt x="518968" y="24281"/>
                </a:lnTo>
                <a:lnTo>
                  <a:pt x="520039" y="32308"/>
                </a:lnTo>
                <a:lnTo>
                  <a:pt x="0" y="32308"/>
                </a:lnTo>
                <a:lnTo>
                  <a:pt x="0" y="44500"/>
                </a:lnTo>
                <a:lnTo>
                  <a:pt x="520039" y="44500"/>
                </a:lnTo>
                <a:lnTo>
                  <a:pt x="518968" y="52522"/>
                </a:lnTo>
                <a:lnTo>
                  <a:pt x="517048" y="60574"/>
                </a:lnTo>
                <a:lnTo>
                  <a:pt x="514281" y="68666"/>
                </a:lnTo>
                <a:lnTo>
                  <a:pt x="510666" y="76809"/>
                </a:lnTo>
                <a:lnTo>
                  <a:pt x="600278" y="38404"/>
                </a:lnTo>
                <a:lnTo>
                  <a:pt x="51066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71936" y="6415152"/>
            <a:ext cx="115570" cy="113664"/>
          </a:xfrm>
          <a:custGeom>
            <a:avLst/>
            <a:gdLst/>
            <a:ahLst/>
            <a:cxnLst/>
            <a:rect l="l" t="t" r="r" b="b"/>
            <a:pathLst>
              <a:path w="115570" h="113665">
                <a:moveTo>
                  <a:pt x="64376" y="99441"/>
                </a:moveTo>
                <a:lnTo>
                  <a:pt x="51079" y="99441"/>
                </a:lnTo>
                <a:lnTo>
                  <a:pt x="51079" y="113347"/>
                </a:lnTo>
                <a:lnTo>
                  <a:pt x="64376" y="113347"/>
                </a:lnTo>
                <a:lnTo>
                  <a:pt x="64376" y="99441"/>
                </a:lnTo>
                <a:close/>
              </a:path>
              <a:path w="115570" h="113665">
                <a:moveTo>
                  <a:pt x="66179" y="12395"/>
                </a:moveTo>
                <a:lnTo>
                  <a:pt x="49263" y="12395"/>
                </a:lnTo>
                <a:lnTo>
                  <a:pt x="38452" y="13090"/>
                </a:lnTo>
                <a:lnTo>
                  <a:pt x="3305" y="37164"/>
                </a:lnTo>
                <a:lnTo>
                  <a:pt x="0" y="55918"/>
                </a:lnTo>
                <a:lnTo>
                  <a:pt x="821" y="65998"/>
                </a:lnTo>
                <a:lnTo>
                  <a:pt x="28746" y="96680"/>
                </a:lnTo>
                <a:lnTo>
                  <a:pt x="49263" y="99441"/>
                </a:lnTo>
                <a:lnTo>
                  <a:pt x="66179" y="99441"/>
                </a:lnTo>
                <a:lnTo>
                  <a:pt x="103282" y="87350"/>
                </a:lnTo>
                <a:lnTo>
                  <a:pt x="49263" y="87350"/>
                </a:lnTo>
                <a:lnTo>
                  <a:pt x="41264" y="86860"/>
                </a:lnTo>
                <a:lnTo>
                  <a:pt x="13449" y="55918"/>
                </a:lnTo>
                <a:lnTo>
                  <a:pt x="13449" y="45542"/>
                </a:lnTo>
                <a:lnTo>
                  <a:pt x="49263" y="24485"/>
                </a:lnTo>
                <a:lnTo>
                  <a:pt x="103137" y="24485"/>
                </a:lnTo>
                <a:lnTo>
                  <a:pt x="102222" y="23507"/>
                </a:lnTo>
                <a:lnTo>
                  <a:pt x="95011" y="18647"/>
                </a:lnTo>
                <a:lnTo>
                  <a:pt x="86601" y="15174"/>
                </a:lnTo>
                <a:lnTo>
                  <a:pt x="76990" y="13090"/>
                </a:lnTo>
                <a:lnTo>
                  <a:pt x="66179" y="12395"/>
                </a:lnTo>
                <a:close/>
              </a:path>
              <a:path w="115570" h="113665">
                <a:moveTo>
                  <a:pt x="64376" y="24485"/>
                </a:moveTo>
                <a:lnTo>
                  <a:pt x="51079" y="24485"/>
                </a:lnTo>
                <a:lnTo>
                  <a:pt x="51079" y="87350"/>
                </a:lnTo>
                <a:lnTo>
                  <a:pt x="64376" y="87350"/>
                </a:lnTo>
                <a:lnTo>
                  <a:pt x="64376" y="24485"/>
                </a:lnTo>
                <a:close/>
              </a:path>
              <a:path w="115570" h="113665">
                <a:moveTo>
                  <a:pt x="103137" y="24485"/>
                </a:moveTo>
                <a:lnTo>
                  <a:pt x="66179" y="24485"/>
                </a:lnTo>
                <a:lnTo>
                  <a:pt x="74178" y="24981"/>
                </a:lnTo>
                <a:lnTo>
                  <a:pt x="81240" y="26468"/>
                </a:lnTo>
                <a:lnTo>
                  <a:pt x="87366" y="28948"/>
                </a:lnTo>
                <a:lnTo>
                  <a:pt x="92557" y="32423"/>
                </a:lnTo>
                <a:lnTo>
                  <a:pt x="98856" y="37706"/>
                </a:lnTo>
                <a:lnTo>
                  <a:pt x="102006" y="45542"/>
                </a:lnTo>
                <a:lnTo>
                  <a:pt x="102006" y="55918"/>
                </a:lnTo>
                <a:lnTo>
                  <a:pt x="74116" y="86860"/>
                </a:lnTo>
                <a:lnTo>
                  <a:pt x="66179" y="87350"/>
                </a:lnTo>
                <a:lnTo>
                  <a:pt x="103282" y="87350"/>
                </a:lnTo>
                <a:lnTo>
                  <a:pt x="108056" y="82239"/>
                </a:lnTo>
                <a:lnTo>
                  <a:pt x="112167" y="74771"/>
                </a:lnTo>
                <a:lnTo>
                  <a:pt x="114633" y="65998"/>
                </a:lnTo>
                <a:lnTo>
                  <a:pt x="115455" y="55918"/>
                </a:lnTo>
                <a:lnTo>
                  <a:pt x="114629" y="45905"/>
                </a:lnTo>
                <a:lnTo>
                  <a:pt x="112148" y="37164"/>
                </a:lnTo>
                <a:lnTo>
                  <a:pt x="108013" y="29698"/>
                </a:lnTo>
                <a:lnTo>
                  <a:pt x="103137" y="24485"/>
                </a:lnTo>
                <a:close/>
              </a:path>
              <a:path w="115570" h="113665">
                <a:moveTo>
                  <a:pt x="64376" y="0"/>
                </a:moveTo>
                <a:lnTo>
                  <a:pt x="51079" y="0"/>
                </a:lnTo>
                <a:lnTo>
                  <a:pt x="51079" y="12395"/>
                </a:lnTo>
                <a:lnTo>
                  <a:pt x="64376" y="12395"/>
                </a:lnTo>
                <a:lnTo>
                  <a:pt x="64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97057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82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89" y="74803"/>
                </a:lnTo>
                <a:lnTo>
                  <a:pt x="83565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8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11611" y="6418634"/>
            <a:ext cx="83820" cy="107950"/>
          </a:xfrm>
          <a:custGeom>
            <a:avLst/>
            <a:gdLst/>
            <a:ahLst/>
            <a:cxnLst/>
            <a:rect l="l" t="t" r="r" b="b"/>
            <a:pathLst>
              <a:path w="8382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483"/>
                </a:lnTo>
                <a:lnTo>
                  <a:pt x="60810" y="58483"/>
                </a:lnTo>
                <a:lnTo>
                  <a:pt x="58026" y="52438"/>
                </a:lnTo>
                <a:lnTo>
                  <a:pt x="60954" y="46088"/>
                </a:lnTo>
                <a:lnTo>
                  <a:pt x="13601" y="46088"/>
                </a:lnTo>
                <a:lnTo>
                  <a:pt x="13601" y="0"/>
                </a:lnTo>
                <a:close/>
              </a:path>
              <a:path w="83820" h="107950">
                <a:moveTo>
                  <a:pt x="60810" y="58483"/>
                </a:moveTo>
                <a:lnTo>
                  <a:pt x="46240" y="58483"/>
                </a:lnTo>
                <a:lnTo>
                  <a:pt x="69215" y="107899"/>
                </a:lnTo>
                <a:lnTo>
                  <a:pt x="83566" y="107899"/>
                </a:lnTo>
                <a:lnTo>
                  <a:pt x="60810" y="58483"/>
                </a:lnTo>
                <a:close/>
              </a:path>
              <a:path w="83820" h="107950">
                <a:moveTo>
                  <a:pt x="82207" y="0"/>
                </a:moveTo>
                <a:lnTo>
                  <a:pt x="67856" y="0"/>
                </a:lnTo>
                <a:lnTo>
                  <a:pt x="46240" y="46088"/>
                </a:lnTo>
                <a:lnTo>
                  <a:pt x="60954" y="46088"/>
                </a:lnTo>
                <a:lnTo>
                  <a:pt x="82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02886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85" y="107899"/>
                </a:lnTo>
                <a:lnTo>
                  <a:pt x="38531" y="107899"/>
                </a:lnTo>
                <a:lnTo>
                  <a:pt x="63001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68" y="0"/>
                </a:moveTo>
                <a:lnTo>
                  <a:pt x="75869" y="0"/>
                </a:lnTo>
                <a:lnTo>
                  <a:pt x="48806" y="56667"/>
                </a:lnTo>
                <a:lnTo>
                  <a:pt x="63001" y="56667"/>
                </a:lnTo>
                <a:lnTo>
                  <a:pt x="90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98390" y="6418634"/>
            <a:ext cx="94615" cy="107950"/>
          </a:xfrm>
          <a:custGeom>
            <a:avLst/>
            <a:gdLst/>
            <a:ahLst/>
            <a:cxnLst/>
            <a:rect l="l" t="t" r="r" b="b"/>
            <a:pathLst>
              <a:path w="94614" h="107950">
                <a:moveTo>
                  <a:pt x="94005" y="0"/>
                </a:moveTo>
                <a:lnTo>
                  <a:pt x="23126" y="0"/>
                </a:lnTo>
                <a:lnTo>
                  <a:pt x="23092" y="42164"/>
                </a:lnTo>
                <a:lnTo>
                  <a:pt x="22984" y="50394"/>
                </a:lnTo>
                <a:lnTo>
                  <a:pt x="11785" y="93141"/>
                </a:lnTo>
                <a:lnTo>
                  <a:pt x="7912" y="94449"/>
                </a:lnTo>
                <a:lnTo>
                  <a:pt x="0" y="94449"/>
                </a:lnTo>
                <a:lnTo>
                  <a:pt x="0" y="107899"/>
                </a:lnTo>
                <a:lnTo>
                  <a:pt x="11087" y="107899"/>
                </a:lnTo>
                <a:lnTo>
                  <a:pt x="17411" y="106133"/>
                </a:lnTo>
                <a:lnTo>
                  <a:pt x="35080" y="65490"/>
                </a:lnTo>
                <a:lnTo>
                  <a:pt x="35966" y="42164"/>
                </a:lnTo>
                <a:lnTo>
                  <a:pt x="35966" y="12395"/>
                </a:lnTo>
                <a:lnTo>
                  <a:pt x="94005" y="12395"/>
                </a:lnTo>
                <a:lnTo>
                  <a:pt x="94005" y="0"/>
                </a:lnTo>
                <a:close/>
              </a:path>
              <a:path w="94614" h="107950">
                <a:moveTo>
                  <a:pt x="94005" y="12395"/>
                </a:moveTo>
                <a:lnTo>
                  <a:pt x="80403" y="12395"/>
                </a:lnTo>
                <a:lnTo>
                  <a:pt x="80403" y="107899"/>
                </a:lnTo>
                <a:lnTo>
                  <a:pt x="94005" y="107899"/>
                </a:lnTo>
                <a:lnTo>
                  <a:pt x="94005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19891" y="6418635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44729" y="107899"/>
                </a:lnTo>
                <a:lnTo>
                  <a:pt x="53212" y="107351"/>
                </a:lnTo>
                <a:lnTo>
                  <a:pt x="60659" y="105708"/>
                </a:lnTo>
                <a:lnTo>
                  <a:pt x="67076" y="102970"/>
                </a:lnTo>
                <a:lnTo>
                  <a:pt x="72466" y="99136"/>
                </a:lnTo>
                <a:lnTo>
                  <a:pt x="75407" y="95808"/>
                </a:lnTo>
                <a:lnTo>
                  <a:pt x="13601" y="95808"/>
                </a:lnTo>
                <a:lnTo>
                  <a:pt x="13601" y="53339"/>
                </a:lnTo>
                <a:lnTo>
                  <a:pt x="75275" y="53339"/>
                </a:lnTo>
                <a:lnTo>
                  <a:pt x="72390" y="50088"/>
                </a:lnTo>
                <a:lnTo>
                  <a:pt x="66976" y="46221"/>
                </a:lnTo>
                <a:lnTo>
                  <a:pt x="60564" y="43459"/>
                </a:lnTo>
                <a:lnTo>
                  <a:pt x="53150" y="41802"/>
                </a:lnTo>
                <a:lnTo>
                  <a:pt x="44729" y="41249"/>
                </a:lnTo>
                <a:lnTo>
                  <a:pt x="13601" y="41249"/>
                </a:lnTo>
                <a:lnTo>
                  <a:pt x="13601" y="0"/>
                </a:lnTo>
                <a:close/>
              </a:path>
              <a:path w="82550" h="107950">
                <a:moveTo>
                  <a:pt x="75275" y="53339"/>
                </a:moveTo>
                <a:lnTo>
                  <a:pt x="42316" y="53339"/>
                </a:lnTo>
                <a:lnTo>
                  <a:pt x="53753" y="54663"/>
                </a:lnTo>
                <a:lnTo>
                  <a:pt x="61925" y="58632"/>
                </a:lnTo>
                <a:lnTo>
                  <a:pt x="66830" y="65245"/>
                </a:lnTo>
                <a:lnTo>
                  <a:pt x="68465" y="74498"/>
                </a:lnTo>
                <a:lnTo>
                  <a:pt x="66830" y="83823"/>
                </a:lnTo>
                <a:lnTo>
                  <a:pt x="61925" y="90482"/>
                </a:lnTo>
                <a:lnTo>
                  <a:pt x="53753" y="94477"/>
                </a:lnTo>
                <a:lnTo>
                  <a:pt x="42316" y="95808"/>
                </a:lnTo>
                <a:lnTo>
                  <a:pt x="75407" y="95808"/>
                </a:lnTo>
                <a:lnTo>
                  <a:pt x="76733" y="94309"/>
                </a:lnTo>
                <a:lnTo>
                  <a:pt x="79781" y="88593"/>
                </a:lnTo>
                <a:lnTo>
                  <a:pt x="81610" y="81989"/>
                </a:lnTo>
                <a:lnTo>
                  <a:pt x="82219" y="74498"/>
                </a:lnTo>
                <a:lnTo>
                  <a:pt x="81605" y="67137"/>
                </a:lnTo>
                <a:lnTo>
                  <a:pt x="79762" y="60617"/>
                </a:lnTo>
                <a:lnTo>
                  <a:pt x="76690" y="54935"/>
                </a:lnTo>
                <a:lnTo>
                  <a:pt x="75275" y="5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551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126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13934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107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601" y="95503"/>
                </a:lnTo>
                <a:lnTo>
                  <a:pt x="13601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601" y="45783"/>
                </a:lnTo>
                <a:lnTo>
                  <a:pt x="13601" y="12382"/>
                </a:lnTo>
                <a:lnTo>
                  <a:pt x="75107" y="12382"/>
                </a:lnTo>
                <a:lnTo>
                  <a:pt x="7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43899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01437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38051" y="6416668"/>
            <a:ext cx="85090" cy="112395"/>
          </a:xfrm>
          <a:custGeom>
            <a:avLst/>
            <a:gdLst/>
            <a:ahLst/>
            <a:cxnLst/>
            <a:rect l="l" t="t" r="r" b="b"/>
            <a:pathLst>
              <a:path w="85089" h="112395">
                <a:moveTo>
                  <a:pt x="14198" y="80238"/>
                </a:moveTo>
                <a:lnTo>
                  <a:pt x="0" y="80238"/>
                </a:lnTo>
                <a:lnTo>
                  <a:pt x="1762" y="87246"/>
                </a:lnTo>
                <a:lnTo>
                  <a:pt x="35194" y="111310"/>
                </a:lnTo>
                <a:lnTo>
                  <a:pt x="44424" y="111836"/>
                </a:lnTo>
                <a:lnTo>
                  <a:pt x="53433" y="111250"/>
                </a:lnTo>
                <a:lnTo>
                  <a:pt x="61409" y="109493"/>
                </a:lnTo>
                <a:lnTo>
                  <a:pt x="68354" y="106564"/>
                </a:lnTo>
                <a:lnTo>
                  <a:pt x="74269" y="102463"/>
                </a:lnTo>
                <a:lnTo>
                  <a:pt x="77759" y="99440"/>
                </a:lnTo>
                <a:lnTo>
                  <a:pt x="44577" y="99440"/>
                </a:lnTo>
                <a:lnTo>
                  <a:pt x="33213" y="98240"/>
                </a:lnTo>
                <a:lnTo>
                  <a:pt x="24363" y="94640"/>
                </a:lnTo>
                <a:lnTo>
                  <a:pt x="18025" y="88639"/>
                </a:lnTo>
                <a:lnTo>
                  <a:pt x="14198" y="80238"/>
                </a:lnTo>
                <a:close/>
              </a:path>
              <a:path w="85089" h="112395">
                <a:moveTo>
                  <a:pt x="76156" y="12395"/>
                </a:moveTo>
                <a:lnTo>
                  <a:pt x="50520" y="12395"/>
                </a:lnTo>
                <a:lnTo>
                  <a:pt x="56146" y="13957"/>
                </a:lnTo>
                <a:lnTo>
                  <a:pt x="64909" y="20192"/>
                </a:lnTo>
                <a:lnTo>
                  <a:pt x="67094" y="24574"/>
                </a:lnTo>
                <a:lnTo>
                  <a:pt x="67094" y="35255"/>
                </a:lnTo>
                <a:lnTo>
                  <a:pt x="65481" y="39395"/>
                </a:lnTo>
                <a:lnTo>
                  <a:pt x="59029" y="45834"/>
                </a:lnTo>
                <a:lnTo>
                  <a:pt x="53848" y="47447"/>
                </a:lnTo>
                <a:lnTo>
                  <a:pt x="29311" y="47447"/>
                </a:lnTo>
                <a:lnTo>
                  <a:pt x="29311" y="59842"/>
                </a:lnTo>
                <a:lnTo>
                  <a:pt x="46545" y="59842"/>
                </a:lnTo>
                <a:lnTo>
                  <a:pt x="57322" y="61051"/>
                </a:lnTo>
                <a:lnTo>
                  <a:pt x="65022" y="64679"/>
                </a:lnTo>
                <a:lnTo>
                  <a:pt x="69643" y="70724"/>
                </a:lnTo>
                <a:lnTo>
                  <a:pt x="71183" y="79184"/>
                </a:lnTo>
                <a:lnTo>
                  <a:pt x="71183" y="85432"/>
                </a:lnTo>
                <a:lnTo>
                  <a:pt x="68757" y="90373"/>
                </a:lnTo>
                <a:lnTo>
                  <a:pt x="59080" y="97624"/>
                </a:lnTo>
                <a:lnTo>
                  <a:pt x="52641" y="99440"/>
                </a:lnTo>
                <a:lnTo>
                  <a:pt x="77759" y="99440"/>
                </a:lnTo>
                <a:lnTo>
                  <a:pt x="81483" y="96215"/>
                </a:lnTo>
                <a:lnTo>
                  <a:pt x="85038" y="88639"/>
                </a:lnTo>
                <a:lnTo>
                  <a:pt x="85043" y="79184"/>
                </a:lnTo>
                <a:lnTo>
                  <a:pt x="84105" y="70683"/>
                </a:lnTo>
                <a:lnTo>
                  <a:pt x="81189" y="63466"/>
                </a:lnTo>
                <a:lnTo>
                  <a:pt x="76327" y="57838"/>
                </a:lnTo>
                <a:lnTo>
                  <a:pt x="69519" y="53797"/>
                </a:lnTo>
                <a:lnTo>
                  <a:pt x="69519" y="50469"/>
                </a:lnTo>
                <a:lnTo>
                  <a:pt x="77076" y="46240"/>
                </a:lnTo>
                <a:lnTo>
                  <a:pt x="80848" y="38938"/>
                </a:lnTo>
                <a:lnTo>
                  <a:pt x="80750" y="20192"/>
                </a:lnTo>
                <a:lnTo>
                  <a:pt x="77597" y="13601"/>
                </a:lnTo>
                <a:lnTo>
                  <a:pt x="76156" y="12395"/>
                </a:lnTo>
                <a:close/>
              </a:path>
              <a:path w="85089" h="112395">
                <a:moveTo>
                  <a:pt x="43675" y="0"/>
                </a:moveTo>
                <a:lnTo>
                  <a:pt x="5769" y="20192"/>
                </a:lnTo>
                <a:lnTo>
                  <a:pt x="4533" y="29311"/>
                </a:lnTo>
                <a:lnTo>
                  <a:pt x="18427" y="29311"/>
                </a:lnTo>
                <a:lnTo>
                  <a:pt x="21426" y="21910"/>
                </a:lnTo>
                <a:lnTo>
                  <a:pt x="26631" y="16624"/>
                </a:lnTo>
                <a:lnTo>
                  <a:pt x="34047" y="13452"/>
                </a:lnTo>
                <a:lnTo>
                  <a:pt x="43675" y="12395"/>
                </a:lnTo>
                <a:lnTo>
                  <a:pt x="76156" y="12395"/>
                </a:lnTo>
                <a:lnTo>
                  <a:pt x="71107" y="8166"/>
                </a:lnTo>
                <a:lnTo>
                  <a:pt x="65735" y="4591"/>
                </a:lnTo>
                <a:lnTo>
                  <a:pt x="59372" y="2039"/>
                </a:lnTo>
                <a:lnTo>
                  <a:pt x="52019" y="509"/>
                </a:lnTo>
                <a:lnTo>
                  <a:pt x="43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3355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95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90" y="74803"/>
                </a:lnTo>
                <a:lnTo>
                  <a:pt x="83578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9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42673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7" y="107865"/>
                </a:lnTo>
                <a:lnTo>
                  <a:pt x="80038" y="102904"/>
                </a:lnTo>
                <a:lnTo>
                  <a:pt x="83679" y="99440"/>
                </a:lnTo>
                <a:lnTo>
                  <a:pt x="50317" y="99440"/>
                </a:lnTo>
                <a:lnTo>
                  <a:pt x="41806" y="98657"/>
                </a:lnTo>
                <a:lnTo>
                  <a:pt x="14328" y="64763"/>
                </a:lnTo>
                <a:lnTo>
                  <a:pt x="13754" y="55918"/>
                </a:lnTo>
                <a:lnTo>
                  <a:pt x="14328" y="47066"/>
                </a:lnTo>
                <a:lnTo>
                  <a:pt x="41806" y="13178"/>
                </a:lnTo>
                <a:lnTo>
                  <a:pt x="50317" y="12395"/>
                </a:lnTo>
                <a:lnTo>
                  <a:pt x="83692" y="12395"/>
                </a:lnTo>
                <a:lnTo>
                  <a:pt x="80038" y="8920"/>
                </a:lnTo>
                <a:lnTo>
                  <a:pt x="71437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4" h="112395">
                <a:moveTo>
                  <a:pt x="83692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79" y="99440"/>
                </a:lnTo>
                <a:lnTo>
                  <a:pt x="100647" y="55918"/>
                </a:lnTo>
                <a:lnTo>
                  <a:pt x="99802" y="44286"/>
                </a:lnTo>
                <a:lnTo>
                  <a:pt x="97321" y="33808"/>
                </a:lnTo>
                <a:lnTo>
                  <a:pt x="93162" y="24315"/>
                </a:lnTo>
                <a:lnTo>
                  <a:pt x="87337" y="15862"/>
                </a:lnTo>
                <a:lnTo>
                  <a:pt x="83692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60390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51" y="61963"/>
                </a:moveTo>
                <a:lnTo>
                  <a:pt x="66649" y="61963"/>
                </a:lnTo>
                <a:lnTo>
                  <a:pt x="66649" y="107899"/>
                </a:lnTo>
                <a:lnTo>
                  <a:pt x="80251" y="107899"/>
                </a:lnTo>
                <a:lnTo>
                  <a:pt x="80251" y="61963"/>
                </a:lnTo>
                <a:close/>
              </a:path>
              <a:path w="80645" h="107950">
                <a:moveTo>
                  <a:pt x="13601" y="0"/>
                </a:moveTo>
                <a:lnTo>
                  <a:pt x="0" y="0"/>
                </a:lnTo>
                <a:lnTo>
                  <a:pt x="37" y="35788"/>
                </a:lnTo>
                <a:lnTo>
                  <a:pt x="25717" y="64122"/>
                </a:lnTo>
                <a:lnTo>
                  <a:pt x="31889" y="64833"/>
                </a:lnTo>
                <a:lnTo>
                  <a:pt x="39141" y="64833"/>
                </a:lnTo>
                <a:lnTo>
                  <a:pt x="46247" y="64652"/>
                </a:lnTo>
                <a:lnTo>
                  <a:pt x="53200" y="64112"/>
                </a:lnTo>
                <a:lnTo>
                  <a:pt x="60001" y="63215"/>
                </a:lnTo>
                <a:lnTo>
                  <a:pt x="66649" y="61963"/>
                </a:lnTo>
                <a:lnTo>
                  <a:pt x="80251" y="61963"/>
                </a:lnTo>
                <a:lnTo>
                  <a:pt x="80251" y="52438"/>
                </a:lnTo>
                <a:lnTo>
                  <a:pt x="35572" y="52438"/>
                </a:lnTo>
                <a:lnTo>
                  <a:pt x="31153" y="51981"/>
                </a:lnTo>
                <a:lnTo>
                  <a:pt x="13677" y="35788"/>
                </a:lnTo>
                <a:lnTo>
                  <a:pt x="13601" y="0"/>
                </a:lnTo>
                <a:close/>
              </a:path>
              <a:path w="80645" h="107950">
                <a:moveTo>
                  <a:pt x="80251" y="0"/>
                </a:moveTo>
                <a:lnTo>
                  <a:pt x="66649" y="0"/>
                </a:lnTo>
                <a:lnTo>
                  <a:pt x="66649" y="49415"/>
                </a:lnTo>
                <a:lnTo>
                  <a:pt x="60212" y="50739"/>
                </a:lnTo>
                <a:lnTo>
                  <a:pt x="53760" y="51684"/>
                </a:lnTo>
                <a:lnTo>
                  <a:pt x="47291" y="52249"/>
                </a:lnTo>
                <a:lnTo>
                  <a:pt x="40805" y="52438"/>
                </a:lnTo>
                <a:lnTo>
                  <a:pt x="80251" y="52438"/>
                </a:lnTo>
                <a:lnTo>
                  <a:pt x="80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6813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3" y="58635"/>
                </a:lnTo>
                <a:lnTo>
                  <a:pt x="87503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3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3" y="107899"/>
                </a:lnTo>
                <a:lnTo>
                  <a:pt x="87503" y="58635"/>
                </a:lnTo>
                <a:close/>
              </a:path>
              <a:path w="87629" h="107950">
                <a:moveTo>
                  <a:pt x="87503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3" y="45935"/>
                </a:lnTo>
                <a:lnTo>
                  <a:pt x="875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77700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07214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5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00420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9891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40" y="13178"/>
                </a:lnTo>
                <a:lnTo>
                  <a:pt x="66235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40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53848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4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297" y="107899"/>
                </a:lnTo>
                <a:lnTo>
                  <a:pt x="30338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4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4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38" y="91427"/>
                </a:lnTo>
                <a:lnTo>
                  <a:pt x="71475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99530" y="6418638"/>
            <a:ext cx="109220" cy="134620"/>
          </a:xfrm>
          <a:custGeom>
            <a:avLst/>
            <a:gdLst/>
            <a:ahLst/>
            <a:cxnLst/>
            <a:rect l="l" t="t" r="r" b="b"/>
            <a:pathLst>
              <a:path w="109220" h="134620">
                <a:moveTo>
                  <a:pt x="108648" y="95503"/>
                </a:moveTo>
                <a:lnTo>
                  <a:pt x="0" y="95503"/>
                </a:lnTo>
                <a:lnTo>
                  <a:pt x="0" y="134340"/>
                </a:lnTo>
                <a:lnTo>
                  <a:pt x="13449" y="134340"/>
                </a:lnTo>
                <a:lnTo>
                  <a:pt x="13449" y="107899"/>
                </a:lnTo>
                <a:lnTo>
                  <a:pt x="108648" y="107899"/>
                </a:lnTo>
                <a:lnTo>
                  <a:pt x="108648" y="95503"/>
                </a:lnTo>
                <a:close/>
              </a:path>
              <a:path w="109220" h="134620">
                <a:moveTo>
                  <a:pt x="108648" y="107899"/>
                </a:moveTo>
                <a:lnTo>
                  <a:pt x="95199" y="107899"/>
                </a:lnTo>
                <a:lnTo>
                  <a:pt x="95199" y="134340"/>
                </a:lnTo>
                <a:lnTo>
                  <a:pt x="108648" y="134340"/>
                </a:lnTo>
                <a:lnTo>
                  <a:pt x="108648" y="107899"/>
                </a:lnTo>
                <a:close/>
              </a:path>
              <a:path w="109220" h="134620">
                <a:moveTo>
                  <a:pt x="93078" y="0"/>
                </a:moveTo>
                <a:lnTo>
                  <a:pt x="24777" y="0"/>
                </a:lnTo>
                <a:lnTo>
                  <a:pt x="24688" y="24015"/>
                </a:lnTo>
                <a:lnTo>
                  <a:pt x="23927" y="43252"/>
                </a:lnTo>
                <a:lnTo>
                  <a:pt x="21377" y="62711"/>
                </a:lnTo>
                <a:lnTo>
                  <a:pt x="17126" y="80128"/>
                </a:lnTo>
                <a:lnTo>
                  <a:pt x="11176" y="95503"/>
                </a:lnTo>
                <a:lnTo>
                  <a:pt x="25679" y="95503"/>
                </a:lnTo>
                <a:lnTo>
                  <a:pt x="30970" y="80778"/>
                </a:lnTo>
                <a:lnTo>
                  <a:pt x="34748" y="63955"/>
                </a:lnTo>
                <a:lnTo>
                  <a:pt x="37014" y="45035"/>
                </a:lnTo>
                <a:lnTo>
                  <a:pt x="37769" y="24015"/>
                </a:lnTo>
                <a:lnTo>
                  <a:pt x="37769" y="12382"/>
                </a:lnTo>
                <a:lnTo>
                  <a:pt x="93078" y="12382"/>
                </a:lnTo>
                <a:lnTo>
                  <a:pt x="93078" y="0"/>
                </a:lnTo>
                <a:close/>
              </a:path>
              <a:path w="109220" h="134620">
                <a:moveTo>
                  <a:pt x="93078" y="12382"/>
                </a:moveTo>
                <a:lnTo>
                  <a:pt x="79629" y="12382"/>
                </a:lnTo>
                <a:lnTo>
                  <a:pt x="79629" y="95503"/>
                </a:lnTo>
                <a:lnTo>
                  <a:pt x="93078" y="95503"/>
                </a:lnTo>
                <a:lnTo>
                  <a:pt x="93078" y="12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26009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36181" y="6416669"/>
            <a:ext cx="92710" cy="112395"/>
          </a:xfrm>
          <a:custGeom>
            <a:avLst/>
            <a:gdLst/>
            <a:ahLst/>
            <a:cxnLst/>
            <a:rect l="l" t="t" r="r" b="b"/>
            <a:pathLst>
              <a:path w="92709" h="112395">
                <a:moveTo>
                  <a:pt x="50012" y="0"/>
                </a:moveTo>
                <a:lnTo>
                  <a:pt x="13296" y="15570"/>
                </a:lnTo>
                <a:lnTo>
                  <a:pt x="0" y="55918"/>
                </a:lnTo>
                <a:lnTo>
                  <a:pt x="821" y="67726"/>
                </a:lnTo>
                <a:lnTo>
                  <a:pt x="20369" y="103074"/>
                </a:lnTo>
                <a:lnTo>
                  <a:pt x="49860" y="111823"/>
                </a:lnTo>
                <a:lnTo>
                  <a:pt x="58090" y="111271"/>
                </a:lnTo>
                <a:lnTo>
                  <a:pt x="65541" y="109613"/>
                </a:lnTo>
                <a:lnTo>
                  <a:pt x="72216" y="106851"/>
                </a:lnTo>
                <a:lnTo>
                  <a:pt x="78117" y="102984"/>
                </a:lnTo>
                <a:lnTo>
                  <a:pt x="81843" y="99441"/>
                </a:lnTo>
                <a:lnTo>
                  <a:pt x="49860" y="99441"/>
                </a:lnTo>
                <a:lnTo>
                  <a:pt x="41487" y="98660"/>
                </a:lnTo>
                <a:lnTo>
                  <a:pt x="14312" y="64825"/>
                </a:lnTo>
                <a:lnTo>
                  <a:pt x="13741" y="55918"/>
                </a:lnTo>
                <a:lnTo>
                  <a:pt x="14317" y="47066"/>
                </a:lnTo>
                <a:lnTo>
                  <a:pt x="41635" y="13178"/>
                </a:lnTo>
                <a:lnTo>
                  <a:pt x="50012" y="12395"/>
                </a:lnTo>
                <a:lnTo>
                  <a:pt x="82062" y="12395"/>
                </a:lnTo>
                <a:lnTo>
                  <a:pt x="77216" y="8089"/>
                </a:lnTo>
                <a:lnTo>
                  <a:pt x="71436" y="4548"/>
                </a:lnTo>
                <a:lnTo>
                  <a:pt x="64976" y="2020"/>
                </a:lnTo>
                <a:lnTo>
                  <a:pt x="57835" y="505"/>
                </a:lnTo>
                <a:lnTo>
                  <a:pt x="50012" y="0"/>
                </a:lnTo>
                <a:close/>
              </a:path>
              <a:path w="92709" h="112395">
                <a:moveTo>
                  <a:pt x="92633" y="79184"/>
                </a:moveTo>
                <a:lnTo>
                  <a:pt x="78270" y="79184"/>
                </a:lnTo>
                <a:lnTo>
                  <a:pt x="76466" y="85534"/>
                </a:lnTo>
                <a:lnTo>
                  <a:pt x="73139" y="90500"/>
                </a:lnTo>
                <a:lnTo>
                  <a:pt x="63461" y="97650"/>
                </a:lnTo>
                <a:lnTo>
                  <a:pt x="57315" y="99441"/>
                </a:lnTo>
                <a:lnTo>
                  <a:pt x="81843" y="99441"/>
                </a:lnTo>
                <a:lnTo>
                  <a:pt x="83168" y="98181"/>
                </a:lnTo>
                <a:lnTo>
                  <a:pt x="87271" y="92613"/>
                </a:lnTo>
                <a:lnTo>
                  <a:pt x="90426" y="86280"/>
                </a:lnTo>
                <a:lnTo>
                  <a:pt x="92633" y="79184"/>
                </a:lnTo>
                <a:close/>
              </a:path>
              <a:path w="92709" h="112395">
                <a:moveTo>
                  <a:pt x="82062" y="12395"/>
                </a:moveTo>
                <a:lnTo>
                  <a:pt x="50012" y="12395"/>
                </a:lnTo>
                <a:lnTo>
                  <a:pt x="59468" y="13509"/>
                </a:lnTo>
                <a:lnTo>
                  <a:pt x="67129" y="16852"/>
                </a:lnTo>
                <a:lnTo>
                  <a:pt x="72994" y="22425"/>
                </a:lnTo>
                <a:lnTo>
                  <a:pt x="77063" y="30226"/>
                </a:lnTo>
                <a:lnTo>
                  <a:pt x="91427" y="30226"/>
                </a:lnTo>
                <a:lnTo>
                  <a:pt x="89288" y="23570"/>
                </a:lnTo>
                <a:lnTo>
                  <a:pt x="86207" y="17662"/>
                </a:lnTo>
                <a:lnTo>
                  <a:pt x="82183" y="12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6815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6390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72961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90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893" y="107899"/>
                </a:lnTo>
                <a:lnTo>
                  <a:pt x="25082" y="74803"/>
                </a:lnTo>
                <a:lnTo>
                  <a:pt x="86272" y="74803"/>
                </a:lnTo>
                <a:lnTo>
                  <a:pt x="81968" y="62407"/>
                </a:lnTo>
                <a:lnTo>
                  <a:pt x="29159" y="62407"/>
                </a:lnTo>
                <a:lnTo>
                  <a:pt x="45631" y="13906"/>
                </a:lnTo>
                <a:lnTo>
                  <a:pt x="65128" y="13906"/>
                </a:lnTo>
                <a:lnTo>
                  <a:pt x="60299" y="0"/>
                </a:lnTo>
                <a:close/>
              </a:path>
              <a:path w="97790" h="107950">
                <a:moveTo>
                  <a:pt x="86272" y="74803"/>
                </a:moveTo>
                <a:lnTo>
                  <a:pt x="72377" y="74803"/>
                </a:lnTo>
                <a:lnTo>
                  <a:pt x="83566" y="107899"/>
                </a:lnTo>
                <a:lnTo>
                  <a:pt x="97764" y="107899"/>
                </a:lnTo>
                <a:lnTo>
                  <a:pt x="86272" y="74803"/>
                </a:lnTo>
                <a:close/>
              </a:path>
              <a:path w="97790" h="107950">
                <a:moveTo>
                  <a:pt x="65128" y="13906"/>
                </a:moveTo>
                <a:lnTo>
                  <a:pt x="51676" y="13906"/>
                </a:lnTo>
                <a:lnTo>
                  <a:pt x="68148" y="62407"/>
                </a:lnTo>
                <a:lnTo>
                  <a:pt x="81968" y="62407"/>
                </a:lnTo>
                <a:lnTo>
                  <a:pt x="65128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4415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46963" y="6539644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449" y="0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959168" y="651995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65969" y="64183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49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038054" y="6418638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03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078243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112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112" y="107899"/>
                </a:lnTo>
                <a:lnTo>
                  <a:pt x="88112" y="16471"/>
                </a:lnTo>
                <a:close/>
              </a:path>
              <a:path w="88265" h="107950">
                <a:moveTo>
                  <a:pt x="88112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112" y="16471"/>
                </a:lnTo>
                <a:lnTo>
                  <a:pt x="88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1884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9" y="107865"/>
                </a:lnTo>
                <a:lnTo>
                  <a:pt x="80044" y="102904"/>
                </a:lnTo>
                <a:lnTo>
                  <a:pt x="83689" y="99440"/>
                </a:lnTo>
                <a:lnTo>
                  <a:pt x="50317" y="99440"/>
                </a:lnTo>
                <a:lnTo>
                  <a:pt x="41808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08" y="13178"/>
                </a:lnTo>
                <a:lnTo>
                  <a:pt x="50317" y="12395"/>
                </a:lnTo>
                <a:lnTo>
                  <a:pt x="83701" y="12395"/>
                </a:lnTo>
                <a:lnTo>
                  <a:pt x="80044" y="8920"/>
                </a:lnTo>
                <a:lnTo>
                  <a:pt x="71439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1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89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1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311123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426121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5356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665205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658404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747101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9063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2" y="102947"/>
                </a:lnTo>
                <a:lnTo>
                  <a:pt x="50317" y="111836"/>
                </a:lnTo>
                <a:lnTo>
                  <a:pt x="61533" y="110843"/>
                </a:lnTo>
                <a:lnTo>
                  <a:pt x="71443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17" y="99440"/>
                </a:lnTo>
                <a:lnTo>
                  <a:pt x="41814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4" y="13178"/>
                </a:lnTo>
                <a:lnTo>
                  <a:pt x="50317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3" y="3963"/>
                </a:lnTo>
                <a:lnTo>
                  <a:pt x="61481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17" y="12395"/>
                </a:lnTo>
                <a:lnTo>
                  <a:pt x="58833" y="13178"/>
                </a:lnTo>
                <a:lnTo>
                  <a:pt x="66228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3" y="98657"/>
                </a:lnTo>
                <a:lnTo>
                  <a:pt x="50317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029092" y="6418629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73901" y="0"/>
                </a:moveTo>
                <a:lnTo>
                  <a:pt x="0" y="0"/>
                </a:lnTo>
                <a:lnTo>
                  <a:pt x="0" y="107899"/>
                </a:lnTo>
                <a:lnTo>
                  <a:pt x="46101" y="107899"/>
                </a:lnTo>
                <a:lnTo>
                  <a:pt x="54225" y="107370"/>
                </a:lnTo>
                <a:lnTo>
                  <a:pt x="61379" y="105784"/>
                </a:lnTo>
                <a:lnTo>
                  <a:pt x="67560" y="103141"/>
                </a:lnTo>
                <a:lnTo>
                  <a:pt x="72771" y="99440"/>
                </a:lnTo>
                <a:lnTo>
                  <a:pt x="76828" y="95808"/>
                </a:lnTo>
                <a:lnTo>
                  <a:pt x="13601" y="95808"/>
                </a:lnTo>
                <a:lnTo>
                  <a:pt x="13601" y="55765"/>
                </a:lnTo>
                <a:lnTo>
                  <a:pt x="75863" y="55765"/>
                </a:lnTo>
                <a:lnTo>
                  <a:pt x="72771" y="52285"/>
                </a:lnTo>
                <a:lnTo>
                  <a:pt x="67560" y="48585"/>
                </a:lnTo>
                <a:lnTo>
                  <a:pt x="61379" y="45942"/>
                </a:lnTo>
                <a:lnTo>
                  <a:pt x="54225" y="44356"/>
                </a:lnTo>
                <a:lnTo>
                  <a:pt x="46101" y="43827"/>
                </a:lnTo>
                <a:lnTo>
                  <a:pt x="13601" y="43827"/>
                </a:lnTo>
                <a:lnTo>
                  <a:pt x="13601" y="12395"/>
                </a:lnTo>
                <a:lnTo>
                  <a:pt x="73901" y="12395"/>
                </a:lnTo>
                <a:lnTo>
                  <a:pt x="73901" y="0"/>
                </a:lnTo>
                <a:close/>
              </a:path>
              <a:path w="82550" h="107950">
                <a:moveTo>
                  <a:pt x="75863" y="55765"/>
                </a:moveTo>
                <a:lnTo>
                  <a:pt x="43827" y="55765"/>
                </a:lnTo>
                <a:lnTo>
                  <a:pt x="54671" y="57013"/>
                </a:lnTo>
                <a:lnTo>
                  <a:pt x="62418" y="60755"/>
                </a:lnTo>
                <a:lnTo>
                  <a:pt x="67068" y="66990"/>
                </a:lnTo>
                <a:lnTo>
                  <a:pt x="68618" y="75717"/>
                </a:lnTo>
                <a:lnTo>
                  <a:pt x="68618" y="82257"/>
                </a:lnTo>
                <a:lnTo>
                  <a:pt x="66675" y="87248"/>
                </a:lnTo>
                <a:lnTo>
                  <a:pt x="58915" y="94106"/>
                </a:lnTo>
                <a:lnTo>
                  <a:pt x="52590" y="95808"/>
                </a:lnTo>
                <a:lnTo>
                  <a:pt x="76828" y="95808"/>
                </a:lnTo>
                <a:lnTo>
                  <a:pt x="79070" y="93802"/>
                </a:lnTo>
                <a:lnTo>
                  <a:pt x="82219" y="85940"/>
                </a:lnTo>
                <a:lnTo>
                  <a:pt x="82207" y="75717"/>
                </a:lnTo>
                <a:lnTo>
                  <a:pt x="81629" y="68725"/>
                </a:lnTo>
                <a:lnTo>
                  <a:pt x="79857" y="62415"/>
                </a:lnTo>
                <a:lnTo>
                  <a:pt x="76904" y="56937"/>
                </a:lnTo>
                <a:lnTo>
                  <a:pt x="75863" y="557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121891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72" y="107899"/>
                </a:lnTo>
                <a:lnTo>
                  <a:pt x="38531" y="107899"/>
                </a:lnTo>
                <a:lnTo>
                  <a:pt x="62995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55" y="0"/>
                </a:moveTo>
                <a:lnTo>
                  <a:pt x="75857" y="0"/>
                </a:lnTo>
                <a:lnTo>
                  <a:pt x="48806" y="56667"/>
                </a:lnTo>
                <a:lnTo>
                  <a:pt x="62995" y="56667"/>
                </a:lnTo>
                <a:lnTo>
                  <a:pt x="90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224202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38" y="61963"/>
                </a:moveTo>
                <a:lnTo>
                  <a:pt x="66636" y="61963"/>
                </a:lnTo>
                <a:lnTo>
                  <a:pt x="66636" y="107899"/>
                </a:lnTo>
                <a:lnTo>
                  <a:pt x="80238" y="107899"/>
                </a:lnTo>
                <a:lnTo>
                  <a:pt x="80238" y="61963"/>
                </a:lnTo>
                <a:close/>
              </a:path>
              <a:path w="80645" h="107950">
                <a:moveTo>
                  <a:pt x="13589" y="0"/>
                </a:moveTo>
                <a:lnTo>
                  <a:pt x="0" y="0"/>
                </a:lnTo>
                <a:lnTo>
                  <a:pt x="34" y="35788"/>
                </a:lnTo>
                <a:lnTo>
                  <a:pt x="25704" y="64122"/>
                </a:lnTo>
                <a:lnTo>
                  <a:pt x="31876" y="64833"/>
                </a:lnTo>
                <a:lnTo>
                  <a:pt x="39128" y="64833"/>
                </a:lnTo>
                <a:lnTo>
                  <a:pt x="46234" y="64652"/>
                </a:lnTo>
                <a:lnTo>
                  <a:pt x="53187" y="64112"/>
                </a:lnTo>
                <a:lnTo>
                  <a:pt x="59988" y="63215"/>
                </a:lnTo>
                <a:lnTo>
                  <a:pt x="66636" y="61963"/>
                </a:lnTo>
                <a:lnTo>
                  <a:pt x="80238" y="61963"/>
                </a:lnTo>
                <a:lnTo>
                  <a:pt x="80238" y="52438"/>
                </a:lnTo>
                <a:lnTo>
                  <a:pt x="35560" y="52438"/>
                </a:lnTo>
                <a:lnTo>
                  <a:pt x="31153" y="51981"/>
                </a:lnTo>
                <a:lnTo>
                  <a:pt x="13665" y="35788"/>
                </a:lnTo>
                <a:lnTo>
                  <a:pt x="13589" y="0"/>
                </a:lnTo>
                <a:close/>
              </a:path>
              <a:path w="80645" h="107950">
                <a:moveTo>
                  <a:pt x="80238" y="0"/>
                </a:moveTo>
                <a:lnTo>
                  <a:pt x="66636" y="0"/>
                </a:lnTo>
                <a:lnTo>
                  <a:pt x="66636" y="49415"/>
                </a:lnTo>
                <a:lnTo>
                  <a:pt x="60207" y="50739"/>
                </a:lnTo>
                <a:lnTo>
                  <a:pt x="53757" y="51684"/>
                </a:lnTo>
                <a:lnTo>
                  <a:pt x="47286" y="52249"/>
                </a:lnTo>
                <a:lnTo>
                  <a:pt x="40792" y="52438"/>
                </a:lnTo>
                <a:lnTo>
                  <a:pt x="80238" y="52438"/>
                </a:lnTo>
                <a:lnTo>
                  <a:pt x="802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331949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095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589" y="95503"/>
                </a:lnTo>
                <a:lnTo>
                  <a:pt x="13589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589" y="45783"/>
                </a:lnTo>
                <a:lnTo>
                  <a:pt x="13589" y="12382"/>
                </a:lnTo>
                <a:lnTo>
                  <a:pt x="75095" y="12382"/>
                </a:lnTo>
                <a:lnTo>
                  <a:pt x="75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43047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545474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57310" y="6418634"/>
            <a:ext cx="84455" cy="107950"/>
          </a:xfrm>
          <a:custGeom>
            <a:avLst/>
            <a:gdLst/>
            <a:ahLst/>
            <a:cxnLst/>
            <a:rect l="l" t="t" r="r" b="b"/>
            <a:pathLst>
              <a:path w="84454" h="107950">
                <a:moveTo>
                  <a:pt x="84023" y="0"/>
                </a:moveTo>
                <a:lnTo>
                  <a:pt x="36271" y="0"/>
                </a:lnTo>
                <a:lnTo>
                  <a:pt x="28219" y="514"/>
                </a:lnTo>
                <a:lnTo>
                  <a:pt x="749" y="21463"/>
                </a:lnTo>
                <a:lnTo>
                  <a:pt x="749" y="31432"/>
                </a:lnTo>
                <a:lnTo>
                  <a:pt x="1779" y="40812"/>
                </a:lnTo>
                <a:lnTo>
                  <a:pt x="4870" y="48547"/>
                </a:lnTo>
                <a:lnTo>
                  <a:pt x="10018" y="54637"/>
                </a:lnTo>
                <a:lnTo>
                  <a:pt x="17221" y="59080"/>
                </a:lnTo>
                <a:lnTo>
                  <a:pt x="0" y="107899"/>
                </a:lnTo>
                <a:lnTo>
                  <a:pt x="14058" y="107899"/>
                </a:lnTo>
                <a:lnTo>
                  <a:pt x="30213" y="62255"/>
                </a:lnTo>
                <a:lnTo>
                  <a:pt x="84023" y="62255"/>
                </a:lnTo>
                <a:lnTo>
                  <a:pt x="84023" y="50622"/>
                </a:lnTo>
                <a:lnTo>
                  <a:pt x="38226" y="50622"/>
                </a:lnTo>
                <a:lnTo>
                  <a:pt x="27849" y="49422"/>
                </a:lnTo>
                <a:lnTo>
                  <a:pt x="20435" y="45823"/>
                </a:lnTo>
                <a:lnTo>
                  <a:pt x="15986" y="39826"/>
                </a:lnTo>
                <a:lnTo>
                  <a:pt x="14503" y="31432"/>
                </a:lnTo>
                <a:lnTo>
                  <a:pt x="14503" y="25082"/>
                </a:lnTo>
                <a:lnTo>
                  <a:pt x="16370" y="20269"/>
                </a:lnTo>
                <a:lnTo>
                  <a:pt x="23825" y="13728"/>
                </a:lnTo>
                <a:lnTo>
                  <a:pt x="29870" y="12090"/>
                </a:lnTo>
                <a:lnTo>
                  <a:pt x="84023" y="12090"/>
                </a:lnTo>
                <a:lnTo>
                  <a:pt x="84023" y="0"/>
                </a:lnTo>
                <a:close/>
              </a:path>
              <a:path w="84454" h="107950">
                <a:moveTo>
                  <a:pt x="84023" y="62255"/>
                </a:moveTo>
                <a:lnTo>
                  <a:pt x="30213" y="62255"/>
                </a:lnTo>
                <a:lnTo>
                  <a:pt x="33045" y="62560"/>
                </a:lnTo>
                <a:lnTo>
                  <a:pt x="35966" y="62712"/>
                </a:lnTo>
                <a:lnTo>
                  <a:pt x="70421" y="62712"/>
                </a:lnTo>
                <a:lnTo>
                  <a:pt x="70421" y="107899"/>
                </a:lnTo>
                <a:lnTo>
                  <a:pt x="84023" y="107899"/>
                </a:lnTo>
                <a:lnTo>
                  <a:pt x="84023" y="62255"/>
                </a:lnTo>
                <a:close/>
              </a:path>
              <a:path w="84454" h="107950">
                <a:moveTo>
                  <a:pt x="84023" y="12090"/>
                </a:moveTo>
                <a:lnTo>
                  <a:pt x="70421" y="12090"/>
                </a:lnTo>
                <a:lnTo>
                  <a:pt x="70421" y="50622"/>
                </a:lnTo>
                <a:lnTo>
                  <a:pt x="84023" y="50622"/>
                </a:lnTo>
                <a:lnTo>
                  <a:pt x="84023" y="120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>
            <a:spLocks noGrp="1"/>
          </p:cNvSpPr>
          <p:nvPr>
            <p:ph type="ftr" sz="quarter" idx="5"/>
          </p:nvPr>
        </p:nvSpPr>
        <p:spPr>
          <a:xfrm>
            <a:off x="10732223" y="6227287"/>
            <a:ext cx="1256665" cy="22506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55"/>
              </a:spcBef>
            </a:pPr>
            <a:r>
              <a:rPr lang="en-US" spc="-35" dirty="0"/>
              <a:t>MIDO.SU</a:t>
            </a:r>
            <a:endParaRPr spc="-3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7571" y="3706088"/>
            <a:ext cx="52705" cy="33020"/>
          </a:xfrm>
          <a:custGeom>
            <a:avLst/>
            <a:gdLst/>
            <a:ahLst/>
            <a:cxnLst/>
            <a:rect l="l" t="t" r="r" b="b"/>
            <a:pathLst>
              <a:path w="52704" h="33020">
                <a:moveTo>
                  <a:pt x="52197" y="0"/>
                </a:moveTo>
                <a:lnTo>
                  <a:pt x="12954" y="0"/>
                </a:lnTo>
                <a:lnTo>
                  <a:pt x="7747" y="1422"/>
                </a:lnTo>
                <a:lnTo>
                  <a:pt x="4572" y="4267"/>
                </a:lnTo>
                <a:lnTo>
                  <a:pt x="1524" y="7112"/>
                </a:lnTo>
                <a:lnTo>
                  <a:pt x="0" y="11239"/>
                </a:lnTo>
                <a:lnTo>
                  <a:pt x="0" y="21945"/>
                </a:lnTo>
                <a:lnTo>
                  <a:pt x="1524" y="25933"/>
                </a:lnTo>
                <a:lnTo>
                  <a:pt x="4572" y="28651"/>
                </a:lnTo>
                <a:lnTo>
                  <a:pt x="7747" y="31356"/>
                </a:lnTo>
                <a:lnTo>
                  <a:pt x="12954" y="32715"/>
                </a:lnTo>
                <a:lnTo>
                  <a:pt x="52197" y="32715"/>
                </a:lnTo>
                <a:lnTo>
                  <a:pt x="521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69930" y="6061138"/>
            <a:ext cx="8151495" cy="795020"/>
          </a:xfrm>
          <a:custGeom>
            <a:avLst/>
            <a:gdLst/>
            <a:ahLst/>
            <a:cxnLst/>
            <a:rect l="l" t="t" r="r" b="b"/>
            <a:pathLst>
              <a:path w="8151495" h="795020">
                <a:moveTo>
                  <a:pt x="0" y="794740"/>
                </a:moveTo>
                <a:lnTo>
                  <a:pt x="8151253" y="794740"/>
                </a:lnTo>
                <a:lnTo>
                  <a:pt x="8151253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061151"/>
            <a:ext cx="877569" cy="796925"/>
          </a:xfrm>
          <a:custGeom>
            <a:avLst/>
            <a:gdLst/>
            <a:ahLst/>
            <a:cxnLst/>
            <a:rect l="l" t="t" r="r" b="b"/>
            <a:pathLst>
              <a:path w="877569" h="796925">
                <a:moveTo>
                  <a:pt x="0" y="796848"/>
                </a:moveTo>
                <a:lnTo>
                  <a:pt x="877468" y="796848"/>
                </a:lnTo>
                <a:lnTo>
                  <a:pt x="877468" y="0"/>
                </a:lnTo>
                <a:lnTo>
                  <a:pt x="0" y="0"/>
                </a:lnTo>
                <a:lnTo>
                  <a:pt x="0" y="796848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7404" y="6061138"/>
            <a:ext cx="3093085" cy="795020"/>
          </a:xfrm>
          <a:custGeom>
            <a:avLst/>
            <a:gdLst/>
            <a:ahLst/>
            <a:cxnLst/>
            <a:rect l="l" t="t" r="r" b="b"/>
            <a:pathLst>
              <a:path w="3093085" h="795020">
                <a:moveTo>
                  <a:pt x="0" y="794740"/>
                </a:moveTo>
                <a:lnTo>
                  <a:pt x="3092538" y="794740"/>
                </a:lnTo>
                <a:lnTo>
                  <a:pt x="3092538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DB3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3605" y="6274746"/>
            <a:ext cx="64135" cy="82550"/>
          </a:xfrm>
          <a:custGeom>
            <a:avLst/>
            <a:gdLst/>
            <a:ahLst/>
            <a:cxnLst/>
            <a:rect l="l" t="t" r="r" b="b"/>
            <a:pathLst>
              <a:path w="64134" h="82550">
                <a:moveTo>
                  <a:pt x="63601" y="49060"/>
                </a:moveTo>
                <a:lnTo>
                  <a:pt x="49745" y="49060"/>
                </a:lnTo>
                <a:lnTo>
                  <a:pt x="49745" y="82410"/>
                </a:lnTo>
                <a:lnTo>
                  <a:pt x="63601" y="82410"/>
                </a:lnTo>
                <a:lnTo>
                  <a:pt x="63601" y="49060"/>
                </a:lnTo>
                <a:close/>
              </a:path>
              <a:path w="64134" h="82550">
                <a:moveTo>
                  <a:pt x="13843" y="0"/>
                </a:moveTo>
                <a:lnTo>
                  <a:pt x="0" y="0"/>
                </a:lnTo>
                <a:lnTo>
                  <a:pt x="0" y="24930"/>
                </a:lnTo>
                <a:lnTo>
                  <a:pt x="613" y="34478"/>
                </a:lnTo>
                <a:lnTo>
                  <a:pt x="4137" y="42878"/>
                </a:lnTo>
                <a:lnTo>
                  <a:pt x="13094" y="48854"/>
                </a:lnTo>
                <a:lnTo>
                  <a:pt x="30010" y="51130"/>
                </a:lnTo>
                <a:lnTo>
                  <a:pt x="36131" y="51130"/>
                </a:lnTo>
                <a:lnTo>
                  <a:pt x="43865" y="50444"/>
                </a:lnTo>
                <a:lnTo>
                  <a:pt x="49745" y="49060"/>
                </a:lnTo>
                <a:lnTo>
                  <a:pt x="63601" y="49060"/>
                </a:lnTo>
                <a:lnTo>
                  <a:pt x="63601" y="38557"/>
                </a:lnTo>
                <a:lnTo>
                  <a:pt x="13843" y="38557"/>
                </a:lnTo>
                <a:lnTo>
                  <a:pt x="13843" y="0"/>
                </a:lnTo>
                <a:close/>
              </a:path>
              <a:path w="64134" h="82550">
                <a:moveTo>
                  <a:pt x="63601" y="0"/>
                </a:moveTo>
                <a:lnTo>
                  <a:pt x="49745" y="0"/>
                </a:lnTo>
                <a:lnTo>
                  <a:pt x="49745" y="36474"/>
                </a:lnTo>
                <a:lnTo>
                  <a:pt x="44665" y="37744"/>
                </a:lnTo>
                <a:lnTo>
                  <a:pt x="38658" y="38557"/>
                </a:lnTo>
                <a:lnTo>
                  <a:pt x="63601" y="38557"/>
                </a:lnTo>
                <a:lnTo>
                  <a:pt x="63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7183" y="6274744"/>
            <a:ext cx="60960" cy="82550"/>
          </a:xfrm>
          <a:custGeom>
            <a:avLst/>
            <a:gdLst/>
            <a:ahLst/>
            <a:cxnLst/>
            <a:rect l="l" t="t" r="r" b="b"/>
            <a:pathLst>
              <a:path w="60959" h="82550">
                <a:moveTo>
                  <a:pt x="59220" y="0"/>
                </a:moveTo>
                <a:lnTo>
                  <a:pt x="0" y="0"/>
                </a:lnTo>
                <a:lnTo>
                  <a:pt x="0" y="82423"/>
                </a:lnTo>
                <a:lnTo>
                  <a:pt x="60718" y="82423"/>
                </a:lnTo>
                <a:lnTo>
                  <a:pt x="60718" y="69837"/>
                </a:lnTo>
                <a:lnTo>
                  <a:pt x="13855" y="69837"/>
                </a:lnTo>
                <a:lnTo>
                  <a:pt x="13855" y="46164"/>
                </a:lnTo>
                <a:lnTo>
                  <a:pt x="49758" y="46164"/>
                </a:lnTo>
                <a:lnTo>
                  <a:pt x="49758" y="33820"/>
                </a:lnTo>
                <a:lnTo>
                  <a:pt x="13855" y="33820"/>
                </a:lnTo>
                <a:lnTo>
                  <a:pt x="13855" y="12585"/>
                </a:lnTo>
                <a:lnTo>
                  <a:pt x="59220" y="12585"/>
                </a:lnTo>
                <a:lnTo>
                  <a:pt x="59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25172" y="6274746"/>
            <a:ext cx="74295" cy="82550"/>
          </a:xfrm>
          <a:custGeom>
            <a:avLst/>
            <a:gdLst/>
            <a:ahLst/>
            <a:cxnLst/>
            <a:rect l="l" t="t" r="r" b="b"/>
            <a:pathLst>
              <a:path w="74294" h="82550">
                <a:moveTo>
                  <a:pt x="73888" y="0"/>
                </a:moveTo>
                <a:lnTo>
                  <a:pt x="16738" y="0"/>
                </a:lnTo>
                <a:lnTo>
                  <a:pt x="16670" y="33820"/>
                </a:lnTo>
                <a:lnTo>
                  <a:pt x="15931" y="51366"/>
                </a:lnTo>
                <a:lnTo>
                  <a:pt x="13403" y="62450"/>
                </a:lnTo>
                <a:lnTo>
                  <a:pt x="8996" y="67559"/>
                </a:lnTo>
                <a:lnTo>
                  <a:pt x="2552" y="68795"/>
                </a:lnTo>
                <a:lnTo>
                  <a:pt x="0" y="68795"/>
                </a:lnTo>
                <a:lnTo>
                  <a:pt x="0" y="82423"/>
                </a:lnTo>
                <a:lnTo>
                  <a:pt x="2666" y="82423"/>
                </a:lnTo>
                <a:lnTo>
                  <a:pt x="14774" y="80461"/>
                </a:lnTo>
                <a:lnTo>
                  <a:pt x="23183" y="73142"/>
                </a:lnTo>
                <a:lnTo>
                  <a:pt x="28088" y="58312"/>
                </a:lnTo>
                <a:lnTo>
                  <a:pt x="29679" y="33820"/>
                </a:lnTo>
                <a:lnTo>
                  <a:pt x="29679" y="12573"/>
                </a:lnTo>
                <a:lnTo>
                  <a:pt x="73888" y="12573"/>
                </a:lnTo>
                <a:lnTo>
                  <a:pt x="73888" y="0"/>
                </a:lnTo>
                <a:close/>
              </a:path>
              <a:path w="74294" h="82550">
                <a:moveTo>
                  <a:pt x="73888" y="12573"/>
                </a:moveTo>
                <a:lnTo>
                  <a:pt x="60032" y="12573"/>
                </a:lnTo>
                <a:lnTo>
                  <a:pt x="60032" y="82423"/>
                </a:lnTo>
                <a:lnTo>
                  <a:pt x="73888" y="82423"/>
                </a:lnTo>
                <a:lnTo>
                  <a:pt x="73888" y="12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15694" y="6274739"/>
            <a:ext cx="66040" cy="82550"/>
          </a:xfrm>
          <a:custGeom>
            <a:avLst/>
            <a:gdLst/>
            <a:ahLst/>
            <a:cxnLst/>
            <a:rect l="l" t="t" r="r" b="b"/>
            <a:pathLst>
              <a:path w="66040" h="82550">
                <a:moveTo>
                  <a:pt x="66014" y="0"/>
                </a:moveTo>
                <a:lnTo>
                  <a:pt x="28397" y="0"/>
                </a:lnTo>
                <a:lnTo>
                  <a:pt x="16464" y="1686"/>
                </a:lnTo>
                <a:lnTo>
                  <a:pt x="7659" y="6564"/>
                </a:lnTo>
                <a:lnTo>
                  <a:pt x="2209" y="14364"/>
                </a:lnTo>
                <a:lnTo>
                  <a:pt x="342" y="24815"/>
                </a:lnTo>
                <a:lnTo>
                  <a:pt x="342" y="34975"/>
                </a:lnTo>
                <a:lnTo>
                  <a:pt x="4724" y="42367"/>
                </a:lnTo>
                <a:lnTo>
                  <a:pt x="12687" y="46405"/>
                </a:lnTo>
                <a:lnTo>
                  <a:pt x="0" y="82422"/>
                </a:lnTo>
                <a:lnTo>
                  <a:pt x="14071" y="82422"/>
                </a:lnTo>
                <a:lnTo>
                  <a:pt x="25742" y="49415"/>
                </a:lnTo>
                <a:lnTo>
                  <a:pt x="66014" y="49415"/>
                </a:lnTo>
                <a:lnTo>
                  <a:pt x="66014" y="37642"/>
                </a:lnTo>
                <a:lnTo>
                  <a:pt x="18694" y="37642"/>
                </a:lnTo>
                <a:lnTo>
                  <a:pt x="14414" y="32791"/>
                </a:lnTo>
                <a:lnTo>
                  <a:pt x="14414" y="16738"/>
                </a:lnTo>
                <a:lnTo>
                  <a:pt x="18694" y="12242"/>
                </a:lnTo>
                <a:lnTo>
                  <a:pt x="66014" y="12242"/>
                </a:lnTo>
                <a:lnTo>
                  <a:pt x="66014" y="0"/>
                </a:lnTo>
                <a:close/>
              </a:path>
              <a:path w="66040" h="82550">
                <a:moveTo>
                  <a:pt x="66014" y="49644"/>
                </a:moveTo>
                <a:lnTo>
                  <a:pt x="52171" y="49644"/>
                </a:lnTo>
                <a:lnTo>
                  <a:pt x="52171" y="82422"/>
                </a:lnTo>
                <a:lnTo>
                  <a:pt x="66014" y="82422"/>
                </a:lnTo>
                <a:lnTo>
                  <a:pt x="66014" y="49644"/>
                </a:lnTo>
                <a:close/>
              </a:path>
              <a:path w="66040" h="82550">
                <a:moveTo>
                  <a:pt x="66014" y="49415"/>
                </a:moveTo>
                <a:lnTo>
                  <a:pt x="25742" y="49415"/>
                </a:lnTo>
                <a:lnTo>
                  <a:pt x="28168" y="49758"/>
                </a:lnTo>
                <a:lnTo>
                  <a:pt x="66014" y="49644"/>
                </a:lnTo>
                <a:lnTo>
                  <a:pt x="66014" y="49415"/>
                </a:lnTo>
                <a:close/>
              </a:path>
              <a:path w="66040" h="82550">
                <a:moveTo>
                  <a:pt x="66014" y="12242"/>
                </a:moveTo>
                <a:lnTo>
                  <a:pt x="52171" y="12242"/>
                </a:lnTo>
                <a:lnTo>
                  <a:pt x="52171" y="37642"/>
                </a:lnTo>
                <a:lnTo>
                  <a:pt x="66014" y="37642"/>
                </a:lnTo>
                <a:lnTo>
                  <a:pt x="66014" y="122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01699" y="6274747"/>
            <a:ext cx="65405" cy="82550"/>
          </a:xfrm>
          <a:custGeom>
            <a:avLst/>
            <a:gdLst/>
            <a:ahLst/>
            <a:cxnLst/>
            <a:rect l="l" t="t" r="r" b="b"/>
            <a:pathLst>
              <a:path w="65405" h="82550">
                <a:moveTo>
                  <a:pt x="58394" y="0"/>
                </a:moveTo>
                <a:lnTo>
                  <a:pt x="0" y="0"/>
                </a:lnTo>
                <a:lnTo>
                  <a:pt x="0" y="82422"/>
                </a:lnTo>
                <a:lnTo>
                  <a:pt x="37045" y="82422"/>
                </a:lnTo>
                <a:lnTo>
                  <a:pt x="49044" y="80715"/>
                </a:lnTo>
                <a:lnTo>
                  <a:pt x="57883" y="75780"/>
                </a:lnTo>
                <a:lnTo>
                  <a:pt x="61766" y="70180"/>
                </a:lnTo>
                <a:lnTo>
                  <a:pt x="13842" y="70180"/>
                </a:lnTo>
                <a:lnTo>
                  <a:pt x="13842" y="43980"/>
                </a:lnTo>
                <a:lnTo>
                  <a:pt x="61348" y="43980"/>
                </a:lnTo>
                <a:lnTo>
                  <a:pt x="57883" y="39008"/>
                </a:lnTo>
                <a:lnTo>
                  <a:pt x="49044" y="34112"/>
                </a:lnTo>
                <a:lnTo>
                  <a:pt x="37045" y="32423"/>
                </a:lnTo>
                <a:lnTo>
                  <a:pt x="13842" y="32423"/>
                </a:lnTo>
                <a:lnTo>
                  <a:pt x="13842" y="12572"/>
                </a:lnTo>
                <a:lnTo>
                  <a:pt x="58394" y="12572"/>
                </a:lnTo>
                <a:lnTo>
                  <a:pt x="58394" y="0"/>
                </a:lnTo>
                <a:close/>
              </a:path>
              <a:path w="65405" h="82550">
                <a:moveTo>
                  <a:pt x="61348" y="43980"/>
                </a:moveTo>
                <a:lnTo>
                  <a:pt x="46748" y="43980"/>
                </a:lnTo>
                <a:lnTo>
                  <a:pt x="51244" y="48818"/>
                </a:lnTo>
                <a:lnTo>
                  <a:pt x="51244" y="65328"/>
                </a:lnTo>
                <a:lnTo>
                  <a:pt x="46977" y="70180"/>
                </a:lnTo>
                <a:lnTo>
                  <a:pt x="61766" y="70180"/>
                </a:lnTo>
                <a:lnTo>
                  <a:pt x="63345" y="67903"/>
                </a:lnTo>
                <a:lnTo>
                  <a:pt x="65214" y="57365"/>
                </a:lnTo>
                <a:lnTo>
                  <a:pt x="63345" y="46846"/>
                </a:lnTo>
                <a:lnTo>
                  <a:pt x="61348" y="4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82737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57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297" y="64173"/>
                </a:lnTo>
                <a:lnTo>
                  <a:pt x="13157" y="64173"/>
                </a:lnTo>
                <a:lnTo>
                  <a:pt x="13157" y="0"/>
                </a:lnTo>
                <a:close/>
              </a:path>
              <a:path w="69850" h="82550">
                <a:moveTo>
                  <a:pt x="69596" y="18237"/>
                </a:moveTo>
                <a:lnTo>
                  <a:pt x="56438" y="18237"/>
                </a:lnTo>
                <a:lnTo>
                  <a:pt x="56438" y="82410"/>
                </a:lnTo>
                <a:lnTo>
                  <a:pt x="69596" y="82410"/>
                </a:lnTo>
                <a:lnTo>
                  <a:pt x="69596" y="18237"/>
                </a:lnTo>
                <a:close/>
              </a:path>
              <a:path w="69850" h="82550">
                <a:moveTo>
                  <a:pt x="69596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297" y="64173"/>
                </a:lnTo>
                <a:lnTo>
                  <a:pt x="53670" y="18237"/>
                </a:lnTo>
                <a:lnTo>
                  <a:pt x="69596" y="18237"/>
                </a:lnTo>
                <a:lnTo>
                  <a:pt x="6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72323" y="6274746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405"/>
                </a:lnTo>
                <a:lnTo>
                  <a:pt x="68910" y="46405"/>
                </a:lnTo>
                <a:lnTo>
                  <a:pt x="68910" y="33477"/>
                </a:lnTo>
                <a:lnTo>
                  <a:pt x="13843" y="33477"/>
                </a:lnTo>
                <a:lnTo>
                  <a:pt x="13843" y="0"/>
                </a:lnTo>
                <a:close/>
              </a:path>
              <a:path w="69214" h="82550">
                <a:moveTo>
                  <a:pt x="68910" y="46405"/>
                </a:moveTo>
                <a:lnTo>
                  <a:pt x="55054" y="46405"/>
                </a:lnTo>
                <a:lnTo>
                  <a:pt x="55054" y="82410"/>
                </a:lnTo>
                <a:lnTo>
                  <a:pt x="68910" y="82410"/>
                </a:lnTo>
                <a:lnTo>
                  <a:pt x="68910" y="46405"/>
                </a:lnTo>
                <a:close/>
              </a:path>
              <a:path w="69214" h="82550">
                <a:moveTo>
                  <a:pt x="68910" y="0"/>
                </a:moveTo>
                <a:lnTo>
                  <a:pt x="55054" y="0"/>
                </a:lnTo>
                <a:lnTo>
                  <a:pt x="55054" y="33477"/>
                </a:lnTo>
                <a:lnTo>
                  <a:pt x="68910" y="33477"/>
                </a:lnTo>
                <a:lnTo>
                  <a:pt x="689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57172" y="6273239"/>
            <a:ext cx="72390" cy="85725"/>
          </a:xfrm>
          <a:custGeom>
            <a:avLst/>
            <a:gdLst/>
            <a:ahLst/>
            <a:cxnLst/>
            <a:rect l="l" t="t" r="r" b="b"/>
            <a:pathLst>
              <a:path w="72389" h="85725">
                <a:moveTo>
                  <a:pt x="38900" y="0"/>
                </a:moveTo>
                <a:lnTo>
                  <a:pt x="22352" y="3185"/>
                </a:lnTo>
                <a:lnTo>
                  <a:pt x="10144" y="12053"/>
                </a:lnTo>
                <a:lnTo>
                  <a:pt x="2588" y="25572"/>
                </a:lnTo>
                <a:lnTo>
                  <a:pt x="0" y="42710"/>
                </a:lnTo>
                <a:lnTo>
                  <a:pt x="2570" y="59860"/>
                </a:lnTo>
                <a:lnTo>
                  <a:pt x="10086" y="73382"/>
                </a:lnTo>
                <a:lnTo>
                  <a:pt x="22256" y="82248"/>
                </a:lnTo>
                <a:lnTo>
                  <a:pt x="38785" y="85432"/>
                </a:lnTo>
                <a:lnTo>
                  <a:pt x="51531" y="83492"/>
                </a:lnTo>
                <a:lnTo>
                  <a:pt x="61553" y="78055"/>
                </a:lnTo>
                <a:lnTo>
                  <a:pt x="65937" y="72847"/>
                </a:lnTo>
                <a:lnTo>
                  <a:pt x="38785" y="72847"/>
                </a:lnTo>
                <a:lnTo>
                  <a:pt x="27768" y="70427"/>
                </a:lnTo>
                <a:lnTo>
                  <a:pt x="20072" y="63884"/>
                </a:lnTo>
                <a:lnTo>
                  <a:pt x="15557" y="54287"/>
                </a:lnTo>
                <a:lnTo>
                  <a:pt x="14084" y="42710"/>
                </a:lnTo>
                <a:lnTo>
                  <a:pt x="15573" y="31139"/>
                </a:lnTo>
                <a:lnTo>
                  <a:pt x="20124" y="21547"/>
                </a:lnTo>
                <a:lnTo>
                  <a:pt x="27859" y="15004"/>
                </a:lnTo>
                <a:lnTo>
                  <a:pt x="38900" y="12585"/>
                </a:lnTo>
                <a:lnTo>
                  <a:pt x="65953" y="12585"/>
                </a:lnTo>
                <a:lnTo>
                  <a:pt x="60631" y="6683"/>
                </a:lnTo>
                <a:lnTo>
                  <a:pt x="50968" y="1745"/>
                </a:lnTo>
                <a:lnTo>
                  <a:pt x="38900" y="0"/>
                </a:lnTo>
                <a:close/>
              </a:path>
              <a:path w="72389" h="85725">
                <a:moveTo>
                  <a:pt x="72377" y="58991"/>
                </a:moveTo>
                <a:lnTo>
                  <a:pt x="57835" y="58991"/>
                </a:lnTo>
                <a:lnTo>
                  <a:pt x="55638" y="67767"/>
                </a:lnTo>
                <a:lnTo>
                  <a:pt x="48933" y="72847"/>
                </a:lnTo>
                <a:lnTo>
                  <a:pt x="65937" y="72847"/>
                </a:lnTo>
                <a:lnTo>
                  <a:pt x="68589" y="69697"/>
                </a:lnTo>
                <a:lnTo>
                  <a:pt x="72377" y="58991"/>
                </a:lnTo>
                <a:close/>
              </a:path>
              <a:path w="72389" h="85725">
                <a:moveTo>
                  <a:pt x="65953" y="12585"/>
                </a:moveTo>
                <a:lnTo>
                  <a:pt x="48590" y="12585"/>
                </a:lnTo>
                <a:lnTo>
                  <a:pt x="54254" y="16510"/>
                </a:lnTo>
                <a:lnTo>
                  <a:pt x="56908" y="24358"/>
                </a:lnTo>
                <a:lnTo>
                  <a:pt x="71437" y="24358"/>
                </a:lnTo>
                <a:lnTo>
                  <a:pt x="67562" y="14369"/>
                </a:lnTo>
                <a:lnTo>
                  <a:pt x="65953" y="12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45259" y="6274746"/>
            <a:ext cx="67310" cy="82550"/>
          </a:xfrm>
          <a:custGeom>
            <a:avLst/>
            <a:gdLst/>
            <a:ahLst/>
            <a:cxnLst/>
            <a:rect l="l" t="t" r="r" b="b"/>
            <a:pathLst>
              <a:path w="67310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291"/>
                </a:lnTo>
                <a:lnTo>
                  <a:pt x="50649" y="46291"/>
                </a:lnTo>
                <a:lnTo>
                  <a:pt x="47777" y="40055"/>
                </a:lnTo>
                <a:lnTo>
                  <a:pt x="50704" y="33705"/>
                </a:lnTo>
                <a:lnTo>
                  <a:pt x="13843" y="33705"/>
                </a:lnTo>
                <a:lnTo>
                  <a:pt x="13843" y="0"/>
                </a:lnTo>
                <a:close/>
              </a:path>
              <a:path w="67310" h="82550">
                <a:moveTo>
                  <a:pt x="50649" y="46291"/>
                </a:moveTo>
                <a:lnTo>
                  <a:pt x="36131" y="46291"/>
                </a:lnTo>
                <a:lnTo>
                  <a:pt x="52971" y="82410"/>
                </a:lnTo>
                <a:lnTo>
                  <a:pt x="67284" y="82410"/>
                </a:lnTo>
                <a:lnTo>
                  <a:pt x="50649" y="46291"/>
                </a:lnTo>
                <a:close/>
              </a:path>
              <a:path w="67310" h="82550">
                <a:moveTo>
                  <a:pt x="66243" y="0"/>
                </a:moveTo>
                <a:lnTo>
                  <a:pt x="51930" y="0"/>
                </a:lnTo>
                <a:lnTo>
                  <a:pt x="36131" y="33705"/>
                </a:lnTo>
                <a:lnTo>
                  <a:pt x="50704" y="33705"/>
                </a:lnTo>
                <a:lnTo>
                  <a:pt x="6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25942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69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301" y="64173"/>
                </a:lnTo>
                <a:lnTo>
                  <a:pt x="13169" y="64173"/>
                </a:lnTo>
                <a:lnTo>
                  <a:pt x="13169" y="0"/>
                </a:lnTo>
                <a:close/>
              </a:path>
              <a:path w="69850" h="82550">
                <a:moveTo>
                  <a:pt x="69608" y="18237"/>
                </a:moveTo>
                <a:lnTo>
                  <a:pt x="56451" y="18237"/>
                </a:lnTo>
                <a:lnTo>
                  <a:pt x="56451" y="82410"/>
                </a:lnTo>
                <a:lnTo>
                  <a:pt x="69608" y="82410"/>
                </a:lnTo>
                <a:lnTo>
                  <a:pt x="69608" y="18237"/>
                </a:lnTo>
                <a:close/>
              </a:path>
              <a:path w="69850" h="82550">
                <a:moveTo>
                  <a:pt x="69608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301" y="64173"/>
                </a:lnTo>
                <a:lnTo>
                  <a:pt x="53682" y="18237"/>
                </a:lnTo>
                <a:lnTo>
                  <a:pt x="69608" y="18237"/>
                </a:lnTo>
                <a:lnTo>
                  <a:pt x="69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15528" y="6252810"/>
            <a:ext cx="69850" cy="104775"/>
          </a:xfrm>
          <a:custGeom>
            <a:avLst/>
            <a:gdLst/>
            <a:ahLst/>
            <a:cxnLst/>
            <a:rect l="l" t="t" r="r" b="b"/>
            <a:pathLst>
              <a:path w="69850" h="104775">
                <a:moveTo>
                  <a:pt x="24472" y="0"/>
                </a:moveTo>
                <a:lnTo>
                  <a:pt x="13855" y="0"/>
                </a:lnTo>
                <a:lnTo>
                  <a:pt x="15655" y="7503"/>
                </a:lnTo>
                <a:lnTo>
                  <a:pt x="19967" y="13090"/>
                </a:lnTo>
                <a:lnTo>
                  <a:pt x="26446" y="16577"/>
                </a:lnTo>
                <a:lnTo>
                  <a:pt x="34747" y="17779"/>
                </a:lnTo>
                <a:lnTo>
                  <a:pt x="43156" y="16577"/>
                </a:lnTo>
                <a:lnTo>
                  <a:pt x="49664" y="13090"/>
                </a:lnTo>
                <a:lnTo>
                  <a:pt x="53084" y="8648"/>
                </a:lnTo>
                <a:lnTo>
                  <a:pt x="28625" y="8648"/>
                </a:lnTo>
                <a:lnTo>
                  <a:pt x="24815" y="5079"/>
                </a:lnTo>
                <a:lnTo>
                  <a:pt x="24472" y="0"/>
                </a:lnTo>
                <a:close/>
              </a:path>
              <a:path w="69850" h="104775">
                <a:moveTo>
                  <a:pt x="55752" y="0"/>
                </a:moveTo>
                <a:lnTo>
                  <a:pt x="45250" y="0"/>
                </a:lnTo>
                <a:lnTo>
                  <a:pt x="44792" y="5194"/>
                </a:lnTo>
                <a:lnTo>
                  <a:pt x="40855" y="8648"/>
                </a:lnTo>
                <a:lnTo>
                  <a:pt x="53084" y="8648"/>
                </a:lnTo>
                <a:lnTo>
                  <a:pt x="53965" y="7503"/>
                </a:lnTo>
                <a:lnTo>
                  <a:pt x="55752" y="0"/>
                </a:lnTo>
                <a:close/>
              </a:path>
              <a:path w="69850" h="104775">
                <a:moveTo>
                  <a:pt x="13169" y="21932"/>
                </a:moveTo>
                <a:lnTo>
                  <a:pt x="0" y="21932"/>
                </a:lnTo>
                <a:lnTo>
                  <a:pt x="0" y="104343"/>
                </a:lnTo>
                <a:lnTo>
                  <a:pt x="19621" y="104343"/>
                </a:lnTo>
                <a:lnTo>
                  <a:pt x="29290" y="86118"/>
                </a:lnTo>
                <a:lnTo>
                  <a:pt x="13169" y="86118"/>
                </a:lnTo>
                <a:lnTo>
                  <a:pt x="13169" y="21932"/>
                </a:lnTo>
                <a:close/>
              </a:path>
              <a:path w="69850" h="104775">
                <a:moveTo>
                  <a:pt x="69608" y="40170"/>
                </a:moveTo>
                <a:lnTo>
                  <a:pt x="56438" y="40170"/>
                </a:lnTo>
                <a:lnTo>
                  <a:pt x="56438" y="104343"/>
                </a:lnTo>
                <a:lnTo>
                  <a:pt x="69608" y="104343"/>
                </a:lnTo>
                <a:lnTo>
                  <a:pt x="69608" y="40170"/>
                </a:lnTo>
                <a:close/>
              </a:path>
              <a:path w="69850" h="104775">
                <a:moveTo>
                  <a:pt x="69608" y="21932"/>
                </a:moveTo>
                <a:lnTo>
                  <a:pt x="49987" y="21932"/>
                </a:lnTo>
                <a:lnTo>
                  <a:pt x="15938" y="86118"/>
                </a:lnTo>
                <a:lnTo>
                  <a:pt x="29290" y="86118"/>
                </a:lnTo>
                <a:lnTo>
                  <a:pt x="53670" y="40170"/>
                </a:lnTo>
                <a:lnTo>
                  <a:pt x="69608" y="40170"/>
                </a:lnTo>
                <a:lnTo>
                  <a:pt x="69608" y="21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68983" y="6405599"/>
            <a:ext cx="1251979" cy="25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6511" y="6274756"/>
            <a:ext cx="123189" cy="299720"/>
          </a:xfrm>
          <a:custGeom>
            <a:avLst/>
            <a:gdLst/>
            <a:ahLst/>
            <a:cxnLst/>
            <a:rect l="l" t="t" r="r" b="b"/>
            <a:pathLst>
              <a:path w="123190" h="299720">
                <a:moveTo>
                  <a:pt x="122961" y="0"/>
                </a:moveTo>
                <a:lnTo>
                  <a:pt x="36842" y="0"/>
                </a:lnTo>
                <a:lnTo>
                  <a:pt x="40977" y="51383"/>
                </a:lnTo>
                <a:lnTo>
                  <a:pt x="42881" y="100866"/>
                </a:lnTo>
                <a:lnTo>
                  <a:pt x="41144" y="148743"/>
                </a:lnTo>
                <a:lnTo>
                  <a:pt x="34360" y="195310"/>
                </a:lnTo>
                <a:lnTo>
                  <a:pt x="21118" y="240859"/>
                </a:lnTo>
                <a:lnTo>
                  <a:pt x="0" y="285686"/>
                </a:lnTo>
                <a:lnTo>
                  <a:pt x="3962" y="290080"/>
                </a:lnTo>
                <a:lnTo>
                  <a:pt x="7658" y="294703"/>
                </a:lnTo>
                <a:lnTo>
                  <a:pt x="11061" y="299554"/>
                </a:lnTo>
                <a:lnTo>
                  <a:pt x="43728" y="265231"/>
                </a:lnTo>
                <a:lnTo>
                  <a:pt x="70007" y="227059"/>
                </a:lnTo>
                <a:lnTo>
                  <a:pt x="90394" y="185654"/>
                </a:lnTo>
                <a:lnTo>
                  <a:pt x="105387" y="141631"/>
                </a:lnTo>
                <a:lnTo>
                  <a:pt x="115481" y="95604"/>
                </a:lnTo>
                <a:lnTo>
                  <a:pt x="121174" y="48188"/>
                </a:lnTo>
                <a:lnTo>
                  <a:pt x="122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9963" y="6274760"/>
            <a:ext cx="98425" cy="275590"/>
          </a:xfrm>
          <a:custGeom>
            <a:avLst/>
            <a:gdLst/>
            <a:ahLst/>
            <a:cxnLst/>
            <a:rect l="l" t="t" r="r" b="b"/>
            <a:pathLst>
              <a:path w="98425" h="275590">
                <a:moveTo>
                  <a:pt x="84683" y="0"/>
                </a:moveTo>
                <a:lnTo>
                  <a:pt x="0" y="0"/>
                </a:lnTo>
                <a:lnTo>
                  <a:pt x="15436" y="45571"/>
                </a:lnTo>
                <a:lnTo>
                  <a:pt x="31457" y="88130"/>
                </a:lnTo>
                <a:lnTo>
                  <a:pt x="45700" y="129427"/>
                </a:lnTo>
                <a:lnTo>
                  <a:pt x="55803" y="171216"/>
                </a:lnTo>
                <a:lnTo>
                  <a:pt x="59404" y="215251"/>
                </a:lnTo>
                <a:lnTo>
                  <a:pt x="54140" y="263283"/>
                </a:lnTo>
                <a:lnTo>
                  <a:pt x="53695" y="265252"/>
                </a:lnTo>
                <a:lnTo>
                  <a:pt x="58115" y="268414"/>
                </a:lnTo>
                <a:lnTo>
                  <a:pt x="62344" y="271830"/>
                </a:lnTo>
                <a:lnTo>
                  <a:pt x="66357" y="275462"/>
                </a:lnTo>
                <a:lnTo>
                  <a:pt x="86092" y="231392"/>
                </a:lnTo>
                <a:lnTo>
                  <a:pt x="95907" y="187734"/>
                </a:lnTo>
                <a:lnTo>
                  <a:pt x="98237" y="143627"/>
                </a:lnTo>
                <a:lnTo>
                  <a:pt x="95519" y="98210"/>
                </a:lnTo>
                <a:lnTo>
                  <a:pt x="90189" y="50621"/>
                </a:lnTo>
                <a:lnTo>
                  <a:pt x="84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5113" y="6274756"/>
            <a:ext cx="157480" cy="257175"/>
          </a:xfrm>
          <a:custGeom>
            <a:avLst/>
            <a:gdLst/>
            <a:ahLst/>
            <a:cxnLst/>
            <a:rect l="l" t="t" r="r" b="b"/>
            <a:pathLst>
              <a:path w="157479" h="257175">
                <a:moveTo>
                  <a:pt x="84708" y="0"/>
                </a:moveTo>
                <a:lnTo>
                  <a:pt x="0" y="0"/>
                </a:lnTo>
                <a:lnTo>
                  <a:pt x="25520" y="30509"/>
                </a:lnTo>
                <a:lnTo>
                  <a:pt x="54046" y="65475"/>
                </a:lnTo>
                <a:lnTo>
                  <a:pt x="82257" y="104713"/>
                </a:lnTo>
                <a:lnTo>
                  <a:pt x="106832" y="148036"/>
                </a:lnTo>
                <a:lnTo>
                  <a:pt x="124449" y="195261"/>
                </a:lnTo>
                <a:lnTo>
                  <a:pt x="131787" y="246202"/>
                </a:lnTo>
                <a:lnTo>
                  <a:pt x="139865" y="249008"/>
                </a:lnTo>
                <a:lnTo>
                  <a:pt x="147599" y="252488"/>
                </a:lnTo>
                <a:lnTo>
                  <a:pt x="154952" y="256603"/>
                </a:lnTo>
                <a:lnTo>
                  <a:pt x="157255" y="206091"/>
                </a:lnTo>
                <a:lnTo>
                  <a:pt x="150177" y="158648"/>
                </a:lnTo>
                <a:lnTo>
                  <a:pt x="136551" y="114295"/>
                </a:lnTo>
                <a:lnTo>
                  <a:pt x="119210" y="73054"/>
                </a:lnTo>
                <a:lnTo>
                  <a:pt x="100985" y="34948"/>
                </a:lnTo>
                <a:lnTo>
                  <a:pt x="84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5515" y="6274756"/>
            <a:ext cx="209550" cy="334645"/>
          </a:xfrm>
          <a:custGeom>
            <a:avLst/>
            <a:gdLst/>
            <a:ahLst/>
            <a:cxnLst/>
            <a:rect l="l" t="t" r="r" b="b"/>
            <a:pathLst>
              <a:path w="209550" h="334645">
                <a:moveTo>
                  <a:pt x="209207" y="0"/>
                </a:moveTo>
                <a:lnTo>
                  <a:pt x="132664" y="0"/>
                </a:lnTo>
                <a:lnTo>
                  <a:pt x="129726" y="48892"/>
                </a:lnTo>
                <a:lnTo>
                  <a:pt x="121065" y="98121"/>
                </a:lnTo>
                <a:lnTo>
                  <a:pt x="106913" y="146629"/>
                </a:lnTo>
                <a:lnTo>
                  <a:pt x="87500" y="193355"/>
                </a:lnTo>
                <a:lnTo>
                  <a:pt x="63056" y="237241"/>
                </a:lnTo>
                <a:lnTo>
                  <a:pt x="33813" y="277227"/>
                </a:lnTo>
                <a:lnTo>
                  <a:pt x="0" y="312254"/>
                </a:lnTo>
                <a:lnTo>
                  <a:pt x="3949" y="319366"/>
                </a:lnTo>
                <a:lnTo>
                  <a:pt x="7302" y="326872"/>
                </a:lnTo>
                <a:lnTo>
                  <a:pt x="10007" y="334657"/>
                </a:lnTo>
                <a:lnTo>
                  <a:pt x="52645" y="307603"/>
                </a:lnTo>
                <a:lnTo>
                  <a:pt x="91206" y="275339"/>
                </a:lnTo>
                <a:lnTo>
                  <a:pt x="125196" y="238359"/>
                </a:lnTo>
                <a:lnTo>
                  <a:pt x="154117" y="197156"/>
                </a:lnTo>
                <a:lnTo>
                  <a:pt x="177475" y="152225"/>
                </a:lnTo>
                <a:lnTo>
                  <a:pt x="194773" y="104059"/>
                </a:lnTo>
                <a:lnTo>
                  <a:pt x="205516" y="53152"/>
                </a:lnTo>
                <a:lnTo>
                  <a:pt x="209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2997" y="6370224"/>
            <a:ext cx="355600" cy="286385"/>
          </a:xfrm>
          <a:custGeom>
            <a:avLst/>
            <a:gdLst/>
            <a:ahLst/>
            <a:cxnLst/>
            <a:rect l="l" t="t" r="r" b="b"/>
            <a:pathLst>
              <a:path w="355600" h="286384">
                <a:moveTo>
                  <a:pt x="149575" y="0"/>
                </a:moveTo>
                <a:lnTo>
                  <a:pt x="94111" y="8029"/>
                </a:lnTo>
                <a:lnTo>
                  <a:pt x="47733" y="34518"/>
                </a:lnTo>
                <a:lnTo>
                  <a:pt x="14783" y="75871"/>
                </a:lnTo>
                <a:lnTo>
                  <a:pt x="83" y="128054"/>
                </a:lnTo>
                <a:lnTo>
                  <a:pt x="0" y="133934"/>
                </a:lnTo>
                <a:lnTo>
                  <a:pt x="1598" y="160580"/>
                </a:lnTo>
                <a:lnTo>
                  <a:pt x="21422" y="212495"/>
                </a:lnTo>
                <a:lnTo>
                  <a:pt x="62279" y="253460"/>
                </a:lnTo>
                <a:lnTo>
                  <a:pt x="126899" y="279538"/>
                </a:lnTo>
                <a:lnTo>
                  <a:pt x="166632" y="285219"/>
                </a:lnTo>
                <a:lnTo>
                  <a:pt x="188983" y="285851"/>
                </a:lnTo>
                <a:lnTo>
                  <a:pt x="233042" y="283403"/>
                </a:lnTo>
                <a:lnTo>
                  <a:pt x="275635" y="276240"/>
                </a:lnTo>
                <a:lnTo>
                  <a:pt x="316485" y="264634"/>
                </a:lnTo>
                <a:lnTo>
                  <a:pt x="355315" y="248856"/>
                </a:lnTo>
                <a:lnTo>
                  <a:pt x="349504" y="236258"/>
                </a:lnTo>
                <a:lnTo>
                  <a:pt x="143263" y="236258"/>
                </a:lnTo>
                <a:lnTo>
                  <a:pt x="123179" y="232909"/>
                </a:lnTo>
                <a:lnTo>
                  <a:pt x="88022" y="215982"/>
                </a:lnTo>
                <a:lnTo>
                  <a:pt x="53725" y="171461"/>
                </a:lnTo>
                <a:lnTo>
                  <a:pt x="47543" y="133934"/>
                </a:lnTo>
                <a:lnTo>
                  <a:pt x="47680" y="131940"/>
                </a:lnTo>
                <a:lnTo>
                  <a:pt x="66970" y="82067"/>
                </a:lnTo>
                <a:lnTo>
                  <a:pt x="110200" y="51792"/>
                </a:lnTo>
                <a:lnTo>
                  <a:pt x="147517" y="46443"/>
                </a:lnTo>
                <a:lnTo>
                  <a:pt x="240205" y="46443"/>
                </a:lnTo>
                <a:lnTo>
                  <a:pt x="233852" y="38188"/>
                </a:lnTo>
                <a:lnTo>
                  <a:pt x="198263" y="11974"/>
                </a:lnTo>
                <a:lnTo>
                  <a:pt x="153740" y="190"/>
                </a:lnTo>
                <a:lnTo>
                  <a:pt x="153258" y="152"/>
                </a:lnTo>
                <a:lnTo>
                  <a:pt x="149575" y="0"/>
                </a:lnTo>
                <a:close/>
              </a:path>
              <a:path w="355600" h="286384">
                <a:moveTo>
                  <a:pt x="281998" y="172872"/>
                </a:moveTo>
                <a:lnTo>
                  <a:pt x="251001" y="203146"/>
                </a:lnTo>
                <a:lnTo>
                  <a:pt x="219803" y="223739"/>
                </a:lnTo>
                <a:lnTo>
                  <a:pt x="185018" y="234744"/>
                </a:lnTo>
                <a:lnTo>
                  <a:pt x="143263" y="236258"/>
                </a:lnTo>
                <a:lnTo>
                  <a:pt x="349504" y="236258"/>
                </a:lnTo>
                <a:lnTo>
                  <a:pt x="343922" y="224155"/>
                </a:lnTo>
                <a:lnTo>
                  <a:pt x="327395" y="202763"/>
                </a:lnTo>
                <a:lnTo>
                  <a:pt x="306500" y="185421"/>
                </a:lnTo>
                <a:lnTo>
                  <a:pt x="281998" y="172872"/>
                </a:lnTo>
                <a:close/>
              </a:path>
              <a:path w="355600" h="286384">
                <a:moveTo>
                  <a:pt x="148711" y="59105"/>
                </a:moveTo>
                <a:lnTo>
                  <a:pt x="102113" y="70319"/>
                </a:lnTo>
                <a:lnTo>
                  <a:pt x="70138" y="103428"/>
                </a:lnTo>
                <a:lnTo>
                  <a:pt x="61526" y="133934"/>
                </a:lnTo>
                <a:lnTo>
                  <a:pt x="61556" y="138188"/>
                </a:lnTo>
                <a:lnTo>
                  <a:pt x="73928" y="183029"/>
                </a:lnTo>
                <a:lnTo>
                  <a:pt x="109863" y="215050"/>
                </a:lnTo>
                <a:lnTo>
                  <a:pt x="145803" y="223837"/>
                </a:lnTo>
                <a:lnTo>
                  <a:pt x="168418" y="222669"/>
                </a:lnTo>
                <a:lnTo>
                  <a:pt x="209138" y="208626"/>
                </a:lnTo>
                <a:lnTo>
                  <a:pt x="241001" y="181382"/>
                </a:lnTo>
                <a:lnTo>
                  <a:pt x="243603" y="177380"/>
                </a:lnTo>
                <a:lnTo>
                  <a:pt x="147606" y="177380"/>
                </a:lnTo>
                <a:lnTo>
                  <a:pt x="145879" y="177241"/>
                </a:lnTo>
                <a:lnTo>
                  <a:pt x="111457" y="152407"/>
                </a:lnTo>
                <a:lnTo>
                  <a:pt x="109100" y="138417"/>
                </a:lnTo>
                <a:lnTo>
                  <a:pt x="109201" y="137198"/>
                </a:lnTo>
                <a:lnTo>
                  <a:pt x="139362" y="105913"/>
                </a:lnTo>
                <a:lnTo>
                  <a:pt x="146654" y="105549"/>
                </a:lnTo>
                <a:lnTo>
                  <a:pt x="202163" y="105549"/>
                </a:lnTo>
                <a:lnTo>
                  <a:pt x="202095" y="104388"/>
                </a:lnTo>
                <a:lnTo>
                  <a:pt x="180812" y="70078"/>
                </a:lnTo>
                <a:lnTo>
                  <a:pt x="151124" y="59194"/>
                </a:lnTo>
                <a:lnTo>
                  <a:pt x="148711" y="59105"/>
                </a:lnTo>
                <a:close/>
              </a:path>
              <a:path w="355600" h="286384">
                <a:moveTo>
                  <a:pt x="240205" y="46443"/>
                </a:moveTo>
                <a:lnTo>
                  <a:pt x="147517" y="46443"/>
                </a:lnTo>
                <a:lnTo>
                  <a:pt x="150375" y="46634"/>
                </a:lnTo>
                <a:lnTo>
                  <a:pt x="164284" y="48951"/>
                </a:lnTo>
                <a:lnTo>
                  <a:pt x="198533" y="69519"/>
                </a:lnTo>
                <a:lnTo>
                  <a:pt x="215816" y="104034"/>
                </a:lnTo>
                <a:lnTo>
                  <a:pt x="216550" y="118275"/>
                </a:lnTo>
                <a:lnTo>
                  <a:pt x="216426" y="119413"/>
                </a:lnTo>
                <a:lnTo>
                  <a:pt x="194965" y="161544"/>
                </a:lnTo>
                <a:lnTo>
                  <a:pt x="147606" y="177380"/>
                </a:lnTo>
                <a:lnTo>
                  <a:pt x="243603" y="177380"/>
                </a:lnTo>
                <a:lnTo>
                  <a:pt x="252473" y="163734"/>
                </a:lnTo>
                <a:lnTo>
                  <a:pt x="260331" y="143943"/>
                </a:lnTo>
                <a:lnTo>
                  <a:pt x="264129" y="122389"/>
                </a:lnTo>
                <a:lnTo>
                  <a:pt x="264277" y="119413"/>
                </a:lnTo>
                <a:lnTo>
                  <a:pt x="262929" y="96672"/>
                </a:lnTo>
                <a:lnTo>
                  <a:pt x="257110" y="75277"/>
                </a:lnTo>
                <a:lnTo>
                  <a:pt x="247270" y="55623"/>
                </a:lnTo>
                <a:lnTo>
                  <a:pt x="240205" y="46443"/>
                </a:lnTo>
                <a:close/>
              </a:path>
              <a:path w="355600" h="286384">
                <a:moveTo>
                  <a:pt x="147640" y="164668"/>
                </a:moveTo>
                <a:lnTo>
                  <a:pt x="145282" y="164668"/>
                </a:lnTo>
                <a:lnTo>
                  <a:pt x="146666" y="164719"/>
                </a:lnTo>
                <a:lnTo>
                  <a:pt x="147640" y="164668"/>
                </a:lnTo>
                <a:close/>
              </a:path>
              <a:path w="355600" h="286384">
                <a:moveTo>
                  <a:pt x="148495" y="118224"/>
                </a:moveTo>
                <a:lnTo>
                  <a:pt x="139089" y="119413"/>
                </a:lnTo>
                <a:lnTo>
                  <a:pt x="131153" y="123869"/>
                </a:lnTo>
                <a:lnTo>
                  <a:pt x="125514" y="130897"/>
                </a:lnTo>
                <a:lnTo>
                  <a:pt x="122994" y="139801"/>
                </a:lnTo>
                <a:lnTo>
                  <a:pt x="124206" y="148971"/>
                </a:lnTo>
                <a:lnTo>
                  <a:pt x="128775" y="156708"/>
                </a:lnTo>
                <a:lnTo>
                  <a:pt x="135988" y="162211"/>
                </a:lnTo>
                <a:lnTo>
                  <a:pt x="145130" y="164680"/>
                </a:lnTo>
                <a:lnTo>
                  <a:pt x="145523" y="164706"/>
                </a:lnTo>
                <a:lnTo>
                  <a:pt x="145282" y="164668"/>
                </a:lnTo>
                <a:lnTo>
                  <a:pt x="147640" y="164668"/>
                </a:lnTo>
                <a:lnTo>
                  <a:pt x="184665" y="151790"/>
                </a:lnTo>
                <a:lnTo>
                  <a:pt x="202361" y="118351"/>
                </a:lnTo>
                <a:lnTo>
                  <a:pt x="150527" y="118351"/>
                </a:lnTo>
                <a:lnTo>
                  <a:pt x="148584" y="118275"/>
                </a:lnTo>
                <a:lnTo>
                  <a:pt x="149194" y="118275"/>
                </a:lnTo>
                <a:lnTo>
                  <a:pt x="148495" y="118224"/>
                </a:lnTo>
                <a:close/>
              </a:path>
              <a:path w="355600" h="286384">
                <a:moveTo>
                  <a:pt x="109163" y="137655"/>
                </a:moveTo>
                <a:lnTo>
                  <a:pt x="109101" y="138406"/>
                </a:lnTo>
                <a:lnTo>
                  <a:pt x="109163" y="137655"/>
                </a:lnTo>
                <a:close/>
              </a:path>
              <a:path w="355600" h="286384">
                <a:moveTo>
                  <a:pt x="146489" y="105562"/>
                </a:moveTo>
                <a:lnTo>
                  <a:pt x="149880" y="105803"/>
                </a:lnTo>
                <a:lnTo>
                  <a:pt x="151785" y="106781"/>
                </a:lnTo>
                <a:lnTo>
                  <a:pt x="154413" y="109588"/>
                </a:lnTo>
                <a:lnTo>
                  <a:pt x="155163" y="111302"/>
                </a:lnTo>
                <a:lnTo>
                  <a:pt x="155061" y="113233"/>
                </a:lnTo>
                <a:lnTo>
                  <a:pt x="154921" y="114719"/>
                </a:lnTo>
                <a:lnTo>
                  <a:pt x="154261" y="115976"/>
                </a:lnTo>
                <a:lnTo>
                  <a:pt x="153270" y="116801"/>
                </a:lnTo>
                <a:lnTo>
                  <a:pt x="152127" y="117792"/>
                </a:lnTo>
                <a:lnTo>
                  <a:pt x="150527" y="118351"/>
                </a:lnTo>
                <a:lnTo>
                  <a:pt x="202361" y="118351"/>
                </a:lnTo>
                <a:lnTo>
                  <a:pt x="202635" y="116801"/>
                </a:lnTo>
                <a:lnTo>
                  <a:pt x="202673" y="116420"/>
                </a:lnTo>
                <a:lnTo>
                  <a:pt x="202582" y="112649"/>
                </a:lnTo>
                <a:lnTo>
                  <a:pt x="202165" y="105587"/>
                </a:lnTo>
                <a:lnTo>
                  <a:pt x="147174" y="105587"/>
                </a:lnTo>
                <a:lnTo>
                  <a:pt x="146489" y="105562"/>
                </a:lnTo>
                <a:close/>
              </a:path>
              <a:path w="355600" h="286384">
                <a:moveTo>
                  <a:pt x="202712" y="116128"/>
                </a:moveTo>
                <a:lnTo>
                  <a:pt x="202673" y="116420"/>
                </a:lnTo>
                <a:lnTo>
                  <a:pt x="202712" y="116128"/>
                </a:lnTo>
                <a:close/>
              </a:path>
              <a:path w="355600" h="286384">
                <a:moveTo>
                  <a:pt x="155074" y="112649"/>
                </a:moveTo>
                <a:lnTo>
                  <a:pt x="155031" y="113233"/>
                </a:lnTo>
                <a:lnTo>
                  <a:pt x="155074" y="112649"/>
                </a:lnTo>
                <a:close/>
              </a:path>
              <a:path w="355600" h="286384">
                <a:moveTo>
                  <a:pt x="202163" y="105549"/>
                </a:moveTo>
                <a:lnTo>
                  <a:pt x="146654" y="105549"/>
                </a:lnTo>
                <a:lnTo>
                  <a:pt x="147174" y="105587"/>
                </a:lnTo>
                <a:lnTo>
                  <a:pt x="202165" y="105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71936" y="6415152"/>
            <a:ext cx="115570" cy="113664"/>
          </a:xfrm>
          <a:custGeom>
            <a:avLst/>
            <a:gdLst/>
            <a:ahLst/>
            <a:cxnLst/>
            <a:rect l="l" t="t" r="r" b="b"/>
            <a:pathLst>
              <a:path w="115570" h="113665">
                <a:moveTo>
                  <a:pt x="64376" y="99441"/>
                </a:moveTo>
                <a:lnTo>
                  <a:pt x="51079" y="99441"/>
                </a:lnTo>
                <a:lnTo>
                  <a:pt x="51079" y="113347"/>
                </a:lnTo>
                <a:lnTo>
                  <a:pt x="64376" y="113347"/>
                </a:lnTo>
                <a:lnTo>
                  <a:pt x="64376" y="99441"/>
                </a:lnTo>
                <a:close/>
              </a:path>
              <a:path w="115570" h="113665">
                <a:moveTo>
                  <a:pt x="66179" y="12395"/>
                </a:moveTo>
                <a:lnTo>
                  <a:pt x="49263" y="12395"/>
                </a:lnTo>
                <a:lnTo>
                  <a:pt x="38452" y="13090"/>
                </a:lnTo>
                <a:lnTo>
                  <a:pt x="3305" y="37164"/>
                </a:lnTo>
                <a:lnTo>
                  <a:pt x="0" y="55918"/>
                </a:lnTo>
                <a:lnTo>
                  <a:pt x="821" y="65998"/>
                </a:lnTo>
                <a:lnTo>
                  <a:pt x="28746" y="96680"/>
                </a:lnTo>
                <a:lnTo>
                  <a:pt x="49263" y="99441"/>
                </a:lnTo>
                <a:lnTo>
                  <a:pt x="66179" y="99441"/>
                </a:lnTo>
                <a:lnTo>
                  <a:pt x="103282" y="87350"/>
                </a:lnTo>
                <a:lnTo>
                  <a:pt x="49263" y="87350"/>
                </a:lnTo>
                <a:lnTo>
                  <a:pt x="41264" y="86860"/>
                </a:lnTo>
                <a:lnTo>
                  <a:pt x="13449" y="55918"/>
                </a:lnTo>
                <a:lnTo>
                  <a:pt x="13449" y="45542"/>
                </a:lnTo>
                <a:lnTo>
                  <a:pt x="49263" y="24485"/>
                </a:lnTo>
                <a:lnTo>
                  <a:pt x="103137" y="24485"/>
                </a:lnTo>
                <a:lnTo>
                  <a:pt x="102222" y="23507"/>
                </a:lnTo>
                <a:lnTo>
                  <a:pt x="95011" y="18647"/>
                </a:lnTo>
                <a:lnTo>
                  <a:pt x="86601" y="15174"/>
                </a:lnTo>
                <a:lnTo>
                  <a:pt x="76990" y="13090"/>
                </a:lnTo>
                <a:lnTo>
                  <a:pt x="66179" y="12395"/>
                </a:lnTo>
                <a:close/>
              </a:path>
              <a:path w="115570" h="113665">
                <a:moveTo>
                  <a:pt x="64376" y="24485"/>
                </a:moveTo>
                <a:lnTo>
                  <a:pt x="51079" y="24485"/>
                </a:lnTo>
                <a:lnTo>
                  <a:pt x="51079" y="87350"/>
                </a:lnTo>
                <a:lnTo>
                  <a:pt x="64376" y="87350"/>
                </a:lnTo>
                <a:lnTo>
                  <a:pt x="64376" y="24485"/>
                </a:lnTo>
                <a:close/>
              </a:path>
              <a:path w="115570" h="113665">
                <a:moveTo>
                  <a:pt x="103137" y="24485"/>
                </a:moveTo>
                <a:lnTo>
                  <a:pt x="66179" y="24485"/>
                </a:lnTo>
                <a:lnTo>
                  <a:pt x="74178" y="24981"/>
                </a:lnTo>
                <a:lnTo>
                  <a:pt x="81240" y="26468"/>
                </a:lnTo>
                <a:lnTo>
                  <a:pt x="87366" y="28948"/>
                </a:lnTo>
                <a:lnTo>
                  <a:pt x="92557" y="32423"/>
                </a:lnTo>
                <a:lnTo>
                  <a:pt x="98856" y="37706"/>
                </a:lnTo>
                <a:lnTo>
                  <a:pt x="102006" y="45542"/>
                </a:lnTo>
                <a:lnTo>
                  <a:pt x="102006" y="55918"/>
                </a:lnTo>
                <a:lnTo>
                  <a:pt x="74116" y="86860"/>
                </a:lnTo>
                <a:lnTo>
                  <a:pt x="66179" y="87350"/>
                </a:lnTo>
                <a:lnTo>
                  <a:pt x="103282" y="87350"/>
                </a:lnTo>
                <a:lnTo>
                  <a:pt x="108056" y="82239"/>
                </a:lnTo>
                <a:lnTo>
                  <a:pt x="112167" y="74771"/>
                </a:lnTo>
                <a:lnTo>
                  <a:pt x="114633" y="65998"/>
                </a:lnTo>
                <a:lnTo>
                  <a:pt x="115455" y="55918"/>
                </a:lnTo>
                <a:lnTo>
                  <a:pt x="114629" y="45905"/>
                </a:lnTo>
                <a:lnTo>
                  <a:pt x="112148" y="37164"/>
                </a:lnTo>
                <a:lnTo>
                  <a:pt x="108013" y="29698"/>
                </a:lnTo>
                <a:lnTo>
                  <a:pt x="103137" y="24485"/>
                </a:lnTo>
                <a:close/>
              </a:path>
              <a:path w="115570" h="113665">
                <a:moveTo>
                  <a:pt x="64376" y="0"/>
                </a:moveTo>
                <a:lnTo>
                  <a:pt x="51079" y="0"/>
                </a:lnTo>
                <a:lnTo>
                  <a:pt x="51079" y="12395"/>
                </a:lnTo>
                <a:lnTo>
                  <a:pt x="64376" y="12395"/>
                </a:lnTo>
                <a:lnTo>
                  <a:pt x="64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97057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82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89" y="74803"/>
                </a:lnTo>
                <a:lnTo>
                  <a:pt x="83565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8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11611" y="6418634"/>
            <a:ext cx="83820" cy="107950"/>
          </a:xfrm>
          <a:custGeom>
            <a:avLst/>
            <a:gdLst/>
            <a:ahLst/>
            <a:cxnLst/>
            <a:rect l="l" t="t" r="r" b="b"/>
            <a:pathLst>
              <a:path w="8382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483"/>
                </a:lnTo>
                <a:lnTo>
                  <a:pt x="60810" y="58483"/>
                </a:lnTo>
                <a:lnTo>
                  <a:pt x="58026" y="52438"/>
                </a:lnTo>
                <a:lnTo>
                  <a:pt x="60954" y="46088"/>
                </a:lnTo>
                <a:lnTo>
                  <a:pt x="13601" y="46088"/>
                </a:lnTo>
                <a:lnTo>
                  <a:pt x="13601" y="0"/>
                </a:lnTo>
                <a:close/>
              </a:path>
              <a:path w="83820" h="107950">
                <a:moveTo>
                  <a:pt x="60810" y="58483"/>
                </a:moveTo>
                <a:lnTo>
                  <a:pt x="46240" y="58483"/>
                </a:lnTo>
                <a:lnTo>
                  <a:pt x="69215" y="107899"/>
                </a:lnTo>
                <a:lnTo>
                  <a:pt x="83566" y="107899"/>
                </a:lnTo>
                <a:lnTo>
                  <a:pt x="60810" y="58483"/>
                </a:lnTo>
                <a:close/>
              </a:path>
              <a:path w="83820" h="107950">
                <a:moveTo>
                  <a:pt x="82207" y="0"/>
                </a:moveTo>
                <a:lnTo>
                  <a:pt x="67856" y="0"/>
                </a:lnTo>
                <a:lnTo>
                  <a:pt x="46240" y="46088"/>
                </a:lnTo>
                <a:lnTo>
                  <a:pt x="60954" y="46088"/>
                </a:lnTo>
                <a:lnTo>
                  <a:pt x="82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02886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85" y="107899"/>
                </a:lnTo>
                <a:lnTo>
                  <a:pt x="38531" y="107899"/>
                </a:lnTo>
                <a:lnTo>
                  <a:pt x="63001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68" y="0"/>
                </a:moveTo>
                <a:lnTo>
                  <a:pt x="75869" y="0"/>
                </a:lnTo>
                <a:lnTo>
                  <a:pt x="48806" y="56667"/>
                </a:lnTo>
                <a:lnTo>
                  <a:pt x="63001" y="56667"/>
                </a:lnTo>
                <a:lnTo>
                  <a:pt x="90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98390" y="6418634"/>
            <a:ext cx="94615" cy="107950"/>
          </a:xfrm>
          <a:custGeom>
            <a:avLst/>
            <a:gdLst/>
            <a:ahLst/>
            <a:cxnLst/>
            <a:rect l="l" t="t" r="r" b="b"/>
            <a:pathLst>
              <a:path w="94614" h="107950">
                <a:moveTo>
                  <a:pt x="94005" y="0"/>
                </a:moveTo>
                <a:lnTo>
                  <a:pt x="23126" y="0"/>
                </a:lnTo>
                <a:lnTo>
                  <a:pt x="23092" y="42164"/>
                </a:lnTo>
                <a:lnTo>
                  <a:pt x="22984" y="50394"/>
                </a:lnTo>
                <a:lnTo>
                  <a:pt x="11785" y="93141"/>
                </a:lnTo>
                <a:lnTo>
                  <a:pt x="7912" y="94449"/>
                </a:lnTo>
                <a:lnTo>
                  <a:pt x="0" y="94449"/>
                </a:lnTo>
                <a:lnTo>
                  <a:pt x="0" y="107899"/>
                </a:lnTo>
                <a:lnTo>
                  <a:pt x="11087" y="107899"/>
                </a:lnTo>
                <a:lnTo>
                  <a:pt x="17411" y="106133"/>
                </a:lnTo>
                <a:lnTo>
                  <a:pt x="35080" y="65490"/>
                </a:lnTo>
                <a:lnTo>
                  <a:pt x="35966" y="42164"/>
                </a:lnTo>
                <a:lnTo>
                  <a:pt x="35966" y="12395"/>
                </a:lnTo>
                <a:lnTo>
                  <a:pt x="94005" y="12395"/>
                </a:lnTo>
                <a:lnTo>
                  <a:pt x="94005" y="0"/>
                </a:lnTo>
                <a:close/>
              </a:path>
              <a:path w="94614" h="107950">
                <a:moveTo>
                  <a:pt x="94005" y="12395"/>
                </a:moveTo>
                <a:lnTo>
                  <a:pt x="80403" y="12395"/>
                </a:lnTo>
                <a:lnTo>
                  <a:pt x="80403" y="107899"/>
                </a:lnTo>
                <a:lnTo>
                  <a:pt x="94005" y="107899"/>
                </a:lnTo>
                <a:lnTo>
                  <a:pt x="94005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19891" y="6418635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44729" y="107899"/>
                </a:lnTo>
                <a:lnTo>
                  <a:pt x="53212" y="107351"/>
                </a:lnTo>
                <a:lnTo>
                  <a:pt x="60659" y="105708"/>
                </a:lnTo>
                <a:lnTo>
                  <a:pt x="67076" y="102970"/>
                </a:lnTo>
                <a:lnTo>
                  <a:pt x="72466" y="99136"/>
                </a:lnTo>
                <a:lnTo>
                  <a:pt x="75407" y="95808"/>
                </a:lnTo>
                <a:lnTo>
                  <a:pt x="13601" y="95808"/>
                </a:lnTo>
                <a:lnTo>
                  <a:pt x="13601" y="53339"/>
                </a:lnTo>
                <a:lnTo>
                  <a:pt x="75275" y="53339"/>
                </a:lnTo>
                <a:lnTo>
                  <a:pt x="72390" y="50088"/>
                </a:lnTo>
                <a:lnTo>
                  <a:pt x="66976" y="46221"/>
                </a:lnTo>
                <a:lnTo>
                  <a:pt x="60564" y="43459"/>
                </a:lnTo>
                <a:lnTo>
                  <a:pt x="53150" y="41802"/>
                </a:lnTo>
                <a:lnTo>
                  <a:pt x="44729" y="41249"/>
                </a:lnTo>
                <a:lnTo>
                  <a:pt x="13601" y="41249"/>
                </a:lnTo>
                <a:lnTo>
                  <a:pt x="13601" y="0"/>
                </a:lnTo>
                <a:close/>
              </a:path>
              <a:path w="82550" h="107950">
                <a:moveTo>
                  <a:pt x="75275" y="53339"/>
                </a:moveTo>
                <a:lnTo>
                  <a:pt x="42316" y="53339"/>
                </a:lnTo>
                <a:lnTo>
                  <a:pt x="53753" y="54663"/>
                </a:lnTo>
                <a:lnTo>
                  <a:pt x="61925" y="58632"/>
                </a:lnTo>
                <a:lnTo>
                  <a:pt x="66830" y="65245"/>
                </a:lnTo>
                <a:lnTo>
                  <a:pt x="68465" y="74498"/>
                </a:lnTo>
                <a:lnTo>
                  <a:pt x="66830" y="83823"/>
                </a:lnTo>
                <a:lnTo>
                  <a:pt x="61925" y="90482"/>
                </a:lnTo>
                <a:lnTo>
                  <a:pt x="53753" y="94477"/>
                </a:lnTo>
                <a:lnTo>
                  <a:pt x="42316" y="95808"/>
                </a:lnTo>
                <a:lnTo>
                  <a:pt x="75407" y="95808"/>
                </a:lnTo>
                <a:lnTo>
                  <a:pt x="76733" y="94309"/>
                </a:lnTo>
                <a:lnTo>
                  <a:pt x="79781" y="88593"/>
                </a:lnTo>
                <a:lnTo>
                  <a:pt x="81610" y="81989"/>
                </a:lnTo>
                <a:lnTo>
                  <a:pt x="82219" y="74498"/>
                </a:lnTo>
                <a:lnTo>
                  <a:pt x="81605" y="67137"/>
                </a:lnTo>
                <a:lnTo>
                  <a:pt x="79762" y="60617"/>
                </a:lnTo>
                <a:lnTo>
                  <a:pt x="76690" y="54935"/>
                </a:lnTo>
                <a:lnTo>
                  <a:pt x="75275" y="5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551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126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13934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107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601" y="95503"/>
                </a:lnTo>
                <a:lnTo>
                  <a:pt x="13601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601" y="45783"/>
                </a:lnTo>
                <a:lnTo>
                  <a:pt x="13601" y="12382"/>
                </a:lnTo>
                <a:lnTo>
                  <a:pt x="75107" y="12382"/>
                </a:lnTo>
                <a:lnTo>
                  <a:pt x="7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43899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01437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38051" y="6416668"/>
            <a:ext cx="85090" cy="112395"/>
          </a:xfrm>
          <a:custGeom>
            <a:avLst/>
            <a:gdLst/>
            <a:ahLst/>
            <a:cxnLst/>
            <a:rect l="l" t="t" r="r" b="b"/>
            <a:pathLst>
              <a:path w="85089" h="112395">
                <a:moveTo>
                  <a:pt x="14198" y="80238"/>
                </a:moveTo>
                <a:lnTo>
                  <a:pt x="0" y="80238"/>
                </a:lnTo>
                <a:lnTo>
                  <a:pt x="1762" y="87246"/>
                </a:lnTo>
                <a:lnTo>
                  <a:pt x="35194" y="111310"/>
                </a:lnTo>
                <a:lnTo>
                  <a:pt x="44424" y="111836"/>
                </a:lnTo>
                <a:lnTo>
                  <a:pt x="53433" y="111250"/>
                </a:lnTo>
                <a:lnTo>
                  <a:pt x="61409" y="109493"/>
                </a:lnTo>
                <a:lnTo>
                  <a:pt x="68354" y="106564"/>
                </a:lnTo>
                <a:lnTo>
                  <a:pt x="74269" y="102463"/>
                </a:lnTo>
                <a:lnTo>
                  <a:pt x="77759" y="99440"/>
                </a:lnTo>
                <a:lnTo>
                  <a:pt x="44577" y="99440"/>
                </a:lnTo>
                <a:lnTo>
                  <a:pt x="33213" y="98240"/>
                </a:lnTo>
                <a:lnTo>
                  <a:pt x="24363" y="94640"/>
                </a:lnTo>
                <a:lnTo>
                  <a:pt x="18025" y="88639"/>
                </a:lnTo>
                <a:lnTo>
                  <a:pt x="14198" y="80238"/>
                </a:lnTo>
                <a:close/>
              </a:path>
              <a:path w="85089" h="112395">
                <a:moveTo>
                  <a:pt x="76156" y="12395"/>
                </a:moveTo>
                <a:lnTo>
                  <a:pt x="50520" y="12395"/>
                </a:lnTo>
                <a:lnTo>
                  <a:pt x="56146" y="13957"/>
                </a:lnTo>
                <a:lnTo>
                  <a:pt x="64909" y="20192"/>
                </a:lnTo>
                <a:lnTo>
                  <a:pt x="67094" y="24574"/>
                </a:lnTo>
                <a:lnTo>
                  <a:pt x="67094" y="35255"/>
                </a:lnTo>
                <a:lnTo>
                  <a:pt x="65481" y="39395"/>
                </a:lnTo>
                <a:lnTo>
                  <a:pt x="59029" y="45834"/>
                </a:lnTo>
                <a:lnTo>
                  <a:pt x="53848" y="47447"/>
                </a:lnTo>
                <a:lnTo>
                  <a:pt x="29311" y="47447"/>
                </a:lnTo>
                <a:lnTo>
                  <a:pt x="29311" y="59842"/>
                </a:lnTo>
                <a:lnTo>
                  <a:pt x="46545" y="59842"/>
                </a:lnTo>
                <a:lnTo>
                  <a:pt x="57322" y="61051"/>
                </a:lnTo>
                <a:lnTo>
                  <a:pt x="65022" y="64679"/>
                </a:lnTo>
                <a:lnTo>
                  <a:pt x="69643" y="70724"/>
                </a:lnTo>
                <a:lnTo>
                  <a:pt x="71183" y="79184"/>
                </a:lnTo>
                <a:lnTo>
                  <a:pt x="71183" y="85432"/>
                </a:lnTo>
                <a:lnTo>
                  <a:pt x="68757" y="90373"/>
                </a:lnTo>
                <a:lnTo>
                  <a:pt x="59080" y="97624"/>
                </a:lnTo>
                <a:lnTo>
                  <a:pt x="52641" y="99440"/>
                </a:lnTo>
                <a:lnTo>
                  <a:pt x="77759" y="99440"/>
                </a:lnTo>
                <a:lnTo>
                  <a:pt x="81483" y="96215"/>
                </a:lnTo>
                <a:lnTo>
                  <a:pt x="85038" y="88639"/>
                </a:lnTo>
                <a:lnTo>
                  <a:pt x="85043" y="79184"/>
                </a:lnTo>
                <a:lnTo>
                  <a:pt x="84105" y="70683"/>
                </a:lnTo>
                <a:lnTo>
                  <a:pt x="81189" y="63466"/>
                </a:lnTo>
                <a:lnTo>
                  <a:pt x="76327" y="57838"/>
                </a:lnTo>
                <a:lnTo>
                  <a:pt x="69519" y="53797"/>
                </a:lnTo>
                <a:lnTo>
                  <a:pt x="69519" y="50469"/>
                </a:lnTo>
                <a:lnTo>
                  <a:pt x="77076" y="46240"/>
                </a:lnTo>
                <a:lnTo>
                  <a:pt x="80848" y="38938"/>
                </a:lnTo>
                <a:lnTo>
                  <a:pt x="80750" y="20192"/>
                </a:lnTo>
                <a:lnTo>
                  <a:pt x="77597" y="13601"/>
                </a:lnTo>
                <a:lnTo>
                  <a:pt x="76156" y="12395"/>
                </a:lnTo>
                <a:close/>
              </a:path>
              <a:path w="85089" h="112395">
                <a:moveTo>
                  <a:pt x="43675" y="0"/>
                </a:moveTo>
                <a:lnTo>
                  <a:pt x="5769" y="20192"/>
                </a:lnTo>
                <a:lnTo>
                  <a:pt x="4533" y="29311"/>
                </a:lnTo>
                <a:lnTo>
                  <a:pt x="18427" y="29311"/>
                </a:lnTo>
                <a:lnTo>
                  <a:pt x="21426" y="21910"/>
                </a:lnTo>
                <a:lnTo>
                  <a:pt x="26631" y="16624"/>
                </a:lnTo>
                <a:lnTo>
                  <a:pt x="34047" y="13452"/>
                </a:lnTo>
                <a:lnTo>
                  <a:pt x="43675" y="12395"/>
                </a:lnTo>
                <a:lnTo>
                  <a:pt x="76156" y="12395"/>
                </a:lnTo>
                <a:lnTo>
                  <a:pt x="71107" y="8166"/>
                </a:lnTo>
                <a:lnTo>
                  <a:pt x="65735" y="4591"/>
                </a:lnTo>
                <a:lnTo>
                  <a:pt x="59372" y="2039"/>
                </a:lnTo>
                <a:lnTo>
                  <a:pt x="52019" y="509"/>
                </a:lnTo>
                <a:lnTo>
                  <a:pt x="43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355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95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90" y="74803"/>
                </a:lnTo>
                <a:lnTo>
                  <a:pt x="83578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9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42673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7" y="107865"/>
                </a:lnTo>
                <a:lnTo>
                  <a:pt x="80038" y="102904"/>
                </a:lnTo>
                <a:lnTo>
                  <a:pt x="83679" y="99440"/>
                </a:lnTo>
                <a:lnTo>
                  <a:pt x="50317" y="99440"/>
                </a:lnTo>
                <a:lnTo>
                  <a:pt x="41806" y="98657"/>
                </a:lnTo>
                <a:lnTo>
                  <a:pt x="14328" y="64763"/>
                </a:lnTo>
                <a:lnTo>
                  <a:pt x="13754" y="55918"/>
                </a:lnTo>
                <a:lnTo>
                  <a:pt x="14328" y="47066"/>
                </a:lnTo>
                <a:lnTo>
                  <a:pt x="41806" y="13178"/>
                </a:lnTo>
                <a:lnTo>
                  <a:pt x="50317" y="12395"/>
                </a:lnTo>
                <a:lnTo>
                  <a:pt x="83692" y="12395"/>
                </a:lnTo>
                <a:lnTo>
                  <a:pt x="80038" y="8920"/>
                </a:lnTo>
                <a:lnTo>
                  <a:pt x="71437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4" h="112395">
                <a:moveTo>
                  <a:pt x="83692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79" y="99440"/>
                </a:lnTo>
                <a:lnTo>
                  <a:pt x="100647" y="55918"/>
                </a:lnTo>
                <a:lnTo>
                  <a:pt x="99802" y="44286"/>
                </a:lnTo>
                <a:lnTo>
                  <a:pt x="97321" y="33808"/>
                </a:lnTo>
                <a:lnTo>
                  <a:pt x="93162" y="24315"/>
                </a:lnTo>
                <a:lnTo>
                  <a:pt x="87337" y="15862"/>
                </a:lnTo>
                <a:lnTo>
                  <a:pt x="83692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60390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51" y="61963"/>
                </a:moveTo>
                <a:lnTo>
                  <a:pt x="66649" y="61963"/>
                </a:lnTo>
                <a:lnTo>
                  <a:pt x="66649" y="107899"/>
                </a:lnTo>
                <a:lnTo>
                  <a:pt x="80251" y="107899"/>
                </a:lnTo>
                <a:lnTo>
                  <a:pt x="80251" y="61963"/>
                </a:lnTo>
                <a:close/>
              </a:path>
              <a:path w="80645" h="107950">
                <a:moveTo>
                  <a:pt x="13601" y="0"/>
                </a:moveTo>
                <a:lnTo>
                  <a:pt x="0" y="0"/>
                </a:lnTo>
                <a:lnTo>
                  <a:pt x="37" y="35788"/>
                </a:lnTo>
                <a:lnTo>
                  <a:pt x="25717" y="64122"/>
                </a:lnTo>
                <a:lnTo>
                  <a:pt x="31889" y="64833"/>
                </a:lnTo>
                <a:lnTo>
                  <a:pt x="39141" y="64833"/>
                </a:lnTo>
                <a:lnTo>
                  <a:pt x="46247" y="64652"/>
                </a:lnTo>
                <a:lnTo>
                  <a:pt x="53200" y="64112"/>
                </a:lnTo>
                <a:lnTo>
                  <a:pt x="60001" y="63215"/>
                </a:lnTo>
                <a:lnTo>
                  <a:pt x="66649" y="61963"/>
                </a:lnTo>
                <a:lnTo>
                  <a:pt x="80251" y="61963"/>
                </a:lnTo>
                <a:lnTo>
                  <a:pt x="80251" y="52438"/>
                </a:lnTo>
                <a:lnTo>
                  <a:pt x="35572" y="52438"/>
                </a:lnTo>
                <a:lnTo>
                  <a:pt x="31153" y="51981"/>
                </a:lnTo>
                <a:lnTo>
                  <a:pt x="13677" y="35788"/>
                </a:lnTo>
                <a:lnTo>
                  <a:pt x="13601" y="0"/>
                </a:lnTo>
                <a:close/>
              </a:path>
              <a:path w="80645" h="107950">
                <a:moveTo>
                  <a:pt x="80251" y="0"/>
                </a:moveTo>
                <a:lnTo>
                  <a:pt x="66649" y="0"/>
                </a:lnTo>
                <a:lnTo>
                  <a:pt x="66649" y="49415"/>
                </a:lnTo>
                <a:lnTo>
                  <a:pt x="60212" y="50739"/>
                </a:lnTo>
                <a:lnTo>
                  <a:pt x="53760" y="51684"/>
                </a:lnTo>
                <a:lnTo>
                  <a:pt x="47291" y="52249"/>
                </a:lnTo>
                <a:lnTo>
                  <a:pt x="40805" y="52438"/>
                </a:lnTo>
                <a:lnTo>
                  <a:pt x="80251" y="52438"/>
                </a:lnTo>
                <a:lnTo>
                  <a:pt x="80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6813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3" y="58635"/>
                </a:lnTo>
                <a:lnTo>
                  <a:pt x="87503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3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3" y="107899"/>
                </a:lnTo>
                <a:lnTo>
                  <a:pt x="87503" y="58635"/>
                </a:lnTo>
                <a:close/>
              </a:path>
              <a:path w="87629" h="107950">
                <a:moveTo>
                  <a:pt x="87503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3" y="45935"/>
                </a:lnTo>
                <a:lnTo>
                  <a:pt x="875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77700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07214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5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00420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891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40" y="13178"/>
                </a:lnTo>
                <a:lnTo>
                  <a:pt x="66235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40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53848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4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297" y="107899"/>
                </a:lnTo>
                <a:lnTo>
                  <a:pt x="30338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4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4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38" y="91427"/>
                </a:lnTo>
                <a:lnTo>
                  <a:pt x="71475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99530" y="6418638"/>
            <a:ext cx="109220" cy="134620"/>
          </a:xfrm>
          <a:custGeom>
            <a:avLst/>
            <a:gdLst/>
            <a:ahLst/>
            <a:cxnLst/>
            <a:rect l="l" t="t" r="r" b="b"/>
            <a:pathLst>
              <a:path w="109220" h="134620">
                <a:moveTo>
                  <a:pt x="108648" y="95503"/>
                </a:moveTo>
                <a:lnTo>
                  <a:pt x="0" y="95503"/>
                </a:lnTo>
                <a:lnTo>
                  <a:pt x="0" y="134340"/>
                </a:lnTo>
                <a:lnTo>
                  <a:pt x="13449" y="134340"/>
                </a:lnTo>
                <a:lnTo>
                  <a:pt x="13449" y="107899"/>
                </a:lnTo>
                <a:lnTo>
                  <a:pt x="108648" y="107899"/>
                </a:lnTo>
                <a:lnTo>
                  <a:pt x="108648" y="95503"/>
                </a:lnTo>
                <a:close/>
              </a:path>
              <a:path w="109220" h="134620">
                <a:moveTo>
                  <a:pt x="108648" y="107899"/>
                </a:moveTo>
                <a:lnTo>
                  <a:pt x="95199" y="107899"/>
                </a:lnTo>
                <a:lnTo>
                  <a:pt x="95199" y="134340"/>
                </a:lnTo>
                <a:lnTo>
                  <a:pt x="108648" y="134340"/>
                </a:lnTo>
                <a:lnTo>
                  <a:pt x="108648" y="107899"/>
                </a:lnTo>
                <a:close/>
              </a:path>
              <a:path w="109220" h="134620">
                <a:moveTo>
                  <a:pt x="93078" y="0"/>
                </a:moveTo>
                <a:lnTo>
                  <a:pt x="24777" y="0"/>
                </a:lnTo>
                <a:lnTo>
                  <a:pt x="24688" y="24015"/>
                </a:lnTo>
                <a:lnTo>
                  <a:pt x="23927" y="43252"/>
                </a:lnTo>
                <a:lnTo>
                  <a:pt x="21377" y="62711"/>
                </a:lnTo>
                <a:lnTo>
                  <a:pt x="17126" y="80128"/>
                </a:lnTo>
                <a:lnTo>
                  <a:pt x="11176" y="95503"/>
                </a:lnTo>
                <a:lnTo>
                  <a:pt x="25679" y="95503"/>
                </a:lnTo>
                <a:lnTo>
                  <a:pt x="30970" y="80778"/>
                </a:lnTo>
                <a:lnTo>
                  <a:pt x="34748" y="63955"/>
                </a:lnTo>
                <a:lnTo>
                  <a:pt x="37014" y="45035"/>
                </a:lnTo>
                <a:lnTo>
                  <a:pt x="37769" y="24015"/>
                </a:lnTo>
                <a:lnTo>
                  <a:pt x="37769" y="12382"/>
                </a:lnTo>
                <a:lnTo>
                  <a:pt x="93078" y="12382"/>
                </a:lnTo>
                <a:lnTo>
                  <a:pt x="93078" y="0"/>
                </a:lnTo>
                <a:close/>
              </a:path>
              <a:path w="109220" h="134620">
                <a:moveTo>
                  <a:pt x="93078" y="12382"/>
                </a:moveTo>
                <a:lnTo>
                  <a:pt x="79629" y="12382"/>
                </a:lnTo>
                <a:lnTo>
                  <a:pt x="79629" y="95503"/>
                </a:lnTo>
                <a:lnTo>
                  <a:pt x="93078" y="95503"/>
                </a:lnTo>
                <a:lnTo>
                  <a:pt x="93078" y="12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26009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36181" y="6416669"/>
            <a:ext cx="92710" cy="112395"/>
          </a:xfrm>
          <a:custGeom>
            <a:avLst/>
            <a:gdLst/>
            <a:ahLst/>
            <a:cxnLst/>
            <a:rect l="l" t="t" r="r" b="b"/>
            <a:pathLst>
              <a:path w="92709" h="112395">
                <a:moveTo>
                  <a:pt x="50012" y="0"/>
                </a:moveTo>
                <a:lnTo>
                  <a:pt x="13296" y="15570"/>
                </a:lnTo>
                <a:lnTo>
                  <a:pt x="0" y="55918"/>
                </a:lnTo>
                <a:lnTo>
                  <a:pt x="821" y="67726"/>
                </a:lnTo>
                <a:lnTo>
                  <a:pt x="20369" y="103074"/>
                </a:lnTo>
                <a:lnTo>
                  <a:pt x="49860" y="111823"/>
                </a:lnTo>
                <a:lnTo>
                  <a:pt x="58090" y="111271"/>
                </a:lnTo>
                <a:lnTo>
                  <a:pt x="65541" y="109613"/>
                </a:lnTo>
                <a:lnTo>
                  <a:pt x="72216" y="106851"/>
                </a:lnTo>
                <a:lnTo>
                  <a:pt x="78117" y="102984"/>
                </a:lnTo>
                <a:lnTo>
                  <a:pt x="81843" y="99441"/>
                </a:lnTo>
                <a:lnTo>
                  <a:pt x="49860" y="99441"/>
                </a:lnTo>
                <a:lnTo>
                  <a:pt x="41487" y="98660"/>
                </a:lnTo>
                <a:lnTo>
                  <a:pt x="14312" y="64825"/>
                </a:lnTo>
                <a:lnTo>
                  <a:pt x="13741" y="55918"/>
                </a:lnTo>
                <a:lnTo>
                  <a:pt x="14317" y="47066"/>
                </a:lnTo>
                <a:lnTo>
                  <a:pt x="41635" y="13178"/>
                </a:lnTo>
                <a:lnTo>
                  <a:pt x="50012" y="12395"/>
                </a:lnTo>
                <a:lnTo>
                  <a:pt x="82062" y="12395"/>
                </a:lnTo>
                <a:lnTo>
                  <a:pt x="77216" y="8089"/>
                </a:lnTo>
                <a:lnTo>
                  <a:pt x="71436" y="4548"/>
                </a:lnTo>
                <a:lnTo>
                  <a:pt x="64976" y="2020"/>
                </a:lnTo>
                <a:lnTo>
                  <a:pt x="57835" y="505"/>
                </a:lnTo>
                <a:lnTo>
                  <a:pt x="50012" y="0"/>
                </a:lnTo>
                <a:close/>
              </a:path>
              <a:path w="92709" h="112395">
                <a:moveTo>
                  <a:pt x="92633" y="79184"/>
                </a:moveTo>
                <a:lnTo>
                  <a:pt x="78270" y="79184"/>
                </a:lnTo>
                <a:lnTo>
                  <a:pt x="76466" y="85534"/>
                </a:lnTo>
                <a:lnTo>
                  <a:pt x="73139" y="90500"/>
                </a:lnTo>
                <a:lnTo>
                  <a:pt x="63461" y="97650"/>
                </a:lnTo>
                <a:lnTo>
                  <a:pt x="57315" y="99441"/>
                </a:lnTo>
                <a:lnTo>
                  <a:pt x="81843" y="99441"/>
                </a:lnTo>
                <a:lnTo>
                  <a:pt x="83168" y="98181"/>
                </a:lnTo>
                <a:lnTo>
                  <a:pt x="87271" y="92613"/>
                </a:lnTo>
                <a:lnTo>
                  <a:pt x="90426" y="86280"/>
                </a:lnTo>
                <a:lnTo>
                  <a:pt x="92633" y="79184"/>
                </a:lnTo>
                <a:close/>
              </a:path>
              <a:path w="92709" h="112395">
                <a:moveTo>
                  <a:pt x="82062" y="12395"/>
                </a:moveTo>
                <a:lnTo>
                  <a:pt x="50012" y="12395"/>
                </a:lnTo>
                <a:lnTo>
                  <a:pt x="59468" y="13509"/>
                </a:lnTo>
                <a:lnTo>
                  <a:pt x="67129" y="16852"/>
                </a:lnTo>
                <a:lnTo>
                  <a:pt x="72994" y="22425"/>
                </a:lnTo>
                <a:lnTo>
                  <a:pt x="77063" y="30226"/>
                </a:lnTo>
                <a:lnTo>
                  <a:pt x="91427" y="30226"/>
                </a:lnTo>
                <a:lnTo>
                  <a:pt x="89288" y="23570"/>
                </a:lnTo>
                <a:lnTo>
                  <a:pt x="86207" y="17662"/>
                </a:lnTo>
                <a:lnTo>
                  <a:pt x="82183" y="12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815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390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2961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90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893" y="107899"/>
                </a:lnTo>
                <a:lnTo>
                  <a:pt x="25082" y="74803"/>
                </a:lnTo>
                <a:lnTo>
                  <a:pt x="86272" y="74803"/>
                </a:lnTo>
                <a:lnTo>
                  <a:pt x="81968" y="62407"/>
                </a:lnTo>
                <a:lnTo>
                  <a:pt x="29159" y="62407"/>
                </a:lnTo>
                <a:lnTo>
                  <a:pt x="45631" y="13906"/>
                </a:lnTo>
                <a:lnTo>
                  <a:pt x="65128" y="13906"/>
                </a:lnTo>
                <a:lnTo>
                  <a:pt x="60299" y="0"/>
                </a:lnTo>
                <a:close/>
              </a:path>
              <a:path w="97790" h="107950">
                <a:moveTo>
                  <a:pt x="86272" y="74803"/>
                </a:moveTo>
                <a:lnTo>
                  <a:pt x="72377" y="74803"/>
                </a:lnTo>
                <a:lnTo>
                  <a:pt x="83566" y="107899"/>
                </a:lnTo>
                <a:lnTo>
                  <a:pt x="97764" y="107899"/>
                </a:lnTo>
                <a:lnTo>
                  <a:pt x="86272" y="74803"/>
                </a:lnTo>
                <a:close/>
              </a:path>
              <a:path w="97790" h="107950">
                <a:moveTo>
                  <a:pt x="65128" y="13906"/>
                </a:moveTo>
                <a:lnTo>
                  <a:pt x="51676" y="13906"/>
                </a:lnTo>
                <a:lnTo>
                  <a:pt x="68148" y="62407"/>
                </a:lnTo>
                <a:lnTo>
                  <a:pt x="81968" y="62407"/>
                </a:lnTo>
                <a:lnTo>
                  <a:pt x="65128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4415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46963" y="6539644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449" y="0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59168" y="651995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65969" y="64183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49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38054" y="6418638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03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78243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112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112" y="107899"/>
                </a:lnTo>
                <a:lnTo>
                  <a:pt x="88112" y="16471"/>
                </a:lnTo>
                <a:close/>
              </a:path>
              <a:path w="88265" h="107950">
                <a:moveTo>
                  <a:pt x="88112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112" y="16471"/>
                </a:lnTo>
                <a:lnTo>
                  <a:pt x="88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884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9" y="107865"/>
                </a:lnTo>
                <a:lnTo>
                  <a:pt x="80044" y="102904"/>
                </a:lnTo>
                <a:lnTo>
                  <a:pt x="83689" y="99440"/>
                </a:lnTo>
                <a:lnTo>
                  <a:pt x="50317" y="99440"/>
                </a:lnTo>
                <a:lnTo>
                  <a:pt x="41808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08" y="13178"/>
                </a:lnTo>
                <a:lnTo>
                  <a:pt x="50317" y="12395"/>
                </a:lnTo>
                <a:lnTo>
                  <a:pt x="83701" y="12395"/>
                </a:lnTo>
                <a:lnTo>
                  <a:pt x="80044" y="8920"/>
                </a:lnTo>
                <a:lnTo>
                  <a:pt x="71439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1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89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1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11123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26121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5356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65205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658404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747101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063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2" y="102947"/>
                </a:lnTo>
                <a:lnTo>
                  <a:pt x="50317" y="111836"/>
                </a:lnTo>
                <a:lnTo>
                  <a:pt x="61533" y="110843"/>
                </a:lnTo>
                <a:lnTo>
                  <a:pt x="71443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17" y="99440"/>
                </a:lnTo>
                <a:lnTo>
                  <a:pt x="41814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4" y="13178"/>
                </a:lnTo>
                <a:lnTo>
                  <a:pt x="50317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3" y="3963"/>
                </a:lnTo>
                <a:lnTo>
                  <a:pt x="61481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17" y="12395"/>
                </a:lnTo>
                <a:lnTo>
                  <a:pt x="58833" y="13178"/>
                </a:lnTo>
                <a:lnTo>
                  <a:pt x="66228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3" y="98657"/>
                </a:lnTo>
                <a:lnTo>
                  <a:pt x="50317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29092" y="6418629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73901" y="0"/>
                </a:moveTo>
                <a:lnTo>
                  <a:pt x="0" y="0"/>
                </a:lnTo>
                <a:lnTo>
                  <a:pt x="0" y="107899"/>
                </a:lnTo>
                <a:lnTo>
                  <a:pt x="46101" y="107899"/>
                </a:lnTo>
                <a:lnTo>
                  <a:pt x="54225" y="107370"/>
                </a:lnTo>
                <a:lnTo>
                  <a:pt x="61379" y="105784"/>
                </a:lnTo>
                <a:lnTo>
                  <a:pt x="67560" y="103141"/>
                </a:lnTo>
                <a:lnTo>
                  <a:pt x="72771" y="99440"/>
                </a:lnTo>
                <a:lnTo>
                  <a:pt x="76828" y="95808"/>
                </a:lnTo>
                <a:lnTo>
                  <a:pt x="13601" y="95808"/>
                </a:lnTo>
                <a:lnTo>
                  <a:pt x="13601" y="55765"/>
                </a:lnTo>
                <a:lnTo>
                  <a:pt x="75863" y="55765"/>
                </a:lnTo>
                <a:lnTo>
                  <a:pt x="72771" y="52285"/>
                </a:lnTo>
                <a:lnTo>
                  <a:pt x="67560" y="48585"/>
                </a:lnTo>
                <a:lnTo>
                  <a:pt x="61379" y="45942"/>
                </a:lnTo>
                <a:lnTo>
                  <a:pt x="54225" y="44356"/>
                </a:lnTo>
                <a:lnTo>
                  <a:pt x="46101" y="43827"/>
                </a:lnTo>
                <a:lnTo>
                  <a:pt x="13601" y="43827"/>
                </a:lnTo>
                <a:lnTo>
                  <a:pt x="13601" y="12395"/>
                </a:lnTo>
                <a:lnTo>
                  <a:pt x="73901" y="12395"/>
                </a:lnTo>
                <a:lnTo>
                  <a:pt x="73901" y="0"/>
                </a:lnTo>
                <a:close/>
              </a:path>
              <a:path w="82550" h="107950">
                <a:moveTo>
                  <a:pt x="75863" y="55765"/>
                </a:moveTo>
                <a:lnTo>
                  <a:pt x="43827" y="55765"/>
                </a:lnTo>
                <a:lnTo>
                  <a:pt x="54671" y="57013"/>
                </a:lnTo>
                <a:lnTo>
                  <a:pt x="62418" y="60755"/>
                </a:lnTo>
                <a:lnTo>
                  <a:pt x="67068" y="66990"/>
                </a:lnTo>
                <a:lnTo>
                  <a:pt x="68618" y="75717"/>
                </a:lnTo>
                <a:lnTo>
                  <a:pt x="68618" y="82257"/>
                </a:lnTo>
                <a:lnTo>
                  <a:pt x="66675" y="87248"/>
                </a:lnTo>
                <a:lnTo>
                  <a:pt x="58915" y="94106"/>
                </a:lnTo>
                <a:lnTo>
                  <a:pt x="52590" y="95808"/>
                </a:lnTo>
                <a:lnTo>
                  <a:pt x="76828" y="95808"/>
                </a:lnTo>
                <a:lnTo>
                  <a:pt x="79070" y="93802"/>
                </a:lnTo>
                <a:lnTo>
                  <a:pt x="82219" y="85940"/>
                </a:lnTo>
                <a:lnTo>
                  <a:pt x="82207" y="75717"/>
                </a:lnTo>
                <a:lnTo>
                  <a:pt x="81629" y="68725"/>
                </a:lnTo>
                <a:lnTo>
                  <a:pt x="79857" y="62415"/>
                </a:lnTo>
                <a:lnTo>
                  <a:pt x="76904" y="56937"/>
                </a:lnTo>
                <a:lnTo>
                  <a:pt x="75863" y="557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121891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72" y="107899"/>
                </a:lnTo>
                <a:lnTo>
                  <a:pt x="38531" y="107899"/>
                </a:lnTo>
                <a:lnTo>
                  <a:pt x="62995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55" y="0"/>
                </a:moveTo>
                <a:lnTo>
                  <a:pt x="75857" y="0"/>
                </a:lnTo>
                <a:lnTo>
                  <a:pt x="48806" y="56667"/>
                </a:lnTo>
                <a:lnTo>
                  <a:pt x="62995" y="56667"/>
                </a:lnTo>
                <a:lnTo>
                  <a:pt x="90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224202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38" y="61963"/>
                </a:moveTo>
                <a:lnTo>
                  <a:pt x="66636" y="61963"/>
                </a:lnTo>
                <a:lnTo>
                  <a:pt x="66636" y="107899"/>
                </a:lnTo>
                <a:lnTo>
                  <a:pt x="80238" y="107899"/>
                </a:lnTo>
                <a:lnTo>
                  <a:pt x="80238" y="61963"/>
                </a:lnTo>
                <a:close/>
              </a:path>
              <a:path w="80645" h="107950">
                <a:moveTo>
                  <a:pt x="13589" y="0"/>
                </a:moveTo>
                <a:lnTo>
                  <a:pt x="0" y="0"/>
                </a:lnTo>
                <a:lnTo>
                  <a:pt x="34" y="35788"/>
                </a:lnTo>
                <a:lnTo>
                  <a:pt x="25704" y="64122"/>
                </a:lnTo>
                <a:lnTo>
                  <a:pt x="31876" y="64833"/>
                </a:lnTo>
                <a:lnTo>
                  <a:pt x="39128" y="64833"/>
                </a:lnTo>
                <a:lnTo>
                  <a:pt x="46234" y="64652"/>
                </a:lnTo>
                <a:lnTo>
                  <a:pt x="53187" y="64112"/>
                </a:lnTo>
                <a:lnTo>
                  <a:pt x="59988" y="63215"/>
                </a:lnTo>
                <a:lnTo>
                  <a:pt x="66636" y="61963"/>
                </a:lnTo>
                <a:lnTo>
                  <a:pt x="80238" y="61963"/>
                </a:lnTo>
                <a:lnTo>
                  <a:pt x="80238" y="52438"/>
                </a:lnTo>
                <a:lnTo>
                  <a:pt x="35560" y="52438"/>
                </a:lnTo>
                <a:lnTo>
                  <a:pt x="31153" y="51981"/>
                </a:lnTo>
                <a:lnTo>
                  <a:pt x="13665" y="35788"/>
                </a:lnTo>
                <a:lnTo>
                  <a:pt x="13589" y="0"/>
                </a:lnTo>
                <a:close/>
              </a:path>
              <a:path w="80645" h="107950">
                <a:moveTo>
                  <a:pt x="80238" y="0"/>
                </a:moveTo>
                <a:lnTo>
                  <a:pt x="66636" y="0"/>
                </a:lnTo>
                <a:lnTo>
                  <a:pt x="66636" y="49415"/>
                </a:lnTo>
                <a:lnTo>
                  <a:pt x="60207" y="50739"/>
                </a:lnTo>
                <a:lnTo>
                  <a:pt x="53757" y="51684"/>
                </a:lnTo>
                <a:lnTo>
                  <a:pt x="47286" y="52249"/>
                </a:lnTo>
                <a:lnTo>
                  <a:pt x="40792" y="52438"/>
                </a:lnTo>
                <a:lnTo>
                  <a:pt x="80238" y="52438"/>
                </a:lnTo>
                <a:lnTo>
                  <a:pt x="802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331949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095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589" y="95503"/>
                </a:lnTo>
                <a:lnTo>
                  <a:pt x="13589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589" y="45783"/>
                </a:lnTo>
                <a:lnTo>
                  <a:pt x="13589" y="12382"/>
                </a:lnTo>
                <a:lnTo>
                  <a:pt x="75095" y="12382"/>
                </a:lnTo>
                <a:lnTo>
                  <a:pt x="75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43047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545474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657310" y="6418634"/>
            <a:ext cx="84455" cy="107950"/>
          </a:xfrm>
          <a:custGeom>
            <a:avLst/>
            <a:gdLst/>
            <a:ahLst/>
            <a:cxnLst/>
            <a:rect l="l" t="t" r="r" b="b"/>
            <a:pathLst>
              <a:path w="84454" h="107950">
                <a:moveTo>
                  <a:pt x="84023" y="0"/>
                </a:moveTo>
                <a:lnTo>
                  <a:pt x="36271" y="0"/>
                </a:lnTo>
                <a:lnTo>
                  <a:pt x="28219" y="514"/>
                </a:lnTo>
                <a:lnTo>
                  <a:pt x="749" y="21463"/>
                </a:lnTo>
                <a:lnTo>
                  <a:pt x="749" y="31432"/>
                </a:lnTo>
                <a:lnTo>
                  <a:pt x="1779" y="40812"/>
                </a:lnTo>
                <a:lnTo>
                  <a:pt x="4870" y="48547"/>
                </a:lnTo>
                <a:lnTo>
                  <a:pt x="10018" y="54637"/>
                </a:lnTo>
                <a:lnTo>
                  <a:pt x="17221" y="59080"/>
                </a:lnTo>
                <a:lnTo>
                  <a:pt x="0" y="107899"/>
                </a:lnTo>
                <a:lnTo>
                  <a:pt x="14058" y="107899"/>
                </a:lnTo>
                <a:lnTo>
                  <a:pt x="30213" y="62255"/>
                </a:lnTo>
                <a:lnTo>
                  <a:pt x="84023" y="62255"/>
                </a:lnTo>
                <a:lnTo>
                  <a:pt x="84023" y="50622"/>
                </a:lnTo>
                <a:lnTo>
                  <a:pt x="38226" y="50622"/>
                </a:lnTo>
                <a:lnTo>
                  <a:pt x="27849" y="49422"/>
                </a:lnTo>
                <a:lnTo>
                  <a:pt x="20435" y="45823"/>
                </a:lnTo>
                <a:lnTo>
                  <a:pt x="15986" y="39826"/>
                </a:lnTo>
                <a:lnTo>
                  <a:pt x="14503" y="31432"/>
                </a:lnTo>
                <a:lnTo>
                  <a:pt x="14503" y="25082"/>
                </a:lnTo>
                <a:lnTo>
                  <a:pt x="16370" y="20269"/>
                </a:lnTo>
                <a:lnTo>
                  <a:pt x="23825" y="13728"/>
                </a:lnTo>
                <a:lnTo>
                  <a:pt x="29870" y="12090"/>
                </a:lnTo>
                <a:lnTo>
                  <a:pt x="84023" y="12090"/>
                </a:lnTo>
                <a:lnTo>
                  <a:pt x="84023" y="0"/>
                </a:lnTo>
                <a:close/>
              </a:path>
              <a:path w="84454" h="107950">
                <a:moveTo>
                  <a:pt x="84023" y="62255"/>
                </a:moveTo>
                <a:lnTo>
                  <a:pt x="30213" y="62255"/>
                </a:lnTo>
                <a:lnTo>
                  <a:pt x="33045" y="62560"/>
                </a:lnTo>
                <a:lnTo>
                  <a:pt x="35966" y="62712"/>
                </a:lnTo>
                <a:lnTo>
                  <a:pt x="70421" y="62712"/>
                </a:lnTo>
                <a:lnTo>
                  <a:pt x="70421" y="107899"/>
                </a:lnTo>
                <a:lnTo>
                  <a:pt x="84023" y="107899"/>
                </a:lnTo>
                <a:lnTo>
                  <a:pt x="84023" y="62255"/>
                </a:lnTo>
                <a:close/>
              </a:path>
              <a:path w="84454" h="107950">
                <a:moveTo>
                  <a:pt x="84023" y="12090"/>
                </a:moveTo>
                <a:lnTo>
                  <a:pt x="70421" y="12090"/>
                </a:lnTo>
                <a:lnTo>
                  <a:pt x="70421" y="50622"/>
                </a:lnTo>
                <a:lnTo>
                  <a:pt x="84023" y="50622"/>
                </a:lnTo>
                <a:lnTo>
                  <a:pt x="84023" y="120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>
            <a:spLocks noGrp="1"/>
          </p:cNvSpPr>
          <p:nvPr>
            <p:ph type="title"/>
          </p:nvPr>
        </p:nvSpPr>
        <p:spPr>
          <a:xfrm>
            <a:off x="511277" y="366648"/>
            <a:ext cx="8465820" cy="942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260" dirty="0"/>
              <a:t>КОНЦЕПЦИЯ</a:t>
            </a:r>
            <a:r>
              <a:rPr sz="3000" spc="-165" dirty="0"/>
              <a:t> </a:t>
            </a:r>
            <a:r>
              <a:rPr sz="3000" spc="204" dirty="0"/>
              <a:t>ПОДГОТОВКИ</a:t>
            </a:r>
            <a:endParaRPr sz="3000"/>
          </a:p>
          <a:p>
            <a:pPr marL="12700">
              <a:lnSpc>
                <a:spcPct val="100000"/>
              </a:lnSpc>
            </a:pPr>
            <a:r>
              <a:rPr sz="3000" spc="220" dirty="0"/>
              <a:t>ПО </a:t>
            </a:r>
            <a:r>
              <a:rPr sz="3000" spc="250" dirty="0"/>
              <a:t>НАПРАВЛЕНИЮ</a:t>
            </a:r>
            <a:r>
              <a:rPr sz="3000" spc="-465" dirty="0"/>
              <a:t> </a:t>
            </a:r>
            <a:r>
              <a:rPr sz="3000" spc="170" dirty="0"/>
              <a:t>«ПЕДАГОГ-ПСИХОЛОГ»</a:t>
            </a:r>
            <a:endParaRPr sz="3000"/>
          </a:p>
        </p:txBody>
      </p:sp>
      <p:sp>
        <p:nvSpPr>
          <p:cNvPr id="72" name="object 72"/>
          <p:cNvSpPr/>
          <p:nvPr/>
        </p:nvSpPr>
        <p:spPr>
          <a:xfrm>
            <a:off x="547276" y="1406499"/>
            <a:ext cx="11195639" cy="1736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9358" y="3218446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67" y="0"/>
                </a:lnTo>
                <a:lnTo>
                  <a:pt x="119367" y="119367"/>
                </a:lnTo>
                <a:lnTo>
                  <a:pt x="0" y="119367"/>
                </a:lnTo>
                <a:lnTo>
                  <a:pt x="0" y="0"/>
                </a:lnTo>
                <a:close/>
              </a:path>
            </a:pathLst>
          </a:custGeom>
          <a:solidFill>
            <a:srgbClr val="F68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9371" y="3622281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67" y="0"/>
                </a:lnTo>
                <a:lnTo>
                  <a:pt x="119367" y="119367"/>
                </a:lnTo>
                <a:lnTo>
                  <a:pt x="0" y="119367"/>
                </a:lnTo>
                <a:lnTo>
                  <a:pt x="0" y="0"/>
                </a:lnTo>
                <a:close/>
              </a:path>
            </a:pathLst>
          </a:custGeom>
          <a:solidFill>
            <a:srgbClr val="F68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59371" y="4228033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67" y="0"/>
                </a:lnTo>
                <a:lnTo>
                  <a:pt x="119367" y="119367"/>
                </a:lnTo>
                <a:lnTo>
                  <a:pt x="0" y="119367"/>
                </a:lnTo>
                <a:lnTo>
                  <a:pt x="0" y="0"/>
                </a:lnTo>
                <a:close/>
              </a:path>
            </a:pathLst>
          </a:custGeom>
          <a:solidFill>
            <a:srgbClr val="F68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59371" y="4631867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67" y="0"/>
                </a:lnTo>
                <a:lnTo>
                  <a:pt x="119367" y="119367"/>
                </a:lnTo>
                <a:lnTo>
                  <a:pt x="0" y="119367"/>
                </a:lnTo>
                <a:lnTo>
                  <a:pt x="0" y="0"/>
                </a:lnTo>
                <a:close/>
              </a:path>
            </a:pathLst>
          </a:custGeom>
          <a:solidFill>
            <a:srgbClr val="F68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9371" y="4833785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67" y="0"/>
                </a:lnTo>
                <a:lnTo>
                  <a:pt x="119367" y="119367"/>
                </a:lnTo>
                <a:lnTo>
                  <a:pt x="0" y="119367"/>
                </a:lnTo>
                <a:lnTo>
                  <a:pt x="0" y="0"/>
                </a:lnTo>
                <a:close/>
              </a:path>
            </a:pathLst>
          </a:custGeom>
          <a:solidFill>
            <a:srgbClr val="F68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924643" y="3218446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67" y="0"/>
                </a:lnTo>
                <a:lnTo>
                  <a:pt x="119367" y="119367"/>
                </a:lnTo>
                <a:lnTo>
                  <a:pt x="0" y="119367"/>
                </a:lnTo>
                <a:lnTo>
                  <a:pt x="0" y="0"/>
                </a:lnTo>
                <a:close/>
              </a:path>
            </a:pathLst>
          </a:custGeom>
          <a:solidFill>
            <a:srgbClr val="F68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924655" y="3622281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67" y="0"/>
                </a:lnTo>
                <a:lnTo>
                  <a:pt x="119367" y="119367"/>
                </a:lnTo>
                <a:lnTo>
                  <a:pt x="0" y="119367"/>
                </a:lnTo>
                <a:lnTo>
                  <a:pt x="0" y="0"/>
                </a:lnTo>
                <a:close/>
              </a:path>
            </a:pathLst>
          </a:custGeom>
          <a:solidFill>
            <a:srgbClr val="F68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924655" y="4026103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67" y="0"/>
                </a:lnTo>
                <a:lnTo>
                  <a:pt x="119367" y="119367"/>
                </a:lnTo>
                <a:lnTo>
                  <a:pt x="0" y="119367"/>
                </a:lnTo>
                <a:lnTo>
                  <a:pt x="0" y="0"/>
                </a:lnTo>
                <a:close/>
              </a:path>
            </a:pathLst>
          </a:custGeom>
          <a:solidFill>
            <a:srgbClr val="F68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924655" y="4429937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67" y="0"/>
                </a:lnTo>
                <a:lnTo>
                  <a:pt x="119367" y="119367"/>
                </a:lnTo>
                <a:lnTo>
                  <a:pt x="0" y="119367"/>
                </a:lnTo>
                <a:lnTo>
                  <a:pt x="0" y="0"/>
                </a:lnTo>
                <a:close/>
              </a:path>
            </a:pathLst>
          </a:custGeom>
          <a:solidFill>
            <a:srgbClr val="F68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24668" y="4833772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67" y="0"/>
                </a:lnTo>
                <a:lnTo>
                  <a:pt x="119367" y="119367"/>
                </a:lnTo>
                <a:lnTo>
                  <a:pt x="0" y="119367"/>
                </a:lnTo>
                <a:lnTo>
                  <a:pt x="0" y="0"/>
                </a:lnTo>
                <a:close/>
              </a:path>
            </a:pathLst>
          </a:custGeom>
          <a:solidFill>
            <a:srgbClr val="F68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277671" y="3218446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67" y="0"/>
                </a:lnTo>
                <a:lnTo>
                  <a:pt x="119367" y="119367"/>
                </a:lnTo>
                <a:lnTo>
                  <a:pt x="0" y="119367"/>
                </a:lnTo>
                <a:lnTo>
                  <a:pt x="0" y="0"/>
                </a:lnTo>
                <a:close/>
              </a:path>
            </a:pathLst>
          </a:custGeom>
          <a:solidFill>
            <a:srgbClr val="F68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277658" y="3622281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67" y="0"/>
                </a:lnTo>
                <a:lnTo>
                  <a:pt x="119367" y="119367"/>
                </a:lnTo>
                <a:lnTo>
                  <a:pt x="0" y="119367"/>
                </a:lnTo>
                <a:lnTo>
                  <a:pt x="0" y="0"/>
                </a:lnTo>
                <a:close/>
              </a:path>
            </a:pathLst>
          </a:custGeom>
          <a:solidFill>
            <a:srgbClr val="F68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277658" y="4026103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67" y="0"/>
                </a:lnTo>
                <a:lnTo>
                  <a:pt x="119367" y="119367"/>
                </a:lnTo>
                <a:lnTo>
                  <a:pt x="0" y="119367"/>
                </a:lnTo>
                <a:lnTo>
                  <a:pt x="0" y="0"/>
                </a:lnTo>
                <a:close/>
              </a:path>
            </a:pathLst>
          </a:custGeom>
          <a:solidFill>
            <a:srgbClr val="F68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277646" y="4429937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67" y="0"/>
                </a:lnTo>
                <a:lnTo>
                  <a:pt x="119367" y="119367"/>
                </a:lnTo>
                <a:lnTo>
                  <a:pt x="0" y="119367"/>
                </a:lnTo>
                <a:lnTo>
                  <a:pt x="0" y="0"/>
                </a:lnTo>
                <a:close/>
              </a:path>
            </a:pathLst>
          </a:custGeom>
          <a:solidFill>
            <a:srgbClr val="F68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277633" y="4631855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67" y="0"/>
                </a:lnTo>
                <a:lnTo>
                  <a:pt x="119367" y="119367"/>
                </a:lnTo>
                <a:lnTo>
                  <a:pt x="0" y="119367"/>
                </a:lnTo>
                <a:lnTo>
                  <a:pt x="0" y="0"/>
                </a:lnTo>
                <a:close/>
              </a:path>
            </a:pathLst>
          </a:custGeom>
          <a:solidFill>
            <a:srgbClr val="F68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1554403" y="2088083"/>
            <a:ext cx="838835" cy="26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242528"/>
                </a:solidFill>
                <a:latin typeface="Tahoma"/>
                <a:cs typeface="Tahoma"/>
              </a:rPr>
              <a:t>1-2</a:t>
            </a:r>
            <a:r>
              <a:rPr sz="1600" spc="-150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600" spc="100" dirty="0">
                <a:solidFill>
                  <a:srgbClr val="242528"/>
                </a:solidFill>
                <a:latin typeface="Tahoma"/>
                <a:cs typeface="Tahoma"/>
              </a:rPr>
              <a:t>курс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60743" y="3177400"/>
            <a:ext cx="2733675" cy="2453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96619">
              <a:lnSpc>
                <a:spcPts val="1600"/>
              </a:lnSpc>
            </a:pPr>
            <a:r>
              <a:rPr sz="1400" spc="80" dirty="0">
                <a:solidFill>
                  <a:srgbClr val="242528"/>
                </a:solidFill>
                <a:latin typeface="Tahoma"/>
                <a:cs typeface="Tahoma"/>
              </a:rPr>
              <a:t>История</a:t>
            </a:r>
            <a:r>
              <a:rPr sz="1400" spc="-90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242528"/>
                </a:solidFill>
                <a:latin typeface="Tahoma"/>
                <a:cs typeface="Tahoma"/>
              </a:rPr>
              <a:t>педагогики  </a:t>
            </a:r>
            <a:r>
              <a:rPr sz="1400" spc="70" dirty="0">
                <a:solidFill>
                  <a:srgbClr val="242528"/>
                </a:solidFill>
                <a:latin typeface="Tahoma"/>
                <a:cs typeface="Tahoma"/>
              </a:rPr>
              <a:t>и</a:t>
            </a:r>
            <a:r>
              <a:rPr sz="1400" spc="-150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242528"/>
                </a:solidFill>
                <a:latin typeface="Tahoma"/>
                <a:cs typeface="Tahoma"/>
              </a:rPr>
              <a:t>образования</a:t>
            </a:r>
            <a:endParaRPr sz="1400">
              <a:latin typeface="Tahoma"/>
              <a:cs typeface="Tahoma"/>
            </a:endParaRPr>
          </a:p>
          <a:p>
            <a:pPr marL="12700" marR="53340">
              <a:lnSpc>
                <a:spcPts val="1600"/>
              </a:lnSpc>
            </a:pPr>
            <a:r>
              <a:rPr sz="1400" spc="100" dirty="0">
                <a:solidFill>
                  <a:srgbClr val="242528"/>
                </a:solidFill>
                <a:latin typeface="Tahoma"/>
                <a:cs typeface="Tahoma"/>
              </a:rPr>
              <a:t>Русский</a:t>
            </a:r>
            <a:r>
              <a:rPr sz="1400" spc="-65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400" spc="80" dirty="0">
                <a:solidFill>
                  <a:srgbClr val="242528"/>
                </a:solidFill>
                <a:latin typeface="Tahoma"/>
                <a:cs typeface="Tahoma"/>
              </a:rPr>
              <a:t>язык</a:t>
            </a:r>
            <a:r>
              <a:rPr sz="1400" spc="-65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242528"/>
                </a:solidFill>
                <a:latin typeface="Tahoma"/>
                <a:cs typeface="Tahoma"/>
              </a:rPr>
              <a:t>и</a:t>
            </a:r>
            <a:r>
              <a:rPr sz="1400" spc="-65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242528"/>
                </a:solidFill>
                <a:latin typeface="Tahoma"/>
                <a:cs typeface="Tahoma"/>
              </a:rPr>
              <a:t>культура</a:t>
            </a:r>
            <a:r>
              <a:rPr sz="1400" spc="-65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42528"/>
                </a:solidFill>
                <a:latin typeface="Tahoma"/>
                <a:cs typeface="Tahoma"/>
              </a:rPr>
              <a:t>речи  </a:t>
            </a:r>
            <a:r>
              <a:rPr sz="1400" spc="80" dirty="0">
                <a:solidFill>
                  <a:srgbClr val="242528"/>
                </a:solidFill>
                <a:latin typeface="Tahoma"/>
                <a:cs typeface="Tahoma"/>
              </a:rPr>
              <a:t>История </a:t>
            </a:r>
            <a:r>
              <a:rPr sz="1400" spc="55" dirty="0">
                <a:solidFill>
                  <a:srgbClr val="242528"/>
                </a:solidFill>
                <a:latin typeface="Tahoma"/>
                <a:cs typeface="Tahoma"/>
              </a:rPr>
              <a:t>(История </a:t>
            </a:r>
            <a:r>
              <a:rPr sz="1400" spc="75" dirty="0">
                <a:solidFill>
                  <a:srgbClr val="242528"/>
                </a:solidFill>
                <a:latin typeface="Tahoma"/>
                <a:cs typeface="Tahoma"/>
              </a:rPr>
              <a:t>России,  </a:t>
            </a:r>
            <a:r>
              <a:rPr sz="1400" spc="70" dirty="0">
                <a:solidFill>
                  <a:srgbClr val="242528"/>
                </a:solidFill>
                <a:latin typeface="Tahoma"/>
                <a:cs typeface="Tahoma"/>
              </a:rPr>
              <a:t>всеобщая </a:t>
            </a:r>
            <a:r>
              <a:rPr sz="1400" spc="50" dirty="0">
                <a:solidFill>
                  <a:srgbClr val="242528"/>
                </a:solidFill>
                <a:latin typeface="Tahoma"/>
                <a:cs typeface="Tahoma"/>
              </a:rPr>
              <a:t>история)  </a:t>
            </a:r>
            <a:r>
              <a:rPr sz="1400" spc="75" dirty="0">
                <a:solidFill>
                  <a:srgbClr val="242528"/>
                </a:solidFill>
                <a:latin typeface="Tahoma"/>
                <a:cs typeface="Tahoma"/>
              </a:rPr>
              <a:t>Иностранный</a:t>
            </a:r>
            <a:r>
              <a:rPr sz="1400" spc="-110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400" spc="80" dirty="0">
                <a:solidFill>
                  <a:srgbClr val="242528"/>
                </a:solidFill>
                <a:latin typeface="Tahoma"/>
                <a:cs typeface="Tahoma"/>
              </a:rPr>
              <a:t>язык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ts val="1600"/>
              </a:lnSpc>
            </a:pPr>
            <a:r>
              <a:rPr sz="1400" spc="80" dirty="0">
                <a:solidFill>
                  <a:srgbClr val="242528"/>
                </a:solidFill>
                <a:latin typeface="Tahoma"/>
                <a:cs typeface="Tahoma"/>
              </a:rPr>
              <a:t>Введение </a:t>
            </a:r>
            <a:r>
              <a:rPr sz="1400" spc="60" dirty="0">
                <a:solidFill>
                  <a:srgbClr val="242528"/>
                </a:solidFill>
                <a:latin typeface="Tahoma"/>
                <a:cs typeface="Tahoma"/>
              </a:rPr>
              <a:t>в </a:t>
            </a:r>
            <a:r>
              <a:rPr sz="1400" spc="70" dirty="0">
                <a:solidFill>
                  <a:srgbClr val="242528"/>
                </a:solidFill>
                <a:latin typeface="Tahoma"/>
                <a:cs typeface="Tahoma"/>
              </a:rPr>
              <a:t>психолого-  педагогическую</a:t>
            </a:r>
            <a:r>
              <a:rPr sz="1400" spc="-70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242528"/>
                </a:solidFill>
                <a:latin typeface="Tahoma"/>
                <a:cs typeface="Tahoma"/>
              </a:rPr>
              <a:t>деятельность  </a:t>
            </a:r>
            <a:r>
              <a:rPr sz="1400" spc="80" dirty="0">
                <a:solidFill>
                  <a:srgbClr val="242528"/>
                </a:solidFill>
                <a:latin typeface="Tahoma"/>
                <a:cs typeface="Tahoma"/>
              </a:rPr>
              <a:t>Введение </a:t>
            </a:r>
            <a:r>
              <a:rPr sz="1400" spc="60" dirty="0">
                <a:solidFill>
                  <a:srgbClr val="242528"/>
                </a:solidFill>
                <a:latin typeface="Tahoma"/>
                <a:cs typeface="Tahoma"/>
              </a:rPr>
              <a:t>в информационные  </a:t>
            </a:r>
            <a:r>
              <a:rPr sz="1400" spc="65" dirty="0">
                <a:solidFill>
                  <a:srgbClr val="242528"/>
                </a:solidFill>
                <a:latin typeface="Tahoma"/>
                <a:cs typeface="Tahoma"/>
              </a:rPr>
              <a:t>технологии</a:t>
            </a:r>
            <a:endParaRPr sz="1400">
              <a:latin typeface="Tahoma"/>
              <a:cs typeface="Tahoma"/>
            </a:endParaRPr>
          </a:p>
          <a:p>
            <a:pPr marL="12700" marR="692785">
              <a:lnSpc>
                <a:spcPts val="1600"/>
              </a:lnSpc>
            </a:pPr>
            <a:r>
              <a:rPr sz="1400" spc="40" dirty="0">
                <a:solidFill>
                  <a:srgbClr val="242528"/>
                </a:solidFill>
                <a:latin typeface="Tahoma"/>
                <a:cs typeface="Tahoma"/>
              </a:rPr>
              <a:t>Теория </a:t>
            </a:r>
            <a:r>
              <a:rPr sz="1400" spc="70" dirty="0">
                <a:solidFill>
                  <a:srgbClr val="242528"/>
                </a:solidFill>
                <a:latin typeface="Tahoma"/>
                <a:cs typeface="Tahoma"/>
              </a:rPr>
              <a:t>и</a:t>
            </a:r>
            <a:r>
              <a:rPr sz="1400" spc="-225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242528"/>
                </a:solidFill>
                <a:latin typeface="Tahoma"/>
                <a:cs typeface="Tahoma"/>
              </a:rPr>
              <a:t>современные  </a:t>
            </a:r>
            <a:r>
              <a:rPr sz="1400" spc="65" dirty="0">
                <a:solidFill>
                  <a:srgbClr val="242528"/>
                </a:solidFill>
                <a:latin typeface="Tahoma"/>
                <a:cs typeface="Tahoma"/>
              </a:rPr>
              <a:t>технологии</a:t>
            </a:r>
            <a:r>
              <a:rPr sz="1400" spc="-100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42528"/>
                </a:solidFill>
                <a:latin typeface="Tahoma"/>
                <a:cs typeface="Tahoma"/>
              </a:rPr>
              <a:t>обучения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127920" y="3177755"/>
            <a:ext cx="2893695" cy="2047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95070">
              <a:lnSpc>
                <a:spcPts val="1600"/>
              </a:lnSpc>
            </a:pPr>
            <a:r>
              <a:rPr sz="1400" spc="80" dirty="0">
                <a:solidFill>
                  <a:srgbClr val="242528"/>
                </a:solidFill>
                <a:latin typeface="Tahoma"/>
                <a:cs typeface="Tahoma"/>
              </a:rPr>
              <a:t>Педагогика  </a:t>
            </a:r>
            <a:r>
              <a:rPr sz="1400" spc="70" dirty="0">
                <a:solidFill>
                  <a:srgbClr val="242528"/>
                </a:solidFill>
                <a:latin typeface="Tahoma"/>
                <a:cs typeface="Tahoma"/>
              </a:rPr>
              <a:t>Общая</a:t>
            </a:r>
            <a:r>
              <a:rPr sz="1400" spc="-95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242528"/>
                </a:solidFill>
                <a:latin typeface="Tahoma"/>
                <a:cs typeface="Tahoma"/>
              </a:rPr>
              <a:t>психология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520"/>
              </a:lnSpc>
            </a:pPr>
            <a:r>
              <a:rPr sz="1400" spc="80" dirty="0">
                <a:solidFill>
                  <a:srgbClr val="242528"/>
                </a:solidFill>
                <a:latin typeface="Tahoma"/>
                <a:cs typeface="Tahoma"/>
              </a:rPr>
              <a:t>Психология</a:t>
            </a:r>
            <a:r>
              <a:rPr sz="1400" spc="-95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42528"/>
                </a:solidFill>
                <a:latin typeface="Tahoma"/>
                <a:cs typeface="Tahoma"/>
              </a:rPr>
              <a:t>развития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ts val="1600"/>
              </a:lnSpc>
              <a:spcBef>
                <a:spcPts val="80"/>
              </a:spcBef>
            </a:pPr>
            <a:r>
              <a:rPr sz="1400" spc="70" dirty="0">
                <a:solidFill>
                  <a:srgbClr val="242528"/>
                </a:solidFill>
                <a:latin typeface="Tahoma"/>
                <a:cs typeface="Tahoma"/>
              </a:rPr>
              <a:t>и возрастная </a:t>
            </a:r>
            <a:r>
              <a:rPr sz="1400" spc="75" dirty="0">
                <a:solidFill>
                  <a:srgbClr val="242528"/>
                </a:solidFill>
                <a:latin typeface="Tahoma"/>
                <a:cs typeface="Tahoma"/>
              </a:rPr>
              <a:t>психология  Социальная психология  </a:t>
            </a:r>
            <a:r>
              <a:rPr sz="1400" spc="70" dirty="0">
                <a:solidFill>
                  <a:srgbClr val="242528"/>
                </a:solidFill>
                <a:latin typeface="Tahoma"/>
                <a:cs typeface="Tahoma"/>
              </a:rPr>
              <a:t>Клиническая </a:t>
            </a:r>
            <a:r>
              <a:rPr sz="1400" spc="75" dirty="0">
                <a:solidFill>
                  <a:srgbClr val="242528"/>
                </a:solidFill>
                <a:latin typeface="Tahoma"/>
                <a:cs typeface="Tahoma"/>
              </a:rPr>
              <a:t>психология  </a:t>
            </a:r>
            <a:r>
              <a:rPr sz="1400" spc="70" dirty="0">
                <a:solidFill>
                  <a:srgbClr val="242528"/>
                </a:solidFill>
                <a:latin typeface="Tahoma"/>
                <a:cs typeface="Tahoma"/>
              </a:rPr>
              <a:t>Экспериментальная</a:t>
            </a:r>
            <a:r>
              <a:rPr sz="1400" spc="-50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242528"/>
                </a:solidFill>
                <a:latin typeface="Tahoma"/>
                <a:cs typeface="Tahoma"/>
              </a:rPr>
              <a:t>психология  </a:t>
            </a:r>
            <a:r>
              <a:rPr sz="1400" spc="70" dirty="0">
                <a:solidFill>
                  <a:srgbClr val="242528"/>
                </a:solidFill>
                <a:latin typeface="Tahoma"/>
                <a:cs typeface="Tahoma"/>
              </a:rPr>
              <a:t>Специальная </a:t>
            </a:r>
            <a:r>
              <a:rPr sz="1400" spc="75" dirty="0">
                <a:solidFill>
                  <a:srgbClr val="242528"/>
                </a:solidFill>
                <a:latin typeface="Tahoma"/>
                <a:cs typeface="Tahoma"/>
              </a:rPr>
              <a:t>психология  </a:t>
            </a:r>
            <a:r>
              <a:rPr sz="1400" spc="60" dirty="0">
                <a:solidFill>
                  <a:srgbClr val="242528"/>
                </a:solidFill>
                <a:latin typeface="Tahoma"/>
                <a:cs typeface="Tahoma"/>
              </a:rPr>
              <a:t>Конфликтология </a:t>
            </a:r>
            <a:r>
              <a:rPr sz="1400" spc="70" dirty="0">
                <a:solidFill>
                  <a:srgbClr val="242528"/>
                </a:solidFill>
                <a:latin typeface="Tahoma"/>
                <a:cs typeface="Tahoma"/>
              </a:rPr>
              <a:t>и</a:t>
            </a:r>
            <a:r>
              <a:rPr sz="1400" spc="-180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242528"/>
                </a:solidFill>
                <a:latin typeface="Tahoma"/>
                <a:cs typeface="Tahoma"/>
              </a:rPr>
              <a:t>медиация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560"/>
              </a:lnSpc>
            </a:pPr>
            <a:r>
              <a:rPr sz="1400" spc="60" dirty="0">
                <a:solidFill>
                  <a:srgbClr val="242528"/>
                </a:solidFill>
                <a:latin typeface="Tahoma"/>
                <a:cs typeface="Tahoma"/>
              </a:rPr>
              <a:t>в</a:t>
            </a:r>
            <a:r>
              <a:rPr sz="1400" spc="-145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242528"/>
                </a:solidFill>
                <a:latin typeface="Tahoma"/>
                <a:cs typeface="Tahoma"/>
              </a:rPr>
              <a:t>образовании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474280" y="3169709"/>
            <a:ext cx="4335780" cy="286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0680">
              <a:lnSpc>
                <a:spcPct val="102600"/>
              </a:lnSpc>
            </a:pPr>
            <a:r>
              <a:rPr sz="1300" spc="75" dirty="0">
                <a:solidFill>
                  <a:srgbClr val="242528"/>
                </a:solidFill>
                <a:latin typeface="Tahoma"/>
                <a:cs typeface="Tahoma"/>
              </a:rPr>
              <a:t>Психология</a:t>
            </a:r>
            <a:r>
              <a:rPr sz="1300" spc="-50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242528"/>
                </a:solidFill>
                <a:latin typeface="Tahoma"/>
                <a:cs typeface="Tahoma"/>
              </a:rPr>
              <a:t>девиантного</a:t>
            </a:r>
            <a:r>
              <a:rPr sz="1300" spc="-50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242528"/>
                </a:solidFill>
                <a:latin typeface="Tahoma"/>
                <a:cs typeface="Tahoma"/>
              </a:rPr>
              <a:t>поведения</a:t>
            </a:r>
            <a:r>
              <a:rPr sz="1300" spc="-50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242528"/>
                </a:solidFill>
                <a:latin typeface="Tahoma"/>
                <a:cs typeface="Tahoma"/>
              </a:rPr>
              <a:t>и</a:t>
            </a:r>
            <a:r>
              <a:rPr sz="1300" spc="-50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242528"/>
                </a:solidFill>
                <a:latin typeface="Tahoma"/>
                <a:cs typeface="Tahoma"/>
              </a:rPr>
              <a:t>развития  </a:t>
            </a:r>
            <a:r>
              <a:rPr sz="1300" spc="75" dirty="0">
                <a:solidFill>
                  <a:srgbClr val="242528"/>
                </a:solidFill>
                <a:latin typeface="Tahoma"/>
                <a:cs typeface="Tahoma"/>
              </a:rPr>
              <a:t>Психология </a:t>
            </a:r>
            <a:r>
              <a:rPr sz="1300" spc="70" dirty="0">
                <a:solidFill>
                  <a:srgbClr val="242528"/>
                </a:solidFill>
                <a:latin typeface="Tahoma"/>
                <a:cs typeface="Tahoma"/>
              </a:rPr>
              <a:t>лидерства </a:t>
            </a:r>
            <a:r>
              <a:rPr sz="1300" spc="65" dirty="0">
                <a:solidFill>
                  <a:srgbClr val="242528"/>
                </a:solidFill>
                <a:latin typeface="Tahoma"/>
                <a:cs typeface="Tahoma"/>
              </a:rPr>
              <a:t>и командообразование  Проектирование психолого-педагогического  </a:t>
            </a:r>
            <a:r>
              <a:rPr sz="1300" spc="75" dirty="0">
                <a:solidFill>
                  <a:srgbClr val="242528"/>
                </a:solidFill>
                <a:latin typeface="Tahoma"/>
                <a:cs typeface="Tahoma"/>
              </a:rPr>
              <a:t>сопровождения </a:t>
            </a:r>
            <a:r>
              <a:rPr sz="1300" spc="60" dirty="0">
                <a:solidFill>
                  <a:srgbClr val="242528"/>
                </a:solidFill>
                <a:latin typeface="Tahoma"/>
                <a:cs typeface="Tahoma"/>
              </a:rPr>
              <a:t>образовательного</a:t>
            </a:r>
            <a:r>
              <a:rPr sz="1300" spc="-235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300" spc="80" dirty="0">
                <a:solidFill>
                  <a:srgbClr val="242528"/>
                </a:solidFill>
                <a:latin typeface="Tahoma"/>
                <a:cs typeface="Tahoma"/>
              </a:rPr>
              <a:t>процесса</a:t>
            </a:r>
            <a:endParaRPr sz="1300" dirty="0">
              <a:latin typeface="Tahoma"/>
              <a:cs typeface="Tahoma"/>
            </a:endParaRPr>
          </a:p>
          <a:p>
            <a:pPr marL="12700" marR="887094">
              <a:lnSpc>
                <a:spcPct val="102600"/>
              </a:lnSpc>
            </a:pPr>
            <a:r>
              <a:rPr sz="1300" spc="55" dirty="0">
                <a:solidFill>
                  <a:srgbClr val="242528"/>
                </a:solidFill>
                <a:latin typeface="Tahoma"/>
                <a:cs typeface="Tahoma"/>
              </a:rPr>
              <a:t>в </a:t>
            </a:r>
            <a:r>
              <a:rPr sz="1300" spc="60" dirty="0">
                <a:solidFill>
                  <a:srgbClr val="242528"/>
                </a:solidFill>
                <a:latin typeface="Tahoma"/>
                <a:cs typeface="Tahoma"/>
              </a:rPr>
              <a:t>образовательных </a:t>
            </a:r>
            <a:r>
              <a:rPr sz="1300" spc="65" dirty="0">
                <a:solidFill>
                  <a:srgbClr val="242528"/>
                </a:solidFill>
                <a:latin typeface="Tahoma"/>
                <a:cs typeface="Tahoma"/>
              </a:rPr>
              <a:t>организациях</a:t>
            </a:r>
            <a:r>
              <a:rPr sz="1300" spc="-260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242528"/>
                </a:solidFill>
                <a:latin typeface="Tahoma"/>
                <a:cs typeface="Tahoma"/>
              </a:rPr>
              <a:t>общего  образования </a:t>
            </a:r>
            <a:r>
              <a:rPr sz="1300" spc="-10" dirty="0">
                <a:solidFill>
                  <a:srgbClr val="242528"/>
                </a:solidFill>
                <a:latin typeface="Tahoma"/>
                <a:cs typeface="Tahoma"/>
              </a:rPr>
              <a:t>(с</a:t>
            </a:r>
            <a:r>
              <a:rPr sz="1300" spc="-229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300" spc="50" dirty="0">
                <a:solidFill>
                  <a:srgbClr val="242528"/>
                </a:solidFill>
                <a:latin typeface="Tahoma"/>
                <a:cs typeface="Tahoma"/>
              </a:rPr>
              <a:t>практикумом)</a:t>
            </a:r>
            <a:endParaRPr sz="1300" dirty="0">
              <a:latin typeface="Tahoma"/>
              <a:cs typeface="Tahoma"/>
            </a:endParaRPr>
          </a:p>
          <a:p>
            <a:pPr marL="12700" marR="5080">
              <a:lnSpc>
                <a:spcPct val="102600"/>
              </a:lnSpc>
            </a:pPr>
            <a:r>
              <a:rPr sz="1300" spc="65" dirty="0">
                <a:solidFill>
                  <a:srgbClr val="242528"/>
                </a:solidFill>
                <a:latin typeface="Tahoma"/>
                <a:cs typeface="Tahoma"/>
              </a:rPr>
              <a:t>Проектирование индивидуальных</a:t>
            </a:r>
            <a:r>
              <a:rPr sz="1300" spc="-150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242528"/>
                </a:solidFill>
                <a:latin typeface="Tahoma"/>
                <a:cs typeface="Tahoma"/>
              </a:rPr>
              <a:t>образовательных  </a:t>
            </a:r>
            <a:r>
              <a:rPr sz="1300" spc="55" dirty="0">
                <a:solidFill>
                  <a:srgbClr val="242528"/>
                </a:solidFill>
                <a:latin typeface="Tahoma"/>
                <a:cs typeface="Tahoma"/>
              </a:rPr>
              <a:t>маршрутов </a:t>
            </a:r>
            <a:r>
              <a:rPr sz="1300" spc="95" dirty="0">
                <a:solidFill>
                  <a:srgbClr val="242528"/>
                </a:solidFill>
                <a:latin typeface="Tahoma"/>
                <a:cs typeface="Tahoma"/>
              </a:rPr>
              <a:t>для </a:t>
            </a:r>
            <a:r>
              <a:rPr sz="1300" spc="55" dirty="0">
                <a:solidFill>
                  <a:srgbClr val="242528"/>
                </a:solidFill>
                <a:latin typeface="Tahoma"/>
                <a:cs typeface="Tahoma"/>
              </a:rPr>
              <a:t>детей </a:t>
            </a:r>
            <a:r>
              <a:rPr sz="1300" spc="65" dirty="0">
                <a:solidFill>
                  <a:srgbClr val="242528"/>
                </a:solidFill>
                <a:latin typeface="Tahoma"/>
                <a:cs typeface="Tahoma"/>
              </a:rPr>
              <a:t>и </a:t>
            </a:r>
            <a:r>
              <a:rPr sz="1300" spc="50" dirty="0">
                <a:solidFill>
                  <a:srgbClr val="242528"/>
                </a:solidFill>
                <a:latin typeface="Tahoma"/>
                <a:cs typeface="Tahoma"/>
              </a:rPr>
              <a:t>обучающихся, </a:t>
            </a:r>
            <a:r>
              <a:rPr sz="1300" spc="60" dirty="0">
                <a:solidFill>
                  <a:srgbClr val="242528"/>
                </a:solidFill>
                <a:latin typeface="Tahoma"/>
                <a:cs typeface="Tahoma"/>
              </a:rPr>
              <a:t>требующих  </a:t>
            </a:r>
            <a:r>
              <a:rPr sz="1300" spc="75" dirty="0">
                <a:solidFill>
                  <a:srgbClr val="242528"/>
                </a:solidFill>
                <a:latin typeface="Tahoma"/>
                <a:cs typeface="Tahoma"/>
              </a:rPr>
              <a:t>особого </a:t>
            </a:r>
            <a:r>
              <a:rPr sz="1300" spc="65" dirty="0">
                <a:solidFill>
                  <a:srgbClr val="242528"/>
                </a:solidFill>
                <a:latin typeface="Tahoma"/>
                <a:cs typeface="Tahoma"/>
              </a:rPr>
              <a:t>педагогического</a:t>
            </a:r>
            <a:r>
              <a:rPr sz="1300" spc="-175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242528"/>
                </a:solidFill>
                <a:latin typeface="Tahoma"/>
                <a:cs typeface="Tahoma"/>
              </a:rPr>
              <a:t>внимания</a:t>
            </a:r>
            <a:endParaRPr sz="1300" dirty="0">
              <a:latin typeface="Tahoma"/>
              <a:cs typeface="Tahoma"/>
            </a:endParaRPr>
          </a:p>
          <a:p>
            <a:pPr marL="12700" marR="708660">
              <a:lnSpc>
                <a:spcPct val="102600"/>
              </a:lnSpc>
            </a:pPr>
            <a:r>
              <a:rPr sz="1300" spc="65" dirty="0">
                <a:solidFill>
                  <a:srgbClr val="242528"/>
                </a:solidFill>
                <a:latin typeface="Tahoma"/>
                <a:cs typeface="Tahoma"/>
              </a:rPr>
              <a:t>Практикум </a:t>
            </a:r>
            <a:r>
              <a:rPr sz="1300" spc="60" dirty="0">
                <a:solidFill>
                  <a:srgbClr val="242528"/>
                </a:solidFill>
                <a:latin typeface="Tahoma"/>
                <a:cs typeface="Tahoma"/>
              </a:rPr>
              <a:t>«Проектирование </a:t>
            </a:r>
            <a:r>
              <a:rPr sz="1300" spc="70" dirty="0">
                <a:solidFill>
                  <a:srgbClr val="242528"/>
                </a:solidFill>
                <a:latin typeface="Tahoma"/>
                <a:cs typeface="Tahoma"/>
              </a:rPr>
              <a:t>инклюзивной  </a:t>
            </a:r>
            <a:r>
              <a:rPr sz="1300" spc="60" dirty="0">
                <a:solidFill>
                  <a:srgbClr val="242528"/>
                </a:solidFill>
                <a:latin typeface="Tahoma"/>
                <a:cs typeface="Tahoma"/>
              </a:rPr>
              <a:t>информационно-образовательной</a:t>
            </a:r>
            <a:r>
              <a:rPr sz="1300" spc="-135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300" spc="70" dirty="0">
                <a:solidFill>
                  <a:srgbClr val="242528"/>
                </a:solidFill>
                <a:latin typeface="Tahoma"/>
                <a:cs typeface="Tahoma"/>
              </a:rPr>
              <a:t>среды»</a:t>
            </a:r>
            <a:endParaRPr sz="13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300" spc="45" dirty="0">
                <a:solidFill>
                  <a:srgbClr val="242528"/>
                </a:solidFill>
                <a:latin typeface="Tahoma"/>
                <a:cs typeface="Tahoma"/>
              </a:rPr>
              <a:t>Гибкое </a:t>
            </a:r>
            <a:r>
              <a:rPr sz="1300" spc="60" dirty="0">
                <a:solidFill>
                  <a:srgbClr val="242528"/>
                </a:solidFill>
                <a:latin typeface="Tahoma"/>
                <a:cs typeface="Tahoma"/>
              </a:rPr>
              <a:t>управление проектами</a:t>
            </a:r>
            <a:r>
              <a:rPr sz="1300" spc="-265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242528"/>
                </a:solidFill>
                <a:latin typeface="Tahoma"/>
                <a:cs typeface="Tahoma"/>
              </a:rPr>
              <a:t>(содержание</a:t>
            </a:r>
            <a:endParaRPr sz="1300" dirty="0">
              <a:latin typeface="Tahoma"/>
              <a:cs typeface="Tahoma"/>
            </a:endParaRPr>
          </a:p>
          <a:p>
            <a:pPr marL="12700" marR="229870">
              <a:lnSpc>
                <a:spcPct val="102600"/>
              </a:lnSpc>
            </a:pPr>
            <a:r>
              <a:rPr sz="1300" spc="65" dirty="0">
                <a:solidFill>
                  <a:srgbClr val="242528"/>
                </a:solidFill>
                <a:latin typeface="Tahoma"/>
                <a:cs typeface="Tahoma"/>
              </a:rPr>
              <a:t>и</a:t>
            </a:r>
            <a:r>
              <a:rPr sz="1300" spc="-95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242528"/>
                </a:solidFill>
                <a:latin typeface="Tahoma"/>
                <a:cs typeface="Tahoma"/>
              </a:rPr>
              <a:t>технологии</a:t>
            </a:r>
            <a:r>
              <a:rPr sz="1300" spc="-40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300" spc="70" dirty="0">
                <a:solidFill>
                  <a:srgbClr val="242528"/>
                </a:solidFill>
                <a:latin typeface="Tahoma"/>
                <a:cs typeface="Tahoma"/>
              </a:rPr>
              <a:t>внеклассной</a:t>
            </a:r>
            <a:r>
              <a:rPr sz="1300" spc="-40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242528"/>
                </a:solidFill>
                <a:latin typeface="Tahoma"/>
                <a:cs typeface="Tahoma"/>
              </a:rPr>
              <a:t>работы</a:t>
            </a:r>
            <a:r>
              <a:rPr sz="1300" spc="-40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242528"/>
                </a:solidFill>
                <a:latin typeface="Tahoma"/>
                <a:cs typeface="Tahoma"/>
              </a:rPr>
              <a:t>по</a:t>
            </a:r>
            <a:r>
              <a:rPr sz="1300" spc="-40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300" spc="70" dirty="0">
                <a:solidFill>
                  <a:srgbClr val="242528"/>
                </a:solidFill>
                <a:latin typeface="Tahoma"/>
                <a:cs typeface="Tahoma"/>
              </a:rPr>
              <a:t>психологии  </a:t>
            </a:r>
            <a:r>
              <a:rPr sz="1300" spc="55" dirty="0">
                <a:solidFill>
                  <a:srgbClr val="242528"/>
                </a:solidFill>
                <a:latin typeface="Tahoma"/>
                <a:cs typeface="Tahoma"/>
              </a:rPr>
              <a:t>в </a:t>
            </a:r>
            <a:r>
              <a:rPr sz="1300" spc="65" dirty="0">
                <a:solidFill>
                  <a:srgbClr val="242528"/>
                </a:solidFill>
                <a:latin typeface="Tahoma"/>
                <a:cs typeface="Tahoma"/>
              </a:rPr>
              <a:t>старших</a:t>
            </a:r>
            <a:r>
              <a:rPr sz="1300" spc="-215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300" spc="50" dirty="0">
                <a:solidFill>
                  <a:srgbClr val="242528"/>
                </a:solidFill>
                <a:latin typeface="Tahoma"/>
                <a:cs typeface="Tahoma"/>
              </a:rPr>
              <a:t>классах)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898847" y="2088083"/>
            <a:ext cx="860425" cy="26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55" dirty="0">
                <a:solidFill>
                  <a:srgbClr val="242528"/>
                </a:solidFill>
                <a:latin typeface="Tahoma"/>
                <a:cs typeface="Tahoma"/>
              </a:rPr>
              <a:t>2-4</a:t>
            </a:r>
            <a:r>
              <a:rPr sz="1600" spc="-140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600" spc="100" dirty="0">
                <a:solidFill>
                  <a:srgbClr val="242528"/>
                </a:solidFill>
                <a:latin typeface="Tahoma"/>
                <a:cs typeface="Tahoma"/>
              </a:rPr>
              <a:t>курс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9052661" y="2088083"/>
            <a:ext cx="857885" cy="26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50" dirty="0">
                <a:solidFill>
                  <a:srgbClr val="242528"/>
                </a:solidFill>
                <a:latin typeface="Tahoma"/>
                <a:cs typeface="Tahoma"/>
              </a:rPr>
              <a:t>3-4</a:t>
            </a:r>
            <a:r>
              <a:rPr sz="1600" spc="-150" dirty="0">
                <a:solidFill>
                  <a:srgbClr val="242528"/>
                </a:solidFill>
                <a:latin typeface="Tahoma"/>
                <a:cs typeface="Tahoma"/>
              </a:rPr>
              <a:t> </a:t>
            </a:r>
            <a:r>
              <a:rPr sz="1600" spc="100" dirty="0">
                <a:solidFill>
                  <a:srgbClr val="242528"/>
                </a:solidFill>
                <a:latin typeface="Tahoma"/>
                <a:cs typeface="Tahoma"/>
              </a:rPr>
              <a:t>курс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4" name="object 350">
            <a:extLst>
              <a:ext uri="{FF2B5EF4-FFF2-40B4-BE49-F238E27FC236}">
                <a16:creationId xmlns:a16="http://schemas.microsoft.com/office/drawing/2014/main" id="{8C14071B-830E-7C12-6303-29D5728FB0A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0728252" y="6231862"/>
            <a:ext cx="1256665" cy="455894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55"/>
              </a:spcBef>
            </a:pPr>
            <a:r>
              <a:rPr lang="en-US" spc="-35" dirty="0"/>
              <a:t>MIDO.SU</a:t>
            </a:r>
          </a:p>
          <a:p>
            <a:pPr marL="12700" marR="5080">
              <a:lnSpc>
                <a:spcPts val="1400"/>
              </a:lnSpc>
              <a:spcBef>
                <a:spcPts val="355"/>
              </a:spcBef>
            </a:pPr>
            <a:endParaRPr spc="-3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9930" y="6061138"/>
            <a:ext cx="8151495" cy="795020"/>
          </a:xfrm>
          <a:custGeom>
            <a:avLst/>
            <a:gdLst/>
            <a:ahLst/>
            <a:cxnLst/>
            <a:rect l="l" t="t" r="r" b="b"/>
            <a:pathLst>
              <a:path w="8151495" h="795020">
                <a:moveTo>
                  <a:pt x="0" y="794740"/>
                </a:moveTo>
                <a:lnTo>
                  <a:pt x="8151253" y="794740"/>
                </a:lnTo>
                <a:lnTo>
                  <a:pt x="8151253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61151"/>
            <a:ext cx="877569" cy="796925"/>
          </a:xfrm>
          <a:custGeom>
            <a:avLst/>
            <a:gdLst/>
            <a:ahLst/>
            <a:cxnLst/>
            <a:rect l="l" t="t" r="r" b="b"/>
            <a:pathLst>
              <a:path w="877569" h="796925">
                <a:moveTo>
                  <a:pt x="0" y="796848"/>
                </a:moveTo>
                <a:lnTo>
                  <a:pt x="877468" y="796848"/>
                </a:lnTo>
                <a:lnTo>
                  <a:pt x="877468" y="0"/>
                </a:lnTo>
                <a:lnTo>
                  <a:pt x="0" y="0"/>
                </a:lnTo>
                <a:lnTo>
                  <a:pt x="0" y="796848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7404" y="6061138"/>
            <a:ext cx="3093085" cy="795020"/>
          </a:xfrm>
          <a:custGeom>
            <a:avLst/>
            <a:gdLst/>
            <a:ahLst/>
            <a:cxnLst/>
            <a:rect l="l" t="t" r="r" b="b"/>
            <a:pathLst>
              <a:path w="3093085" h="795020">
                <a:moveTo>
                  <a:pt x="0" y="794740"/>
                </a:moveTo>
                <a:lnTo>
                  <a:pt x="3092551" y="794740"/>
                </a:lnTo>
                <a:lnTo>
                  <a:pt x="3092551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DB3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3605" y="6274746"/>
            <a:ext cx="64135" cy="82550"/>
          </a:xfrm>
          <a:custGeom>
            <a:avLst/>
            <a:gdLst/>
            <a:ahLst/>
            <a:cxnLst/>
            <a:rect l="l" t="t" r="r" b="b"/>
            <a:pathLst>
              <a:path w="64134" h="82550">
                <a:moveTo>
                  <a:pt x="63601" y="49060"/>
                </a:moveTo>
                <a:lnTo>
                  <a:pt x="49745" y="49060"/>
                </a:lnTo>
                <a:lnTo>
                  <a:pt x="49745" y="82410"/>
                </a:lnTo>
                <a:lnTo>
                  <a:pt x="63601" y="82410"/>
                </a:lnTo>
                <a:lnTo>
                  <a:pt x="63601" y="49060"/>
                </a:lnTo>
                <a:close/>
              </a:path>
              <a:path w="64134" h="82550">
                <a:moveTo>
                  <a:pt x="13843" y="0"/>
                </a:moveTo>
                <a:lnTo>
                  <a:pt x="0" y="0"/>
                </a:lnTo>
                <a:lnTo>
                  <a:pt x="0" y="24930"/>
                </a:lnTo>
                <a:lnTo>
                  <a:pt x="613" y="34478"/>
                </a:lnTo>
                <a:lnTo>
                  <a:pt x="4137" y="42878"/>
                </a:lnTo>
                <a:lnTo>
                  <a:pt x="13094" y="48854"/>
                </a:lnTo>
                <a:lnTo>
                  <a:pt x="30010" y="51130"/>
                </a:lnTo>
                <a:lnTo>
                  <a:pt x="36131" y="51130"/>
                </a:lnTo>
                <a:lnTo>
                  <a:pt x="43865" y="50444"/>
                </a:lnTo>
                <a:lnTo>
                  <a:pt x="49745" y="49060"/>
                </a:lnTo>
                <a:lnTo>
                  <a:pt x="63601" y="49060"/>
                </a:lnTo>
                <a:lnTo>
                  <a:pt x="63601" y="38557"/>
                </a:lnTo>
                <a:lnTo>
                  <a:pt x="13843" y="38557"/>
                </a:lnTo>
                <a:lnTo>
                  <a:pt x="13843" y="0"/>
                </a:lnTo>
                <a:close/>
              </a:path>
              <a:path w="64134" h="82550">
                <a:moveTo>
                  <a:pt x="63601" y="0"/>
                </a:moveTo>
                <a:lnTo>
                  <a:pt x="49745" y="0"/>
                </a:lnTo>
                <a:lnTo>
                  <a:pt x="49745" y="36474"/>
                </a:lnTo>
                <a:lnTo>
                  <a:pt x="44665" y="37744"/>
                </a:lnTo>
                <a:lnTo>
                  <a:pt x="38658" y="38557"/>
                </a:lnTo>
                <a:lnTo>
                  <a:pt x="63601" y="38557"/>
                </a:lnTo>
                <a:lnTo>
                  <a:pt x="63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7183" y="6274744"/>
            <a:ext cx="60960" cy="82550"/>
          </a:xfrm>
          <a:custGeom>
            <a:avLst/>
            <a:gdLst/>
            <a:ahLst/>
            <a:cxnLst/>
            <a:rect l="l" t="t" r="r" b="b"/>
            <a:pathLst>
              <a:path w="60959" h="82550">
                <a:moveTo>
                  <a:pt x="59220" y="0"/>
                </a:moveTo>
                <a:lnTo>
                  <a:pt x="0" y="0"/>
                </a:lnTo>
                <a:lnTo>
                  <a:pt x="0" y="82423"/>
                </a:lnTo>
                <a:lnTo>
                  <a:pt x="60718" y="82423"/>
                </a:lnTo>
                <a:lnTo>
                  <a:pt x="60718" y="69837"/>
                </a:lnTo>
                <a:lnTo>
                  <a:pt x="13855" y="69837"/>
                </a:lnTo>
                <a:lnTo>
                  <a:pt x="13855" y="46164"/>
                </a:lnTo>
                <a:lnTo>
                  <a:pt x="49758" y="46164"/>
                </a:lnTo>
                <a:lnTo>
                  <a:pt x="49758" y="33820"/>
                </a:lnTo>
                <a:lnTo>
                  <a:pt x="13855" y="33820"/>
                </a:lnTo>
                <a:lnTo>
                  <a:pt x="13855" y="12585"/>
                </a:lnTo>
                <a:lnTo>
                  <a:pt x="59220" y="12585"/>
                </a:lnTo>
                <a:lnTo>
                  <a:pt x="59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5172" y="6274746"/>
            <a:ext cx="74295" cy="82550"/>
          </a:xfrm>
          <a:custGeom>
            <a:avLst/>
            <a:gdLst/>
            <a:ahLst/>
            <a:cxnLst/>
            <a:rect l="l" t="t" r="r" b="b"/>
            <a:pathLst>
              <a:path w="74294" h="82550">
                <a:moveTo>
                  <a:pt x="73888" y="0"/>
                </a:moveTo>
                <a:lnTo>
                  <a:pt x="16738" y="0"/>
                </a:lnTo>
                <a:lnTo>
                  <a:pt x="16670" y="33820"/>
                </a:lnTo>
                <a:lnTo>
                  <a:pt x="15931" y="51366"/>
                </a:lnTo>
                <a:lnTo>
                  <a:pt x="13403" y="62450"/>
                </a:lnTo>
                <a:lnTo>
                  <a:pt x="8996" y="67559"/>
                </a:lnTo>
                <a:lnTo>
                  <a:pt x="2552" y="68795"/>
                </a:lnTo>
                <a:lnTo>
                  <a:pt x="0" y="68795"/>
                </a:lnTo>
                <a:lnTo>
                  <a:pt x="0" y="82423"/>
                </a:lnTo>
                <a:lnTo>
                  <a:pt x="2666" y="82423"/>
                </a:lnTo>
                <a:lnTo>
                  <a:pt x="14774" y="80461"/>
                </a:lnTo>
                <a:lnTo>
                  <a:pt x="23183" y="73142"/>
                </a:lnTo>
                <a:lnTo>
                  <a:pt x="28088" y="58312"/>
                </a:lnTo>
                <a:lnTo>
                  <a:pt x="29679" y="33820"/>
                </a:lnTo>
                <a:lnTo>
                  <a:pt x="29679" y="12573"/>
                </a:lnTo>
                <a:lnTo>
                  <a:pt x="73888" y="12573"/>
                </a:lnTo>
                <a:lnTo>
                  <a:pt x="73888" y="0"/>
                </a:lnTo>
                <a:close/>
              </a:path>
              <a:path w="74294" h="82550">
                <a:moveTo>
                  <a:pt x="73888" y="12573"/>
                </a:moveTo>
                <a:lnTo>
                  <a:pt x="60032" y="12573"/>
                </a:lnTo>
                <a:lnTo>
                  <a:pt x="60032" y="82423"/>
                </a:lnTo>
                <a:lnTo>
                  <a:pt x="73888" y="82423"/>
                </a:lnTo>
                <a:lnTo>
                  <a:pt x="73888" y="12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5694" y="6274739"/>
            <a:ext cx="66040" cy="82550"/>
          </a:xfrm>
          <a:custGeom>
            <a:avLst/>
            <a:gdLst/>
            <a:ahLst/>
            <a:cxnLst/>
            <a:rect l="l" t="t" r="r" b="b"/>
            <a:pathLst>
              <a:path w="66040" h="82550">
                <a:moveTo>
                  <a:pt x="66014" y="0"/>
                </a:moveTo>
                <a:lnTo>
                  <a:pt x="28397" y="0"/>
                </a:lnTo>
                <a:lnTo>
                  <a:pt x="16464" y="1686"/>
                </a:lnTo>
                <a:lnTo>
                  <a:pt x="7659" y="6564"/>
                </a:lnTo>
                <a:lnTo>
                  <a:pt x="2209" y="14364"/>
                </a:lnTo>
                <a:lnTo>
                  <a:pt x="342" y="24815"/>
                </a:lnTo>
                <a:lnTo>
                  <a:pt x="342" y="34975"/>
                </a:lnTo>
                <a:lnTo>
                  <a:pt x="4724" y="42367"/>
                </a:lnTo>
                <a:lnTo>
                  <a:pt x="12687" y="46405"/>
                </a:lnTo>
                <a:lnTo>
                  <a:pt x="0" y="82422"/>
                </a:lnTo>
                <a:lnTo>
                  <a:pt x="14071" y="82422"/>
                </a:lnTo>
                <a:lnTo>
                  <a:pt x="25742" y="49415"/>
                </a:lnTo>
                <a:lnTo>
                  <a:pt x="66014" y="49415"/>
                </a:lnTo>
                <a:lnTo>
                  <a:pt x="66014" y="37642"/>
                </a:lnTo>
                <a:lnTo>
                  <a:pt x="18694" y="37642"/>
                </a:lnTo>
                <a:lnTo>
                  <a:pt x="14414" y="32791"/>
                </a:lnTo>
                <a:lnTo>
                  <a:pt x="14414" y="16738"/>
                </a:lnTo>
                <a:lnTo>
                  <a:pt x="18694" y="12242"/>
                </a:lnTo>
                <a:lnTo>
                  <a:pt x="66014" y="12242"/>
                </a:lnTo>
                <a:lnTo>
                  <a:pt x="66014" y="0"/>
                </a:lnTo>
                <a:close/>
              </a:path>
              <a:path w="66040" h="82550">
                <a:moveTo>
                  <a:pt x="66014" y="49644"/>
                </a:moveTo>
                <a:lnTo>
                  <a:pt x="52171" y="49644"/>
                </a:lnTo>
                <a:lnTo>
                  <a:pt x="52171" y="82422"/>
                </a:lnTo>
                <a:lnTo>
                  <a:pt x="66014" y="82422"/>
                </a:lnTo>
                <a:lnTo>
                  <a:pt x="66014" y="49644"/>
                </a:lnTo>
                <a:close/>
              </a:path>
              <a:path w="66040" h="82550">
                <a:moveTo>
                  <a:pt x="66014" y="49415"/>
                </a:moveTo>
                <a:lnTo>
                  <a:pt x="25742" y="49415"/>
                </a:lnTo>
                <a:lnTo>
                  <a:pt x="28168" y="49758"/>
                </a:lnTo>
                <a:lnTo>
                  <a:pt x="66014" y="49644"/>
                </a:lnTo>
                <a:lnTo>
                  <a:pt x="66014" y="49415"/>
                </a:lnTo>
                <a:close/>
              </a:path>
              <a:path w="66040" h="82550">
                <a:moveTo>
                  <a:pt x="66014" y="12242"/>
                </a:moveTo>
                <a:lnTo>
                  <a:pt x="52171" y="12242"/>
                </a:lnTo>
                <a:lnTo>
                  <a:pt x="52171" y="37642"/>
                </a:lnTo>
                <a:lnTo>
                  <a:pt x="66014" y="37642"/>
                </a:lnTo>
                <a:lnTo>
                  <a:pt x="66014" y="122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1699" y="6274747"/>
            <a:ext cx="65405" cy="82550"/>
          </a:xfrm>
          <a:custGeom>
            <a:avLst/>
            <a:gdLst/>
            <a:ahLst/>
            <a:cxnLst/>
            <a:rect l="l" t="t" r="r" b="b"/>
            <a:pathLst>
              <a:path w="65405" h="82550">
                <a:moveTo>
                  <a:pt x="58394" y="0"/>
                </a:moveTo>
                <a:lnTo>
                  <a:pt x="0" y="0"/>
                </a:lnTo>
                <a:lnTo>
                  <a:pt x="0" y="82422"/>
                </a:lnTo>
                <a:lnTo>
                  <a:pt x="37045" y="82422"/>
                </a:lnTo>
                <a:lnTo>
                  <a:pt x="49044" y="80715"/>
                </a:lnTo>
                <a:lnTo>
                  <a:pt x="57883" y="75780"/>
                </a:lnTo>
                <a:lnTo>
                  <a:pt x="61766" y="70180"/>
                </a:lnTo>
                <a:lnTo>
                  <a:pt x="13842" y="70180"/>
                </a:lnTo>
                <a:lnTo>
                  <a:pt x="13842" y="43980"/>
                </a:lnTo>
                <a:lnTo>
                  <a:pt x="61348" y="43980"/>
                </a:lnTo>
                <a:lnTo>
                  <a:pt x="57883" y="39008"/>
                </a:lnTo>
                <a:lnTo>
                  <a:pt x="49044" y="34112"/>
                </a:lnTo>
                <a:lnTo>
                  <a:pt x="37045" y="32423"/>
                </a:lnTo>
                <a:lnTo>
                  <a:pt x="13842" y="32423"/>
                </a:lnTo>
                <a:lnTo>
                  <a:pt x="13842" y="12572"/>
                </a:lnTo>
                <a:lnTo>
                  <a:pt x="58394" y="12572"/>
                </a:lnTo>
                <a:lnTo>
                  <a:pt x="58394" y="0"/>
                </a:lnTo>
                <a:close/>
              </a:path>
              <a:path w="65405" h="82550">
                <a:moveTo>
                  <a:pt x="61348" y="43980"/>
                </a:moveTo>
                <a:lnTo>
                  <a:pt x="46748" y="43980"/>
                </a:lnTo>
                <a:lnTo>
                  <a:pt x="51244" y="48818"/>
                </a:lnTo>
                <a:lnTo>
                  <a:pt x="51244" y="65328"/>
                </a:lnTo>
                <a:lnTo>
                  <a:pt x="46977" y="70180"/>
                </a:lnTo>
                <a:lnTo>
                  <a:pt x="61766" y="70180"/>
                </a:lnTo>
                <a:lnTo>
                  <a:pt x="63345" y="67903"/>
                </a:lnTo>
                <a:lnTo>
                  <a:pt x="65214" y="57365"/>
                </a:lnTo>
                <a:lnTo>
                  <a:pt x="63345" y="46846"/>
                </a:lnTo>
                <a:lnTo>
                  <a:pt x="61348" y="4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2737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57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297" y="64173"/>
                </a:lnTo>
                <a:lnTo>
                  <a:pt x="13157" y="64173"/>
                </a:lnTo>
                <a:lnTo>
                  <a:pt x="13157" y="0"/>
                </a:lnTo>
                <a:close/>
              </a:path>
              <a:path w="69850" h="82550">
                <a:moveTo>
                  <a:pt x="69596" y="18237"/>
                </a:moveTo>
                <a:lnTo>
                  <a:pt x="56438" y="18237"/>
                </a:lnTo>
                <a:lnTo>
                  <a:pt x="56438" y="82410"/>
                </a:lnTo>
                <a:lnTo>
                  <a:pt x="69596" y="82410"/>
                </a:lnTo>
                <a:lnTo>
                  <a:pt x="69596" y="18237"/>
                </a:lnTo>
                <a:close/>
              </a:path>
              <a:path w="69850" h="82550">
                <a:moveTo>
                  <a:pt x="69596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297" y="64173"/>
                </a:lnTo>
                <a:lnTo>
                  <a:pt x="53670" y="18237"/>
                </a:lnTo>
                <a:lnTo>
                  <a:pt x="69596" y="18237"/>
                </a:lnTo>
                <a:lnTo>
                  <a:pt x="6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72323" y="6274746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405"/>
                </a:lnTo>
                <a:lnTo>
                  <a:pt x="68910" y="46405"/>
                </a:lnTo>
                <a:lnTo>
                  <a:pt x="68910" y="33477"/>
                </a:lnTo>
                <a:lnTo>
                  <a:pt x="13843" y="33477"/>
                </a:lnTo>
                <a:lnTo>
                  <a:pt x="13843" y="0"/>
                </a:lnTo>
                <a:close/>
              </a:path>
              <a:path w="69214" h="82550">
                <a:moveTo>
                  <a:pt x="68910" y="46405"/>
                </a:moveTo>
                <a:lnTo>
                  <a:pt x="55054" y="46405"/>
                </a:lnTo>
                <a:lnTo>
                  <a:pt x="55054" y="82410"/>
                </a:lnTo>
                <a:lnTo>
                  <a:pt x="68910" y="82410"/>
                </a:lnTo>
                <a:lnTo>
                  <a:pt x="68910" y="46405"/>
                </a:lnTo>
                <a:close/>
              </a:path>
              <a:path w="69214" h="82550">
                <a:moveTo>
                  <a:pt x="68910" y="0"/>
                </a:moveTo>
                <a:lnTo>
                  <a:pt x="55054" y="0"/>
                </a:lnTo>
                <a:lnTo>
                  <a:pt x="55054" y="33477"/>
                </a:lnTo>
                <a:lnTo>
                  <a:pt x="68910" y="33477"/>
                </a:lnTo>
                <a:lnTo>
                  <a:pt x="689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7172" y="6273239"/>
            <a:ext cx="72390" cy="85725"/>
          </a:xfrm>
          <a:custGeom>
            <a:avLst/>
            <a:gdLst/>
            <a:ahLst/>
            <a:cxnLst/>
            <a:rect l="l" t="t" r="r" b="b"/>
            <a:pathLst>
              <a:path w="72389" h="85725">
                <a:moveTo>
                  <a:pt x="38900" y="0"/>
                </a:moveTo>
                <a:lnTo>
                  <a:pt x="22352" y="3185"/>
                </a:lnTo>
                <a:lnTo>
                  <a:pt x="10144" y="12053"/>
                </a:lnTo>
                <a:lnTo>
                  <a:pt x="2588" y="25572"/>
                </a:lnTo>
                <a:lnTo>
                  <a:pt x="0" y="42710"/>
                </a:lnTo>
                <a:lnTo>
                  <a:pt x="2570" y="59860"/>
                </a:lnTo>
                <a:lnTo>
                  <a:pt x="10086" y="73382"/>
                </a:lnTo>
                <a:lnTo>
                  <a:pt x="22256" y="82248"/>
                </a:lnTo>
                <a:lnTo>
                  <a:pt x="38785" y="85432"/>
                </a:lnTo>
                <a:lnTo>
                  <a:pt x="51531" y="83492"/>
                </a:lnTo>
                <a:lnTo>
                  <a:pt x="61553" y="78055"/>
                </a:lnTo>
                <a:lnTo>
                  <a:pt x="65937" y="72847"/>
                </a:lnTo>
                <a:lnTo>
                  <a:pt x="38785" y="72847"/>
                </a:lnTo>
                <a:lnTo>
                  <a:pt x="27768" y="70427"/>
                </a:lnTo>
                <a:lnTo>
                  <a:pt x="20072" y="63884"/>
                </a:lnTo>
                <a:lnTo>
                  <a:pt x="15557" y="54287"/>
                </a:lnTo>
                <a:lnTo>
                  <a:pt x="14084" y="42710"/>
                </a:lnTo>
                <a:lnTo>
                  <a:pt x="15573" y="31139"/>
                </a:lnTo>
                <a:lnTo>
                  <a:pt x="20124" y="21547"/>
                </a:lnTo>
                <a:lnTo>
                  <a:pt x="27859" y="15004"/>
                </a:lnTo>
                <a:lnTo>
                  <a:pt x="38900" y="12585"/>
                </a:lnTo>
                <a:lnTo>
                  <a:pt x="65953" y="12585"/>
                </a:lnTo>
                <a:lnTo>
                  <a:pt x="60631" y="6683"/>
                </a:lnTo>
                <a:lnTo>
                  <a:pt x="50968" y="1745"/>
                </a:lnTo>
                <a:lnTo>
                  <a:pt x="38900" y="0"/>
                </a:lnTo>
                <a:close/>
              </a:path>
              <a:path w="72389" h="85725">
                <a:moveTo>
                  <a:pt x="72377" y="58991"/>
                </a:moveTo>
                <a:lnTo>
                  <a:pt x="57835" y="58991"/>
                </a:lnTo>
                <a:lnTo>
                  <a:pt x="55638" y="67767"/>
                </a:lnTo>
                <a:lnTo>
                  <a:pt x="48933" y="72847"/>
                </a:lnTo>
                <a:lnTo>
                  <a:pt x="65937" y="72847"/>
                </a:lnTo>
                <a:lnTo>
                  <a:pt x="68589" y="69697"/>
                </a:lnTo>
                <a:lnTo>
                  <a:pt x="72377" y="58991"/>
                </a:lnTo>
                <a:close/>
              </a:path>
              <a:path w="72389" h="85725">
                <a:moveTo>
                  <a:pt x="65953" y="12585"/>
                </a:moveTo>
                <a:lnTo>
                  <a:pt x="48590" y="12585"/>
                </a:lnTo>
                <a:lnTo>
                  <a:pt x="54254" y="16510"/>
                </a:lnTo>
                <a:lnTo>
                  <a:pt x="56908" y="24358"/>
                </a:lnTo>
                <a:lnTo>
                  <a:pt x="71437" y="24358"/>
                </a:lnTo>
                <a:lnTo>
                  <a:pt x="67562" y="14369"/>
                </a:lnTo>
                <a:lnTo>
                  <a:pt x="65953" y="12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5259" y="6274746"/>
            <a:ext cx="67310" cy="82550"/>
          </a:xfrm>
          <a:custGeom>
            <a:avLst/>
            <a:gdLst/>
            <a:ahLst/>
            <a:cxnLst/>
            <a:rect l="l" t="t" r="r" b="b"/>
            <a:pathLst>
              <a:path w="67310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291"/>
                </a:lnTo>
                <a:lnTo>
                  <a:pt x="50649" y="46291"/>
                </a:lnTo>
                <a:lnTo>
                  <a:pt x="47777" y="40055"/>
                </a:lnTo>
                <a:lnTo>
                  <a:pt x="50704" y="33705"/>
                </a:lnTo>
                <a:lnTo>
                  <a:pt x="13843" y="33705"/>
                </a:lnTo>
                <a:lnTo>
                  <a:pt x="13843" y="0"/>
                </a:lnTo>
                <a:close/>
              </a:path>
              <a:path w="67310" h="82550">
                <a:moveTo>
                  <a:pt x="50649" y="46291"/>
                </a:moveTo>
                <a:lnTo>
                  <a:pt x="36131" y="46291"/>
                </a:lnTo>
                <a:lnTo>
                  <a:pt x="52971" y="82410"/>
                </a:lnTo>
                <a:lnTo>
                  <a:pt x="67284" y="82410"/>
                </a:lnTo>
                <a:lnTo>
                  <a:pt x="50649" y="46291"/>
                </a:lnTo>
                <a:close/>
              </a:path>
              <a:path w="67310" h="82550">
                <a:moveTo>
                  <a:pt x="66243" y="0"/>
                </a:moveTo>
                <a:lnTo>
                  <a:pt x="51930" y="0"/>
                </a:lnTo>
                <a:lnTo>
                  <a:pt x="36131" y="33705"/>
                </a:lnTo>
                <a:lnTo>
                  <a:pt x="50704" y="33705"/>
                </a:lnTo>
                <a:lnTo>
                  <a:pt x="6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5942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69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301" y="64173"/>
                </a:lnTo>
                <a:lnTo>
                  <a:pt x="13169" y="64173"/>
                </a:lnTo>
                <a:lnTo>
                  <a:pt x="13169" y="0"/>
                </a:lnTo>
                <a:close/>
              </a:path>
              <a:path w="69850" h="82550">
                <a:moveTo>
                  <a:pt x="69608" y="18237"/>
                </a:moveTo>
                <a:lnTo>
                  <a:pt x="56451" y="18237"/>
                </a:lnTo>
                <a:lnTo>
                  <a:pt x="56451" y="82410"/>
                </a:lnTo>
                <a:lnTo>
                  <a:pt x="69608" y="82410"/>
                </a:lnTo>
                <a:lnTo>
                  <a:pt x="69608" y="18237"/>
                </a:lnTo>
                <a:close/>
              </a:path>
              <a:path w="69850" h="82550">
                <a:moveTo>
                  <a:pt x="69608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301" y="64173"/>
                </a:lnTo>
                <a:lnTo>
                  <a:pt x="53682" y="18237"/>
                </a:lnTo>
                <a:lnTo>
                  <a:pt x="69608" y="18237"/>
                </a:lnTo>
                <a:lnTo>
                  <a:pt x="69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15528" y="6252810"/>
            <a:ext cx="69850" cy="104775"/>
          </a:xfrm>
          <a:custGeom>
            <a:avLst/>
            <a:gdLst/>
            <a:ahLst/>
            <a:cxnLst/>
            <a:rect l="l" t="t" r="r" b="b"/>
            <a:pathLst>
              <a:path w="69850" h="104775">
                <a:moveTo>
                  <a:pt x="24472" y="0"/>
                </a:moveTo>
                <a:lnTo>
                  <a:pt x="13855" y="0"/>
                </a:lnTo>
                <a:lnTo>
                  <a:pt x="15655" y="7503"/>
                </a:lnTo>
                <a:lnTo>
                  <a:pt x="19967" y="13090"/>
                </a:lnTo>
                <a:lnTo>
                  <a:pt x="26446" y="16577"/>
                </a:lnTo>
                <a:lnTo>
                  <a:pt x="34747" y="17779"/>
                </a:lnTo>
                <a:lnTo>
                  <a:pt x="43156" y="16577"/>
                </a:lnTo>
                <a:lnTo>
                  <a:pt x="49664" y="13090"/>
                </a:lnTo>
                <a:lnTo>
                  <a:pt x="53084" y="8648"/>
                </a:lnTo>
                <a:lnTo>
                  <a:pt x="28625" y="8648"/>
                </a:lnTo>
                <a:lnTo>
                  <a:pt x="24815" y="5079"/>
                </a:lnTo>
                <a:lnTo>
                  <a:pt x="24472" y="0"/>
                </a:lnTo>
                <a:close/>
              </a:path>
              <a:path w="69850" h="104775">
                <a:moveTo>
                  <a:pt x="55752" y="0"/>
                </a:moveTo>
                <a:lnTo>
                  <a:pt x="45250" y="0"/>
                </a:lnTo>
                <a:lnTo>
                  <a:pt x="44792" y="5194"/>
                </a:lnTo>
                <a:lnTo>
                  <a:pt x="40855" y="8648"/>
                </a:lnTo>
                <a:lnTo>
                  <a:pt x="53084" y="8648"/>
                </a:lnTo>
                <a:lnTo>
                  <a:pt x="53965" y="7503"/>
                </a:lnTo>
                <a:lnTo>
                  <a:pt x="55752" y="0"/>
                </a:lnTo>
                <a:close/>
              </a:path>
              <a:path w="69850" h="104775">
                <a:moveTo>
                  <a:pt x="13169" y="21932"/>
                </a:moveTo>
                <a:lnTo>
                  <a:pt x="0" y="21932"/>
                </a:lnTo>
                <a:lnTo>
                  <a:pt x="0" y="104343"/>
                </a:lnTo>
                <a:lnTo>
                  <a:pt x="19621" y="104343"/>
                </a:lnTo>
                <a:lnTo>
                  <a:pt x="29290" y="86118"/>
                </a:lnTo>
                <a:lnTo>
                  <a:pt x="13169" y="86118"/>
                </a:lnTo>
                <a:lnTo>
                  <a:pt x="13169" y="21932"/>
                </a:lnTo>
                <a:close/>
              </a:path>
              <a:path w="69850" h="104775">
                <a:moveTo>
                  <a:pt x="69608" y="40170"/>
                </a:moveTo>
                <a:lnTo>
                  <a:pt x="56438" y="40170"/>
                </a:lnTo>
                <a:lnTo>
                  <a:pt x="56438" y="104343"/>
                </a:lnTo>
                <a:lnTo>
                  <a:pt x="69608" y="104343"/>
                </a:lnTo>
                <a:lnTo>
                  <a:pt x="69608" y="40170"/>
                </a:lnTo>
                <a:close/>
              </a:path>
              <a:path w="69850" h="104775">
                <a:moveTo>
                  <a:pt x="69608" y="21932"/>
                </a:moveTo>
                <a:lnTo>
                  <a:pt x="49987" y="21932"/>
                </a:lnTo>
                <a:lnTo>
                  <a:pt x="15938" y="86118"/>
                </a:lnTo>
                <a:lnTo>
                  <a:pt x="29290" y="86118"/>
                </a:lnTo>
                <a:lnTo>
                  <a:pt x="53670" y="40170"/>
                </a:lnTo>
                <a:lnTo>
                  <a:pt x="69608" y="40170"/>
                </a:lnTo>
                <a:lnTo>
                  <a:pt x="69608" y="21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8983" y="6405599"/>
            <a:ext cx="1251979" cy="25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6511" y="6274756"/>
            <a:ext cx="123189" cy="299720"/>
          </a:xfrm>
          <a:custGeom>
            <a:avLst/>
            <a:gdLst/>
            <a:ahLst/>
            <a:cxnLst/>
            <a:rect l="l" t="t" r="r" b="b"/>
            <a:pathLst>
              <a:path w="123190" h="299720">
                <a:moveTo>
                  <a:pt x="122961" y="0"/>
                </a:moveTo>
                <a:lnTo>
                  <a:pt x="36842" y="0"/>
                </a:lnTo>
                <a:lnTo>
                  <a:pt x="40977" y="51383"/>
                </a:lnTo>
                <a:lnTo>
                  <a:pt x="42881" y="100866"/>
                </a:lnTo>
                <a:lnTo>
                  <a:pt x="41144" y="148743"/>
                </a:lnTo>
                <a:lnTo>
                  <a:pt x="34360" y="195310"/>
                </a:lnTo>
                <a:lnTo>
                  <a:pt x="21118" y="240859"/>
                </a:lnTo>
                <a:lnTo>
                  <a:pt x="0" y="285686"/>
                </a:lnTo>
                <a:lnTo>
                  <a:pt x="3962" y="290080"/>
                </a:lnTo>
                <a:lnTo>
                  <a:pt x="7658" y="294703"/>
                </a:lnTo>
                <a:lnTo>
                  <a:pt x="11061" y="299554"/>
                </a:lnTo>
                <a:lnTo>
                  <a:pt x="43728" y="265231"/>
                </a:lnTo>
                <a:lnTo>
                  <a:pt x="70007" y="227059"/>
                </a:lnTo>
                <a:lnTo>
                  <a:pt x="90394" y="185654"/>
                </a:lnTo>
                <a:lnTo>
                  <a:pt x="105387" y="141631"/>
                </a:lnTo>
                <a:lnTo>
                  <a:pt x="115481" y="95604"/>
                </a:lnTo>
                <a:lnTo>
                  <a:pt x="121174" y="48188"/>
                </a:lnTo>
                <a:lnTo>
                  <a:pt x="122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963" y="6274760"/>
            <a:ext cx="98425" cy="275590"/>
          </a:xfrm>
          <a:custGeom>
            <a:avLst/>
            <a:gdLst/>
            <a:ahLst/>
            <a:cxnLst/>
            <a:rect l="l" t="t" r="r" b="b"/>
            <a:pathLst>
              <a:path w="98425" h="275590">
                <a:moveTo>
                  <a:pt x="84683" y="0"/>
                </a:moveTo>
                <a:lnTo>
                  <a:pt x="0" y="0"/>
                </a:lnTo>
                <a:lnTo>
                  <a:pt x="15436" y="45571"/>
                </a:lnTo>
                <a:lnTo>
                  <a:pt x="31457" y="88130"/>
                </a:lnTo>
                <a:lnTo>
                  <a:pt x="45700" y="129427"/>
                </a:lnTo>
                <a:lnTo>
                  <a:pt x="55803" y="171216"/>
                </a:lnTo>
                <a:lnTo>
                  <a:pt x="59404" y="215251"/>
                </a:lnTo>
                <a:lnTo>
                  <a:pt x="54140" y="263283"/>
                </a:lnTo>
                <a:lnTo>
                  <a:pt x="53695" y="265252"/>
                </a:lnTo>
                <a:lnTo>
                  <a:pt x="58115" y="268414"/>
                </a:lnTo>
                <a:lnTo>
                  <a:pt x="62344" y="271830"/>
                </a:lnTo>
                <a:lnTo>
                  <a:pt x="66357" y="275462"/>
                </a:lnTo>
                <a:lnTo>
                  <a:pt x="86092" y="231392"/>
                </a:lnTo>
                <a:lnTo>
                  <a:pt x="95907" y="187734"/>
                </a:lnTo>
                <a:lnTo>
                  <a:pt x="98237" y="143627"/>
                </a:lnTo>
                <a:lnTo>
                  <a:pt x="95519" y="98210"/>
                </a:lnTo>
                <a:lnTo>
                  <a:pt x="90189" y="50621"/>
                </a:lnTo>
                <a:lnTo>
                  <a:pt x="84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5113" y="6274756"/>
            <a:ext cx="157480" cy="257175"/>
          </a:xfrm>
          <a:custGeom>
            <a:avLst/>
            <a:gdLst/>
            <a:ahLst/>
            <a:cxnLst/>
            <a:rect l="l" t="t" r="r" b="b"/>
            <a:pathLst>
              <a:path w="157479" h="257175">
                <a:moveTo>
                  <a:pt x="84708" y="0"/>
                </a:moveTo>
                <a:lnTo>
                  <a:pt x="0" y="0"/>
                </a:lnTo>
                <a:lnTo>
                  <a:pt x="25520" y="30509"/>
                </a:lnTo>
                <a:lnTo>
                  <a:pt x="54046" y="65475"/>
                </a:lnTo>
                <a:lnTo>
                  <a:pt x="82257" y="104713"/>
                </a:lnTo>
                <a:lnTo>
                  <a:pt x="106832" y="148036"/>
                </a:lnTo>
                <a:lnTo>
                  <a:pt x="124449" y="195261"/>
                </a:lnTo>
                <a:lnTo>
                  <a:pt x="131787" y="246202"/>
                </a:lnTo>
                <a:lnTo>
                  <a:pt x="139865" y="249008"/>
                </a:lnTo>
                <a:lnTo>
                  <a:pt x="147599" y="252488"/>
                </a:lnTo>
                <a:lnTo>
                  <a:pt x="154952" y="256603"/>
                </a:lnTo>
                <a:lnTo>
                  <a:pt x="157255" y="206091"/>
                </a:lnTo>
                <a:lnTo>
                  <a:pt x="150177" y="158648"/>
                </a:lnTo>
                <a:lnTo>
                  <a:pt x="136551" y="114295"/>
                </a:lnTo>
                <a:lnTo>
                  <a:pt x="119210" y="73054"/>
                </a:lnTo>
                <a:lnTo>
                  <a:pt x="100985" y="34948"/>
                </a:lnTo>
                <a:lnTo>
                  <a:pt x="84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515" y="6274756"/>
            <a:ext cx="209550" cy="334645"/>
          </a:xfrm>
          <a:custGeom>
            <a:avLst/>
            <a:gdLst/>
            <a:ahLst/>
            <a:cxnLst/>
            <a:rect l="l" t="t" r="r" b="b"/>
            <a:pathLst>
              <a:path w="209550" h="334645">
                <a:moveTo>
                  <a:pt x="209207" y="0"/>
                </a:moveTo>
                <a:lnTo>
                  <a:pt x="132664" y="0"/>
                </a:lnTo>
                <a:lnTo>
                  <a:pt x="129726" y="48892"/>
                </a:lnTo>
                <a:lnTo>
                  <a:pt x="121065" y="98121"/>
                </a:lnTo>
                <a:lnTo>
                  <a:pt x="106913" y="146629"/>
                </a:lnTo>
                <a:lnTo>
                  <a:pt x="87500" y="193355"/>
                </a:lnTo>
                <a:lnTo>
                  <a:pt x="63056" y="237241"/>
                </a:lnTo>
                <a:lnTo>
                  <a:pt x="33813" y="277227"/>
                </a:lnTo>
                <a:lnTo>
                  <a:pt x="0" y="312254"/>
                </a:lnTo>
                <a:lnTo>
                  <a:pt x="3949" y="319366"/>
                </a:lnTo>
                <a:lnTo>
                  <a:pt x="7302" y="326872"/>
                </a:lnTo>
                <a:lnTo>
                  <a:pt x="10007" y="334657"/>
                </a:lnTo>
                <a:lnTo>
                  <a:pt x="52645" y="307603"/>
                </a:lnTo>
                <a:lnTo>
                  <a:pt x="91206" y="275339"/>
                </a:lnTo>
                <a:lnTo>
                  <a:pt x="125196" y="238359"/>
                </a:lnTo>
                <a:lnTo>
                  <a:pt x="154117" y="197156"/>
                </a:lnTo>
                <a:lnTo>
                  <a:pt x="177475" y="152225"/>
                </a:lnTo>
                <a:lnTo>
                  <a:pt x="194773" y="104059"/>
                </a:lnTo>
                <a:lnTo>
                  <a:pt x="205516" y="53152"/>
                </a:lnTo>
                <a:lnTo>
                  <a:pt x="209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997" y="6370224"/>
            <a:ext cx="355600" cy="286385"/>
          </a:xfrm>
          <a:custGeom>
            <a:avLst/>
            <a:gdLst/>
            <a:ahLst/>
            <a:cxnLst/>
            <a:rect l="l" t="t" r="r" b="b"/>
            <a:pathLst>
              <a:path w="355600" h="286384">
                <a:moveTo>
                  <a:pt x="149575" y="0"/>
                </a:moveTo>
                <a:lnTo>
                  <a:pt x="94111" y="8029"/>
                </a:lnTo>
                <a:lnTo>
                  <a:pt x="47733" y="34518"/>
                </a:lnTo>
                <a:lnTo>
                  <a:pt x="14783" y="75871"/>
                </a:lnTo>
                <a:lnTo>
                  <a:pt x="83" y="128054"/>
                </a:lnTo>
                <a:lnTo>
                  <a:pt x="0" y="133934"/>
                </a:lnTo>
                <a:lnTo>
                  <a:pt x="1598" y="160580"/>
                </a:lnTo>
                <a:lnTo>
                  <a:pt x="21422" y="212495"/>
                </a:lnTo>
                <a:lnTo>
                  <a:pt x="62279" y="253460"/>
                </a:lnTo>
                <a:lnTo>
                  <a:pt x="126899" y="279538"/>
                </a:lnTo>
                <a:lnTo>
                  <a:pt x="166632" y="285219"/>
                </a:lnTo>
                <a:lnTo>
                  <a:pt x="188983" y="285851"/>
                </a:lnTo>
                <a:lnTo>
                  <a:pt x="233042" y="283403"/>
                </a:lnTo>
                <a:lnTo>
                  <a:pt x="275635" y="276240"/>
                </a:lnTo>
                <a:lnTo>
                  <a:pt x="316485" y="264634"/>
                </a:lnTo>
                <a:lnTo>
                  <a:pt x="355315" y="248856"/>
                </a:lnTo>
                <a:lnTo>
                  <a:pt x="349504" y="236258"/>
                </a:lnTo>
                <a:lnTo>
                  <a:pt x="143263" y="236258"/>
                </a:lnTo>
                <a:lnTo>
                  <a:pt x="123179" y="232909"/>
                </a:lnTo>
                <a:lnTo>
                  <a:pt x="88022" y="215982"/>
                </a:lnTo>
                <a:lnTo>
                  <a:pt x="53725" y="171461"/>
                </a:lnTo>
                <a:lnTo>
                  <a:pt x="47543" y="133934"/>
                </a:lnTo>
                <a:lnTo>
                  <a:pt x="47680" y="131940"/>
                </a:lnTo>
                <a:lnTo>
                  <a:pt x="66970" y="82067"/>
                </a:lnTo>
                <a:lnTo>
                  <a:pt x="110200" y="51792"/>
                </a:lnTo>
                <a:lnTo>
                  <a:pt x="147517" y="46443"/>
                </a:lnTo>
                <a:lnTo>
                  <a:pt x="240205" y="46443"/>
                </a:lnTo>
                <a:lnTo>
                  <a:pt x="233852" y="38188"/>
                </a:lnTo>
                <a:lnTo>
                  <a:pt x="198263" y="11974"/>
                </a:lnTo>
                <a:lnTo>
                  <a:pt x="153740" y="190"/>
                </a:lnTo>
                <a:lnTo>
                  <a:pt x="153258" y="152"/>
                </a:lnTo>
                <a:lnTo>
                  <a:pt x="149575" y="0"/>
                </a:lnTo>
                <a:close/>
              </a:path>
              <a:path w="355600" h="286384">
                <a:moveTo>
                  <a:pt x="281998" y="172872"/>
                </a:moveTo>
                <a:lnTo>
                  <a:pt x="251001" y="203146"/>
                </a:lnTo>
                <a:lnTo>
                  <a:pt x="219803" y="223739"/>
                </a:lnTo>
                <a:lnTo>
                  <a:pt x="185018" y="234744"/>
                </a:lnTo>
                <a:lnTo>
                  <a:pt x="143263" y="236258"/>
                </a:lnTo>
                <a:lnTo>
                  <a:pt x="349504" y="236258"/>
                </a:lnTo>
                <a:lnTo>
                  <a:pt x="343922" y="224155"/>
                </a:lnTo>
                <a:lnTo>
                  <a:pt x="327395" y="202763"/>
                </a:lnTo>
                <a:lnTo>
                  <a:pt x="306500" y="185421"/>
                </a:lnTo>
                <a:lnTo>
                  <a:pt x="281998" y="172872"/>
                </a:lnTo>
                <a:close/>
              </a:path>
              <a:path w="355600" h="286384">
                <a:moveTo>
                  <a:pt x="148711" y="59105"/>
                </a:moveTo>
                <a:lnTo>
                  <a:pt x="102113" y="70319"/>
                </a:lnTo>
                <a:lnTo>
                  <a:pt x="70138" y="103428"/>
                </a:lnTo>
                <a:lnTo>
                  <a:pt x="61526" y="133934"/>
                </a:lnTo>
                <a:lnTo>
                  <a:pt x="61556" y="138188"/>
                </a:lnTo>
                <a:lnTo>
                  <a:pt x="73928" y="183029"/>
                </a:lnTo>
                <a:lnTo>
                  <a:pt x="109863" y="215050"/>
                </a:lnTo>
                <a:lnTo>
                  <a:pt x="145803" y="223837"/>
                </a:lnTo>
                <a:lnTo>
                  <a:pt x="168418" y="222669"/>
                </a:lnTo>
                <a:lnTo>
                  <a:pt x="209138" y="208626"/>
                </a:lnTo>
                <a:lnTo>
                  <a:pt x="241001" y="181382"/>
                </a:lnTo>
                <a:lnTo>
                  <a:pt x="243603" y="177380"/>
                </a:lnTo>
                <a:lnTo>
                  <a:pt x="147606" y="177380"/>
                </a:lnTo>
                <a:lnTo>
                  <a:pt x="145879" y="177241"/>
                </a:lnTo>
                <a:lnTo>
                  <a:pt x="111457" y="152407"/>
                </a:lnTo>
                <a:lnTo>
                  <a:pt x="109100" y="138417"/>
                </a:lnTo>
                <a:lnTo>
                  <a:pt x="109201" y="137198"/>
                </a:lnTo>
                <a:lnTo>
                  <a:pt x="139362" y="105913"/>
                </a:lnTo>
                <a:lnTo>
                  <a:pt x="146654" y="105549"/>
                </a:lnTo>
                <a:lnTo>
                  <a:pt x="202163" y="105549"/>
                </a:lnTo>
                <a:lnTo>
                  <a:pt x="202095" y="104388"/>
                </a:lnTo>
                <a:lnTo>
                  <a:pt x="180812" y="70078"/>
                </a:lnTo>
                <a:lnTo>
                  <a:pt x="151124" y="59194"/>
                </a:lnTo>
                <a:lnTo>
                  <a:pt x="148711" y="59105"/>
                </a:lnTo>
                <a:close/>
              </a:path>
              <a:path w="355600" h="286384">
                <a:moveTo>
                  <a:pt x="240205" y="46443"/>
                </a:moveTo>
                <a:lnTo>
                  <a:pt x="147517" y="46443"/>
                </a:lnTo>
                <a:lnTo>
                  <a:pt x="150375" y="46634"/>
                </a:lnTo>
                <a:lnTo>
                  <a:pt x="164284" y="48951"/>
                </a:lnTo>
                <a:lnTo>
                  <a:pt x="198533" y="69519"/>
                </a:lnTo>
                <a:lnTo>
                  <a:pt x="215816" y="104034"/>
                </a:lnTo>
                <a:lnTo>
                  <a:pt x="216550" y="118275"/>
                </a:lnTo>
                <a:lnTo>
                  <a:pt x="216426" y="119413"/>
                </a:lnTo>
                <a:lnTo>
                  <a:pt x="194965" y="161544"/>
                </a:lnTo>
                <a:lnTo>
                  <a:pt x="147606" y="177380"/>
                </a:lnTo>
                <a:lnTo>
                  <a:pt x="243603" y="177380"/>
                </a:lnTo>
                <a:lnTo>
                  <a:pt x="252473" y="163734"/>
                </a:lnTo>
                <a:lnTo>
                  <a:pt x="260331" y="143943"/>
                </a:lnTo>
                <a:lnTo>
                  <a:pt x="264129" y="122389"/>
                </a:lnTo>
                <a:lnTo>
                  <a:pt x="264277" y="119413"/>
                </a:lnTo>
                <a:lnTo>
                  <a:pt x="262929" y="96672"/>
                </a:lnTo>
                <a:lnTo>
                  <a:pt x="257110" y="75277"/>
                </a:lnTo>
                <a:lnTo>
                  <a:pt x="247270" y="55623"/>
                </a:lnTo>
                <a:lnTo>
                  <a:pt x="240205" y="46443"/>
                </a:lnTo>
                <a:close/>
              </a:path>
              <a:path w="355600" h="286384">
                <a:moveTo>
                  <a:pt x="147640" y="164668"/>
                </a:moveTo>
                <a:lnTo>
                  <a:pt x="145282" y="164668"/>
                </a:lnTo>
                <a:lnTo>
                  <a:pt x="146666" y="164719"/>
                </a:lnTo>
                <a:lnTo>
                  <a:pt x="147640" y="164668"/>
                </a:lnTo>
                <a:close/>
              </a:path>
              <a:path w="355600" h="286384">
                <a:moveTo>
                  <a:pt x="148495" y="118224"/>
                </a:moveTo>
                <a:lnTo>
                  <a:pt x="139089" y="119413"/>
                </a:lnTo>
                <a:lnTo>
                  <a:pt x="131153" y="123869"/>
                </a:lnTo>
                <a:lnTo>
                  <a:pt x="125514" y="130897"/>
                </a:lnTo>
                <a:lnTo>
                  <a:pt x="122994" y="139801"/>
                </a:lnTo>
                <a:lnTo>
                  <a:pt x="124206" y="148971"/>
                </a:lnTo>
                <a:lnTo>
                  <a:pt x="128775" y="156708"/>
                </a:lnTo>
                <a:lnTo>
                  <a:pt x="135988" y="162211"/>
                </a:lnTo>
                <a:lnTo>
                  <a:pt x="145130" y="164680"/>
                </a:lnTo>
                <a:lnTo>
                  <a:pt x="145523" y="164706"/>
                </a:lnTo>
                <a:lnTo>
                  <a:pt x="145282" y="164668"/>
                </a:lnTo>
                <a:lnTo>
                  <a:pt x="147640" y="164668"/>
                </a:lnTo>
                <a:lnTo>
                  <a:pt x="184665" y="151790"/>
                </a:lnTo>
                <a:lnTo>
                  <a:pt x="202361" y="118351"/>
                </a:lnTo>
                <a:lnTo>
                  <a:pt x="150527" y="118351"/>
                </a:lnTo>
                <a:lnTo>
                  <a:pt x="148584" y="118275"/>
                </a:lnTo>
                <a:lnTo>
                  <a:pt x="149194" y="118275"/>
                </a:lnTo>
                <a:lnTo>
                  <a:pt x="148495" y="118224"/>
                </a:lnTo>
                <a:close/>
              </a:path>
              <a:path w="355600" h="286384">
                <a:moveTo>
                  <a:pt x="109163" y="137655"/>
                </a:moveTo>
                <a:lnTo>
                  <a:pt x="109101" y="138406"/>
                </a:lnTo>
                <a:lnTo>
                  <a:pt x="109163" y="137655"/>
                </a:lnTo>
                <a:close/>
              </a:path>
              <a:path w="355600" h="286384">
                <a:moveTo>
                  <a:pt x="146489" y="105562"/>
                </a:moveTo>
                <a:lnTo>
                  <a:pt x="149880" y="105803"/>
                </a:lnTo>
                <a:lnTo>
                  <a:pt x="151785" y="106781"/>
                </a:lnTo>
                <a:lnTo>
                  <a:pt x="154413" y="109588"/>
                </a:lnTo>
                <a:lnTo>
                  <a:pt x="155163" y="111302"/>
                </a:lnTo>
                <a:lnTo>
                  <a:pt x="155061" y="113233"/>
                </a:lnTo>
                <a:lnTo>
                  <a:pt x="154921" y="114719"/>
                </a:lnTo>
                <a:lnTo>
                  <a:pt x="154261" y="115976"/>
                </a:lnTo>
                <a:lnTo>
                  <a:pt x="153270" y="116801"/>
                </a:lnTo>
                <a:lnTo>
                  <a:pt x="152127" y="117792"/>
                </a:lnTo>
                <a:lnTo>
                  <a:pt x="150527" y="118351"/>
                </a:lnTo>
                <a:lnTo>
                  <a:pt x="202361" y="118351"/>
                </a:lnTo>
                <a:lnTo>
                  <a:pt x="202635" y="116801"/>
                </a:lnTo>
                <a:lnTo>
                  <a:pt x="202673" y="116420"/>
                </a:lnTo>
                <a:lnTo>
                  <a:pt x="202582" y="112649"/>
                </a:lnTo>
                <a:lnTo>
                  <a:pt x="202165" y="105587"/>
                </a:lnTo>
                <a:lnTo>
                  <a:pt x="147174" y="105587"/>
                </a:lnTo>
                <a:lnTo>
                  <a:pt x="146489" y="105562"/>
                </a:lnTo>
                <a:close/>
              </a:path>
              <a:path w="355600" h="286384">
                <a:moveTo>
                  <a:pt x="202712" y="116128"/>
                </a:moveTo>
                <a:lnTo>
                  <a:pt x="202673" y="116420"/>
                </a:lnTo>
                <a:lnTo>
                  <a:pt x="202712" y="116128"/>
                </a:lnTo>
                <a:close/>
              </a:path>
              <a:path w="355600" h="286384">
                <a:moveTo>
                  <a:pt x="155074" y="112649"/>
                </a:moveTo>
                <a:lnTo>
                  <a:pt x="155031" y="113233"/>
                </a:lnTo>
                <a:lnTo>
                  <a:pt x="155074" y="112649"/>
                </a:lnTo>
                <a:close/>
              </a:path>
              <a:path w="355600" h="286384">
                <a:moveTo>
                  <a:pt x="202163" y="105549"/>
                </a:moveTo>
                <a:lnTo>
                  <a:pt x="146654" y="105549"/>
                </a:lnTo>
                <a:lnTo>
                  <a:pt x="147174" y="105587"/>
                </a:lnTo>
                <a:lnTo>
                  <a:pt x="202165" y="105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71936" y="6415152"/>
            <a:ext cx="115570" cy="113664"/>
          </a:xfrm>
          <a:custGeom>
            <a:avLst/>
            <a:gdLst/>
            <a:ahLst/>
            <a:cxnLst/>
            <a:rect l="l" t="t" r="r" b="b"/>
            <a:pathLst>
              <a:path w="115570" h="113665">
                <a:moveTo>
                  <a:pt x="64376" y="99441"/>
                </a:moveTo>
                <a:lnTo>
                  <a:pt x="51079" y="99441"/>
                </a:lnTo>
                <a:lnTo>
                  <a:pt x="51079" y="113347"/>
                </a:lnTo>
                <a:lnTo>
                  <a:pt x="64376" y="113347"/>
                </a:lnTo>
                <a:lnTo>
                  <a:pt x="64376" y="99441"/>
                </a:lnTo>
                <a:close/>
              </a:path>
              <a:path w="115570" h="113665">
                <a:moveTo>
                  <a:pt x="66179" y="12395"/>
                </a:moveTo>
                <a:lnTo>
                  <a:pt x="49263" y="12395"/>
                </a:lnTo>
                <a:lnTo>
                  <a:pt x="38452" y="13090"/>
                </a:lnTo>
                <a:lnTo>
                  <a:pt x="3305" y="37164"/>
                </a:lnTo>
                <a:lnTo>
                  <a:pt x="0" y="55918"/>
                </a:lnTo>
                <a:lnTo>
                  <a:pt x="821" y="65998"/>
                </a:lnTo>
                <a:lnTo>
                  <a:pt x="28746" y="96680"/>
                </a:lnTo>
                <a:lnTo>
                  <a:pt x="49263" y="99441"/>
                </a:lnTo>
                <a:lnTo>
                  <a:pt x="66179" y="99441"/>
                </a:lnTo>
                <a:lnTo>
                  <a:pt x="103282" y="87350"/>
                </a:lnTo>
                <a:lnTo>
                  <a:pt x="49263" y="87350"/>
                </a:lnTo>
                <a:lnTo>
                  <a:pt x="41264" y="86860"/>
                </a:lnTo>
                <a:lnTo>
                  <a:pt x="13449" y="55918"/>
                </a:lnTo>
                <a:lnTo>
                  <a:pt x="13449" y="45542"/>
                </a:lnTo>
                <a:lnTo>
                  <a:pt x="49263" y="24485"/>
                </a:lnTo>
                <a:lnTo>
                  <a:pt x="103137" y="24485"/>
                </a:lnTo>
                <a:lnTo>
                  <a:pt x="102222" y="23507"/>
                </a:lnTo>
                <a:lnTo>
                  <a:pt x="95011" y="18647"/>
                </a:lnTo>
                <a:lnTo>
                  <a:pt x="86601" y="15174"/>
                </a:lnTo>
                <a:lnTo>
                  <a:pt x="76990" y="13090"/>
                </a:lnTo>
                <a:lnTo>
                  <a:pt x="66179" y="12395"/>
                </a:lnTo>
                <a:close/>
              </a:path>
              <a:path w="115570" h="113665">
                <a:moveTo>
                  <a:pt x="64376" y="24485"/>
                </a:moveTo>
                <a:lnTo>
                  <a:pt x="51079" y="24485"/>
                </a:lnTo>
                <a:lnTo>
                  <a:pt x="51079" y="87350"/>
                </a:lnTo>
                <a:lnTo>
                  <a:pt x="64376" y="87350"/>
                </a:lnTo>
                <a:lnTo>
                  <a:pt x="64376" y="24485"/>
                </a:lnTo>
                <a:close/>
              </a:path>
              <a:path w="115570" h="113665">
                <a:moveTo>
                  <a:pt x="103137" y="24485"/>
                </a:moveTo>
                <a:lnTo>
                  <a:pt x="66179" y="24485"/>
                </a:lnTo>
                <a:lnTo>
                  <a:pt x="74178" y="24981"/>
                </a:lnTo>
                <a:lnTo>
                  <a:pt x="81240" y="26468"/>
                </a:lnTo>
                <a:lnTo>
                  <a:pt x="87366" y="28948"/>
                </a:lnTo>
                <a:lnTo>
                  <a:pt x="92557" y="32423"/>
                </a:lnTo>
                <a:lnTo>
                  <a:pt x="98856" y="37706"/>
                </a:lnTo>
                <a:lnTo>
                  <a:pt x="102006" y="45542"/>
                </a:lnTo>
                <a:lnTo>
                  <a:pt x="102006" y="55918"/>
                </a:lnTo>
                <a:lnTo>
                  <a:pt x="74116" y="86860"/>
                </a:lnTo>
                <a:lnTo>
                  <a:pt x="66179" y="87350"/>
                </a:lnTo>
                <a:lnTo>
                  <a:pt x="103282" y="87350"/>
                </a:lnTo>
                <a:lnTo>
                  <a:pt x="108056" y="82239"/>
                </a:lnTo>
                <a:lnTo>
                  <a:pt x="112167" y="74771"/>
                </a:lnTo>
                <a:lnTo>
                  <a:pt x="114633" y="65998"/>
                </a:lnTo>
                <a:lnTo>
                  <a:pt x="115455" y="55918"/>
                </a:lnTo>
                <a:lnTo>
                  <a:pt x="114629" y="45905"/>
                </a:lnTo>
                <a:lnTo>
                  <a:pt x="112148" y="37164"/>
                </a:lnTo>
                <a:lnTo>
                  <a:pt x="108013" y="29698"/>
                </a:lnTo>
                <a:lnTo>
                  <a:pt x="103137" y="24485"/>
                </a:lnTo>
                <a:close/>
              </a:path>
              <a:path w="115570" h="113665">
                <a:moveTo>
                  <a:pt x="64376" y="0"/>
                </a:moveTo>
                <a:lnTo>
                  <a:pt x="51079" y="0"/>
                </a:lnTo>
                <a:lnTo>
                  <a:pt x="51079" y="12395"/>
                </a:lnTo>
                <a:lnTo>
                  <a:pt x="64376" y="12395"/>
                </a:lnTo>
                <a:lnTo>
                  <a:pt x="64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97057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82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89" y="74803"/>
                </a:lnTo>
                <a:lnTo>
                  <a:pt x="83565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8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11611" y="6418634"/>
            <a:ext cx="83820" cy="107950"/>
          </a:xfrm>
          <a:custGeom>
            <a:avLst/>
            <a:gdLst/>
            <a:ahLst/>
            <a:cxnLst/>
            <a:rect l="l" t="t" r="r" b="b"/>
            <a:pathLst>
              <a:path w="8382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483"/>
                </a:lnTo>
                <a:lnTo>
                  <a:pt x="60810" y="58483"/>
                </a:lnTo>
                <a:lnTo>
                  <a:pt x="58026" y="52438"/>
                </a:lnTo>
                <a:lnTo>
                  <a:pt x="60954" y="46088"/>
                </a:lnTo>
                <a:lnTo>
                  <a:pt x="13601" y="46088"/>
                </a:lnTo>
                <a:lnTo>
                  <a:pt x="13601" y="0"/>
                </a:lnTo>
                <a:close/>
              </a:path>
              <a:path w="83820" h="107950">
                <a:moveTo>
                  <a:pt x="60810" y="58483"/>
                </a:moveTo>
                <a:lnTo>
                  <a:pt x="46240" y="58483"/>
                </a:lnTo>
                <a:lnTo>
                  <a:pt x="69215" y="107899"/>
                </a:lnTo>
                <a:lnTo>
                  <a:pt x="83566" y="107899"/>
                </a:lnTo>
                <a:lnTo>
                  <a:pt x="60810" y="58483"/>
                </a:lnTo>
                <a:close/>
              </a:path>
              <a:path w="83820" h="107950">
                <a:moveTo>
                  <a:pt x="82207" y="0"/>
                </a:moveTo>
                <a:lnTo>
                  <a:pt x="67856" y="0"/>
                </a:lnTo>
                <a:lnTo>
                  <a:pt x="46240" y="46088"/>
                </a:lnTo>
                <a:lnTo>
                  <a:pt x="60954" y="46088"/>
                </a:lnTo>
                <a:lnTo>
                  <a:pt x="82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02886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85" y="107899"/>
                </a:lnTo>
                <a:lnTo>
                  <a:pt x="38531" y="107899"/>
                </a:lnTo>
                <a:lnTo>
                  <a:pt x="63001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68" y="0"/>
                </a:moveTo>
                <a:lnTo>
                  <a:pt x="75869" y="0"/>
                </a:lnTo>
                <a:lnTo>
                  <a:pt x="48806" y="56667"/>
                </a:lnTo>
                <a:lnTo>
                  <a:pt x="63001" y="56667"/>
                </a:lnTo>
                <a:lnTo>
                  <a:pt x="90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98390" y="6418634"/>
            <a:ext cx="94615" cy="107950"/>
          </a:xfrm>
          <a:custGeom>
            <a:avLst/>
            <a:gdLst/>
            <a:ahLst/>
            <a:cxnLst/>
            <a:rect l="l" t="t" r="r" b="b"/>
            <a:pathLst>
              <a:path w="94614" h="107950">
                <a:moveTo>
                  <a:pt x="94005" y="0"/>
                </a:moveTo>
                <a:lnTo>
                  <a:pt x="23126" y="0"/>
                </a:lnTo>
                <a:lnTo>
                  <a:pt x="23092" y="42164"/>
                </a:lnTo>
                <a:lnTo>
                  <a:pt x="22984" y="50394"/>
                </a:lnTo>
                <a:lnTo>
                  <a:pt x="11785" y="93141"/>
                </a:lnTo>
                <a:lnTo>
                  <a:pt x="7912" y="94449"/>
                </a:lnTo>
                <a:lnTo>
                  <a:pt x="0" y="94449"/>
                </a:lnTo>
                <a:lnTo>
                  <a:pt x="0" y="107899"/>
                </a:lnTo>
                <a:lnTo>
                  <a:pt x="11087" y="107899"/>
                </a:lnTo>
                <a:lnTo>
                  <a:pt x="17411" y="106133"/>
                </a:lnTo>
                <a:lnTo>
                  <a:pt x="35080" y="65490"/>
                </a:lnTo>
                <a:lnTo>
                  <a:pt x="35966" y="42164"/>
                </a:lnTo>
                <a:lnTo>
                  <a:pt x="35966" y="12395"/>
                </a:lnTo>
                <a:lnTo>
                  <a:pt x="94005" y="12395"/>
                </a:lnTo>
                <a:lnTo>
                  <a:pt x="94005" y="0"/>
                </a:lnTo>
                <a:close/>
              </a:path>
              <a:path w="94614" h="107950">
                <a:moveTo>
                  <a:pt x="94005" y="12395"/>
                </a:moveTo>
                <a:lnTo>
                  <a:pt x="80403" y="12395"/>
                </a:lnTo>
                <a:lnTo>
                  <a:pt x="80403" y="107899"/>
                </a:lnTo>
                <a:lnTo>
                  <a:pt x="94005" y="107899"/>
                </a:lnTo>
                <a:lnTo>
                  <a:pt x="94005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19891" y="6418635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44729" y="107899"/>
                </a:lnTo>
                <a:lnTo>
                  <a:pt x="53212" y="107351"/>
                </a:lnTo>
                <a:lnTo>
                  <a:pt x="60659" y="105708"/>
                </a:lnTo>
                <a:lnTo>
                  <a:pt x="67076" y="102970"/>
                </a:lnTo>
                <a:lnTo>
                  <a:pt x="72466" y="99136"/>
                </a:lnTo>
                <a:lnTo>
                  <a:pt x="75407" y="95808"/>
                </a:lnTo>
                <a:lnTo>
                  <a:pt x="13601" y="95808"/>
                </a:lnTo>
                <a:lnTo>
                  <a:pt x="13601" y="53339"/>
                </a:lnTo>
                <a:lnTo>
                  <a:pt x="75275" y="53339"/>
                </a:lnTo>
                <a:lnTo>
                  <a:pt x="72390" y="50088"/>
                </a:lnTo>
                <a:lnTo>
                  <a:pt x="66976" y="46221"/>
                </a:lnTo>
                <a:lnTo>
                  <a:pt x="60564" y="43459"/>
                </a:lnTo>
                <a:lnTo>
                  <a:pt x="53150" y="41802"/>
                </a:lnTo>
                <a:lnTo>
                  <a:pt x="44729" y="41249"/>
                </a:lnTo>
                <a:lnTo>
                  <a:pt x="13601" y="41249"/>
                </a:lnTo>
                <a:lnTo>
                  <a:pt x="13601" y="0"/>
                </a:lnTo>
                <a:close/>
              </a:path>
              <a:path w="82550" h="107950">
                <a:moveTo>
                  <a:pt x="75275" y="53339"/>
                </a:moveTo>
                <a:lnTo>
                  <a:pt x="42316" y="53339"/>
                </a:lnTo>
                <a:lnTo>
                  <a:pt x="53753" y="54663"/>
                </a:lnTo>
                <a:lnTo>
                  <a:pt x="61925" y="58632"/>
                </a:lnTo>
                <a:lnTo>
                  <a:pt x="66830" y="65245"/>
                </a:lnTo>
                <a:lnTo>
                  <a:pt x="68465" y="74498"/>
                </a:lnTo>
                <a:lnTo>
                  <a:pt x="66830" y="83823"/>
                </a:lnTo>
                <a:lnTo>
                  <a:pt x="61925" y="90482"/>
                </a:lnTo>
                <a:lnTo>
                  <a:pt x="53753" y="94477"/>
                </a:lnTo>
                <a:lnTo>
                  <a:pt x="42316" y="95808"/>
                </a:lnTo>
                <a:lnTo>
                  <a:pt x="75407" y="95808"/>
                </a:lnTo>
                <a:lnTo>
                  <a:pt x="76733" y="94309"/>
                </a:lnTo>
                <a:lnTo>
                  <a:pt x="79781" y="88593"/>
                </a:lnTo>
                <a:lnTo>
                  <a:pt x="81610" y="81989"/>
                </a:lnTo>
                <a:lnTo>
                  <a:pt x="82219" y="74498"/>
                </a:lnTo>
                <a:lnTo>
                  <a:pt x="81605" y="67137"/>
                </a:lnTo>
                <a:lnTo>
                  <a:pt x="79762" y="60617"/>
                </a:lnTo>
                <a:lnTo>
                  <a:pt x="76690" y="54935"/>
                </a:lnTo>
                <a:lnTo>
                  <a:pt x="75275" y="5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551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126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13934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107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601" y="95503"/>
                </a:lnTo>
                <a:lnTo>
                  <a:pt x="13601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601" y="45783"/>
                </a:lnTo>
                <a:lnTo>
                  <a:pt x="13601" y="12382"/>
                </a:lnTo>
                <a:lnTo>
                  <a:pt x="75107" y="12382"/>
                </a:lnTo>
                <a:lnTo>
                  <a:pt x="7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43899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01437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38051" y="6416668"/>
            <a:ext cx="85090" cy="112395"/>
          </a:xfrm>
          <a:custGeom>
            <a:avLst/>
            <a:gdLst/>
            <a:ahLst/>
            <a:cxnLst/>
            <a:rect l="l" t="t" r="r" b="b"/>
            <a:pathLst>
              <a:path w="85089" h="112395">
                <a:moveTo>
                  <a:pt x="14198" y="80238"/>
                </a:moveTo>
                <a:lnTo>
                  <a:pt x="0" y="80238"/>
                </a:lnTo>
                <a:lnTo>
                  <a:pt x="1762" y="87246"/>
                </a:lnTo>
                <a:lnTo>
                  <a:pt x="35194" y="111310"/>
                </a:lnTo>
                <a:lnTo>
                  <a:pt x="44424" y="111836"/>
                </a:lnTo>
                <a:lnTo>
                  <a:pt x="53433" y="111250"/>
                </a:lnTo>
                <a:lnTo>
                  <a:pt x="61409" y="109493"/>
                </a:lnTo>
                <a:lnTo>
                  <a:pt x="68354" y="106564"/>
                </a:lnTo>
                <a:lnTo>
                  <a:pt x="74269" y="102463"/>
                </a:lnTo>
                <a:lnTo>
                  <a:pt x="77759" y="99440"/>
                </a:lnTo>
                <a:lnTo>
                  <a:pt x="44577" y="99440"/>
                </a:lnTo>
                <a:lnTo>
                  <a:pt x="33213" y="98240"/>
                </a:lnTo>
                <a:lnTo>
                  <a:pt x="24363" y="94640"/>
                </a:lnTo>
                <a:lnTo>
                  <a:pt x="18025" y="88639"/>
                </a:lnTo>
                <a:lnTo>
                  <a:pt x="14198" y="80238"/>
                </a:lnTo>
                <a:close/>
              </a:path>
              <a:path w="85089" h="112395">
                <a:moveTo>
                  <a:pt x="76156" y="12395"/>
                </a:moveTo>
                <a:lnTo>
                  <a:pt x="50520" y="12395"/>
                </a:lnTo>
                <a:lnTo>
                  <a:pt x="56146" y="13957"/>
                </a:lnTo>
                <a:lnTo>
                  <a:pt x="64909" y="20192"/>
                </a:lnTo>
                <a:lnTo>
                  <a:pt x="67094" y="24574"/>
                </a:lnTo>
                <a:lnTo>
                  <a:pt x="67094" y="35255"/>
                </a:lnTo>
                <a:lnTo>
                  <a:pt x="65481" y="39395"/>
                </a:lnTo>
                <a:lnTo>
                  <a:pt x="59029" y="45834"/>
                </a:lnTo>
                <a:lnTo>
                  <a:pt x="53848" y="47447"/>
                </a:lnTo>
                <a:lnTo>
                  <a:pt x="29311" y="47447"/>
                </a:lnTo>
                <a:lnTo>
                  <a:pt x="29311" y="59842"/>
                </a:lnTo>
                <a:lnTo>
                  <a:pt x="46545" y="59842"/>
                </a:lnTo>
                <a:lnTo>
                  <a:pt x="57322" y="61051"/>
                </a:lnTo>
                <a:lnTo>
                  <a:pt x="65022" y="64679"/>
                </a:lnTo>
                <a:lnTo>
                  <a:pt x="69643" y="70724"/>
                </a:lnTo>
                <a:lnTo>
                  <a:pt x="71183" y="79184"/>
                </a:lnTo>
                <a:lnTo>
                  <a:pt x="71183" y="85432"/>
                </a:lnTo>
                <a:lnTo>
                  <a:pt x="68757" y="90373"/>
                </a:lnTo>
                <a:lnTo>
                  <a:pt x="59080" y="97624"/>
                </a:lnTo>
                <a:lnTo>
                  <a:pt x="52641" y="99440"/>
                </a:lnTo>
                <a:lnTo>
                  <a:pt x="77759" y="99440"/>
                </a:lnTo>
                <a:lnTo>
                  <a:pt x="81483" y="96215"/>
                </a:lnTo>
                <a:lnTo>
                  <a:pt x="85038" y="88639"/>
                </a:lnTo>
                <a:lnTo>
                  <a:pt x="85043" y="79184"/>
                </a:lnTo>
                <a:lnTo>
                  <a:pt x="84105" y="70683"/>
                </a:lnTo>
                <a:lnTo>
                  <a:pt x="81189" y="63466"/>
                </a:lnTo>
                <a:lnTo>
                  <a:pt x="76327" y="57838"/>
                </a:lnTo>
                <a:lnTo>
                  <a:pt x="69519" y="53797"/>
                </a:lnTo>
                <a:lnTo>
                  <a:pt x="69519" y="50469"/>
                </a:lnTo>
                <a:lnTo>
                  <a:pt x="77076" y="46240"/>
                </a:lnTo>
                <a:lnTo>
                  <a:pt x="80848" y="38938"/>
                </a:lnTo>
                <a:lnTo>
                  <a:pt x="80750" y="20192"/>
                </a:lnTo>
                <a:lnTo>
                  <a:pt x="77597" y="13601"/>
                </a:lnTo>
                <a:lnTo>
                  <a:pt x="76156" y="12395"/>
                </a:lnTo>
                <a:close/>
              </a:path>
              <a:path w="85089" h="112395">
                <a:moveTo>
                  <a:pt x="43675" y="0"/>
                </a:moveTo>
                <a:lnTo>
                  <a:pt x="5769" y="20192"/>
                </a:lnTo>
                <a:lnTo>
                  <a:pt x="4533" y="29311"/>
                </a:lnTo>
                <a:lnTo>
                  <a:pt x="18427" y="29311"/>
                </a:lnTo>
                <a:lnTo>
                  <a:pt x="21426" y="21910"/>
                </a:lnTo>
                <a:lnTo>
                  <a:pt x="26631" y="16624"/>
                </a:lnTo>
                <a:lnTo>
                  <a:pt x="34047" y="13452"/>
                </a:lnTo>
                <a:lnTo>
                  <a:pt x="43675" y="12395"/>
                </a:lnTo>
                <a:lnTo>
                  <a:pt x="76156" y="12395"/>
                </a:lnTo>
                <a:lnTo>
                  <a:pt x="71107" y="8166"/>
                </a:lnTo>
                <a:lnTo>
                  <a:pt x="65735" y="4591"/>
                </a:lnTo>
                <a:lnTo>
                  <a:pt x="59372" y="2039"/>
                </a:lnTo>
                <a:lnTo>
                  <a:pt x="52019" y="509"/>
                </a:lnTo>
                <a:lnTo>
                  <a:pt x="43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3355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95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90" y="74803"/>
                </a:lnTo>
                <a:lnTo>
                  <a:pt x="83578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9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42673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7" y="107865"/>
                </a:lnTo>
                <a:lnTo>
                  <a:pt x="80038" y="102904"/>
                </a:lnTo>
                <a:lnTo>
                  <a:pt x="83679" y="99440"/>
                </a:lnTo>
                <a:lnTo>
                  <a:pt x="50317" y="99440"/>
                </a:lnTo>
                <a:lnTo>
                  <a:pt x="41806" y="98657"/>
                </a:lnTo>
                <a:lnTo>
                  <a:pt x="14328" y="64763"/>
                </a:lnTo>
                <a:lnTo>
                  <a:pt x="13754" y="55918"/>
                </a:lnTo>
                <a:lnTo>
                  <a:pt x="14328" y="47066"/>
                </a:lnTo>
                <a:lnTo>
                  <a:pt x="41806" y="13178"/>
                </a:lnTo>
                <a:lnTo>
                  <a:pt x="50317" y="12395"/>
                </a:lnTo>
                <a:lnTo>
                  <a:pt x="83692" y="12395"/>
                </a:lnTo>
                <a:lnTo>
                  <a:pt x="80038" y="8920"/>
                </a:lnTo>
                <a:lnTo>
                  <a:pt x="71437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4" h="112395">
                <a:moveTo>
                  <a:pt x="83692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79" y="99440"/>
                </a:lnTo>
                <a:lnTo>
                  <a:pt x="100647" y="55918"/>
                </a:lnTo>
                <a:lnTo>
                  <a:pt x="99802" y="44286"/>
                </a:lnTo>
                <a:lnTo>
                  <a:pt x="97321" y="33808"/>
                </a:lnTo>
                <a:lnTo>
                  <a:pt x="93162" y="24315"/>
                </a:lnTo>
                <a:lnTo>
                  <a:pt x="87337" y="15862"/>
                </a:lnTo>
                <a:lnTo>
                  <a:pt x="83692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60390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51" y="61963"/>
                </a:moveTo>
                <a:lnTo>
                  <a:pt x="66649" y="61963"/>
                </a:lnTo>
                <a:lnTo>
                  <a:pt x="66649" y="107899"/>
                </a:lnTo>
                <a:lnTo>
                  <a:pt x="80251" y="107899"/>
                </a:lnTo>
                <a:lnTo>
                  <a:pt x="80251" y="61963"/>
                </a:lnTo>
                <a:close/>
              </a:path>
              <a:path w="80645" h="107950">
                <a:moveTo>
                  <a:pt x="13601" y="0"/>
                </a:moveTo>
                <a:lnTo>
                  <a:pt x="0" y="0"/>
                </a:lnTo>
                <a:lnTo>
                  <a:pt x="37" y="35788"/>
                </a:lnTo>
                <a:lnTo>
                  <a:pt x="25717" y="64122"/>
                </a:lnTo>
                <a:lnTo>
                  <a:pt x="31889" y="64833"/>
                </a:lnTo>
                <a:lnTo>
                  <a:pt x="39141" y="64833"/>
                </a:lnTo>
                <a:lnTo>
                  <a:pt x="46247" y="64652"/>
                </a:lnTo>
                <a:lnTo>
                  <a:pt x="53200" y="64112"/>
                </a:lnTo>
                <a:lnTo>
                  <a:pt x="60001" y="63215"/>
                </a:lnTo>
                <a:lnTo>
                  <a:pt x="66649" y="61963"/>
                </a:lnTo>
                <a:lnTo>
                  <a:pt x="80251" y="61963"/>
                </a:lnTo>
                <a:lnTo>
                  <a:pt x="80251" y="52438"/>
                </a:lnTo>
                <a:lnTo>
                  <a:pt x="35572" y="52438"/>
                </a:lnTo>
                <a:lnTo>
                  <a:pt x="31153" y="51981"/>
                </a:lnTo>
                <a:lnTo>
                  <a:pt x="13677" y="35788"/>
                </a:lnTo>
                <a:lnTo>
                  <a:pt x="13601" y="0"/>
                </a:lnTo>
                <a:close/>
              </a:path>
              <a:path w="80645" h="107950">
                <a:moveTo>
                  <a:pt x="80251" y="0"/>
                </a:moveTo>
                <a:lnTo>
                  <a:pt x="66649" y="0"/>
                </a:lnTo>
                <a:lnTo>
                  <a:pt x="66649" y="49415"/>
                </a:lnTo>
                <a:lnTo>
                  <a:pt x="60212" y="50739"/>
                </a:lnTo>
                <a:lnTo>
                  <a:pt x="53760" y="51684"/>
                </a:lnTo>
                <a:lnTo>
                  <a:pt x="47291" y="52249"/>
                </a:lnTo>
                <a:lnTo>
                  <a:pt x="40805" y="52438"/>
                </a:lnTo>
                <a:lnTo>
                  <a:pt x="80251" y="52438"/>
                </a:lnTo>
                <a:lnTo>
                  <a:pt x="80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6813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3" y="58635"/>
                </a:lnTo>
                <a:lnTo>
                  <a:pt x="87503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3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3" y="107899"/>
                </a:lnTo>
                <a:lnTo>
                  <a:pt x="87503" y="58635"/>
                </a:lnTo>
                <a:close/>
              </a:path>
              <a:path w="87629" h="107950">
                <a:moveTo>
                  <a:pt x="87503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3" y="45935"/>
                </a:lnTo>
                <a:lnTo>
                  <a:pt x="875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77700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07214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5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00420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891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40" y="13178"/>
                </a:lnTo>
                <a:lnTo>
                  <a:pt x="66235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40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53848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4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297" y="107899"/>
                </a:lnTo>
                <a:lnTo>
                  <a:pt x="30338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4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4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38" y="91427"/>
                </a:lnTo>
                <a:lnTo>
                  <a:pt x="71475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99530" y="6418638"/>
            <a:ext cx="109220" cy="134620"/>
          </a:xfrm>
          <a:custGeom>
            <a:avLst/>
            <a:gdLst/>
            <a:ahLst/>
            <a:cxnLst/>
            <a:rect l="l" t="t" r="r" b="b"/>
            <a:pathLst>
              <a:path w="109220" h="134620">
                <a:moveTo>
                  <a:pt x="108648" y="95503"/>
                </a:moveTo>
                <a:lnTo>
                  <a:pt x="0" y="95503"/>
                </a:lnTo>
                <a:lnTo>
                  <a:pt x="0" y="134340"/>
                </a:lnTo>
                <a:lnTo>
                  <a:pt x="13449" y="134340"/>
                </a:lnTo>
                <a:lnTo>
                  <a:pt x="13449" y="107899"/>
                </a:lnTo>
                <a:lnTo>
                  <a:pt x="108648" y="107899"/>
                </a:lnTo>
                <a:lnTo>
                  <a:pt x="108648" y="95503"/>
                </a:lnTo>
                <a:close/>
              </a:path>
              <a:path w="109220" h="134620">
                <a:moveTo>
                  <a:pt x="108648" y="107899"/>
                </a:moveTo>
                <a:lnTo>
                  <a:pt x="95199" y="107899"/>
                </a:lnTo>
                <a:lnTo>
                  <a:pt x="95199" y="134340"/>
                </a:lnTo>
                <a:lnTo>
                  <a:pt x="108648" y="134340"/>
                </a:lnTo>
                <a:lnTo>
                  <a:pt x="108648" y="107899"/>
                </a:lnTo>
                <a:close/>
              </a:path>
              <a:path w="109220" h="134620">
                <a:moveTo>
                  <a:pt x="93078" y="0"/>
                </a:moveTo>
                <a:lnTo>
                  <a:pt x="24777" y="0"/>
                </a:lnTo>
                <a:lnTo>
                  <a:pt x="24688" y="24015"/>
                </a:lnTo>
                <a:lnTo>
                  <a:pt x="23927" y="43252"/>
                </a:lnTo>
                <a:lnTo>
                  <a:pt x="21377" y="62711"/>
                </a:lnTo>
                <a:lnTo>
                  <a:pt x="17126" y="80128"/>
                </a:lnTo>
                <a:lnTo>
                  <a:pt x="11176" y="95503"/>
                </a:lnTo>
                <a:lnTo>
                  <a:pt x="25679" y="95503"/>
                </a:lnTo>
                <a:lnTo>
                  <a:pt x="30970" y="80778"/>
                </a:lnTo>
                <a:lnTo>
                  <a:pt x="34748" y="63955"/>
                </a:lnTo>
                <a:lnTo>
                  <a:pt x="37014" y="45035"/>
                </a:lnTo>
                <a:lnTo>
                  <a:pt x="37769" y="24015"/>
                </a:lnTo>
                <a:lnTo>
                  <a:pt x="37769" y="12382"/>
                </a:lnTo>
                <a:lnTo>
                  <a:pt x="93078" y="12382"/>
                </a:lnTo>
                <a:lnTo>
                  <a:pt x="93078" y="0"/>
                </a:lnTo>
                <a:close/>
              </a:path>
              <a:path w="109220" h="134620">
                <a:moveTo>
                  <a:pt x="93078" y="12382"/>
                </a:moveTo>
                <a:lnTo>
                  <a:pt x="79629" y="12382"/>
                </a:lnTo>
                <a:lnTo>
                  <a:pt x="79629" y="95503"/>
                </a:lnTo>
                <a:lnTo>
                  <a:pt x="93078" y="95503"/>
                </a:lnTo>
                <a:lnTo>
                  <a:pt x="93078" y="12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26009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36181" y="6416669"/>
            <a:ext cx="92710" cy="112395"/>
          </a:xfrm>
          <a:custGeom>
            <a:avLst/>
            <a:gdLst/>
            <a:ahLst/>
            <a:cxnLst/>
            <a:rect l="l" t="t" r="r" b="b"/>
            <a:pathLst>
              <a:path w="92709" h="112395">
                <a:moveTo>
                  <a:pt x="50012" y="0"/>
                </a:moveTo>
                <a:lnTo>
                  <a:pt x="13296" y="15570"/>
                </a:lnTo>
                <a:lnTo>
                  <a:pt x="0" y="55918"/>
                </a:lnTo>
                <a:lnTo>
                  <a:pt x="821" y="67726"/>
                </a:lnTo>
                <a:lnTo>
                  <a:pt x="20369" y="103074"/>
                </a:lnTo>
                <a:lnTo>
                  <a:pt x="49860" y="111823"/>
                </a:lnTo>
                <a:lnTo>
                  <a:pt x="58090" y="111271"/>
                </a:lnTo>
                <a:lnTo>
                  <a:pt x="65541" y="109613"/>
                </a:lnTo>
                <a:lnTo>
                  <a:pt x="72216" y="106851"/>
                </a:lnTo>
                <a:lnTo>
                  <a:pt x="78117" y="102984"/>
                </a:lnTo>
                <a:lnTo>
                  <a:pt x="81843" y="99441"/>
                </a:lnTo>
                <a:lnTo>
                  <a:pt x="49860" y="99441"/>
                </a:lnTo>
                <a:lnTo>
                  <a:pt x="41487" y="98660"/>
                </a:lnTo>
                <a:lnTo>
                  <a:pt x="14312" y="64825"/>
                </a:lnTo>
                <a:lnTo>
                  <a:pt x="13741" y="55918"/>
                </a:lnTo>
                <a:lnTo>
                  <a:pt x="14317" y="47066"/>
                </a:lnTo>
                <a:lnTo>
                  <a:pt x="41635" y="13178"/>
                </a:lnTo>
                <a:lnTo>
                  <a:pt x="50012" y="12395"/>
                </a:lnTo>
                <a:lnTo>
                  <a:pt x="82062" y="12395"/>
                </a:lnTo>
                <a:lnTo>
                  <a:pt x="77216" y="8089"/>
                </a:lnTo>
                <a:lnTo>
                  <a:pt x="71436" y="4548"/>
                </a:lnTo>
                <a:lnTo>
                  <a:pt x="64976" y="2020"/>
                </a:lnTo>
                <a:lnTo>
                  <a:pt x="57835" y="505"/>
                </a:lnTo>
                <a:lnTo>
                  <a:pt x="50012" y="0"/>
                </a:lnTo>
                <a:close/>
              </a:path>
              <a:path w="92709" h="112395">
                <a:moveTo>
                  <a:pt x="92633" y="79184"/>
                </a:moveTo>
                <a:lnTo>
                  <a:pt x="78270" y="79184"/>
                </a:lnTo>
                <a:lnTo>
                  <a:pt x="76466" y="85534"/>
                </a:lnTo>
                <a:lnTo>
                  <a:pt x="73139" y="90500"/>
                </a:lnTo>
                <a:lnTo>
                  <a:pt x="63461" y="97650"/>
                </a:lnTo>
                <a:lnTo>
                  <a:pt x="57315" y="99441"/>
                </a:lnTo>
                <a:lnTo>
                  <a:pt x="81843" y="99441"/>
                </a:lnTo>
                <a:lnTo>
                  <a:pt x="83168" y="98181"/>
                </a:lnTo>
                <a:lnTo>
                  <a:pt x="87271" y="92613"/>
                </a:lnTo>
                <a:lnTo>
                  <a:pt x="90426" y="86280"/>
                </a:lnTo>
                <a:lnTo>
                  <a:pt x="92633" y="79184"/>
                </a:lnTo>
                <a:close/>
              </a:path>
              <a:path w="92709" h="112395">
                <a:moveTo>
                  <a:pt x="82062" y="12395"/>
                </a:moveTo>
                <a:lnTo>
                  <a:pt x="50012" y="12395"/>
                </a:lnTo>
                <a:lnTo>
                  <a:pt x="59468" y="13509"/>
                </a:lnTo>
                <a:lnTo>
                  <a:pt x="67129" y="16852"/>
                </a:lnTo>
                <a:lnTo>
                  <a:pt x="72994" y="22425"/>
                </a:lnTo>
                <a:lnTo>
                  <a:pt x="77063" y="30226"/>
                </a:lnTo>
                <a:lnTo>
                  <a:pt x="91427" y="30226"/>
                </a:lnTo>
                <a:lnTo>
                  <a:pt x="89288" y="23570"/>
                </a:lnTo>
                <a:lnTo>
                  <a:pt x="86207" y="17662"/>
                </a:lnTo>
                <a:lnTo>
                  <a:pt x="82183" y="12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815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390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2961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90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893" y="107899"/>
                </a:lnTo>
                <a:lnTo>
                  <a:pt x="25082" y="74803"/>
                </a:lnTo>
                <a:lnTo>
                  <a:pt x="86272" y="74803"/>
                </a:lnTo>
                <a:lnTo>
                  <a:pt x="81968" y="62407"/>
                </a:lnTo>
                <a:lnTo>
                  <a:pt x="29159" y="62407"/>
                </a:lnTo>
                <a:lnTo>
                  <a:pt x="45631" y="13906"/>
                </a:lnTo>
                <a:lnTo>
                  <a:pt x="65128" y="13906"/>
                </a:lnTo>
                <a:lnTo>
                  <a:pt x="60299" y="0"/>
                </a:lnTo>
                <a:close/>
              </a:path>
              <a:path w="97790" h="107950">
                <a:moveTo>
                  <a:pt x="86272" y="74803"/>
                </a:moveTo>
                <a:lnTo>
                  <a:pt x="72377" y="74803"/>
                </a:lnTo>
                <a:lnTo>
                  <a:pt x="83566" y="107899"/>
                </a:lnTo>
                <a:lnTo>
                  <a:pt x="97764" y="107899"/>
                </a:lnTo>
                <a:lnTo>
                  <a:pt x="86272" y="74803"/>
                </a:lnTo>
                <a:close/>
              </a:path>
              <a:path w="97790" h="107950">
                <a:moveTo>
                  <a:pt x="65128" y="13906"/>
                </a:moveTo>
                <a:lnTo>
                  <a:pt x="51676" y="13906"/>
                </a:lnTo>
                <a:lnTo>
                  <a:pt x="68148" y="62407"/>
                </a:lnTo>
                <a:lnTo>
                  <a:pt x="81968" y="62407"/>
                </a:lnTo>
                <a:lnTo>
                  <a:pt x="65128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4415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46963" y="6539644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449" y="0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59168" y="651995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65969" y="64183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49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038054" y="6418638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03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78243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112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112" y="107899"/>
                </a:lnTo>
                <a:lnTo>
                  <a:pt x="88112" y="16471"/>
                </a:lnTo>
                <a:close/>
              </a:path>
              <a:path w="88265" h="107950">
                <a:moveTo>
                  <a:pt x="88112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112" y="16471"/>
                </a:lnTo>
                <a:lnTo>
                  <a:pt x="88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884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9" y="107865"/>
                </a:lnTo>
                <a:lnTo>
                  <a:pt x="80044" y="102904"/>
                </a:lnTo>
                <a:lnTo>
                  <a:pt x="83689" y="99440"/>
                </a:lnTo>
                <a:lnTo>
                  <a:pt x="50317" y="99440"/>
                </a:lnTo>
                <a:lnTo>
                  <a:pt x="41808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08" y="13178"/>
                </a:lnTo>
                <a:lnTo>
                  <a:pt x="50317" y="12395"/>
                </a:lnTo>
                <a:lnTo>
                  <a:pt x="83701" y="12395"/>
                </a:lnTo>
                <a:lnTo>
                  <a:pt x="80044" y="8920"/>
                </a:lnTo>
                <a:lnTo>
                  <a:pt x="71439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1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89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1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11123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26121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356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65205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58404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47101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063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2" y="102947"/>
                </a:lnTo>
                <a:lnTo>
                  <a:pt x="50317" y="111836"/>
                </a:lnTo>
                <a:lnTo>
                  <a:pt x="61533" y="110843"/>
                </a:lnTo>
                <a:lnTo>
                  <a:pt x="71443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17" y="99440"/>
                </a:lnTo>
                <a:lnTo>
                  <a:pt x="41814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4" y="13178"/>
                </a:lnTo>
                <a:lnTo>
                  <a:pt x="50317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3" y="3963"/>
                </a:lnTo>
                <a:lnTo>
                  <a:pt x="61481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17" y="12395"/>
                </a:lnTo>
                <a:lnTo>
                  <a:pt x="58833" y="13178"/>
                </a:lnTo>
                <a:lnTo>
                  <a:pt x="66228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3" y="98657"/>
                </a:lnTo>
                <a:lnTo>
                  <a:pt x="50317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029092" y="6418629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73901" y="0"/>
                </a:moveTo>
                <a:lnTo>
                  <a:pt x="0" y="0"/>
                </a:lnTo>
                <a:lnTo>
                  <a:pt x="0" y="107899"/>
                </a:lnTo>
                <a:lnTo>
                  <a:pt x="46101" y="107899"/>
                </a:lnTo>
                <a:lnTo>
                  <a:pt x="54225" y="107370"/>
                </a:lnTo>
                <a:lnTo>
                  <a:pt x="61379" y="105784"/>
                </a:lnTo>
                <a:lnTo>
                  <a:pt x="67560" y="103141"/>
                </a:lnTo>
                <a:lnTo>
                  <a:pt x="72771" y="99440"/>
                </a:lnTo>
                <a:lnTo>
                  <a:pt x="76828" y="95808"/>
                </a:lnTo>
                <a:lnTo>
                  <a:pt x="13601" y="95808"/>
                </a:lnTo>
                <a:lnTo>
                  <a:pt x="13601" y="55765"/>
                </a:lnTo>
                <a:lnTo>
                  <a:pt x="75863" y="55765"/>
                </a:lnTo>
                <a:lnTo>
                  <a:pt x="72771" y="52285"/>
                </a:lnTo>
                <a:lnTo>
                  <a:pt x="67560" y="48585"/>
                </a:lnTo>
                <a:lnTo>
                  <a:pt x="61379" y="45942"/>
                </a:lnTo>
                <a:lnTo>
                  <a:pt x="54225" y="44356"/>
                </a:lnTo>
                <a:lnTo>
                  <a:pt x="46101" y="43827"/>
                </a:lnTo>
                <a:lnTo>
                  <a:pt x="13601" y="43827"/>
                </a:lnTo>
                <a:lnTo>
                  <a:pt x="13601" y="12395"/>
                </a:lnTo>
                <a:lnTo>
                  <a:pt x="73901" y="12395"/>
                </a:lnTo>
                <a:lnTo>
                  <a:pt x="73901" y="0"/>
                </a:lnTo>
                <a:close/>
              </a:path>
              <a:path w="82550" h="107950">
                <a:moveTo>
                  <a:pt x="75863" y="55765"/>
                </a:moveTo>
                <a:lnTo>
                  <a:pt x="43827" y="55765"/>
                </a:lnTo>
                <a:lnTo>
                  <a:pt x="54671" y="57013"/>
                </a:lnTo>
                <a:lnTo>
                  <a:pt x="62418" y="60755"/>
                </a:lnTo>
                <a:lnTo>
                  <a:pt x="67068" y="66990"/>
                </a:lnTo>
                <a:lnTo>
                  <a:pt x="68618" y="75717"/>
                </a:lnTo>
                <a:lnTo>
                  <a:pt x="68618" y="82257"/>
                </a:lnTo>
                <a:lnTo>
                  <a:pt x="66675" y="87248"/>
                </a:lnTo>
                <a:lnTo>
                  <a:pt x="58915" y="94106"/>
                </a:lnTo>
                <a:lnTo>
                  <a:pt x="52590" y="95808"/>
                </a:lnTo>
                <a:lnTo>
                  <a:pt x="76828" y="95808"/>
                </a:lnTo>
                <a:lnTo>
                  <a:pt x="79070" y="93802"/>
                </a:lnTo>
                <a:lnTo>
                  <a:pt x="82219" y="85940"/>
                </a:lnTo>
                <a:lnTo>
                  <a:pt x="82207" y="75717"/>
                </a:lnTo>
                <a:lnTo>
                  <a:pt x="81629" y="68725"/>
                </a:lnTo>
                <a:lnTo>
                  <a:pt x="79857" y="62415"/>
                </a:lnTo>
                <a:lnTo>
                  <a:pt x="76904" y="56937"/>
                </a:lnTo>
                <a:lnTo>
                  <a:pt x="75863" y="557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121891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72" y="107899"/>
                </a:lnTo>
                <a:lnTo>
                  <a:pt x="38531" y="107899"/>
                </a:lnTo>
                <a:lnTo>
                  <a:pt x="62995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55" y="0"/>
                </a:moveTo>
                <a:lnTo>
                  <a:pt x="75857" y="0"/>
                </a:lnTo>
                <a:lnTo>
                  <a:pt x="48806" y="56667"/>
                </a:lnTo>
                <a:lnTo>
                  <a:pt x="62995" y="56667"/>
                </a:lnTo>
                <a:lnTo>
                  <a:pt x="90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224202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38" y="61963"/>
                </a:moveTo>
                <a:lnTo>
                  <a:pt x="66636" y="61963"/>
                </a:lnTo>
                <a:lnTo>
                  <a:pt x="66636" y="107899"/>
                </a:lnTo>
                <a:lnTo>
                  <a:pt x="80238" y="107899"/>
                </a:lnTo>
                <a:lnTo>
                  <a:pt x="80238" y="61963"/>
                </a:lnTo>
                <a:close/>
              </a:path>
              <a:path w="80645" h="107950">
                <a:moveTo>
                  <a:pt x="13589" y="0"/>
                </a:moveTo>
                <a:lnTo>
                  <a:pt x="0" y="0"/>
                </a:lnTo>
                <a:lnTo>
                  <a:pt x="34" y="35788"/>
                </a:lnTo>
                <a:lnTo>
                  <a:pt x="25704" y="64122"/>
                </a:lnTo>
                <a:lnTo>
                  <a:pt x="31876" y="64833"/>
                </a:lnTo>
                <a:lnTo>
                  <a:pt x="39128" y="64833"/>
                </a:lnTo>
                <a:lnTo>
                  <a:pt x="46234" y="64652"/>
                </a:lnTo>
                <a:lnTo>
                  <a:pt x="53187" y="64112"/>
                </a:lnTo>
                <a:lnTo>
                  <a:pt x="59988" y="63215"/>
                </a:lnTo>
                <a:lnTo>
                  <a:pt x="66636" y="61963"/>
                </a:lnTo>
                <a:lnTo>
                  <a:pt x="80238" y="61963"/>
                </a:lnTo>
                <a:lnTo>
                  <a:pt x="80238" y="52438"/>
                </a:lnTo>
                <a:lnTo>
                  <a:pt x="35560" y="52438"/>
                </a:lnTo>
                <a:lnTo>
                  <a:pt x="31153" y="51981"/>
                </a:lnTo>
                <a:lnTo>
                  <a:pt x="13665" y="35788"/>
                </a:lnTo>
                <a:lnTo>
                  <a:pt x="13589" y="0"/>
                </a:lnTo>
                <a:close/>
              </a:path>
              <a:path w="80645" h="107950">
                <a:moveTo>
                  <a:pt x="80238" y="0"/>
                </a:moveTo>
                <a:lnTo>
                  <a:pt x="66636" y="0"/>
                </a:lnTo>
                <a:lnTo>
                  <a:pt x="66636" y="49415"/>
                </a:lnTo>
                <a:lnTo>
                  <a:pt x="60207" y="50739"/>
                </a:lnTo>
                <a:lnTo>
                  <a:pt x="53757" y="51684"/>
                </a:lnTo>
                <a:lnTo>
                  <a:pt x="47286" y="52249"/>
                </a:lnTo>
                <a:lnTo>
                  <a:pt x="40792" y="52438"/>
                </a:lnTo>
                <a:lnTo>
                  <a:pt x="80238" y="52438"/>
                </a:lnTo>
                <a:lnTo>
                  <a:pt x="802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331949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095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589" y="95503"/>
                </a:lnTo>
                <a:lnTo>
                  <a:pt x="13589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589" y="45783"/>
                </a:lnTo>
                <a:lnTo>
                  <a:pt x="13589" y="12382"/>
                </a:lnTo>
                <a:lnTo>
                  <a:pt x="75095" y="12382"/>
                </a:lnTo>
                <a:lnTo>
                  <a:pt x="75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43047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45474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657310" y="6418634"/>
            <a:ext cx="84455" cy="107950"/>
          </a:xfrm>
          <a:custGeom>
            <a:avLst/>
            <a:gdLst/>
            <a:ahLst/>
            <a:cxnLst/>
            <a:rect l="l" t="t" r="r" b="b"/>
            <a:pathLst>
              <a:path w="84454" h="107950">
                <a:moveTo>
                  <a:pt x="84023" y="0"/>
                </a:moveTo>
                <a:lnTo>
                  <a:pt x="36271" y="0"/>
                </a:lnTo>
                <a:lnTo>
                  <a:pt x="28219" y="514"/>
                </a:lnTo>
                <a:lnTo>
                  <a:pt x="749" y="21463"/>
                </a:lnTo>
                <a:lnTo>
                  <a:pt x="749" y="31432"/>
                </a:lnTo>
                <a:lnTo>
                  <a:pt x="1779" y="40812"/>
                </a:lnTo>
                <a:lnTo>
                  <a:pt x="4870" y="48547"/>
                </a:lnTo>
                <a:lnTo>
                  <a:pt x="10018" y="54637"/>
                </a:lnTo>
                <a:lnTo>
                  <a:pt x="17221" y="59080"/>
                </a:lnTo>
                <a:lnTo>
                  <a:pt x="0" y="107899"/>
                </a:lnTo>
                <a:lnTo>
                  <a:pt x="14058" y="107899"/>
                </a:lnTo>
                <a:lnTo>
                  <a:pt x="30213" y="62255"/>
                </a:lnTo>
                <a:lnTo>
                  <a:pt x="84023" y="62255"/>
                </a:lnTo>
                <a:lnTo>
                  <a:pt x="84023" y="50622"/>
                </a:lnTo>
                <a:lnTo>
                  <a:pt x="38226" y="50622"/>
                </a:lnTo>
                <a:lnTo>
                  <a:pt x="27849" y="49422"/>
                </a:lnTo>
                <a:lnTo>
                  <a:pt x="20435" y="45823"/>
                </a:lnTo>
                <a:lnTo>
                  <a:pt x="15986" y="39826"/>
                </a:lnTo>
                <a:lnTo>
                  <a:pt x="14503" y="31432"/>
                </a:lnTo>
                <a:lnTo>
                  <a:pt x="14503" y="25082"/>
                </a:lnTo>
                <a:lnTo>
                  <a:pt x="16370" y="20269"/>
                </a:lnTo>
                <a:lnTo>
                  <a:pt x="23825" y="13728"/>
                </a:lnTo>
                <a:lnTo>
                  <a:pt x="29870" y="12090"/>
                </a:lnTo>
                <a:lnTo>
                  <a:pt x="84023" y="12090"/>
                </a:lnTo>
                <a:lnTo>
                  <a:pt x="84023" y="0"/>
                </a:lnTo>
                <a:close/>
              </a:path>
              <a:path w="84454" h="107950">
                <a:moveTo>
                  <a:pt x="84023" y="62255"/>
                </a:moveTo>
                <a:lnTo>
                  <a:pt x="30213" y="62255"/>
                </a:lnTo>
                <a:lnTo>
                  <a:pt x="33045" y="62560"/>
                </a:lnTo>
                <a:lnTo>
                  <a:pt x="35966" y="62712"/>
                </a:lnTo>
                <a:lnTo>
                  <a:pt x="70421" y="62712"/>
                </a:lnTo>
                <a:lnTo>
                  <a:pt x="70421" y="107899"/>
                </a:lnTo>
                <a:lnTo>
                  <a:pt x="84023" y="107899"/>
                </a:lnTo>
                <a:lnTo>
                  <a:pt x="84023" y="62255"/>
                </a:lnTo>
                <a:close/>
              </a:path>
              <a:path w="84454" h="107950">
                <a:moveTo>
                  <a:pt x="84023" y="12090"/>
                </a:moveTo>
                <a:lnTo>
                  <a:pt x="70421" y="12090"/>
                </a:lnTo>
                <a:lnTo>
                  <a:pt x="70421" y="50622"/>
                </a:lnTo>
                <a:lnTo>
                  <a:pt x="84023" y="50622"/>
                </a:lnTo>
                <a:lnTo>
                  <a:pt x="84023" y="120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5744108" y="2022212"/>
            <a:ext cx="2219960" cy="163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60" dirty="0">
                <a:solidFill>
                  <a:srgbClr val="231F20"/>
                </a:solidFill>
                <a:latin typeface="Tahoma"/>
                <a:cs typeface="Tahoma"/>
              </a:rPr>
              <a:t>Математика </a:t>
            </a:r>
            <a:r>
              <a:rPr sz="1400" spc="95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400" spc="-2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231F20"/>
                </a:solidFill>
                <a:latin typeface="Tahoma"/>
                <a:cs typeface="Tahoma"/>
              </a:rPr>
              <a:t>39</a:t>
            </a:r>
            <a:endParaRPr sz="1400">
              <a:latin typeface="Tahoma"/>
              <a:cs typeface="Tahoma"/>
            </a:endParaRPr>
          </a:p>
          <a:p>
            <a:pPr marL="12700" marR="561975">
              <a:lnSpc>
                <a:spcPct val="130900"/>
              </a:lnSpc>
            </a:pPr>
            <a:r>
              <a:rPr sz="1400" spc="85" dirty="0">
                <a:solidFill>
                  <a:srgbClr val="231F20"/>
                </a:solidFill>
                <a:latin typeface="Tahoma"/>
                <a:cs typeface="Tahoma"/>
              </a:rPr>
              <a:t>Биология </a:t>
            </a:r>
            <a:r>
              <a:rPr sz="1400" spc="95" dirty="0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sz="1400" spc="45" dirty="0">
                <a:solidFill>
                  <a:srgbClr val="231F20"/>
                </a:solidFill>
                <a:latin typeface="Tahoma"/>
                <a:cs typeface="Tahoma"/>
              </a:rPr>
              <a:t>39  </a:t>
            </a:r>
            <a:r>
              <a:rPr sz="1400" spc="100" dirty="0">
                <a:solidFill>
                  <a:srgbClr val="231F20"/>
                </a:solidFill>
                <a:latin typeface="Tahoma"/>
                <a:cs typeface="Tahoma"/>
              </a:rPr>
              <a:t>Русский</a:t>
            </a:r>
            <a:r>
              <a:rPr sz="140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Tahoma"/>
                <a:cs typeface="Tahoma"/>
              </a:rPr>
              <a:t>язык</a:t>
            </a:r>
            <a:r>
              <a:rPr sz="140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40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Tahoma"/>
                <a:cs typeface="Tahoma"/>
              </a:rPr>
              <a:t>40  </a:t>
            </a:r>
            <a:r>
              <a:rPr sz="1400" spc="80" dirty="0">
                <a:solidFill>
                  <a:srgbClr val="231F20"/>
                </a:solidFill>
                <a:latin typeface="Tahoma"/>
                <a:cs typeface="Tahoma"/>
              </a:rPr>
              <a:t>История </a:t>
            </a:r>
            <a:r>
              <a:rPr sz="1400" spc="95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400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31F20"/>
                </a:solidFill>
                <a:latin typeface="Tahoma"/>
                <a:cs typeface="Tahoma"/>
              </a:rPr>
              <a:t>35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30900"/>
              </a:lnSpc>
            </a:pPr>
            <a:r>
              <a:rPr sz="1400" spc="70" dirty="0">
                <a:solidFill>
                  <a:srgbClr val="231F20"/>
                </a:solidFill>
                <a:latin typeface="Tahoma"/>
                <a:cs typeface="Tahoma"/>
              </a:rPr>
              <a:t>Обществознание </a:t>
            </a:r>
            <a:r>
              <a:rPr sz="1400" spc="95" dirty="0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sz="1400" spc="80" dirty="0">
                <a:solidFill>
                  <a:srgbClr val="231F20"/>
                </a:solidFill>
                <a:latin typeface="Tahoma"/>
                <a:cs typeface="Tahoma"/>
              </a:rPr>
              <a:t>45  </a:t>
            </a:r>
            <a:r>
              <a:rPr sz="1400" spc="60" dirty="0">
                <a:solidFill>
                  <a:srgbClr val="231F20"/>
                </a:solidFill>
                <a:latin typeface="Tahoma"/>
                <a:cs typeface="Tahoma"/>
              </a:rPr>
              <a:t>Информатика</a:t>
            </a:r>
            <a:r>
              <a:rPr sz="140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40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Tahoma"/>
                <a:cs typeface="Tahoma"/>
              </a:rPr>
              <a:t>ИКТ</a:t>
            </a:r>
            <a:r>
              <a:rPr sz="14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40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Tahoma"/>
                <a:cs typeface="Tahoma"/>
              </a:rPr>
              <a:t>44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912073" y="553999"/>
            <a:ext cx="213995" cy="272415"/>
          </a:xfrm>
          <a:custGeom>
            <a:avLst/>
            <a:gdLst/>
            <a:ahLst/>
            <a:cxnLst/>
            <a:rect l="l" t="t" r="r" b="b"/>
            <a:pathLst>
              <a:path w="213994" h="272415">
                <a:moveTo>
                  <a:pt x="118490" y="0"/>
                </a:moveTo>
                <a:lnTo>
                  <a:pt x="0" y="0"/>
                </a:lnTo>
                <a:lnTo>
                  <a:pt x="0" y="272033"/>
                </a:lnTo>
                <a:lnTo>
                  <a:pt x="121538" y="272033"/>
                </a:lnTo>
                <a:lnTo>
                  <a:pt x="142684" y="270712"/>
                </a:lnTo>
                <a:lnTo>
                  <a:pt x="161162" y="266746"/>
                </a:lnTo>
                <a:lnTo>
                  <a:pt x="176974" y="260134"/>
                </a:lnTo>
                <a:lnTo>
                  <a:pt x="190119" y="250875"/>
                </a:lnTo>
                <a:lnTo>
                  <a:pt x="198586" y="241541"/>
                </a:lnTo>
                <a:lnTo>
                  <a:pt x="34289" y="241541"/>
                </a:lnTo>
                <a:lnTo>
                  <a:pt x="34289" y="145529"/>
                </a:lnTo>
                <a:lnTo>
                  <a:pt x="193630" y="145529"/>
                </a:lnTo>
                <a:lnTo>
                  <a:pt x="191119" y="142874"/>
                </a:lnTo>
                <a:lnTo>
                  <a:pt x="183796" y="137159"/>
                </a:lnTo>
                <a:lnTo>
                  <a:pt x="175640" y="132587"/>
                </a:lnTo>
                <a:lnTo>
                  <a:pt x="175640" y="124205"/>
                </a:lnTo>
                <a:lnTo>
                  <a:pt x="187686" y="115442"/>
                </a:lnTo>
                <a:lnTo>
                  <a:pt x="34289" y="115442"/>
                </a:lnTo>
                <a:lnTo>
                  <a:pt x="34289" y="30479"/>
                </a:lnTo>
                <a:lnTo>
                  <a:pt x="192859" y="30479"/>
                </a:lnTo>
                <a:lnTo>
                  <a:pt x="192607" y="30063"/>
                </a:lnTo>
                <a:lnTo>
                  <a:pt x="182689" y="19621"/>
                </a:lnTo>
                <a:lnTo>
                  <a:pt x="170176" y="11037"/>
                </a:lnTo>
                <a:lnTo>
                  <a:pt x="155305" y="4905"/>
                </a:lnTo>
                <a:lnTo>
                  <a:pt x="138076" y="1226"/>
                </a:lnTo>
                <a:lnTo>
                  <a:pt x="118490" y="0"/>
                </a:lnTo>
                <a:close/>
              </a:path>
              <a:path w="213994" h="272415">
                <a:moveTo>
                  <a:pt x="193630" y="145529"/>
                </a:moveTo>
                <a:lnTo>
                  <a:pt x="119633" y="145529"/>
                </a:lnTo>
                <a:lnTo>
                  <a:pt x="132171" y="146233"/>
                </a:lnTo>
                <a:lnTo>
                  <a:pt x="143494" y="148345"/>
                </a:lnTo>
                <a:lnTo>
                  <a:pt x="174926" y="171402"/>
                </a:lnTo>
                <a:lnTo>
                  <a:pt x="179069" y="192785"/>
                </a:lnTo>
                <a:lnTo>
                  <a:pt x="178022" y="204989"/>
                </a:lnTo>
                <a:lnTo>
                  <a:pt x="153328" y="235224"/>
                </a:lnTo>
                <a:lnTo>
                  <a:pt x="119252" y="241541"/>
                </a:lnTo>
                <a:lnTo>
                  <a:pt x="198586" y="241541"/>
                </a:lnTo>
                <a:lnTo>
                  <a:pt x="200453" y="239483"/>
                </a:lnTo>
                <a:lnTo>
                  <a:pt x="207835" y="226450"/>
                </a:lnTo>
                <a:lnTo>
                  <a:pt x="212264" y="211774"/>
                </a:lnTo>
                <a:lnTo>
                  <a:pt x="213740" y="195452"/>
                </a:lnTo>
                <a:lnTo>
                  <a:pt x="213086" y="185380"/>
                </a:lnTo>
                <a:lnTo>
                  <a:pt x="211121" y="175736"/>
                </a:lnTo>
                <a:lnTo>
                  <a:pt x="207847" y="166520"/>
                </a:lnTo>
                <a:lnTo>
                  <a:pt x="203263" y="157733"/>
                </a:lnTo>
                <a:lnTo>
                  <a:pt x="197608" y="149732"/>
                </a:lnTo>
                <a:lnTo>
                  <a:pt x="193630" y="145529"/>
                </a:lnTo>
                <a:close/>
              </a:path>
              <a:path w="213994" h="272415">
                <a:moveTo>
                  <a:pt x="192859" y="30479"/>
                </a:moveTo>
                <a:lnTo>
                  <a:pt x="116966" y="30479"/>
                </a:lnTo>
                <a:lnTo>
                  <a:pt x="128087" y="31110"/>
                </a:lnTo>
                <a:lnTo>
                  <a:pt x="138207" y="33002"/>
                </a:lnTo>
                <a:lnTo>
                  <a:pt x="169735" y="62041"/>
                </a:lnTo>
                <a:lnTo>
                  <a:pt x="170687" y="72008"/>
                </a:lnTo>
                <a:lnTo>
                  <a:pt x="167378" y="91011"/>
                </a:lnTo>
                <a:lnTo>
                  <a:pt x="157448" y="104584"/>
                </a:lnTo>
                <a:lnTo>
                  <a:pt x="140898" y="112728"/>
                </a:lnTo>
                <a:lnTo>
                  <a:pt x="117728" y="115442"/>
                </a:lnTo>
                <a:lnTo>
                  <a:pt x="187686" y="115442"/>
                </a:lnTo>
                <a:lnTo>
                  <a:pt x="188642" y="114747"/>
                </a:lnTo>
                <a:lnTo>
                  <a:pt x="197929" y="102388"/>
                </a:lnTo>
                <a:lnTo>
                  <a:pt x="203501" y="87128"/>
                </a:lnTo>
                <a:lnTo>
                  <a:pt x="205358" y="68960"/>
                </a:lnTo>
                <a:lnTo>
                  <a:pt x="203942" y="54733"/>
                </a:lnTo>
                <a:lnTo>
                  <a:pt x="199691" y="41767"/>
                </a:lnTo>
                <a:lnTo>
                  <a:pt x="192859" y="304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65440" y="549046"/>
            <a:ext cx="233679" cy="281940"/>
          </a:xfrm>
          <a:custGeom>
            <a:avLst/>
            <a:gdLst/>
            <a:ahLst/>
            <a:cxnLst/>
            <a:rect l="l" t="t" r="r" b="b"/>
            <a:pathLst>
              <a:path w="233680" h="281940">
                <a:moveTo>
                  <a:pt x="126111" y="0"/>
                </a:moveTo>
                <a:lnTo>
                  <a:pt x="73437" y="9810"/>
                </a:lnTo>
                <a:lnTo>
                  <a:pt x="33528" y="39243"/>
                </a:lnTo>
                <a:lnTo>
                  <a:pt x="8382" y="84291"/>
                </a:lnTo>
                <a:lnTo>
                  <a:pt x="0" y="140970"/>
                </a:lnTo>
                <a:lnTo>
                  <a:pt x="2071" y="170759"/>
                </a:lnTo>
                <a:lnTo>
                  <a:pt x="18645" y="221622"/>
                </a:lnTo>
                <a:lnTo>
                  <a:pt x="51363" y="259860"/>
                </a:lnTo>
                <a:lnTo>
                  <a:pt x="97655" y="279485"/>
                </a:lnTo>
                <a:lnTo>
                  <a:pt x="125730" y="281940"/>
                </a:lnTo>
                <a:lnTo>
                  <a:pt x="146470" y="280545"/>
                </a:lnTo>
                <a:lnTo>
                  <a:pt x="165258" y="276363"/>
                </a:lnTo>
                <a:lnTo>
                  <a:pt x="182094" y="269397"/>
                </a:lnTo>
                <a:lnTo>
                  <a:pt x="196977" y="259651"/>
                </a:lnTo>
                <a:lnTo>
                  <a:pt x="206379" y="250698"/>
                </a:lnTo>
                <a:lnTo>
                  <a:pt x="125730" y="250698"/>
                </a:lnTo>
                <a:lnTo>
                  <a:pt x="104620" y="248733"/>
                </a:lnTo>
                <a:lnTo>
                  <a:pt x="57721" y="219252"/>
                </a:lnTo>
                <a:lnTo>
                  <a:pt x="40433" y="183969"/>
                </a:lnTo>
                <a:lnTo>
                  <a:pt x="34671" y="140970"/>
                </a:lnTo>
                <a:lnTo>
                  <a:pt x="36123" y="118657"/>
                </a:lnTo>
                <a:lnTo>
                  <a:pt x="47744" y="79605"/>
                </a:lnTo>
                <a:lnTo>
                  <a:pt x="70889" y="49029"/>
                </a:lnTo>
                <a:lnTo>
                  <a:pt x="126111" y="31242"/>
                </a:lnTo>
                <a:lnTo>
                  <a:pt x="206914" y="31242"/>
                </a:lnTo>
                <a:lnTo>
                  <a:pt x="194691" y="20370"/>
                </a:lnTo>
                <a:lnTo>
                  <a:pt x="180117" y="11460"/>
                </a:lnTo>
                <a:lnTo>
                  <a:pt x="163830" y="5094"/>
                </a:lnTo>
                <a:lnTo>
                  <a:pt x="145827" y="1273"/>
                </a:lnTo>
                <a:lnTo>
                  <a:pt x="126111" y="0"/>
                </a:lnTo>
                <a:close/>
              </a:path>
              <a:path w="233680" h="281940">
                <a:moveTo>
                  <a:pt x="233553" y="199644"/>
                </a:moveTo>
                <a:lnTo>
                  <a:pt x="197358" y="199644"/>
                </a:lnTo>
                <a:lnTo>
                  <a:pt x="193214" y="210990"/>
                </a:lnTo>
                <a:lnTo>
                  <a:pt x="187642" y="221026"/>
                </a:lnTo>
                <a:lnTo>
                  <a:pt x="151447" y="247315"/>
                </a:lnTo>
                <a:lnTo>
                  <a:pt x="125730" y="250698"/>
                </a:lnTo>
                <a:lnTo>
                  <a:pt x="206379" y="250698"/>
                </a:lnTo>
                <a:lnTo>
                  <a:pt x="209692" y="247542"/>
                </a:lnTo>
                <a:lnTo>
                  <a:pt x="220027" y="233505"/>
                </a:lnTo>
                <a:lnTo>
                  <a:pt x="227980" y="217539"/>
                </a:lnTo>
                <a:lnTo>
                  <a:pt x="233553" y="199644"/>
                </a:lnTo>
                <a:close/>
              </a:path>
              <a:path w="233680" h="281940">
                <a:moveTo>
                  <a:pt x="206914" y="31242"/>
                </a:moveTo>
                <a:lnTo>
                  <a:pt x="126111" y="31242"/>
                </a:lnTo>
                <a:lnTo>
                  <a:pt x="149947" y="34050"/>
                </a:lnTo>
                <a:lnTo>
                  <a:pt x="169259" y="42476"/>
                </a:lnTo>
                <a:lnTo>
                  <a:pt x="184046" y="56525"/>
                </a:lnTo>
                <a:lnTo>
                  <a:pt x="194310" y="76200"/>
                </a:lnTo>
                <a:lnTo>
                  <a:pt x="230505" y="76200"/>
                </a:lnTo>
                <a:lnTo>
                  <a:pt x="225123" y="59423"/>
                </a:lnTo>
                <a:lnTo>
                  <a:pt x="217360" y="44527"/>
                </a:lnTo>
                <a:lnTo>
                  <a:pt x="207216" y="31510"/>
                </a:lnTo>
                <a:lnTo>
                  <a:pt x="206914" y="312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531962" y="584479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4">
                <a:moveTo>
                  <a:pt x="0" y="0"/>
                </a:moveTo>
                <a:lnTo>
                  <a:pt x="0" y="241554"/>
                </a:lnTo>
              </a:path>
            </a:pathLst>
          </a:custGeom>
          <a:ln w="342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424901" y="56923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59" y="0"/>
                </a:lnTo>
              </a:path>
            </a:pathLst>
          </a:custGeom>
          <a:ln w="304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52358" y="553999"/>
            <a:ext cx="227329" cy="272415"/>
          </a:xfrm>
          <a:custGeom>
            <a:avLst/>
            <a:gdLst/>
            <a:ahLst/>
            <a:cxnLst/>
            <a:rect l="l" t="t" r="r" b="b"/>
            <a:pathLst>
              <a:path w="227330" h="272415">
                <a:moveTo>
                  <a:pt x="36956" y="0"/>
                </a:moveTo>
                <a:lnTo>
                  <a:pt x="0" y="0"/>
                </a:lnTo>
                <a:lnTo>
                  <a:pt x="100583" y="190500"/>
                </a:lnTo>
                <a:lnTo>
                  <a:pt x="61721" y="272034"/>
                </a:lnTo>
                <a:lnTo>
                  <a:pt x="97142" y="272034"/>
                </a:lnTo>
                <a:lnTo>
                  <a:pt x="158827" y="142875"/>
                </a:lnTo>
                <a:lnTo>
                  <a:pt x="112394" y="142875"/>
                </a:lnTo>
                <a:lnTo>
                  <a:pt x="36956" y="0"/>
                </a:lnTo>
                <a:close/>
              </a:path>
              <a:path w="227330" h="272415">
                <a:moveTo>
                  <a:pt x="227063" y="0"/>
                </a:moveTo>
                <a:lnTo>
                  <a:pt x="191249" y="0"/>
                </a:lnTo>
                <a:lnTo>
                  <a:pt x="123050" y="142875"/>
                </a:lnTo>
                <a:lnTo>
                  <a:pt x="158827" y="142875"/>
                </a:lnTo>
                <a:lnTo>
                  <a:pt x="22706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40013" y="585749"/>
            <a:ext cx="0" cy="240029"/>
          </a:xfrm>
          <a:custGeom>
            <a:avLst/>
            <a:gdLst/>
            <a:ahLst/>
            <a:cxnLst/>
            <a:rect l="l" t="t" r="r" b="b"/>
            <a:pathLst>
              <a:path h="240030">
                <a:moveTo>
                  <a:pt x="0" y="0"/>
                </a:moveTo>
                <a:lnTo>
                  <a:pt x="0" y="240029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22868" y="569874"/>
            <a:ext cx="218440" cy="0"/>
          </a:xfrm>
          <a:custGeom>
            <a:avLst/>
            <a:gdLst/>
            <a:ahLst/>
            <a:cxnLst/>
            <a:rect l="l" t="t" r="r" b="b"/>
            <a:pathLst>
              <a:path w="218439">
                <a:moveTo>
                  <a:pt x="0" y="0"/>
                </a:moveTo>
                <a:lnTo>
                  <a:pt x="217931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123655" y="585241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210142" y="553999"/>
            <a:ext cx="222250" cy="272415"/>
          </a:xfrm>
          <a:custGeom>
            <a:avLst/>
            <a:gdLst/>
            <a:ahLst/>
            <a:cxnLst/>
            <a:rect l="l" t="t" r="r" b="b"/>
            <a:pathLst>
              <a:path w="222250" h="272415">
                <a:moveTo>
                  <a:pt x="33515" y="0"/>
                </a:moveTo>
                <a:lnTo>
                  <a:pt x="0" y="0"/>
                </a:lnTo>
                <a:lnTo>
                  <a:pt x="0" y="272034"/>
                </a:lnTo>
                <a:lnTo>
                  <a:pt x="53708" y="272034"/>
                </a:lnTo>
                <a:lnTo>
                  <a:pt x="76497" y="230504"/>
                </a:lnTo>
                <a:lnTo>
                  <a:pt x="33515" y="230504"/>
                </a:lnTo>
                <a:lnTo>
                  <a:pt x="33515" y="0"/>
                </a:lnTo>
                <a:close/>
              </a:path>
              <a:path w="222250" h="272415">
                <a:moveTo>
                  <a:pt x="222110" y="41529"/>
                </a:moveTo>
                <a:lnTo>
                  <a:pt x="188582" y="41529"/>
                </a:lnTo>
                <a:lnTo>
                  <a:pt x="188582" y="272034"/>
                </a:lnTo>
                <a:lnTo>
                  <a:pt x="222110" y="272034"/>
                </a:lnTo>
                <a:lnTo>
                  <a:pt x="222110" y="41529"/>
                </a:lnTo>
                <a:close/>
              </a:path>
              <a:path w="222250" h="272415">
                <a:moveTo>
                  <a:pt x="222110" y="0"/>
                </a:moveTo>
                <a:lnTo>
                  <a:pt x="168389" y="0"/>
                </a:lnTo>
                <a:lnTo>
                  <a:pt x="41897" y="230504"/>
                </a:lnTo>
                <a:lnTo>
                  <a:pt x="76497" y="230504"/>
                </a:lnTo>
                <a:lnTo>
                  <a:pt x="180200" y="41529"/>
                </a:lnTo>
                <a:lnTo>
                  <a:pt x="222110" y="41529"/>
                </a:lnTo>
                <a:lnTo>
                  <a:pt x="2221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843" y="584479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4">
                <a:moveTo>
                  <a:pt x="0" y="0"/>
                </a:moveTo>
                <a:lnTo>
                  <a:pt x="0" y="241554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473782" y="56923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304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29052" y="810666"/>
            <a:ext cx="195580" cy="0"/>
          </a:xfrm>
          <a:custGeom>
            <a:avLst/>
            <a:gdLst/>
            <a:ahLst/>
            <a:cxnLst/>
            <a:rect l="l" t="t" r="r" b="b"/>
            <a:pathLst>
              <a:path w="195580">
                <a:moveTo>
                  <a:pt x="0" y="0"/>
                </a:moveTo>
                <a:lnTo>
                  <a:pt x="195452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46197" y="700811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29052" y="684936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9257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46197" y="585241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729052" y="569366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4">
                <a:moveTo>
                  <a:pt x="0" y="0"/>
                </a:moveTo>
                <a:lnTo>
                  <a:pt x="189356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47746" y="553999"/>
            <a:ext cx="237490" cy="272415"/>
          </a:xfrm>
          <a:custGeom>
            <a:avLst/>
            <a:gdLst/>
            <a:ahLst/>
            <a:cxnLst/>
            <a:rect l="l" t="t" r="r" b="b"/>
            <a:pathLst>
              <a:path w="237489" h="272415">
                <a:moveTo>
                  <a:pt x="236982" y="0"/>
                </a:moveTo>
                <a:lnTo>
                  <a:pt x="58293" y="0"/>
                </a:lnTo>
                <a:lnTo>
                  <a:pt x="58207" y="106298"/>
                </a:lnTo>
                <a:lnTo>
                  <a:pt x="57935" y="127046"/>
                </a:lnTo>
                <a:lnTo>
                  <a:pt x="55078" y="171152"/>
                </a:lnTo>
                <a:lnTo>
                  <a:pt x="45719" y="213217"/>
                </a:lnTo>
                <a:lnTo>
                  <a:pt x="16216" y="237505"/>
                </a:lnTo>
                <a:lnTo>
                  <a:pt x="7238" y="238125"/>
                </a:lnTo>
                <a:lnTo>
                  <a:pt x="0" y="238125"/>
                </a:lnTo>
                <a:lnTo>
                  <a:pt x="0" y="272034"/>
                </a:lnTo>
                <a:lnTo>
                  <a:pt x="7620" y="272034"/>
                </a:lnTo>
                <a:lnTo>
                  <a:pt x="22038" y="271198"/>
                </a:lnTo>
                <a:lnTo>
                  <a:pt x="63579" y="250585"/>
                </a:lnTo>
                <a:lnTo>
                  <a:pt x="81724" y="208978"/>
                </a:lnTo>
                <a:lnTo>
                  <a:pt x="88439" y="165115"/>
                </a:lnTo>
                <a:lnTo>
                  <a:pt x="90678" y="106298"/>
                </a:lnTo>
                <a:lnTo>
                  <a:pt x="90678" y="31242"/>
                </a:lnTo>
                <a:lnTo>
                  <a:pt x="236982" y="31242"/>
                </a:lnTo>
                <a:lnTo>
                  <a:pt x="236982" y="0"/>
                </a:lnTo>
                <a:close/>
              </a:path>
              <a:path w="237489" h="272415">
                <a:moveTo>
                  <a:pt x="236982" y="31242"/>
                </a:moveTo>
                <a:lnTo>
                  <a:pt x="202692" y="31242"/>
                </a:lnTo>
                <a:lnTo>
                  <a:pt x="202692" y="272034"/>
                </a:lnTo>
                <a:lnTo>
                  <a:pt x="236982" y="272034"/>
                </a:lnTo>
                <a:lnTo>
                  <a:pt x="236982" y="312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54070" y="553999"/>
            <a:ext cx="207645" cy="272415"/>
          </a:xfrm>
          <a:custGeom>
            <a:avLst/>
            <a:gdLst/>
            <a:ahLst/>
            <a:cxnLst/>
            <a:rect l="l" t="t" r="r" b="b"/>
            <a:pathLst>
              <a:path w="207645" h="272415">
                <a:moveTo>
                  <a:pt x="34289" y="0"/>
                </a:moveTo>
                <a:lnTo>
                  <a:pt x="0" y="0"/>
                </a:lnTo>
                <a:lnTo>
                  <a:pt x="0" y="272034"/>
                </a:lnTo>
                <a:lnTo>
                  <a:pt x="112775" y="272034"/>
                </a:lnTo>
                <a:lnTo>
                  <a:pt x="134147" y="270652"/>
                </a:lnTo>
                <a:lnTo>
                  <a:pt x="152923" y="266509"/>
                </a:lnTo>
                <a:lnTo>
                  <a:pt x="169104" y="259603"/>
                </a:lnTo>
                <a:lnTo>
                  <a:pt x="182689" y="249936"/>
                </a:lnTo>
                <a:lnTo>
                  <a:pt x="190103" y="241541"/>
                </a:lnTo>
                <a:lnTo>
                  <a:pt x="34289" y="241541"/>
                </a:lnTo>
                <a:lnTo>
                  <a:pt x="34289" y="134493"/>
                </a:lnTo>
                <a:lnTo>
                  <a:pt x="189774" y="134493"/>
                </a:lnTo>
                <a:lnTo>
                  <a:pt x="182498" y="126301"/>
                </a:lnTo>
                <a:lnTo>
                  <a:pt x="168854" y="116544"/>
                </a:lnTo>
                <a:lnTo>
                  <a:pt x="152685" y="109580"/>
                </a:lnTo>
                <a:lnTo>
                  <a:pt x="133992" y="105404"/>
                </a:lnTo>
                <a:lnTo>
                  <a:pt x="112775" y="104013"/>
                </a:lnTo>
                <a:lnTo>
                  <a:pt x="34289" y="104013"/>
                </a:lnTo>
                <a:lnTo>
                  <a:pt x="34289" y="0"/>
                </a:lnTo>
                <a:close/>
              </a:path>
              <a:path w="207645" h="272415">
                <a:moveTo>
                  <a:pt x="189774" y="134493"/>
                </a:moveTo>
                <a:lnTo>
                  <a:pt x="106679" y="134493"/>
                </a:lnTo>
                <a:lnTo>
                  <a:pt x="135516" y="137826"/>
                </a:lnTo>
                <a:lnTo>
                  <a:pt x="156114" y="147828"/>
                </a:lnTo>
                <a:lnTo>
                  <a:pt x="168473" y="164496"/>
                </a:lnTo>
                <a:lnTo>
                  <a:pt x="172592" y="187833"/>
                </a:lnTo>
                <a:lnTo>
                  <a:pt x="168473" y="211333"/>
                </a:lnTo>
                <a:lnTo>
                  <a:pt x="156114" y="228117"/>
                </a:lnTo>
                <a:lnTo>
                  <a:pt x="135516" y="238185"/>
                </a:lnTo>
                <a:lnTo>
                  <a:pt x="106679" y="241541"/>
                </a:lnTo>
                <a:lnTo>
                  <a:pt x="190103" y="241541"/>
                </a:lnTo>
                <a:lnTo>
                  <a:pt x="193440" y="237762"/>
                </a:lnTo>
                <a:lnTo>
                  <a:pt x="201120" y="223356"/>
                </a:lnTo>
                <a:lnTo>
                  <a:pt x="205728" y="206714"/>
                </a:lnTo>
                <a:lnTo>
                  <a:pt x="207263" y="187833"/>
                </a:lnTo>
                <a:lnTo>
                  <a:pt x="205716" y="169269"/>
                </a:lnTo>
                <a:lnTo>
                  <a:pt x="201072" y="152823"/>
                </a:lnTo>
                <a:lnTo>
                  <a:pt x="193333" y="138500"/>
                </a:lnTo>
                <a:lnTo>
                  <a:pt x="189774" y="13449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532962" y="701319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459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515817" y="685444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>
                <a:moveTo>
                  <a:pt x="0" y="0"/>
                </a:moveTo>
                <a:lnTo>
                  <a:pt x="220599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532962" y="553999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719271" y="701814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218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719271" y="553999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0"/>
                </a:moveTo>
                <a:lnTo>
                  <a:pt x="0" y="115811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805758" y="553999"/>
            <a:ext cx="273685" cy="272415"/>
          </a:xfrm>
          <a:custGeom>
            <a:avLst/>
            <a:gdLst/>
            <a:ahLst/>
            <a:cxnLst/>
            <a:rect l="l" t="t" r="r" b="b"/>
            <a:pathLst>
              <a:path w="273685" h="272415">
                <a:moveTo>
                  <a:pt x="273176" y="0"/>
                </a:moveTo>
                <a:lnTo>
                  <a:pt x="238887" y="0"/>
                </a:lnTo>
                <a:lnTo>
                  <a:pt x="238887" y="272034"/>
                </a:lnTo>
                <a:lnTo>
                  <a:pt x="273176" y="272034"/>
                </a:lnTo>
                <a:lnTo>
                  <a:pt x="273176" y="0"/>
                </a:lnTo>
                <a:close/>
              </a:path>
              <a:path w="273685" h="272415">
                <a:moveTo>
                  <a:pt x="34289" y="0"/>
                </a:moveTo>
                <a:lnTo>
                  <a:pt x="0" y="0"/>
                </a:lnTo>
                <a:lnTo>
                  <a:pt x="0" y="272033"/>
                </a:lnTo>
                <a:lnTo>
                  <a:pt x="107823" y="272033"/>
                </a:lnTo>
                <a:lnTo>
                  <a:pt x="129194" y="270652"/>
                </a:lnTo>
                <a:lnTo>
                  <a:pt x="147970" y="266509"/>
                </a:lnTo>
                <a:lnTo>
                  <a:pt x="164151" y="259603"/>
                </a:lnTo>
                <a:lnTo>
                  <a:pt x="177736" y="249936"/>
                </a:lnTo>
                <a:lnTo>
                  <a:pt x="185150" y="241541"/>
                </a:lnTo>
                <a:lnTo>
                  <a:pt x="34289" y="241541"/>
                </a:lnTo>
                <a:lnTo>
                  <a:pt x="34289" y="134492"/>
                </a:lnTo>
                <a:lnTo>
                  <a:pt x="184821" y="134492"/>
                </a:lnTo>
                <a:lnTo>
                  <a:pt x="177546" y="126301"/>
                </a:lnTo>
                <a:lnTo>
                  <a:pt x="163901" y="116544"/>
                </a:lnTo>
                <a:lnTo>
                  <a:pt x="147732" y="109580"/>
                </a:lnTo>
                <a:lnTo>
                  <a:pt x="129039" y="105404"/>
                </a:lnTo>
                <a:lnTo>
                  <a:pt x="107823" y="104012"/>
                </a:lnTo>
                <a:lnTo>
                  <a:pt x="34289" y="104012"/>
                </a:lnTo>
                <a:lnTo>
                  <a:pt x="34289" y="0"/>
                </a:lnTo>
                <a:close/>
              </a:path>
              <a:path w="273685" h="272415">
                <a:moveTo>
                  <a:pt x="184821" y="134492"/>
                </a:moveTo>
                <a:lnTo>
                  <a:pt x="101726" y="134492"/>
                </a:lnTo>
                <a:lnTo>
                  <a:pt x="130563" y="137826"/>
                </a:lnTo>
                <a:lnTo>
                  <a:pt x="151161" y="147827"/>
                </a:lnTo>
                <a:lnTo>
                  <a:pt x="163520" y="164496"/>
                </a:lnTo>
                <a:lnTo>
                  <a:pt x="167639" y="187832"/>
                </a:lnTo>
                <a:lnTo>
                  <a:pt x="163520" y="211333"/>
                </a:lnTo>
                <a:lnTo>
                  <a:pt x="151161" y="228117"/>
                </a:lnTo>
                <a:lnTo>
                  <a:pt x="130563" y="238185"/>
                </a:lnTo>
                <a:lnTo>
                  <a:pt x="101726" y="241541"/>
                </a:lnTo>
                <a:lnTo>
                  <a:pt x="185150" y="241541"/>
                </a:lnTo>
                <a:lnTo>
                  <a:pt x="188487" y="237762"/>
                </a:lnTo>
                <a:lnTo>
                  <a:pt x="196167" y="223356"/>
                </a:lnTo>
                <a:lnTo>
                  <a:pt x="200775" y="206714"/>
                </a:lnTo>
                <a:lnTo>
                  <a:pt x="202311" y="187832"/>
                </a:lnTo>
                <a:lnTo>
                  <a:pt x="200763" y="169269"/>
                </a:lnTo>
                <a:lnTo>
                  <a:pt x="196119" y="152823"/>
                </a:lnTo>
                <a:lnTo>
                  <a:pt x="188380" y="138500"/>
                </a:lnTo>
                <a:lnTo>
                  <a:pt x="184821" y="13449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48277" y="810666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452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65422" y="700811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48277" y="684936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9257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65422" y="585241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48277" y="569366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4">
                <a:moveTo>
                  <a:pt x="0" y="0"/>
                </a:moveTo>
                <a:lnTo>
                  <a:pt x="189356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502607" y="553999"/>
            <a:ext cx="222250" cy="272415"/>
          </a:xfrm>
          <a:custGeom>
            <a:avLst/>
            <a:gdLst/>
            <a:ahLst/>
            <a:cxnLst/>
            <a:rect l="l" t="t" r="r" b="b"/>
            <a:pathLst>
              <a:path w="222250" h="272415">
                <a:moveTo>
                  <a:pt x="33528" y="0"/>
                </a:moveTo>
                <a:lnTo>
                  <a:pt x="0" y="0"/>
                </a:lnTo>
                <a:lnTo>
                  <a:pt x="0" y="272034"/>
                </a:lnTo>
                <a:lnTo>
                  <a:pt x="53721" y="272034"/>
                </a:lnTo>
                <a:lnTo>
                  <a:pt x="76510" y="230504"/>
                </a:lnTo>
                <a:lnTo>
                  <a:pt x="33528" y="230504"/>
                </a:lnTo>
                <a:lnTo>
                  <a:pt x="33528" y="0"/>
                </a:lnTo>
                <a:close/>
              </a:path>
              <a:path w="222250" h="272415">
                <a:moveTo>
                  <a:pt x="222122" y="41529"/>
                </a:moveTo>
                <a:lnTo>
                  <a:pt x="188595" y="41529"/>
                </a:lnTo>
                <a:lnTo>
                  <a:pt x="188595" y="272034"/>
                </a:lnTo>
                <a:lnTo>
                  <a:pt x="222122" y="272034"/>
                </a:lnTo>
                <a:lnTo>
                  <a:pt x="222122" y="41529"/>
                </a:lnTo>
                <a:close/>
              </a:path>
              <a:path w="222250" h="272415">
                <a:moveTo>
                  <a:pt x="222122" y="0"/>
                </a:moveTo>
                <a:lnTo>
                  <a:pt x="168402" y="0"/>
                </a:lnTo>
                <a:lnTo>
                  <a:pt x="41910" y="230504"/>
                </a:lnTo>
                <a:lnTo>
                  <a:pt x="76510" y="230504"/>
                </a:lnTo>
                <a:lnTo>
                  <a:pt x="180213" y="41529"/>
                </a:lnTo>
                <a:lnTo>
                  <a:pt x="222122" y="41529"/>
                </a:lnTo>
                <a:lnTo>
                  <a:pt x="2221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780356" y="549046"/>
            <a:ext cx="233679" cy="281940"/>
          </a:xfrm>
          <a:custGeom>
            <a:avLst/>
            <a:gdLst/>
            <a:ahLst/>
            <a:cxnLst/>
            <a:rect l="l" t="t" r="r" b="b"/>
            <a:pathLst>
              <a:path w="233679" h="281940">
                <a:moveTo>
                  <a:pt x="126111" y="0"/>
                </a:moveTo>
                <a:lnTo>
                  <a:pt x="73437" y="9810"/>
                </a:lnTo>
                <a:lnTo>
                  <a:pt x="33528" y="39243"/>
                </a:lnTo>
                <a:lnTo>
                  <a:pt x="8382" y="84291"/>
                </a:lnTo>
                <a:lnTo>
                  <a:pt x="0" y="140970"/>
                </a:lnTo>
                <a:lnTo>
                  <a:pt x="2071" y="170759"/>
                </a:lnTo>
                <a:lnTo>
                  <a:pt x="18645" y="221622"/>
                </a:lnTo>
                <a:lnTo>
                  <a:pt x="51363" y="259860"/>
                </a:lnTo>
                <a:lnTo>
                  <a:pt x="97655" y="279485"/>
                </a:lnTo>
                <a:lnTo>
                  <a:pt x="125730" y="281940"/>
                </a:lnTo>
                <a:lnTo>
                  <a:pt x="146470" y="280545"/>
                </a:lnTo>
                <a:lnTo>
                  <a:pt x="165258" y="276363"/>
                </a:lnTo>
                <a:lnTo>
                  <a:pt x="182094" y="269397"/>
                </a:lnTo>
                <a:lnTo>
                  <a:pt x="196977" y="259651"/>
                </a:lnTo>
                <a:lnTo>
                  <a:pt x="206379" y="250698"/>
                </a:lnTo>
                <a:lnTo>
                  <a:pt x="125730" y="250698"/>
                </a:lnTo>
                <a:lnTo>
                  <a:pt x="104620" y="248733"/>
                </a:lnTo>
                <a:lnTo>
                  <a:pt x="57721" y="219252"/>
                </a:lnTo>
                <a:lnTo>
                  <a:pt x="40433" y="183969"/>
                </a:lnTo>
                <a:lnTo>
                  <a:pt x="34671" y="140970"/>
                </a:lnTo>
                <a:lnTo>
                  <a:pt x="36123" y="118657"/>
                </a:lnTo>
                <a:lnTo>
                  <a:pt x="47744" y="79605"/>
                </a:lnTo>
                <a:lnTo>
                  <a:pt x="70889" y="49029"/>
                </a:lnTo>
                <a:lnTo>
                  <a:pt x="126111" y="31242"/>
                </a:lnTo>
                <a:lnTo>
                  <a:pt x="206914" y="31242"/>
                </a:lnTo>
                <a:lnTo>
                  <a:pt x="194691" y="20370"/>
                </a:lnTo>
                <a:lnTo>
                  <a:pt x="180117" y="11460"/>
                </a:lnTo>
                <a:lnTo>
                  <a:pt x="163830" y="5094"/>
                </a:lnTo>
                <a:lnTo>
                  <a:pt x="145827" y="1273"/>
                </a:lnTo>
                <a:lnTo>
                  <a:pt x="126111" y="0"/>
                </a:lnTo>
                <a:close/>
              </a:path>
              <a:path w="233679" h="281940">
                <a:moveTo>
                  <a:pt x="233553" y="199644"/>
                </a:moveTo>
                <a:lnTo>
                  <a:pt x="197358" y="199644"/>
                </a:lnTo>
                <a:lnTo>
                  <a:pt x="193214" y="210990"/>
                </a:lnTo>
                <a:lnTo>
                  <a:pt x="187642" y="221026"/>
                </a:lnTo>
                <a:lnTo>
                  <a:pt x="151447" y="247315"/>
                </a:lnTo>
                <a:lnTo>
                  <a:pt x="125730" y="250698"/>
                </a:lnTo>
                <a:lnTo>
                  <a:pt x="206379" y="250698"/>
                </a:lnTo>
                <a:lnTo>
                  <a:pt x="209692" y="247542"/>
                </a:lnTo>
                <a:lnTo>
                  <a:pt x="220027" y="233505"/>
                </a:lnTo>
                <a:lnTo>
                  <a:pt x="227980" y="217539"/>
                </a:lnTo>
                <a:lnTo>
                  <a:pt x="233553" y="199644"/>
                </a:lnTo>
                <a:close/>
              </a:path>
              <a:path w="233679" h="281940">
                <a:moveTo>
                  <a:pt x="206914" y="31242"/>
                </a:moveTo>
                <a:lnTo>
                  <a:pt x="126111" y="31242"/>
                </a:lnTo>
                <a:lnTo>
                  <a:pt x="149947" y="34050"/>
                </a:lnTo>
                <a:lnTo>
                  <a:pt x="169259" y="42476"/>
                </a:lnTo>
                <a:lnTo>
                  <a:pt x="184046" y="56525"/>
                </a:lnTo>
                <a:lnTo>
                  <a:pt x="194310" y="76200"/>
                </a:lnTo>
                <a:lnTo>
                  <a:pt x="230505" y="76200"/>
                </a:lnTo>
                <a:lnTo>
                  <a:pt x="225123" y="59423"/>
                </a:lnTo>
                <a:lnTo>
                  <a:pt x="217360" y="44527"/>
                </a:lnTo>
                <a:lnTo>
                  <a:pt x="207216" y="31510"/>
                </a:lnTo>
                <a:lnTo>
                  <a:pt x="206914" y="312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84775" y="585749"/>
            <a:ext cx="0" cy="240029"/>
          </a:xfrm>
          <a:custGeom>
            <a:avLst/>
            <a:gdLst/>
            <a:ahLst/>
            <a:cxnLst/>
            <a:rect l="l" t="t" r="r" b="b"/>
            <a:pathLst>
              <a:path h="240030">
                <a:moveTo>
                  <a:pt x="0" y="0"/>
                </a:moveTo>
                <a:lnTo>
                  <a:pt x="0" y="240029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67630" y="569874"/>
            <a:ext cx="218440" cy="0"/>
          </a:xfrm>
          <a:custGeom>
            <a:avLst/>
            <a:gdLst/>
            <a:ahLst/>
            <a:cxnLst/>
            <a:rect l="l" t="t" r="r" b="b"/>
            <a:pathLst>
              <a:path w="218439">
                <a:moveTo>
                  <a:pt x="0" y="0"/>
                </a:moveTo>
                <a:lnTo>
                  <a:pt x="217919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268404" y="585241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354904" y="553999"/>
            <a:ext cx="273685" cy="272415"/>
          </a:xfrm>
          <a:custGeom>
            <a:avLst/>
            <a:gdLst/>
            <a:ahLst/>
            <a:cxnLst/>
            <a:rect l="l" t="t" r="r" b="b"/>
            <a:pathLst>
              <a:path w="273685" h="272415">
                <a:moveTo>
                  <a:pt x="273176" y="0"/>
                </a:moveTo>
                <a:lnTo>
                  <a:pt x="238874" y="0"/>
                </a:lnTo>
                <a:lnTo>
                  <a:pt x="238874" y="272034"/>
                </a:lnTo>
                <a:lnTo>
                  <a:pt x="273176" y="272034"/>
                </a:lnTo>
                <a:lnTo>
                  <a:pt x="273176" y="0"/>
                </a:lnTo>
                <a:close/>
              </a:path>
              <a:path w="273685" h="272415">
                <a:moveTo>
                  <a:pt x="34289" y="0"/>
                </a:moveTo>
                <a:lnTo>
                  <a:pt x="0" y="0"/>
                </a:lnTo>
                <a:lnTo>
                  <a:pt x="0" y="272033"/>
                </a:lnTo>
                <a:lnTo>
                  <a:pt x="107823" y="272033"/>
                </a:lnTo>
                <a:lnTo>
                  <a:pt x="129194" y="270652"/>
                </a:lnTo>
                <a:lnTo>
                  <a:pt x="147970" y="266509"/>
                </a:lnTo>
                <a:lnTo>
                  <a:pt x="164151" y="259603"/>
                </a:lnTo>
                <a:lnTo>
                  <a:pt x="177736" y="249936"/>
                </a:lnTo>
                <a:lnTo>
                  <a:pt x="185149" y="241541"/>
                </a:lnTo>
                <a:lnTo>
                  <a:pt x="34289" y="241541"/>
                </a:lnTo>
                <a:lnTo>
                  <a:pt x="34289" y="134492"/>
                </a:lnTo>
                <a:lnTo>
                  <a:pt x="184808" y="134492"/>
                </a:lnTo>
                <a:lnTo>
                  <a:pt x="177533" y="126301"/>
                </a:lnTo>
                <a:lnTo>
                  <a:pt x="163888" y="116544"/>
                </a:lnTo>
                <a:lnTo>
                  <a:pt x="147721" y="109580"/>
                </a:lnTo>
                <a:lnTo>
                  <a:pt x="129032" y="105404"/>
                </a:lnTo>
                <a:lnTo>
                  <a:pt x="107823" y="104012"/>
                </a:lnTo>
                <a:lnTo>
                  <a:pt x="34289" y="104012"/>
                </a:lnTo>
                <a:lnTo>
                  <a:pt x="34289" y="0"/>
                </a:lnTo>
                <a:close/>
              </a:path>
              <a:path w="273685" h="272415">
                <a:moveTo>
                  <a:pt x="184808" y="134492"/>
                </a:moveTo>
                <a:lnTo>
                  <a:pt x="101726" y="134492"/>
                </a:lnTo>
                <a:lnTo>
                  <a:pt x="130556" y="137826"/>
                </a:lnTo>
                <a:lnTo>
                  <a:pt x="151150" y="147827"/>
                </a:lnTo>
                <a:lnTo>
                  <a:pt x="163507" y="164496"/>
                </a:lnTo>
                <a:lnTo>
                  <a:pt x="167627" y="187832"/>
                </a:lnTo>
                <a:lnTo>
                  <a:pt x="163507" y="211333"/>
                </a:lnTo>
                <a:lnTo>
                  <a:pt x="151150" y="228117"/>
                </a:lnTo>
                <a:lnTo>
                  <a:pt x="130556" y="238185"/>
                </a:lnTo>
                <a:lnTo>
                  <a:pt x="101726" y="241541"/>
                </a:lnTo>
                <a:lnTo>
                  <a:pt x="185149" y="241541"/>
                </a:lnTo>
                <a:lnTo>
                  <a:pt x="188485" y="237762"/>
                </a:lnTo>
                <a:lnTo>
                  <a:pt x="196161" y="223356"/>
                </a:lnTo>
                <a:lnTo>
                  <a:pt x="200764" y="206714"/>
                </a:lnTo>
                <a:lnTo>
                  <a:pt x="202298" y="187832"/>
                </a:lnTo>
                <a:lnTo>
                  <a:pt x="200750" y="169269"/>
                </a:lnTo>
                <a:lnTo>
                  <a:pt x="196107" y="152823"/>
                </a:lnTo>
                <a:lnTo>
                  <a:pt x="188367" y="138500"/>
                </a:lnTo>
                <a:lnTo>
                  <a:pt x="184808" y="13449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76671" y="584479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4">
                <a:moveTo>
                  <a:pt x="0" y="0"/>
                </a:moveTo>
                <a:lnTo>
                  <a:pt x="0" y="241554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69597" y="56923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304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897816" y="553999"/>
            <a:ext cx="247015" cy="272415"/>
          </a:xfrm>
          <a:custGeom>
            <a:avLst/>
            <a:gdLst/>
            <a:ahLst/>
            <a:cxnLst/>
            <a:rect l="l" t="t" r="r" b="b"/>
            <a:pathLst>
              <a:path w="247014" h="272415">
                <a:moveTo>
                  <a:pt x="152018" y="0"/>
                </a:moveTo>
                <a:lnTo>
                  <a:pt x="94106" y="0"/>
                </a:lnTo>
                <a:lnTo>
                  <a:pt x="0" y="272034"/>
                </a:lnTo>
                <a:lnTo>
                  <a:pt x="35051" y="272034"/>
                </a:lnTo>
                <a:lnTo>
                  <a:pt x="63245" y="188595"/>
                </a:lnTo>
                <a:lnTo>
                  <a:pt x="217525" y="188595"/>
                </a:lnTo>
                <a:lnTo>
                  <a:pt x="206673" y="157353"/>
                </a:lnTo>
                <a:lnTo>
                  <a:pt x="73532" y="157353"/>
                </a:lnTo>
                <a:lnTo>
                  <a:pt x="115061" y="35052"/>
                </a:lnTo>
                <a:lnTo>
                  <a:pt x="164193" y="35052"/>
                </a:lnTo>
                <a:lnTo>
                  <a:pt x="152018" y="0"/>
                </a:lnTo>
                <a:close/>
              </a:path>
              <a:path w="247014" h="272415">
                <a:moveTo>
                  <a:pt x="217525" y="188595"/>
                </a:moveTo>
                <a:lnTo>
                  <a:pt x="182498" y="188595"/>
                </a:lnTo>
                <a:lnTo>
                  <a:pt x="210692" y="272034"/>
                </a:lnTo>
                <a:lnTo>
                  <a:pt x="246506" y="272034"/>
                </a:lnTo>
                <a:lnTo>
                  <a:pt x="217525" y="188595"/>
                </a:lnTo>
                <a:close/>
              </a:path>
              <a:path w="247014" h="272415">
                <a:moveTo>
                  <a:pt x="164193" y="35052"/>
                </a:moveTo>
                <a:lnTo>
                  <a:pt x="130301" y="35052"/>
                </a:lnTo>
                <a:lnTo>
                  <a:pt x="171830" y="157353"/>
                </a:lnTo>
                <a:lnTo>
                  <a:pt x="206673" y="157353"/>
                </a:lnTo>
                <a:lnTo>
                  <a:pt x="164193" y="3505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203759" y="701319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459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186614" y="685444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>
                <a:moveTo>
                  <a:pt x="0" y="0"/>
                </a:moveTo>
                <a:lnTo>
                  <a:pt x="220599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203759" y="553999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390068" y="701814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218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390068" y="553999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0"/>
                </a:moveTo>
                <a:lnTo>
                  <a:pt x="0" y="115811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476555" y="553999"/>
            <a:ext cx="222250" cy="272415"/>
          </a:xfrm>
          <a:custGeom>
            <a:avLst/>
            <a:gdLst/>
            <a:ahLst/>
            <a:cxnLst/>
            <a:rect l="l" t="t" r="r" b="b"/>
            <a:pathLst>
              <a:path w="222250" h="272415">
                <a:moveTo>
                  <a:pt x="33528" y="0"/>
                </a:moveTo>
                <a:lnTo>
                  <a:pt x="0" y="0"/>
                </a:lnTo>
                <a:lnTo>
                  <a:pt x="0" y="272034"/>
                </a:lnTo>
                <a:lnTo>
                  <a:pt x="53721" y="272034"/>
                </a:lnTo>
                <a:lnTo>
                  <a:pt x="76510" y="230504"/>
                </a:lnTo>
                <a:lnTo>
                  <a:pt x="33528" y="230504"/>
                </a:lnTo>
                <a:lnTo>
                  <a:pt x="33528" y="0"/>
                </a:lnTo>
                <a:close/>
              </a:path>
              <a:path w="222250" h="272415">
                <a:moveTo>
                  <a:pt x="222122" y="41529"/>
                </a:moveTo>
                <a:lnTo>
                  <a:pt x="188595" y="41529"/>
                </a:lnTo>
                <a:lnTo>
                  <a:pt x="188595" y="272034"/>
                </a:lnTo>
                <a:lnTo>
                  <a:pt x="222122" y="272034"/>
                </a:lnTo>
                <a:lnTo>
                  <a:pt x="222122" y="41529"/>
                </a:lnTo>
                <a:close/>
              </a:path>
              <a:path w="222250" h="272415">
                <a:moveTo>
                  <a:pt x="222122" y="0"/>
                </a:moveTo>
                <a:lnTo>
                  <a:pt x="168402" y="0"/>
                </a:lnTo>
                <a:lnTo>
                  <a:pt x="41910" y="230504"/>
                </a:lnTo>
                <a:lnTo>
                  <a:pt x="76510" y="230504"/>
                </a:lnTo>
                <a:lnTo>
                  <a:pt x="180213" y="41529"/>
                </a:lnTo>
                <a:lnTo>
                  <a:pt x="222122" y="41529"/>
                </a:lnTo>
                <a:lnTo>
                  <a:pt x="2221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758495" y="553999"/>
            <a:ext cx="212090" cy="272415"/>
          </a:xfrm>
          <a:custGeom>
            <a:avLst/>
            <a:gdLst/>
            <a:ahLst/>
            <a:cxnLst/>
            <a:rect l="l" t="t" r="r" b="b"/>
            <a:pathLst>
              <a:path w="212090" h="272415">
                <a:moveTo>
                  <a:pt x="211836" y="0"/>
                </a:moveTo>
                <a:lnTo>
                  <a:pt x="91440" y="0"/>
                </a:lnTo>
                <a:lnTo>
                  <a:pt x="71151" y="1297"/>
                </a:lnTo>
                <a:lnTo>
                  <a:pt x="25146" y="20764"/>
                </a:lnTo>
                <a:lnTo>
                  <a:pt x="3357" y="61448"/>
                </a:lnTo>
                <a:lnTo>
                  <a:pt x="1905" y="79248"/>
                </a:lnTo>
                <a:lnTo>
                  <a:pt x="4500" y="102886"/>
                </a:lnTo>
                <a:lnTo>
                  <a:pt x="12287" y="122386"/>
                </a:lnTo>
                <a:lnTo>
                  <a:pt x="25265" y="137748"/>
                </a:lnTo>
                <a:lnTo>
                  <a:pt x="43434" y="148971"/>
                </a:lnTo>
                <a:lnTo>
                  <a:pt x="0" y="272034"/>
                </a:lnTo>
                <a:lnTo>
                  <a:pt x="35433" y="272034"/>
                </a:lnTo>
                <a:lnTo>
                  <a:pt x="76200" y="156959"/>
                </a:lnTo>
                <a:lnTo>
                  <a:pt x="211836" y="156959"/>
                </a:lnTo>
                <a:lnTo>
                  <a:pt x="211836" y="127635"/>
                </a:lnTo>
                <a:lnTo>
                  <a:pt x="96393" y="127635"/>
                </a:lnTo>
                <a:lnTo>
                  <a:pt x="70223" y="124610"/>
                </a:lnTo>
                <a:lnTo>
                  <a:pt x="51530" y="115538"/>
                </a:lnTo>
                <a:lnTo>
                  <a:pt x="40314" y="100417"/>
                </a:lnTo>
                <a:lnTo>
                  <a:pt x="36576" y="79248"/>
                </a:lnTo>
                <a:lnTo>
                  <a:pt x="37457" y="67970"/>
                </a:lnTo>
                <a:lnTo>
                  <a:pt x="69151" y="33574"/>
                </a:lnTo>
                <a:lnTo>
                  <a:pt x="96393" y="30480"/>
                </a:lnTo>
                <a:lnTo>
                  <a:pt x="211836" y="30480"/>
                </a:lnTo>
                <a:lnTo>
                  <a:pt x="211836" y="0"/>
                </a:lnTo>
                <a:close/>
              </a:path>
              <a:path w="212090" h="272415">
                <a:moveTo>
                  <a:pt x="211836" y="156959"/>
                </a:moveTo>
                <a:lnTo>
                  <a:pt x="76200" y="156959"/>
                </a:lnTo>
                <a:lnTo>
                  <a:pt x="83312" y="157734"/>
                </a:lnTo>
                <a:lnTo>
                  <a:pt x="90678" y="158115"/>
                </a:lnTo>
                <a:lnTo>
                  <a:pt x="177546" y="158115"/>
                </a:lnTo>
                <a:lnTo>
                  <a:pt x="177546" y="272034"/>
                </a:lnTo>
                <a:lnTo>
                  <a:pt x="211836" y="272034"/>
                </a:lnTo>
                <a:lnTo>
                  <a:pt x="211836" y="156959"/>
                </a:lnTo>
                <a:close/>
              </a:path>
              <a:path w="212090" h="272415">
                <a:moveTo>
                  <a:pt x="211836" y="30480"/>
                </a:moveTo>
                <a:lnTo>
                  <a:pt x="177546" y="30480"/>
                </a:lnTo>
                <a:lnTo>
                  <a:pt x="177546" y="127635"/>
                </a:lnTo>
                <a:lnTo>
                  <a:pt x="211836" y="127635"/>
                </a:lnTo>
                <a:lnTo>
                  <a:pt x="211836" y="304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77404" y="869321"/>
            <a:ext cx="6127750" cy="0"/>
          </a:xfrm>
          <a:custGeom>
            <a:avLst/>
            <a:gdLst/>
            <a:ahLst/>
            <a:cxnLst/>
            <a:rect l="l" t="t" r="r" b="b"/>
            <a:pathLst>
              <a:path w="6127750">
                <a:moveTo>
                  <a:pt x="0" y="0"/>
                </a:moveTo>
                <a:lnTo>
                  <a:pt x="6127597" y="0"/>
                </a:lnTo>
              </a:path>
            </a:pathLst>
          </a:custGeom>
          <a:ln w="173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87182" y="1568361"/>
            <a:ext cx="109220" cy="132080"/>
          </a:xfrm>
          <a:custGeom>
            <a:avLst/>
            <a:gdLst/>
            <a:ahLst/>
            <a:cxnLst/>
            <a:rect l="l" t="t" r="r" b="b"/>
            <a:pathLst>
              <a:path w="109219" h="132080">
                <a:moveTo>
                  <a:pt x="58851" y="0"/>
                </a:moveTo>
                <a:lnTo>
                  <a:pt x="15646" y="18313"/>
                </a:lnTo>
                <a:lnTo>
                  <a:pt x="0" y="65786"/>
                </a:lnTo>
                <a:lnTo>
                  <a:pt x="966" y="79690"/>
                </a:lnTo>
                <a:lnTo>
                  <a:pt x="23969" y="121268"/>
                </a:lnTo>
                <a:lnTo>
                  <a:pt x="58673" y="131572"/>
                </a:lnTo>
                <a:lnTo>
                  <a:pt x="68353" y="130921"/>
                </a:lnTo>
                <a:lnTo>
                  <a:pt x="77122" y="128971"/>
                </a:lnTo>
                <a:lnTo>
                  <a:pt x="84979" y="125721"/>
                </a:lnTo>
                <a:lnTo>
                  <a:pt x="91922" y="121170"/>
                </a:lnTo>
                <a:lnTo>
                  <a:pt x="96308" y="116992"/>
                </a:lnTo>
                <a:lnTo>
                  <a:pt x="58673" y="116992"/>
                </a:lnTo>
                <a:lnTo>
                  <a:pt x="48819" y="116075"/>
                </a:lnTo>
                <a:lnTo>
                  <a:pt x="18867" y="85855"/>
                </a:lnTo>
                <a:lnTo>
                  <a:pt x="16179" y="65786"/>
                </a:lnTo>
                <a:lnTo>
                  <a:pt x="16858" y="55370"/>
                </a:lnTo>
                <a:lnTo>
                  <a:pt x="40405" y="18267"/>
                </a:lnTo>
                <a:lnTo>
                  <a:pt x="58851" y="14579"/>
                </a:lnTo>
                <a:lnTo>
                  <a:pt x="96557" y="14579"/>
                </a:lnTo>
                <a:lnTo>
                  <a:pt x="90855" y="9512"/>
                </a:lnTo>
                <a:lnTo>
                  <a:pt x="84054" y="5347"/>
                </a:lnTo>
                <a:lnTo>
                  <a:pt x="76453" y="2374"/>
                </a:lnTo>
                <a:lnTo>
                  <a:pt x="68052" y="593"/>
                </a:lnTo>
                <a:lnTo>
                  <a:pt x="58851" y="0"/>
                </a:lnTo>
                <a:close/>
              </a:path>
              <a:path w="109219" h="132080">
                <a:moveTo>
                  <a:pt x="108991" y="93167"/>
                </a:moveTo>
                <a:lnTo>
                  <a:pt x="92100" y="93167"/>
                </a:lnTo>
                <a:lnTo>
                  <a:pt x="89966" y="100634"/>
                </a:lnTo>
                <a:lnTo>
                  <a:pt x="86055" y="106476"/>
                </a:lnTo>
                <a:lnTo>
                  <a:pt x="74675" y="114884"/>
                </a:lnTo>
                <a:lnTo>
                  <a:pt x="67449" y="116992"/>
                </a:lnTo>
                <a:lnTo>
                  <a:pt x="96308" y="116992"/>
                </a:lnTo>
                <a:lnTo>
                  <a:pt x="97854" y="115519"/>
                </a:lnTo>
                <a:lnTo>
                  <a:pt x="102676" y="108969"/>
                </a:lnTo>
                <a:lnTo>
                  <a:pt x="106388" y="101518"/>
                </a:lnTo>
                <a:lnTo>
                  <a:pt x="108991" y="93167"/>
                </a:lnTo>
                <a:close/>
              </a:path>
              <a:path w="109219" h="132080">
                <a:moveTo>
                  <a:pt x="96557" y="14579"/>
                </a:moveTo>
                <a:lnTo>
                  <a:pt x="58851" y="14579"/>
                </a:lnTo>
                <a:lnTo>
                  <a:pt x="69977" y="15891"/>
                </a:lnTo>
                <a:lnTo>
                  <a:pt x="78989" y="19826"/>
                </a:lnTo>
                <a:lnTo>
                  <a:pt x="85889" y="26382"/>
                </a:lnTo>
                <a:lnTo>
                  <a:pt x="90677" y="35560"/>
                </a:lnTo>
                <a:lnTo>
                  <a:pt x="107568" y="35560"/>
                </a:lnTo>
                <a:lnTo>
                  <a:pt x="105054" y="27730"/>
                </a:lnTo>
                <a:lnTo>
                  <a:pt x="101431" y="20778"/>
                </a:lnTo>
                <a:lnTo>
                  <a:pt x="96699" y="14705"/>
                </a:lnTo>
                <a:lnTo>
                  <a:pt x="96557" y="14579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08975" y="1608010"/>
            <a:ext cx="107314" cy="115570"/>
          </a:xfrm>
          <a:custGeom>
            <a:avLst/>
            <a:gdLst/>
            <a:ahLst/>
            <a:cxnLst/>
            <a:rect l="l" t="t" r="r" b="b"/>
            <a:pathLst>
              <a:path w="107315" h="115569">
                <a:moveTo>
                  <a:pt x="107035" y="76453"/>
                </a:moveTo>
                <a:lnTo>
                  <a:pt x="0" y="76453"/>
                </a:lnTo>
                <a:lnTo>
                  <a:pt x="0" y="115036"/>
                </a:lnTo>
                <a:lnTo>
                  <a:pt x="14757" y="115036"/>
                </a:lnTo>
                <a:lnTo>
                  <a:pt x="14757" y="89611"/>
                </a:lnTo>
                <a:lnTo>
                  <a:pt x="107035" y="89611"/>
                </a:lnTo>
                <a:lnTo>
                  <a:pt x="107035" y="76453"/>
                </a:lnTo>
                <a:close/>
              </a:path>
              <a:path w="107315" h="115569">
                <a:moveTo>
                  <a:pt x="107035" y="89611"/>
                </a:moveTo>
                <a:lnTo>
                  <a:pt x="92278" y="89611"/>
                </a:lnTo>
                <a:lnTo>
                  <a:pt x="92278" y="115036"/>
                </a:lnTo>
                <a:lnTo>
                  <a:pt x="107035" y="115036"/>
                </a:lnTo>
                <a:lnTo>
                  <a:pt x="107035" y="89611"/>
                </a:lnTo>
                <a:close/>
              </a:path>
              <a:path w="107315" h="115569">
                <a:moveTo>
                  <a:pt x="90500" y="0"/>
                </a:moveTo>
                <a:lnTo>
                  <a:pt x="22936" y="0"/>
                </a:lnTo>
                <a:lnTo>
                  <a:pt x="22936" y="24536"/>
                </a:lnTo>
                <a:lnTo>
                  <a:pt x="22247" y="38447"/>
                </a:lnTo>
                <a:lnTo>
                  <a:pt x="20181" y="51738"/>
                </a:lnTo>
                <a:lnTo>
                  <a:pt x="16737" y="64407"/>
                </a:lnTo>
                <a:lnTo>
                  <a:pt x="11912" y="76453"/>
                </a:lnTo>
                <a:lnTo>
                  <a:pt x="27203" y="76453"/>
                </a:lnTo>
                <a:lnTo>
                  <a:pt x="31479" y="65137"/>
                </a:lnTo>
                <a:lnTo>
                  <a:pt x="34536" y="52714"/>
                </a:lnTo>
                <a:lnTo>
                  <a:pt x="36370" y="39181"/>
                </a:lnTo>
                <a:lnTo>
                  <a:pt x="36982" y="24536"/>
                </a:lnTo>
                <a:lnTo>
                  <a:pt x="36982" y="13157"/>
                </a:lnTo>
                <a:lnTo>
                  <a:pt x="90500" y="13157"/>
                </a:lnTo>
                <a:lnTo>
                  <a:pt x="90500" y="0"/>
                </a:lnTo>
                <a:close/>
              </a:path>
              <a:path w="107315" h="115569">
                <a:moveTo>
                  <a:pt x="90500" y="13157"/>
                </a:moveTo>
                <a:lnTo>
                  <a:pt x="75387" y="13157"/>
                </a:lnTo>
                <a:lnTo>
                  <a:pt x="75387" y="76453"/>
                </a:lnTo>
                <a:lnTo>
                  <a:pt x="90500" y="76453"/>
                </a:lnTo>
                <a:lnTo>
                  <a:pt x="90500" y="13157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128636" y="1605699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23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8" y="35927"/>
                </a:lnTo>
                <a:lnTo>
                  <a:pt x="0" y="56895"/>
                </a:lnTo>
                <a:lnTo>
                  <a:pt x="0" y="73126"/>
                </a:lnTo>
                <a:lnTo>
                  <a:pt x="2895" y="80010"/>
                </a:lnTo>
                <a:lnTo>
                  <a:pt x="14516" y="91389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7" y="93500"/>
                </a:lnTo>
                <a:lnTo>
                  <a:pt x="48496" y="91300"/>
                </a:lnTo>
                <a:lnTo>
                  <a:pt x="54886" y="87633"/>
                </a:lnTo>
                <a:lnTo>
                  <a:pt x="60096" y="82499"/>
                </a:lnTo>
                <a:lnTo>
                  <a:pt x="78232" y="82499"/>
                </a:lnTo>
                <a:lnTo>
                  <a:pt x="78232" y="81076"/>
                </a:lnTo>
                <a:lnTo>
                  <a:pt x="29273" y="81076"/>
                </a:lnTo>
                <a:lnTo>
                  <a:pt x="24155" y="79590"/>
                </a:lnTo>
                <a:lnTo>
                  <a:pt x="16916" y="73660"/>
                </a:lnTo>
                <a:lnTo>
                  <a:pt x="15113" y="69634"/>
                </a:lnTo>
                <a:lnTo>
                  <a:pt x="15113" y="64541"/>
                </a:lnTo>
                <a:lnTo>
                  <a:pt x="16458" y="57073"/>
                </a:lnTo>
                <a:lnTo>
                  <a:pt x="20493" y="51739"/>
                </a:lnTo>
                <a:lnTo>
                  <a:pt x="27216" y="48539"/>
                </a:lnTo>
                <a:lnTo>
                  <a:pt x="36626" y="47472"/>
                </a:lnTo>
                <a:lnTo>
                  <a:pt x="78232" y="47472"/>
                </a:lnTo>
                <a:lnTo>
                  <a:pt x="78232" y="20980"/>
                </a:lnTo>
                <a:lnTo>
                  <a:pt x="74942" y="13334"/>
                </a:lnTo>
                <a:lnTo>
                  <a:pt x="74723" y="13157"/>
                </a:lnTo>
                <a:close/>
              </a:path>
              <a:path w="78740" h="94614">
                <a:moveTo>
                  <a:pt x="78232" y="82499"/>
                </a:moveTo>
                <a:lnTo>
                  <a:pt x="64008" y="82499"/>
                </a:lnTo>
                <a:lnTo>
                  <a:pt x="64008" y="91922"/>
                </a:lnTo>
                <a:lnTo>
                  <a:pt x="78232" y="91922"/>
                </a:lnTo>
                <a:lnTo>
                  <a:pt x="78232" y="82499"/>
                </a:lnTo>
                <a:close/>
              </a:path>
              <a:path w="78740" h="94614">
                <a:moveTo>
                  <a:pt x="78232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44" y="68770"/>
                </a:lnTo>
                <a:lnTo>
                  <a:pt x="49847" y="78613"/>
                </a:lnTo>
                <a:lnTo>
                  <a:pt x="43383" y="81076"/>
                </a:lnTo>
                <a:lnTo>
                  <a:pt x="78232" y="81076"/>
                </a:lnTo>
                <a:lnTo>
                  <a:pt x="78232" y="47472"/>
                </a:lnTo>
                <a:close/>
              </a:path>
              <a:path w="78740" h="94614">
                <a:moveTo>
                  <a:pt x="41249" y="0"/>
                </a:moveTo>
                <a:lnTo>
                  <a:pt x="6286" y="17957"/>
                </a:lnTo>
                <a:lnTo>
                  <a:pt x="5689" y="26136"/>
                </a:lnTo>
                <a:lnTo>
                  <a:pt x="20802" y="26136"/>
                </a:lnTo>
                <a:lnTo>
                  <a:pt x="21628" y="17475"/>
                </a:lnTo>
                <a:lnTo>
                  <a:pt x="28562" y="13157"/>
                </a:lnTo>
                <a:lnTo>
                  <a:pt x="74723" y="13157"/>
                </a:lnTo>
                <a:lnTo>
                  <a:pt x="68364" y="8000"/>
                </a:lnTo>
                <a:lnTo>
                  <a:pt x="62968" y="4500"/>
                </a:lnTo>
                <a:lnTo>
                  <a:pt x="56649" y="2000"/>
                </a:lnTo>
                <a:lnTo>
                  <a:pt x="49409" y="500"/>
                </a:lnTo>
                <a:lnTo>
                  <a:pt x="41249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234605" y="1608010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5" h="90169">
                <a:moveTo>
                  <a:pt x="53454" y="0"/>
                </a:moveTo>
                <a:lnTo>
                  <a:pt x="0" y="0"/>
                </a:lnTo>
                <a:lnTo>
                  <a:pt x="0" y="89611"/>
                </a:lnTo>
                <a:lnTo>
                  <a:pt x="46050" y="89611"/>
                </a:lnTo>
                <a:lnTo>
                  <a:pt x="59894" y="88077"/>
                </a:lnTo>
                <a:lnTo>
                  <a:pt x="69784" y="83477"/>
                </a:lnTo>
                <a:lnTo>
                  <a:pt x="74945" y="76809"/>
                </a:lnTo>
                <a:lnTo>
                  <a:pt x="14935" y="76809"/>
                </a:lnTo>
                <a:lnTo>
                  <a:pt x="14935" y="49961"/>
                </a:lnTo>
                <a:lnTo>
                  <a:pt x="72799" y="49961"/>
                </a:lnTo>
                <a:lnTo>
                  <a:pt x="71031" y="47523"/>
                </a:lnTo>
                <a:lnTo>
                  <a:pt x="67500" y="45161"/>
                </a:lnTo>
                <a:lnTo>
                  <a:pt x="63118" y="44094"/>
                </a:lnTo>
                <a:lnTo>
                  <a:pt x="63118" y="40182"/>
                </a:lnTo>
                <a:lnTo>
                  <a:pt x="65849" y="38760"/>
                </a:lnTo>
                <a:lnTo>
                  <a:pt x="67458" y="37160"/>
                </a:lnTo>
                <a:lnTo>
                  <a:pt x="14935" y="37160"/>
                </a:lnTo>
                <a:lnTo>
                  <a:pt x="14935" y="12801"/>
                </a:lnTo>
                <a:lnTo>
                  <a:pt x="71536" y="12801"/>
                </a:lnTo>
                <a:lnTo>
                  <a:pt x="70256" y="9918"/>
                </a:lnTo>
                <a:lnTo>
                  <a:pt x="60426" y="1981"/>
                </a:lnTo>
                <a:lnTo>
                  <a:pt x="53454" y="0"/>
                </a:lnTo>
                <a:close/>
              </a:path>
              <a:path w="78105" h="90169">
                <a:moveTo>
                  <a:pt x="72799" y="49961"/>
                </a:moveTo>
                <a:lnTo>
                  <a:pt x="56781" y="49961"/>
                </a:lnTo>
                <a:lnTo>
                  <a:pt x="62585" y="54457"/>
                </a:lnTo>
                <a:lnTo>
                  <a:pt x="62585" y="72364"/>
                </a:lnTo>
                <a:lnTo>
                  <a:pt x="56781" y="76809"/>
                </a:lnTo>
                <a:lnTo>
                  <a:pt x="74945" y="76809"/>
                </a:lnTo>
                <a:lnTo>
                  <a:pt x="75719" y="75809"/>
                </a:lnTo>
                <a:lnTo>
                  <a:pt x="77698" y="65074"/>
                </a:lnTo>
                <a:lnTo>
                  <a:pt x="77698" y="59499"/>
                </a:lnTo>
                <a:lnTo>
                  <a:pt x="76365" y="54876"/>
                </a:lnTo>
                <a:lnTo>
                  <a:pt x="72799" y="49961"/>
                </a:lnTo>
                <a:close/>
              </a:path>
              <a:path w="78105" h="90169">
                <a:moveTo>
                  <a:pt x="71536" y="12801"/>
                </a:moveTo>
                <a:lnTo>
                  <a:pt x="52743" y="12801"/>
                </a:lnTo>
                <a:lnTo>
                  <a:pt x="57607" y="16890"/>
                </a:lnTo>
                <a:lnTo>
                  <a:pt x="57607" y="28625"/>
                </a:lnTo>
                <a:lnTo>
                  <a:pt x="56451" y="31521"/>
                </a:lnTo>
                <a:lnTo>
                  <a:pt x="51828" y="36029"/>
                </a:lnTo>
                <a:lnTo>
                  <a:pt x="48120" y="37160"/>
                </a:lnTo>
                <a:lnTo>
                  <a:pt x="67458" y="37160"/>
                </a:lnTo>
                <a:lnTo>
                  <a:pt x="68122" y="36499"/>
                </a:lnTo>
                <a:lnTo>
                  <a:pt x="71805" y="30340"/>
                </a:lnTo>
                <a:lnTo>
                  <a:pt x="72720" y="26733"/>
                </a:lnTo>
                <a:lnTo>
                  <a:pt x="72720" y="15468"/>
                </a:lnTo>
                <a:lnTo>
                  <a:pt x="71536" y="12801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328839" y="1605699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23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8" y="35927"/>
                </a:lnTo>
                <a:lnTo>
                  <a:pt x="0" y="56895"/>
                </a:lnTo>
                <a:lnTo>
                  <a:pt x="0" y="73126"/>
                </a:lnTo>
                <a:lnTo>
                  <a:pt x="2908" y="80010"/>
                </a:lnTo>
                <a:lnTo>
                  <a:pt x="14516" y="91389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7" y="93500"/>
                </a:lnTo>
                <a:lnTo>
                  <a:pt x="48496" y="91300"/>
                </a:lnTo>
                <a:lnTo>
                  <a:pt x="54886" y="87633"/>
                </a:lnTo>
                <a:lnTo>
                  <a:pt x="60096" y="82499"/>
                </a:lnTo>
                <a:lnTo>
                  <a:pt x="78232" y="82499"/>
                </a:lnTo>
                <a:lnTo>
                  <a:pt x="78232" y="81076"/>
                </a:lnTo>
                <a:lnTo>
                  <a:pt x="29273" y="81076"/>
                </a:lnTo>
                <a:lnTo>
                  <a:pt x="24155" y="79590"/>
                </a:lnTo>
                <a:lnTo>
                  <a:pt x="16916" y="73660"/>
                </a:lnTo>
                <a:lnTo>
                  <a:pt x="15113" y="69634"/>
                </a:lnTo>
                <a:lnTo>
                  <a:pt x="15113" y="64541"/>
                </a:lnTo>
                <a:lnTo>
                  <a:pt x="16458" y="57073"/>
                </a:lnTo>
                <a:lnTo>
                  <a:pt x="20493" y="51739"/>
                </a:lnTo>
                <a:lnTo>
                  <a:pt x="27216" y="48539"/>
                </a:lnTo>
                <a:lnTo>
                  <a:pt x="36626" y="47472"/>
                </a:lnTo>
                <a:lnTo>
                  <a:pt x="78232" y="47472"/>
                </a:lnTo>
                <a:lnTo>
                  <a:pt x="78232" y="20980"/>
                </a:lnTo>
                <a:lnTo>
                  <a:pt x="74942" y="13334"/>
                </a:lnTo>
                <a:lnTo>
                  <a:pt x="74723" y="13157"/>
                </a:lnTo>
                <a:close/>
              </a:path>
              <a:path w="78740" h="94614">
                <a:moveTo>
                  <a:pt x="78232" y="82499"/>
                </a:moveTo>
                <a:lnTo>
                  <a:pt x="64008" y="82499"/>
                </a:lnTo>
                <a:lnTo>
                  <a:pt x="64008" y="91922"/>
                </a:lnTo>
                <a:lnTo>
                  <a:pt x="78232" y="91922"/>
                </a:lnTo>
                <a:lnTo>
                  <a:pt x="78232" y="82499"/>
                </a:lnTo>
                <a:close/>
              </a:path>
              <a:path w="78740" h="94614">
                <a:moveTo>
                  <a:pt x="78232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44" y="68770"/>
                </a:lnTo>
                <a:lnTo>
                  <a:pt x="49847" y="78613"/>
                </a:lnTo>
                <a:lnTo>
                  <a:pt x="43383" y="81076"/>
                </a:lnTo>
                <a:lnTo>
                  <a:pt x="78232" y="81076"/>
                </a:lnTo>
                <a:lnTo>
                  <a:pt x="78232" y="47472"/>
                </a:lnTo>
                <a:close/>
              </a:path>
              <a:path w="78740" h="94614">
                <a:moveTo>
                  <a:pt x="41249" y="0"/>
                </a:moveTo>
                <a:lnTo>
                  <a:pt x="6286" y="17957"/>
                </a:lnTo>
                <a:lnTo>
                  <a:pt x="5689" y="26136"/>
                </a:lnTo>
                <a:lnTo>
                  <a:pt x="20802" y="26136"/>
                </a:lnTo>
                <a:lnTo>
                  <a:pt x="21628" y="17475"/>
                </a:lnTo>
                <a:lnTo>
                  <a:pt x="28562" y="13157"/>
                </a:lnTo>
                <a:lnTo>
                  <a:pt x="74723" y="13157"/>
                </a:lnTo>
                <a:lnTo>
                  <a:pt x="68364" y="8000"/>
                </a:lnTo>
                <a:lnTo>
                  <a:pt x="62968" y="4500"/>
                </a:lnTo>
                <a:lnTo>
                  <a:pt x="56649" y="2000"/>
                </a:lnTo>
                <a:lnTo>
                  <a:pt x="49409" y="500"/>
                </a:lnTo>
                <a:lnTo>
                  <a:pt x="41249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464233" y="1621167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3"/>
                </a:lnTo>
              </a:path>
            </a:pathLst>
          </a:custGeom>
          <a:ln w="15112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425562" y="1614589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57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522641" y="1608010"/>
            <a:ext cx="75565" cy="90170"/>
          </a:xfrm>
          <a:custGeom>
            <a:avLst/>
            <a:gdLst/>
            <a:ahLst/>
            <a:cxnLst/>
            <a:rect l="l" t="t" r="r" b="b"/>
            <a:pathLst>
              <a:path w="75565" h="90169">
                <a:moveTo>
                  <a:pt x="15112" y="0"/>
                </a:moveTo>
                <a:lnTo>
                  <a:pt x="0" y="0"/>
                </a:lnTo>
                <a:lnTo>
                  <a:pt x="0" y="89611"/>
                </a:lnTo>
                <a:lnTo>
                  <a:pt x="41605" y="89611"/>
                </a:lnTo>
                <a:lnTo>
                  <a:pt x="49232" y="89116"/>
                </a:lnTo>
                <a:lnTo>
                  <a:pt x="55938" y="87631"/>
                </a:lnTo>
                <a:lnTo>
                  <a:pt x="61723" y="85158"/>
                </a:lnTo>
                <a:lnTo>
                  <a:pt x="66586" y="81699"/>
                </a:lnTo>
                <a:lnTo>
                  <a:pt x="72425" y="76454"/>
                </a:lnTo>
                <a:lnTo>
                  <a:pt x="15112" y="76454"/>
                </a:lnTo>
                <a:lnTo>
                  <a:pt x="15112" y="42672"/>
                </a:lnTo>
                <a:lnTo>
                  <a:pt x="72195" y="42672"/>
                </a:lnTo>
                <a:lnTo>
                  <a:pt x="66586" y="37693"/>
                </a:lnTo>
                <a:lnTo>
                  <a:pt x="61723" y="34269"/>
                </a:lnTo>
                <a:lnTo>
                  <a:pt x="55938" y="31824"/>
                </a:lnTo>
                <a:lnTo>
                  <a:pt x="49232" y="30358"/>
                </a:lnTo>
                <a:lnTo>
                  <a:pt x="41605" y="29870"/>
                </a:lnTo>
                <a:lnTo>
                  <a:pt x="15112" y="29870"/>
                </a:lnTo>
                <a:lnTo>
                  <a:pt x="15112" y="0"/>
                </a:lnTo>
                <a:close/>
              </a:path>
              <a:path w="75565" h="90169">
                <a:moveTo>
                  <a:pt x="72195" y="42672"/>
                </a:moveTo>
                <a:lnTo>
                  <a:pt x="46939" y="42672"/>
                </a:lnTo>
                <a:lnTo>
                  <a:pt x="52273" y="44094"/>
                </a:lnTo>
                <a:lnTo>
                  <a:pt x="58673" y="49784"/>
                </a:lnTo>
                <a:lnTo>
                  <a:pt x="60274" y="53987"/>
                </a:lnTo>
                <a:lnTo>
                  <a:pt x="60274" y="65138"/>
                </a:lnTo>
                <a:lnTo>
                  <a:pt x="58673" y="69342"/>
                </a:lnTo>
                <a:lnTo>
                  <a:pt x="52273" y="75031"/>
                </a:lnTo>
                <a:lnTo>
                  <a:pt x="46939" y="76454"/>
                </a:lnTo>
                <a:lnTo>
                  <a:pt x="72425" y="76454"/>
                </a:lnTo>
                <a:lnTo>
                  <a:pt x="75266" y="69342"/>
                </a:lnTo>
                <a:lnTo>
                  <a:pt x="75387" y="50203"/>
                </a:lnTo>
                <a:lnTo>
                  <a:pt x="72453" y="42900"/>
                </a:lnTo>
                <a:lnTo>
                  <a:pt x="72195" y="42672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663458" y="1605699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4" h="94614">
                <a:moveTo>
                  <a:pt x="44094" y="0"/>
                </a:moveTo>
                <a:lnTo>
                  <a:pt x="6649" y="20445"/>
                </a:lnTo>
                <a:lnTo>
                  <a:pt x="0" y="47117"/>
                </a:lnTo>
                <a:lnTo>
                  <a:pt x="738" y="56894"/>
                </a:lnTo>
                <a:lnTo>
                  <a:pt x="25806" y="90900"/>
                </a:lnTo>
                <a:lnTo>
                  <a:pt x="44094" y="94234"/>
                </a:lnTo>
                <a:lnTo>
                  <a:pt x="53776" y="93400"/>
                </a:lnTo>
                <a:lnTo>
                  <a:pt x="62382" y="90900"/>
                </a:lnTo>
                <a:lnTo>
                  <a:pt x="69911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3" y="56894"/>
                </a:lnTo>
                <a:lnTo>
                  <a:pt x="15204" y="37334"/>
                </a:lnTo>
                <a:lnTo>
                  <a:pt x="17602" y="29603"/>
                </a:lnTo>
                <a:lnTo>
                  <a:pt x="27559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1" y="7500"/>
                </a:lnTo>
                <a:lnTo>
                  <a:pt x="62382" y="3333"/>
                </a:lnTo>
                <a:lnTo>
                  <a:pt x="53776" y="833"/>
                </a:lnTo>
                <a:lnTo>
                  <a:pt x="44094" y="0"/>
                </a:lnTo>
                <a:close/>
              </a:path>
              <a:path w="88264" h="94614">
                <a:moveTo>
                  <a:pt x="76168" y="13157"/>
                </a:moveTo>
                <a:lnTo>
                  <a:pt x="53454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4" y="37334"/>
                </a:lnTo>
                <a:lnTo>
                  <a:pt x="72985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50" y="37334"/>
                </a:lnTo>
                <a:lnTo>
                  <a:pt x="85234" y="28444"/>
                </a:lnTo>
                <a:lnTo>
                  <a:pt x="81539" y="20445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769783" y="1568361"/>
            <a:ext cx="88900" cy="132080"/>
          </a:xfrm>
          <a:custGeom>
            <a:avLst/>
            <a:gdLst/>
            <a:ahLst/>
            <a:cxnLst/>
            <a:rect l="l" t="t" r="r" b="b"/>
            <a:pathLst>
              <a:path w="88900" h="132080">
                <a:moveTo>
                  <a:pt x="81965" y="0"/>
                </a:moveTo>
                <a:lnTo>
                  <a:pt x="67919" y="0"/>
                </a:lnTo>
                <a:lnTo>
                  <a:pt x="67690" y="2489"/>
                </a:lnTo>
                <a:lnTo>
                  <a:pt x="67005" y="4152"/>
                </a:lnTo>
                <a:lnTo>
                  <a:pt x="64757" y="5803"/>
                </a:lnTo>
                <a:lnTo>
                  <a:pt x="62522" y="6464"/>
                </a:lnTo>
                <a:lnTo>
                  <a:pt x="59207" y="6934"/>
                </a:lnTo>
                <a:lnTo>
                  <a:pt x="29336" y="11785"/>
                </a:lnTo>
                <a:lnTo>
                  <a:pt x="1981" y="48298"/>
                </a:lnTo>
                <a:lnTo>
                  <a:pt x="0" y="77343"/>
                </a:lnTo>
                <a:lnTo>
                  <a:pt x="728" y="89654"/>
                </a:lnTo>
                <a:lnTo>
                  <a:pt x="18072" y="123669"/>
                </a:lnTo>
                <a:lnTo>
                  <a:pt x="44627" y="131572"/>
                </a:lnTo>
                <a:lnTo>
                  <a:pt x="54245" y="130760"/>
                </a:lnTo>
                <a:lnTo>
                  <a:pt x="62830" y="128325"/>
                </a:lnTo>
                <a:lnTo>
                  <a:pt x="70381" y="124269"/>
                </a:lnTo>
                <a:lnTo>
                  <a:pt x="76898" y="118592"/>
                </a:lnTo>
                <a:lnTo>
                  <a:pt x="77033" y="118414"/>
                </a:lnTo>
                <a:lnTo>
                  <a:pt x="34912" y="118414"/>
                </a:lnTo>
                <a:lnTo>
                  <a:pt x="27711" y="115239"/>
                </a:lnTo>
                <a:lnTo>
                  <a:pt x="17640" y="102552"/>
                </a:lnTo>
                <a:lnTo>
                  <a:pt x="15112" y="94881"/>
                </a:lnTo>
                <a:lnTo>
                  <a:pt x="15198" y="76615"/>
                </a:lnTo>
                <a:lnTo>
                  <a:pt x="17640" y="69227"/>
                </a:lnTo>
                <a:lnTo>
                  <a:pt x="27711" y="56654"/>
                </a:lnTo>
                <a:lnTo>
                  <a:pt x="34912" y="53517"/>
                </a:lnTo>
                <a:lnTo>
                  <a:pt x="13512" y="53517"/>
                </a:lnTo>
                <a:lnTo>
                  <a:pt x="64363" y="19913"/>
                </a:lnTo>
                <a:lnTo>
                  <a:pt x="70891" y="18732"/>
                </a:lnTo>
                <a:lnTo>
                  <a:pt x="75387" y="16497"/>
                </a:lnTo>
                <a:lnTo>
                  <a:pt x="80365" y="9982"/>
                </a:lnTo>
                <a:lnTo>
                  <a:pt x="81724" y="5575"/>
                </a:lnTo>
                <a:lnTo>
                  <a:pt x="81965" y="0"/>
                </a:lnTo>
                <a:close/>
              </a:path>
              <a:path w="88900" h="132080">
                <a:moveTo>
                  <a:pt x="46405" y="40538"/>
                </a:moveTo>
                <a:lnTo>
                  <a:pt x="39890" y="40538"/>
                </a:lnTo>
                <a:lnTo>
                  <a:pt x="34340" y="41478"/>
                </a:lnTo>
                <a:lnTo>
                  <a:pt x="25222" y="45275"/>
                </a:lnTo>
                <a:lnTo>
                  <a:pt x="21107" y="48653"/>
                </a:lnTo>
                <a:lnTo>
                  <a:pt x="17424" y="53517"/>
                </a:lnTo>
                <a:lnTo>
                  <a:pt x="53632" y="53517"/>
                </a:lnTo>
                <a:lnTo>
                  <a:pt x="60832" y="56654"/>
                </a:lnTo>
                <a:lnTo>
                  <a:pt x="70916" y="69227"/>
                </a:lnTo>
                <a:lnTo>
                  <a:pt x="73346" y="76615"/>
                </a:lnTo>
                <a:lnTo>
                  <a:pt x="73431" y="94881"/>
                </a:lnTo>
                <a:lnTo>
                  <a:pt x="70916" y="102552"/>
                </a:lnTo>
                <a:lnTo>
                  <a:pt x="60832" y="115239"/>
                </a:lnTo>
                <a:lnTo>
                  <a:pt x="53632" y="118414"/>
                </a:lnTo>
                <a:lnTo>
                  <a:pt x="77033" y="118414"/>
                </a:lnTo>
                <a:lnTo>
                  <a:pt x="82149" y="111692"/>
                </a:lnTo>
                <a:lnTo>
                  <a:pt x="85899" y="103966"/>
                </a:lnTo>
                <a:lnTo>
                  <a:pt x="88149" y="95420"/>
                </a:lnTo>
                <a:lnTo>
                  <a:pt x="88899" y="86055"/>
                </a:lnTo>
                <a:lnTo>
                  <a:pt x="88189" y="76615"/>
                </a:lnTo>
                <a:lnTo>
                  <a:pt x="64054" y="43759"/>
                </a:lnTo>
                <a:lnTo>
                  <a:pt x="55752" y="41343"/>
                </a:lnTo>
                <a:lnTo>
                  <a:pt x="46405" y="40538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875345" y="1568361"/>
            <a:ext cx="1053160" cy="164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985668" y="1621167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3"/>
                </a:lnTo>
              </a:path>
            </a:pathLst>
          </a:custGeom>
          <a:ln w="15112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946996" y="1614589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57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038563" y="1605699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19" h="94614">
                <a:moveTo>
                  <a:pt x="43205" y="0"/>
                </a:moveTo>
                <a:lnTo>
                  <a:pt x="6504" y="19455"/>
                </a:lnTo>
                <a:lnTo>
                  <a:pt x="0" y="46228"/>
                </a:lnTo>
                <a:lnTo>
                  <a:pt x="723" y="56395"/>
                </a:lnTo>
                <a:lnTo>
                  <a:pt x="25339" y="90900"/>
                </a:lnTo>
                <a:lnTo>
                  <a:pt x="43560" y="94234"/>
                </a:lnTo>
                <a:lnTo>
                  <a:pt x="51178" y="93767"/>
                </a:lnTo>
                <a:lnTo>
                  <a:pt x="76452" y="81076"/>
                </a:lnTo>
                <a:lnTo>
                  <a:pt x="34442" y="81076"/>
                </a:lnTo>
                <a:lnTo>
                  <a:pt x="27444" y="78079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3"/>
                </a:lnTo>
                <a:lnTo>
                  <a:pt x="82513" y="34315"/>
                </a:lnTo>
                <a:lnTo>
                  <a:pt x="15824" y="34315"/>
                </a:lnTo>
                <a:lnTo>
                  <a:pt x="16890" y="28155"/>
                </a:lnTo>
                <a:lnTo>
                  <a:pt x="19735" y="23075"/>
                </a:lnTo>
                <a:lnTo>
                  <a:pt x="28981" y="15138"/>
                </a:lnTo>
                <a:lnTo>
                  <a:pt x="35153" y="13157"/>
                </a:lnTo>
                <a:lnTo>
                  <a:pt x="73366" y="13157"/>
                </a:lnTo>
                <a:lnTo>
                  <a:pt x="72542" y="12001"/>
                </a:lnTo>
                <a:lnTo>
                  <a:pt x="66844" y="6750"/>
                </a:lnTo>
                <a:lnTo>
                  <a:pt x="60055" y="3000"/>
                </a:lnTo>
                <a:lnTo>
                  <a:pt x="52175" y="750"/>
                </a:lnTo>
                <a:lnTo>
                  <a:pt x="43205" y="0"/>
                </a:lnTo>
                <a:close/>
              </a:path>
              <a:path w="83819" h="94614">
                <a:moveTo>
                  <a:pt x="81610" y="67208"/>
                </a:moveTo>
                <a:lnTo>
                  <a:pt x="66319" y="67208"/>
                </a:lnTo>
                <a:lnTo>
                  <a:pt x="63297" y="73275"/>
                </a:lnTo>
                <a:lnTo>
                  <a:pt x="58497" y="77609"/>
                </a:lnTo>
                <a:lnTo>
                  <a:pt x="51919" y="80210"/>
                </a:lnTo>
                <a:lnTo>
                  <a:pt x="43560" y="81076"/>
                </a:lnTo>
                <a:lnTo>
                  <a:pt x="76452" y="81076"/>
                </a:lnTo>
                <a:lnTo>
                  <a:pt x="80073" y="75260"/>
                </a:lnTo>
                <a:lnTo>
                  <a:pt x="81610" y="67208"/>
                </a:lnTo>
                <a:close/>
              </a:path>
              <a:path w="83819" h="94614">
                <a:moveTo>
                  <a:pt x="73366" y="13157"/>
                </a:moveTo>
                <a:lnTo>
                  <a:pt x="50088" y="13157"/>
                </a:lnTo>
                <a:lnTo>
                  <a:pt x="55892" y="15163"/>
                </a:lnTo>
                <a:lnTo>
                  <a:pt x="64668" y="23228"/>
                </a:lnTo>
                <a:lnTo>
                  <a:pt x="67094" y="28270"/>
                </a:lnTo>
                <a:lnTo>
                  <a:pt x="67563" y="34315"/>
                </a:lnTo>
                <a:lnTo>
                  <a:pt x="82513" y="34315"/>
                </a:lnTo>
                <a:lnTo>
                  <a:pt x="82415" y="33255"/>
                </a:lnTo>
                <a:lnTo>
                  <a:pt x="80371" y="25449"/>
                </a:lnTo>
                <a:lnTo>
                  <a:pt x="77081" y="18364"/>
                </a:lnTo>
                <a:lnTo>
                  <a:pt x="73366" y="13157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135109" y="1608010"/>
            <a:ext cx="89535" cy="90170"/>
          </a:xfrm>
          <a:custGeom>
            <a:avLst/>
            <a:gdLst/>
            <a:ahLst/>
            <a:cxnLst/>
            <a:rect l="l" t="t" r="r" b="b"/>
            <a:pathLst>
              <a:path w="89535" h="90169">
                <a:moveTo>
                  <a:pt x="89255" y="0"/>
                </a:moveTo>
                <a:lnTo>
                  <a:pt x="20624" y="0"/>
                </a:lnTo>
                <a:lnTo>
                  <a:pt x="20616" y="35026"/>
                </a:lnTo>
                <a:lnTo>
                  <a:pt x="20369" y="45331"/>
                </a:lnTo>
                <a:lnTo>
                  <a:pt x="9309" y="75387"/>
                </a:lnTo>
                <a:lnTo>
                  <a:pt x="0" y="75387"/>
                </a:lnTo>
                <a:lnTo>
                  <a:pt x="0" y="89611"/>
                </a:lnTo>
                <a:lnTo>
                  <a:pt x="3022" y="89611"/>
                </a:lnTo>
                <a:lnTo>
                  <a:pt x="10875" y="88856"/>
                </a:lnTo>
                <a:lnTo>
                  <a:pt x="34209" y="49083"/>
                </a:lnTo>
                <a:lnTo>
                  <a:pt x="34671" y="35026"/>
                </a:lnTo>
                <a:lnTo>
                  <a:pt x="34671" y="13157"/>
                </a:lnTo>
                <a:lnTo>
                  <a:pt x="89255" y="13157"/>
                </a:lnTo>
                <a:lnTo>
                  <a:pt x="89255" y="0"/>
                </a:lnTo>
                <a:close/>
              </a:path>
              <a:path w="89535" h="90169">
                <a:moveTo>
                  <a:pt x="89255" y="13157"/>
                </a:moveTo>
                <a:lnTo>
                  <a:pt x="73964" y="13157"/>
                </a:lnTo>
                <a:lnTo>
                  <a:pt x="73964" y="89611"/>
                </a:lnTo>
                <a:lnTo>
                  <a:pt x="89255" y="89611"/>
                </a:lnTo>
                <a:lnTo>
                  <a:pt x="89255" y="13157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253359" y="1608010"/>
            <a:ext cx="75565" cy="90170"/>
          </a:xfrm>
          <a:custGeom>
            <a:avLst/>
            <a:gdLst/>
            <a:ahLst/>
            <a:cxnLst/>
            <a:rect l="l" t="t" r="r" b="b"/>
            <a:pathLst>
              <a:path w="75564" h="90169">
                <a:moveTo>
                  <a:pt x="15100" y="0"/>
                </a:moveTo>
                <a:lnTo>
                  <a:pt x="0" y="0"/>
                </a:lnTo>
                <a:lnTo>
                  <a:pt x="0" y="89611"/>
                </a:lnTo>
                <a:lnTo>
                  <a:pt x="41592" y="89611"/>
                </a:lnTo>
                <a:lnTo>
                  <a:pt x="49224" y="89116"/>
                </a:lnTo>
                <a:lnTo>
                  <a:pt x="55930" y="87631"/>
                </a:lnTo>
                <a:lnTo>
                  <a:pt x="61712" y="85158"/>
                </a:lnTo>
                <a:lnTo>
                  <a:pt x="66573" y="81699"/>
                </a:lnTo>
                <a:lnTo>
                  <a:pt x="72412" y="76454"/>
                </a:lnTo>
                <a:lnTo>
                  <a:pt x="15100" y="76454"/>
                </a:lnTo>
                <a:lnTo>
                  <a:pt x="15100" y="42672"/>
                </a:lnTo>
                <a:lnTo>
                  <a:pt x="72183" y="42672"/>
                </a:lnTo>
                <a:lnTo>
                  <a:pt x="66573" y="37693"/>
                </a:lnTo>
                <a:lnTo>
                  <a:pt x="61712" y="34269"/>
                </a:lnTo>
                <a:lnTo>
                  <a:pt x="55930" y="31824"/>
                </a:lnTo>
                <a:lnTo>
                  <a:pt x="49224" y="30358"/>
                </a:lnTo>
                <a:lnTo>
                  <a:pt x="41592" y="29870"/>
                </a:lnTo>
                <a:lnTo>
                  <a:pt x="15100" y="29870"/>
                </a:lnTo>
                <a:lnTo>
                  <a:pt x="15100" y="0"/>
                </a:lnTo>
                <a:close/>
              </a:path>
              <a:path w="75564" h="90169">
                <a:moveTo>
                  <a:pt x="72183" y="42672"/>
                </a:moveTo>
                <a:lnTo>
                  <a:pt x="46939" y="42672"/>
                </a:lnTo>
                <a:lnTo>
                  <a:pt x="52260" y="44094"/>
                </a:lnTo>
                <a:lnTo>
                  <a:pt x="58661" y="49784"/>
                </a:lnTo>
                <a:lnTo>
                  <a:pt x="60261" y="53987"/>
                </a:lnTo>
                <a:lnTo>
                  <a:pt x="60261" y="65138"/>
                </a:lnTo>
                <a:lnTo>
                  <a:pt x="58661" y="69342"/>
                </a:lnTo>
                <a:lnTo>
                  <a:pt x="52260" y="75031"/>
                </a:lnTo>
                <a:lnTo>
                  <a:pt x="46939" y="76454"/>
                </a:lnTo>
                <a:lnTo>
                  <a:pt x="72412" y="76454"/>
                </a:lnTo>
                <a:lnTo>
                  <a:pt x="75253" y="69342"/>
                </a:lnTo>
                <a:lnTo>
                  <a:pt x="75374" y="50203"/>
                </a:lnTo>
                <a:lnTo>
                  <a:pt x="72440" y="42900"/>
                </a:lnTo>
                <a:lnTo>
                  <a:pt x="72183" y="42672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350247" y="1608010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69">
                <a:moveTo>
                  <a:pt x="15112" y="0"/>
                </a:moveTo>
                <a:lnTo>
                  <a:pt x="0" y="0"/>
                </a:lnTo>
                <a:lnTo>
                  <a:pt x="0" y="89611"/>
                </a:lnTo>
                <a:lnTo>
                  <a:pt x="15112" y="89611"/>
                </a:lnTo>
                <a:lnTo>
                  <a:pt x="15112" y="50139"/>
                </a:lnTo>
                <a:lnTo>
                  <a:pt x="79844" y="50139"/>
                </a:lnTo>
                <a:lnTo>
                  <a:pt x="79844" y="36982"/>
                </a:lnTo>
                <a:lnTo>
                  <a:pt x="15112" y="36982"/>
                </a:lnTo>
                <a:lnTo>
                  <a:pt x="15112" y="0"/>
                </a:lnTo>
                <a:close/>
              </a:path>
              <a:path w="80010" h="90169">
                <a:moveTo>
                  <a:pt x="79844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44" y="89611"/>
                </a:lnTo>
                <a:lnTo>
                  <a:pt x="79844" y="50139"/>
                </a:lnTo>
                <a:close/>
              </a:path>
              <a:path w="80010" h="90169">
                <a:moveTo>
                  <a:pt x="79844" y="0"/>
                </a:moveTo>
                <a:lnTo>
                  <a:pt x="64719" y="0"/>
                </a:lnTo>
                <a:lnTo>
                  <a:pt x="64719" y="36982"/>
                </a:lnTo>
                <a:lnTo>
                  <a:pt x="79844" y="36982"/>
                </a:lnTo>
                <a:lnTo>
                  <a:pt x="79844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459238" y="1608010"/>
            <a:ext cx="103505" cy="90170"/>
          </a:xfrm>
          <a:custGeom>
            <a:avLst/>
            <a:gdLst/>
            <a:ahLst/>
            <a:cxnLst/>
            <a:rect l="l" t="t" r="r" b="b"/>
            <a:pathLst>
              <a:path w="103504" h="90169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39827" y="89611"/>
                </a:lnTo>
                <a:lnTo>
                  <a:pt x="47459" y="89116"/>
                </a:lnTo>
                <a:lnTo>
                  <a:pt x="54165" y="87631"/>
                </a:lnTo>
                <a:lnTo>
                  <a:pt x="59947" y="85158"/>
                </a:lnTo>
                <a:lnTo>
                  <a:pt x="64808" y="81699"/>
                </a:lnTo>
                <a:lnTo>
                  <a:pt x="70647" y="76454"/>
                </a:lnTo>
                <a:lnTo>
                  <a:pt x="15113" y="76454"/>
                </a:lnTo>
                <a:lnTo>
                  <a:pt x="15113" y="42672"/>
                </a:lnTo>
                <a:lnTo>
                  <a:pt x="70417" y="42672"/>
                </a:lnTo>
                <a:lnTo>
                  <a:pt x="64808" y="37693"/>
                </a:lnTo>
                <a:lnTo>
                  <a:pt x="59947" y="34269"/>
                </a:lnTo>
                <a:lnTo>
                  <a:pt x="54165" y="31824"/>
                </a:lnTo>
                <a:lnTo>
                  <a:pt x="47459" y="30358"/>
                </a:lnTo>
                <a:lnTo>
                  <a:pt x="39827" y="29870"/>
                </a:lnTo>
                <a:lnTo>
                  <a:pt x="15113" y="29870"/>
                </a:lnTo>
                <a:lnTo>
                  <a:pt x="15113" y="0"/>
                </a:lnTo>
                <a:close/>
              </a:path>
              <a:path w="103504" h="90169">
                <a:moveTo>
                  <a:pt x="70417" y="42672"/>
                </a:moveTo>
                <a:lnTo>
                  <a:pt x="45161" y="42672"/>
                </a:lnTo>
                <a:lnTo>
                  <a:pt x="50495" y="44094"/>
                </a:lnTo>
                <a:lnTo>
                  <a:pt x="56896" y="49784"/>
                </a:lnTo>
                <a:lnTo>
                  <a:pt x="58496" y="53987"/>
                </a:lnTo>
                <a:lnTo>
                  <a:pt x="58496" y="65138"/>
                </a:lnTo>
                <a:lnTo>
                  <a:pt x="56896" y="69342"/>
                </a:lnTo>
                <a:lnTo>
                  <a:pt x="50495" y="75031"/>
                </a:lnTo>
                <a:lnTo>
                  <a:pt x="45161" y="76454"/>
                </a:lnTo>
                <a:lnTo>
                  <a:pt x="70647" y="76454"/>
                </a:lnTo>
                <a:lnTo>
                  <a:pt x="73488" y="69342"/>
                </a:lnTo>
                <a:lnTo>
                  <a:pt x="73609" y="50203"/>
                </a:lnTo>
                <a:lnTo>
                  <a:pt x="70675" y="42900"/>
                </a:lnTo>
                <a:lnTo>
                  <a:pt x="70417" y="42672"/>
                </a:lnTo>
                <a:close/>
              </a:path>
              <a:path w="103504" h="90169">
                <a:moveTo>
                  <a:pt x="103123" y="0"/>
                </a:moveTo>
                <a:lnTo>
                  <a:pt x="88011" y="0"/>
                </a:lnTo>
                <a:lnTo>
                  <a:pt x="88011" y="89611"/>
                </a:lnTo>
                <a:lnTo>
                  <a:pt x="103123" y="89611"/>
                </a:lnTo>
                <a:lnTo>
                  <a:pt x="103123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586010" y="1605699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4">
                <a:moveTo>
                  <a:pt x="43205" y="0"/>
                </a:moveTo>
                <a:lnTo>
                  <a:pt x="6504" y="19455"/>
                </a:lnTo>
                <a:lnTo>
                  <a:pt x="0" y="46228"/>
                </a:lnTo>
                <a:lnTo>
                  <a:pt x="723" y="56395"/>
                </a:lnTo>
                <a:lnTo>
                  <a:pt x="25339" y="90900"/>
                </a:lnTo>
                <a:lnTo>
                  <a:pt x="43561" y="94234"/>
                </a:lnTo>
                <a:lnTo>
                  <a:pt x="51178" y="93767"/>
                </a:lnTo>
                <a:lnTo>
                  <a:pt x="76452" y="81076"/>
                </a:lnTo>
                <a:lnTo>
                  <a:pt x="34442" y="81076"/>
                </a:lnTo>
                <a:lnTo>
                  <a:pt x="27444" y="78079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3"/>
                </a:lnTo>
                <a:lnTo>
                  <a:pt x="82512" y="34315"/>
                </a:lnTo>
                <a:lnTo>
                  <a:pt x="15824" y="34315"/>
                </a:lnTo>
                <a:lnTo>
                  <a:pt x="16891" y="28155"/>
                </a:lnTo>
                <a:lnTo>
                  <a:pt x="19735" y="23075"/>
                </a:lnTo>
                <a:lnTo>
                  <a:pt x="28981" y="15138"/>
                </a:lnTo>
                <a:lnTo>
                  <a:pt x="35140" y="13157"/>
                </a:lnTo>
                <a:lnTo>
                  <a:pt x="73365" y="13157"/>
                </a:lnTo>
                <a:lnTo>
                  <a:pt x="72542" y="12001"/>
                </a:lnTo>
                <a:lnTo>
                  <a:pt x="66844" y="6750"/>
                </a:lnTo>
                <a:lnTo>
                  <a:pt x="60055" y="3000"/>
                </a:lnTo>
                <a:lnTo>
                  <a:pt x="52175" y="750"/>
                </a:lnTo>
                <a:lnTo>
                  <a:pt x="43205" y="0"/>
                </a:lnTo>
                <a:close/>
              </a:path>
              <a:path w="83820" h="94614">
                <a:moveTo>
                  <a:pt x="81610" y="67208"/>
                </a:moveTo>
                <a:lnTo>
                  <a:pt x="66319" y="67208"/>
                </a:lnTo>
                <a:lnTo>
                  <a:pt x="63297" y="73275"/>
                </a:lnTo>
                <a:lnTo>
                  <a:pt x="58497" y="77609"/>
                </a:lnTo>
                <a:lnTo>
                  <a:pt x="51919" y="80210"/>
                </a:lnTo>
                <a:lnTo>
                  <a:pt x="43561" y="81076"/>
                </a:lnTo>
                <a:lnTo>
                  <a:pt x="76452" y="81076"/>
                </a:lnTo>
                <a:lnTo>
                  <a:pt x="80073" y="75260"/>
                </a:lnTo>
                <a:lnTo>
                  <a:pt x="81610" y="67208"/>
                </a:lnTo>
                <a:close/>
              </a:path>
              <a:path w="83820" h="94614">
                <a:moveTo>
                  <a:pt x="73365" y="13157"/>
                </a:moveTo>
                <a:lnTo>
                  <a:pt x="50088" y="13157"/>
                </a:lnTo>
                <a:lnTo>
                  <a:pt x="55892" y="15163"/>
                </a:lnTo>
                <a:lnTo>
                  <a:pt x="64668" y="23228"/>
                </a:lnTo>
                <a:lnTo>
                  <a:pt x="67094" y="28270"/>
                </a:lnTo>
                <a:lnTo>
                  <a:pt x="67564" y="34315"/>
                </a:lnTo>
                <a:lnTo>
                  <a:pt x="82512" y="34315"/>
                </a:lnTo>
                <a:lnTo>
                  <a:pt x="82413" y="33255"/>
                </a:lnTo>
                <a:lnTo>
                  <a:pt x="80367" y="25449"/>
                </a:lnTo>
                <a:lnTo>
                  <a:pt x="77075" y="18364"/>
                </a:lnTo>
                <a:lnTo>
                  <a:pt x="73365" y="13157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91983" y="1825459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5" h="90169">
                <a:moveTo>
                  <a:pt x="53454" y="0"/>
                </a:moveTo>
                <a:lnTo>
                  <a:pt x="0" y="0"/>
                </a:lnTo>
                <a:lnTo>
                  <a:pt x="0" y="89611"/>
                </a:lnTo>
                <a:lnTo>
                  <a:pt x="46050" y="89611"/>
                </a:lnTo>
                <a:lnTo>
                  <a:pt x="59894" y="88077"/>
                </a:lnTo>
                <a:lnTo>
                  <a:pt x="69784" y="83477"/>
                </a:lnTo>
                <a:lnTo>
                  <a:pt x="74945" y="76809"/>
                </a:lnTo>
                <a:lnTo>
                  <a:pt x="14935" y="76809"/>
                </a:lnTo>
                <a:lnTo>
                  <a:pt x="14935" y="49961"/>
                </a:lnTo>
                <a:lnTo>
                  <a:pt x="72799" y="49961"/>
                </a:lnTo>
                <a:lnTo>
                  <a:pt x="71031" y="47523"/>
                </a:lnTo>
                <a:lnTo>
                  <a:pt x="67500" y="45161"/>
                </a:lnTo>
                <a:lnTo>
                  <a:pt x="63118" y="44094"/>
                </a:lnTo>
                <a:lnTo>
                  <a:pt x="63118" y="40182"/>
                </a:lnTo>
                <a:lnTo>
                  <a:pt x="65836" y="38760"/>
                </a:lnTo>
                <a:lnTo>
                  <a:pt x="67454" y="37160"/>
                </a:lnTo>
                <a:lnTo>
                  <a:pt x="14935" y="37160"/>
                </a:lnTo>
                <a:lnTo>
                  <a:pt x="14935" y="12801"/>
                </a:lnTo>
                <a:lnTo>
                  <a:pt x="71536" y="12801"/>
                </a:lnTo>
                <a:lnTo>
                  <a:pt x="70256" y="9918"/>
                </a:lnTo>
                <a:lnTo>
                  <a:pt x="60426" y="1981"/>
                </a:lnTo>
                <a:lnTo>
                  <a:pt x="53454" y="0"/>
                </a:lnTo>
                <a:close/>
              </a:path>
              <a:path w="78105" h="90169">
                <a:moveTo>
                  <a:pt x="72799" y="49961"/>
                </a:moveTo>
                <a:lnTo>
                  <a:pt x="56768" y="49961"/>
                </a:lnTo>
                <a:lnTo>
                  <a:pt x="62585" y="54457"/>
                </a:lnTo>
                <a:lnTo>
                  <a:pt x="62585" y="72364"/>
                </a:lnTo>
                <a:lnTo>
                  <a:pt x="56768" y="76809"/>
                </a:lnTo>
                <a:lnTo>
                  <a:pt x="74945" y="76809"/>
                </a:lnTo>
                <a:lnTo>
                  <a:pt x="75719" y="75809"/>
                </a:lnTo>
                <a:lnTo>
                  <a:pt x="77698" y="65074"/>
                </a:lnTo>
                <a:lnTo>
                  <a:pt x="77698" y="59499"/>
                </a:lnTo>
                <a:lnTo>
                  <a:pt x="76365" y="54876"/>
                </a:lnTo>
                <a:lnTo>
                  <a:pt x="72799" y="49961"/>
                </a:lnTo>
                <a:close/>
              </a:path>
              <a:path w="78105" h="90169">
                <a:moveTo>
                  <a:pt x="71536" y="12801"/>
                </a:moveTo>
                <a:lnTo>
                  <a:pt x="52743" y="12801"/>
                </a:lnTo>
                <a:lnTo>
                  <a:pt x="57607" y="16890"/>
                </a:lnTo>
                <a:lnTo>
                  <a:pt x="57607" y="28625"/>
                </a:lnTo>
                <a:lnTo>
                  <a:pt x="56451" y="31521"/>
                </a:lnTo>
                <a:lnTo>
                  <a:pt x="51828" y="36029"/>
                </a:lnTo>
                <a:lnTo>
                  <a:pt x="48120" y="37160"/>
                </a:lnTo>
                <a:lnTo>
                  <a:pt x="67454" y="37160"/>
                </a:lnTo>
                <a:lnTo>
                  <a:pt x="68122" y="36499"/>
                </a:lnTo>
                <a:lnTo>
                  <a:pt x="71805" y="30340"/>
                </a:lnTo>
                <a:lnTo>
                  <a:pt x="72720" y="26720"/>
                </a:lnTo>
                <a:lnTo>
                  <a:pt x="72720" y="15468"/>
                </a:lnTo>
                <a:lnTo>
                  <a:pt x="71536" y="12801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87639" y="1823148"/>
            <a:ext cx="81280" cy="94615"/>
          </a:xfrm>
          <a:custGeom>
            <a:avLst/>
            <a:gdLst/>
            <a:ahLst/>
            <a:cxnLst/>
            <a:rect l="l" t="t" r="r" b="b"/>
            <a:pathLst>
              <a:path w="81280" h="94614">
                <a:moveTo>
                  <a:pt x="43560" y="0"/>
                </a:moveTo>
                <a:lnTo>
                  <a:pt x="6499" y="20210"/>
                </a:lnTo>
                <a:lnTo>
                  <a:pt x="0" y="47117"/>
                </a:lnTo>
                <a:lnTo>
                  <a:pt x="728" y="56963"/>
                </a:lnTo>
                <a:lnTo>
                  <a:pt x="25446" y="90920"/>
                </a:lnTo>
                <a:lnTo>
                  <a:pt x="43560" y="94234"/>
                </a:lnTo>
                <a:lnTo>
                  <a:pt x="50869" y="93738"/>
                </a:lnTo>
                <a:lnTo>
                  <a:pt x="57497" y="92254"/>
                </a:lnTo>
                <a:lnTo>
                  <a:pt x="63447" y="89781"/>
                </a:lnTo>
                <a:lnTo>
                  <a:pt x="68719" y="86321"/>
                </a:lnTo>
                <a:lnTo>
                  <a:pt x="75250" y="81076"/>
                </a:lnTo>
                <a:lnTo>
                  <a:pt x="34074" y="81076"/>
                </a:lnTo>
                <a:lnTo>
                  <a:pt x="26962" y="77812"/>
                </a:lnTo>
                <a:lnTo>
                  <a:pt x="15112" y="37033"/>
                </a:lnTo>
                <a:lnTo>
                  <a:pt x="17449" y="29006"/>
                </a:lnTo>
                <a:lnTo>
                  <a:pt x="26809" y="16319"/>
                </a:lnTo>
                <a:lnTo>
                  <a:pt x="33959" y="13157"/>
                </a:lnTo>
                <a:lnTo>
                  <a:pt x="75339" y="13157"/>
                </a:lnTo>
                <a:lnTo>
                  <a:pt x="75183" y="12890"/>
                </a:lnTo>
                <a:lnTo>
                  <a:pt x="68719" y="7734"/>
                </a:lnTo>
                <a:lnTo>
                  <a:pt x="63511" y="4350"/>
                </a:lnTo>
                <a:lnTo>
                  <a:pt x="57583" y="1933"/>
                </a:lnTo>
                <a:lnTo>
                  <a:pt x="50933" y="483"/>
                </a:lnTo>
                <a:lnTo>
                  <a:pt x="43560" y="0"/>
                </a:lnTo>
                <a:close/>
              </a:path>
              <a:path w="81280" h="94614">
                <a:moveTo>
                  <a:pt x="81254" y="64897"/>
                </a:moveTo>
                <a:lnTo>
                  <a:pt x="66141" y="64897"/>
                </a:lnTo>
                <a:lnTo>
                  <a:pt x="63329" y="71973"/>
                </a:lnTo>
                <a:lnTo>
                  <a:pt x="58627" y="77030"/>
                </a:lnTo>
                <a:lnTo>
                  <a:pt x="52038" y="80064"/>
                </a:lnTo>
                <a:lnTo>
                  <a:pt x="43560" y="81076"/>
                </a:lnTo>
                <a:lnTo>
                  <a:pt x="75250" y="81076"/>
                </a:lnTo>
                <a:lnTo>
                  <a:pt x="79477" y="73898"/>
                </a:lnTo>
                <a:lnTo>
                  <a:pt x="81254" y="64897"/>
                </a:lnTo>
                <a:close/>
              </a:path>
              <a:path w="81280" h="94614">
                <a:moveTo>
                  <a:pt x="75339" y="13157"/>
                </a:moveTo>
                <a:lnTo>
                  <a:pt x="43560" y="13157"/>
                </a:lnTo>
                <a:lnTo>
                  <a:pt x="51404" y="14100"/>
                </a:lnTo>
                <a:lnTo>
                  <a:pt x="57694" y="16932"/>
                </a:lnTo>
                <a:lnTo>
                  <a:pt x="62429" y="21654"/>
                </a:lnTo>
                <a:lnTo>
                  <a:pt x="65608" y="28270"/>
                </a:lnTo>
                <a:lnTo>
                  <a:pt x="80721" y="28270"/>
                </a:lnTo>
                <a:lnTo>
                  <a:pt x="79171" y="19735"/>
                </a:lnTo>
                <a:lnTo>
                  <a:pt x="75339" y="13157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20899" y="1838617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3"/>
                </a:lnTo>
              </a:path>
            </a:pathLst>
          </a:custGeom>
          <a:ln w="15112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082227" y="1832038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57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168460" y="1825459"/>
            <a:ext cx="88900" cy="125730"/>
          </a:xfrm>
          <a:custGeom>
            <a:avLst/>
            <a:gdLst/>
            <a:ahLst/>
            <a:cxnLst/>
            <a:rect l="l" t="t" r="r" b="b"/>
            <a:pathLst>
              <a:path w="88900" h="125730">
                <a:moveTo>
                  <a:pt x="16179" y="0"/>
                </a:moveTo>
                <a:lnTo>
                  <a:pt x="0" y="0"/>
                </a:lnTo>
                <a:lnTo>
                  <a:pt x="38226" y="81254"/>
                </a:lnTo>
                <a:lnTo>
                  <a:pt x="19735" y="125171"/>
                </a:lnTo>
                <a:lnTo>
                  <a:pt x="35026" y="125171"/>
                </a:lnTo>
                <a:lnTo>
                  <a:pt x="63399" y="59029"/>
                </a:lnTo>
                <a:lnTo>
                  <a:pt x="43560" y="59029"/>
                </a:lnTo>
                <a:lnTo>
                  <a:pt x="16179" y="0"/>
                </a:lnTo>
                <a:close/>
              </a:path>
              <a:path w="88900" h="125730">
                <a:moveTo>
                  <a:pt x="88722" y="0"/>
                </a:moveTo>
                <a:lnTo>
                  <a:pt x="72897" y="0"/>
                </a:lnTo>
                <a:lnTo>
                  <a:pt x="48005" y="59029"/>
                </a:lnTo>
                <a:lnTo>
                  <a:pt x="63399" y="59029"/>
                </a:lnTo>
                <a:lnTo>
                  <a:pt x="88722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274965" y="1825459"/>
            <a:ext cx="79375" cy="90170"/>
          </a:xfrm>
          <a:custGeom>
            <a:avLst/>
            <a:gdLst/>
            <a:ahLst/>
            <a:cxnLst/>
            <a:rect l="l" t="t" r="r" b="b"/>
            <a:pathLst>
              <a:path w="79375" h="90169">
                <a:moveTo>
                  <a:pt x="79121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13157"/>
                </a:lnTo>
                <a:lnTo>
                  <a:pt x="79121" y="13157"/>
                </a:lnTo>
                <a:lnTo>
                  <a:pt x="79121" y="0"/>
                </a:lnTo>
                <a:close/>
              </a:path>
              <a:path w="79375" h="90169">
                <a:moveTo>
                  <a:pt x="79121" y="13157"/>
                </a:moveTo>
                <a:lnTo>
                  <a:pt x="64008" y="13157"/>
                </a:lnTo>
                <a:lnTo>
                  <a:pt x="64008" y="89611"/>
                </a:lnTo>
                <a:lnTo>
                  <a:pt x="79121" y="89611"/>
                </a:lnTo>
                <a:lnTo>
                  <a:pt x="79121" y="13157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383245" y="1825459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6" y="89611"/>
                </a:lnTo>
                <a:lnTo>
                  <a:pt x="33029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09" h="90169">
                <a:moveTo>
                  <a:pt x="80010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10" y="89611"/>
                </a:lnTo>
                <a:lnTo>
                  <a:pt x="80010" y="20269"/>
                </a:lnTo>
                <a:close/>
              </a:path>
              <a:path w="80009" h="90169">
                <a:moveTo>
                  <a:pt x="80010" y="0"/>
                </a:moveTo>
                <a:lnTo>
                  <a:pt x="57962" y="0"/>
                </a:lnTo>
                <a:lnTo>
                  <a:pt x="18669" y="69341"/>
                </a:lnTo>
                <a:lnTo>
                  <a:pt x="33029" y="69341"/>
                </a:lnTo>
                <a:lnTo>
                  <a:pt x="61341" y="20269"/>
                </a:lnTo>
                <a:lnTo>
                  <a:pt x="80010" y="20269"/>
                </a:lnTo>
                <a:lnTo>
                  <a:pt x="8001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521841" y="1838617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3"/>
                </a:lnTo>
              </a:path>
            </a:pathLst>
          </a:custGeom>
          <a:ln w="15112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483169" y="1832038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57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574736" y="1823148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19" h="94614">
                <a:moveTo>
                  <a:pt x="43205" y="0"/>
                </a:moveTo>
                <a:lnTo>
                  <a:pt x="6499" y="19453"/>
                </a:lnTo>
                <a:lnTo>
                  <a:pt x="0" y="46228"/>
                </a:lnTo>
                <a:lnTo>
                  <a:pt x="721" y="56395"/>
                </a:lnTo>
                <a:lnTo>
                  <a:pt x="25330" y="90900"/>
                </a:lnTo>
                <a:lnTo>
                  <a:pt x="43560" y="94234"/>
                </a:lnTo>
                <a:lnTo>
                  <a:pt x="51178" y="93767"/>
                </a:lnTo>
                <a:lnTo>
                  <a:pt x="76450" y="81076"/>
                </a:lnTo>
                <a:lnTo>
                  <a:pt x="34429" y="81076"/>
                </a:lnTo>
                <a:lnTo>
                  <a:pt x="27431" y="78079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3"/>
                </a:lnTo>
                <a:lnTo>
                  <a:pt x="82508" y="34315"/>
                </a:lnTo>
                <a:lnTo>
                  <a:pt x="15824" y="34315"/>
                </a:lnTo>
                <a:lnTo>
                  <a:pt x="16890" y="28143"/>
                </a:lnTo>
                <a:lnTo>
                  <a:pt x="19735" y="23075"/>
                </a:lnTo>
                <a:lnTo>
                  <a:pt x="28981" y="15138"/>
                </a:lnTo>
                <a:lnTo>
                  <a:pt x="35140" y="13157"/>
                </a:lnTo>
                <a:lnTo>
                  <a:pt x="73365" y="13157"/>
                </a:lnTo>
                <a:lnTo>
                  <a:pt x="72542" y="12001"/>
                </a:lnTo>
                <a:lnTo>
                  <a:pt x="66836" y="6750"/>
                </a:lnTo>
                <a:lnTo>
                  <a:pt x="60045" y="3000"/>
                </a:lnTo>
                <a:lnTo>
                  <a:pt x="52168" y="750"/>
                </a:lnTo>
                <a:lnTo>
                  <a:pt x="43205" y="0"/>
                </a:lnTo>
                <a:close/>
              </a:path>
              <a:path w="83819" h="94614">
                <a:moveTo>
                  <a:pt x="81610" y="67208"/>
                </a:moveTo>
                <a:lnTo>
                  <a:pt x="66319" y="67208"/>
                </a:lnTo>
                <a:lnTo>
                  <a:pt x="63295" y="73275"/>
                </a:lnTo>
                <a:lnTo>
                  <a:pt x="58493" y="77609"/>
                </a:lnTo>
                <a:lnTo>
                  <a:pt x="51914" y="80210"/>
                </a:lnTo>
                <a:lnTo>
                  <a:pt x="43560" y="81076"/>
                </a:lnTo>
                <a:lnTo>
                  <a:pt x="76450" y="81076"/>
                </a:lnTo>
                <a:lnTo>
                  <a:pt x="80060" y="75260"/>
                </a:lnTo>
                <a:lnTo>
                  <a:pt x="81610" y="67208"/>
                </a:lnTo>
                <a:close/>
              </a:path>
              <a:path w="83819" h="94614">
                <a:moveTo>
                  <a:pt x="73365" y="13157"/>
                </a:moveTo>
                <a:lnTo>
                  <a:pt x="50076" y="13157"/>
                </a:lnTo>
                <a:lnTo>
                  <a:pt x="55879" y="15163"/>
                </a:lnTo>
                <a:lnTo>
                  <a:pt x="64655" y="23228"/>
                </a:lnTo>
                <a:lnTo>
                  <a:pt x="67081" y="28270"/>
                </a:lnTo>
                <a:lnTo>
                  <a:pt x="67563" y="34315"/>
                </a:lnTo>
                <a:lnTo>
                  <a:pt x="82508" y="34315"/>
                </a:lnTo>
                <a:lnTo>
                  <a:pt x="82407" y="33250"/>
                </a:lnTo>
                <a:lnTo>
                  <a:pt x="80362" y="25444"/>
                </a:lnTo>
                <a:lnTo>
                  <a:pt x="77073" y="18362"/>
                </a:lnTo>
                <a:lnTo>
                  <a:pt x="73365" y="13157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671281" y="1825459"/>
            <a:ext cx="89535" cy="90170"/>
          </a:xfrm>
          <a:custGeom>
            <a:avLst/>
            <a:gdLst/>
            <a:ahLst/>
            <a:cxnLst/>
            <a:rect l="l" t="t" r="r" b="b"/>
            <a:pathLst>
              <a:path w="89535" h="90169">
                <a:moveTo>
                  <a:pt x="89255" y="0"/>
                </a:moveTo>
                <a:lnTo>
                  <a:pt x="20624" y="0"/>
                </a:lnTo>
                <a:lnTo>
                  <a:pt x="20616" y="35026"/>
                </a:lnTo>
                <a:lnTo>
                  <a:pt x="20368" y="45331"/>
                </a:lnTo>
                <a:lnTo>
                  <a:pt x="9296" y="75387"/>
                </a:lnTo>
                <a:lnTo>
                  <a:pt x="0" y="75387"/>
                </a:lnTo>
                <a:lnTo>
                  <a:pt x="0" y="89611"/>
                </a:lnTo>
                <a:lnTo>
                  <a:pt x="3022" y="89611"/>
                </a:lnTo>
                <a:lnTo>
                  <a:pt x="10870" y="88856"/>
                </a:lnTo>
                <a:lnTo>
                  <a:pt x="34209" y="49083"/>
                </a:lnTo>
                <a:lnTo>
                  <a:pt x="34671" y="35026"/>
                </a:lnTo>
                <a:lnTo>
                  <a:pt x="34671" y="13157"/>
                </a:lnTo>
                <a:lnTo>
                  <a:pt x="89255" y="13157"/>
                </a:lnTo>
                <a:lnTo>
                  <a:pt x="89255" y="0"/>
                </a:lnTo>
                <a:close/>
              </a:path>
              <a:path w="89535" h="90169">
                <a:moveTo>
                  <a:pt x="89255" y="13157"/>
                </a:moveTo>
                <a:lnTo>
                  <a:pt x="73964" y="13157"/>
                </a:lnTo>
                <a:lnTo>
                  <a:pt x="73964" y="89611"/>
                </a:lnTo>
                <a:lnTo>
                  <a:pt x="89255" y="89611"/>
                </a:lnTo>
                <a:lnTo>
                  <a:pt x="89255" y="13157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789518" y="1825459"/>
            <a:ext cx="75565" cy="90170"/>
          </a:xfrm>
          <a:custGeom>
            <a:avLst/>
            <a:gdLst/>
            <a:ahLst/>
            <a:cxnLst/>
            <a:rect l="l" t="t" r="r" b="b"/>
            <a:pathLst>
              <a:path w="75564" h="90169">
                <a:moveTo>
                  <a:pt x="15112" y="0"/>
                </a:moveTo>
                <a:lnTo>
                  <a:pt x="0" y="0"/>
                </a:lnTo>
                <a:lnTo>
                  <a:pt x="0" y="89611"/>
                </a:lnTo>
                <a:lnTo>
                  <a:pt x="41605" y="89611"/>
                </a:lnTo>
                <a:lnTo>
                  <a:pt x="49232" y="89116"/>
                </a:lnTo>
                <a:lnTo>
                  <a:pt x="55938" y="87631"/>
                </a:lnTo>
                <a:lnTo>
                  <a:pt x="61723" y="85158"/>
                </a:lnTo>
                <a:lnTo>
                  <a:pt x="66586" y="81699"/>
                </a:lnTo>
                <a:lnTo>
                  <a:pt x="72411" y="76454"/>
                </a:lnTo>
                <a:lnTo>
                  <a:pt x="15112" y="76454"/>
                </a:lnTo>
                <a:lnTo>
                  <a:pt x="15112" y="42672"/>
                </a:lnTo>
                <a:lnTo>
                  <a:pt x="72195" y="42672"/>
                </a:lnTo>
                <a:lnTo>
                  <a:pt x="66586" y="37693"/>
                </a:lnTo>
                <a:lnTo>
                  <a:pt x="61723" y="34269"/>
                </a:lnTo>
                <a:lnTo>
                  <a:pt x="55938" y="31824"/>
                </a:lnTo>
                <a:lnTo>
                  <a:pt x="49232" y="30358"/>
                </a:lnTo>
                <a:lnTo>
                  <a:pt x="41605" y="29870"/>
                </a:lnTo>
                <a:lnTo>
                  <a:pt x="15112" y="29870"/>
                </a:lnTo>
                <a:lnTo>
                  <a:pt x="15112" y="0"/>
                </a:lnTo>
                <a:close/>
              </a:path>
              <a:path w="75564" h="90169">
                <a:moveTo>
                  <a:pt x="72195" y="42672"/>
                </a:moveTo>
                <a:lnTo>
                  <a:pt x="46939" y="42672"/>
                </a:lnTo>
                <a:lnTo>
                  <a:pt x="52273" y="44094"/>
                </a:lnTo>
                <a:lnTo>
                  <a:pt x="58673" y="49784"/>
                </a:lnTo>
                <a:lnTo>
                  <a:pt x="60274" y="53987"/>
                </a:lnTo>
                <a:lnTo>
                  <a:pt x="60274" y="65125"/>
                </a:lnTo>
                <a:lnTo>
                  <a:pt x="58673" y="69342"/>
                </a:lnTo>
                <a:lnTo>
                  <a:pt x="52273" y="75031"/>
                </a:lnTo>
                <a:lnTo>
                  <a:pt x="46939" y="76454"/>
                </a:lnTo>
                <a:lnTo>
                  <a:pt x="72411" y="76454"/>
                </a:lnTo>
                <a:lnTo>
                  <a:pt x="75266" y="69342"/>
                </a:lnTo>
                <a:lnTo>
                  <a:pt x="75387" y="50190"/>
                </a:lnTo>
                <a:lnTo>
                  <a:pt x="72453" y="42900"/>
                </a:lnTo>
                <a:lnTo>
                  <a:pt x="72195" y="42672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886419" y="1825459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69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50139"/>
                </a:lnTo>
                <a:lnTo>
                  <a:pt x="79832" y="50139"/>
                </a:lnTo>
                <a:lnTo>
                  <a:pt x="79832" y="36982"/>
                </a:lnTo>
                <a:lnTo>
                  <a:pt x="15113" y="36982"/>
                </a:lnTo>
                <a:lnTo>
                  <a:pt x="15113" y="0"/>
                </a:lnTo>
                <a:close/>
              </a:path>
              <a:path w="80010" h="90169">
                <a:moveTo>
                  <a:pt x="79832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10" h="90169">
                <a:moveTo>
                  <a:pt x="79832" y="0"/>
                </a:moveTo>
                <a:lnTo>
                  <a:pt x="64719" y="0"/>
                </a:lnTo>
                <a:lnTo>
                  <a:pt x="64719" y="36982"/>
                </a:lnTo>
                <a:lnTo>
                  <a:pt x="79832" y="36982"/>
                </a:lnTo>
                <a:lnTo>
                  <a:pt x="79832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995411" y="1825459"/>
            <a:ext cx="103505" cy="90170"/>
          </a:xfrm>
          <a:custGeom>
            <a:avLst/>
            <a:gdLst/>
            <a:ahLst/>
            <a:cxnLst/>
            <a:rect l="l" t="t" r="r" b="b"/>
            <a:pathLst>
              <a:path w="103505" h="90169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39827" y="89611"/>
                </a:lnTo>
                <a:lnTo>
                  <a:pt x="47454" y="89116"/>
                </a:lnTo>
                <a:lnTo>
                  <a:pt x="54160" y="87631"/>
                </a:lnTo>
                <a:lnTo>
                  <a:pt x="59945" y="85158"/>
                </a:lnTo>
                <a:lnTo>
                  <a:pt x="64808" y="81699"/>
                </a:lnTo>
                <a:lnTo>
                  <a:pt x="70633" y="76454"/>
                </a:lnTo>
                <a:lnTo>
                  <a:pt x="15113" y="76454"/>
                </a:lnTo>
                <a:lnTo>
                  <a:pt x="15113" y="42672"/>
                </a:lnTo>
                <a:lnTo>
                  <a:pt x="70417" y="42672"/>
                </a:lnTo>
                <a:lnTo>
                  <a:pt x="64808" y="37693"/>
                </a:lnTo>
                <a:lnTo>
                  <a:pt x="59945" y="34269"/>
                </a:lnTo>
                <a:lnTo>
                  <a:pt x="54160" y="31824"/>
                </a:lnTo>
                <a:lnTo>
                  <a:pt x="47454" y="30358"/>
                </a:lnTo>
                <a:lnTo>
                  <a:pt x="39827" y="29870"/>
                </a:lnTo>
                <a:lnTo>
                  <a:pt x="15113" y="29870"/>
                </a:lnTo>
                <a:lnTo>
                  <a:pt x="15113" y="0"/>
                </a:lnTo>
                <a:close/>
              </a:path>
              <a:path w="103505" h="90169">
                <a:moveTo>
                  <a:pt x="70417" y="42672"/>
                </a:moveTo>
                <a:lnTo>
                  <a:pt x="45161" y="42672"/>
                </a:lnTo>
                <a:lnTo>
                  <a:pt x="50495" y="44094"/>
                </a:lnTo>
                <a:lnTo>
                  <a:pt x="56896" y="49784"/>
                </a:lnTo>
                <a:lnTo>
                  <a:pt x="58496" y="53987"/>
                </a:lnTo>
                <a:lnTo>
                  <a:pt x="58496" y="65125"/>
                </a:lnTo>
                <a:lnTo>
                  <a:pt x="56896" y="69342"/>
                </a:lnTo>
                <a:lnTo>
                  <a:pt x="50495" y="75031"/>
                </a:lnTo>
                <a:lnTo>
                  <a:pt x="45161" y="76454"/>
                </a:lnTo>
                <a:lnTo>
                  <a:pt x="70633" y="76454"/>
                </a:lnTo>
                <a:lnTo>
                  <a:pt x="73488" y="69342"/>
                </a:lnTo>
                <a:lnTo>
                  <a:pt x="73609" y="50190"/>
                </a:lnTo>
                <a:lnTo>
                  <a:pt x="70675" y="42900"/>
                </a:lnTo>
                <a:lnTo>
                  <a:pt x="70417" y="42672"/>
                </a:lnTo>
                <a:close/>
              </a:path>
              <a:path w="103505" h="90169">
                <a:moveTo>
                  <a:pt x="103123" y="0"/>
                </a:moveTo>
                <a:lnTo>
                  <a:pt x="88011" y="0"/>
                </a:lnTo>
                <a:lnTo>
                  <a:pt x="88011" y="89611"/>
                </a:lnTo>
                <a:lnTo>
                  <a:pt x="103123" y="89611"/>
                </a:lnTo>
                <a:lnTo>
                  <a:pt x="103123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122182" y="1823148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19" h="94614">
                <a:moveTo>
                  <a:pt x="43205" y="0"/>
                </a:moveTo>
                <a:lnTo>
                  <a:pt x="6499" y="19453"/>
                </a:lnTo>
                <a:lnTo>
                  <a:pt x="0" y="46228"/>
                </a:lnTo>
                <a:lnTo>
                  <a:pt x="721" y="56395"/>
                </a:lnTo>
                <a:lnTo>
                  <a:pt x="25330" y="90900"/>
                </a:lnTo>
                <a:lnTo>
                  <a:pt x="43560" y="94234"/>
                </a:lnTo>
                <a:lnTo>
                  <a:pt x="51178" y="93767"/>
                </a:lnTo>
                <a:lnTo>
                  <a:pt x="76450" y="81076"/>
                </a:lnTo>
                <a:lnTo>
                  <a:pt x="34429" y="81076"/>
                </a:lnTo>
                <a:lnTo>
                  <a:pt x="27431" y="78079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3"/>
                </a:lnTo>
                <a:lnTo>
                  <a:pt x="82508" y="34315"/>
                </a:lnTo>
                <a:lnTo>
                  <a:pt x="15811" y="34315"/>
                </a:lnTo>
                <a:lnTo>
                  <a:pt x="16890" y="28143"/>
                </a:lnTo>
                <a:lnTo>
                  <a:pt x="19735" y="23075"/>
                </a:lnTo>
                <a:lnTo>
                  <a:pt x="28981" y="15138"/>
                </a:lnTo>
                <a:lnTo>
                  <a:pt x="35140" y="13157"/>
                </a:lnTo>
                <a:lnTo>
                  <a:pt x="73365" y="13157"/>
                </a:lnTo>
                <a:lnTo>
                  <a:pt x="72542" y="12001"/>
                </a:lnTo>
                <a:lnTo>
                  <a:pt x="66836" y="6750"/>
                </a:lnTo>
                <a:lnTo>
                  <a:pt x="60045" y="3000"/>
                </a:lnTo>
                <a:lnTo>
                  <a:pt x="52168" y="750"/>
                </a:lnTo>
                <a:lnTo>
                  <a:pt x="43205" y="0"/>
                </a:lnTo>
                <a:close/>
              </a:path>
              <a:path w="83819" h="94614">
                <a:moveTo>
                  <a:pt x="81610" y="67208"/>
                </a:moveTo>
                <a:lnTo>
                  <a:pt x="66319" y="67208"/>
                </a:lnTo>
                <a:lnTo>
                  <a:pt x="63295" y="73275"/>
                </a:lnTo>
                <a:lnTo>
                  <a:pt x="58493" y="77609"/>
                </a:lnTo>
                <a:lnTo>
                  <a:pt x="51914" y="80210"/>
                </a:lnTo>
                <a:lnTo>
                  <a:pt x="43560" y="81076"/>
                </a:lnTo>
                <a:lnTo>
                  <a:pt x="76450" y="81076"/>
                </a:lnTo>
                <a:lnTo>
                  <a:pt x="80060" y="75260"/>
                </a:lnTo>
                <a:lnTo>
                  <a:pt x="81610" y="67208"/>
                </a:lnTo>
                <a:close/>
              </a:path>
              <a:path w="83819" h="94614">
                <a:moveTo>
                  <a:pt x="73365" y="13157"/>
                </a:moveTo>
                <a:lnTo>
                  <a:pt x="50076" y="13157"/>
                </a:lnTo>
                <a:lnTo>
                  <a:pt x="55879" y="15163"/>
                </a:lnTo>
                <a:lnTo>
                  <a:pt x="64655" y="23228"/>
                </a:lnTo>
                <a:lnTo>
                  <a:pt x="67081" y="28270"/>
                </a:lnTo>
                <a:lnTo>
                  <a:pt x="67563" y="34315"/>
                </a:lnTo>
                <a:lnTo>
                  <a:pt x="82508" y="34315"/>
                </a:lnTo>
                <a:lnTo>
                  <a:pt x="82407" y="33250"/>
                </a:lnTo>
                <a:lnTo>
                  <a:pt x="80362" y="25444"/>
                </a:lnTo>
                <a:lnTo>
                  <a:pt x="77073" y="18362"/>
                </a:lnTo>
                <a:lnTo>
                  <a:pt x="73365" y="13157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278291" y="1825459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6" y="89611"/>
                </a:lnTo>
                <a:lnTo>
                  <a:pt x="33026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10" h="90169">
                <a:moveTo>
                  <a:pt x="80010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10" y="89611"/>
                </a:lnTo>
                <a:lnTo>
                  <a:pt x="80010" y="20269"/>
                </a:lnTo>
                <a:close/>
              </a:path>
              <a:path w="80010" h="90169">
                <a:moveTo>
                  <a:pt x="80010" y="0"/>
                </a:moveTo>
                <a:lnTo>
                  <a:pt x="57962" y="0"/>
                </a:lnTo>
                <a:lnTo>
                  <a:pt x="18669" y="69341"/>
                </a:lnTo>
                <a:lnTo>
                  <a:pt x="33026" y="69341"/>
                </a:lnTo>
                <a:lnTo>
                  <a:pt x="61328" y="20269"/>
                </a:lnTo>
                <a:lnTo>
                  <a:pt x="80010" y="20269"/>
                </a:lnTo>
                <a:lnTo>
                  <a:pt x="8001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381948" y="1823148"/>
            <a:ext cx="81280" cy="94615"/>
          </a:xfrm>
          <a:custGeom>
            <a:avLst/>
            <a:gdLst/>
            <a:ahLst/>
            <a:cxnLst/>
            <a:rect l="l" t="t" r="r" b="b"/>
            <a:pathLst>
              <a:path w="81280" h="94614">
                <a:moveTo>
                  <a:pt x="43560" y="0"/>
                </a:moveTo>
                <a:lnTo>
                  <a:pt x="6493" y="20210"/>
                </a:lnTo>
                <a:lnTo>
                  <a:pt x="0" y="47117"/>
                </a:lnTo>
                <a:lnTo>
                  <a:pt x="726" y="56963"/>
                </a:lnTo>
                <a:lnTo>
                  <a:pt x="25446" y="90920"/>
                </a:lnTo>
                <a:lnTo>
                  <a:pt x="43560" y="94234"/>
                </a:lnTo>
                <a:lnTo>
                  <a:pt x="50862" y="93738"/>
                </a:lnTo>
                <a:lnTo>
                  <a:pt x="57488" y="92254"/>
                </a:lnTo>
                <a:lnTo>
                  <a:pt x="63440" y="89781"/>
                </a:lnTo>
                <a:lnTo>
                  <a:pt x="68719" y="86321"/>
                </a:lnTo>
                <a:lnTo>
                  <a:pt x="75250" y="81076"/>
                </a:lnTo>
                <a:lnTo>
                  <a:pt x="34074" y="81076"/>
                </a:lnTo>
                <a:lnTo>
                  <a:pt x="26962" y="77812"/>
                </a:lnTo>
                <a:lnTo>
                  <a:pt x="15112" y="37033"/>
                </a:lnTo>
                <a:lnTo>
                  <a:pt x="17449" y="29006"/>
                </a:lnTo>
                <a:lnTo>
                  <a:pt x="26809" y="16319"/>
                </a:lnTo>
                <a:lnTo>
                  <a:pt x="33947" y="13157"/>
                </a:lnTo>
                <a:lnTo>
                  <a:pt x="75327" y="13157"/>
                </a:lnTo>
                <a:lnTo>
                  <a:pt x="75171" y="12890"/>
                </a:lnTo>
                <a:lnTo>
                  <a:pt x="68719" y="7734"/>
                </a:lnTo>
                <a:lnTo>
                  <a:pt x="63511" y="4350"/>
                </a:lnTo>
                <a:lnTo>
                  <a:pt x="57583" y="1933"/>
                </a:lnTo>
                <a:lnTo>
                  <a:pt x="50933" y="483"/>
                </a:lnTo>
                <a:lnTo>
                  <a:pt x="43560" y="0"/>
                </a:lnTo>
                <a:close/>
              </a:path>
              <a:path w="81280" h="94614">
                <a:moveTo>
                  <a:pt x="81254" y="64897"/>
                </a:moveTo>
                <a:lnTo>
                  <a:pt x="66141" y="64897"/>
                </a:lnTo>
                <a:lnTo>
                  <a:pt x="63329" y="71973"/>
                </a:lnTo>
                <a:lnTo>
                  <a:pt x="58627" y="77030"/>
                </a:lnTo>
                <a:lnTo>
                  <a:pt x="52038" y="80064"/>
                </a:lnTo>
                <a:lnTo>
                  <a:pt x="43560" y="81076"/>
                </a:lnTo>
                <a:lnTo>
                  <a:pt x="75250" y="81076"/>
                </a:lnTo>
                <a:lnTo>
                  <a:pt x="79477" y="73898"/>
                </a:lnTo>
                <a:lnTo>
                  <a:pt x="81254" y="64897"/>
                </a:lnTo>
                <a:close/>
              </a:path>
              <a:path w="81280" h="94614">
                <a:moveTo>
                  <a:pt x="75327" y="13157"/>
                </a:moveTo>
                <a:lnTo>
                  <a:pt x="43560" y="13157"/>
                </a:lnTo>
                <a:lnTo>
                  <a:pt x="51404" y="14100"/>
                </a:lnTo>
                <a:lnTo>
                  <a:pt x="57692" y="16932"/>
                </a:lnTo>
                <a:lnTo>
                  <a:pt x="62424" y="21654"/>
                </a:lnTo>
                <a:lnTo>
                  <a:pt x="65595" y="28270"/>
                </a:lnTo>
                <a:lnTo>
                  <a:pt x="80708" y="28270"/>
                </a:lnTo>
                <a:lnTo>
                  <a:pt x="79171" y="19735"/>
                </a:lnTo>
                <a:lnTo>
                  <a:pt x="75327" y="13157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485783" y="1825459"/>
            <a:ext cx="79375" cy="90170"/>
          </a:xfrm>
          <a:custGeom>
            <a:avLst/>
            <a:gdLst/>
            <a:ahLst/>
            <a:cxnLst/>
            <a:rect l="l" t="t" r="r" b="b"/>
            <a:pathLst>
              <a:path w="79375" h="90169">
                <a:moveTo>
                  <a:pt x="79120" y="0"/>
                </a:moveTo>
                <a:lnTo>
                  <a:pt x="0" y="0"/>
                </a:lnTo>
                <a:lnTo>
                  <a:pt x="0" y="89611"/>
                </a:lnTo>
                <a:lnTo>
                  <a:pt x="15112" y="89611"/>
                </a:lnTo>
                <a:lnTo>
                  <a:pt x="15112" y="13157"/>
                </a:lnTo>
                <a:lnTo>
                  <a:pt x="79120" y="13157"/>
                </a:lnTo>
                <a:lnTo>
                  <a:pt x="79120" y="0"/>
                </a:lnTo>
                <a:close/>
              </a:path>
              <a:path w="79375" h="90169">
                <a:moveTo>
                  <a:pt x="79120" y="13157"/>
                </a:moveTo>
                <a:lnTo>
                  <a:pt x="64007" y="13157"/>
                </a:lnTo>
                <a:lnTo>
                  <a:pt x="64007" y="89611"/>
                </a:lnTo>
                <a:lnTo>
                  <a:pt x="79120" y="89611"/>
                </a:lnTo>
                <a:lnTo>
                  <a:pt x="79120" y="13157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594063" y="1825459"/>
            <a:ext cx="103505" cy="90170"/>
          </a:xfrm>
          <a:custGeom>
            <a:avLst/>
            <a:gdLst/>
            <a:ahLst/>
            <a:cxnLst/>
            <a:rect l="l" t="t" r="r" b="b"/>
            <a:pathLst>
              <a:path w="103505" h="90169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39827" y="89611"/>
                </a:lnTo>
                <a:lnTo>
                  <a:pt x="47452" y="89116"/>
                </a:lnTo>
                <a:lnTo>
                  <a:pt x="54155" y="87631"/>
                </a:lnTo>
                <a:lnTo>
                  <a:pt x="59940" y="85158"/>
                </a:lnTo>
                <a:lnTo>
                  <a:pt x="64808" y="81699"/>
                </a:lnTo>
                <a:lnTo>
                  <a:pt x="70633" y="76454"/>
                </a:lnTo>
                <a:lnTo>
                  <a:pt x="15113" y="76454"/>
                </a:lnTo>
                <a:lnTo>
                  <a:pt x="15113" y="42672"/>
                </a:lnTo>
                <a:lnTo>
                  <a:pt x="70417" y="42672"/>
                </a:lnTo>
                <a:lnTo>
                  <a:pt x="64808" y="37693"/>
                </a:lnTo>
                <a:lnTo>
                  <a:pt x="59940" y="34269"/>
                </a:lnTo>
                <a:lnTo>
                  <a:pt x="54155" y="31824"/>
                </a:lnTo>
                <a:lnTo>
                  <a:pt x="47452" y="30358"/>
                </a:lnTo>
                <a:lnTo>
                  <a:pt x="39827" y="29870"/>
                </a:lnTo>
                <a:lnTo>
                  <a:pt x="15113" y="29870"/>
                </a:lnTo>
                <a:lnTo>
                  <a:pt x="15113" y="0"/>
                </a:lnTo>
                <a:close/>
              </a:path>
              <a:path w="103505" h="90169">
                <a:moveTo>
                  <a:pt x="70417" y="42672"/>
                </a:moveTo>
                <a:lnTo>
                  <a:pt x="45161" y="42672"/>
                </a:lnTo>
                <a:lnTo>
                  <a:pt x="50482" y="44094"/>
                </a:lnTo>
                <a:lnTo>
                  <a:pt x="56883" y="49784"/>
                </a:lnTo>
                <a:lnTo>
                  <a:pt x="58496" y="53987"/>
                </a:lnTo>
                <a:lnTo>
                  <a:pt x="58496" y="65125"/>
                </a:lnTo>
                <a:lnTo>
                  <a:pt x="56883" y="69342"/>
                </a:lnTo>
                <a:lnTo>
                  <a:pt x="50482" y="75031"/>
                </a:lnTo>
                <a:lnTo>
                  <a:pt x="45161" y="76454"/>
                </a:lnTo>
                <a:lnTo>
                  <a:pt x="70633" y="76454"/>
                </a:lnTo>
                <a:lnTo>
                  <a:pt x="73488" y="69342"/>
                </a:lnTo>
                <a:lnTo>
                  <a:pt x="73609" y="50190"/>
                </a:lnTo>
                <a:lnTo>
                  <a:pt x="70675" y="42900"/>
                </a:lnTo>
                <a:lnTo>
                  <a:pt x="70417" y="42672"/>
                </a:lnTo>
                <a:close/>
              </a:path>
              <a:path w="103505" h="90169">
                <a:moveTo>
                  <a:pt x="103124" y="0"/>
                </a:moveTo>
                <a:lnTo>
                  <a:pt x="87998" y="0"/>
                </a:lnTo>
                <a:lnTo>
                  <a:pt x="87998" y="89611"/>
                </a:lnTo>
                <a:lnTo>
                  <a:pt x="103124" y="89611"/>
                </a:lnTo>
                <a:lnTo>
                  <a:pt x="103124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755773" y="1838617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3"/>
                </a:lnTo>
              </a:path>
            </a:pathLst>
          </a:custGeom>
          <a:ln w="15112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717101" y="1832038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152" y="0"/>
                </a:lnTo>
              </a:path>
            </a:pathLst>
          </a:custGeom>
          <a:ln w="13157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807246" y="1823148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39" h="94614">
                <a:moveTo>
                  <a:pt x="74710" y="13157"/>
                </a:moveTo>
                <a:lnTo>
                  <a:pt x="49060" y="13157"/>
                </a:lnTo>
                <a:lnTo>
                  <a:pt x="54571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02" y="35382"/>
                </a:lnTo>
                <a:lnTo>
                  <a:pt x="26225" y="35925"/>
                </a:lnTo>
                <a:lnTo>
                  <a:pt x="0" y="56895"/>
                </a:lnTo>
                <a:lnTo>
                  <a:pt x="0" y="73126"/>
                </a:lnTo>
                <a:lnTo>
                  <a:pt x="2895" y="80010"/>
                </a:lnTo>
                <a:lnTo>
                  <a:pt x="14516" y="91389"/>
                </a:lnTo>
                <a:lnTo>
                  <a:pt x="22339" y="94234"/>
                </a:lnTo>
                <a:lnTo>
                  <a:pt x="32169" y="94234"/>
                </a:lnTo>
                <a:lnTo>
                  <a:pt x="40915" y="93500"/>
                </a:lnTo>
                <a:lnTo>
                  <a:pt x="48483" y="91300"/>
                </a:lnTo>
                <a:lnTo>
                  <a:pt x="54873" y="87633"/>
                </a:lnTo>
                <a:lnTo>
                  <a:pt x="60083" y="82499"/>
                </a:lnTo>
                <a:lnTo>
                  <a:pt x="78219" y="82499"/>
                </a:lnTo>
                <a:lnTo>
                  <a:pt x="78219" y="81076"/>
                </a:lnTo>
                <a:lnTo>
                  <a:pt x="29273" y="81076"/>
                </a:lnTo>
                <a:lnTo>
                  <a:pt x="24142" y="79590"/>
                </a:lnTo>
                <a:lnTo>
                  <a:pt x="16916" y="73660"/>
                </a:lnTo>
                <a:lnTo>
                  <a:pt x="15100" y="69634"/>
                </a:lnTo>
                <a:lnTo>
                  <a:pt x="15100" y="64541"/>
                </a:lnTo>
                <a:lnTo>
                  <a:pt x="16445" y="57073"/>
                </a:lnTo>
                <a:lnTo>
                  <a:pt x="20480" y="51739"/>
                </a:lnTo>
                <a:lnTo>
                  <a:pt x="27203" y="48539"/>
                </a:lnTo>
                <a:lnTo>
                  <a:pt x="36614" y="47472"/>
                </a:lnTo>
                <a:lnTo>
                  <a:pt x="78219" y="47472"/>
                </a:lnTo>
                <a:lnTo>
                  <a:pt x="78219" y="20980"/>
                </a:lnTo>
                <a:lnTo>
                  <a:pt x="74929" y="13334"/>
                </a:lnTo>
                <a:lnTo>
                  <a:pt x="74710" y="13157"/>
                </a:lnTo>
                <a:close/>
              </a:path>
              <a:path w="78739" h="94614">
                <a:moveTo>
                  <a:pt x="78219" y="82499"/>
                </a:moveTo>
                <a:lnTo>
                  <a:pt x="64007" y="82499"/>
                </a:lnTo>
                <a:lnTo>
                  <a:pt x="64007" y="91922"/>
                </a:lnTo>
                <a:lnTo>
                  <a:pt x="78219" y="91922"/>
                </a:lnTo>
                <a:lnTo>
                  <a:pt x="78219" y="82499"/>
                </a:lnTo>
                <a:close/>
              </a:path>
              <a:path w="78739" h="94614">
                <a:moveTo>
                  <a:pt x="78219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44" y="68770"/>
                </a:lnTo>
                <a:lnTo>
                  <a:pt x="49834" y="78613"/>
                </a:lnTo>
                <a:lnTo>
                  <a:pt x="43383" y="81076"/>
                </a:lnTo>
                <a:lnTo>
                  <a:pt x="78219" y="81076"/>
                </a:lnTo>
                <a:lnTo>
                  <a:pt x="78219" y="47472"/>
                </a:lnTo>
                <a:close/>
              </a:path>
              <a:path w="78739" h="94614">
                <a:moveTo>
                  <a:pt x="41236" y="0"/>
                </a:moveTo>
                <a:lnTo>
                  <a:pt x="6273" y="17957"/>
                </a:lnTo>
                <a:lnTo>
                  <a:pt x="5676" y="26136"/>
                </a:lnTo>
                <a:lnTo>
                  <a:pt x="20789" y="26136"/>
                </a:lnTo>
                <a:lnTo>
                  <a:pt x="21628" y="17475"/>
                </a:lnTo>
                <a:lnTo>
                  <a:pt x="28562" y="13157"/>
                </a:lnTo>
                <a:lnTo>
                  <a:pt x="74710" y="13157"/>
                </a:lnTo>
                <a:lnTo>
                  <a:pt x="68351" y="8000"/>
                </a:lnTo>
                <a:lnTo>
                  <a:pt x="62957" y="4500"/>
                </a:lnTo>
                <a:lnTo>
                  <a:pt x="56641" y="2000"/>
                </a:lnTo>
                <a:lnTo>
                  <a:pt x="49402" y="500"/>
                </a:lnTo>
                <a:lnTo>
                  <a:pt x="41236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913214" y="1825459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69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50139"/>
                </a:lnTo>
                <a:lnTo>
                  <a:pt x="79832" y="50139"/>
                </a:lnTo>
                <a:lnTo>
                  <a:pt x="79832" y="36982"/>
                </a:lnTo>
                <a:lnTo>
                  <a:pt x="15113" y="36982"/>
                </a:lnTo>
                <a:lnTo>
                  <a:pt x="15113" y="0"/>
                </a:lnTo>
                <a:close/>
              </a:path>
              <a:path w="80010" h="90169">
                <a:moveTo>
                  <a:pt x="79832" y="50139"/>
                </a:moveTo>
                <a:lnTo>
                  <a:pt x="64706" y="50139"/>
                </a:lnTo>
                <a:lnTo>
                  <a:pt x="64706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10" h="90169">
                <a:moveTo>
                  <a:pt x="79832" y="0"/>
                </a:moveTo>
                <a:lnTo>
                  <a:pt x="64706" y="0"/>
                </a:lnTo>
                <a:lnTo>
                  <a:pt x="64706" y="36982"/>
                </a:lnTo>
                <a:lnTo>
                  <a:pt x="79832" y="36982"/>
                </a:lnTo>
                <a:lnTo>
                  <a:pt x="79832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022206" y="1825459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69">
                <a:moveTo>
                  <a:pt x="14744" y="0"/>
                </a:moveTo>
                <a:lnTo>
                  <a:pt x="0" y="0"/>
                </a:lnTo>
                <a:lnTo>
                  <a:pt x="0" y="89611"/>
                </a:lnTo>
                <a:lnTo>
                  <a:pt x="21336" y="89611"/>
                </a:lnTo>
                <a:lnTo>
                  <a:pt x="33026" y="69341"/>
                </a:lnTo>
                <a:lnTo>
                  <a:pt x="14744" y="69341"/>
                </a:lnTo>
                <a:lnTo>
                  <a:pt x="14744" y="0"/>
                </a:lnTo>
                <a:close/>
              </a:path>
              <a:path w="80010" h="90169">
                <a:moveTo>
                  <a:pt x="79997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79997" y="89611"/>
                </a:lnTo>
                <a:lnTo>
                  <a:pt x="79997" y="20269"/>
                </a:lnTo>
                <a:close/>
              </a:path>
              <a:path w="80010" h="90169">
                <a:moveTo>
                  <a:pt x="79997" y="0"/>
                </a:moveTo>
                <a:lnTo>
                  <a:pt x="57962" y="0"/>
                </a:lnTo>
                <a:lnTo>
                  <a:pt x="18669" y="69341"/>
                </a:lnTo>
                <a:lnTo>
                  <a:pt x="33026" y="69341"/>
                </a:lnTo>
                <a:lnTo>
                  <a:pt x="61328" y="20269"/>
                </a:lnTo>
                <a:lnTo>
                  <a:pt x="79997" y="20269"/>
                </a:lnTo>
                <a:lnTo>
                  <a:pt x="79997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127641" y="1825459"/>
            <a:ext cx="77470" cy="90170"/>
          </a:xfrm>
          <a:custGeom>
            <a:avLst/>
            <a:gdLst/>
            <a:ahLst/>
            <a:cxnLst/>
            <a:rect l="l" t="t" r="r" b="b"/>
            <a:pathLst>
              <a:path w="77469" h="90169">
                <a:moveTo>
                  <a:pt x="77342" y="0"/>
                </a:moveTo>
                <a:lnTo>
                  <a:pt x="22517" y="0"/>
                </a:lnTo>
                <a:lnTo>
                  <a:pt x="14719" y="2362"/>
                </a:lnTo>
                <a:lnTo>
                  <a:pt x="3936" y="11849"/>
                </a:lnTo>
                <a:lnTo>
                  <a:pt x="1231" y="18542"/>
                </a:lnTo>
                <a:lnTo>
                  <a:pt x="1231" y="27203"/>
                </a:lnTo>
                <a:lnTo>
                  <a:pt x="2100" y="34999"/>
                </a:lnTo>
                <a:lnTo>
                  <a:pt x="4705" y="41509"/>
                </a:lnTo>
                <a:lnTo>
                  <a:pt x="9043" y="46734"/>
                </a:lnTo>
                <a:lnTo>
                  <a:pt x="15112" y="50673"/>
                </a:lnTo>
                <a:lnTo>
                  <a:pt x="0" y="89611"/>
                </a:lnTo>
                <a:lnTo>
                  <a:pt x="15811" y="89611"/>
                </a:lnTo>
                <a:lnTo>
                  <a:pt x="29336" y="54051"/>
                </a:lnTo>
                <a:lnTo>
                  <a:pt x="77342" y="54051"/>
                </a:lnTo>
                <a:lnTo>
                  <a:pt x="77342" y="41427"/>
                </a:lnTo>
                <a:lnTo>
                  <a:pt x="27787" y="41427"/>
                </a:lnTo>
                <a:lnTo>
                  <a:pt x="23164" y="40233"/>
                </a:lnTo>
                <a:lnTo>
                  <a:pt x="17716" y="35496"/>
                </a:lnTo>
                <a:lnTo>
                  <a:pt x="16357" y="32004"/>
                </a:lnTo>
                <a:lnTo>
                  <a:pt x="16357" y="22631"/>
                </a:lnTo>
                <a:lnTo>
                  <a:pt x="17716" y="19024"/>
                </a:lnTo>
                <a:lnTo>
                  <a:pt x="23164" y="14046"/>
                </a:lnTo>
                <a:lnTo>
                  <a:pt x="27787" y="12801"/>
                </a:lnTo>
                <a:lnTo>
                  <a:pt x="77342" y="12801"/>
                </a:lnTo>
                <a:lnTo>
                  <a:pt x="77342" y="0"/>
                </a:lnTo>
                <a:close/>
              </a:path>
              <a:path w="77469" h="90169">
                <a:moveTo>
                  <a:pt x="77342" y="54051"/>
                </a:moveTo>
                <a:lnTo>
                  <a:pt x="29336" y="54051"/>
                </a:lnTo>
                <a:lnTo>
                  <a:pt x="62039" y="54228"/>
                </a:lnTo>
                <a:lnTo>
                  <a:pt x="62039" y="89611"/>
                </a:lnTo>
                <a:lnTo>
                  <a:pt x="77342" y="89611"/>
                </a:lnTo>
                <a:lnTo>
                  <a:pt x="77342" y="54051"/>
                </a:lnTo>
                <a:close/>
              </a:path>
              <a:path w="77469" h="90169">
                <a:moveTo>
                  <a:pt x="77342" y="12801"/>
                </a:moveTo>
                <a:lnTo>
                  <a:pt x="62039" y="12801"/>
                </a:lnTo>
                <a:lnTo>
                  <a:pt x="62039" y="41427"/>
                </a:lnTo>
                <a:lnTo>
                  <a:pt x="77342" y="41427"/>
                </a:lnTo>
                <a:lnTo>
                  <a:pt x="77342" y="12801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232010" y="1894446"/>
            <a:ext cx="19685" cy="41275"/>
          </a:xfrm>
          <a:custGeom>
            <a:avLst/>
            <a:gdLst/>
            <a:ahLst/>
            <a:cxnLst/>
            <a:rect l="l" t="t" r="r" b="b"/>
            <a:pathLst>
              <a:path w="19685" h="41275">
                <a:moveTo>
                  <a:pt x="19545" y="0"/>
                </a:moveTo>
                <a:lnTo>
                  <a:pt x="1054" y="0"/>
                </a:lnTo>
                <a:lnTo>
                  <a:pt x="1054" y="20624"/>
                </a:lnTo>
                <a:lnTo>
                  <a:pt x="9944" y="20624"/>
                </a:lnTo>
                <a:lnTo>
                  <a:pt x="9944" y="24003"/>
                </a:lnTo>
                <a:lnTo>
                  <a:pt x="0" y="41071"/>
                </a:lnTo>
                <a:lnTo>
                  <a:pt x="9588" y="41071"/>
                </a:lnTo>
                <a:lnTo>
                  <a:pt x="19545" y="24003"/>
                </a:lnTo>
                <a:lnTo>
                  <a:pt x="19545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329254" y="1825459"/>
            <a:ext cx="79375" cy="90170"/>
          </a:xfrm>
          <a:custGeom>
            <a:avLst/>
            <a:gdLst/>
            <a:ahLst/>
            <a:cxnLst/>
            <a:rect l="l" t="t" r="r" b="b"/>
            <a:pathLst>
              <a:path w="79375" h="90169">
                <a:moveTo>
                  <a:pt x="79121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13157"/>
                </a:lnTo>
                <a:lnTo>
                  <a:pt x="79121" y="13157"/>
                </a:lnTo>
                <a:lnTo>
                  <a:pt x="79121" y="0"/>
                </a:lnTo>
                <a:close/>
              </a:path>
              <a:path w="79375" h="90169">
                <a:moveTo>
                  <a:pt x="79121" y="13157"/>
                </a:moveTo>
                <a:lnTo>
                  <a:pt x="64008" y="13157"/>
                </a:lnTo>
                <a:lnTo>
                  <a:pt x="64008" y="89611"/>
                </a:lnTo>
                <a:lnTo>
                  <a:pt x="79121" y="89611"/>
                </a:lnTo>
                <a:lnTo>
                  <a:pt x="79121" y="13157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437534" y="1823148"/>
            <a:ext cx="85725" cy="127635"/>
          </a:xfrm>
          <a:custGeom>
            <a:avLst/>
            <a:gdLst/>
            <a:ahLst/>
            <a:cxnLst/>
            <a:rect l="l" t="t" r="r" b="b"/>
            <a:pathLst>
              <a:path w="85725" h="127635">
                <a:moveTo>
                  <a:pt x="14579" y="2311"/>
                </a:moveTo>
                <a:lnTo>
                  <a:pt x="0" y="2311"/>
                </a:lnTo>
                <a:lnTo>
                  <a:pt x="0" y="127482"/>
                </a:lnTo>
                <a:lnTo>
                  <a:pt x="15112" y="127482"/>
                </a:lnTo>
                <a:lnTo>
                  <a:pt x="15112" y="82321"/>
                </a:lnTo>
                <a:lnTo>
                  <a:pt x="73874" y="82321"/>
                </a:lnTo>
                <a:lnTo>
                  <a:pt x="75120" y="81076"/>
                </a:lnTo>
                <a:lnTo>
                  <a:pt x="33667" y="81076"/>
                </a:lnTo>
                <a:lnTo>
                  <a:pt x="26644" y="77812"/>
                </a:lnTo>
                <a:lnTo>
                  <a:pt x="17284" y="64770"/>
                </a:lnTo>
                <a:lnTo>
                  <a:pt x="15029" y="57039"/>
                </a:lnTo>
                <a:lnTo>
                  <a:pt x="14988" y="37334"/>
                </a:lnTo>
                <a:lnTo>
                  <a:pt x="17284" y="29451"/>
                </a:lnTo>
                <a:lnTo>
                  <a:pt x="26644" y="16408"/>
                </a:lnTo>
                <a:lnTo>
                  <a:pt x="33667" y="13157"/>
                </a:lnTo>
                <a:lnTo>
                  <a:pt x="74944" y="13157"/>
                </a:lnTo>
                <a:lnTo>
                  <a:pt x="73716" y="11912"/>
                </a:lnTo>
                <a:lnTo>
                  <a:pt x="14579" y="11912"/>
                </a:lnTo>
                <a:lnTo>
                  <a:pt x="14579" y="2311"/>
                </a:lnTo>
                <a:close/>
              </a:path>
              <a:path w="85725" h="127635">
                <a:moveTo>
                  <a:pt x="73874" y="82321"/>
                </a:moveTo>
                <a:lnTo>
                  <a:pt x="19024" y="82321"/>
                </a:lnTo>
                <a:lnTo>
                  <a:pt x="24072" y="87531"/>
                </a:lnTo>
                <a:lnTo>
                  <a:pt x="30319" y="91254"/>
                </a:lnTo>
                <a:lnTo>
                  <a:pt x="37764" y="93488"/>
                </a:lnTo>
                <a:lnTo>
                  <a:pt x="46405" y="94234"/>
                </a:lnTo>
                <a:lnTo>
                  <a:pt x="55001" y="93410"/>
                </a:lnTo>
                <a:lnTo>
                  <a:pt x="62653" y="90941"/>
                </a:lnTo>
                <a:lnTo>
                  <a:pt x="69360" y="86829"/>
                </a:lnTo>
                <a:lnTo>
                  <a:pt x="73874" y="82321"/>
                </a:lnTo>
                <a:close/>
              </a:path>
              <a:path w="85725" h="127635">
                <a:moveTo>
                  <a:pt x="74944" y="13157"/>
                </a:moveTo>
                <a:lnTo>
                  <a:pt x="51803" y="13157"/>
                </a:lnTo>
                <a:lnTo>
                  <a:pt x="58585" y="16268"/>
                </a:lnTo>
                <a:lnTo>
                  <a:pt x="63385" y="22491"/>
                </a:lnTo>
                <a:lnTo>
                  <a:pt x="66536" y="27530"/>
                </a:lnTo>
                <a:lnTo>
                  <a:pt x="68786" y="33313"/>
                </a:lnTo>
                <a:lnTo>
                  <a:pt x="70136" y="39842"/>
                </a:lnTo>
                <a:lnTo>
                  <a:pt x="70586" y="47117"/>
                </a:lnTo>
                <a:lnTo>
                  <a:pt x="70136" y="54386"/>
                </a:lnTo>
                <a:lnTo>
                  <a:pt x="51803" y="81076"/>
                </a:lnTo>
                <a:lnTo>
                  <a:pt x="75120" y="81076"/>
                </a:lnTo>
                <a:lnTo>
                  <a:pt x="79752" y="74018"/>
                </a:lnTo>
                <a:lnTo>
                  <a:pt x="83057" y="66006"/>
                </a:lnTo>
                <a:lnTo>
                  <a:pt x="85039" y="57039"/>
                </a:lnTo>
                <a:lnTo>
                  <a:pt x="85699" y="47117"/>
                </a:lnTo>
                <a:lnTo>
                  <a:pt x="85039" y="37334"/>
                </a:lnTo>
                <a:lnTo>
                  <a:pt x="83057" y="28444"/>
                </a:lnTo>
                <a:lnTo>
                  <a:pt x="79752" y="20445"/>
                </a:lnTo>
                <a:lnTo>
                  <a:pt x="75120" y="13335"/>
                </a:lnTo>
                <a:lnTo>
                  <a:pt x="74944" y="13157"/>
                </a:lnTo>
                <a:close/>
              </a:path>
              <a:path w="85725" h="127635">
                <a:moveTo>
                  <a:pt x="46405" y="0"/>
                </a:moveTo>
                <a:lnTo>
                  <a:pt x="37795" y="743"/>
                </a:lnTo>
                <a:lnTo>
                  <a:pt x="30272" y="2974"/>
                </a:lnTo>
                <a:lnTo>
                  <a:pt x="23836" y="6697"/>
                </a:lnTo>
                <a:lnTo>
                  <a:pt x="18491" y="11912"/>
                </a:lnTo>
                <a:lnTo>
                  <a:pt x="73716" y="11912"/>
                </a:lnTo>
                <a:lnTo>
                  <a:pt x="69360" y="7500"/>
                </a:lnTo>
                <a:lnTo>
                  <a:pt x="62653" y="3333"/>
                </a:lnTo>
                <a:lnTo>
                  <a:pt x="55001" y="833"/>
                </a:lnTo>
                <a:lnTo>
                  <a:pt x="46405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541369" y="1823148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4" h="94614">
                <a:moveTo>
                  <a:pt x="44094" y="0"/>
                </a:moveTo>
                <a:lnTo>
                  <a:pt x="6654" y="20445"/>
                </a:lnTo>
                <a:lnTo>
                  <a:pt x="0" y="47117"/>
                </a:lnTo>
                <a:lnTo>
                  <a:pt x="740" y="56894"/>
                </a:lnTo>
                <a:lnTo>
                  <a:pt x="25806" y="90900"/>
                </a:lnTo>
                <a:lnTo>
                  <a:pt x="44094" y="94234"/>
                </a:lnTo>
                <a:lnTo>
                  <a:pt x="53783" y="93400"/>
                </a:lnTo>
                <a:lnTo>
                  <a:pt x="62391" y="90900"/>
                </a:lnTo>
                <a:lnTo>
                  <a:pt x="69919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8" y="77787"/>
                </a:lnTo>
                <a:lnTo>
                  <a:pt x="17602" y="64630"/>
                </a:lnTo>
                <a:lnTo>
                  <a:pt x="15206" y="56894"/>
                </a:lnTo>
                <a:lnTo>
                  <a:pt x="15204" y="37334"/>
                </a:lnTo>
                <a:lnTo>
                  <a:pt x="17602" y="29603"/>
                </a:lnTo>
                <a:lnTo>
                  <a:pt x="27558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9" y="7500"/>
                </a:lnTo>
                <a:lnTo>
                  <a:pt x="62391" y="3333"/>
                </a:lnTo>
                <a:lnTo>
                  <a:pt x="53783" y="833"/>
                </a:lnTo>
                <a:lnTo>
                  <a:pt x="44094" y="0"/>
                </a:lnTo>
                <a:close/>
              </a:path>
              <a:path w="88264" h="94614">
                <a:moveTo>
                  <a:pt x="76168" y="13157"/>
                </a:moveTo>
                <a:lnTo>
                  <a:pt x="53454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4" y="37334"/>
                </a:lnTo>
                <a:lnTo>
                  <a:pt x="72981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50" y="37334"/>
                </a:lnTo>
                <a:lnTo>
                  <a:pt x="85234" y="28444"/>
                </a:lnTo>
                <a:lnTo>
                  <a:pt x="81539" y="20445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653218" y="1825459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4" h="90169">
                <a:moveTo>
                  <a:pt x="53454" y="0"/>
                </a:moveTo>
                <a:lnTo>
                  <a:pt x="0" y="0"/>
                </a:lnTo>
                <a:lnTo>
                  <a:pt x="0" y="89611"/>
                </a:lnTo>
                <a:lnTo>
                  <a:pt x="46037" y="89611"/>
                </a:lnTo>
                <a:lnTo>
                  <a:pt x="59887" y="88077"/>
                </a:lnTo>
                <a:lnTo>
                  <a:pt x="69776" y="83477"/>
                </a:lnTo>
                <a:lnTo>
                  <a:pt x="74935" y="76809"/>
                </a:lnTo>
                <a:lnTo>
                  <a:pt x="14935" y="76809"/>
                </a:lnTo>
                <a:lnTo>
                  <a:pt x="14935" y="49961"/>
                </a:lnTo>
                <a:lnTo>
                  <a:pt x="72787" y="49961"/>
                </a:lnTo>
                <a:lnTo>
                  <a:pt x="71018" y="47523"/>
                </a:lnTo>
                <a:lnTo>
                  <a:pt x="67500" y="45161"/>
                </a:lnTo>
                <a:lnTo>
                  <a:pt x="63106" y="44094"/>
                </a:lnTo>
                <a:lnTo>
                  <a:pt x="63106" y="40182"/>
                </a:lnTo>
                <a:lnTo>
                  <a:pt x="65836" y="38760"/>
                </a:lnTo>
                <a:lnTo>
                  <a:pt x="67454" y="37160"/>
                </a:lnTo>
                <a:lnTo>
                  <a:pt x="14935" y="37160"/>
                </a:lnTo>
                <a:lnTo>
                  <a:pt x="14935" y="12801"/>
                </a:lnTo>
                <a:lnTo>
                  <a:pt x="71529" y="12801"/>
                </a:lnTo>
                <a:lnTo>
                  <a:pt x="70256" y="9918"/>
                </a:lnTo>
                <a:lnTo>
                  <a:pt x="60413" y="1981"/>
                </a:lnTo>
                <a:lnTo>
                  <a:pt x="53454" y="0"/>
                </a:lnTo>
                <a:close/>
              </a:path>
              <a:path w="78104" h="90169">
                <a:moveTo>
                  <a:pt x="72787" y="49961"/>
                </a:moveTo>
                <a:lnTo>
                  <a:pt x="56768" y="49961"/>
                </a:lnTo>
                <a:lnTo>
                  <a:pt x="62572" y="54457"/>
                </a:lnTo>
                <a:lnTo>
                  <a:pt x="62572" y="72364"/>
                </a:lnTo>
                <a:lnTo>
                  <a:pt x="56768" y="76809"/>
                </a:lnTo>
                <a:lnTo>
                  <a:pt x="74935" y="76809"/>
                </a:lnTo>
                <a:lnTo>
                  <a:pt x="75709" y="75809"/>
                </a:lnTo>
                <a:lnTo>
                  <a:pt x="77685" y="65074"/>
                </a:lnTo>
                <a:lnTo>
                  <a:pt x="77685" y="59499"/>
                </a:lnTo>
                <a:lnTo>
                  <a:pt x="76352" y="54876"/>
                </a:lnTo>
                <a:lnTo>
                  <a:pt x="72787" y="49961"/>
                </a:lnTo>
                <a:close/>
              </a:path>
              <a:path w="78104" h="90169">
                <a:moveTo>
                  <a:pt x="71529" y="12801"/>
                </a:moveTo>
                <a:lnTo>
                  <a:pt x="52743" y="12801"/>
                </a:lnTo>
                <a:lnTo>
                  <a:pt x="57594" y="16890"/>
                </a:lnTo>
                <a:lnTo>
                  <a:pt x="57594" y="28625"/>
                </a:lnTo>
                <a:lnTo>
                  <a:pt x="56438" y="31521"/>
                </a:lnTo>
                <a:lnTo>
                  <a:pt x="51815" y="36029"/>
                </a:lnTo>
                <a:lnTo>
                  <a:pt x="48120" y="37160"/>
                </a:lnTo>
                <a:lnTo>
                  <a:pt x="67454" y="37160"/>
                </a:lnTo>
                <a:lnTo>
                  <a:pt x="68122" y="36499"/>
                </a:lnTo>
                <a:lnTo>
                  <a:pt x="71793" y="30340"/>
                </a:lnTo>
                <a:lnTo>
                  <a:pt x="72707" y="26720"/>
                </a:lnTo>
                <a:lnTo>
                  <a:pt x="72707" y="15468"/>
                </a:lnTo>
                <a:lnTo>
                  <a:pt x="71529" y="12801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748862" y="1823148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4" h="94614">
                <a:moveTo>
                  <a:pt x="44094" y="0"/>
                </a:moveTo>
                <a:lnTo>
                  <a:pt x="6654" y="20445"/>
                </a:lnTo>
                <a:lnTo>
                  <a:pt x="0" y="47117"/>
                </a:lnTo>
                <a:lnTo>
                  <a:pt x="740" y="56894"/>
                </a:lnTo>
                <a:lnTo>
                  <a:pt x="25806" y="90900"/>
                </a:lnTo>
                <a:lnTo>
                  <a:pt x="44094" y="94234"/>
                </a:lnTo>
                <a:lnTo>
                  <a:pt x="53783" y="93400"/>
                </a:lnTo>
                <a:lnTo>
                  <a:pt x="62391" y="90900"/>
                </a:lnTo>
                <a:lnTo>
                  <a:pt x="69919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8" y="77787"/>
                </a:lnTo>
                <a:lnTo>
                  <a:pt x="17602" y="64630"/>
                </a:lnTo>
                <a:lnTo>
                  <a:pt x="15206" y="56894"/>
                </a:lnTo>
                <a:lnTo>
                  <a:pt x="15204" y="37334"/>
                </a:lnTo>
                <a:lnTo>
                  <a:pt x="17602" y="29603"/>
                </a:lnTo>
                <a:lnTo>
                  <a:pt x="27558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9" y="7500"/>
                </a:lnTo>
                <a:lnTo>
                  <a:pt x="62391" y="3333"/>
                </a:lnTo>
                <a:lnTo>
                  <a:pt x="53783" y="833"/>
                </a:lnTo>
                <a:lnTo>
                  <a:pt x="44094" y="0"/>
                </a:lnTo>
                <a:close/>
              </a:path>
              <a:path w="88264" h="94614">
                <a:moveTo>
                  <a:pt x="76168" y="13157"/>
                </a:moveTo>
                <a:lnTo>
                  <a:pt x="53466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4" y="37334"/>
                </a:lnTo>
                <a:lnTo>
                  <a:pt x="72981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66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50" y="37334"/>
                </a:lnTo>
                <a:lnTo>
                  <a:pt x="85234" y="28444"/>
                </a:lnTo>
                <a:lnTo>
                  <a:pt x="81539" y="20445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850043" y="1825459"/>
            <a:ext cx="107314" cy="115570"/>
          </a:xfrm>
          <a:custGeom>
            <a:avLst/>
            <a:gdLst/>
            <a:ahLst/>
            <a:cxnLst/>
            <a:rect l="l" t="t" r="r" b="b"/>
            <a:pathLst>
              <a:path w="107314" h="115569">
                <a:moveTo>
                  <a:pt x="107035" y="76453"/>
                </a:moveTo>
                <a:lnTo>
                  <a:pt x="0" y="76453"/>
                </a:lnTo>
                <a:lnTo>
                  <a:pt x="0" y="115036"/>
                </a:lnTo>
                <a:lnTo>
                  <a:pt x="14744" y="115036"/>
                </a:lnTo>
                <a:lnTo>
                  <a:pt x="14744" y="89611"/>
                </a:lnTo>
                <a:lnTo>
                  <a:pt x="107035" y="89611"/>
                </a:lnTo>
                <a:lnTo>
                  <a:pt x="107035" y="76453"/>
                </a:lnTo>
                <a:close/>
              </a:path>
              <a:path w="107314" h="115569">
                <a:moveTo>
                  <a:pt x="107035" y="89611"/>
                </a:moveTo>
                <a:lnTo>
                  <a:pt x="92265" y="89611"/>
                </a:lnTo>
                <a:lnTo>
                  <a:pt x="92265" y="115036"/>
                </a:lnTo>
                <a:lnTo>
                  <a:pt x="107035" y="115036"/>
                </a:lnTo>
                <a:lnTo>
                  <a:pt x="107035" y="89611"/>
                </a:lnTo>
                <a:close/>
              </a:path>
              <a:path w="107314" h="115569">
                <a:moveTo>
                  <a:pt x="90500" y="0"/>
                </a:moveTo>
                <a:lnTo>
                  <a:pt x="22936" y="0"/>
                </a:lnTo>
                <a:lnTo>
                  <a:pt x="22936" y="24536"/>
                </a:lnTo>
                <a:lnTo>
                  <a:pt x="22246" y="38447"/>
                </a:lnTo>
                <a:lnTo>
                  <a:pt x="20177" y="51738"/>
                </a:lnTo>
                <a:lnTo>
                  <a:pt x="16731" y="64407"/>
                </a:lnTo>
                <a:lnTo>
                  <a:pt x="11912" y="76453"/>
                </a:lnTo>
                <a:lnTo>
                  <a:pt x="27190" y="76453"/>
                </a:lnTo>
                <a:lnTo>
                  <a:pt x="31472" y="65137"/>
                </a:lnTo>
                <a:lnTo>
                  <a:pt x="34528" y="52714"/>
                </a:lnTo>
                <a:lnTo>
                  <a:pt x="36359" y="39181"/>
                </a:lnTo>
                <a:lnTo>
                  <a:pt x="36969" y="24536"/>
                </a:lnTo>
                <a:lnTo>
                  <a:pt x="36969" y="13157"/>
                </a:lnTo>
                <a:lnTo>
                  <a:pt x="90500" y="13157"/>
                </a:lnTo>
                <a:lnTo>
                  <a:pt x="90500" y="0"/>
                </a:lnTo>
                <a:close/>
              </a:path>
              <a:path w="107314" h="115569">
                <a:moveTo>
                  <a:pt x="90500" y="13157"/>
                </a:moveTo>
                <a:lnTo>
                  <a:pt x="75374" y="13157"/>
                </a:lnTo>
                <a:lnTo>
                  <a:pt x="75374" y="76453"/>
                </a:lnTo>
                <a:lnTo>
                  <a:pt x="90500" y="76453"/>
                </a:lnTo>
                <a:lnTo>
                  <a:pt x="90500" y="13157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976636" y="1825459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6" y="89611"/>
                </a:lnTo>
                <a:lnTo>
                  <a:pt x="33029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10" h="90169">
                <a:moveTo>
                  <a:pt x="80010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10" y="89611"/>
                </a:lnTo>
                <a:lnTo>
                  <a:pt x="80010" y="20269"/>
                </a:lnTo>
                <a:close/>
              </a:path>
              <a:path w="80010" h="90169">
                <a:moveTo>
                  <a:pt x="80010" y="0"/>
                </a:moveTo>
                <a:lnTo>
                  <a:pt x="57962" y="0"/>
                </a:lnTo>
                <a:lnTo>
                  <a:pt x="18669" y="69341"/>
                </a:lnTo>
                <a:lnTo>
                  <a:pt x="33029" y="69341"/>
                </a:lnTo>
                <a:lnTo>
                  <a:pt x="61341" y="20269"/>
                </a:lnTo>
                <a:lnTo>
                  <a:pt x="80010" y="20269"/>
                </a:lnTo>
                <a:lnTo>
                  <a:pt x="8001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085806" y="1825459"/>
            <a:ext cx="95885" cy="90170"/>
          </a:xfrm>
          <a:custGeom>
            <a:avLst/>
            <a:gdLst/>
            <a:ahLst/>
            <a:cxnLst/>
            <a:rect l="l" t="t" r="r" b="b"/>
            <a:pathLst>
              <a:path w="95885" h="90169">
                <a:moveTo>
                  <a:pt x="24003" y="0"/>
                </a:moveTo>
                <a:lnTo>
                  <a:pt x="0" y="0"/>
                </a:lnTo>
                <a:lnTo>
                  <a:pt x="0" y="89611"/>
                </a:lnTo>
                <a:lnTo>
                  <a:pt x="14757" y="89611"/>
                </a:lnTo>
                <a:lnTo>
                  <a:pt x="14757" y="17602"/>
                </a:lnTo>
                <a:lnTo>
                  <a:pt x="33492" y="17602"/>
                </a:lnTo>
                <a:lnTo>
                  <a:pt x="24003" y="0"/>
                </a:lnTo>
                <a:close/>
              </a:path>
              <a:path w="95885" h="90169">
                <a:moveTo>
                  <a:pt x="95656" y="17602"/>
                </a:moveTo>
                <a:lnTo>
                  <a:pt x="80899" y="17602"/>
                </a:lnTo>
                <a:lnTo>
                  <a:pt x="80899" y="89611"/>
                </a:lnTo>
                <a:lnTo>
                  <a:pt x="95656" y="89611"/>
                </a:lnTo>
                <a:lnTo>
                  <a:pt x="95656" y="17602"/>
                </a:lnTo>
                <a:close/>
              </a:path>
              <a:path w="95885" h="90169">
                <a:moveTo>
                  <a:pt x="33492" y="17602"/>
                </a:moveTo>
                <a:lnTo>
                  <a:pt x="18669" y="17602"/>
                </a:lnTo>
                <a:lnTo>
                  <a:pt x="39471" y="56006"/>
                </a:lnTo>
                <a:lnTo>
                  <a:pt x="56184" y="56006"/>
                </a:lnTo>
                <a:lnTo>
                  <a:pt x="64371" y="40893"/>
                </a:lnTo>
                <a:lnTo>
                  <a:pt x="46050" y="40893"/>
                </a:lnTo>
                <a:lnTo>
                  <a:pt x="33492" y="17602"/>
                </a:lnTo>
                <a:close/>
              </a:path>
              <a:path w="95885" h="90169">
                <a:moveTo>
                  <a:pt x="95656" y="0"/>
                </a:moveTo>
                <a:lnTo>
                  <a:pt x="72009" y="0"/>
                </a:lnTo>
                <a:lnTo>
                  <a:pt x="49961" y="40893"/>
                </a:lnTo>
                <a:lnTo>
                  <a:pt x="64371" y="40893"/>
                </a:lnTo>
                <a:lnTo>
                  <a:pt x="76987" y="17602"/>
                </a:lnTo>
                <a:lnTo>
                  <a:pt x="95656" y="17602"/>
                </a:lnTo>
                <a:lnTo>
                  <a:pt x="95656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210621" y="1825459"/>
            <a:ext cx="103505" cy="90170"/>
          </a:xfrm>
          <a:custGeom>
            <a:avLst/>
            <a:gdLst/>
            <a:ahLst/>
            <a:cxnLst/>
            <a:rect l="l" t="t" r="r" b="b"/>
            <a:pathLst>
              <a:path w="103504" h="90169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39827" y="89611"/>
                </a:lnTo>
                <a:lnTo>
                  <a:pt x="47454" y="89116"/>
                </a:lnTo>
                <a:lnTo>
                  <a:pt x="54160" y="87631"/>
                </a:lnTo>
                <a:lnTo>
                  <a:pt x="59945" y="85158"/>
                </a:lnTo>
                <a:lnTo>
                  <a:pt x="64808" y="81699"/>
                </a:lnTo>
                <a:lnTo>
                  <a:pt x="70633" y="76454"/>
                </a:lnTo>
                <a:lnTo>
                  <a:pt x="15113" y="76454"/>
                </a:lnTo>
                <a:lnTo>
                  <a:pt x="15113" y="42672"/>
                </a:lnTo>
                <a:lnTo>
                  <a:pt x="70417" y="42672"/>
                </a:lnTo>
                <a:lnTo>
                  <a:pt x="64808" y="37693"/>
                </a:lnTo>
                <a:lnTo>
                  <a:pt x="59945" y="34269"/>
                </a:lnTo>
                <a:lnTo>
                  <a:pt x="54160" y="31824"/>
                </a:lnTo>
                <a:lnTo>
                  <a:pt x="47454" y="30358"/>
                </a:lnTo>
                <a:lnTo>
                  <a:pt x="39827" y="29870"/>
                </a:lnTo>
                <a:lnTo>
                  <a:pt x="15113" y="29870"/>
                </a:lnTo>
                <a:lnTo>
                  <a:pt x="15113" y="0"/>
                </a:lnTo>
                <a:close/>
              </a:path>
              <a:path w="103504" h="90169">
                <a:moveTo>
                  <a:pt x="70417" y="42672"/>
                </a:moveTo>
                <a:lnTo>
                  <a:pt x="45161" y="42672"/>
                </a:lnTo>
                <a:lnTo>
                  <a:pt x="50495" y="44094"/>
                </a:lnTo>
                <a:lnTo>
                  <a:pt x="56896" y="49784"/>
                </a:lnTo>
                <a:lnTo>
                  <a:pt x="58496" y="53987"/>
                </a:lnTo>
                <a:lnTo>
                  <a:pt x="58496" y="65125"/>
                </a:lnTo>
                <a:lnTo>
                  <a:pt x="56896" y="69342"/>
                </a:lnTo>
                <a:lnTo>
                  <a:pt x="50495" y="75031"/>
                </a:lnTo>
                <a:lnTo>
                  <a:pt x="45161" y="76454"/>
                </a:lnTo>
                <a:lnTo>
                  <a:pt x="70633" y="76454"/>
                </a:lnTo>
                <a:lnTo>
                  <a:pt x="73488" y="69342"/>
                </a:lnTo>
                <a:lnTo>
                  <a:pt x="73609" y="50190"/>
                </a:lnTo>
                <a:lnTo>
                  <a:pt x="70675" y="42900"/>
                </a:lnTo>
                <a:lnTo>
                  <a:pt x="70417" y="42672"/>
                </a:lnTo>
                <a:close/>
              </a:path>
              <a:path w="103504" h="90169">
                <a:moveTo>
                  <a:pt x="103123" y="0"/>
                </a:moveTo>
                <a:lnTo>
                  <a:pt x="88011" y="0"/>
                </a:lnTo>
                <a:lnTo>
                  <a:pt x="88011" y="89611"/>
                </a:lnTo>
                <a:lnTo>
                  <a:pt x="103123" y="89611"/>
                </a:lnTo>
                <a:lnTo>
                  <a:pt x="103123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337393" y="1823148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4">
                <a:moveTo>
                  <a:pt x="43192" y="0"/>
                </a:moveTo>
                <a:lnTo>
                  <a:pt x="6493" y="19453"/>
                </a:lnTo>
                <a:lnTo>
                  <a:pt x="0" y="46228"/>
                </a:lnTo>
                <a:lnTo>
                  <a:pt x="721" y="56395"/>
                </a:lnTo>
                <a:lnTo>
                  <a:pt x="25326" y="90900"/>
                </a:lnTo>
                <a:lnTo>
                  <a:pt x="43548" y="94234"/>
                </a:lnTo>
                <a:lnTo>
                  <a:pt x="51167" y="93767"/>
                </a:lnTo>
                <a:lnTo>
                  <a:pt x="76450" y="81076"/>
                </a:lnTo>
                <a:lnTo>
                  <a:pt x="34429" y="81076"/>
                </a:lnTo>
                <a:lnTo>
                  <a:pt x="27432" y="78079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3"/>
                </a:lnTo>
                <a:lnTo>
                  <a:pt x="82508" y="34315"/>
                </a:lnTo>
                <a:lnTo>
                  <a:pt x="15811" y="34315"/>
                </a:lnTo>
                <a:lnTo>
                  <a:pt x="16891" y="28143"/>
                </a:lnTo>
                <a:lnTo>
                  <a:pt x="19735" y="23075"/>
                </a:lnTo>
                <a:lnTo>
                  <a:pt x="28968" y="15138"/>
                </a:lnTo>
                <a:lnTo>
                  <a:pt x="35140" y="13157"/>
                </a:lnTo>
                <a:lnTo>
                  <a:pt x="73365" y="13157"/>
                </a:lnTo>
                <a:lnTo>
                  <a:pt x="72542" y="12001"/>
                </a:lnTo>
                <a:lnTo>
                  <a:pt x="66836" y="6750"/>
                </a:lnTo>
                <a:lnTo>
                  <a:pt x="60044" y="3000"/>
                </a:lnTo>
                <a:lnTo>
                  <a:pt x="52163" y="750"/>
                </a:lnTo>
                <a:lnTo>
                  <a:pt x="43192" y="0"/>
                </a:lnTo>
                <a:close/>
              </a:path>
              <a:path w="83820" h="94614">
                <a:moveTo>
                  <a:pt x="81597" y="67208"/>
                </a:moveTo>
                <a:lnTo>
                  <a:pt x="66319" y="67208"/>
                </a:lnTo>
                <a:lnTo>
                  <a:pt x="63295" y="73275"/>
                </a:lnTo>
                <a:lnTo>
                  <a:pt x="58491" y="77609"/>
                </a:lnTo>
                <a:lnTo>
                  <a:pt x="51908" y="80210"/>
                </a:lnTo>
                <a:lnTo>
                  <a:pt x="43548" y="81076"/>
                </a:lnTo>
                <a:lnTo>
                  <a:pt x="76450" y="81076"/>
                </a:lnTo>
                <a:lnTo>
                  <a:pt x="80060" y="75260"/>
                </a:lnTo>
                <a:lnTo>
                  <a:pt x="81597" y="67208"/>
                </a:lnTo>
                <a:close/>
              </a:path>
              <a:path w="83820" h="94614">
                <a:moveTo>
                  <a:pt x="73365" y="13157"/>
                </a:moveTo>
                <a:lnTo>
                  <a:pt x="50076" y="13157"/>
                </a:lnTo>
                <a:lnTo>
                  <a:pt x="55880" y="15163"/>
                </a:lnTo>
                <a:lnTo>
                  <a:pt x="64655" y="23228"/>
                </a:lnTo>
                <a:lnTo>
                  <a:pt x="67081" y="28270"/>
                </a:lnTo>
                <a:lnTo>
                  <a:pt x="67564" y="34315"/>
                </a:lnTo>
                <a:lnTo>
                  <a:pt x="82508" y="34315"/>
                </a:lnTo>
                <a:lnTo>
                  <a:pt x="82407" y="33250"/>
                </a:lnTo>
                <a:lnTo>
                  <a:pt x="80362" y="25444"/>
                </a:lnTo>
                <a:lnTo>
                  <a:pt x="77073" y="18362"/>
                </a:lnTo>
                <a:lnTo>
                  <a:pt x="73365" y="13157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87717" y="2005558"/>
            <a:ext cx="94615" cy="127000"/>
          </a:xfrm>
          <a:custGeom>
            <a:avLst/>
            <a:gdLst/>
            <a:ahLst/>
            <a:cxnLst/>
            <a:rect l="l" t="t" r="r" b="b"/>
            <a:pathLst>
              <a:path w="94615" h="127000">
                <a:moveTo>
                  <a:pt x="94411" y="72910"/>
                </a:moveTo>
                <a:lnTo>
                  <a:pt x="78409" y="72910"/>
                </a:lnTo>
                <a:lnTo>
                  <a:pt x="78409" y="126961"/>
                </a:lnTo>
                <a:lnTo>
                  <a:pt x="94411" y="126961"/>
                </a:lnTo>
                <a:lnTo>
                  <a:pt x="94411" y="72910"/>
                </a:lnTo>
                <a:close/>
              </a:path>
              <a:path w="94615" h="127000">
                <a:moveTo>
                  <a:pt x="16002" y="0"/>
                </a:moveTo>
                <a:lnTo>
                  <a:pt x="0" y="0"/>
                </a:lnTo>
                <a:lnTo>
                  <a:pt x="44" y="42113"/>
                </a:lnTo>
                <a:lnTo>
                  <a:pt x="30251" y="75450"/>
                </a:lnTo>
                <a:lnTo>
                  <a:pt x="37515" y="76276"/>
                </a:lnTo>
                <a:lnTo>
                  <a:pt x="46050" y="76276"/>
                </a:lnTo>
                <a:lnTo>
                  <a:pt x="54403" y="76066"/>
                </a:lnTo>
                <a:lnTo>
                  <a:pt x="62582" y="75436"/>
                </a:lnTo>
                <a:lnTo>
                  <a:pt x="70585" y="74384"/>
                </a:lnTo>
                <a:lnTo>
                  <a:pt x="78409" y="72910"/>
                </a:lnTo>
                <a:lnTo>
                  <a:pt x="94411" y="72910"/>
                </a:lnTo>
                <a:lnTo>
                  <a:pt x="94411" y="61696"/>
                </a:lnTo>
                <a:lnTo>
                  <a:pt x="41833" y="61696"/>
                </a:lnTo>
                <a:lnTo>
                  <a:pt x="36652" y="61175"/>
                </a:lnTo>
                <a:lnTo>
                  <a:pt x="16090" y="42113"/>
                </a:lnTo>
                <a:lnTo>
                  <a:pt x="16002" y="0"/>
                </a:lnTo>
                <a:close/>
              </a:path>
              <a:path w="94615" h="127000">
                <a:moveTo>
                  <a:pt x="94411" y="0"/>
                </a:moveTo>
                <a:lnTo>
                  <a:pt x="78409" y="0"/>
                </a:lnTo>
                <a:lnTo>
                  <a:pt x="78409" y="58140"/>
                </a:lnTo>
                <a:lnTo>
                  <a:pt x="70837" y="59698"/>
                </a:lnTo>
                <a:lnTo>
                  <a:pt x="63245" y="60809"/>
                </a:lnTo>
                <a:lnTo>
                  <a:pt x="55635" y="61474"/>
                </a:lnTo>
                <a:lnTo>
                  <a:pt x="48006" y="61696"/>
                </a:lnTo>
                <a:lnTo>
                  <a:pt x="94411" y="61696"/>
                </a:lnTo>
                <a:lnTo>
                  <a:pt x="94411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07376" y="2040597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19" h="94614">
                <a:moveTo>
                  <a:pt x="43205" y="0"/>
                </a:moveTo>
                <a:lnTo>
                  <a:pt x="6499" y="19453"/>
                </a:lnTo>
                <a:lnTo>
                  <a:pt x="0" y="46227"/>
                </a:lnTo>
                <a:lnTo>
                  <a:pt x="721" y="56388"/>
                </a:lnTo>
                <a:lnTo>
                  <a:pt x="25339" y="90895"/>
                </a:lnTo>
                <a:lnTo>
                  <a:pt x="43561" y="94233"/>
                </a:lnTo>
                <a:lnTo>
                  <a:pt x="51178" y="93767"/>
                </a:lnTo>
                <a:lnTo>
                  <a:pt x="76460" y="81064"/>
                </a:lnTo>
                <a:lnTo>
                  <a:pt x="34429" y="81064"/>
                </a:lnTo>
                <a:lnTo>
                  <a:pt x="27444" y="78079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70"/>
                </a:lnTo>
                <a:lnTo>
                  <a:pt x="82508" y="34315"/>
                </a:lnTo>
                <a:lnTo>
                  <a:pt x="15824" y="34315"/>
                </a:lnTo>
                <a:lnTo>
                  <a:pt x="16891" y="28143"/>
                </a:lnTo>
                <a:lnTo>
                  <a:pt x="19735" y="23075"/>
                </a:lnTo>
                <a:lnTo>
                  <a:pt x="28981" y="15138"/>
                </a:lnTo>
                <a:lnTo>
                  <a:pt x="35140" y="13157"/>
                </a:lnTo>
                <a:lnTo>
                  <a:pt x="73366" y="13157"/>
                </a:lnTo>
                <a:lnTo>
                  <a:pt x="72542" y="12001"/>
                </a:lnTo>
                <a:lnTo>
                  <a:pt x="66842" y="6745"/>
                </a:lnTo>
                <a:lnTo>
                  <a:pt x="60050" y="2995"/>
                </a:lnTo>
                <a:lnTo>
                  <a:pt x="52170" y="748"/>
                </a:lnTo>
                <a:lnTo>
                  <a:pt x="43205" y="0"/>
                </a:lnTo>
                <a:close/>
              </a:path>
              <a:path w="83819" h="94614">
                <a:moveTo>
                  <a:pt x="81610" y="67208"/>
                </a:moveTo>
                <a:lnTo>
                  <a:pt x="66319" y="67208"/>
                </a:lnTo>
                <a:lnTo>
                  <a:pt x="63295" y="73268"/>
                </a:lnTo>
                <a:lnTo>
                  <a:pt x="58493" y="77598"/>
                </a:lnTo>
                <a:lnTo>
                  <a:pt x="51914" y="80197"/>
                </a:lnTo>
                <a:lnTo>
                  <a:pt x="43561" y="81064"/>
                </a:lnTo>
                <a:lnTo>
                  <a:pt x="76460" y="81064"/>
                </a:lnTo>
                <a:lnTo>
                  <a:pt x="80073" y="75260"/>
                </a:lnTo>
                <a:lnTo>
                  <a:pt x="81610" y="67208"/>
                </a:lnTo>
                <a:close/>
              </a:path>
              <a:path w="83819" h="94614">
                <a:moveTo>
                  <a:pt x="73366" y="13157"/>
                </a:moveTo>
                <a:lnTo>
                  <a:pt x="50076" y="13157"/>
                </a:lnTo>
                <a:lnTo>
                  <a:pt x="55880" y="15163"/>
                </a:lnTo>
                <a:lnTo>
                  <a:pt x="64655" y="23228"/>
                </a:lnTo>
                <a:lnTo>
                  <a:pt x="67094" y="28270"/>
                </a:lnTo>
                <a:lnTo>
                  <a:pt x="67564" y="34315"/>
                </a:lnTo>
                <a:lnTo>
                  <a:pt x="82508" y="34315"/>
                </a:lnTo>
                <a:lnTo>
                  <a:pt x="82407" y="33243"/>
                </a:lnTo>
                <a:lnTo>
                  <a:pt x="80362" y="25438"/>
                </a:lnTo>
                <a:lnTo>
                  <a:pt x="77073" y="18356"/>
                </a:lnTo>
                <a:lnTo>
                  <a:pt x="73366" y="13157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103922" y="2042896"/>
            <a:ext cx="89535" cy="90170"/>
          </a:xfrm>
          <a:custGeom>
            <a:avLst/>
            <a:gdLst/>
            <a:ahLst/>
            <a:cxnLst/>
            <a:rect l="l" t="t" r="r" b="b"/>
            <a:pathLst>
              <a:path w="89534" h="90169">
                <a:moveTo>
                  <a:pt x="89255" y="0"/>
                </a:moveTo>
                <a:lnTo>
                  <a:pt x="20624" y="0"/>
                </a:lnTo>
                <a:lnTo>
                  <a:pt x="20616" y="35039"/>
                </a:lnTo>
                <a:lnTo>
                  <a:pt x="20368" y="45342"/>
                </a:lnTo>
                <a:lnTo>
                  <a:pt x="9296" y="75399"/>
                </a:lnTo>
                <a:lnTo>
                  <a:pt x="0" y="75399"/>
                </a:lnTo>
                <a:lnTo>
                  <a:pt x="0" y="89623"/>
                </a:lnTo>
                <a:lnTo>
                  <a:pt x="3022" y="89623"/>
                </a:lnTo>
                <a:lnTo>
                  <a:pt x="10870" y="88867"/>
                </a:lnTo>
                <a:lnTo>
                  <a:pt x="34209" y="49096"/>
                </a:lnTo>
                <a:lnTo>
                  <a:pt x="34671" y="35039"/>
                </a:lnTo>
                <a:lnTo>
                  <a:pt x="34671" y="13169"/>
                </a:lnTo>
                <a:lnTo>
                  <a:pt x="89255" y="13169"/>
                </a:lnTo>
                <a:lnTo>
                  <a:pt x="89255" y="0"/>
                </a:lnTo>
                <a:close/>
              </a:path>
              <a:path w="89534" h="90169">
                <a:moveTo>
                  <a:pt x="89255" y="13169"/>
                </a:moveTo>
                <a:lnTo>
                  <a:pt x="73964" y="13169"/>
                </a:lnTo>
                <a:lnTo>
                  <a:pt x="73964" y="89623"/>
                </a:lnTo>
                <a:lnTo>
                  <a:pt x="89255" y="89623"/>
                </a:lnTo>
                <a:lnTo>
                  <a:pt x="89255" y="13169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231760" y="2020138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16001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223759" y="2013153"/>
            <a:ext cx="86995" cy="0"/>
          </a:xfrm>
          <a:custGeom>
            <a:avLst/>
            <a:gdLst/>
            <a:ahLst/>
            <a:cxnLst/>
            <a:rect l="l" t="t" r="r" b="b"/>
            <a:pathLst>
              <a:path w="86994">
                <a:moveTo>
                  <a:pt x="0" y="0"/>
                </a:moveTo>
                <a:lnTo>
                  <a:pt x="86766" y="0"/>
                </a:lnTo>
              </a:path>
            </a:pathLst>
          </a:custGeom>
          <a:ln w="1397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321549" y="2005558"/>
            <a:ext cx="106045" cy="127000"/>
          </a:xfrm>
          <a:custGeom>
            <a:avLst/>
            <a:gdLst/>
            <a:ahLst/>
            <a:cxnLst/>
            <a:rect l="l" t="t" r="r" b="b"/>
            <a:pathLst>
              <a:path w="106044" h="127000">
                <a:moveTo>
                  <a:pt x="17246" y="0"/>
                </a:moveTo>
                <a:lnTo>
                  <a:pt x="0" y="0"/>
                </a:lnTo>
                <a:lnTo>
                  <a:pt x="46939" y="88912"/>
                </a:lnTo>
                <a:lnTo>
                  <a:pt x="28803" y="126961"/>
                </a:lnTo>
                <a:lnTo>
                  <a:pt x="45338" y="126961"/>
                </a:lnTo>
                <a:lnTo>
                  <a:pt x="74128" y="66675"/>
                </a:lnTo>
                <a:lnTo>
                  <a:pt x="52450" y="66675"/>
                </a:lnTo>
                <a:lnTo>
                  <a:pt x="17246" y="0"/>
                </a:lnTo>
                <a:close/>
              </a:path>
              <a:path w="106044" h="127000">
                <a:moveTo>
                  <a:pt x="105968" y="0"/>
                </a:moveTo>
                <a:lnTo>
                  <a:pt x="89255" y="0"/>
                </a:lnTo>
                <a:lnTo>
                  <a:pt x="57429" y="66675"/>
                </a:lnTo>
                <a:lnTo>
                  <a:pt x="74128" y="66675"/>
                </a:lnTo>
                <a:lnTo>
                  <a:pt x="105968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490103" y="2040597"/>
            <a:ext cx="81280" cy="94615"/>
          </a:xfrm>
          <a:custGeom>
            <a:avLst/>
            <a:gdLst/>
            <a:ahLst/>
            <a:cxnLst/>
            <a:rect l="l" t="t" r="r" b="b"/>
            <a:pathLst>
              <a:path w="81280" h="94614">
                <a:moveTo>
                  <a:pt x="43560" y="0"/>
                </a:moveTo>
                <a:lnTo>
                  <a:pt x="6499" y="20210"/>
                </a:lnTo>
                <a:lnTo>
                  <a:pt x="0" y="47117"/>
                </a:lnTo>
                <a:lnTo>
                  <a:pt x="728" y="56963"/>
                </a:lnTo>
                <a:lnTo>
                  <a:pt x="25446" y="90920"/>
                </a:lnTo>
                <a:lnTo>
                  <a:pt x="43560" y="94234"/>
                </a:lnTo>
                <a:lnTo>
                  <a:pt x="50869" y="93738"/>
                </a:lnTo>
                <a:lnTo>
                  <a:pt x="57497" y="92252"/>
                </a:lnTo>
                <a:lnTo>
                  <a:pt x="63447" y="89776"/>
                </a:lnTo>
                <a:lnTo>
                  <a:pt x="68719" y="86309"/>
                </a:lnTo>
                <a:lnTo>
                  <a:pt x="75266" y="81064"/>
                </a:lnTo>
                <a:lnTo>
                  <a:pt x="34074" y="81064"/>
                </a:lnTo>
                <a:lnTo>
                  <a:pt x="26974" y="77812"/>
                </a:lnTo>
                <a:lnTo>
                  <a:pt x="15112" y="37033"/>
                </a:lnTo>
                <a:lnTo>
                  <a:pt x="17449" y="29006"/>
                </a:lnTo>
                <a:lnTo>
                  <a:pt x="26822" y="16319"/>
                </a:lnTo>
                <a:lnTo>
                  <a:pt x="33959" y="13157"/>
                </a:lnTo>
                <a:lnTo>
                  <a:pt x="75339" y="13157"/>
                </a:lnTo>
                <a:lnTo>
                  <a:pt x="75183" y="12890"/>
                </a:lnTo>
                <a:lnTo>
                  <a:pt x="68719" y="7721"/>
                </a:lnTo>
                <a:lnTo>
                  <a:pt x="63511" y="4345"/>
                </a:lnTo>
                <a:lnTo>
                  <a:pt x="57583" y="1931"/>
                </a:lnTo>
                <a:lnTo>
                  <a:pt x="50933" y="483"/>
                </a:lnTo>
                <a:lnTo>
                  <a:pt x="43560" y="0"/>
                </a:lnTo>
                <a:close/>
              </a:path>
              <a:path w="81280" h="94614">
                <a:moveTo>
                  <a:pt x="81254" y="64897"/>
                </a:moveTo>
                <a:lnTo>
                  <a:pt x="66141" y="64897"/>
                </a:lnTo>
                <a:lnTo>
                  <a:pt x="63329" y="71971"/>
                </a:lnTo>
                <a:lnTo>
                  <a:pt x="58627" y="77023"/>
                </a:lnTo>
                <a:lnTo>
                  <a:pt x="52038" y="80054"/>
                </a:lnTo>
                <a:lnTo>
                  <a:pt x="43560" y="81064"/>
                </a:lnTo>
                <a:lnTo>
                  <a:pt x="75266" y="81064"/>
                </a:lnTo>
                <a:lnTo>
                  <a:pt x="79477" y="73898"/>
                </a:lnTo>
                <a:lnTo>
                  <a:pt x="81254" y="64897"/>
                </a:lnTo>
                <a:close/>
              </a:path>
              <a:path w="81280" h="94614">
                <a:moveTo>
                  <a:pt x="75339" y="13157"/>
                </a:moveTo>
                <a:lnTo>
                  <a:pt x="43560" y="13157"/>
                </a:lnTo>
                <a:lnTo>
                  <a:pt x="51404" y="14100"/>
                </a:lnTo>
                <a:lnTo>
                  <a:pt x="57694" y="16932"/>
                </a:lnTo>
                <a:lnTo>
                  <a:pt x="62429" y="21654"/>
                </a:lnTo>
                <a:lnTo>
                  <a:pt x="65608" y="28270"/>
                </a:lnTo>
                <a:lnTo>
                  <a:pt x="80721" y="28270"/>
                </a:lnTo>
                <a:lnTo>
                  <a:pt x="79184" y="19735"/>
                </a:lnTo>
                <a:lnTo>
                  <a:pt x="75339" y="13157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587004" y="2040597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39" h="94614">
                <a:moveTo>
                  <a:pt x="74723" y="13157"/>
                </a:moveTo>
                <a:lnTo>
                  <a:pt x="49072" y="13157"/>
                </a:lnTo>
                <a:lnTo>
                  <a:pt x="54584" y="14833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69"/>
                </a:lnTo>
                <a:lnTo>
                  <a:pt x="34315" y="35369"/>
                </a:lnTo>
                <a:lnTo>
                  <a:pt x="26238" y="35914"/>
                </a:lnTo>
                <a:lnTo>
                  <a:pt x="0" y="56883"/>
                </a:lnTo>
                <a:lnTo>
                  <a:pt x="0" y="73126"/>
                </a:lnTo>
                <a:lnTo>
                  <a:pt x="2908" y="80010"/>
                </a:lnTo>
                <a:lnTo>
                  <a:pt x="14516" y="91389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7" y="93498"/>
                </a:lnTo>
                <a:lnTo>
                  <a:pt x="48496" y="91293"/>
                </a:lnTo>
                <a:lnTo>
                  <a:pt x="54886" y="87622"/>
                </a:lnTo>
                <a:lnTo>
                  <a:pt x="60096" y="82486"/>
                </a:lnTo>
                <a:lnTo>
                  <a:pt x="78232" y="82486"/>
                </a:lnTo>
                <a:lnTo>
                  <a:pt x="78232" y="81064"/>
                </a:lnTo>
                <a:lnTo>
                  <a:pt x="29273" y="81064"/>
                </a:lnTo>
                <a:lnTo>
                  <a:pt x="24155" y="79590"/>
                </a:lnTo>
                <a:lnTo>
                  <a:pt x="16916" y="73660"/>
                </a:lnTo>
                <a:lnTo>
                  <a:pt x="15113" y="69634"/>
                </a:lnTo>
                <a:lnTo>
                  <a:pt x="15113" y="64541"/>
                </a:lnTo>
                <a:lnTo>
                  <a:pt x="16458" y="57068"/>
                </a:lnTo>
                <a:lnTo>
                  <a:pt x="20493" y="51735"/>
                </a:lnTo>
                <a:lnTo>
                  <a:pt x="27216" y="48537"/>
                </a:lnTo>
                <a:lnTo>
                  <a:pt x="36626" y="47472"/>
                </a:lnTo>
                <a:lnTo>
                  <a:pt x="78232" y="47472"/>
                </a:lnTo>
                <a:lnTo>
                  <a:pt x="78232" y="20980"/>
                </a:lnTo>
                <a:lnTo>
                  <a:pt x="74942" y="13334"/>
                </a:lnTo>
                <a:lnTo>
                  <a:pt x="74723" y="13157"/>
                </a:lnTo>
                <a:close/>
              </a:path>
              <a:path w="78739" h="94614">
                <a:moveTo>
                  <a:pt x="78232" y="82486"/>
                </a:moveTo>
                <a:lnTo>
                  <a:pt x="64008" y="82486"/>
                </a:lnTo>
                <a:lnTo>
                  <a:pt x="64008" y="91922"/>
                </a:lnTo>
                <a:lnTo>
                  <a:pt x="78232" y="91922"/>
                </a:lnTo>
                <a:lnTo>
                  <a:pt x="78232" y="82486"/>
                </a:lnTo>
                <a:close/>
              </a:path>
              <a:path w="78739" h="94614">
                <a:moveTo>
                  <a:pt x="78232" y="47472"/>
                </a:moveTo>
                <a:lnTo>
                  <a:pt x="63474" y="47472"/>
                </a:lnTo>
                <a:lnTo>
                  <a:pt x="63474" y="62750"/>
                </a:lnTo>
                <a:lnTo>
                  <a:pt x="60744" y="68770"/>
                </a:lnTo>
                <a:lnTo>
                  <a:pt x="49847" y="78613"/>
                </a:lnTo>
                <a:lnTo>
                  <a:pt x="43383" y="81064"/>
                </a:lnTo>
                <a:lnTo>
                  <a:pt x="78232" y="81064"/>
                </a:lnTo>
                <a:lnTo>
                  <a:pt x="78232" y="47472"/>
                </a:lnTo>
                <a:close/>
              </a:path>
              <a:path w="78739" h="94614">
                <a:moveTo>
                  <a:pt x="41249" y="0"/>
                </a:moveTo>
                <a:lnTo>
                  <a:pt x="6286" y="17945"/>
                </a:lnTo>
                <a:lnTo>
                  <a:pt x="5689" y="26136"/>
                </a:lnTo>
                <a:lnTo>
                  <a:pt x="20802" y="26136"/>
                </a:lnTo>
                <a:lnTo>
                  <a:pt x="21628" y="17475"/>
                </a:lnTo>
                <a:lnTo>
                  <a:pt x="28562" y="13157"/>
                </a:lnTo>
                <a:lnTo>
                  <a:pt x="74723" y="13157"/>
                </a:lnTo>
                <a:lnTo>
                  <a:pt x="68364" y="7988"/>
                </a:lnTo>
                <a:lnTo>
                  <a:pt x="62968" y="4495"/>
                </a:lnTo>
                <a:lnTo>
                  <a:pt x="56649" y="1998"/>
                </a:lnTo>
                <a:lnTo>
                  <a:pt x="49409" y="499"/>
                </a:lnTo>
                <a:lnTo>
                  <a:pt x="41249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692973" y="2042896"/>
            <a:ext cx="95885" cy="90170"/>
          </a:xfrm>
          <a:custGeom>
            <a:avLst/>
            <a:gdLst/>
            <a:ahLst/>
            <a:cxnLst/>
            <a:rect l="l" t="t" r="r" b="b"/>
            <a:pathLst>
              <a:path w="95885" h="90169">
                <a:moveTo>
                  <a:pt x="24003" y="0"/>
                </a:moveTo>
                <a:lnTo>
                  <a:pt x="0" y="0"/>
                </a:lnTo>
                <a:lnTo>
                  <a:pt x="0" y="89623"/>
                </a:lnTo>
                <a:lnTo>
                  <a:pt x="14757" y="89623"/>
                </a:lnTo>
                <a:lnTo>
                  <a:pt x="14757" y="17602"/>
                </a:lnTo>
                <a:lnTo>
                  <a:pt x="33492" y="17602"/>
                </a:lnTo>
                <a:lnTo>
                  <a:pt x="24003" y="0"/>
                </a:lnTo>
                <a:close/>
              </a:path>
              <a:path w="95885" h="90169">
                <a:moveTo>
                  <a:pt x="95656" y="17602"/>
                </a:moveTo>
                <a:lnTo>
                  <a:pt x="80899" y="17602"/>
                </a:lnTo>
                <a:lnTo>
                  <a:pt x="80899" y="89623"/>
                </a:lnTo>
                <a:lnTo>
                  <a:pt x="95656" y="89623"/>
                </a:lnTo>
                <a:lnTo>
                  <a:pt x="95656" y="17602"/>
                </a:lnTo>
                <a:close/>
              </a:path>
              <a:path w="95885" h="90169">
                <a:moveTo>
                  <a:pt x="33492" y="17602"/>
                </a:moveTo>
                <a:lnTo>
                  <a:pt x="18669" y="17602"/>
                </a:lnTo>
                <a:lnTo>
                  <a:pt x="39471" y="56007"/>
                </a:lnTo>
                <a:lnTo>
                  <a:pt x="56184" y="56007"/>
                </a:lnTo>
                <a:lnTo>
                  <a:pt x="64371" y="40894"/>
                </a:lnTo>
                <a:lnTo>
                  <a:pt x="46050" y="40894"/>
                </a:lnTo>
                <a:lnTo>
                  <a:pt x="33492" y="17602"/>
                </a:lnTo>
                <a:close/>
              </a:path>
              <a:path w="95885" h="90169">
                <a:moveTo>
                  <a:pt x="95656" y="0"/>
                </a:moveTo>
                <a:lnTo>
                  <a:pt x="72009" y="0"/>
                </a:lnTo>
                <a:lnTo>
                  <a:pt x="49961" y="40894"/>
                </a:lnTo>
                <a:lnTo>
                  <a:pt x="64371" y="40894"/>
                </a:lnTo>
                <a:lnTo>
                  <a:pt x="76987" y="17602"/>
                </a:lnTo>
                <a:lnTo>
                  <a:pt x="95656" y="17602"/>
                </a:lnTo>
                <a:lnTo>
                  <a:pt x="95656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812277" y="2040597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4" h="94614">
                <a:moveTo>
                  <a:pt x="44094" y="0"/>
                </a:moveTo>
                <a:lnTo>
                  <a:pt x="6654" y="20445"/>
                </a:lnTo>
                <a:lnTo>
                  <a:pt x="0" y="47117"/>
                </a:lnTo>
                <a:lnTo>
                  <a:pt x="740" y="56892"/>
                </a:lnTo>
                <a:lnTo>
                  <a:pt x="25806" y="90895"/>
                </a:lnTo>
                <a:lnTo>
                  <a:pt x="44094" y="94234"/>
                </a:lnTo>
                <a:lnTo>
                  <a:pt x="53778" y="93398"/>
                </a:lnTo>
                <a:lnTo>
                  <a:pt x="62387" y="90895"/>
                </a:lnTo>
                <a:lnTo>
                  <a:pt x="69917" y="86727"/>
                </a:lnTo>
                <a:lnTo>
                  <a:pt x="76182" y="81064"/>
                </a:lnTo>
                <a:lnTo>
                  <a:pt x="34734" y="81064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6" y="56892"/>
                </a:lnTo>
                <a:lnTo>
                  <a:pt x="15204" y="37334"/>
                </a:lnTo>
                <a:lnTo>
                  <a:pt x="17602" y="29591"/>
                </a:lnTo>
                <a:lnTo>
                  <a:pt x="27559" y="16433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7" y="7500"/>
                </a:lnTo>
                <a:lnTo>
                  <a:pt x="62387" y="3333"/>
                </a:lnTo>
                <a:lnTo>
                  <a:pt x="53778" y="833"/>
                </a:lnTo>
                <a:lnTo>
                  <a:pt x="44094" y="0"/>
                </a:lnTo>
                <a:close/>
              </a:path>
              <a:path w="88264" h="94614">
                <a:moveTo>
                  <a:pt x="76168" y="13157"/>
                </a:moveTo>
                <a:lnTo>
                  <a:pt x="53454" y="13157"/>
                </a:lnTo>
                <a:lnTo>
                  <a:pt x="60629" y="16433"/>
                </a:lnTo>
                <a:lnTo>
                  <a:pt x="70586" y="29591"/>
                </a:lnTo>
                <a:lnTo>
                  <a:pt x="72984" y="37334"/>
                </a:lnTo>
                <a:lnTo>
                  <a:pt x="72982" y="56892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64"/>
                </a:lnTo>
                <a:lnTo>
                  <a:pt x="76182" y="81064"/>
                </a:lnTo>
                <a:lnTo>
                  <a:pt x="88188" y="47117"/>
                </a:lnTo>
                <a:lnTo>
                  <a:pt x="87450" y="37334"/>
                </a:lnTo>
                <a:lnTo>
                  <a:pt x="85234" y="28444"/>
                </a:lnTo>
                <a:lnTo>
                  <a:pt x="81539" y="20445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918601" y="2040597"/>
            <a:ext cx="81280" cy="94615"/>
          </a:xfrm>
          <a:custGeom>
            <a:avLst/>
            <a:gdLst/>
            <a:ahLst/>
            <a:cxnLst/>
            <a:rect l="l" t="t" r="r" b="b"/>
            <a:pathLst>
              <a:path w="81280" h="94614">
                <a:moveTo>
                  <a:pt x="43560" y="0"/>
                </a:moveTo>
                <a:lnTo>
                  <a:pt x="6504" y="20210"/>
                </a:lnTo>
                <a:lnTo>
                  <a:pt x="0" y="47117"/>
                </a:lnTo>
                <a:lnTo>
                  <a:pt x="728" y="56963"/>
                </a:lnTo>
                <a:lnTo>
                  <a:pt x="25446" y="90920"/>
                </a:lnTo>
                <a:lnTo>
                  <a:pt x="43560" y="94234"/>
                </a:lnTo>
                <a:lnTo>
                  <a:pt x="50869" y="93738"/>
                </a:lnTo>
                <a:lnTo>
                  <a:pt x="57497" y="92252"/>
                </a:lnTo>
                <a:lnTo>
                  <a:pt x="63447" y="89776"/>
                </a:lnTo>
                <a:lnTo>
                  <a:pt x="68719" y="86309"/>
                </a:lnTo>
                <a:lnTo>
                  <a:pt x="75266" y="81064"/>
                </a:lnTo>
                <a:lnTo>
                  <a:pt x="34086" y="81064"/>
                </a:lnTo>
                <a:lnTo>
                  <a:pt x="26974" y="77812"/>
                </a:lnTo>
                <a:lnTo>
                  <a:pt x="15112" y="37033"/>
                </a:lnTo>
                <a:lnTo>
                  <a:pt x="17449" y="29006"/>
                </a:lnTo>
                <a:lnTo>
                  <a:pt x="26822" y="16319"/>
                </a:lnTo>
                <a:lnTo>
                  <a:pt x="33959" y="13157"/>
                </a:lnTo>
                <a:lnTo>
                  <a:pt x="75339" y="13157"/>
                </a:lnTo>
                <a:lnTo>
                  <a:pt x="75183" y="12890"/>
                </a:lnTo>
                <a:lnTo>
                  <a:pt x="68719" y="7721"/>
                </a:lnTo>
                <a:lnTo>
                  <a:pt x="63511" y="4345"/>
                </a:lnTo>
                <a:lnTo>
                  <a:pt x="57583" y="1931"/>
                </a:lnTo>
                <a:lnTo>
                  <a:pt x="50933" y="483"/>
                </a:lnTo>
                <a:lnTo>
                  <a:pt x="43560" y="0"/>
                </a:lnTo>
                <a:close/>
              </a:path>
              <a:path w="81280" h="94614">
                <a:moveTo>
                  <a:pt x="81254" y="64897"/>
                </a:moveTo>
                <a:lnTo>
                  <a:pt x="66141" y="64897"/>
                </a:lnTo>
                <a:lnTo>
                  <a:pt x="63331" y="71971"/>
                </a:lnTo>
                <a:lnTo>
                  <a:pt x="58632" y="77023"/>
                </a:lnTo>
                <a:lnTo>
                  <a:pt x="52043" y="80054"/>
                </a:lnTo>
                <a:lnTo>
                  <a:pt x="43560" y="81064"/>
                </a:lnTo>
                <a:lnTo>
                  <a:pt x="75266" y="81064"/>
                </a:lnTo>
                <a:lnTo>
                  <a:pt x="79477" y="73898"/>
                </a:lnTo>
                <a:lnTo>
                  <a:pt x="81254" y="64897"/>
                </a:lnTo>
                <a:close/>
              </a:path>
              <a:path w="81280" h="94614">
                <a:moveTo>
                  <a:pt x="75339" y="13157"/>
                </a:moveTo>
                <a:lnTo>
                  <a:pt x="43560" y="13157"/>
                </a:lnTo>
                <a:lnTo>
                  <a:pt x="51409" y="14100"/>
                </a:lnTo>
                <a:lnTo>
                  <a:pt x="57699" y="16932"/>
                </a:lnTo>
                <a:lnTo>
                  <a:pt x="62431" y="21654"/>
                </a:lnTo>
                <a:lnTo>
                  <a:pt x="65608" y="28270"/>
                </a:lnTo>
                <a:lnTo>
                  <a:pt x="80721" y="28270"/>
                </a:lnTo>
                <a:lnTo>
                  <a:pt x="79184" y="19735"/>
                </a:lnTo>
                <a:lnTo>
                  <a:pt x="75339" y="13157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051862" y="2056066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3"/>
                </a:lnTo>
              </a:path>
            </a:pathLst>
          </a:custGeom>
          <a:ln w="15112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013191" y="2049481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69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104758" y="2040597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4" h="94614">
                <a:moveTo>
                  <a:pt x="44094" y="0"/>
                </a:moveTo>
                <a:lnTo>
                  <a:pt x="6654" y="20445"/>
                </a:lnTo>
                <a:lnTo>
                  <a:pt x="0" y="47117"/>
                </a:lnTo>
                <a:lnTo>
                  <a:pt x="740" y="56892"/>
                </a:lnTo>
                <a:lnTo>
                  <a:pt x="25806" y="90895"/>
                </a:lnTo>
                <a:lnTo>
                  <a:pt x="44094" y="94234"/>
                </a:lnTo>
                <a:lnTo>
                  <a:pt x="53783" y="93398"/>
                </a:lnTo>
                <a:lnTo>
                  <a:pt x="62391" y="90895"/>
                </a:lnTo>
                <a:lnTo>
                  <a:pt x="69919" y="86727"/>
                </a:lnTo>
                <a:lnTo>
                  <a:pt x="76182" y="81064"/>
                </a:lnTo>
                <a:lnTo>
                  <a:pt x="34734" y="81064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6" y="56892"/>
                </a:lnTo>
                <a:lnTo>
                  <a:pt x="15204" y="37334"/>
                </a:lnTo>
                <a:lnTo>
                  <a:pt x="17602" y="29591"/>
                </a:lnTo>
                <a:lnTo>
                  <a:pt x="27559" y="16433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9" y="7500"/>
                </a:lnTo>
                <a:lnTo>
                  <a:pt x="62391" y="3333"/>
                </a:lnTo>
                <a:lnTo>
                  <a:pt x="53783" y="833"/>
                </a:lnTo>
                <a:lnTo>
                  <a:pt x="44094" y="0"/>
                </a:lnTo>
                <a:close/>
              </a:path>
              <a:path w="88264" h="94614">
                <a:moveTo>
                  <a:pt x="76168" y="13157"/>
                </a:moveTo>
                <a:lnTo>
                  <a:pt x="53454" y="13157"/>
                </a:lnTo>
                <a:lnTo>
                  <a:pt x="60629" y="16433"/>
                </a:lnTo>
                <a:lnTo>
                  <a:pt x="70586" y="29591"/>
                </a:lnTo>
                <a:lnTo>
                  <a:pt x="72984" y="37334"/>
                </a:lnTo>
                <a:lnTo>
                  <a:pt x="72982" y="56892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64"/>
                </a:lnTo>
                <a:lnTo>
                  <a:pt x="76182" y="81064"/>
                </a:lnTo>
                <a:lnTo>
                  <a:pt x="88188" y="47117"/>
                </a:lnTo>
                <a:lnTo>
                  <a:pt x="87450" y="37334"/>
                </a:lnTo>
                <a:lnTo>
                  <a:pt x="85234" y="28444"/>
                </a:lnTo>
                <a:lnTo>
                  <a:pt x="81539" y="20445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212860" y="2042896"/>
            <a:ext cx="77470" cy="90170"/>
          </a:xfrm>
          <a:custGeom>
            <a:avLst/>
            <a:gdLst/>
            <a:ahLst/>
            <a:cxnLst/>
            <a:rect l="l" t="t" r="r" b="b"/>
            <a:pathLst>
              <a:path w="77469" h="90169">
                <a:moveTo>
                  <a:pt x="77342" y="0"/>
                </a:moveTo>
                <a:lnTo>
                  <a:pt x="22529" y="0"/>
                </a:lnTo>
                <a:lnTo>
                  <a:pt x="14731" y="2374"/>
                </a:lnTo>
                <a:lnTo>
                  <a:pt x="3949" y="11861"/>
                </a:lnTo>
                <a:lnTo>
                  <a:pt x="1244" y="18554"/>
                </a:lnTo>
                <a:lnTo>
                  <a:pt x="1244" y="27203"/>
                </a:lnTo>
                <a:lnTo>
                  <a:pt x="2111" y="35006"/>
                </a:lnTo>
                <a:lnTo>
                  <a:pt x="4711" y="41521"/>
                </a:lnTo>
                <a:lnTo>
                  <a:pt x="9045" y="46746"/>
                </a:lnTo>
                <a:lnTo>
                  <a:pt x="15112" y="50685"/>
                </a:lnTo>
                <a:lnTo>
                  <a:pt x="0" y="89623"/>
                </a:lnTo>
                <a:lnTo>
                  <a:pt x="15824" y="89623"/>
                </a:lnTo>
                <a:lnTo>
                  <a:pt x="29336" y="54051"/>
                </a:lnTo>
                <a:lnTo>
                  <a:pt x="77342" y="54051"/>
                </a:lnTo>
                <a:lnTo>
                  <a:pt x="77342" y="41440"/>
                </a:lnTo>
                <a:lnTo>
                  <a:pt x="27800" y="41440"/>
                </a:lnTo>
                <a:lnTo>
                  <a:pt x="23177" y="40246"/>
                </a:lnTo>
                <a:lnTo>
                  <a:pt x="17729" y="35509"/>
                </a:lnTo>
                <a:lnTo>
                  <a:pt x="16357" y="32016"/>
                </a:lnTo>
                <a:lnTo>
                  <a:pt x="16357" y="22644"/>
                </a:lnTo>
                <a:lnTo>
                  <a:pt x="17729" y="19037"/>
                </a:lnTo>
                <a:lnTo>
                  <a:pt x="20446" y="16535"/>
                </a:lnTo>
                <a:lnTo>
                  <a:pt x="23177" y="14058"/>
                </a:lnTo>
                <a:lnTo>
                  <a:pt x="27800" y="12814"/>
                </a:lnTo>
                <a:lnTo>
                  <a:pt x="77342" y="12814"/>
                </a:lnTo>
                <a:lnTo>
                  <a:pt x="77342" y="0"/>
                </a:lnTo>
                <a:close/>
              </a:path>
              <a:path w="77469" h="90169">
                <a:moveTo>
                  <a:pt x="77342" y="54051"/>
                </a:moveTo>
                <a:lnTo>
                  <a:pt x="29336" y="54051"/>
                </a:lnTo>
                <a:lnTo>
                  <a:pt x="62052" y="54241"/>
                </a:lnTo>
                <a:lnTo>
                  <a:pt x="62052" y="89623"/>
                </a:lnTo>
                <a:lnTo>
                  <a:pt x="77342" y="89623"/>
                </a:lnTo>
                <a:lnTo>
                  <a:pt x="77342" y="54051"/>
                </a:lnTo>
                <a:close/>
              </a:path>
              <a:path w="77469" h="90169">
                <a:moveTo>
                  <a:pt x="77342" y="12814"/>
                </a:moveTo>
                <a:lnTo>
                  <a:pt x="62052" y="12814"/>
                </a:lnTo>
                <a:lnTo>
                  <a:pt x="62052" y="41440"/>
                </a:lnTo>
                <a:lnTo>
                  <a:pt x="77342" y="41440"/>
                </a:lnTo>
                <a:lnTo>
                  <a:pt x="77342" y="12814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348610" y="2056066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3"/>
                </a:lnTo>
              </a:path>
            </a:pathLst>
          </a:custGeom>
          <a:ln w="15112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309939" y="2049481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69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401506" y="2040597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19" h="94614">
                <a:moveTo>
                  <a:pt x="43205" y="0"/>
                </a:moveTo>
                <a:lnTo>
                  <a:pt x="6504" y="19453"/>
                </a:lnTo>
                <a:lnTo>
                  <a:pt x="0" y="46227"/>
                </a:lnTo>
                <a:lnTo>
                  <a:pt x="723" y="56388"/>
                </a:lnTo>
                <a:lnTo>
                  <a:pt x="25339" y="90895"/>
                </a:lnTo>
                <a:lnTo>
                  <a:pt x="43560" y="94233"/>
                </a:lnTo>
                <a:lnTo>
                  <a:pt x="51178" y="93767"/>
                </a:lnTo>
                <a:lnTo>
                  <a:pt x="76460" y="81064"/>
                </a:lnTo>
                <a:lnTo>
                  <a:pt x="34442" y="81064"/>
                </a:lnTo>
                <a:lnTo>
                  <a:pt x="27444" y="78079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70"/>
                </a:lnTo>
                <a:lnTo>
                  <a:pt x="82515" y="34315"/>
                </a:lnTo>
                <a:lnTo>
                  <a:pt x="15824" y="34315"/>
                </a:lnTo>
                <a:lnTo>
                  <a:pt x="16890" y="28143"/>
                </a:lnTo>
                <a:lnTo>
                  <a:pt x="19735" y="23075"/>
                </a:lnTo>
                <a:lnTo>
                  <a:pt x="28981" y="15138"/>
                </a:lnTo>
                <a:lnTo>
                  <a:pt x="35140" y="13157"/>
                </a:lnTo>
                <a:lnTo>
                  <a:pt x="73367" y="13157"/>
                </a:lnTo>
                <a:lnTo>
                  <a:pt x="72542" y="12001"/>
                </a:lnTo>
                <a:lnTo>
                  <a:pt x="66844" y="6745"/>
                </a:lnTo>
                <a:lnTo>
                  <a:pt x="60055" y="2995"/>
                </a:lnTo>
                <a:lnTo>
                  <a:pt x="52175" y="748"/>
                </a:lnTo>
                <a:lnTo>
                  <a:pt x="43205" y="0"/>
                </a:lnTo>
                <a:close/>
              </a:path>
              <a:path w="83819" h="94614">
                <a:moveTo>
                  <a:pt x="81610" y="67208"/>
                </a:moveTo>
                <a:lnTo>
                  <a:pt x="66319" y="67208"/>
                </a:lnTo>
                <a:lnTo>
                  <a:pt x="63297" y="73268"/>
                </a:lnTo>
                <a:lnTo>
                  <a:pt x="58497" y="77598"/>
                </a:lnTo>
                <a:lnTo>
                  <a:pt x="51919" y="80197"/>
                </a:lnTo>
                <a:lnTo>
                  <a:pt x="43560" y="81064"/>
                </a:lnTo>
                <a:lnTo>
                  <a:pt x="76460" y="81064"/>
                </a:lnTo>
                <a:lnTo>
                  <a:pt x="80073" y="75260"/>
                </a:lnTo>
                <a:lnTo>
                  <a:pt x="81610" y="67208"/>
                </a:lnTo>
                <a:close/>
              </a:path>
              <a:path w="83819" h="94614">
                <a:moveTo>
                  <a:pt x="73367" y="13157"/>
                </a:moveTo>
                <a:lnTo>
                  <a:pt x="50088" y="13157"/>
                </a:lnTo>
                <a:lnTo>
                  <a:pt x="55892" y="15163"/>
                </a:lnTo>
                <a:lnTo>
                  <a:pt x="64668" y="23228"/>
                </a:lnTo>
                <a:lnTo>
                  <a:pt x="67094" y="28270"/>
                </a:lnTo>
                <a:lnTo>
                  <a:pt x="67563" y="34315"/>
                </a:lnTo>
                <a:lnTo>
                  <a:pt x="82515" y="34315"/>
                </a:lnTo>
                <a:lnTo>
                  <a:pt x="82415" y="33243"/>
                </a:lnTo>
                <a:lnTo>
                  <a:pt x="80371" y="25438"/>
                </a:lnTo>
                <a:lnTo>
                  <a:pt x="77081" y="18356"/>
                </a:lnTo>
                <a:lnTo>
                  <a:pt x="73367" y="13157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498051" y="2042896"/>
            <a:ext cx="89535" cy="90170"/>
          </a:xfrm>
          <a:custGeom>
            <a:avLst/>
            <a:gdLst/>
            <a:ahLst/>
            <a:cxnLst/>
            <a:rect l="l" t="t" r="r" b="b"/>
            <a:pathLst>
              <a:path w="89535" h="90169">
                <a:moveTo>
                  <a:pt x="89255" y="0"/>
                </a:moveTo>
                <a:lnTo>
                  <a:pt x="20624" y="0"/>
                </a:lnTo>
                <a:lnTo>
                  <a:pt x="20616" y="35039"/>
                </a:lnTo>
                <a:lnTo>
                  <a:pt x="20369" y="45342"/>
                </a:lnTo>
                <a:lnTo>
                  <a:pt x="9309" y="75399"/>
                </a:lnTo>
                <a:lnTo>
                  <a:pt x="0" y="75399"/>
                </a:lnTo>
                <a:lnTo>
                  <a:pt x="0" y="89623"/>
                </a:lnTo>
                <a:lnTo>
                  <a:pt x="3022" y="89623"/>
                </a:lnTo>
                <a:lnTo>
                  <a:pt x="10875" y="88867"/>
                </a:lnTo>
                <a:lnTo>
                  <a:pt x="34209" y="49096"/>
                </a:lnTo>
                <a:lnTo>
                  <a:pt x="34671" y="35039"/>
                </a:lnTo>
                <a:lnTo>
                  <a:pt x="34671" y="13169"/>
                </a:lnTo>
                <a:lnTo>
                  <a:pt x="89255" y="13169"/>
                </a:lnTo>
                <a:lnTo>
                  <a:pt x="89255" y="0"/>
                </a:lnTo>
                <a:close/>
              </a:path>
              <a:path w="89535" h="90169">
                <a:moveTo>
                  <a:pt x="89255" y="13169"/>
                </a:moveTo>
                <a:lnTo>
                  <a:pt x="73964" y="13169"/>
                </a:lnTo>
                <a:lnTo>
                  <a:pt x="73964" y="89623"/>
                </a:lnTo>
                <a:lnTo>
                  <a:pt x="89255" y="89623"/>
                </a:lnTo>
                <a:lnTo>
                  <a:pt x="89255" y="13169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616288" y="2042896"/>
            <a:ext cx="75565" cy="90170"/>
          </a:xfrm>
          <a:custGeom>
            <a:avLst/>
            <a:gdLst/>
            <a:ahLst/>
            <a:cxnLst/>
            <a:rect l="l" t="t" r="r" b="b"/>
            <a:pathLst>
              <a:path w="75564" h="90169">
                <a:moveTo>
                  <a:pt x="15112" y="0"/>
                </a:moveTo>
                <a:lnTo>
                  <a:pt x="0" y="0"/>
                </a:lnTo>
                <a:lnTo>
                  <a:pt x="0" y="89623"/>
                </a:lnTo>
                <a:lnTo>
                  <a:pt x="41605" y="89623"/>
                </a:lnTo>
                <a:lnTo>
                  <a:pt x="49237" y="89128"/>
                </a:lnTo>
                <a:lnTo>
                  <a:pt x="55943" y="87642"/>
                </a:lnTo>
                <a:lnTo>
                  <a:pt x="61725" y="85166"/>
                </a:lnTo>
                <a:lnTo>
                  <a:pt x="66586" y="81699"/>
                </a:lnTo>
                <a:lnTo>
                  <a:pt x="72425" y="76454"/>
                </a:lnTo>
                <a:lnTo>
                  <a:pt x="15112" y="76454"/>
                </a:lnTo>
                <a:lnTo>
                  <a:pt x="15112" y="42672"/>
                </a:lnTo>
                <a:lnTo>
                  <a:pt x="72182" y="42672"/>
                </a:lnTo>
                <a:lnTo>
                  <a:pt x="66586" y="37693"/>
                </a:lnTo>
                <a:lnTo>
                  <a:pt x="61725" y="34274"/>
                </a:lnTo>
                <a:lnTo>
                  <a:pt x="55943" y="31829"/>
                </a:lnTo>
                <a:lnTo>
                  <a:pt x="49237" y="30360"/>
                </a:lnTo>
                <a:lnTo>
                  <a:pt x="41605" y="29870"/>
                </a:lnTo>
                <a:lnTo>
                  <a:pt x="15112" y="29870"/>
                </a:lnTo>
                <a:lnTo>
                  <a:pt x="15112" y="0"/>
                </a:lnTo>
                <a:close/>
              </a:path>
              <a:path w="75564" h="90169">
                <a:moveTo>
                  <a:pt x="72182" y="42672"/>
                </a:moveTo>
                <a:lnTo>
                  <a:pt x="46939" y="42672"/>
                </a:lnTo>
                <a:lnTo>
                  <a:pt x="52273" y="44094"/>
                </a:lnTo>
                <a:lnTo>
                  <a:pt x="58673" y="49796"/>
                </a:lnTo>
                <a:lnTo>
                  <a:pt x="60274" y="54000"/>
                </a:lnTo>
                <a:lnTo>
                  <a:pt x="60274" y="65138"/>
                </a:lnTo>
                <a:lnTo>
                  <a:pt x="58673" y="69354"/>
                </a:lnTo>
                <a:lnTo>
                  <a:pt x="52273" y="75044"/>
                </a:lnTo>
                <a:lnTo>
                  <a:pt x="46939" y="76454"/>
                </a:lnTo>
                <a:lnTo>
                  <a:pt x="72425" y="76454"/>
                </a:lnTo>
                <a:lnTo>
                  <a:pt x="75266" y="69354"/>
                </a:lnTo>
                <a:lnTo>
                  <a:pt x="75387" y="50203"/>
                </a:lnTo>
                <a:lnTo>
                  <a:pt x="72453" y="42913"/>
                </a:lnTo>
                <a:lnTo>
                  <a:pt x="72182" y="42672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713189" y="2042896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69">
                <a:moveTo>
                  <a:pt x="15113" y="0"/>
                </a:moveTo>
                <a:lnTo>
                  <a:pt x="0" y="0"/>
                </a:lnTo>
                <a:lnTo>
                  <a:pt x="0" y="89623"/>
                </a:lnTo>
                <a:lnTo>
                  <a:pt x="15113" y="89623"/>
                </a:lnTo>
                <a:lnTo>
                  <a:pt x="15113" y="50152"/>
                </a:lnTo>
                <a:lnTo>
                  <a:pt x="79832" y="50152"/>
                </a:lnTo>
                <a:lnTo>
                  <a:pt x="79832" y="36995"/>
                </a:lnTo>
                <a:lnTo>
                  <a:pt x="15113" y="36995"/>
                </a:lnTo>
                <a:lnTo>
                  <a:pt x="15113" y="0"/>
                </a:lnTo>
                <a:close/>
              </a:path>
              <a:path w="80010" h="90169">
                <a:moveTo>
                  <a:pt x="79832" y="50152"/>
                </a:moveTo>
                <a:lnTo>
                  <a:pt x="64719" y="50152"/>
                </a:lnTo>
                <a:lnTo>
                  <a:pt x="64719" y="89623"/>
                </a:lnTo>
                <a:lnTo>
                  <a:pt x="79832" y="89623"/>
                </a:lnTo>
                <a:lnTo>
                  <a:pt x="79832" y="50152"/>
                </a:lnTo>
                <a:close/>
              </a:path>
              <a:path w="80010" h="90169">
                <a:moveTo>
                  <a:pt x="79832" y="0"/>
                </a:moveTo>
                <a:lnTo>
                  <a:pt x="64719" y="0"/>
                </a:lnTo>
                <a:lnTo>
                  <a:pt x="64719" y="36995"/>
                </a:lnTo>
                <a:lnTo>
                  <a:pt x="79832" y="36995"/>
                </a:lnTo>
                <a:lnTo>
                  <a:pt x="79832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816669" y="2040597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4" h="94614">
                <a:moveTo>
                  <a:pt x="44094" y="0"/>
                </a:moveTo>
                <a:lnTo>
                  <a:pt x="6654" y="20445"/>
                </a:lnTo>
                <a:lnTo>
                  <a:pt x="0" y="47117"/>
                </a:lnTo>
                <a:lnTo>
                  <a:pt x="740" y="56892"/>
                </a:lnTo>
                <a:lnTo>
                  <a:pt x="25806" y="90895"/>
                </a:lnTo>
                <a:lnTo>
                  <a:pt x="44094" y="94234"/>
                </a:lnTo>
                <a:lnTo>
                  <a:pt x="53783" y="93398"/>
                </a:lnTo>
                <a:lnTo>
                  <a:pt x="62391" y="90895"/>
                </a:lnTo>
                <a:lnTo>
                  <a:pt x="69919" y="86727"/>
                </a:lnTo>
                <a:lnTo>
                  <a:pt x="76182" y="81064"/>
                </a:lnTo>
                <a:lnTo>
                  <a:pt x="34734" y="81064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6" y="56892"/>
                </a:lnTo>
                <a:lnTo>
                  <a:pt x="15204" y="37334"/>
                </a:lnTo>
                <a:lnTo>
                  <a:pt x="17602" y="29591"/>
                </a:lnTo>
                <a:lnTo>
                  <a:pt x="27559" y="16433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9" y="7500"/>
                </a:lnTo>
                <a:lnTo>
                  <a:pt x="62391" y="3333"/>
                </a:lnTo>
                <a:lnTo>
                  <a:pt x="53783" y="833"/>
                </a:lnTo>
                <a:lnTo>
                  <a:pt x="44094" y="0"/>
                </a:lnTo>
                <a:close/>
              </a:path>
              <a:path w="88264" h="94614">
                <a:moveTo>
                  <a:pt x="76168" y="13157"/>
                </a:moveTo>
                <a:lnTo>
                  <a:pt x="53454" y="13157"/>
                </a:lnTo>
                <a:lnTo>
                  <a:pt x="60629" y="16433"/>
                </a:lnTo>
                <a:lnTo>
                  <a:pt x="70586" y="29591"/>
                </a:lnTo>
                <a:lnTo>
                  <a:pt x="72984" y="37334"/>
                </a:lnTo>
                <a:lnTo>
                  <a:pt x="72982" y="56892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64"/>
                </a:lnTo>
                <a:lnTo>
                  <a:pt x="76182" y="81064"/>
                </a:lnTo>
                <a:lnTo>
                  <a:pt x="88188" y="47117"/>
                </a:lnTo>
                <a:lnTo>
                  <a:pt x="87450" y="37334"/>
                </a:lnTo>
                <a:lnTo>
                  <a:pt x="85234" y="28444"/>
                </a:lnTo>
                <a:lnTo>
                  <a:pt x="81539" y="20445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030029" y="2042896"/>
            <a:ext cx="95885" cy="90170"/>
          </a:xfrm>
          <a:custGeom>
            <a:avLst/>
            <a:gdLst/>
            <a:ahLst/>
            <a:cxnLst/>
            <a:rect l="l" t="t" r="r" b="b"/>
            <a:pathLst>
              <a:path w="95885" h="90169">
                <a:moveTo>
                  <a:pt x="24003" y="0"/>
                </a:moveTo>
                <a:lnTo>
                  <a:pt x="0" y="0"/>
                </a:lnTo>
                <a:lnTo>
                  <a:pt x="0" y="89623"/>
                </a:lnTo>
                <a:lnTo>
                  <a:pt x="14757" y="89623"/>
                </a:lnTo>
                <a:lnTo>
                  <a:pt x="14757" y="17602"/>
                </a:lnTo>
                <a:lnTo>
                  <a:pt x="33492" y="17602"/>
                </a:lnTo>
                <a:lnTo>
                  <a:pt x="24003" y="0"/>
                </a:lnTo>
                <a:close/>
              </a:path>
              <a:path w="95885" h="90169">
                <a:moveTo>
                  <a:pt x="95656" y="17602"/>
                </a:moveTo>
                <a:lnTo>
                  <a:pt x="80899" y="17602"/>
                </a:lnTo>
                <a:lnTo>
                  <a:pt x="80899" y="89623"/>
                </a:lnTo>
                <a:lnTo>
                  <a:pt x="95656" y="89623"/>
                </a:lnTo>
                <a:lnTo>
                  <a:pt x="95656" y="17602"/>
                </a:lnTo>
                <a:close/>
              </a:path>
              <a:path w="95885" h="90169">
                <a:moveTo>
                  <a:pt x="33492" y="17602"/>
                </a:moveTo>
                <a:lnTo>
                  <a:pt x="18669" y="17602"/>
                </a:lnTo>
                <a:lnTo>
                  <a:pt x="39471" y="56007"/>
                </a:lnTo>
                <a:lnTo>
                  <a:pt x="56184" y="56007"/>
                </a:lnTo>
                <a:lnTo>
                  <a:pt x="64371" y="40894"/>
                </a:lnTo>
                <a:lnTo>
                  <a:pt x="46050" y="40894"/>
                </a:lnTo>
                <a:lnTo>
                  <a:pt x="33492" y="17602"/>
                </a:lnTo>
                <a:close/>
              </a:path>
              <a:path w="95885" h="90169">
                <a:moveTo>
                  <a:pt x="95656" y="0"/>
                </a:moveTo>
                <a:lnTo>
                  <a:pt x="72009" y="0"/>
                </a:lnTo>
                <a:lnTo>
                  <a:pt x="49961" y="40894"/>
                </a:lnTo>
                <a:lnTo>
                  <a:pt x="64371" y="40894"/>
                </a:lnTo>
                <a:lnTo>
                  <a:pt x="76987" y="17602"/>
                </a:lnTo>
                <a:lnTo>
                  <a:pt x="95656" y="17602"/>
                </a:lnTo>
                <a:lnTo>
                  <a:pt x="95656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149333" y="2040597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4" h="94614">
                <a:moveTo>
                  <a:pt x="44094" y="0"/>
                </a:moveTo>
                <a:lnTo>
                  <a:pt x="6654" y="20445"/>
                </a:lnTo>
                <a:lnTo>
                  <a:pt x="0" y="47117"/>
                </a:lnTo>
                <a:lnTo>
                  <a:pt x="740" y="56892"/>
                </a:lnTo>
                <a:lnTo>
                  <a:pt x="25806" y="90895"/>
                </a:lnTo>
                <a:lnTo>
                  <a:pt x="44094" y="94234"/>
                </a:lnTo>
                <a:lnTo>
                  <a:pt x="53783" y="93398"/>
                </a:lnTo>
                <a:lnTo>
                  <a:pt x="62391" y="90895"/>
                </a:lnTo>
                <a:lnTo>
                  <a:pt x="69919" y="86727"/>
                </a:lnTo>
                <a:lnTo>
                  <a:pt x="76182" y="81064"/>
                </a:lnTo>
                <a:lnTo>
                  <a:pt x="34734" y="81064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6" y="56892"/>
                </a:lnTo>
                <a:lnTo>
                  <a:pt x="15204" y="37334"/>
                </a:lnTo>
                <a:lnTo>
                  <a:pt x="17602" y="29591"/>
                </a:lnTo>
                <a:lnTo>
                  <a:pt x="27559" y="16433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9" y="7500"/>
                </a:lnTo>
                <a:lnTo>
                  <a:pt x="62391" y="3333"/>
                </a:lnTo>
                <a:lnTo>
                  <a:pt x="53783" y="833"/>
                </a:lnTo>
                <a:lnTo>
                  <a:pt x="44094" y="0"/>
                </a:lnTo>
                <a:close/>
              </a:path>
              <a:path w="88264" h="94614">
                <a:moveTo>
                  <a:pt x="76168" y="13157"/>
                </a:moveTo>
                <a:lnTo>
                  <a:pt x="53454" y="13157"/>
                </a:lnTo>
                <a:lnTo>
                  <a:pt x="60629" y="16433"/>
                </a:lnTo>
                <a:lnTo>
                  <a:pt x="70586" y="29591"/>
                </a:lnTo>
                <a:lnTo>
                  <a:pt x="72984" y="37334"/>
                </a:lnTo>
                <a:lnTo>
                  <a:pt x="72982" y="56892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64"/>
                </a:lnTo>
                <a:lnTo>
                  <a:pt x="76182" y="81064"/>
                </a:lnTo>
                <a:lnTo>
                  <a:pt x="88188" y="47117"/>
                </a:lnTo>
                <a:lnTo>
                  <a:pt x="87450" y="37334"/>
                </a:lnTo>
                <a:lnTo>
                  <a:pt x="85234" y="28444"/>
                </a:lnTo>
                <a:lnTo>
                  <a:pt x="81539" y="20445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261169" y="2042896"/>
            <a:ext cx="67310" cy="90170"/>
          </a:xfrm>
          <a:custGeom>
            <a:avLst/>
            <a:gdLst/>
            <a:ahLst/>
            <a:cxnLst/>
            <a:rect l="l" t="t" r="r" b="b"/>
            <a:pathLst>
              <a:path w="67310" h="90169">
                <a:moveTo>
                  <a:pt x="67208" y="0"/>
                </a:moveTo>
                <a:lnTo>
                  <a:pt x="0" y="0"/>
                </a:lnTo>
                <a:lnTo>
                  <a:pt x="0" y="89623"/>
                </a:lnTo>
                <a:lnTo>
                  <a:pt x="15113" y="89623"/>
                </a:lnTo>
                <a:lnTo>
                  <a:pt x="15113" y="13169"/>
                </a:lnTo>
                <a:lnTo>
                  <a:pt x="67208" y="13169"/>
                </a:lnTo>
                <a:lnTo>
                  <a:pt x="67208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337623" y="2042896"/>
            <a:ext cx="88900" cy="125730"/>
          </a:xfrm>
          <a:custGeom>
            <a:avLst/>
            <a:gdLst/>
            <a:ahLst/>
            <a:cxnLst/>
            <a:rect l="l" t="t" r="r" b="b"/>
            <a:pathLst>
              <a:path w="88900" h="125730">
                <a:moveTo>
                  <a:pt x="16192" y="0"/>
                </a:moveTo>
                <a:lnTo>
                  <a:pt x="0" y="0"/>
                </a:lnTo>
                <a:lnTo>
                  <a:pt x="38226" y="81267"/>
                </a:lnTo>
                <a:lnTo>
                  <a:pt x="19735" y="125183"/>
                </a:lnTo>
                <a:lnTo>
                  <a:pt x="35026" y="125183"/>
                </a:lnTo>
                <a:lnTo>
                  <a:pt x="63396" y="59042"/>
                </a:lnTo>
                <a:lnTo>
                  <a:pt x="43560" y="59042"/>
                </a:lnTo>
                <a:lnTo>
                  <a:pt x="16192" y="0"/>
                </a:lnTo>
                <a:close/>
              </a:path>
              <a:path w="88900" h="125730">
                <a:moveTo>
                  <a:pt x="88722" y="0"/>
                </a:moveTo>
                <a:lnTo>
                  <a:pt x="72897" y="0"/>
                </a:lnTo>
                <a:lnTo>
                  <a:pt x="48005" y="59042"/>
                </a:lnTo>
                <a:lnTo>
                  <a:pt x="63396" y="59042"/>
                </a:lnTo>
                <a:lnTo>
                  <a:pt x="88722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473551" y="2056066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3"/>
                </a:lnTo>
              </a:path>
            </a:pathLst>
          </a:custGeom>
          <a:ln w="15112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434880" y="2049481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69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531069" y="2122208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491" y="0"/>
                </a:lnTo>
              </a:path>
            </a:pathLst>
          </a:custGeom>
          <a:ln w="20624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531069" y="205321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491" y="0"/>
                </a:lnTo>
              </a:path>
            </a:pathLst>
          </a:custGeom>
          <a:ln w="20637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924771" y="2105494"/>
            <a:ext cx="29209" cy="52705"/>
          </a:xfrm>
          <a:custGeom>
            <a:avLst/>
            <a:gdLst/>
            <a:ahLst/>
            <a:cxnLst/>
            <a:rect l="l" t="t" r="r" b="b"/>
            <a:pathLst>
              <a:path w="29210" h="52705">
                <a:moveTo>
                  <a:pt x="28803" y="0"/>
                </a:moveTo>
                <a:lnTo>
                  <a:pt x="1422" y="0"/>
                </a:lnTo>
                <a:lnTo>
                  <a:pt x="1422" y="27025"/>
                </a:lnTo>
                <a:lnTo>
                  <a:pt x="13512" y="27025"/>
                </a:lnTo>
                <a:lnTo>
                  <a:pt x="13512" y="31470"/>
                </a:lnTo>
                <a:lnTo>
                  <a:pt x="0" y="52260"/>
                </a:lnTo>
                <a:lnTo>
                  <a:pt x="15112" y="52260"/>
                </a:lnTo>
                <a:lnTo>
                  <a:pt x="28803" y="31470"/>
                </a:lnTo>
                <a:lnTo>
                  <a:pt x="28803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94473" y="226828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0" y="0"/>
                </a:moveTo>
                <a:lnTo>
                  <a:pt x="146913" y="0"/>
                </a:lnTo>
                <a:lnTo>
                  <a:pt x="146913" y="146913"/>
                </a:lnTo>
                <a:lnTo>
                  <a:pt x="0" y="146913"/>
                </a:lnTo>
                <a:lnTo>
                  <a:pt x="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186042" y="2325585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6" y="89611"/>
                </a:lnTo>
                <a:lnTo>
                  <a:pt x="33029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09" h="90169">
                <a:moveTo>
                  <a:pt x="80010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10" y="89611"/>
                </a:lnTo>
                <a:lnTo>
                  <a:pt x="80010" y="20269"/>
                </a:lnTo>
                <a:close/>
              </a:path>
              <a:path w="80009" h="90169">
                <a:moveTo>
                  <a:pt x="80010" y="0"/>
                </a:moveTo>
                <a:lnTo>
                  <a:pt x="57962" y="0"/>
                </a:lnTo>
                <a:lnTo>
                  <a:pt x="18669" y="69341"/>
                </a:lnTo>
                <a:lnTo>
                  <a:pt x="33029" y="69341"/>
                </a:lnTo>
                <a:lnTo>
                  <a:pt x="61341" y="20269"/>
                </a:lnTo>
                <a:lnTo>
                  <a:pt x="80010" y="20269"/>
                </a:lnTo>
                <a:lnTo>
                  <a:pt x="800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295209" y="2325585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50139"/>
                </a:lnTo>
                <a:lnTo>
                  <a:pt x="79832" y="50139"/>
                </a:lnTo>
                <a:lnTo>
                  <a:pt x="79832" y="36982"/>
                </a:lnTo>
                <a:lnTo>
                  <a:pt x="15113" y="36982"/>
                </a:lnTo>
                <a:lnTo>
                  <a:pt x="15113" y="0"/>
                </a:lnTo>
                <a:close/>
              </a:path>
              <a:path w="80009" h="90169">
                <a:moveTo>
                  <a:pt x="79832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09" h="90169">
                <a:moveTo>
                  <a:pt x="79832" y="0"/>
                </a:moveTo>
                <a:lnTo>
                  <a:pt x="64719" y="0"/>
                </a:lnTo>
                <a:lnTo>
                  <a:pt x="64719" y="36982"/>
                </a:lnTo>
                <a:lnTo>
                  <a:pt x="79832" y="36982"/>
                </a:lnTo>
                <a:lnTo>
                  <a:pt x="798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04200" y="2325585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5" h="90169">
                <a:moveTo>
                  <a:pt x="53454" y="0"/>
                </a:moveTo>
                <a:lnTo>
                  <a:pt x="0" y="0"/>
                </a:lnTo>
                <a:lnTo>
                  <a:pt x="0" y="89611"/>
                </a:lnTo>
                <a:lnTo>
                  <a:pt x="46050" y="89611"/>
                </a:lnTo>
                <a:lnTo>
                  <a:pt x="59894" y="88077"/>
                </a:lnTo>
                <a:lnTo>
                  <a:pt x="69784" y="83477"/>
                </a:lnTo>
                <a:lnTo>
                  <a:pt x="74945" y="76809"/>
                </a:lnTo>
                <a:lnTo>
                  <a:pt x="14935" y="76809"/>
                </a:lnTo>
                <a:lnTo>
                  <a:pt x="14935" y="49961"/>
                </a:lnTo>
                <a:lnTo>
                  <a:pt x="72793" y="49961"/>
                </a:lnTo>
                <a:lnTo>
                  <a:pt x="71031" y="47536"/>
                </a:lnTo>
                <a:lnTo>
                  <a:pt x="67500" y="45161"/>
                </a:lnTo>
                <a:lnTo>
                  <a:pt x="63118" y="44094"/>
                </a:lnTo>
                <a:lnTo>
                  <a:pt x="63118" y="40182"/>
                </a:lnTo>
                <a:lnTo>
                  <a:pt x="65849" y="38760"/>
                </a:lnTo>
                <a:lnTo>
                  <a:pt x="67467" y="37160"/>
                </a:lnTo>
                <a:lnTo>
                  <a:pt x="14935" y="37160"/>
                </a:lnTo>
                <a:lnTo>
                  <a:pt x="14935" y="12801"/>
                </a:lnTo>
                <a:lnTo>
                  <a:pt x="71533" y="12801"/>
                </a:lnTo>
                <a:lnTo>
                  <a:pt x="70256" y="9931"/>
                </a:lnTo>
                <a:lnTo>
                  <a:pt x="60426" y="1981"/>
                </a:lnTo>
                <a:lnTo>
                  <a:pt x="53454" y="0"/>
                </a:lnTo>
                <a:close/>
              </a:path>
              <a:path w="78105" h="90169">
                <a:moveTo>
                  <a:pt x="72793" y="49961"/>
                </a:moveTo>
                <a:lnTo>
                  <a:pt x="56781" y="49961"/>
                </a:lnTo>
                <a:lnTo>
                  <a:pt x="62585" y="54470"/>
                </a:lnTo>
                <a:lnTo>
                  <a:pt x="62585" y="72364"/>
                </a:lnTo>
                <a:lnTo>
                  <a:pt x="56781" y="76809"/>
                </a:lnTo>
                <a:lnTo>
                  <a:pt x="74945" y="76809"/>
                </a:lnTo>
                <a:lnTo>
                  <a:pt x="75719" y="75809"/>
                </a:lnTo>
                <a:lnTo>
                  <a:pt x="77698" y="65074"/>
                </a:lnTo>
                <a:lnTo>
                  <a:pt x="77698" y="59499"/>
                </a:lnTo>
                <a:lnTo>
                  <a:pt x="76365" y="54876"/>
                </a:lnTo>
                <a:lnTo>
                  <a:pt x="72793" y="49961"/>
                </a:lnTo>
                <a:close/>
              </a:path>
              <a:path w="78105" h="90169">
                <a:moveTo>
                  <a:pt x="71533" y="12801"/>
                </a:moveTo>
                <a:lnTo>
                  <a:pt x="52743" y="12801"/>
                </a:lnTo>
                <a:lnTo>
                  <a:pt x="57607" y="16890"/>
                </a:lnTo>
                <a:lnTo>
                  <a:pt x="57607" y="28625"/>
                </a:lnTo>
                <a:lnTo>
                  <a:pt x="56451" y="31534"/>
                </a:lnTo>
                <a:lnTo>
                  <a:pt x="51828" y="36029"/>
                </a:lnTo>
                <a:lnTo>
                  <a:pt x="48120" y="37160"/>
                </a:lnTo>
                <a:lnTo>
                  <a:pt x="67467" y="37160"/>
                </a:lnTo>
                <a:lnTo>
                  <a:pt x="68122" y="36512"/>
                </a:lnTo>
                <a:lnTo>
                  <a:pt x="71805" y="30340"/>
                </a:lnTo>
                <a:lnTo>
                  <a:pt x="72720" y="26733"/>
                </a:lnTo>
                <a:lnTo>
                  <a:pt x="72720" y="15468"/>
                </a:lnTo>
                <a:lnTo>
                  <a:pt x="71533" y="128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98434" y="2323274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23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8" y="35927"/>
                </a:lnTo>
                <a:lnTo>
                  <a:pt x="0" y="56895"/>
                </a:lnTo>
                <a:lnTo>
                  <a:pt x="0" y="73139"/>
                </a:lnTo>
                <a:lnTo>
                  <a:pt x="2908" y="80010"/>
                </a:lnTo>
                <a:lnTo>
                  <a:pt x="14516" y="91389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7" y="93500"/>
                </a:lnTo>
                <a:lnTo>
                  <a:pt x="48496" y="91300"/>
                </a:lnTo>
                <a:lnTo>
                  <a:pt x="54886" y="87633"/>
                </a:lnTo>
                <a:lnTo>
                  <a:pt x="60096" y="82499"/>
                </a:lnTo>
                <a:lnTo>
                  <a:pt x="78232" y="82499"/>
                </a:lnTo>
                <a:lnTo>
                  <a:pt x="78232" y="81076"/>
                </a:lnTo>
                <a:lnTo>
                  <a:pt x="29273" y="81076"/>
                </a:lnTo>
                <a:lnTo>
                  <a:pt x="24155" y="79590"/>
                </a:lnTo>
                <a:lnTo>
                  <a:pt x="16916" y="73672"/>
                </a:lnTo>
                <a:lnTo>
                  <a:pt x="15113" y="69634"/>
                </a:lnTo>
                <a:lnTo>
                  <a:pt x="15113" y="64541"/>
                </a:lnTo>
                <a:lnTo>
                  <a:pt x="16458" y="57073"/>
                </a:lnTo>
                <a:lnTo>
                  <a:pt x="20493" y="51739"/>
                </a:lnTo>
                <a:lnTo>
                  <a:pt x="27216" y="48539"/>
                </a:lnTo>
                <a:lnTo>
                  <a:pt x="36626" y="47472"/>
                </a:lnTo>
                <a:lnTo>
                  <a:pt x="78232" y="47472"/>
                </a:lnTo>
                <a:lnTo>
                  <a:pt x="78232" y="20980"/>
                </a:lnTo>
                <a:lnTo>
                  <a:pt x="74942" y="13334"/>
                </a:lnTo>
                <a:lnTo>
                  <a:pt x="74723" y="13157"/>
                </a:lnTo>
                <a:close/>
              </a:path>
              <a:path w="78740" h="94614">
                <a:moveTo>
                  <a:pt x="78232" y="82499"/>
                </a:moveTo>
                <a:lnTo>
                  <a:pt x="64008" y="82499"/>
                </a:lnTo>
                <a:lnTo>
                  <a:pt x="64008" y="91922"/>
                </a:lnTo>
                <a:lnTo>
                  <a:pt x="78232" y="91922"/>
                </a:lnTo>
                <a:lnTo>
                  <a:pt x="78232" y="82499"/>
                </a:lnTo>
                <a:close/>
              </a:path>
              <a:path w="78740" h="94614">
                <a:moveTo>
                  <a:pt x="78232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44" y="68783"/>
                </a:lnTo>
                <a:lnTo>
                  <a:pt x="49847" y="78613"/>
                </a:lnTo>
                <a:lnTo>
                  <a:pt x="43383" y="81076"/>
                </a:lnTo>
                <a:lnTo>
                  <a:pt x="78232" y="81076"/>
                </a:lnTo>
                <a:lnTo>
                  <a:pt x="78232" y="47472"/>
                </a:lnTo>
                <a:close/>
              </a:path>
              <a:path w="78740" h="94614">
                <a:moveTo>
                  <a:pt x="41249" y="0"/>
                </a:moveTo>
                <a:lnTo>
                  <a:pt x="6286" y="17957"/>
                </a:lnTo>
                <a:lnTo>
                  <a:pt x="5689" y="26136"/>
                </a:lnTo>
                <a:lnTo>
                  <a:pt x="20802" y="26136"/>
                </a:lnTo>
                <a:lnTo>
                  <a:pt x="21628" y="17487"/>
                </a:lnTo>
                <a:lnTo>
                  <a:pt x="28562" y="13157"/>
                </a:lnTo>
                <a:lnTo>
                  <a:pt x="74723" y="13157"/>
                </a:lnTo>
                <a:lnTo>
                  <a:pt x="68364" y="8000"/>
                </a:lnTo>
                <a:lnTo>
                  <a:pt x="62968" y="4500"/>
                </a:lnTo>
                <a:lnTo>
                  <a:pt x="56649" y="2000"/>
                </a:lnTo>
                <a:lnTo>
                  <a:pt x="49409" y="500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594269" y="2325585"/>
            <a:ext cx="89535" cy="90170"/>
          </a:xfrm>
          <a:custGeom>
            <a:avLst/>
            <a:gdLst/>
            <a:ahLst/>
            <a:cxnLst/>
            <a:rect l="l" t="t" r="r" b="b"/>
            <a:pathLst>
              <a:path w="89535" h="90169">
                <a:moveTo>
                  <a:pt x="89255" y="0"/>
                </a:moveTo>
                <a:lnTo>
                  <a:pt x="20624" y="0"/>
                </a:lnTo>
                <a:lnTo>
                  <a:pt x="20616" y="35026"/>
                </a:lnTo>
                <a:lnTo>
                  <a:pt x="20369" y="45331"/>
                </a:lnTo>
                <a:lnTo>
                  <a:pt x="9309" y="75387"/>
                </a:lnTo>
                <a:lnTo>
                  <a:pt x="0" y="75387"/>
                </a:lnTo>
                <a:lnTo>
                  <a:pt x="0" y="89611"/>
                </a:lnTo>
                <a:lnTo>
                  <a:pt x="3022" y="89611"/>
                </a:lnTo>
                <a:lnTo>
                  <a:pt x="10875" y="88856"/>
                </a:lnTo>
                <a:lnTo>
                  <a:pt x="34209" y="49083"/>
                </a:lnTo>
                <a:lnTo>
                  <a:pt x="34671" y="35026"/>
                </a:lnTo>
                <a:lnTo>
                  <a:pt x="34671" y="13157"/>
                </a:lnTo>
                <a:lnTo>
                  <a:pt x="89255" y="13157"/>
                </a:lnTo>
                <a:lnTo>
                  <a:pt x="89255" y="0"/>
                </a:lnTo>
                <a:close/>
              </a:path>
              <a:path w="89535" h="90169">
                <a:moveTo>
                  <a:pt x="89255" y="13157"/>
                </a:moveTo>
                <a:lnTo>
                  <a:pt x="73964" y="13157"/>
                </a:lnTo>
                <a:lnTo>
                  <a:pt x="73964" y="89611"/>
                </a:lnTo>
                <a:lnTo>
                  <a:pt x="89255" y="89611"/>
                </a:lnTo>
                <a:lnTo>
                  <a:pt x="8925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12506" y="2325585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6" y="89611"/>
                </a:lnTo>
                <a:lnTo>
                  <a:pt x="33029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10" h="90169">
                <a:moveTo>
                  <a:pt x="80010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10" y="89611"/>
                </a:lnTo>
                <a:lnTo>
                  <a:pt x="80010" y="20269"/>
                </a:lnTo>
                <a:close/>
              </a:path>
              <a:path w="80010" h="90169">
                <a:moveTo>
                  <a:pt x="80010" y="0"/>
                </a:moveTo>
                <a:lnTo>
                  <a:pt x="57962" y="0"/>
                </a:lnTo>
                <a:lnTo>
                  <a:pt x="18669" y="69341"/>
                </a:lnTo>
                <a:lnTo>
                  <a:pt x="33029" y="69341"/>
                </a:lnTo>
                <a:lnTo>
                  <a:pt x="61341" y="20269"/>
                </a:lnTo>
                <a:lnTo>
                  <a:pt x="80010" y="20269"/>
                </a:lnTo>
                <a:lnTo>
                  <a:pt x="800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811007" y="2325585"/>
            <a:ext cx="107314" cy="115570"/>
          </a:xfrm>
          <a:custGeom>
            <a:avLst/>
            <a:gdLst/>
            <a:ahLst/>
            <a:cxnLst/>
            <a:rect l="l" t="t" r="r" b="b"/>
            <a:pathLst>
              <a:path w="107314" h="115569">
                <a:moveTo>
                  <a:pt x="107035" y="76453"/>
                </a:moveTo>
                <a:lnTo>
                  <a:pt x="0" y="76453"/>
                </a:lnTo>
                <a:lnTo>
                  <a:pt x="0" y="115036"/>
                </a:lnTo>
                <a:lnTo>
                  <a:pt x="14757" y="115036"/>
                </a:lnTo>
                <a:lnTo>
                  <a:pt x="14757" y="89611"/>
                </a:lnTo>
                <a:lnTo>
                  <a:pt x="107035" y="89611"/>
                </a:lnTo>
                <a:lnTo>
                  <a:pt x="107035" y="76453"/>
                </a:lnTo>
                <a:close/>
              </a:path>
              <a:path w="107314" h="115569">
                <a:moveTo>
                  <a:pt x="107035" y="89611"/>
                </a:moveTo>
                <a:lnTo>
                  <a:pt x="92278" y="89611"/>
                </a:lnTo>
                <a:lnTo>
                  <a:pt x="92278" y="115036"/>
                </a:lnTo>
                <a:lnTo>
                  <a:pt x="107035" y="115036"/>
                </a:lnTo>
                <a:lnTo>
                  <a:pt x="107035" y="89611"/>
                </a:lnTo>
                <a:close/>
              </a:path>
              <a:path w="107314" h="115569">
                <a:moveTo>
                  <a:pt x="90500" y="0"/>
                </a:moveTo>
                <a:lnTo>
                  <a:pt x="22936" y="0"/>
                </a:lnTo>
                <a:lnTo>
                  <a:pt x="22936" y="24536"/>
                </a:lnTo>
                <a:lnTo>
                  <a:pt x="22247" y="38447"/>
                </a:lnTo>
                <a:lnTo>
                  <a:pt x="20181" y="51738"/>
                </a:lnTo>
                <a:lnTo>
                  <a:pt x="16737" y="64407"/>
                </a:lnTo>
                <a:lnTo>
                  <a:pt x="11912" y="76453"/>
                </a:lnTo>
                <a:lnTo>
                  <a:pt x="27203" y="76453"/>
                </a:lnTo>
                <a:lnTo>
                  <a:pt x="31485" y="65143"/>
                </a:lnTo>
                <a:lnTo>
                  <a:pt x="34540" y="52719"/>
                </a:lnTo>
                <a:lnTo>
                  <a:pt x="36372" y="39183"/>
                </a:lnTo>
                <a:lnTo>
                  <a:pt x="36982" y="24536"/>
                </a:lnTo>
                <a:lnTo>
                  <a:pt x="36982" y="13157"/>
                </a:lnTo>
                <a:lnTo>
                  <a:pt x="90500" y="13157"/>
                </a:lnTo>
                <a:lnTo>
                  <a:pt x="90500" y="0"/>
                </a:lnTo>
                <a:close/>
              </a:path>
              <a:path w="107314" h="115569">
                <a:moveTo>
                  <a:pt x="90500" y="13157"/>
                </a:moveTo>
                <a:lnTo>
                  <a:pt x="75387" y="13157"/>
                </a:lnTo>
                <a:lnTo>
                  <a:pt x="75387" y="76453"/>
                </a:lnTo>
                <a:lnTo>
                  <a:pt x="90500" y="76453"/>
                </a:lnTo>
                <a:lnTo>
                  <a:pt x="90500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37600" y="2325585"/>
            <a:ext cx="103505" cy="90170"/>
          </a:xfrm>
          <a:custGeom>
            <a:avLst/>
            <a:gdLst/>
            <a:ahLst/>
            <a:cxnLst/>
            <a:rect l="l" t="t" r="r" b="b"/>
            <a:pathLst>
              <a:path w="103505" h="90169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39827" y="89611"/>
                </a:lnTo>
                <a:lnTo>
                  <a:pt x="47459" y="89116"/>
                </a:lnTo>
                <a:lnTo>
                  <a:pt x="54165" y="87631"/>
                </a:lnTo>
                <a:lnTo>
                  <a:pt x="59947" y="85158"/>
                </a:lnTo>
                <a:lnTo>
                  <a:pt x="64808" y="81699"/>
                </a:lnTo>
                <a:lnTo>
                  <a:pt x="70647" y="76454"/>
                </a:lnTo>
                <a:lnTo>
                  <a:pt x="15113" y="76454"/>
                </a:lnTo>
                <a:lnTo>
                  <a:pt x="15113" y="42672"/>
                </a:lnTo>
                <a:lnTo>
                  <a:pt x="70404" y="42672"/>
                </a:lnTo>
                <a:lnTo>
                  <a:pt x="64808" y="37693"/>
                </a:lnTo>
                <a:lnTo>
                  <a:pt x="59947" y="34269"/>
                </a:lnTo>
                <a:lnTo>
                  <a:pt x="54165" y="31824"/>
                </a:lnTo>
                <a:lnTo>
                  <a:pt x="47459" y="30358"/>
                </a:lnTo>
                <a:lnTo>
                  <a:pt x="39827" y="29870"/>
                </a:lnTo>
                <a:lnTo>
                  <a:pt x="15113" y="29870"/>
                </a:lnTo>
                <a:lnTo>
                  <a:pt x="15113" y="0"/>
                </a:lnTo>
                <a:close/>
              </a:path>
              <a:path w="103505" h="90169">
                <a:moveTo>
                  <a:pt x="70404" y="42672"/>
                </a:moveTo>
                <a:lnTo>
                  <a:pt x="45161" y="42672"/>
                </a:lnTo>
                <a:lnTo>
                  <a:pt x="50495" y="44094"/>
                </a:lnTo>
                <a:lnTo>
                  <a:pt x="56896" y="49784"/>
                </a:lnTo>
                <a:lnTo>
                  <a:pt x="58496" y="53987"/>
                </a:lnTo>
                <a:lnTo>
                  <a:pt x="58496" y="65138"/>
                </a:lnTo>
                <a:lnTo>
                  <a:pt x="56896" y="69342"/>
                </a:lnTo>
                <a:lnTo>
                  <a:pt x="50495" y="75031"/>
                </a:lnTo>
                <a:lnTo>
                  <a:pt x="45161" y="76454"/>
                </a:lnTo>
                <a:lnTo>
                  <a:pt x="70647" y="76454"/>
                </a:lnTo>
                <a:lnTo>
                  <a:pt x="73493" y="69342"/>
                </a:lnTo>
                <a:lnTo>
                  <a:pt x="73609" y="50203"/>
                </a:lnTo>
                <a:lnTo>
                  <a:pt x="70675" y="42913"/>
                </a:lnTo>
                <a:lnTo>
                  <a:pt x="70404" y="42672"/>
                </a:lnTo>
                <a:close/>
              </a:path>
              <a:path w="103505" h="90169">
                <a:moveTo>
                  <a:pt x="103136" y="0"/>
                </a:moveTo>
                <a:lnTo>
                  <a:pt x="88011" y="0"/>
                </a:lnTo>
                <a:lnTo>
                  <a:pt x="88011" y="89611"/>
                </a:lnTo>
                <a:lnTo>
                  <a:pt x="103136" y="89611"/>
                </a:lnTo>
                <a:lnTo>
                  <a:pt x="1031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113267" y="2280246"/>
            <a:ext cx="43180" cy="160020"/>
          </a:xfrm>
          <a:custGeom>
            <a:avLst/>
            <a:gdLst/>
            <a:ahLst/>
            <a:cxnLst/>
            <a:rect l="l" t="t" r="r" b="b"/>
            <a:pathLst>
              <a:path w="43180" h="160019">
                <a:moveTo>
                  <a:pt x="41605" y="0"/>
                </a:moveTo>
                <a:lnTo>
                  <a:pt x="27025" y="0"/>
                </a:lnTo>
                <a:lnTo>
                  <a:pt x="15205" y="17833"/>
                </a:lnTo>
                <a:lnTo>
                  <a:pt x="6759" y="37023"/>
                </a:lnTo>
                <a:lnTo>
                  <a:pt x="1690" y="57571"/>
                </a:lnTo>
                <a:lnTo>
                  <a:pt x="0" y="79476"/>
                </a:lnTo>
                <a:lnTo>
                  <a:pt x="1766" y="102177"/>
                </a:lnTo>
                <a:lnTo>
                  <a:pt x="7067" y="123167"/>
                </a:lnTo>
                <a:lnTo>
                  <a:pt x="15901" y="142448"/>
                </a:lnTo>
                <a:lnTo>
                  <a:pt x="28270" y="160019"/>
                </a:lnTo>
                <a:lnTo>
                  <a:pt x="42849" y="160019"/>
                </a:lnTo>
                <a:lnTo>
                  <a:pt x="30324" y="140719"/>
                </a:lnTo>
                <a:lnTo>
                  <a:pt x="21378" y="120862"/>
                </a:lnTo>
                <a:lnTo>
                  <a:pt x="16012" y="100448"/>
                </a:lnTo>
                <a:lnTo>
                  <a:pt x="14224" y="79476"/>
                </a:lnTo>
                <a:lnTo>
                  <a:pt x="15935" y="58707"/>
                </a:lnTo>
                <a:lnTo>
                  <a:pt x="21070" y="38538"/>
                </a:lnTo>
                <a:lnTo>
                  <a:pt x="29627" y="18969"/>
                </a:lnTo>
                <a:lnTo>
                  <a:pt x="416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1585" y="2325585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5" h="90169">
                <a:moveTo>
                  <a:pt x="53466" y="0"/>
                </a:moveTo>
                <a:lnTo>
                  <a:pt x="0" y="0"/>
                </a:lnTo>
                <a:lnTo>
                  <a:pt x="0" y="89611"/>
                </a:lnTo>
                <a:lnTo>
                  <a:pt x="46050" y="89611"/>
                </a:lnTo>
                <a:lnTo>
                  <a:pt x="59894" y="88077"/>
                </a:lnTo>
                <a:lnTo>
                  <a:pt x="69784" y="83477"/>
                </a:lnTo>
                <a:lnTo>
                  <a:pt x="74945" y="76809"/>
                </a:lnTo>
                <a:lnTo>
                  <a:pt x="14935" y="76809"/>
                </a:lnTo>
                <a:lnTo>
                  <a:pt x="14935" y="49961"/>
                </a:lnTo>
                <a:lnTo>
                  <a:pt x="72793" y="49961"/>
                </a:lnTo>
                <a:lnTo>
                  <a:pt x="71031" y="47536"/>
                </a:lnTo>
                <a:lnTo>
                  <a:pt x="67513" y="45161"/>
                </a:lnTo>
                <a:lnTo>
                  <a:pt x="63118" y="44094"/>
                </a:lnTo>
                <a:lnTo>
                  <a:pt x="63118" y="40182"/>
                </a:lnTo>
                <a:lnTo>
                  <a:pt x="65849" y="38760"/>
                </a:lnTo>
                <a:lnTo>
                  <a:pt x="67476" y="37160"/>
                </a:lnTo>
                <a:lnTo>
                  <a:pt x="14935" y="37160"/>
                </a:lnTo>
                <a:lnTo>
                  <a:pt x="14935" y="12801"/>
                </a:lnTo>
                <a:lnTo>
                  <a:pt x="71539" y="12801"/>
                </a:lnTo>
                <a:lnTo>
                  <a:pt x="70269" y="9931"/>
                </a:lnTo>
                <a:lnTo>
                  <a:pt x="60426" y="1981"/>
                </a:lnTo>
                <a:lnTo>
                  <a:pt x="53466" y="0"/>
                </a:lnTo>
                <a:close/>
              </a:path>
              <a:path w="78105" h="90169">
                <a:moveTo>
                  <a:pt x="72793" y="49961"/>
                </a:moveTo>
                <a:lnTo>
                  <a:pt x="56781" y="49961"/>
                </a:lnTo>
                <a:lnTo>
                  <a:pt x="62585" y="54470"/>
                </a:lnTo>
                <a:lnTo>
                  <a:pt x="62585" y="72364"/>
                </a:lnTo>
                <a:lnTo>
                  <a:pt x="56781" y="76809"/>
                </a:lnTo>
                <a:lnTo>
                  <a:pt x="74945" y="76809"/>
                </a:lnTo>
                <a:lnTo>
                  <a:pt x="75719" y="75809"/>
                </a:lnTo>
                <a:lnTo>
                  <a:pt x="77698" y="65074"/>
                </a:lnTo>
                <a:lnTo>
                  <a:pt x="77698" y="59499"/>
                </a:lnTo>
                <a:lnTo>
                  <a:pt x="76365" y="54876"/>
                </a:lnTo>
                <a:lnTo>
                  <a:pt x="72793" y="49961"/>
                </a:lnTo>
                <a:close/>
              </a:path>
              <a:path w="78105" h="90169">
                <a:moveTo>
                  <a:pt x="71539" y="12801"/>
                </a:moveTo>
                <a:lnTo>
                  <a:pt x="52743" y="12801"/>
                </a:lnTo>
                <a:lnTo>
                  <a:pt x="57607" y="16890"/>
                </a:lnTo>
                <a:lnTo>
                  <a:pt x="57607" y="28625"/>
                </a:lnTo>
                <a:lnTo>
                  <a:pt x="56451" y="31534"/>
                </a:lnTo>
                <a:lnTo>
                  <a:pt x="51828" y="36029"/>
                </a:lnTo>
                <a:lnTo>
                  <a:pt x="48132" y="37160"/>
                </a:lnTo>
                <a:lnTo>
                  <a:pt x="67476" y="37160"/>
                </a:lnTo>
                <a:lnTo>
                  <a:pt x="68135" y="36512"/>
                </a:lnTo>
                <a:lnTo>
                  <a:pt x="71805" y="30340"/>
                </a:lnTo>
                <a:lnTo>
                  <a:pt x="72720" y="26733"/>
                </a:lnTo>
                <a:lnTo>
                  <a:pt x="72720" y="15468"/>
                </a:lnTo>
                <a:lnTo>
                  <a:pt x="71539" y="128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351608" y="2338743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3"/>
                </a:lnTo>
              </a:path>
            </a:pathLst>
          </a:custGeom>
          <a:ln w="151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312936" y="2332164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404503" y="2323274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4" h="94614">
                <a:moveTo>
                  <a:pt x="44094" y="0"/>
                </a:moveTo>
                <a:lnTo>
                  <a:pt x="6649" y="20447"/>
                </a:lnTo>
                <a:lnTo>
                  <a:pt x="0" y="47117"/>
                </a:lnTo>
                <a:lnTo>
                  <a:pt x="738" y="56894"/>
                </a:lnTo>
                <a:lnTo>
                  <a:pt x="25806" y="90900"/>
                </a:lnTo>
                <a:lnTo>
                  <a:pt x="44094" y="94234"/>
                </a:lnTo>
                <a:lnTo>
                  <a:pt x="53776" y="93400"/>
                </a:lnTo>
                <a:lnTo>
                  <a:pt x="62382" y="90900"/>
                </a:lnTo>
                <a:lnTo>
                  <a:pt x="69911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3" y="56894"/>
                </a:lnTo>
                <a:lnTo>
                  <a:pt x="15203" y="37339"/>
                </a:lnTo>
                <a:lnTo>
                  <a:pt x="17602" y="29603"/>
                </a:lnTo>
                <a:lnTo>
                  <a:pt x="27559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1" y="7500"/>
                </a:lnTo>
                <a:lnTo>
                  <a:pt x="62382" y="3333"/>
                </a:lnTo>
                <a:lnTo>
                  <a:pt x="53776" y="833"/>
                </a:lnTo>
                <a:lnTo>
                  <a:pt x="44094" y="0"/>
                </a:lnTo>
                <a:close/>
              </a:path>
              <a:path w="88264" h="94614">
                <a:moveTo>
                  <a:pt x="76168" y="13157"/>
                </a:moveTo>
                <a:lnTo>
                  <a:pt x="53454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5" y="37339"/>
                </a:lnTo>
                <a:lnTo>
                  <a:pt x="72985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50" y="37339"/>
                </a:lnTo>
                <a:lnTo>
                  <a:pt x="85234" y="28449"/>
                </a:lnTo>
                <a:lnTo>
                  <a:pt x="81539" y="20447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516339" y="2325585"/>
            <a:ext cx="95885" cy="90170"/>
          </a:xfrm>
          <a:custGeom>
            <a:avLst/>
            <a:gdLst/>
            <a:ahLst/>
            <a:cxnLst/>
            <a:rect l="l" t="t" r="r" b="b"/>
            <a:pathLst>
              <a:path w="95885" h="90169">
                <a:moveTo>
                  <a:pt x="24003" y="0"/>
                </a:moveTo>
                <a:lnTo>
                  <a:pt x="0" y="0"/>
                </a:lnTo>
                <a:lnTo>
                  <a:pt x="0" y="89611"/>
                </a:lnTo>
                <a:lnTo>
                  <a:pt x="14757" y="89611"/>
                </a:lnTo>
                <a:lnTo>
                  <a:pt x="14757" y="17602"/>
                </a:lnTo>
                <a:lnTo>
                  <a:pt x="33492" y="17602"/>
                </a:lnTo>
                <a:lnTo>
                  <a:pt x="24003" y="0"/>
                </a:lnTo>
                <a:close/>
              </a:path>
              <a:path w="95885" h="90169">
                <a:moveTo>
                  <a:pt x="95656" y="17602"/>
                </a:moveTo>
                <a:lnTo>
                  <a:pt x="80899" y="17602"/>
                </a:lnTo>
                <a:lnTo>
                  <a:pt x="80899" y="89611"/>
                </a:lnTo>
                <a:lnTo>
                  <a:pt x="95656" y="89611"/>
                </a:lnTo>
                <a:lnTo>
                  <a:pt x="95656" y="17602"/>
                </a:lnTo>
                <a:close/>
              </a:path>
              <a:path w="95885" h="90169">
                <a:moveTo>
                  <a:pt x="33492" y="17602"/>
                </a:moveTo>
                <a:lnTo>
                  <a:pt x="18669" y="17602"/>
                </a:lnTo>
                <a:lnTo>
                  <a:pt x="39471" y="56006"/>
                </a:lnTo>
                <a:lnTo>
                  <a:pt x="56184" y="56006"/>
                </a:lnTo>
                <a:lnTo>
                  <a:pt x="64371" y="40893"/>
                </a:lnTo>
                <a:lnTo>
                  <a:pt x="46050" y="40893"/>
                </a:lnTo>
                <a:lnTo>
                  <a:pt x="33492" y="17602"/>
                </a:lnTo>
                <a:close/>
              </a:path>
              <a:path w="95885" h="90169">
                <a:moveTo>
                  <a:pt x="95656" y="0"/>
                </a:moveTo>
                <a:lnTo>
                  <a:pt x="72009" y="0"/>
                </a:lnTo>
                <a:lnTo>
                  <a:pt x="49961" y="40893"/>
                </a:lnTo>
                <a:lnTo>
                  <a:pt x="64371" y="40893"/>
                </a:lnTo>
                <a:lnTo>
                  <a:pt x="76987" y="17602"/>
                </a:lnTo>
                <a:lnTo>
                  <a:pt x="95656" y="17602"/>
                </a:lnTo>
                <a:lnTo>
                  <a:pt x="956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685427" y="2325585"/>
            <a:ext cx="75565" cy="90170"/>
          </a:xfrm>
          <a:custGeom>
            <a:avLst/>
            <a:gdLst/>
            <a:ahLst/>
            <a:cxnLst/>
            <a:rect l="l" t="t" r="r" b="b"/>
            <a:pathLst>
              <a:path w="75564" h="90169">
                <a:moveTo>
                  <a:pt x="75387" y="54228"/>
                </a:moveTo>
                <a:lnTo>
                  <a:pt x="60096" y="54228"/>
                </a:lnTo>
                <a:lnTo>
                  <a:pt x="60096" y="89611"/>
                </a:lnTo>
                <a:lnTo>
                  <a:pt x="75387" y="89611"/>
                </a:lnTo>
                <a:lnTo>
                  <a:pt x="75387" y="54228"/>
                </a:lnTo>
                <a:close/>
              </a:path>
              <a:path w="75564" h="90169">
                <a:moveTo>
                  <a:pt x="15113" y="0"/>
                </a:moveTo>
                <a:lnTo>
                  <a:pt x="0" y="0"/>
                </a:lnTo>
                <a:lnTo>
                  <a:pt x="13" y="30314"/>
                </a:lnTo>
                <a:lnTo>
                  <a:pt x="28206" y="56718"/>
                </a:lnTo>
                <a:lnTo>
                  <a:pt x="34493" y="56718"/>
                </a:lnTo>
                <a:lnTo>
                  <a:pt x="41229" y="56563"/>
                </a:lnTo>
                <a:lnTo>
                  <a:pt x="47755" y="56095"/>
                </a:lnTo>
                <a:lnTo>
                  <a:pt x="54031" y="55319"/>
                </a:lnTo>
                <a:lnTo>
                  <a:pt x="60096" y="54228"/>
                </a:lnTo>
                <a:lnTo>
                  <a:pt x="75387" y="54228"/>
                </a:lnTo>
                <a:lnTo>
                  <a:pt x="75387" y="43205"/>
                </a:lnTo>
                <a:lnTo>
                  <a:pt x="32473" y="43205"/>
                </a:lnTo>
                <a:lnTo>
                  <a:pt x="28244" y="42735"/>
                </a:lnTo>
                <a:lnTo>
                  <a:pt x="15113" y="28092"/>
                </a:lnTo>
                <a:lnTo>
                  <a:pt x="15113" y="0"/>
                </a:lnTo>
                <a:close/>
              </a:path>
              <a:path w="75564" h="90169">
                <a:moveTo>
                  <a:pt x="75387" y="0"/>
                </a:moveTo>
                <a:lnTo>
                  <a:pt x="60096" y="0"/>
                </a:lnTo>
                <a:lnTo>
                  <a:pt x="60096" y="40894"/>
                </a:lnTo>
                <a:lnTo>
                  <a:pt x="52984" y="42430"/>
                </a:lnTo>
                <a:lnTo>
                  <a:pt x="45516" y="43205"/>
                </a:lnTo>
                <a:lnTo>
                  <a:pt x="75387" y="43205"/>
                </a:lnTo>
                <a:lnTo>
                  <a:pt x="7538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788551" y="2325585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6" y="89611"/>
                </a:lnTo>
                <a:lnTo>
                  <a:pt x="33029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10" h="90169">
                <a:moveTo>
                  <a:pt x="80010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10" y="89611"/>
                </a:lnTo>
                <a:lnTo>
                  <a:pt x="80010" y="20269"/>
                </a:lnTo>
                <a:close/>
              </a:path>
              <a:path w="80010" h="90169">
                <a:moveTo>
                  <a:pt x="80010" y="0"/>
                </a:moveTo>
                <a:lnTo>
                  <a:pt x="57962" y="0"/>
                </a:lnTo>
                <a:lnTo>
                  <a:pt x="18669" y="69341"/>
                </a:lnTo>
                <a:lnTo>
                  <a:pt x="33029" y="69341"/>
                </a:lnTo>
                <a:lnTo>
                  <a:pt x="61341" y="20269"/>
                </a:lnTo>
                <a:lnTo>
                  <a:pt x="80010" y="20269"/>
                </a:lnTo>
                <a:lnTo>
                  <a:pt x="800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892209" y="2323274"/>
            <a:ext cx="81280" cy="94615"/>
          </a:xfrm>
          <a:custGeom>
            <a:avLst/>
            <a:gdLst/>
            <a:ahLst/>
            <a:cxnLst/>
            <a:rect l="l" t="t" r="r" b="b"/>
            <a:pathLst>
              <a:path w="81280" h="94614">
                <a:moveTo>
                  <a:pt x="43560" y="0"/>
                </a:moveTo>
                <a:lnTo>
                  <a:pt x="6499" y="20215"/>
                </a:lnTo>
                <a:lnTo>
                  <a:pt x="0" y="47117"/>
                </a:lnTo>
                <a:lnTo>
                  <a:pt x="728" y="56970"/>
                </a:lnTo>
                <a:lnTo>
                  <a:pt x="25446" y="90920"/>
                </a:lnTo>
                <a:lnTo>
                  <a:pt x="43560" y="94234"/>
                </a:lnTo>
                <a:lnTo>
                  <a:pt x="50869" y="93738"/>
                </a:lnTo>
                <a:lnTo>
                  <a:pt x="57497" y="92254"/>
                </a:lnTo>
                <a:lnTo>
                  <a:pt x="63447" y="89781"/>
                </a:lnTo>
                <a:lnTo>
                  <a:pt x="68719" y="86321"/>
                </a:lnTo>
                <a:lnTo>
                  <a:pt x="75266" y="81076"/>
                </a:lnTo>
                <a:lnTo>
                  <a:pt x="34074" y="81076"/>
                </a:lnTo>
                <a:lnTo>
                  <a:pt x="26974" y="77812"/>
                </a:lnTo>
                <a:lnTo>
                  <a:pt x="15112" y="37045"/>
                </a:lnTo>
                <a:lnTo>
                  <a:pt x="17449" y="29006"/>
                </a:lnTo>
                <a:lnTo>
                  <a:pt x="26822" y="16332"/>
                </a:lnTo>
                <a:lnTo>
                  <a:pt x="33959" y="13157"/>
                </a:lnTo>
                <a:lnTo>
                  <a:pt x="75339" y="13157"/>
                </a:lnTo>
                <a:lnTo>
                  <a:pt x="75183" y="12890"/>
                </a:lnTo>
                <a:lnTo>
                  <a:pt x="68719" y="7734"/>
                </a:lnTo>
                <a:lnTo>
                  <a:pt x="63511" y="4350"/>
                </a:lnTo>
                <a:lnTo>
                  <a:pt x="57583" y="1933"/>
                </a:lnTo>
                <a:lnTo>
                  <a:pt x="50933" y="483"/>
                </a:lnTo>
                <a:lnTo>
                  <a:pt x="43560" y="0"/>
                </a:lnTo>
                <a:close/>
              </a:path>
              <a:path w="81280" h="94614">
                <a:moveTo>
                  <a:pt x="81254" y="64897"/>
                </a:moveTo>
                <a:lnTo>
                  <a:pt x="66141" y="64897"/>
                </a:lnTo>
                <a:lnTo>
                  <a:pt x="63329" y="71973"/>
                </a:lnTo>
                <a:lnTo>
                  <a:pt x="58627" y="77030"/>
                </a:lnTo>
                <a:lnTo>
                  <a:pt x="52038" y="80064"/>
                </a:lnTo>
                <a:lnTo>
                  <a:pt x="43560" y="81076"/>
                </a:lnTo>
                <a:lnTo>
                  <a:pt x="75266" y="81076"/>
                </a:lnTo>
                <a:lnTo>
                  <a:pt x="79476" y="73901"/>
                </a:lnTo>
                <a:lnTo>
                  <a:pt x="81254" y="64897"/>
                </a:lnTo>
                <a:close/>
              </a:path>
              <a:path w="81280" h="94614">
                <a:moveTo>
                  <a:pt x="75339" y="13157"/>
                </a:moveTo>
                <a:lnTo>
                  <a:pt x="43560" y="13157"/>
                </a:lnTo>
                <a:lnTo>
                  <a:pt x="51404" y="14102"/>
                </a:lnTo>
                <a:lnTo>
                  <a:pt x="57694" y="16937"/>
                </a:lnTo>
                <a:lnTo>
                  <a:pt x="62429" y="21660"/>
                </a:lnTo>
                <a:lnTo>
                  <a:pt x="65608" y="28270"/>
                </a:lnTo>
                <a:lnTo>
                  <a:pt x="80721" y="28270"/>
                </a:lnTo>
                <a:lnTo>
                  <a:pt x="79184" y="19735"/>
                </a:lnTo>
                <a:lnTo>
                  <a:pt x="75339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985909" y="2325585"/>
            <a:ext cx="89535" cy="90170"/>
          </a:xfrm>
          <a:custGeom>
            <a:avLst/>
            <a:gdLst/>
            <a:ahLst/>
            <a:cxnLst/>
            <a:rect l="l" t="t" r="r" b="b"/>
            <a:pathLst>
              <a:path w="89535" h="90169">
                <a:moveTo>
                  <a:pt x="89255" y="0"/>
                </a:moveTo>
                <a:lnTo>
                  <a:pt x="20624" y="0"/>
                </a:lnTo>
                <a:lnTo>
                  <a:pt x="20616" y="35026"/>
                </a:lnTo>
                <a:lnTo>
                  <a:pt x="20369" y="45331"/>
                </a:lnTo>
                <a:lnTo>
                  <a:pt x="9309" y="75387"/>
                </a:lnTo>
                <a:lnTo>
                  <a:pt x="0" y="75387"/>
                </a:lnTo>
                <a:lnTo>
                  <a:pt x="0" y="89611"/>
                </a:lnTo>
                <a:lnTo>
                  <a:pt x="3022" y="89611"/>
                </a:lnTo>
                <a:lnTo>
                  <a:pt x="10875" y="88856"/>
                </a:lnTo>
                <a:lnTo>
                  <a:pt x="34209" y="49083"/>
                </a:lnTo>
                <a:lnTo>
                  <a:pt x="34671" y="35026"/>
                </a:lnTo>
                <a:lnTo>
                  <a:pt x="34671" y="13157"/>
                </a:lnTo>
                <a:lnTo>
                  <a:pt x="89255" y="13157"/>
                </a:lnTo>
                <a:lnTo>
                  <a:pt x="89255" y="0"/>
                </a:lnTo>
                <a:close/>
              </a:path>
              <a:path w="89535" h="90169">
                <a:moveTo>
                  <a:pt x="89255" y="13157"/>
                </a:moveTo>
                <a:lnTo>
                  <a:pt x="73964" y="13157"/>
                </a:lnTo>
                <a:lnTo>
                  <a:pt x="73964" y="89611"/>
                </a:lnTo>
                <a:lnTo>
                  <a:pt x="89255" y="89611"/>
                </a:lnTo>
                <a:lnTo>
                  <a:pt x="8925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098634" y="2323274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19" h="94614">
                <a:moveTo>
                  <a:pt x="43205" y="0"/>
                </a:moveTo>
                <a:lnTo>
                  <a:pt x="6504" y="19460"/>
                </a:lnTo>
                <a:lnTo>
                  <a:pt x="0" y="46228"/>
                </a:lnTo>
                <a:lnTo>
                  <a:pt x="723" y="56395"/>
                </a:lnTo>
                <a:lnTo>
                  <a:pt x="25339" y="90900"/>
                </a:lnTo>
                <a:lnTo>
                  <a:pt x="43560" y="94234"/>
                </a:lnTo>
                <a:lnTo>
                  <a:pt x="51178" y="93767"/>
                </a:lnTo>
                <a:lnTo>
                  <a:pt x="76453" y="81076"/>
                </a:lnTo>
                <a:lnTo>
                  <a:pt x="34442" y="81076"/>
                </a:lnTo>
                <a:lnTo>
                  <a:pt x="27444" y="78079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3"/>
                </a:lnTo>
                <a:lnTo>
                  <a:pt x="82512" y="34315"/>
                </a:lnTo>
                <a:lnTo>
                  <a:pt x="15824" y="34315"/>
                </a:lnTo>
                <a:lnTo>
                  <a:pt x="16890" y="28155"/>
                </a:lnTo>
                <a:lnTo>
                  <a:pt x="19735" y="23088"/>
                </a:lnTo>
                <a:lnTo>
                  <a:pt x="28981" y="15138"/>
                </a:lnTo>
                <a:lnTo>
                  <a:pt x="35140" y="13157"/>
                </a:lnTo>
                <a:lnTo>
                  <a:pt x="73365" y="13157"/>
                </a:lnTo>
                <a:lnTo>
                  <a:pt x="72542" y="12001"/>
                </a:lnTo>
                <a:lnTo>
                  <a:pt x="66844" y="6750"/>
                </a:lnTo>
                <a:lnTo>
                  <a:pt x="60055" y="3000"/>
                </a:lnTo>
                <a:lnTo>
                  <a:pt x="52175" y="750"/>
                </a:lnTo>
                <a:lnTo>
                  <a:pt x="43205" y="0"/>
                </a:lnTo>
                <a:close/>
              </a:path>
              <a:path w="83819" h="94614">
                <a:moveTo>
                  <a:pt x="81610" y="67208"/>
                </a:moveTo>
                <a:lnTo>
                  <a:pt x="66319" y="67208"/>
                </a:lnTo>
                <a:lnTo>
                  <a:pt x="63297" y="73275"/>
                </a:lnTo>
                <a:lnTo>
                  <a:pt x="58497" y="77609"/>
                </a:lnTo>
                <a:lnTo>
                  <a:pt x="51919" y="80210"/>
                </a:lnTo>
                <a:lnTo>
                  <a:pt x="43560" y="81076"/>
                </a:lnTo>
                <a:lnTo>
                  <a:pt x="76453" y="81076"/>
                </a:lnTo>
                <a:lnTo>
                  <a:pt x="80073" y="75272"/>
                </a:lnTo>
                <a:lnTo>
                  <a:pt x="81610" y="67208"/>
                </a:lnTo>
                <a:close/>
              </a:path>
              <a:path w="83819" h="94614">
                <a:moveTo>
                  <a:pt x="73365" y="13157"/>
                </a:moveTo>
                <a:lnTo>
                  <a:pt x="50088" y="13157"/>
                </a:lnTo>
                <a:lnTo>
                  <a:pt x="55892" y="15176"/>
                </a:lnTo>
                <a:lnTo>
                  <a:pt x="64668" y="23228"/>
                </a:lnTo>
                <a:lnTo>
                  <a:pt x="67094" y="28270"/>
                </a:lnTo>
                <a:lnTo>
                  <a:pt x="67563" y="34315"/>
                </a:lnTo>
                <a:lnTo>
                  <a:pt x="82512" y="34315"/>
                </a:lnTo>
                <a:lnTo>
                  <a:pt x="82413" y="33255"/>
                </a:lnTo>
                <a:lnTo>
                  <a:pt x="80367" y="25449"/>
                </a:lnTo>
                <a:lnTo>
                  <a:pt x="77075" y="18364"/>
                </a:lnTo>
                <a:lnTo>
                  <a:pt x="7336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244075" y="2325585"/>
            <a:ext cx="107314" cy="115570"/>
          </a:xfrm>
          <a:custGeom>
            <a:avLst/>
            <a:gdLst/>
            <a:ahLst/>
            <a:cxnLst/>
            <a:rect l="l" t="t" r="r" b="b"/>
            <a:pathLst>
              <a:path w="107314" h="115569">
                <a:moveTo>
                  <a:pt x="107035" y="76453"/>
                </a:moveTo>
                <a:lnTo>
                  <a:pt x="0" y="76453"/>
                </a:lnTo>
                <a:lnTo>
                  <a:pt x="0" y="115036"/>
                </a:lnTo>
                <a:lnTo>
                  <a:pt x="14757" y="115036"/>
                </a:lnTo>
                <a:lnTo>
                  <a:pt x="14757" y="89611"/>
                </a:lnTo>
                <a:lnTo>
                  <a:pt x="107035" y="89611"/>
                </a:lnTo>
                <a:lnTo>
                  <a:pt x="107035" y="76453"/>
                </a:lnTo>
                <a:close/>
              </a:path>
              <a:path w="107314" h="115569">
                <a:moveTo>
                  <a:pt x="107035" y="89611"/>
                </a:moveTo>
                <a:lnTo>
                  <a:pt x="92278" y="89611"/>
                </a:lnTo>
                <a:lnTo>
                  <a:pt x="92278" y="115036"/>
                </a:lnTo>
                <a:lnTo>
                  <a:pt x="107035" y="115036"/>
                </a:lnTo>
                <a:lnTo>
                  <a:pt x="107035" y="89611"/>
                </a:lnTo>
                <a:close/>
              </a:path>
              <a:path w="107314" h="115569">
                <a:moveTo>
                  <a:pt x="90500" y="0"/>
                </a:moveTo>
                <a:lnTo>
                  <a:pt x="22936" y="0"/>
                </a:lnTo>
                <a:lnTo>
                  <a:pt x="22936" y="24536"/>
                </a:lnTo>
                <a:lnTo>
                  <a:pt x="22247" y="38447"/>
                </a:lnTo>
                <a:lnTo>
                  <a:pt x="20181" y="51738"/>
                </a:lnTo>
                <a:lnTo>
                  <a:pt x="16737" y="64407"/>
                </a:lnTo>
                <a:lnTo>
                  <a:pt x="11912" y="76453"/>
                </a:lnTo>
                <a:lnTo>
                  <a:pt x="27203" y="76453"/>
                </a:lnTo>
                <a:lnTo>
                  <a:pt x="31479" y="65143"/>
                </a:lnTo>
                <a:lnTo>
                  <a:pt x="34536" y="52719"/>
                </a:lnTo>
                <a:lnTo>
                  <a:pt x="36370" y="39183"/>
                </a:lnTo>
                <a:lnTo>
                  <a:pt x="36982" y="24536"/>
                </a:lnTo>
                <a:lnTo>
                  <a:pt x="36982" y="13157"/>
                </a:lnTo>
                <a:lnTo>
                  <a:pt x="90500" y="13157"/>
                </a:lnTo>
                <a:lnTo>
                  <a:pt x="90500" y="0"/>
                </a:lnTo>
                <a:close/>
              </a:path>
              <a:path w="107314" h="115569">
                <a:moveTo>
                  <a:pt x="90500" y="13157"/>
                </a:moveTo>
                <a:lnTo>
                  <a:pt x="75387" y="13157"/>
                </a:lnTo>
                <a:lnTo>
                  <a:pt x="75387" y="76453"/>
                </a:lnTo>
                <a:lnTo>
                  <a:pt x="90500" y="76453"/>
                </a:lnTo>
                <a:lnTo>
                  <a:pt x="90500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365156" y="2323274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4">
                <a:moveTo>
                  <a:pt x="43205" y="0"/>
                </a:moveTo>
                <a:lnTo>
                  <a:pt x="6504" y="19460"/>
                </a:lnTo>
                <a:lnTo>
                  <a:pt x="0" y="46228"/>
                </a:lnTo>
                <a:lnTo>
                  <a:pt x="723" y="56395"/>
                </a:lnTo>
                <a:lnTo>
                  <a:pt x="25339" y="90900"/>
                </a:lnTo>
                <a:lnTo>
                  <a:pt x="43561" y="94234"/>
                </a:lnTo>
                <a:lnTo>
                  <a:pt x="51178" y="93767"/>
                </a:lnTo>
                <a:lnTo>
                  <a:pt x="76453" y="81076"/>
                </a:lnTo>
                <a:lnTo>
                  <a:pt x="34442" y="81076"/>
                </a:lnTo>
                <a:lnTo>
                  <a:pt x="27444" y="78079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3"/>
                </a:lnTo>
                <a:lnTo>
                  <a:pt x="82513" y="34315"/>
                </a:lnTo>
                <a:lnTo>
                  <a:pt x="15824" y="34315"/>
                </a:lnTo>
                <a:lnTo>
                  <a:pt x="16891" y="28155"/>
                </a:lnTo>
                <a:lnTo>
                  <a:pt x="19735" y="23088"/>
                </a:lnTo>
                <a:lnTo>
                  <a:pt x="28981" y="15138"/>
                </a:lnTo>
                <a:lnTo>
                  <a:pt x="35140" y="13157"/>
                </a:lnTo>
                <a:lnTo>
                  <a:pt x="73366" y="13157"/>
                </a:lnTo>
                <a:lnTo>
                  <a:pt x="72542" y="12001"/>
                </a:lnTo>
                <a:lnTo>
                  <a:pt x="66844" y="6750"/>
                </a:lnTo>
                <a:lnTo>
                  <a:pt x="60055" y="3000"/>
                </a:lnTo>
                <a:lnTo>
                  <a:pt x="52175" y="750"/>
                </a:lnTo>
                <a:lnTo>
                  <a:pt x="43205" y="0"/>
                </a:lnTo>
                <a:close/>
              </a:path>
              <a:path w="83820" h="94614">
                <a:moveTo>
                  <a:pt x="81610" y="67208"/>
                </a:moveTo>
                <a:lnTo>
                  <a:pt x="66319" y="67208"/>
                </a:lnTo>
                <a:lnTo>
                  <a:pt x="63297" y="73275"/>
                </a:lnTo>
                <a:lnTo>
                  <a:pt x="58497" y="77609"/>
                </a:lnTo>
                <a:lnTo>
                  <a:pt x="51919" y="80210"/>
                </a:lnTo>
                <a:lnTo>
                  <a:pt x="43561" y="81076"/>
                </a:lnTo>
                <a:lnTo>
                  <a:pt x="76453" y="81076"/>
                </a:lnTo>
                <a:lnTo>
                  <a:pt x="80073" y="75272"/>
                </a:lnTo>
                <a:lnTo>
                  <a:pt x="81610" y="67208"/>
                </a:lnTo>
                <a:close/>
              </a:path>
              <a:path w="83820" h="94614">
                <a:moveTo>
                  <a:pt x="73366" y="13157"/>
                </a:moveTo>
                <a:lnTo>
                  <a:pt x="50088" y="13157"/>
                </a:lnTo>
                <a:lnTo>
                  <a:pt x="55892" y="15176"/>
                </a:lnTo>
                <a:lnTo>
                  <a:pt x="64668" y="23228"/>
                </a:lnTo>
                <a:lnTo>
                  <a:pt x="67094" y="28270"/>
                </a:lnTo>
                <a:lnTo>
                  <a:pt x="67564" y="34315"/>
                </a:lnTo>
                <a:lnTo>
                  <a:pt x="82513" y="34315"/>
                </a:lnTo>
                <a:lnTo>
                  <a:pt x="82415" y="33255"/>
                </a:lnTo>
                <a:lnTo>
                  <a:pt x="80371" y="25449"/>
                </a:lnTo>
                <a:lnTo>
                  <a:pt x="77081" y="18364"/>
                </a:lnTo>
                <a:lnTo>
                  <a:pt x="73366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501263" y="2338743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3"/>
                </a:lnTo>
              </a:path>
            </a:pathLst>
          </a:custGeom>
          <a:ln w="151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462591" y="2332164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559670" y="2325585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6" y="89611"/>
                </a:lnTo>
                <a:lnTo>
                  <a:pt x="33029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10" h="90169">
                <a:moveTo>
                  <a:pt x="80010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10" y="89611"/>
                </a:lnTo>
                <a:lnTo>
                  <a:pt x="80010" y="20269"/>
                </a:lnTo>
                <a:close/>
              </a:path>
              <a:path w="80010" h="90169">
                <a:moveTo>
                  <a:pt x="80010" y="0"/>
                </a:moveTo>
                <a:lnTo>
                  <a:pt x="57962" y="0"/>
                </a:lnTo>
                <a:lnTo>
                  <a:pt x="18669" y="69341"/>
                </a:lnTo>
                <a:lnTo>
                  <a:pt x="33029" y="69341"/>
                </a:lnTo>
                <a:lnTo>
                  <a:pt x="61341" y="20269"/>
                </a:lnTo>
                <a:lnTo>
                  <a:pt x="80010" y="20269"/>
                </a:lnTo>
                <a:lnTo>
                  <a:pt x="800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662972" y="236585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539" y="0"/>
                </a:lnTo>
              </a:path>
            </a:pathLst>
          </a:custGeom>
          <a:ln w="1333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734803" y="2325585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6" y="89611"/>
                </a:lnTo>
                <a:lnTo>
                  <a:pt x="33029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10" h="90169">
                <a:moveTo>
                  <a:pt x="80010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10" y="89611"/>
                </a:lnTo>
                <a:lnTo>
                  <a:pt x="80010" y="20269"/>
                </a:lnTo>
                <a:close/>
              </a:path>
              <a:path w="80010" h="90169">
                <a:moveTo>
                  <a:pt x="80010" y="0"/>
                </a:moveTo>
                <a:lnTo>
                  <a:pt x="57962" y="0"/>
                </a:lnTo>
                <a:lnTo>
                  <a:pt x="18669" y="69341"/>
                </a:lnTo>
                <a:lnTo>
                  <a:pt x="33029" y="69341"/>
                </a:lnTo>
                <a:lnTo>
                  <a:pt x="61341" y="20269"/>
                </a:lnTo>
                <a:lnTo>
                  <a:pt x="80010" y="20269"/>
                </a:lnTo>
                <a:lnTo>
                  <a:pt x="800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843972" y="2325585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69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50139"/>
                </a:lnTo>
                <a:lnTo>
                  <a:pt x="79832" y="50139"/>
                </a:lnTo>
                <a:lnTo>
                  <a:pt x="79832" y="36982"/>
                </a:lnTo>
                <a:lnTo>
                  <a:pt x="15113" y="36982"/>
                </a:lnTo>
                <a:lnTo>
                  <a:pt x="15113" y="0"/>
                </a:lnTo>
                <a:close/>
              </a:path>
              <a:path w="80010" h="90169">
                <a:moveTo>
                  <a:pt x="79832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10" h="90169">
                <a:moveTo>
                  <a:pt x="79832" y="0"/>
                </a:moveTo>
                <a:lnTo>
                  <a:pt x="64719" y="0"/>
                </a:lnTo>
                <a:lnTo>
                  <a:pt x="64719" y="36982"/>
                </a:lnTo>
                <a:lnTo>
                  <a:pt x="79832" y="36982"/>
                </a:lnTo>
                <a:lnTo>
                  <a:pt x="798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952963" y="2325585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4" h="90169">
                <a:moveTo>
                  <a:pt x="53467" y="0"/>
                </a:moveTo>
                <a:lnTo>
                  <a:pt x="0" y="0"/>
                </a:lnTo>
                <a:lnTo>
                  <a:pt x="0" y="89611"/>
                </a:lnTo>
                <a:lnTo>
                  <a:pt x="46050" y="89611"/>
                </a:lnTo>
                <a:lnTo>
                  <a:pt x="59894" y="88077"/>
                </a:lnTo>
                <a:lnTo>
                  <a:pt x="69784" y="83477"/>
                </a:lnTo>
                <a:lnTo>
                  <a:pt x="74945" y="76809"/>
                </a:lnTo>
                <a:lnTo>
                  <a:pt x="14935" y="76809"/>
                </a:lnTo>
                <a:lnTo>
                  <a:pt x="14935" y="49961"/>
                </a:lnTo>
                <a:lnTo>
                  <a:pt x="72793" y="49961"/>
                </a:lnTo>
                <a:lnTo>
                  <a:pt x="71031" y="47536"/>
                </a:lnTo>
                <a:lnTo>
                  <a:pt x="67500" y="45161"/>
                </a:lnTo>
                <a:lnTo>
                  <a:pt x="63119" y="44094"/>
                </a:lnTo>
                <a:lnTo>
                  <a:pt x="63119" y="40182"/>
                </a:lnTo>
                <a:lnTo>
                  <a:pt x="65849" y="38760"/>
                </a:lnTo>
                <a:lnTo>
                  <a:pt x="67467" y="37160"/>
                </a:lnTo>
                <a:lnTo>
                  <a:pt x="14935" y="37160"/>
                </a:lnTo>
                <a:lnTo>
                  <a:pt x="14935" y="12801"/>
                </a:lnTo>
                <a:lnTo>
                  <a:pt x="71533" y="12801"/>
                </a:lnTo>
                <a:lnTo>
                  <a:pt x="70256" y="9931"/>
                </a:lnTo>
                <a:lnTo>
                  <a:pt x="60426" y="1981"/>
                </a:lnTo>
                <a:lnTo>
                  <a:pt x="53467" y="0"/>
                </a:lnTo>
                <a:close/>
              </a:path>
              <a:path w="78104" h="90169">
                <a:moveTo>
                  <a:pt x="72793" y="49961"/>
                </a:moveTo>
                <a:lnTo>
                  <a:pt x="56781" y="49961"/>
                </a:lnTo>
                <a:lnTo>
                  <a:pt x="62585" y="54470"/>
                </a:lnTo>
                <a:lnTo>
                  <a:pt x="62585" y="72364"/>
                </a:lnTo>
                <a:lnTo>
                  <a:pt x="56781" y="76809"/>
                </a:lnTo>
                <a:lnTo>
                  <a:pt x="74945" y="76809"/>
                </a:lnTo>
                <a:lnTo>
                  <a:pt x="75719" y="75809"/>
                </a:lnTo>
                <a:lnTo>
                  <a:pt x="77698" y="65074"/>
                </a:lnTo>
                <a:lnTo>
                  <a:pt x="77698" y="59499"/>
                </a:lnTo>
                <a:lnTo>
                  <a:pt x="76365" y="54876"/>
                </a:lnTo>
                <a:lnTo>
                  <a:pt x="72793" y="49961"/>
                </a:lnTo>
                <a:close/>
              </a:path>
              <a:path w="78104" h="90169">
                <a:moveTo>
                  <a:pt x="71533" y="12801"/>
                </a:moveTo>
                <a:lnTo>
                  <a:pt x="52743" y="12801"/>
                </a:lnTo>
                <a:lnTo>
                  <a:pt x="57607" y="16890"/>
                </a:lnTo>
                <a:lnTo>
                  <a:pt x="57607" y="28625"/>
                </a:lnTo>
                <a:lnTo>
                  <a:pt x="56451" y="31534"/>
                </a:lnTo>
                <a:lnTo>
                  <a:pt x="51828" y="36029"/>
                </a:lnTo>
                <a:lnTo>
                  <a:pt x="48120" y="37160"/>
                </a:lnTo>
                <a:lnTo>
                  <a:pt x="67467" y="37160"/>
                </a:lnTo>
                <a:lnTo>
                  <a:pt x="68122" y="36512"/>
                </a:lnTo>
                <a:lnTo>
                  <a:pt x="71805" y="30340"/>
                </a:lnTo>
                <a:lnTo>
                  <a:pt x="72720" y="26733"/>
                </a:lnTo>
                <a:lnTo>
                  <a:pt x="72720" y="15468"/>
                </a:lnTo>
                <a:lnTo>
                  <a:pt x="71533" y="128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047197" y="2323274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39" h="94614">
                <a:moveTo>
                  <a:pt x="74723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8" y="35927"/>
                </a:lnTo>
                <a:lnTo>
                  <a:pt x="0" y="56895"/>
                </a:lnTo>
                <a:lnTo>
                  <a:pt x="0" y="73139"/>
                </a:lnTo>
                <a:lnTo>
                  <a:pt x="2908" y="80010"/>
                </a:lnTo>
                <a:lnTo>
                  <a:pt x="14516" y="91389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7" y="93500"/>
                </a:lnTo>
                <a:lnTo>
                  <a:pt x="48496" y="91300"/>
                </a:lnTo>
                <a:lnTo>
                  <a:pt x="54886" y="87633"/>
                </a:lnTo>
                <a:lnTo>
                  <a:pt x="60096" y="82499"/>
                </a:lnTo>
                <a:lnTo>
                  <a:pt x="78232" y="82499"/>
                </a:lnTo>
                <a:lnTo>
                  <a:pt x="78232" y="81076"/>
                </a:lnTo>
                <a:lnTo>
                  <a:pt x="29273" y="81076"/>
                </a:lnTo>
                <a:lnTo>
                  <a:pt x="24155" y="79590"/>
                </a:lnTo>
                <a:lnTo>
                  <a:pt x="16916" y="73672"/>
                </a:lnTo>
                <a:lnTo>
                  <a:pt x="15113" y="69634"/>
                </a:lnTo>
                <a:lnTo>
                  <a:pt x="15113" y="64541"/>
                </a:lnTo>
                <a:lnTo>
                  <a:pt x="16458" y="57073"/>
                </a:lnTo>
                <a:lnTo>
                  <a:pt x="20493" y="51739"/>
                </a:lnTo>
                <a:lnTo>
                  <a:pt x="27216" y="48539"/>
                </a:lnTo>
                <a:lnTo>
                  <a:pt x="36626" y="47472"/>
                </a:lnTo>
                <a:lnTo>
                  <a:pt x="78232" y="47472"/>
                </a:lnTo>
                <a:lnTo>
                  <a:pt x="78232" y="20980"/>
                </a:lnTo>
                <a:lnTo>
                  <a:pt x="74942" y="13334"/>
                </a:lnTo>
                <a:lnTo>
                  <a:pt x="74723" y="13157"/>
                </a:lnTo>
                <a:close/>
              </a:path>
              <a:path w="78739" h="94614">
                <a:moveTo>
                  <a:pt x="78232" y="82499"/>
                </a:moveTo>
                <a:lnTo>
                  <a:pt x="64008" y="82499"/>
                </a:lnTo>
                <a:lnTo>
                  <a:pt x="64008" y="91922"/>
                </a:lnTo>
                <a:lnTo>
                  <a:pt x="78232" y="91922"/>
                </a:lnTo>
                <a:lnTo>
                  <a:pt x="78232" y="82499"/>
                </a:lnTo>
                <a:close/>
              </a:path>
              <a:path w="78739" h="94614">
                <a:moveTo>
                  <a:pt x="78232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44" y="68783"/>
                </a:lnTo>
                <a:lnTo>
                  <a:pt x="49847" y="78613"/>
                </a:lnTo>
                <a:lnTo>
                  <a:pt x="43383" y="81076"/>
                </a:lnTo>
                <a:lnTo>
                  <a:pt x="78232" y="81076"/>
                </a:lnTo>
                <a:lnTo>
                  <a:pt x="78232" y="47472"/>
                </a:lnTo>
                <a:close/>
              </a:path>
              <a:path w="78739" h="94614">
                <a:moveTo>
                  <a:pt x="41249" y="0"/>
                </a:moveTo>
                <a:lnTo>
                  <a:pt x="6286" y="17957"/>
                </a:lnTo>
                <a:lnTo>
                  <a:pt x="5689" y="26136"/>
                </a:lnTo>
                <a:lnTo>
                  <a:pt x="20802" y="26136"/>
                </a:lnTo>
                <a:lnTo>
                  <a:pt x="21628" y="17487"/>
                </a:lnTo>
                <a:lnTo>
                  <a:pt x="28562" y="13157"/>
                </a:lnTo>
                <a:lnTo>
                  <a:pt x="74723" y="13157"/>
                </a:lnTo>
                <a:lnTo>
                  <a:pt x="68364" y="8000"/>
                </a:lnTo>
                <a:lnTo>
                  <a:pt x="62968" y="4500"/>
                </a:lnTo>
                <a:lnTo>
                  <a:pt x="56649" y="2000"/>
                </a:lnTo>
                <a:lnTo>
                  <a:pt x="49409" y="500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143031" y="2325585"/>
            <a:ext cx="89535" cy="90170"/>
          </a:xfrm>
          <a:custGeom>
            <a:avLst/>
            <a:gdLst/>
            <a:ahLst/>
            <a:cxnLst/>
            <a:rect l="l" t="t" r="r" b="b"/>
            <a:pathLst>
              <a:path w="89535" h="90169">
                <a:moveTo>
                  <a:pt x="89255" y="0"/>
                </a:moveTo>
                <a:lnTo>
                  <a:pt x="20624" y="0"/>
                </a:lnTo>
                <a:lnTo>
                  <a:pt x="20616" y="35026"/>
                </a:lnTo>
                <a:lnTo>
                  <a:pt x="20369" y="45331"/>
                </a:lnTo>
                <a:lnTo>
                  <a:pt x="9309" y="75387"/>
                </a:lnTo>
                <a:lnTo>
                  <a:pt x="0" y="75387"/>
                </a:lnTo>
                <a:lnTo>
                  <a:pt x="0" y="89611"/>
                </a:lnTo>
                <a:lnTo>
                  <a:pt x="3022" y="89611"/>
                </a:lnTo>
                <a:lnTo>
                  <a:pt x="10875" y="88856"/>
                </a:lnTo>
                <a:lnTo>
                  <a:pt x="34209" y="49083"/>
                </a:lnTo>
                <a:lnTo>
                  <a:pt x="34671" y="35026"/>
                </a:lnTo>
                <a:lnTo>
                  <a:pt x="34671" y="13157"/>
                </a:lnTo>
                <a:lnTo>
                  <a:pt x="89255" y="13157"/>
                </a:lnTo>
                <a:lnTo>
                  <a:pt x="89255" y="0"/>
                </a:lnTo>
                <a:close/>
              </a:path>
              <a:path w="89535" h="90169">
                <a:moveTo>
                  <a:pt x="89255" y="13157"/>
                </a:moveTo>
                <a:lnTo>
                  <a:pt x="73964" y="13157"/>
                </a:lnTo>
                <a:lnTo>
                  <a:pt x="73964" y="89611"/>
                </a:lnTo>
                <a:lnTo>
                  <a:pt x="89255" y="89611"/>
                </a:lnTo>
                <a:lnTo>
                  <a:pt x="8925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261268" y="2325585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6" y="89611"/>
                </a:lnTo>
                <a:lnTo>
                  <a:pt x="33029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10" h="90169">
                <a:moveTo>
                  <a:pt x="80010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10" y="89611"/>
                </a:lnTo>
                <a:lnTo>
                  <a:pt x="80010" y="20269"/>
                </a:lnTo>
                <a:close/>
              </a:path>
              <a:path w="80010" h="90169">
                <a:moveTo>
                  <a:pt x="80010" y="0"/>
                </a:moveTo>
                <a:lnTo>
                  <a:pt x="57962" y="0"/>
                </a:lnTo>
                <a:lnTo>
                  <a:pt x="18669" y="69341"/>
                </a:lnTo>
                <a:lnTo>
                  <a:pt x="33029" y="69341"/>
                </a:lnTo>
                <a:lnTo>
                  <a:pt x="61341" y="20269"/>
                </a:lnTo>
                <a:lnTo>
                  <a:pt x="80010" y="20269"/>
                </a:lnTo>
                <a:lnTo>
                  <a:pt x="800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359770" y="2325585"/>
            <a:ext cx="107314" cy="115570"/>
          </a:xfrm>
          <a:custGeom>
            <a:avLst/>
            <a:gdLst/>
            <a:ahLst/>
            <a:cxnLst/>
            <a:rect l="l" t="t" r="r" b="b"/>
            <a:pathLst>
              <a:path w="107314" h="115569">
                <a:moveTo>
                  <a:pt x="107035" y="76453"/>
                </a:moveTo>
                <a:lnTo>
                  <a:pt x="0" y="76453"/>
                </a:lnTo>
                <a:lnTo>
                  <a:pt x="0" y="115036"/>
                </a:lnTo>
                <a:lnTo>
                  <a:pt x="14757" y="115036"/>
                </a:lnTo>
                <a:lnTo>
                  <a:pt x="14757" y="89611"/>
                </a:lnTo>
                <a:lnTo>
                  <a:pt x="107035" y="89611"/>
                </a:lnTo>
                <a:lnTo>
                  <a:pt x="107035" y="76453"/>
                </a:lnTo>
                <a:close/>
              </a:path>
              <a:path w="107314" h="115569">
                <a:moveTo>
                  <a:pt x="107035" y="89611"/>
                </a:moveTo>
                <a:lnTo>
                  <a:pt x="92278" y="89611"/>
                </a:lnTo>
                <a:lnTo>
                  <a:pt x="92278" y="115036"/>
                </a:lnTo>
                <a:lnTo>
                  <a:pt x="107035" y="115036"/>
                </a:lnTo>
                <a:lnTo>
                  <a:pt x="107035" y="89611"/>
                </a:lnTo>
                <a:close/>
              </a:path>
              <a:path w="107314" h="115569">
                <a:moveTo>
                  <a:pt x="90500" y="0"/>
                </a:moveTo>
                <a:lnTo>
                  <a:pt x="22936" y="0"/>
                </a:lnTo>
                <a:lnTo>
                  <a:pt x="22936" y="24536"/>
                </a:lnTo>
                <a:lnTo>
                  <a:pt x="22247" y="38447"/>
                </a:lnTo>
                <a:lnTo>
                  <a:pt x="20181" y="51738"/>
                </a:lnTo>
                <a:lnTo>
                  <a:pt x="16737" y="64407"/>
                </a:lnTo>
                <a:lnTo>
                  <a:pt x="11912" y="76453"/>
                </a:lnTo>
                <a:lnTo>
                  <a:pt x="27203" y="76453"/>
                </a:lnTo>
                <a:lnTo>
                  <a:pt x="31485" y="65143"/>
                </a:lnTo>
                <a:lnTo>
                  <a:pt x="34540" y="52719"/>
                </a:lnTo>
                <a:lnTo>
                  <a:pt x="36372" y="39183"/>
                </a:lnTo>
                <a:lnTo>
                  <a:pt x="36982" y="24536"/>
                </a:lnTo>
                <a:lnTo>
                  <a:pt x="36982" y="13157"/>
                </a:lnTo>
                <a:lnTo>
                  <a:pt x="90500" y="13157"/>
                </a:lnTo>
                <a:lnTo>
                  <a:pt x="90500" y="0"/>
                </a:lnTo>
                <a:close/>
              </a:path>
              <a:path w="107314" h="115569">
                <a:moveTo>
                  <a:pt x="90500" y="13157"/>
                </a:moveTo>
                <a:lnTo>
                  <a:pt x="75387" y="13157"/>
                </a:lnTo>
                <a:lnTo>
                  <a:pt x="75387" y="76453"/>
                </a:lnTo>
                <a:lnTo>
                  <a:pt x="90500" y="76453"/>
                </a:lnTo>
                <a:lnTo>
                  <a:pt x="90500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486363" y="2325585"/>
            <a:ext cx="103505" cy="90170"/>
          </a:xfrm>
          <a:custGeom>
            <a:avLst/>
            <a:gdLst/>
            <a:ahLst/>
            <a:cxnLst/>
            <a:rect l="l" t="t" r="r" b="b"/>
            <a:pathLst>
              <a:path w="103504" h="90169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39827" y="89611"/>
                </a:lnTo>
                <a:lnTo>
                  <a:pt x="47459" y="89116"/>
                </a:lnTo>
                <a:lnTo>
                  <a:pt x="54165" y="87631"/>
                </a:lnTo>
                <a:lnTo>
                  <a:pt x="59947" y="85158"/>
                </a:lnTo>
                <a:lnTo>
                  <a:pt x="64808" y="81699"/>
                </a:lnTo>
                <a:lnTo>
                  <a:pt x="70647" y="76454"/>
                </a:lnTo>
                <a:lnTo>
                  <a:pt x="15113" y="76454"/>
                </a:lnTo>
                <a:lnTo>
                  <a:pt x="15113" y="42672"/>
                </a:lnTo>
                <a:lnTo>
                  <a:pt x="70404" y="42672"/>
                </a:lnTo>
                <a:lnTo>
                  <a:pt x="64808" y="37693"/>
                </a:lnTo>
                <a:lnTo>
                  <a:pt x="59947" y="34269"/>
                </a:lnTo>
                <a:lnTo>
                  <a:pt x="54165" y="31824"/>
                </a:lnTo>
                <a:lnTo>
                  <a:pt x="47459" y="30358"/>
                </a:lnTo>
                <a:lnTo>
                  <a:pt x="39827" y="29870"/>
                </a:lnTo>
                <a:lnTo>
                  <a:pt x="15113" y="29870"/>
                </a:lnTo>
                <a:lnTo>
                  <a:pt x="15113" y="0"/>
                </a:lnTo>
                <a:close/>
              </a:path>
              <a:path w="103504" h="90169">
                <a:moveTo>
                  <a:pt x="70404" y="42672"/>
                </a:moveTo>
                <a:lnTo>
                  <a:pt x="45173" y="42672"/>
                </a:lnTo>
                <a:lnTo>
                  <a:pt x="50495" y="44094"/>
                </a:lnTo>
                <a:lnTo>
                  <a:pt x="56896" y="49784"/>
                </a:lnTo>
                <a:lnTo>
                  <a:pt x="58496" y="53987"/>
                </a:lnTo>
                <a:lnTo>
                  <a:pt x="58496" y="65138"/>
                </a:lnTo>
                <a:lnTo>
                  <a:pt x="56896" y="69342"/>
                </a:lnTo>
                <a:lnTo>
                  <a:pt x="50495" y="75031"/>
                </a:lnTo>
                <a:lnTo>
                  <a:pt x="45173" y="76454"/>
                </a:lnTo>
                <a:lnTo>
                  <a:pt x="70647" y="76454"/>
                </a:lnTo>
                <a:lnTo>
                  <a:pt x="73493" y="69342"/>
                </a:lnTo>
                <a:lnTo>
                  <a:pt x="73609" y="50203"/>
                </a:lnTo>
                <a:lnTo>
                  <a:pt x="70675" y="42913"/>
                </a:lnTo>
                <a:lnTo>
                  <a:pt x="70404" y="42672"/>
                </a:lnTo>
                <a:close/>
              </a:path>
              <a:path w="103504" h="90169">
                <a:moveTo>
                  <a:pt x="103136" y="0"/>
                </a:moveTo>
                <a:lnTo>
                  <a:pt x="88011" y="0"/>
                </a:lnTo>
                <a:lnTo>
                  <a:pt x="88011" y="89611"/>
                </a:lnTo>
                <a:lnTo>
                  <a:pt x="103136" y="89611"/>
                </a:lnTo>
                <a:lnTo>
                  <a:pt x="1031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604956" y="2280246"/>
            <a:ext cx="43180" cy="160020"/>
          </a:xfrm>
          <a:custGeom>
            <a:avLst/>
            <a:gdLst/>
            <a:ahLst/>
            <a:cxnLst/>
            <a:rect l="l" t="t" r="r" b="b"/>
            <a:pathLst>
              <a:path w="43179" h="160019">
                <a:moveTo>
                  <a:pt x="15824" y="0"/>
                </a:moveTo>
                <a:lnTo>
                  <a:pt x="1244" y="0"/>
                </a:lnTo>
                <a:lnTo>
                  <a:pt x="13229" y="18969"/>
                </a:lnTo>
                <a:lnTo>
                  <a:pt x="21790" y="38538"/>
                </a:lnTo>
                <a:lnTo>
                  <a:pt x="26926" y="58707"/>
                </a:lnTo>
                <a:lnTo>
                  <a:pt x="28638" y="79476"/>
                </a:lnTo>
                <a:lnTo>
                  <a:pt x="26847" y="100448"/>
                </a:lnTo>
                <a:lnTo>
                  <a:pt x="21477" y="120862"/>
                </a:lnTo>
                <a:lnTo>
                  <a:pt x="12527" y="140719"/>
                </a:lnTo>
                <a:lnTo>
                  <a:pt x="0" y="160019"/>
                </a:lnTo>
                <a:lnTo>
                  <a:pt x="14579" y="160019"/>
                </a:lnTo>
                <a:lnTo>
                  <a:pt x="26947" y="142448"/>
                </a:lnTo>
                <a:lnTo>
                  <a:pt x="35782" y="123167"/>
                </a:lnTo>
                <a:lnTo>
                  <a:pt x="41082" y="102177"/>
                </a:lnTo>
                <a:lnTo>
                  <a:pt x="42849" y="79476"/>
                </a:lnTo>
                <a:lnTo>
                  <a:pt x="41161" y="57571"/>
                </a:lnTo>
                <a:lnTo>
                  <a:pt x="36094" y="37023"/>
                </a:lnTo>
                <a:lnTo>
                  <a:pt x="27649" y="17833"/>
                </a:lnTo>
                <a:lnTo>
                  <a:pt x="158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94473" y="255123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0" y="0"/>
                </a:moveTo>
                <a:lnTo>
                  <a:pt x="146913" y="0"/>
                </a:lnTo>
                <a:lnTo>
                  <a:pt x="146913" y="146900"/>
                </a:lnTo>
                <a:lnTo>
                  <a:pt x="0" y="146900"/>
                </a:lnTo>
                <a:lnTo>
                  <a:pt x="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186042" y="2608529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6" y="89611"/>
                </a:lnTo>
                <a:lnTo>
                  <a:pt x="33029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09" h="90169">
                <a:moveTo>
                  <a:pt x="80010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10" y="89611"/>
                </a:lnTo>
                <a:lnTo>
                  <a:pt x="80010" y="20269"/>
                </a:lnTo>
                <a:close/>
              </a:path>
              <a:path w="80009" h="90169">
                <a:moveTo>
                  <a:pt x="80010" y="0"/>
                </a:moveTo>
                <a:lnTo>
                  <a:pt x="57962" y="0"/>
                </a:lnTo>
                <a:lnTo>
                  <a:pt x="18669" y="69341"/>
                </a:lnTo>
                <a:lnTo>
                  <a:pt x="33029" y="69341"/>
                </a:lnTo>
                <a:lnTo>
                  <a:pt x="61341" y="20269"/>
                </a:lnTo>
                <a:lnTo>
                  <a:pt x="80010" y="20269"/>
                </a:lnTo>
                <a:lnTo>
                  <a:pt x="800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295209" y="2608529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50139"/>
                </a:lnTo>
                <a:lnTo>
                  <a:pt x="79832" y="50139"/>
                </a:lnTo>
                <a:lnTo>
                  <a:pt x="79832" y="36995"/>
                </a:lnTo>
                <a:lnTo>
                  <a:pt x="15113" y="36995"/>
                </a:lnTo>
                <a:lnTo>
                  <a:pt x="15113" y="0"/>
                </a:lnTo>
                <a:close/>
              </a:path>
              <a:path w="80009" h="90169">
                <a:moveTo>
                  <a:pt x="79832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09" h="90169">
                <a:moveTo>
                  <a:pt x="79832" y="0"/>
                </a:moveTo>
                <a:lnTo>
                  <a:pt x="64719" y="0"/>
                </a:lnTo>
                <a:lnTo>
                  <a:pt x="64719" y="36995"/>
                </a:lnTo>
                <a:lnTo>
                  <a:pt x="79832" y="36995"/>
                </a:lnTo>
                <a:lnTo>
                  <a:pt x="798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398689" y="2606230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94" y="0"/>
                </a:moveTo>
                <a:lnTo>
                  <a:pt x="6654" y="20440"/>
                </a:lnTo>
                <a:lnTo>
                  <a:pt x="0" y="47104"/>
                </a:lnTo>
                <a:lnTo>
                  <a:pt x="740" y="56887"/>
                </a:lnTo>
                <a:lnTo>
                  <a:pt x="25806" y="90889"/>
                </a:lnTo>
                <a:lnTo>
                  <a:pt x="44094" y="94221"/>
                </a:lnTo>
                <a:lnTo>
                  <a:pt x="53776" y="93388"/>
                </a:lnTo>
                <a:lnTo>
                  <a:pt x="62382" y="90889"/>
                </a:lnTo>
                <a:lnTo>
                  <a:pt x="69911" y="86725"/>
                </a:lnTo>
                <a:lnTo>
                  <a:pt x="76182" y="81064"/>
                </a:lnTo>
                <a:lnTo>
                  <a:pt x="34734" y="81064"/>
                </a:lnTo>
                <a:lnTo>
                  <a:pt x="27558" y="77787"/>
                </a:lnTo>
                <a:lnTo>
                  <a:pt x="17602" y="64630"/>
                </a:lnTo>
                <a:lnTo>
                  <a:pt x="15204" y="56887"/>
                </a:lnTo>
                <a:lnTo>
                  <a:pt x="15206" y="37328"/>
                </a:lnTo>
                <a:lnTo>
                  <a:pt x="17602" y="29590"/>
                </a:lnTo>
                <a:lnTo>
                  <a:pt x="27558" y="16433"/>
                </a:lnTo>
                <a:lnTo>
                  <a:pt x="34734" y="13157"/>
                </a:lnTo>
                <a:lnTo>
                  <a:pt x="76182" y="13157"/>
                </a:lnTo>
                <a:lnTo>
                  <a:pt x="69911" y="7495"/>
                </a:lnTo>
                <a:lnTo>
                  <a:pt x="62382" y="3332"/>
                </a:lnTo>
                <a:lnTo>
                  <a:pt x="53776" y="833"/>
                </a:lnTo>
                <a:lnTo>
                  <a:pt x="44094" y="0"/>
                </a:lnTo>
                <a:close/>
              </a:path>
              <a:path w="88265" h="94614">
                <a:moveTo>
                  <a:pt x="76182" y="13157"/>
                </a:moveTo>
                <a:lnTo>
                  <a:pt x="53454" y="13157"/>
                </a:lnTo>
                <a:lnTo>
                  <a:pt x="60629" y="16433"/>
                </a:lnTo>
                <a:lnTo>
                  <a:pt x="70586" y="29590"/>
                </a:lnTo>
                <a:lnTo>
                  <a:pt x="72982" y="37328"/>
                </a:lnTo>
                <a:lnTo>
                  <a:pt x="72984" y="56887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64"/>
                </a:lnTo>
                <a:lnTo>
                  <a:pt x="76182" y="81064"/>
                </a:lnTo>
                <a:lnTo>
                  <a:pt x="88188" y="47104"/>
                </a:lnTo>
                <a:lnTo>
                  <a:pt x="87450" y="37328"/>
                </a:lnTo>
                <a:lnTo>
                  <a:pt x="85234" y="28441"/>
                </a:lnTo>
                <a:lnTo>
                  <a:pt x="81539" y="20440"/>
                </a:lnTo>
                <a:lnTo>
                  <a:pt x="76365" y="13322"/>
                </a:lnTo>
                <a:lnTo>
                  <a:pt x="76182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505013" y="2606230"/>
            <a:ext cx="81280" cy="94615"/>
          </a:xfrm>
          <a:custGeom>
            <a:avLst/>
            <a:gdLst/>
            <a:ahLst/>
            <a:cxnLst/>
            <a:rect l="l" t="t" r="r" b="b"/>
            <a:pathLst>
              <a:path w="81280" h="94614">
                <a:moveTo>
                  <a:pt x="43560" y="0"/>
                </a:moveTo>
                <a:lnTo>
                  <a:pt x="6504" y="20208"/>
                </a:lnTo>
                <a:lnTo>
                  <a:pt x="0" y="47104"/>
                </a:lnTo>
                <a:lnTo>
                  <a:pt x="728" y="56958"/>
                </a:lnTo>
                <a:lnTo>
                  <a:pt x="25446" y="90914"/>
                </a:lnTo>
                <a:lnTo>
                  <a:pt x="43560" y="94221"/>
                </a:lnTo>
                <a:lnTo>
                  <a:pt x="50869" y="93727"/>
                </a:lnTo>
                <a:lnTo>
                  <a:pt x="57497" y="92246"/>
                </a:lnTo>
                <a:lnTo>
                  <a:pt x="63447" y="89774"/>
                </a:lnTo>
                <a:lnTo>
                  <a:pt x="68719" y="86309"/>
                </a:lnTo>
                <a:lnTo>
                  <a:pt x="75266" y="81064"/>
                </a:lnTo>
                <a:lnTo>
                  <a:pt x="34074" y="81064"/>
                </a:lnTo>
                <a:lnTo>
                  <a:pt x="26974" y="77812"/>
                </a:lnTo>
                <a:lnTo>
                  <a:pt x="15112" y="37033"/>
                </a:lnTo>
                <a:lnTo>
                  <a:pt x="17449" y="29006"/>
                </a:lnTo>
                <a:lnTo>
                  <a:pt x="26822" y="16319"/>
                </a:lnTo>
                <a:lnTo>
                  <a:pt x="33959" y="13157"/>
                </a:lnTo>
                <a:lnTo>
                  <a:pt x="75340" y="13157"/>
                </a:lnTo>
                <a:lnTo>
                  <a:pt x="75183" y="12890"/>
                </a:lnTo>
                <a:lnTo>
                  <a:pt x="68719" y="7721"/>
                </a:lnTo>
                <a:lnTo>
                  <a:pt x="63511" y="4339"/>
                </a:lnTo>
                <a:lnTo>
                  <a:pt x="57583" y="1927"/>
                </a:lnTo>
                <a:lnTo>
                  <a:pt x="50933" y="481"/>
                </a:lnTo>
                <a:lnTo>
                  <a:pt x="43560" y="0"/>
                </a:lnTo>
                <a:close/>
              </a:path>
              <a:path w="81280" h="94614">
                <a:moveTo>
                  <a:pt x="81254" y="64897"/>
                </a:moveTo>
                <a:lnTo>
                  <a:pt x="66141" y="64897"/>
                </a:lnTo>
                <a:lnTo>
                  <a:pt x="63329" y="71971"/>
                </a:lnTo>
                <a:lnTo>
                  <a:pt x="58627" y="77023"/>
                </a:lnTo>
                <a:lnTo>
                  <a:pt x="52038" y="80054"/>
                </a:lnTo>
                <a:lnTo>
                  <a:pt x="43560" y="81064"/>
                </a:lnTo>
                <a:lnTo>
                  <a:pt x="75266" y="81064"/>
                </a:lnTo>
                <a:lnTo>
                  <a:pt x="79477" y="73898"/>
                </a:lnTo>
                <a:lnTo>
                  <a:pt x="81254" y="64897"/>
                </a:lnTo>
                <a:close/>
              </a:path>
              <a:path w="81280" h="94614">
                <a:moveTo>
                  <a:pt x="75340" y="13157"/>
                </a:moveTo>
                <a:lnTo>
                  <a:pt x="43560" y="13157"/>
                </a:lnTo>
                <a:lnTo>
                  <a:pt x="51409" y="14100"/>
                </a:lnTo>
                <a:lnTo>
                  <a:pt x="57699" y="16930"/>
                </a:lnTo>
                <a:lnTo>
                  <a:pt x="62431" y="21649"/>
                </a:lnTo>
                <a:lnTo>
                  <a:pt x="65608" y="28257"/>
                </a:lnTo>
                <a:lnTo>
                  <a:pt x="80721" y="28257"/>
                </a:lnTo>
                <a:lnTo>
                  <a:pt x="79184" y="19723"/>
                </a:lnTo>
                <a:lnTo>
                  <a:pt x="75340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638274" y="2621699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41"/>
                </a:lnTo>
              </a:path>
            </a:pathLst>
          </a:custGeom>
          <a:ln w="151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599603" y="2615114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696681" y="2606230"/>
            <a:ext cx="85725" cy="127635"/>
          </a:xfrm>
          <a:custGeom>
            <a:avLst/>
            <a:gdLst/>
            <a:ahLst/>
            <a:cxnLst/>
            <a:rect l="l" t="t" r="r" b="b"/>
            <a:pathLst>
              <a:path w="85725" h="127635">
                <a:moveTo>
                  <a:pt x="14579" y="2298"/>
                </a:moveTo>
                <a:lnTo>
                  <a:pt x="0" y="2298"/>
                </a:lnTo>
                <a:lnTo>
                  <a:pt x="0" y="127482"/>
                </a:lnTo>
                <a:lnTo>
                  <a:pt x="15113" y="127482"/>
                </a:lnTo>
                <a:lnTo>
                  <a:pt x="15113" y="82308"/>
                </a:lnTo>
                <a:lnTo>
                  <a:pt x="73875" y="82308"/>
                </a:lnTo>
                <a:lnTo>
                  <a:pt x="75120" y="81064"/>
                </a:lnTo>
                <a:lnTo>
                  <a:pt x="33667" y="81064"/>
                </a:lnTo>
                <a:lnTo>
                  <a:pt x="26644" y="77812"/>
                </a:lnTo>
                <a:lnTo>
                  <a:pt x="17284" y="64770"/>
                </a:lnTo>
                <a:lnTo>
                  <a:pt x="15029" y="57028"/>
                </a:lnTo>
                <a:lnTo>
                  <a:pt x="14986" y="37328"/>
                </a:lnTo>
                <a:lnTo>
                  <a:pt x="17284" y="29451"/>
                </a:lnTo>
                <a:lnTo>
                  <a:pt x="26644" y="16408"/>
                </a:lnTo>
                <a:lnTo>
                  <a:pt x="33667" y="13157"/>
                </a:lnTo>
                <a:lnTo>
                  <a:pt x="74957" y="13157"/>
                </a:lnTo>
                <a:lnTo>
                  <a:pt x="73714" y="11899"/>
                </a:lnTo>
                <a:lnTo>
                  <a:pt x="14579" y="11899"/>
                </a:lnTo>
                <a:lnTo>
                  <a:pt x="14579" y="2298"/>
                </a:lnTo>
                <a:close/>
              </a:path>
              <a:path w="85725" h="127635">
                <a:moveTo>
                  <a:pt x="73875" y="82308"/>
                </a:moveTo>
                <a:lnTo>
                  <a:pt x="19024" y="82308"/>
                </a:lnTo>
                <a:lnTo>
                  <a:pt x="24070" y="87524"/>
                </a:lnTo>
                <a:lnTo>
                  <a:pt x="30314" y="91246"/>
                </a:lnTo>
                <a:lnTo>
                  <a:pt x="37759" y="93477"/>
                </a:lnTo>
                <a:lnTo>
                  <a:pt x="46405" y="94221"/>
                </a:lnTo>
                <a:lnTo>
                  <a:pt x="55001" y="93399"/>
                </a:lnTo>
                <a:lnTo>
                  <a:pt x="62653" y="90933"/>
                </a:lnTo>
                <a:lnTo>
                  <a:pt x="69360" y="86822"/>
                </a:lnTo>
                <a:lnTo>
                  <a:pt x="73875" y="82308"/>
                </a:lnTo>
                <a:close/>
              </a:path>
              <a:path w="85725" h="127635">
                <a:moveTo>
                  <a:pt x="74957" y="13157"/>
                </a:moveTo>
                <a:lnTo>
                  <a:pt x="51803" y="13157"/>
                </a:lnTo>
                <a:lnTo>
                  <a:pt x="58585" y="16256"/>
                </a:lnTo>
                <a:lnTo>
                  <a:pt x="63385" y="22491"/>
                </a:lnTo>
                <a:lnTo>
                  <a:pt x="66536" y="27525"/>
                </a:lnTo>
                <a:lnTo>
                  <a:pt x="68786" y="33307"/>
                </a:lnTo>
                <a:lnTo>
                  <a:pt x="70136" y="39834"/>
                </a:lnTo>
                <a:lnTo>
                  <a:pt x="70586" y="47104"/>
                </a:lnTo>
                <a:lnTo>
                  <a:pt x="70136" y="54381"/>
                </a:lnTo>
                <a:lnTo>
                  <a:pt x="51803" y="81064"/>
                </a:lnTo>
                <a:lnTo>
                  <a:pt x="75120" y="81064"/>
                </a:lnTo>
                <a:lnTo>
                  <a:pt x="79747" y="74011"/>
                </a:lnTo>
                <a:lnTo>
                  <a:pt x="83053" y="65998"/>
                </a:lnTo>
                <a:lnTo>
                  <a:pt x="85037" y="57028"/>
                </a:lnTo>
                <a:lnTo>
                  <a:pt x="85699" y="47104"/>
                </a:lnTo>
                <a:lnTo>
                  <a:pt x="85037" y="37328"/>
                </a:lnTo>
                <a:lnTo>
                  <a:pt x="83053" y="28441"/>
                </a:lnTo>
                <a:lnTo>
                  <a:pt x="79747" y="20440"/>
                </a:lnTo>
                <a:lnTo>
                  <a:pt x="75120" y="13322"/>
                </a:lnTo>
                <a:lnTo>
                  <a:pt x="74957" y="13157"/>
                </a:lnTo>
                <a:close/>
              </a:path>
              <a:path w="85725" h="127635">
                <a:moveTo>
                  <a:pt x="46405" y="0"/>
                </a:moveTo>
                <a:lnTo>
                  <a:pt x="37795" y="743"/>
                </a:lnTo>
                <a:lnTo>
                  <a:pt x="30272" y="2973"/>
                </a:lnTo>
                <a:lnTo>
                  <a:pt x="23836" y="6691"/>
                </a:lnTo>
                <a:lnTo>
                  <a:pt x="18491" y="11899"/>
                </a:lnTo>
                <a:lnTo>
                  <a:pt x="73714" y="11899"/>
                </a:lnTo>
                <a:lnTo>
                  <a:pt x="69360" y="7495"/>
                </a:lnTo>
                <a:lnTo>
                  <a:pt x="62653" y="3332"/>
                </a:lnTo>
                <a:lnTo>
                  <a:pt x="55001" y="833"/>
                </a:lnTo>
                <a:lnTo>
                  <a:pt x="464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799094" y="2606230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39" h="94614">
                <a:moveTo>
                  <a:pt x="74739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23"/>
                </a:lnTo>
                <a:lnTo>
                  <a:pt x="63474" y="35369"/>
                </a:lnTo>
                <a:lnTo>
                  <a:pt x="34315" y="35369"/>
                </a:lnTo>
                <a:lnTo>
                  <a:pt x="26238" y="35914"/>
                </a:lnTo>
                <a:lnTo>
                  <a:pt x="0" y="56883"/>
                </a:lnTo>
                <a:lnTo>
                  <a:pt x="0" y="73126"/>
                </a:lnTo>
                <a:lnTo>
                  <a:pt x="2908" y="80010"/>
                </a:lnTo>
                <a:lnTo>
                  <a:pt x="14516" y="91389"/>
                </a:lnTo>
                <a:lnTo>
                  <a:pt x="22339" y="94221"/>
                </a:lnTo>
                <a:lnTo>
                  <a:pt x="32181" y="94221"/>
                </a:lnTo>
                <a:lnTo>
                  <a:pt x="40927" y="93487"/>
                </a:lnTo>
                <a:lnTo>
                  <a:pt x="48496" y="91287"/>
                </a:lnTo>
                <a:lnTo>
                  <a:pt x="54886" y="87620"/>
                </a:lnTo>
                <a:lnTo>
                  <a:pt x="60096" y="82486"/>
                </a:lnTo>
                <a:lnTo>
                  <a:pt x="78231" y="82486"/>
                </a:lnTo>
                <a:lnTo>
                  <a:pt x="78231" y="81064"/>
                </a:lnTo>
                <a:lnTo>
                  <a:pt x="29273" y="81064"/>
                </a:lnTo>
                <a:lnTo>
                  <a:pt x="24155" y="79590"/>
                </a:lnTo>
                <a:lnTo>
                  <a:pt x="16916" y="73660"/>
                </a:lnTo>
                <a:lnTo>
                  <a:pt x="15112" y="69634"/>
                </a:lnTo>
                <a:lnTo>
                  <a:pt x="15112" y="64528"/>
                </a:lnTo>
                <a:lnTo>
                  <a:pt x="16458" y="57061"/>
                </a:lnTo>
                <a:lnTo>
                  <a:pt x="20493" y="51727"/>
                </a:lnTo>
                <a:lnTo>
                  <a:pt x="27216" y="48526"/>
                </a:lnTo>
                <a:lnTo>
                  <a:pt x="36626" y="47459"/>
                </a:lnTo>
                <a:lnTo>
                  <a:pt x="78231" y="47459"/>
                </a:lnTo>
                <a:lnTo>
                  <a:pt x="78231" y="20980"/>
                </a:lnTo>
                <a:lnTo>
                  <a:pt x="74942" y="13322"/>
                </a:lnTo>
                <a:lnTo>
                  <a:pt x="74739" y="13157"/>
                </a:lnTo>
                <a:close/>
              </a:path>
              <a:path w="78739" h="94614">
                <a:moveTo>
                  <a:pt x="78231" y="82486"/>
                </a:moveTo>
                <a:lnTo>
                  <a:pt x="64007" y="82486"/>
                </a:lnTo>
                <a:lnTo>
                  <a:pt x="64007" y="91909"/>
                </a:lnTo>
                <a:lnTo>
                  <a:pt x="78231" y="91909"/>
                </a:lnTo>
                <a:lnTo>
                  <a:pt x="78231" y="82486"/>
                </a:lnTo>
                <a:close/>
              </a:path>
              <a:path w="78739" h="94614">
                <a:moveTo>
                  <a:pt x="78231" y="47459"/>
                </a:moveTo>
                <a:lnTo>
                  <a:pt x="63474" y="47459"/>
                </a:lnTo>
                <a:lnTo>
                  <a:pt x="63474" y="62750"/>
                </a:lnTo>
                <a:lnTo>
                  <a:pt x="60744" y="68770"/>
                </a:lnTo>
                <a:lnTo>
                  <a:pt x="49847" y="78613"/>
                </a:lnTo>
                <a:lnTo>
                  <a:pt x="43383" y="81064"/>
                </a:lnTo>
                <a:lnTo>
                  <a:pt x="78231" y="81064"/>
                </a:lnTo>
                <a:lnTo>
                  <a:pt x="78231" y="47459"/>
                </a:lnTo>
                <a:close/>
              </a:path>
              <a:path w="78739" h="94614">
                <a:moveTo>
                  <a:pt x="41249" y="0"/>
                </a:moveTo>
                <a:lnTo>
                  <a:pt x="6286" y="17945"/>
                </a:lnTo>
                <a:lnTo>
                  <a:pt x="5689" y="26123"/>
                </a:lnTo>
                <a:lnTo>
                  <a:pt x="20802" y="26123"/>
                </a:lnTo>
                <a:lnTo>
                  <a:pt x="21628" y="17475"/>
                </a:lnTo>
                <a:lnTo>
                  <a:pt x="28562" y="13157"/>
                </a:lnTo>
                <a:lnTo>
                  <a:pt x="74739" y="13157"/>
                </a:lnTo>
                <a:lnTo>
                  <a:pt x="68364" y="7988"/>
                </a:lnTo>
                <a:lnTo>
                  <a:pt x="62968" y="4495"/>
                </a:lnTo>
                <a:lnTo>
                  <a:pt x="56649" y="1998"/>
                </a:lnTo>
                <a:lnTo>
                  <a:pt x="49409" y="499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905063" y="2608529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69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50139"/>
                </a:lnTo>
                <a:lnTo>
                  <a:pt x="79832" y="50139"/>
                </a:lnTo>
                <a:lnTo>
                  <a:pt x="79832" y="36995"/>
                </a:lnTo>
                <a:lnTo>
                  <a:pt x="15113" y="36995"/>
                </a:lnTo>
                <a:lnTo>
                  <a:pt x="15113" y="0"/>
                </a:lnTo>
                <a:close/>
              </a:path>
              <a:path w="80010" h="90169">
                <a:moveTo>
                  <a:pt x="79832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10" h="90169">
                <a:moveTo>
                  <a:pt x="79832" y="0"/>
                </a:moveTo>
                <a:lnTo>
                  <a:pt x="64719" y="0"/>
                </a:lnTo>
                <a:lnTo>
                  <a:pt x="64719" y="36995"/>
                </a:lnTo>
                <a:lnTo>
                  <a:pt x="79832" y="36995"/>
                </a:lnTo>
                <a:lnTo>
                  <a:pt x="798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014054" y="2608529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69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50139"/>
                </a:lnTo>
                <a:lnTo>
                  <a:pt x="79832" y="50139"/>
                </a:lnTo>
                <a:lnTo>
                  <a:pt x="79832" y="36995"/>
                </a:lnTo>
                <a:lnTo>
                  <a:pt x="15113" y="36995"/>
                </a:lnTo>
                <a:lnTo>
                  <a:pt x="15113" y="0"/>
                </a:lnTo>
                <a:close/>
              </a:path>
              <a:path w="80010" h="90169">
                <a:moveTo>
                  <a:pt x="79832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10" h="90169">
                <a:moveTo>
                  <a:pt x="79832" y="0"/>
                </a:moveTo>
                <a:lnTo>
                  <a:pt x="64719" y="0"/>
                </a:lnTo>
                <a:lnTo>
                  <a:pt x="64719" y="36995"/>
                </a:lnTo>
                <a:lnTo>
                  <a:pt x="79832" y="36995"/>
                </a:lnTo>
                <a:lnTo>
                  <a:pt x="798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123046" y="2608529"/>
            <a:ext cx="103505" cy="90170"/>
          </a:xfrm>
          <a:custGeom>
            <a:avLst/>
            <a:gdLst/>
            <a:ahLst/>
            <a:cxnLst/>
            <a:rect l="l" t="t" r="r" b="b"/>
            <a:pathLst>
              <a:path w="103505" h="90169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39827" y="89611"/>
                </a:lnTo>
                <a:lnTo>
                  <a:pt x="47454" y="89117"/>
                </a:lnTo>
                <a:lnTo>
                  <a:pt x="54160" y="87636"/>
                </a:lnTo>
                <a:lnTo>
                  <a:pt x="59945" y="85164"/>
                </a:lnTo>
                <a:lnTo>
                  <a:pt x="64808" y="81699"/>
                </a:lnTo>
                <a:lnTo>
                  <a:pt x="70647" y="76454"/>
                </a:lnTo>
                <a:lnTo>
                  <a:pt x="15113" y="76454"/>
                </a:lnTo>
                <a:lnTo>
                  <a:pt x="15113" y="42672"/>
                </a:lnTo>
                <a:lnTo>
                  <a:pt x="70404" y="42672"/>
                </a:lnTo>
                <a:lnTo>
                  <a:pt x="64808" y="37693"/>
                </a:lnTo>
                <a:lnTo>
                  <a:pt x="59945" y="34274"/>
                </a:lnTo>
                <a:lnTo>
                  <a:pt x="54160" y="31829"/>
                </a:lnTo>
                <a:lnTo>
                  <a:pt x="47454" y="30360"/>
                </a:lnTo>
                <a:lnTo>
                  <a:pt x="39827" y="29870"/>
                </a:lnTo>
                <a:lnTo>
                  <a:pt x="15113" y="29870"/>
                </a:lnTo>
                <a:lnTo>
                  <a:pt x="15113" y="0"/>
                </a:lnTo>
                <a:close/>
              </a:path>
              <a:path w="103505" h="90169">
                <a:moveTo>
                  <a:pt x="70404" y="42672"/>
                </a:moveTo>
                <a:lnTo>
                  <a:pt x="45161" y="42672"/>
                </a:lnTo>
                <a:lnTo>
                  <a:pt x="50495" y="44094"/>
                </a:lnTo>
                <a:lnTo>
                  <a:pt x="56896" y="49796"/>
                </a:lnTo>
                <a:lnTo>
                  <a:pt x="58496" y="54000"/>
                </a:lnTo>
                <a:lnTo>
                  <a:pt x="58496" y="65138"/>
                </a:lnTo>
                <a:lnTo>
                  <a:pt x="56896" y="69342"/>
                </a:lnTo>
                <a:lnTo>
                  <a:pt x="50495" y="75031"/>
                </a:lnTo>
                <a:lnTo>
                  <a:pt x="45161" y="76454"/>
                </a:lnTo>
                <a:lnTo>
                  <a:pt x="70647" y="76454"/>
                </a:lnTo>
                <a:lnTo>
                  <a:pt x="73493" y="69342"/>
                </a:lnTo>
                <a:lnTo>
                  <a:pt x="73609" y="50203"/>
                </a:lnTo>
                <a:lnTo>
                  <a:pt x="70675" y="42913"/>
                </a:lnTo>
                <a:lnTo>
                  <a:pt x="70404" y="42672"/>
                </a:lnTo>
                <a:close/>
              </a:path>
              <a:path w="103505" h="90169">
                <a:moveTo>
                  <a:pt x="103123" y="0"/>
                </a:moveTo>
                <a:lnTo>
                  <a:pt x="88011" y="0"/>
                </a:lnTo>
                <a:lnTo>
                  <a:pt x="88011" y="89611"/>
                </a:lnTo>
                <a:lnTo>
                  <a:pt x="103123" y="89611"/>
                </a:lnTo>
                <a:lnTo>
                  <a:pt x="1031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249817" y="2606230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19" h="94614">
                <a:moveTo>
                  <a:pt x="43205" y="0"/>
                </a:moveTo>
                <a:lnTo>
                  <a:pt x="6499" y="19453"/>
                </a:lnTo>
                <a:lnTo>
                  <a:pt x="0" y="46215"/>
                </a:lnTo>
                <a:lnTo>
                  <a:pt x="721" y="56383"/>
                </a:lnTo>
                <a:lnTo>
                  <a:pt x="25334" y="90889"/>
                </a:lnTo>
                <a:lnTo>
                  <a:pt x="43560" y="94221"/>
                </a:lnTo>
                <a:lnTo>
                  <a:pt x="51178" y="93756"/>
                </a:lnTo>
                <a:lnTo>
                  <a:pt x="76458" y="81064"/>
                </a:lnTo>
                <a:lnTo>
                  <a:pt x="34429" y="81064"/>
                </a:lnTo>
                <a:lnTo>
                  <a:pt x="27444" y="78079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70"/>
                </a:lnTo>
                <a:lnTo>
                  <a:pt x="82507" y="34302"/>
                </a:lnTo>
                <a:lnTo>
                  <a:pt x="15824" y="34302"/>
                </a:lnTo>
                <a:lnTo>
                  <a:pt x="16890" y="28143"/>
                </a:lnTo>
                <a:lnTo>
                  <a:pt x="19735" y="23075"/>
                </a:lnTo>
                <a:lnTo>
                  <a:pt x="28981" y="15138"/>
                </a:lnTo>
                <a:lnTo>
                  <a:pt x="35140" y="13157"/>
                </a:lnTo>
                <a:lnTo>
                  <a:pt x="73374" y="13157"/>
                </a:lnTo>
                <a:lnTo>
                  <a:pt x="72542" y="11988"/>
                </a:lnTo>
                <a:lnTo>
                  <a:pt x="66842" y="6740"/>
                </a:lnTo>
                <a:lnTo>
                  <a:pt x="60050" y="2994"/>
                </a:lnTo>
                <a:lnTo>
                  <a:pt x="52170" y="748"/>
                </a:lnTo>
                <a:lnTo>
                  <a:pt x="43205" y="0"/>
                </a:lnTo>
                <a:close/>
              </a:path>
              <a:path w="83819" h="94614">
                <a:moveTo>
                  <a:pt x="81610" y="67208"/>
                </a:moveTo>
                <a:lnTo>
                  <a:pt x="66319" y="67208"/>
                </a:lnTo>
                <a:lnTo>
                  <a:pt x="63295" y="73268"/>
                </a:lnTo>
                <a:lnTo>
                  <a:pt x="58493" y="77598"/>
                </a:lnTo>
                <a:lnTo>
                  <a:pt x="51914" y="80197"/>
                </a:lnTo>
                <a:lnTo>
                  <a:pt x="43560" y="81064"/>
                </a:lnTo>
                <a:lnTo>
                  <a:pt x="76458" y="81064"/>
                </a:lnTo>
                <a:lnTo>
                  <a:pt x="80060" y="75260"/>
                </a:lnTo>
                <a:lnTo>
                  <a:pt x="81610" y="67208"/>
                </a:lnTo>
                <a:close/>
              </a:path>
              <a:path w="83819" h="94614">
                <a:moveTo>
                  <a:pt x="73374" y="13157"/>
                </a:moveTo>
                <a:lnTo>
                  <a:pt x="50076" y="13157"/>
                </a:lnTo>
                <a:lnTo>
                  <a:pt x="55879" y="15163"/>
                </a:lnTo>
                <a:lnTo>
                  <a:pt x="64655" y="23228"/>
                </a:lnTo>
                <a:lnTo>
                  <a:pt x="67081" y="28257"/>
                </a:lnTo>
                <a:lnTo>
                  <a:pt x="67563" y="34302"/>
                </a:lnTo>
                <a:lnTo>
                  <a:pt x="82507" y="34302"/>
                </a:lnTo>
                <a:lnTo>
                  <a:pt x="82407" y="33243"/>
                </a:lnTo>
                <a:lnTo>
                  <a:pt x="80362" y="25436"/>
                </a:lnTo>
                <a:lnTo>
                  <a:pt x="77073" y="18351"/>
                </a:lnTo>
                <a:lnTo>
                  <a:pt x="73374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405926" y="2608529"/>
            <a:ext cx="67310" cy="90170"/>
          </a:xfrm>
          <a:custGeom>
            <a:avLst/>
            <a:gdLst/>
            <a:ahLst/>
            <a:cxnLst/>
            <a:rect l="l" t="t" r="r" b="b"/>
            <a:pathLst>
              <a:path w="67310" h="90169">
                <a:moveTo>
                  <a:pt x="67208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13169"/>
                </a:lnTo>
                <a:lnTo>
                  <a:pt x="67208" y="13169"/>
                </a:lnTo>
                <a:lnTo>
                  <a:pt x="6720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493225" y="2606230"/>
            <a:ext cx="85725" cy="127635"/>
          </a:xfrm>
          <a:custGeom>
            <a:avLst/>
            <a:gdLst/>
            <a:ahLst/>
            <a:cxnLst/>
            <a:rect l="l" t="t" r="r" b="b"/>
            <a:pathLst>
              <a:path w="85725" h="127635">
                <a:moveTo>
                  <a:pt x="14579" y="2298"/>
                </a:moveTo>
                <a:lnTo>
                  <a:pt x="0" y="2298"/>
                </a:lnTo>
                <a:lnTo>
                  <a:pt x="0" y="127482"/>
                </a:lnTo>
                <a:lnTo>
                  <a:pt x="15113" y="127482"/>
                </a:lnTo>
                <a:lnTo>
                  <a:pt x="15113" y="82308"/>
                </a:lnTo>
                <a:lnTo>
                  <a:pt x="73874" y="82308"/>
                </a:lnTo>
                <a:lnTo>
                  <a:pt x="75120" y="81064"/>
                </a:lnTo>
                <a:lnTo>
                  <a:pt x="33667" y="81064"/>
                </a:lnTo>
                <a:lnTo>
                  <a:pt x="26631" y="77812"/>
                </a:lnTo>
                <a:lnTo>
                  <a:pt x="17272" y="64770"/>
                </a:lnTo>
                <a:lnTo>
                  <a:pt x="15028" y="57028"/>
                </a:lnTo>
                <a:lnTo>
                  <a:pt x="14985" y="37328"/>
                </a:lnTo>
                <a:lnTo>
                  <a:pt x="17272" y="29451"/>
                </a:lnTo>
                <a:lnTo>
                  <a:pt x="26631" y="16408"/>
                </a:lnTo>
                <a:lnTo>
                  <a:pt x="33667" y="13157"/>
                </a:lnTo>
                <a:lnTo>
                  <a:pt x="74957" y="13157"/>
                </a:lnTo>
                <a:lnTo>
                  <a:pt x="73713" y="11899"/>
                </a:lnTo>
                <a:lnTo>
                  <a:pt x="14579" y="11899"/>
                </a:lnTo>
                <a:lnTo>
                  <a:pt x="14579" y="2298"/>
                </a:lnTo>
                <a:close/>
              </a:path>
              <a:path w="85725" h="127635">
                <a:moveTo>
                  <a:pt x="73874" y="82308"/>
                </a:moveTo>
                <a:lnTo>
                  <a:pt x="19024" y="82308"/>
                </a:lnTo>
                <a:lnTo>
                  <a:pt x="24070" y="87524"/>
                </a:lnTo>
                <a:lnTo>
                  <a:pt x="30314" y="91246"/>
                </a:lnTo>
                <a:lnTo>
                  <a:pt x="37759" y="93477"/>
                </a:lnTo>
                <a:lnTo>
                  <a:pt x="46405" y="94221"/>
                </a:lnTo>
                <a:lnTo>
                  <a:pt x="55000" y="93399"/>
                </a:lnTo>
                <a:lnTo>
                  <a:pt x="62649" y="90933"/>
                </a:lnTo>
                <a:lnTo>
                  <a:pt x="69355" y="86822"/>
                </a:lnTo>
                <a:lnTo>
                  <a:pt x="73874" y="82308"/>
                </a:lnTo>
                <a:close/>
              </a:path>
              <a:path w="85725" h="127635">
                <a:moveTo>
                  <a:pt x="74957" y="13157"/>
                </a:moveTo>
                <a:lnTo>
                  <a:pt x="51803" y="13157"/>
                </a:lnTo>
                <a:lnTo>
                  <a:pt x="58585" y="16256"/>
                </a:lnTo>
                <a:lnTo>
                  <a:pt x="63385" y="22491"/>
                </a:lnTo>
                <a:lnTo>
                  <a:pt x="66536" y="27525"/>
                </a:lnTo>
                <a:lnTo>
                  <a:pt x="68786" y="33307"/>
                </a:lnTo>
                <a:lnTo>
                  <a:pt x="70136" y="39834"/>
                </a:lnTo>
                <a:lnTo>
                  <a:pt x="70586" y="47104"/>
                </a:lnTo>
                <a:lnTo>
                  <a:pt x="70136" y="54381"/>
                </a:lnTo>
                <a:lnTo>
                  <a:pt x="51803" y="81064"/>
                </a:lnTo>
                <a:lnTo>
                  <a:pt x="75120" y="81064"/>
                </a:lnTo>
                <a:lnTo>
                  <a:pt x="79747" y="74011"/>
                </a:lnTo>
                <a:lnTo>
                  <a:pt x="83053" y="65998"/>
                </a:lnTo>
                <a:lnTo>
                  <a:pt x="85037" y="57028"/>
                </a:lnTo>
                <a:lnTo>
                  <a:pt x="85699" y="47104"/>
                </a:lnTo>
                <a:lnTo>
                  <a:pt x="85037" y="37328"/>
                </a:lnTo>
                <a:lnTo>
                  <a:pt x="83053" y="28441"/>
                </a:lnTo>
                <a:lnTo>
                  <a:pt x="79747" y="20440"/>
                </a:lnTo>
                <a:lnTo>
                  <a:pt x="75120" y="13322"/>
                </a:lnTo>
                <a:lnTo>
                  <a:pt x="74957" y="13157"/>
                </a:lnTo>
                <a:close/>
              </a:path>
              <a:path w="85725" h="127635">
                <a:moveTo>
                  <a:pt x="46405" y="0"/>
                </a:moveTo>
                <a:lnTo>
                  <a:pt x="37790" y="743"/>
                </a:lnTo>
                <a:lnTo>
                  <a:pt x="30267" y="2973"/>
                </a:lnTo>
                <a:lnTo>
                  <a:pt x="23835" y="6691"/>
                </a:lnTo>
                <a:lnTo>
                  <a:pt x="18491" y="11899"/>
                </a:lnTo>
                <a:lnTo>
                  <a:pt x="73713" y="11899"/>
                </a:lnTo>
                <a:lnTo>
                  <a:pt x="69355" y="7495"/>
                </a:lnTo>
                <a:lnTo>
                  <a:pt x="62649" y="3332"/>
                </a:lnTo>
                <a:lnTo>
                  <a:pt x="55000" y="833"/>
                </a:lnTo>
                <a:lnTo>
                  <a:pt x="464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595638" y="2606230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39" h="94614">
                <a:moveTo>
                  <a:pt x="74739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23"/>
                </a:lnTo>
                <a:lnTo>
                  <a:pt x="63474" y="35369"/>
                </a:lnTo>
                <a:lnTo>
                  <a:pt x="34315" y="35369"/>
                </a:lnTo>
                <a:lnTo>
                  <a:pt x="26233" y="35914"/>
                </a:lnTo>
                <a:lnTo>
                  <a:pt x="0" y="56883"/>
                </a:lnTo>
                <a:lnTo>
                  <a:pt x="0" y="73126"/>
                </a:lnTo>
                <a:lnTo>
                  <a:pt x="2895" y="80010"/>
                </a:lnTo>
                <a:lnTo>
                  <a:pt x="14516" y="91389"/>
                </a:lnTo>
                <a:lnTo>
                  <a:pt x="22339" y="94221"/>
                </a:lnTo>
                <a:lnTo>
                  <a:pt x="32181" y="94221"/>
                </a:lnTo>
                <a:lnTo>
                  <a:pt x="40926" y="93487"/>
                </a:lnTo>
                <a:lnTo>
                  <a:pt x="48491" y="91287"/>
                </a:lnTo>
                <a:lnTo>
                  <a:pt x="54881" y="87620"/>
                </a:lnTo>
                <a:lnTo>
                  <a:pt x="60096" y="82486"/>
                </a:lnTo>
                <a:lnTo>
                  <a:pt x="78231" y="82486"/>
                </a:lnTo>
                <a:lnTo>
                  <a:pt x="78231" y="81064"/>
                </a:lnTo>
                <a:lnTo>
                  <a:pt x="29273" y="81064"/>
                </a:lnTo>
                <a:lnTo>
                  <a:pt x="24142" y="79590"/>
                </a:lnTo>
                <a:lnTo>
                  <a:pt x="16916" y="73660"/>
                </a:lnTo>
                <a:lnTo>
                  <a:pt x="15112" y="69634"/>
                </a:lnTo>
                <a:lnTo>
                  <a:pt x="15112" y="64528"/>
                </a:lnTo>
                <a:lnTo>
                  <a:pt x="16456" y="57061"/>
                </a:lnTo>
                <a:lnTo>
                  <a:pt x="20488" y="51727"/>
                </a:lnTo>
                <a:lnTo>
                  <a:pt x="27210" y="48526"/>
                </a:lnTo>
                <a:lnTo>
                  <a:pt x="36626" y="47459"/>
                </a:lnTo>
                <a:lnTo>
                  <a:pt x="78231" y="47459"/>
                </a:lnTo>
                <a:lnTo>
                  <a:pt x="78231" y="20980"/>
                </a:lnTo>
                <a:lnTo>
                  <a:pt x="74942" y="13322"/>
                </a:lnTo>
                <a:lnTo>
                  <a:pt x="74739" y="13157"/>
                </a:lnTo>
                <a:close/>
              </a:path>
              <a:path w="78739" h="94614">
                <a:moveTo>
                  <a:pt x="78231" y="82486"/>
                </a:moveTo>
                <a:lnTo>
                  <a:pt x="64007" y="82486"/>
                </a:lnTo>
                <a:lnTo>
                  <a:pt x="64007" y="91909"/>
                </a:lnTo>
                <a:lnTo>
                  <a:pt x="78231" y="91909"/>
                </a:lnTo>
                <a:lnTo>
                  <a:pt x="78231" y="82486"/>
                </a:lnTo>
                <a:close/>
              </a:path>
              <a:path w="78739" h="94614">
                <a:moveTo>
                  <a:pt x="78231" y="47459"/>
                </a:moveTo>
                <a:lnTo>
                  <a:pt x="63474" y="47459"/>
                </a:lnTo>
                <a:lnTo>
                  <a:pt x="63474" y="62750"/>
                </a:lnTo>
                <a:lnTo>
                  <a:pt x="60744" y="68770"/>
                </a:lnTo>
                <a:lnTo>
                  <a:pt x="49834" y="78613"/>
                </a:lnTo>
                <a:lnTo>
                  <a:pt x="43383" y="81064"/>
                </a:lnTo>
                <a:lnTo>
                  <a:pt x="78231" y="81064"/>
                </a:lnTo>
                <a:lnTo>
                  <a:pt x="78231" y="47459"/>
                </a:lnTo>
                <a:close/>
              </a:path>
              <a:path w="78739" h="94614">
                <a:moveTo>
                  <a:pt x="41249" y="0"/>
                </a:moveTo>
                <a:lnTo>
                  <a:pt x="6273" y="17945"/>
                </a:lnTo>
                <a:lnTo>
                  <a:pt x="5689" y="26123"/>
                </a:lnTo>
                <a:lnTo>
                  <a:pt x="20802" y="26123"/>
                </a:lnTo>
                <a:lnTo>
                  <a:pt x="21628" y="17475"/>
                </a:lnTo>
                <a:lnTo>
                  <a:pt x="28562" y="13157"/>
                </a:lnTo>
                <a:lnTo>
                  <a:pt x="74739" y="13157"/>
                </a:lnTo>
                <a:lnTo>
                  <a:pt x="68364" y="7988"/>
                </a:lnTo>
                <a:lnTo>
                  <a:pt x="62968" y="4495"/>
                </a:lnTo>
                <a:lnTo>
                  <a:pt x="56649" y="1998"/>
                </a:lnTo>
                <a:lnTo>
                  <a:pt x="49409" y="499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693962" y="2608529"/>
            <a:ext cx="127000" cy="90170"/>
          </a:xfrm>
          <a:custGeom>
            <a:avLst/>
            <a:gdLst/>
            <a:ahLst/>
            <a:cxnLst/>
            <a:rect l="l" t="t" r="r" b="b"/>
            <a:pathLst>
              <a:path w="127000" h="90169">
                <a:moveTo>
                  <a:pt x="16891" y="0"/>
                </a:moveTo>
                <a:lnTo>
                  <a:pt x="1244" y="0"/>
                </a:lnTo>
                <a:lnTo>
                  <a:pt x="20269" y="43560"/>
                </a:lnTo>
                <a:lnTo>
                  <a:pt x="0" y="89611"/>
                </a:lnTo>
                <a:lnTo>
                  <a:pt x="15824" y="89611"/>
                </a:lnTo>
                <a:lnTo>
                  <a:pt x="33070" y="50317"/>
                </a:lnTo>
                <a:lnTo>
                  <a:pt x="109324" y="50317"/>
                </a:lnTo>
                <a:lnTo>
                  <a:pt x="106324" y="43560"/>
                </a:lnTo>
                <a:lnTo>
                  <a:pt x="109119" y="37160"/>
                </a:lnTo>
                <a:lnTo>
                  <a:pt x="33070" y="37160"/>
                </a:lnTo>
                <a:lnTo>
                  <a:pt x="16891" y="0"/>
                </a:lnTo>
                <a:close/>
              </a:path>
              <a:path w="127000" h="90169">
                <a:moveTo>
                  <a:pt x="70586" y="50317"/>
                </a:moveTo>
                <a:lnTo>
                  <a:pt x="56007" y="50317"/>
                </a:lnTo>
                <a:lnTo>
                  <a:pt x="56007" y="89611"/>
                </a:lnTo>
                <a:lnTo>
                  <a:pt x="70586" y="89611"/>
                </a:lnTo>
                <a:lnTo>
                  <a:pt x="70586" y="50317"/>
                </a:lnTo>
                <a:close/>
              </a:path>
              <a:path w="127000" h="90169">
                <a:moveTo>
                  <a:pt x="109324" y="50317"/>
                </a:moveTo>
                <a:lnTo>
                  <a:pt x="93522" y="50317"/>
                </a:lnTo>
                <a:lnTo>
                  <a:pt x="110769" y="89611"/>
                </a:lnTo>
                <a:lnTo>
                  <a:pt x="126771" y="89611"/>
                </a:lnTo>
                <a:lnTo>
                  <a:pt x="109324" y="50317"/>
                </a:lnTo>
                <a:close/>
              </a:path>
              <a:path w="127000" h="90169">
                <a:moveTo>
                  <a:pt x="70586" y="0"/>
                </a:moveTo>
                <a:lnTo>
                  <a:pt x="56007" y="0"/>
                </a:lnTo>
                <a:lnTo>
                  <a:pt x="56007" y="37160"/>
                </a:lnTo>
                <a:lnTo>
                  <a:pt x="70586" y="37160"/>
                </a:lnTo>
                <a:lnTo>
                  <a:pt x="70586" y="0"/>
                </a:lnTo>
                <a:close/>
              </a:path>
              <a:path w="127000" h="90169">
                <a:moveTo>
                  <a:pt x="125349" y="0"/>
                </a:moveTo>
                <a:lnTo>
                  <a:pt x="109702" y="0"/>
                </a:lnTo>
                <a:lnTo>
                  <a:pt x="93522" y="37160"/>
                </a:lnTo>
                <a:lnTo>
                  <a:pt x="109119" y="37160"/>
                </a:lnTo>
                <a:lnTo>
                  <a:pt x="1253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831401" y="2608529"/>
            <a:ext cx="107314" cy="115570"/>
          </a:xfrm>
          <a:custGeom>
            <a:avLst/>
            <a:gdLst/>
            <a:ahLst/>
            <a:cxnLst/>
            <a:rect l="l" t="t" r="r" b="b"/>
            <a:pathLst>
              <a:path w="107314" h="115569">
                <a:moveTo>
                  <a:pt x="107035" y="76453"/>
                </a:moveTo>
                <a:lnTo>
                  <a:pt x="0" y="76453"/>
                </a:lnTo>
                <a:lnTo>
                  <a:pt x="0" y="115049"/>
                </a:lnTo>
                <a:lnTo>
                  <a:pt x="14757" y="115049"/>
                </a:lnTo>
                <a:lnTo>
                  <a:pt x="14757" y="89611"/>
                </a:lnTo>
                <a:lnTo>
                  <a:pt x="107035" y="89611"/>
                </a:lnTo>
                <a:lnTo>
                  <a:pt x="107035" y="76453"/>
                </a:lnTo>
                <a:close/>
              </a:path>
              <a:path w="107314" h="115569">
                <a:moveTo>
                  <a:pt x="107035" y="89611"/>
                </a:moveTo>
                <a:lnTo>
                  <a:pt x="92278" y="89611"/>
                </a:lnTo>
                <a:lnTo>
                  <a:pt x="92278" y="115049"/>
                </a:lnTo>
                <a:lnTo>
                  <a:pt x="107035" y="115049"/>
                </a:lnTo>
                <a:lnTo>
                  <a:pt x="107035" y="89611"/>
                </a:lnTo>
                <a:close/>
              </a:path>
              <a:path w="107314" h="115569">
                <a:moveTo>
                  <a:pt x="90500" y="0"/>
                </a:moveTo>
                <a:lnTo>
                  <a:pt x="22936" y="0"/>
                </a:lnTo>
                <a:lnTo>
                  <a:pt x="22936" y="24549"/>
                </a:lnTo>
                <a:lnTo>
                  <a:pt x="22246" y="38458"/>
                </a:lnTo>
                <a:lnTo>
                  <a:pt x="20177" y="51744"/>
                </a:lnTo>
                <a:lnTo>
                  <a:pt x="16731" y="64409"/>
                </a:lnTo>
                <a:lnTo>
                  <a:pt x="11912" y="76453"/>
                </a:lnTo>
                <a:lnTo>
                  <a:pt x="27203" y="76453"/>
                </a:lnTo>
                <a:lnTo>
                  <a:pt x="31479" y="65143"/>
                </a:lnTo>
                <a:lnTo>
                  <a:pt x="34536" y="52720"/>
                </a:lnTo>
                <a:lnTo>
                  <a:pt x="36370" y="39188"/>
                </a:lnTo>
                <a:lnTo>
                  <a:pt x="36982" y="24549"/>
                </a:lnTo>
                <a:lnTo>
                  <a:pt x="36982" y="13169"/>
                </a:lnTo>
                <a:lnTo>
                  <a:pt x="90500" y="13169"/>
                </a:lnTo>
                <a:lnTo>
                  <a:pt x="90500" y="0"/>
                </a:lnTo>
                <a:close/>
              </a:path>
              <a:path w="107314" h="115569">
                <a:moveTo>
                  <a:pt x="90500" y="13169"/>
                </a:moveTo>
                <a:lnTo>
                  <a:pt x="75387" y="13169"/>
                </a:lnTo>
                <a:lnTo>
                  <a:pt x="75387" y="76453"/>
                </a:lnTo>
                <a:lnTo>
                  <a:pt x="90500" y="76453"/>
                </a:lnTo>
                <a:lnTo>
                  <a:pt x="90500" y="131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951060" y="2606230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39" h="94614">
                <a:moveTo>
                  <a:pt x="74739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23"/>
                </a:lnTo>
                <a:lnTo>
                  <a:pt x="63474" y="35369"/>
                </a:lnTo>
                <a:lnTo>
                  <a:pt x="34315" y="35369"/>
                </a:lnTo>
                <a:lnTo>
                  <a:pt x="26238" y="35914"/>
                </a:lnTo>
                <a:lnTo>
                  <a:pt x="0" y="56883"/>
                </a:lnTo>
                <a:lnTo>
                  <a:pt x="0" y="73126"/>
                </a:lnTo>
                <a:lnTo>
                  <a:pt x="2895" y="80010"/>
                </a:lnTo>
                <a:lnTo>
                  <a:pt x="14516" y="91389"/>
                </a:lnTo>
                <a:lnTo>
                  <a:pt x="22339" y="94221"/>
                </a:lnTo>
                <a:lnTo>
                  <a:pt x="32181" y="94221"/>
                </a:lnTo>
                <a:lnTo>
                  <a:pt x="40926" y="93487"/>
                </a:lnTo>
                <a:lnTo>
                  <a:pt x="48491" y="91287"/>
                </a:lnTo>
                <a:lnTo>
                  <a:pt x="54881" y="87620"/>
                </a:lnTo>
                <a:lnTo>
                  <a:pt x="60096" y="82486"/>
                </a:lnTo>
                <a:lnTo>
                  <a:pt x="78231" y="82486"/>
                </a:lnTo>
                <a:lnTo>
                  <a:pt x="78231" y="81064"/>
                </a:lnTo>
                <a:lnTo>
                  <a:pt x="29273" y="81064"/>
                </a:lnTo>
                <a:lnTo>
                  <a:pt x="24142" y="79590"/>
                </a:lnTo>
                <a:lnTo>
                  <a:pt x="16916" y="73660"/>
                </a:lnTo>
                <a:lnTo>
                  <a:pt x="15112" y="69634"/>
                </a:lnTo>
                <a:lnTo>
                  <a:pt x="15112" y="64528"/>
                </a:lnTo>
                <a:lnTo>
                  <a:pt x="16458" y="57061"/>
                </a:lnTo>
                <a:lnTo>
                  <a:pt x="20493" y="51727"/>
                </a:lnTo>
                <a:lnTo>
                  <a:pt x="27216" y="48526"/>
                </a:lnTo>
                <a:lnTo>
                  <a:pt x="36626" y="47459"/>
                </a:lnTo>
                <a:lnTo>
                  <a:pt x="78231" y="47459"/>
                </a:lnTo>
                <a:lnTo>
                  <a:pt x="78231" y="20980"/>
                </a:lnTo>
                <a:lnTo>
                  <a:pt x="74942" y="13322"/>
                </a:lnTo>
                <a:lnTo>
                  <a:pt x="74739" y="13157"/>
                </a:lnTo>
                <a:close/>
              </a:path>
              <a:path w="78739" h="94614">
                <a:moveTo>
                  <a:pt x="78231" y="82486"/>
                </a:moveTo>
                <a:lnTo>
                  <a:pt x="64007" y="82486"/>
                </a:lnTo>
                <a:lnTo>
                  <a:pt x="64007" y="91909"/>
                </a:lnTo>
                <a:lnTo>
                  <a:pt x="78231" y="91909"/>
                </a:lnTo>
                <a:lnTo>
                  <a:pt x="78231" y="82486"/>
                </a:lnTo>
                <a:close/>
              </a:path>
              <a:path w="78739" h="94614">
                <a:moveTo>
                  <a:pt x="78231" y="47459"/>
                </a:moveTo>
                <a:lnTo>
                  <a:pt x="63474" y="47459"/>
                </a:lnTo>
                <a:lnTo>
                  <a:pt x="63474" y="62750"/>
                </a:lnTo>
                <a:lnTo>
                  <a:pt x="60744" y="68770"/>
                </a:lnTo>
                <a:lnTo>
                  <a:pt x="49834" y="78613"/>
                </a:lnTo>
                <a:lnTo>
                  <a:pt x="43383" y="81064"/>
                </a:lnTo>
                <a:lnTo>
                  <a:pt x="78231" y="81064"/>
                </a:lnTo>
                <a:lnTo>
                  <a:pt x="78231" y="47459"/>
                </a:lnTo>
                <a:close/>
              </a:path>
              <a:path w="78739" h="94614">
                <a:moveTo>
                  <a:pt x="41249" y="0"/>
                </a:moveTo>
                <a:lnTo>
                  <a:pt x="6286" y="17945"/>
                </a:lnTo>
                <a:lnTo>
                  <a:pt x="5689" y="26123"/>
                </a:lnTo>
                <a:lnTo>
                  <a:pt x="20802" y="26123"/>
                </a:lnTo>
                <a:lnTo>
                  <a:pt x="21628" y="17475"/>
                </a:lnTo>
                <a:lnTo>
                  <a:pt x="28562" y="13157"/>
                </a:lnTo>
                <a:lnTo>
                  <a:pt x="74739" y="13157"/>
                </a:lnTo>
                <a:lnTo>
                  <a:pt x="68364" y="7988"/>
                </a:lnTo>
                <a:lnTo>
                  <a:pt x="62968" y="4495"/>
                </a:lnTo>
                <a:lnTo>
                  <a:pt x="56649" y="1998"/>
                </a:lnTo>
                <a:lnTo>
                  <a:pt x="49409" y="499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057029" y="2608529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69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50139"/>
                </a:lnTo>
                <a:lnTo>
                  <a:pt x="79832" y="50139"/>
                </a:lnTo>
                <a:lnTo>
                  <a:pt x="79832" y="36995"/>
                </a:lnTo>
                <a:lnTo>
                  <a:pt x="15113" y="36995"/>
                </a:lnTo>
                <a:lnTo>
                  <a:pt x="15113" y="0"/>
                </a:lnTo>
                <a:close/>
              </a:path>
              <a:path w="80010" h="90169">
                <a:moveTo>
                  <a:pt x="79832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10" h="90169">
                <a:moveTo>
                  <a:pt x="79832" y="0"/>
                </a:moveTo>
                <a:lnTo>
                  <a:pt x="64719" y="0"/>
                </a:lnTo>
                <a:lnTo>
                  <a:pt x="64719" y="36995"/>
                </a:lnTo>
                <a:lnTo>
                  <a:pt x="79832" y="36995"/>
                </a:lnTo>
                <a:lnTo>
                  <a:pt x="798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160509" y="2606230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19" h="94614">
                <a:moveTo>
                  <a:pt x="43205" y="0"/>
                </a:moveTo>
                <a:lnTo>
                  <a:pt x="6499" y="19453"/>
                </a:lnTo>
                <a:lnTo>
                  <a:pt x="0" y="46215"/>
                </a:lnTo>
                <a:lnTo>
                  <a:pt x="721" y="56383"/>
                </a:lnTo>
                <a:lnTo>
                  <a:pt x="25334" y="90889"/>
                </a:lnTo>
                <a:lnTo>
                  <a:pt x="43560" y="94221"/>
                </a:lnTo>
                <a:lnTo>
                  <a:pt x="51178" y="93756"/>
                </a:lnTo>
                <a:lnTo>
                  <a:pt x="76458" y="81064"/>
                </a:lnTo>
                <a:lnTo>
                  <a:pt x="34429" y="81064"/>
                </a:lnTo>
                <a:lnTo>
                  <a:pt x="27431" y="78079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70"/>
                </a:lnTo>
                <a:lnTo>
                  <a:pt x="82507" y="34302"/>
                </a:lnTo>
                <a:lnTo>
                  <a:pt x="15824" y="34302"/>
                </a:lnTo>
                <a:lnTo>
                  <a:pt x="16890" y="28143"/>
                </a:lnTo>
                <a:lnTo>
                  <a:pt x="19735" y="23075"/>
                </a:lnTo>
                <a:lnTo>
                  <a:pt x="28981" y="15138"/>
                </a:lnTo>
                <a:lnTo>
                  <a:pt x="35140" y="13157"/>
                </a:lnTo>
                <a:lnTo>
                  <a:pt x="73374" y="13157"/>
                </a:lnTo>
                <a:lnTo>
                  <a:pt x="72542" y="11988"/>
                </a:lnTo>
                <a:lnTo>
                  <a:pt x="66842" y="6740"/>
                </a:lnTo>
                <a:lnTo>
                  <a:pt x="60050" y="2994"/>
                </a:lnTo>
                <a:lnTo>
                  <a:pt x="52170" y="748"/>
                </a:lnTo>
                <a:lnTo>
                  <a:pt x="43205" y="0"/>
                </a:lnTo>
                <a:close/>
              </a:path>
              <a:path w="83819" h="94614">
                <a:moveTo>
                  <a:pt x="81610" y="67208"/>
                </a:moveTo>
                <a:lnTo>
                  <a:pt x="66319" y="67208"/>
                </a:lnTo>
                <a:lnTo>
                  <a:pt x="63295" y="73268"/>
                </a:lnTo>
                <a:lnTo>
                  <a:pt x="58493" y="77598"/>
                </a:lnTo>
                <a:lnTo>
                  <a:pt x="51914" y="80197"/>
                </a:lnTo>
                <a:lnTo>
                  <a:pt x="43560" y="81064"/>
                </a:lnTo>
                <a:lnTo>
                  <a:pt x="76458" y="81064"/>
                </a:lnTo>
                <a:lnTo>
                  <a:pt x="80060" y="75260"/>
                </a:lnTo>
                <a:lnTo>
                  <a:pt x="81610" y="67208"/>
                </a:lnTo>
                <a:close/>
              </a:path>
              <a:path w="83819" h="94614">
                <a:moveTo>
                  <a:pt x="73374" y="13157"/>
                </a:moveTo>
                <a:lnTo>
                  <a:pt x="50076" y="13157"/>
                </a:lnTo>
                <a:lnTo>
                  <a:pt x="55879" y="15163"/>
                </a:lnTo>
                <a:lnTo>
                  <a:pt x="64655" y="23228"/>
                </a:lnTo>
                <a:lnTo>
                  <a:pt x="67094" y="28257"/>
                </a:lnTo>
                <a:lnTo>
                  <a:pt x="67563" y="34302"/>
                </a:lnTo>
                <a:lnTo>
                  <a:pt x="82507" y="34302"/>
                </a:lnTo>
                <a:lnTo>
                  <a:pt x="82407" y="33243"/>
                </a:lnTo>
                <a:lnTo>
                  <a:pt x="80362" y="25436"/>
                </a:lnTo>
                <a:lnTo>
                  <a:pt x="77073" y="18351"/>
                </a:lnTo>
                <a:lnTo>
                  <a:pt x="73374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94473" y="283418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0" y="0"/>
                </a:moveTo>
                <a:lnTo>
                  <a:pt x="146913" y="0"/>
                </a:lnTo>
                <a:lnTo>
                  <a:pt x="146913" y="146913"/>
                </a:lnTo>
                <a:lnTo>
                  <a:pt x="0" y="146913"/>
                </a:lnTo>
                <a:lnTo>
                  <a:pt x="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180529" y="2889173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19" h="94614">
                <a:moveTo>
                  <a:pt x="43205" y="0"/>
                </a:moveTo>
                <a:lnTo>
                  <a:pt x="6499" y="19455"/>
                </a:lnTo>
                <a:lnTo>
                  <a:pt x="0" y="46228"/>
                </a:lnTo>
                <a:lnTo>
                  <a:pt x="721" y="56395"/>
                </a:lnTo>
                <a:lnTo>
                  <a:pt x="25339" y="90900"/>
                </a:lnTo>
                <a:lnTo>
                  <a:pt x="43561" y="94234"/>
                </a:lnTo>
                <a:lnTo>
                  <a:pt x="51178" y="93767"/>
                </a:lnTo>
                <a:lnTo>
                  <a:pt x="76453" y="81076"/>
                </a:lnTo>
                <a:lnTo>
                  <a:pt x="34429" y="81076"/>
                </a:lnTo>
                <a:lnTo>
                  <a:pt x="27444" y="78079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3"/>
                </a:lnTo>
                <a:lnTo>
                  <a:pt x="82507" y="34315"/>
                </a:lnTo>
                <a:lnTo>
                  <a:pt x="15824" y="34315"/>
                </a:lnTo>
                <a:lnTo>
                  <a:pt x="16891" y="28155"/>
                </a:lnTo>
                <a:lnTo>
                  <a:pt x="19735" y="23088"/>
                </a:lnTo>
                <a:lnTo>
                  <a:pt x="28981" y="15138"/>
                </a:lnTo>
                <a:lnTo>
                  <a:pt x="35140" y="13157"/>
                </a:lnTo>
                <a:lnTo>
                  <a:pt x="73365" y="13157"/>
                </a:lnTo>
                <a:lnTo>
                  <a:pt x="72542" y="12001"/>
                </a:lnTo>
                <a:lnTo>
                  <a:pt x="66842" y="6750"/>
                </a:lnTo>
                <a:lnTo>
                  <a:pt x="60050" y="3000"/>
                </a:lnTo>
                <a:lnTo>
                  <a:pt x="52170" y="750"/>
                </a:lnTo>
                <a:lnTo>
                  <a:pt x="43205" y="0"/>
                </a:lnTo>
                <a:close/>
              </a:path>
              <a:path w="83819" h="94614">
                <a:moveTo>
                  <a:pt x="81610" y="67208"/>
                </a:moveTo>
                <a:lnTo>
                  <a:pt x="66319" y="67208"/>
                </a:lnTo>
                <a:lnTo>
                  <a:pt x="63295" y="73275"/>
                </a:lnTo>
                <a:lnTo>
                  <a:pt x="58493" y="77609"/>
                </a:lnTo>
                <a:lnTo>
                  <a:pt x="51914" y="80210"/>
                </a:lnTo>
                <a:lnTo>
                  <a:pt x="43561" y="81076"/>
                </a:lnTo>
                <a:lnTo>
                  <a:pt x="76453" y="81076"/>
                </a:lnTo>
                <a:lnTo>
                  <a:pt x="80073" y="75272"/>
                </a:lnTo>
                <a:lnTo>
                  <a:pt x="81610" y="67208"/>
                </a:lnTo>
                <a:close/>
              </a:path>
              <a:path w="83819" h="94614">
                <a:moveTo>
                  <a:pt x="73365" y="13157"/>
                </a:moveTo>
                <a:lnTo>
                  <a:pt x="50076" y="13157"/>
                </a:lnTo>
                <a:lnTo>
                  <a:pt x="55880" y="15163"/>
                </a:lnTo>
                <a:lnTo>
                  <a:pt x="64655" y="23228"/>
                </a:lnTo>
                <a:lnTo>
                  <a:pt x="67094" y="28270"/>
                </a:lnTo>
                <a:lnTo>
                  <a:pt x="67564" y="34315"/>
                </a:lnTo>
                <a:lnTo>
                  <a:pt x="82507" y="34315"/>
                </a:lnTo>
                <a:lnTo>
                  <a:pt x="82407" y="33255"/>
                </a:lnTo>
                <a:lnTo>
                  <a:pt x="80362" y="25449"/>
                </a:lnTo>
                <a:lnTo>
                  <a:pt x="77073" y="18364"/>
                </a:lnTo>
                <a:lnTo>
                  <a:pt x="7336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281696" y="2889173"/>
            <a:ext cx="81280" cy="94615"/>
          </a:xfrm>
          <a:custGeom>
            <a:avLst/>
            <a:gdLst/>
            <a:ahLst/>
            <a:cxnLst/>
            <a:rect l="l" t="t" r="r" b="b"/>
            <a:pathLst>
              <a:path w="81280" h="94614">
                <a:moveTo>
                  <a:pt x="43560" y="0"/>
                </a:moveTo>
                <a:lnTo>
                  <a:pt x="6499" y="20215"/>
                </a:lnTo>
                <a:lnTo>
                  <a:pt x="0" y="47117"/>
                </a:lnTo>
                <a:lnTo>
                  <a:pt x="728" y="56970"/>
                </a:lnTo>
                <a:lnTo>
                  <a:pt x="25446" y="90920"/>
                </a:lnTo>
                <a:lnTo>
                  <a:pt x="43560" y="94234"/>
                </a:lnTo>
                <a:lnTo>
                  <a:pt x="50869" y="93738"/>
                </a:lnTo>
                <a:lnTo>
                  <a:pt x="57497" y="92254"/>
                </a:lnTo>
                <a:lnTo>
                  <a:pt x="63447" y="89781"/>
                </a:lnTo>
                <a:lnTo>
                  <a:pt x="68719" y="86321"/>
                </a:lnTo>
                <a:lnTo>
                  <a:pt x="75266" y="81076"/>
                </a:lnTo>
                <a:lnTo>
                  <a:pt x="34074" y="81076"/>
                </a:lnTo>
                <a:lnTo>
                  <a:pt x="26974" y="77812"/>
                </a:lnTo>
                <a:lnTo>
                  <a:pt x="15112" y="37045"/>
                </a:lnTo>
                <a:lnTo>
                  <a:pt x="17449" y="29006"/>
                </a:lnTo>
                <a:lnTo>
                  <a:pt x="26822" y="16319"/>
                </a:lnTo>
                <a:lnTo>
                  <a:pt x="33959" y="13157"/>
                </a:lnTo>
                <a:lnTo>
                  <a:pt x="75339" y="13157"/>
                </a:lnTo>
                <a:lnTo>
                  <a:pt x="75183" y="12890"/>
                </a:lnTo>
                <a:lnTo>
                  <a:pt x="68719" y="7734"/>
                </a:lnTo>
                <a:lnTo>
                  <a:pt x="63511" y="4350"/>
                </a:lnTo>
                <a:lnTo>
                  <a:pt x="57583" y="1933"/>
                </a:lnTo>
                <a:lnTo>
                  <a:pt x="50933" y="483"/>
                </a:lnTo>
                <a:lnTo>
                  <a:pt x="43560" y="0"/>
                </a:lnTo>
                <a:close/>
              </a:path>
              <a:path w="81280" h="94614">
                <a:moveTo>
                  <a:pt x="81254" y="64897"/>
                </a:moveTo>
                <a:lnTo>
                  <a:pt x="66141" y="64897"/>
                </a:lnTo>
                <a:lnTo>
                  <a:pt x="63329" y="71973"/>
                </a:lnTo>
                <a:lnTo>
                  <a:pt x="58627" y="77030"/>
                </a:lnTo>
                <a:lnTo>
                  <a:pt x="52038" y="80064"/>
                </a:lnTo>
                <a:lnTo>
                  <a:pt x="43560" y="81076"/>
                </a:lnTo>
                <a:lnTo>
                  <a:pt x="75266" y="81076"/>
                </a:lnTo>
                <a:lnTo>
                  <a:pt x="79476" y="73901"/>
                </a:lnTo>
                <a:lnTo>
                  <a:pt x="81254" y="64897"/>
                </a:lnTo>
                <a:close/>
              </a:path>
              <a:path w="81280" h="94614">
                <a:moveTo>
                  <a:pt x="75339" y="13157"/>
                </a:moveTo>
                <a:lnTo>
                  <a:pt x="43560" y="13157"/>
                </a:lnTo>
                <a:lnTo>
                  <a:pt x="51404" y="14102"/>
                </a:lnTo>
                <a:lnTo>
                  <a:pt x="57694" y="16937"/>
                </a:lnTo>
                <a:lnTo>
                  <a:pt x="62429" y="21660"/>
                </a:lnTo>
                <a:lnTo>
                  <a:pt x="65608" y="28270"/>
                </a:lnTo>
                <a:lnTo>
                  <a:pt x="80721" y="28270"/>
                </a:lnTo>
                <a:lnTo>
                  <a:pt x="79184" y="19735"/>
                </a:lnTo>
                <a:lnTo>
                  <a:pt x="75339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375397" y="2891485"/>
            <a:ext cx="89535" cy="90170"/>
          </a:xfrm>
          <a:custGeom>
            <a:avLst/>
            <a:gdLst/>
            <a:ahLst/>
            <a:cxnLst/>
            <a:rect l="l" t="t" r="r" b="b"/>
            <a:pathLst>
              <a:path w="89534" h="90169">
                <a:moveTo>
                  <a:pt x="89255" y="0"/>
                </a:moveTo>
                <a:lnTo>
                  <a:pt x="20624" y="0"/>
                </a:lnTo>
                <a:lnTo>
                  <a:pt x="20616" y="35026"/>
                </a:lnTo>
                <a:lnTo>
                  <a:pt x="20369" y="45331"/>
                </a:lnTo>
                <a:lnTo>
                  <a:pt x="9309" y="75387"/>
                </a:lnTo>
                <a:lnTo>
                  <a:pt x="0" y="75387"/>
                </a:lnTo>
                <a:lnTo>
                  <a:pt x="0" y="89611"/>
                </a:lnTo>
                <a:lnTo>
                  <a:pt x="3022" y="89611"/>
                </a:lnTo>
                <a:lnTo>
                  <a:pt x="10875" y="88856"/>
                </a:lnTo>
                <a:lnTo>
                  <a:pt x="34209" y="49083"/>
                </a:lnTo>
                <a:lnTo>
                  <a:pt x="34671" y="35026"/>
                </a:lnTo>
                <a:lnTo>
                  <a:pt x="34671" y="13157"/>
                </a:lnTo>
                <a:lnTo>
                  <a:pt x="89255" y="13157"/>
                </a:lnTo>
                <a:lnTo>
                  <a:pt x="89255" y="0"/>
                </a:lnTo>
                <a:close/>
              </a:path>
              <a:path w="89534" h="90169">
                <a:moveTo>
                  <a:pt x="89255" y="13157"/>
                </a:moveTo>
                <a:lnTo>
                  <a:pt x="73964" y="13157"/>
                </a:lnTo>
                <a:lnTo>
                  <a:pt x="73964" y="89611"/>
                </a:lnTo>
                <a:lnTo>
                  <a:pt x="89255" y="89611"/>
                </a:lnTo>
                <a:lnTo>
                  <a:pt x="8925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493634" y="2891485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6" y="89611"/>
                </a:lnTo>
                <a:lnTo>
                  <a:pt x="33029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09" h="90169">
                <a:moveTo>
                  <a:pt x="80010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10" y="89611"/>
                </a:lnTo>
                <a:lnTo>
                  <a:pt x="80010" y="20269"/>
                </a:lnTo>
                <a:close/>
              </a:path>
              <a:path w="80009" h="90169">
                <a:moveTo>
                  <a:pt x="80010" y="0"/>
                </a:moveTo>
                <a:lnTo>
                  <a:pt x="57962" y="0"/>
                </a:lnTo>
                <a:lnTo>
                  <a:pt x="18669" y="69341"/>
                </a:lnTo>
                <a:lnTo>
                  <a:pt x="33029" y="69341"/>
                </a:lnTo>
                <a:lnTo>
                  <a:pt x="61341" y="20269"/>
                </a:lnTo>
                <a:lnTo>
                  <a:pt x="80010" y="20269"/>
                </a:lnTo>
                <a:lnTo>
                  <a:pt x="800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652231" y="2891485"/>
            <a:ext cx="79375" cy="90170"/>
          </a:xfrm>
          <a:custGeom>
            <a:avLst/>
            <a:gdLst/>
            <a:ahLst/>
            <a:cxnLst/>
            <a:rect l="l" t="t" r="r" b="b"/>
            <a:pathLst>
              <a:path w="79375" h="90169">
                <a:moveTo>
                  <a:pt x="79120" y="0"/>
                </a:moveTo>
                <a:lnTo>
                  <a:pt x="0" y="0"/>
                </a:lnTo>
                <a:lnTo>
                  <a:pt x="0" y="89611"/>
                </a:lnTo>
                <a:lnTo>
                  <a:pt x="15112" y="89611"/>
                </a:lnTo>
                <a:lnTo>
                  <a:pt x="15112" y="13157"/>
                </a:lnTo>
                <a:lnTo>
                  <a:pt x="79120" y="13157"/>
                </a:lnTo>
                <a:lnTo>
                  <a:pt x="79120" y="0"/>
                </a:lnTo>
                <a:close/>
              </a:path>
              <a:path w="79375" h="90169">
                <a:moveTo>
                  <a:pt x="79120" y="13157"/>
                </a:moveTo>
                <a:lnTo>
                  <a:pt x="64007" y="13157"/>
                </a:lnTo>
                <a:lnTo>
                  <a:pt x="64007" y="89611"/>
                </a:lnTo>
                <a:lnTo>
                  <a:pt x="79120" y="89611"/>
                </a:lnTo>
                <a:lnTo>
                  <a:pt x="79120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755000" y="2889173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4" h="94614">
                <a:moveTo>
                  <a:pt x="44094" y="0"/>
                </a:moveTo>
                <a:lnTo>
                  <a:pt x="6654" y="20445"/>
                </a:lnTo>
                <a:lnTo>
                  <a:pt x="0" y="47117"/>
                </a:lnTo>
                <a:lnTo>
                  <a:pt x="740" y="56894"/>
                </a:lnTo>
                <a:lnTo>
                  <a:pt x="25806" y="90900"/>
                </a:lnTo>
                <a:lnTo>
                  <a:pt x="44094" y="94234"/>
                </a:lnTo>
                <a:lnTo>
                  <a:pt x="53783" y="93400"/>
                </a:lnTo>
                <a:lnTo>
                  <a:pt x="62391" y="90900"/>
                </a:lnTo>
                <a:lnTo>
                  <a:pt x="69919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3" y="56894"/>
                </a:lnTo>
                <a:lnTo>
                  <a:pt x="15204" y="37334"/>
                </a:lnTo>
                <a:lnTo>
                  <a:pt x="17602" y="29603"/>
                </a:lnTo>
                <a:lnTo>
                  <a:pt x="27559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9" y="7500"/>
                </a:lnTo>
                <a:lnTo>
                  <a:pt x="62391" y="3333"/>
                </a:lnTo>
                <a:lnTo>
                  <a:pt x="53783" y="833"/>
                </a:lnTo>
                <a:lnTo>
                  <a:pt x="44094" y="0"/>
                </a:lnTo>
                <a:close/>
              </a:path>
              <a:path w="88264" h="94614">
                <a:moveTo>
                  <a:pt x="76168" y="13157"/>
                </a:moveTo>
                <a:lnTo>
                  <a:pt x="53454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4" y="37334"/>
                </a:lnTo>
                <a:lnTo>
                  <a:pt x="72985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50" y="37334"/>
                </a:lnTo>
                <a:lnTo>
                  <a:pt x="85234" y="28444"/>
                </a:lnTo>
                <a:lnTo>
                  <a:pt x="81539" y="20445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861324" y="2889173"/>
            <a:ext cx="81280" cy="94615"/>
          </a:xfrm>
          <a:custGeom>
            <a:avLst/>
            <a:gdLst/>
            <a:ahLst/>
            <a:cxnLst/>
            <a:rect l="l" t="t" r="r" b="b"/>
            <a:pathLst>
              <a:path w="81280" h="94614">
                <a:moveTo>
                  <a:pt x="43560" y="0"/>
                </a:moveTo>
                <a:lnTo>
                  <a:pt x="6504" y="20215"/>
                </a:lnTo>
                <a:lnTo>
                  <a:pt x="0" y="47117"/>
                </a:lnTo>
                <a:lnTo>
                  <a:pt x="728" y="56970"/>
                </a:lnTo>
                <a:lnTo>
                  <a:pt x="25450" y="90920"/>
                </a:lnTo>
                <a:lnTo>
                  <a:pt x="43560" y="94234"/>
                </a:lnTo>
                <a:lnTo>
                  <a:pt x="50869" y="93738"/>
                </a:lnTo>
                <a:lnTo>
                  <a:pt x="57497" y="92254"/>
                </a:lnTo>
                <a:lnTo>
                  <a:pt x="63447" y="89781"/>
                </a:lnTo>
                <a:lnTo>
                  <a:pt x="68719" y="86321"/>
                </a:lnTo>
                <a:lnTo>
                  <a:pt x="75266" y="81076"/>
                </a:lnTo>
                <a:lnTo>
                  <a:pt x="34086" y="81076"/>
                </a:lnTo>
                <a:lnTo>
                  <a:pt x="26974" y="77812"/>
                </a:lnTo>
                <a:lnTo>
                  <a:pt x="15112" y="37045"/>
                </a:lnTo>
                <a:lnTo>
                  <a:pt x="17462" y="29006"/>
                </a:lnTo>
                <a:lnTo>
                  <a:pt x="26822" y="16319"/>
                </a:lnTo>
                <a:lnTo>
                  <a:pt x="33959" y="13157"/>
                </a:lnTo>
                <a:lnTo>
                  <a:pt x="75339" y="13157"/>
                </a:lnTo>
                <a:lnTo>
                  <a:pt x="75183" y="12890"/>
                </a:lnTo>
                <a:lnTo>
                  <a:pt x="68719" y="7734"/>
                </a:lnTo>
                <a:lnTo>
                  <a:pt x="63517" y="4350"/>
                </a:lnTo>
                <a:lnTo>
                  <a:pt x="57588" y="1933"/>
                </a:lnTo>
                <a:lnTo>
                  <a:pt x="50935" y="483"/>
                </a:lnTo>
                <a:lnTo>
                  <a:pt x="43560" y="0"/>
                </a:lnTo>
                <a:close/>
              </a:path>
              <a:path w="81280" h="94614">
                <a:moveTo>
                  <a:pt x="81254" y="64897"/>
                </a:moveTo>
                <a:lnTo>
                  <a:pt x="66141" y="64897"/>
                </a:lnTo>
                <a:lnTo>
                  <a:pt x="63331" y="71973"/>
                </a:lnTo>
                <a:lnTo>
                  <a:pt x="58632" y="77030"/>
                </a:lnTo>
                <a:lnTo>
                  <a:pt x="52043" y="80064"/>
                </a:lnTo>
                <a:lnTo>
                  <a:pt x="43560" y="81076"/>
                </a:lnTo>
                <a:lnTo>
                  <a:pt x="75266" y="81076"/>
                </a:lnTo>
                <a:lnTo>
                  <a:pt x="79476" y="73901"/>
                </a:lnTo>
                <a:lnTo>
                  <a:pt x="81254" y="64897"/>
                </a:lnTo>
                <a:close/>
              </a:path>
              <a:path w="81280" h="94614">
                <a:moveTo>
                  <a:pt x="75339" y="13157"/>
                </a:moveTo>
                <a:lnTo>
                  <a:pt x="43560" y="13157"/>
                </a:lnTo>
                <a:lnTo>
                  <a:pt x="51409" y="14102"/>
                </a:lnTo>
                <a:lnTo>
                  <a:pt x="57699" y="16937"/>
                </a:lnTo>
                <a:lnTo>
                  <a:pt x="62431" y="21660"/>
                </a:lnTo>
                <a:lnTo>
                  <a:pt x="65608" y="28270"/>
                </a:lnTo>
                <a:lnTo>
                  <a:pt x="80721" y="28270"/>
                </a:lnTo>
                <a:lnTo>
                  <a:pt x="79184" y="19735"/>
                </a:lnTo>
                <a:lnTo>
                  <a:pt x="75339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449565" y="2852369"/>
            <a:ext cx="2167026" cy="599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919945" y="2891485"/>
            <a:ext cx="79375" cy="90170"/>
          </a:xfrm>
          <a:custGeom>
            <a:avLst/>
            <a:gdLst/>
            <a:ahLst/>
            <a:cxnLst/>
            <a:rect l="l" t="t" r="r" b="b"/>
            <a:pathLst>
              <a:path w="79375" h="90169">
                <a:moveTo>
                  <a:pt x="79120" y="0"/>
                </a:moveTo>
                <a:lnTo>
                  <a:pt x="0" y="0"/>
                </a:lnTo>
                <a:lnTo>
                  <a:pt x="0" y="89611"/>
                </a:lnTo>
                <a:lnTo>
                  <a:pt x="15112" y="89611"/>
                </a:lnTo>
                <a:lnTo>
                  <a:pt x="15112" y="13157"/>
                </a:lnTo>
                <a:lnTo>
                  <a:pt x="79120" y="13157"/>
                </a:lnTo>
                <a:lnTo>
                  <a:pt x="79120" y="0"/>
                </a:lnTo>
                <a:close/>
              </a:path>
              <a:path w="79375" h="90169">
                <a:moveTo>
                  <a:pt x="79120" y="13157"/>
                </a:moveTo>
                <a:lnTo>
                  <a:pt x="64020" y="13157"/>
                </a:lnTo>
                <a:lnTo>
                  <a:pt x="64020" y="89611"/>
                </a:lnTo>
                <a:lnTo>
                  <a:pt x="79120" y="89611"/>
                </a:lnTo>
                <a:lnTo>
                  <a:pt x="79120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022726" y="2889173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4" h="94614">
                <a:moveTo>
                  <a:pt x="44081" y="0"/>
                </a:moveTo>
                <a:lnTo>
                  <a:pt x="6643" y="20445"/>
                </a:lnTo>
                <a:lnTo>
                  <a:pt x="0" y="47117"/>
                </a:lnTo>
                <a:lnTo>
                  <a:pt x="738" y="56894"/>
                </a:lnTo>
                <a:lnTo>
                  <a:pt x="25793" y="90900"/>
                </a:lnTo>
                <a:lnTo>
                  <a:pt x="44081" y="94234"/>
                </a:lnTo>
                <a:lnTo>
                  <a:pt x="53771" y="93400"/>
                </a:lnTo>
                <a:lnTo>
                  <a:pt x="62379" y="90900"/>
                </a:lnTo>
                <a:lnTo>
                  <a:pt x="69906" y="86733"/>
                </a:lnTo>
                <a:lnTo>
                  <a:pt x="76155" y="81076"/>
                </a:lnTo>
                <a:lnTo>
                  <a:pt x="34721" y="81076"/>
                </a:lnTo>
                <a:lnTo>
                  <a:pt x="27546" y="77787"/>
                </a:lnTo>
                <a:lnTo>
                  <a:pt x="17589" y="64630"/>
                </a:lnTo>
                <a:lnTo>
                  <a:pt x="15202" y="56894"/>
                </a:lnTo>
                <a:lnTo>
                  <a:pt x="15204" y="37334"/>
                </a:lnTo>
                <a:lnTo>
                  <a:pt x="17589" y="29603"/>
                </a:lnTo>
                <a:lnTo>
                  <a:pt x="27546" y="16446"/>
                </a:lnTo>
                <a:lnTo>
                  <a:pt x="34721" y="13157"/>
                </a:lnTo>
                <a:lnTo>
                  <a:pt x="76155" y="13157"/>
                </a:lnTo>
                <a:lnTo>
                  <a:pt x="69906" y="7500"/>
                </a:lnTo>
                <a:lnTo>
                  <a:pt x="62379" y="3333"/>
                </a:lnTo>
                <a:lnTo>
                  <a:pt x="53771" y="833"/>
                </a:lnTo>
                <a:lnTo>
                  <a:pt x="44081" y="0"/>
                </a:lnTo>
                <a:close/>
              </a:path>
              <a:path w="88264" h="94614">
                <a:moveTo>
                  <a:pt x="76155" y="13157"/>
                </a:moveTo>
                <a:lnTo>
                  <a:pt x="53454" y="13157"/>
                </a:lnTo>
                <a:lnTo>
                  <a:pt x="60617" y="16446"/>
                </a:lnTo>
                <a:lnTo>
                  <a:pt x="70573" y="29603"/>
                </a:lnTo>
                <a:lnTo>
                  <a:pt x="72983" y="37334"/>
                </a:lnTo>
                <a:lnTo>
                  <a:pt x="72985" y="56894"/>
                </a:lnTo>
                <a:lnTo>
                  <a:pt x="70573" y="64630"/>
                </a:lnTo>
                <a:lnTo>
                  <a:pt x="60617" y="77787"/>
                </a:lnTo>
                <a:lnTo>
                  <a:pt x="53454" y="81076"/>
                </a:lnTo>
                <a:lnTo>
                  <a:pt x="76155" y="81076"/>
                </a:lnTo>
                <a:lnTo>
                  <a:pt x="88188" y="47117"/>
                </a:lnTo>
                <a:lnTo>
                  <a:pt x="87448" y="37334"/>
                </a:lnTo>
                <a:lnTo>
                  <a:pt x="85228" y="28444"/>
                </a:lnTo>
                <a:lnTo>
                  <a:pt x="81529" y="20445"/>
                </a:lnTo>
                <a:lnTo>
                  <a:pt x="76352" y="13335"/>
                </a:lnTo>
                <a:lnTo>
                  <a:pt x="7615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124428" y="2891485"/>
            <a:ext cx="89535" cy="90170"/>
          </a:xfrm>
          <a:custGeom>
            <a:avLst/>
            <a:gdLst/>
            <a:ahLst/>
            <a:cxnLst/>
            <a:rect l="l" t="t" r="r" b="b"/>
            <a:pathLst>
              <a:path w="89535" h="90169">
                <a:moveTo>
                  <a:pt x="89255" y="0"/>
                </a:moveTo>
                <a:lnTo>
                  <a:pt x="20624" y="0"/>
                </a:lnTo>
                <a:lnTo>
                  <a:pt x="20616" y="35026"/>
                </a:lnTo>
                <a:lnTo>
                  <a:pt x="20368" y="45331"/>
                </a:lnTo>
                <a:lnTo>
                  <a:pt x="9296" y="75387"/>
                </a:lnTo>
                <a:lnTo>
                  <a:pt x="0" y="75387"/>
                </a:lnTo>
                <a:lnTo>
                  <a:pt x="0" y="89611"/>
                </a:lnTo>
                <a:lnTo>
                  <a:pt x="3022" y="89611"/>
                </a:lnTo>
                <a:lnTo>
                  <a:pt x="10868" y="88856"/>
                </a:lnTo>
                <a:lnTo>
                  <a:pt x="34209" y="49083"/>
                </a:lnTo>
                <a:lnTo>
                  <a:pt x="34671" y="35026"/>
                </a:lnTo>
                <a:lnTo>
                  <a:pt x="34671" y="13157"/>
                </a:lnTo>
                <a:lnTo>
                  <a:pt x="89255" y="13157"/>
                </a:lnTo>
                <a:lnTo>
                  <a:pt x="89255" y="0"/>
                </a:lnTo>
                <a:close/>
              </a:path>
              <a:path w="89535" h="90169">
                <a:moveTo>
                  <a:pt x="89255" y="13157"/>
                </a:moveTo>
                <a:lnTo>
                  <a:pt x="73964" y="13157"/>
                </a:lnTo>
                <a:lnTo>
                  <a:pt x="73964" y="89611"/>
                </a:lnTo>
                <a:lnTo>
                  <a:pt x="89255" y="89611"/>
                </a:lnTo>
                <a:lnTo>
                  <a:pt x="8925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231819" y="2891485"/>
            <a:ext cx="88900" cy="125730"/>
          </a:xfrm>
          <a:custGeom>
            <a:avLst/>
            <a:gdLst/>
            <a:ahLst/>
            <a:cxnLst/>
            <a:rect l="l" t="t" r="r" b="b"/>
            <a:pathLst>
              <a:path w="88900" h="125730">
                <a:moveTo>
                  <a:pt x="16179" y="0"/>
                </a:moveTo>
                <a:lnTo>
                  <a:pt x="0" y="0"/>
                </a:lnTo>
                <a:lnTo>
                  <a:pt x="38227" y="81254"/>
                </a:lnTo>
                <a:lnTo>
                  <a:pt x="19735" y="125171"/>
                </a:lnTo>
                <a:lnTo>
                  <a:pt x="35026" y="125171"/>
                </a:lnTo>
                <a:lnTo>
                  <a:pt x="63399" y="59029"/>
                </a:lnTo>
                <a:lnTo>
                  <a:pt x="43561" y="59029"/>
                </a:lnTo>
                <a:lnTo>
                  <a:pt x="16179" y="0"/>
                </a:lnTo>
                <a:close/>
              </a:path>
              <a:path w="88900" h="125730">
                <a:moveTo>
                  <a:pt x="88722" y="0"/>
                </a:moveTo>
                <a:lnTo>
                  <a:pt x="72898" y="0"/>
                </a:lnTo>
                <a:lnTo>
                  <a:pt x="48006" y="59029"/>
                </a:lnTo>
                <a:lnTo>
                  <a:pt x="63399" y="59029"/>
                </a:lnTo>
                <a:lnTo>
                  <a:pt x="887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333165" y="2891485"/>
            <a:ext cx="75565" cy="90170"/>
          </a:xfrm>
          <a:custGeom>
            <a:avLst/>
            <a:gdLst/>
            <a:ahLst/>
            <a:cxnLst/>
            <a:rect l="l" t="t" r="r" b="b"/>
            <a:pathLst>
              <a:path w="75564" h="90169">
                <a:moveTo>
                  <a:pt x="75387" y="54228"/>
                </a:moveTo>
                <a:lnTo>
                  <a:pt x="60096" y="54228"/>
                </a:lnTo>
                <a:lnTo>
                  <a:pt x="60096" y="89611"/>
                </a:lnTo>
                <a:lnTo>
                  <a:pt x="75387" y="89611"/>
                </a:lnTo>
                <a:lnTo>
                  <a:pt x="75387" y="54228"/>
                </a:lnTo>
                <a:close/>
              </a:path>
              <a:path w="75564" h="90169">
                <a:moveTo>
                  <a:pt x="15113" y="0"/>
                </a:moveTo>
                <a:lnTo>
                  <a:pt x="0" y="0"/>
                </a:lnTo>
                <a:lnTo>
                  <a:pt x="12" y="30314"/>
                </a:lnTo>
                <a:lnTo>
                  <a:pt x="28206" y="56718"/>
                </a:lnTo>
                <a:lnTo>
                  <a:pt x="34493" y="56718"/>
                </a:lnTo>
                <a:lnTo>
                  <a:pt x="41222" y="56563"/>
                </a:lnTo>
                <a:lnTo>
                  <a:pt x="47745" y="56095"/>
                </a:lnTo>
                <a:lnTo>
                  <a:pt x="54024" y="55319"/>
                </a:lnTo>
                <a:lnTo>
                  <a:pt x="60096" y="54228"/>
                </a:lnTo>
                <a:lnTo>
                  <a:pt x="75387" y="54228"/>
                </a:lnTo>
                <a:lnTo>
                  <a:pt x="75387" y="43205"/>
                </a:lnTo>
                <a:lnTo>
                  <a:pt x="32473" y="43205"/>
                </a:lnTo>
                <a:lnTo>
                  <a:pt x="28232" y="42735"/>
                </a:lnTo>
                <a:lnTo>
                  <a:pt x="15113" y="28092"/>
                </a:lnTo>
                <a:lnTo>
                  <a:pt x="15113" y="0"/>
                </a:lnTo>
                <a:close/>
              </a:path>
              <a:path w="75564" h="90169">
                <a:moveTo>
                  <a:pt x="75387" y="0"/>
                </a:moveTo>
                <a:lnTo>
                  <a:pt x="60096" y="0"/>
                </a:lnTo>
                <a:lnTo>
                  <a:pt x="60096" y="40894"/>
                </a:lnTo>
                <a:lnTo>
                  <a:pt x="52984" y="42430"/>
                </a:lnTo>
                <a:lnTo>
                  <a:pt x="45516" y="43205"/>
                </a:lnTo>
                <a:lnTo>
                  <a:pt x="75387" y="43205"/>
                </a:lnTo>
                <a:lnTo>
                  <a:pt x="7538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436289" y="2891485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6" y="89611"/>
                </a:lnTo>
                <a:lnTo>
                  <a:pt x="33029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10" h="90169">
                <a:moveTo>
                  <a:pt x="80010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10" y="89611"/>
                </a:lnTo>
                <a:lnTo>
                  <a:pt x="80010" y="20269"/>
                </a:lnTo>
                <a:close/>
              </a:path>
              <a:path w="80010" h="90169">
                <a:moveTo>
                  <a:pt x="80010" y="0"/>
                </a:moveTo>
                <a:lnTo>
                  <a:pt x="57962" y="0"/>
                </a:lnTo>
                <a:lnTo>
                  <a:pt x="18669" y="69341"/>
                </a:lnTo>
                <a:lnTo>
                  <a:pt x="33029" y="69341"/>
                </a:lnTo>
                <a:lnTo>
                  <a:pt x="61341" y="20269"/>
                </a:lnTo>
                <a:lnTo>
                  <a:pt x="80010" y="20269"/>
                </a:lnTo>
                <a:lnTo>
                  <a:pt x="800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535324" y="2891485"/>
            <a:ext cx="89535" cy="90170"/>
          </a:xfrm>
          <a:custGeom>
            <a:avLst/>
            <a:gdLst/>
            <a:ahLst/>
            <a:cxnLst/>
            <a:rect l="l" t="t" r="r" b="b"/>
            <a:pathLst>
              <a:path w="89535" h="90169">
                <a:moveTo>
                  <a:pt x="89255" y="0"/>
                </a:moveTo>
                <a:lnTo>
                  <a:pt x="20624" y="0"/>
                </a:lnTo>
                <a:lnTo>
                  <a:pt x="20616" y="35026"/>
                </a:lnTo>
                <a:lnTo>
                  <a:pt x="20368" y="45331"/>
                </a:lnTo>
                <a:lnTo>
                  <a:pt x="9296" y="75387"/>
                </a:lnTo>
                <a:lnTo>
                  <a:pt x="0" y="75387"/>
                </a:lnTo>
                <a:lnTo>
                  <a:pt x="0" y="89611"/>
                </a:lnTo>
                <a:lnTo>
                  <a:pt x="3022" y="89611"/>
                </a:lnTo>
                <a:lnTo>
                  <a:pt x="10870" y="88856"/>
                </a:lnTo>
                <a:lnTo>
                  <a:pt x="34209" y="49083"/>
                </a:lnTo>
                <a:lnTo>
                  <a:pt x="34671" y="35026"/>
                </a:lnTo>
                <a:lnTo>
                  <a:pt x="34671" y="13157"/>
                </a:lnTo>
                <a:lnTo>
                  <a:pt x="89255" y="13157"/>
                </a:lnTo>
                <a:lnTo>
                  <a:pt x="89255" y="0"/>
                </a:lnTo>
                <a:close/>
              </a:path>
              <a:path w="89535" h="90169">
                <a:moveTo>
                  <a:pt x="89255" y="13157"/>
                </a:moveTo>
                <a:lnTo>
                  <a:pt x="73964" y="13157"/>
                </a:lnTo>
                <a:lnTo>
                  <a:pt x="73964" y="89611"/>
                </a:lnTo>
                <a:lnTo>
                  <a:pt x="89255" y="89611"/>
                </a:lnTo>
                <a:lnTo>
                  <a:pt x="8925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692321" y="2891485"/>
            <a:ext cx="107314" cy="115570"/>
          </a:xfrm>
          <a:custGeom>
            <a:avLst/>
            <a:gdLst/>
            <a:ahLst/>
            <a:cxnLst/>
            <a:rect l="l" t="t" r="r" b="b"/>
            <a:pathLst>
              <a:path w="107314" h="115569">
                <a:moveTo>
                  <a:pt x="107035" y="76453"/>
                </a:moveTo>
                <a:lnTo>
                  <a:pt x="0" y="76453"/>
                </a:lnTo>
                <a:lnTo>
                  <a:pt x="0" y="115036"/>
                </a:lnTo>
                <a:lnTo>
                  <a:pt x="14757" y="115036"/>
                </a:lnTo>
                <a:lnTo>
                  <a:pt x="14757" y="89611"/>
                </a:lnTo>
                <a:lnTo>
                  <a:pt x="107035" y="89611"/>
                </a:lnTo>
                <a:lnTo>
                  <a:pt x="107035" y="76453"/>
                </a:lnTo>
                <a:close/>
              </a:path>
              <a:path w="107314" h="115569">
                <a:moveTo>
                  <a:pt x="107035" y="89611"/>
                </a:moveTo>
                <a:lnTo>
                  <a:pt x="92278" y="89611"/>
                </a:lnTo>
                <a:lnTo>
                  <a:pt x="92278" y="115036"/>
                </a:lnTo>
                <a:lnTo>
                  <a:pt x="107035" y="115036"/>
                </a:lnTo>
                <a:lnTo>
                  <a:pt x="107035" y="89611"/>
                </a:lnTo>
                <a:close/>
              </a:path>
              <a:path w="107314" h="115569">
                <a:moveTo>
                  <a:pt x="90500" y="0"/>
                </a:moveTo>
                <a:lnTo>
                  <a:pt x="22936" y="0"/>
                </a:lnTo>
                <a:lnTo>
                  <a:pt x="22936" y="24536"/>
                </a:lnTo>
                <a:lnTo>
                  <a:pt x="22247" y="38447"/>
                </a:lnTo>
                <a:lnTo>
                  <a:pt x="20181" y="51738"/>
                </a:lnTo>
                <a:lnTo>
                  <a:pt x="16737" y="64407"/>
                </a:lnTo>
                <a:lnTo>
                  <a:pt x="11912" y="76453"/>
                </a:lnTo>
                <a:lnTo>
                  <a:pt x="27203" y="76453"/>
                </a:lnTo>
                <a:lnTo>
                  <a:pt x="31479" y="65143"/>
                </a:lnTo>
                <a:lnTo>
                  <a:pt x="34536" y="52719"/>
                </a:lnTo>
                <a:lnTo>
                  <a:pt x="36370" y="39183"/>
                </a:lnTo>
                <a:lnTo>
                  <a:pt x="36982" y="24536"/>
                </a:lnTo>
                <a:lnTo>
                  <a:pt x="36982" y="13157"/>
                </a:lnTo>
                <a:lnTo>
                  <a:pt x="90500" y="13157"/>
                </a:lnTo>
                <a:lnTo>
                  <a:pt x="90500" y="0"/>
                </a:lnTo>
                <a:close/>
              </a:path>
              <a:path w="107314" h="115569">
                <a:moveTo>
                  <a:pt x="90500" y="13157"/>
                </a:moveTo>
                <a:lnTo>
                  <a:pt x="75387" y="13157"/>
                </a:lnTo>
                <a:lnTo>
                  <a:pt x="75387" y="76453"/>
                </a:lnTo>
                <a:lnTo>
                  <a:pt x="90500" y="76453"/>
                </a:lnTo>
                <a:lnTo>
                  <a:pt x="90500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813403" y="2889173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4" h="94614">
                <a:moveTo>
                  <a:pt x="44094" y="0"/>
                </a:moveTo>
                <a:lnTo>
                  <a:pt x="6649" y="20445"/>
                </a:lnTo>
                <a:lnTo>
                  <a:pt x="0" y="47117"/>
                </a:lnTo>
                <a:lnTo>
                  <a:pt x="738" y="56894"/>
                </a:lnTo>
                <a:lnTo>
                  <a:pt x="25806" y="90900"/>
                </a:lnTo>
                <a:lnTo>
                  <a:pt x="44094" y="94234"/>
                </a:lnTo>
                <a:lnTo>
                  <a:pt x="53776" y="93400"/>
                </a:lnTo>
                <a:lnTo>
                  <a:pt x="62382" y="90900"/>
                </a:lnTo>
                <a:lnTo>
                  <a:pt x="69911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8" y="77787"/>
                </a:lnTo>
                <a:lnTo>
                  <a:pt x="17602" y="64630"/>
                </a:lnTo>
                <a:lnTo>
                  <a:pt x="15203" y="56894"/>
                </a:lnTo>
                <a:lnTo>
                  <a:pt x="15204" y="37334"/>
                </a:lnTo>
                <a:lnTo>
                  <a:pt x="17602" y="29603"/>
                </a:lnTo>
                <a:lnTo>
                  <a:pt x="27558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1" y="7500"/>
                </a:lnTo>
                <a:lnTo>
                  <a:pt x="62382" y="3333"/>
                </a:lnTo>
                <a:lnTo>
                  <a:pt x="53776" y="833"/>
                </a:lnTo>
                <a:lnTo>
                  <a:pt x="44094" y="0"/>
                </a:lnTo>
                <a:close/>
              </a:path>
              <a:path w="88264" h="94614">
                <a:moveTo>
                  <a:pt x="76168" y="13157"/>
                </a:moveTo>
                <a:lnTo>
                  <a:pt x="53454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4" y="37334"/>
                </a:lnTo>
                <a:lnTo>
                  <a:pt x="72985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50" y="37334"/>
                </a:lnTo>
                <a:lnTo>
                  <a:pt x="85234" y="28444"/>
                </a:lnTo>
                <a:lnTo>
                  <a:pt x="81539" y="20445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925239" y="2891485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4" h="90169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50139"/>
                </a:lnTo>
                <a:lnTo>
                  <a:pt x="58394" y="50139"/>
                </a:lnTo>
                <a:lnTo>
                  <a:pt x="54940" y="43205"/>
                </a:lnTo>
                <a:lnTo>
                  <a:pt x="58090" y="36982"/>
                </a:lnTo>
                <a:lnTo>
                  <a:pt x="15113" y="36982"/>
                </a:lnTo>
                <a:lnTo>
                  <a:pt x="15113" y="0"/>
                </a:lnTo>
                <a:close/>
              </a:path>
              <a:path w="78104" h="90169">
                <a:moveTo>
                  <a:pt x="58394" y="50139"/>
                </a:moveTo>
                <a:lnTo>
                  <a:pt x="41960" y="50139"/>
                </a:lnTo>
                <a:lnTo>
                  <a:pt x="61874" y="89611"/>
                </a:lnTo>
                <a:lnTo>
                  <a:pt x="78054" y="89611"/>
                </a:lnTo>
                <a:lnTo>
                  <a:pt x="58394" y="50139"/>
                </a:lnTo>
                <a:close/>
              </a:path>
              <a:path w="78104" h="90169">
                <a:moveTo>
                  <a:pt x="76809" y="0"/>
                </a:moveTo>
                <a:lnTo>
                  <a:pt x="60985" y="0"/>
                </a:lnTo>
                <a:lnTo>
                  <a:pt x="42316" y="36982"/>
                </a:lnTo>
                <a:lnTo>
                  <a:pt x="58090" y="36982"/>
                </a:lnTo>
                <a:lnTo>
                  <a:pt x="768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013961" y="2891485"/>
            <a:ext cx="88900" cy="125730"/>
          </a:xfrm>
          <a:custGeom>
            <a:avLst/>
            <a:gdLst/>
            <a:ahLst/>
            <a:cxnLst/>
            <a:rect l="l" t="t" r="r" b="b"/>
            <a:pathLst>
              <a:path w="88900" h="125730">
                <a:moveTo>
                  <a:pt x="16179" y="0"/>
                </a:moveTo>
                <a:lnTo>
                  <a:pt x="0" y="0"/>
                </a:lnTo>
                <a:lnTo>
                  <a:pt x="38226" y="81254"/>
                </a:lnTo>
                <a:lnTo>
                  <a:pt x="19735" y="125171"/>
                </a:lnTo>
                <a:lnTo>
                  <a:pt x="35026" y="125171"/>
                </a:lnTo>
                <a:lnTo>
                  <a:pt x="63399" y="59029"/>
                </a:lnTo>
                <a:lnTo>
                  <a:pt x="43560" y="59029"/>
                </a:lnTo>
                <a:lnTo>
                  <a:pt x="16179" y="0"/>
                </a:lnTo>
                <a:close/>
              </a:path>
              <a:path w="88900" h="125730">
                <a:moveTo>
                  <a:pt x="88722" y="0"/>
                </a:moveTo>
                <a:lnTo>
                  <a:pt x="72897" y="0"/>
                </a:lnTo>
                <a:lnTo>
                  <a:pt x="48005" y="59029"/>
                </a:lnTo>
                <a:lnTo>
                  <a:pt x="63399" y="59029"/>
                </a:lnTo>
                <a:lnTo>
                  <a:pt x="887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120464" y="2891485"/>
            <a:ext cx="95885" cy="90170"/>
          </a:xfrm>
          <a:custGeom>
            <a:avLst/>
            <a:gdLst/>
            <a:ahLst/>
            <a:cxnLst/>
            <a:rect l="l" t="t" r="r" b="b"/>
            <a:pathLst>
              <a:path w="95885" h="90169">
                <a:moveTo>
                  <a:pt x="24003" y="0"/>
                </a:moveTo>
                <a:lnTo>
                  <a:pt x="0" y="0"/>
                </a:lnTo>
                <a:lnTo>
                  <a:pt x="0" y="89611"/>
                </a:lnTo>
                <a:lnTo>
                  <a:pt x="14757" y="89611"/>
                </a:lnTo>
                <a:lnTo>
                  <a:pt x="14757" y="17602"/>
                </a:lnTo>
                <a:lnTo>
                  <a:pt x="33492" y="17602"/>
                </a:lnTo>
                <a:lnTo>
                  <a:pt x="24003" y="0"/>
                </a:lnTo>
                <a:close/>
              </a:path>
              <a:path w="95885" h="90169">
                <a:moveTo>
                  <a:pt x="95656" y="17602"/>
                </a:moveTo>
                <a:lnTo>
                  <a:pt x="80899" y="17602"/>
                </a:lnTo>
                <a:lnTo>
                  <a:pt x="80899" y="89611"/>
                </a:lnTo>
                <a:lnTo>
                  <a:pt x="95656" y="89611"/>
                </a:lnTo>
                <a:lnTo>
                  <a:pt x="95656" y="17602"/>
                </a:lnTo>
                <a:close/>
              </a:path>
              <a:path w="95885" h="90169">
                <a:moveTo>
                  <a:pt x="33492" y="17602"/>
                </a:moveTo>
                <a:lnTo>
                  <a:pt x="18669" y="17602"/>
                </a:lnTo>
                <a:lnTo>
                  <a:pt x="39471" y="56006"/>
                </a:lnTo>
                <a:lnTo>
                  <a:pt x="56184" y="56006"/>
                </a:lnTo>
                <a:lnTo>
                  <a:pt x="64371" y="40893"/>
                </a:lnTo>
                <a:lnTo>
                  <a:pt x="46050" y="40893"/>
                </a:lnTo>
                <a:lnTo>
                  <a:pt x="33492" y="17602"/>
                </a:lnTo>
                <a:close/>
              </a:path>
              <a:path w="95885" h="90169">
                <a:moveTo>
                  <a:pt x="95656" y="0"/>
                </a:moveTo>
                <a:lnTo>
                  <a:pt x="72009" y="0"/>
                </a:lnTo>
                <a:lnTo>
                  <a:pt x="49961" y="40893"/>
                </a:lnTo>
                <a:lnTo>
                  <a:pt x="64371" y="40893"/>
                </a:lnTo>
                <a:lnTo>
                  <a:pt x="76987" y="17602"/>
                </a:lnTo>
                <a:lnTo>
                  <a:pt x="95656" y="17602"/>
                </a:lnTo>
                <a:lnTo>
                  <a:pt x="956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239767" y="2889173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4">
                <a:moveTo>
                  <a:pt x="43205" y="0"/>
                </a:moveTo>
                <a:lnTo>
                  <a:pt x="6499" y="19455"/>
                </a:lnTo>
                <a:lnTo>
                  <a:pt x="0" y="46228"/>
                </a:lnTo>
                <a:lnTo>
                  <a:pt x="721" y="56395"/>
                </a:lnTo>
                <a:lnTo>
                  <a:pt x="25339" y="90900"/>
                </a:lnTo>
                <a:lnTo>
                  <a:pt x="43561" y="94234"/>
                </a:lnTo>
                <a:lnTo>
                  <a:pt x="51178" y="93767"/>
                </a:lnTo>
                <a:lnTo>
                  <a:pt x="76453" y="81076"/>
                </a:lnTo>
                <a:lnTo>
                  <a:pt x="34429" y="81076"/>
                </a:lnTo>
                <a:lnTo>
                  <a:pt x="27444" y="78079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3"/>
                </a:lnTo>
                <a:lnTo>
                  <a:pt x="82507" y="34315"/>
                </a:lnTo>
                <a:lnTo>
                  <a:pt x="15824" y="34315"/>
                </a:lnTo>
                <a:lnTo>
                  <a:pt x="16891" y="28155"/>
                </a:lnTo>
                <a:lnTo>
                  <a:pt x="19735" y="23088"/>
                </a:lnTo>
                <a:lnTo>
                  <a:pt x="28981" y="15138"/>
                </a:lnTo>
                <a:lnTo>
                  <a:pt x="35140" y="13157"/>
                </a:lnTo>
                <a:lnTo>
                  <a:pt x="73365" y="13157"/>
                </a:lnTo>
                <a:lnTo>
                  <a:pt x="72542" y="12001"/>
                </a:lnTo>
                <a:lnTo>
                  <a:pt x="66844" y="6750"/>
                </a:lnTo>
                <a:lnTo>
                  <a:pt x="60055" y="3000"/>
                </a:lnTo>
                <a:lnTo>
                  <a:pt x="52175" y="750"/>
                </a:lnTo>
                <a:lnTo>
                  <a:pt x="43205" y="0"/>
                </a:lnTo>
                <a:close/>
              </a:path>
              <a:path w="83820" h="94614">
                <a:moveTo>
                  <a:pt x="81610" y="67208"/>
                </a:moveTo>
                <a:lnTo>
                  <a:pt x="66319" y="67208"/>
                </a:lnTo>
                <a:lnTo>
                  <a:pt x="63297" y="73275"/>
                </a:lnTo>
                <a:lnTo>
                  <a:pt x="58497" y="77609"/>
                </a:lnTo>
                <a:lnTo>
                  <a:pt x="51919" y="80210"/>
                </a:lnTo>
                <a:lnTo>
                  <a:pt x="43561" y="81076"/>
                </a:lnTo>
                <a:lnTo>
                  <a:pt x="76453" y="81076"/>
                </a:lnTo>
                <a:lnTo>
                  <a:pt x="80073" y="75272"/>
                </a:lnTo>
                <a:lnTo>
                  <a:pt x="81610" y="67208"/>
                </a:lnTo>
                <a:close/>
              </a:path>
              <a:path w="83820" h="94614">
                <a:moveTo>
                  <a:pt x="73365" y="13157"/>
                </a:moveTo>
                <a:lnTo>
                  <a:pt x="50076" y="13157"/>
                </a:lnTo>
                <a:lnTo>
                  <a:pt x="55892" y="15163"/>
                </a:lnTo>
                <a:lnTo>
                  <a:pt x="64655" y="23228"/>
                </a:lnTo>
                <a:lnTo>
                  <a:pt x="67094" y="28270"/>
                </a:lnTo>
                <a:lnTo>
                  <a:pt x="67564" y="34315"/>
                </a:lnTo>
                <a:lnTo>
                  <a:pt x="82507" y="34315"/>
                </a:lnTo>
                <a:lnTo>
                  <a:pt x="82407" y="33255"/>
                </a:lnTo>
                <a:lnTo>
                  <a:pt x="80362" y="25449"/>
                </a:lnTo>
                <a:lnTo>
                  <a:pt x="77073" y="18364"/>
                </a:lnTo>
                <a:lnTo>
                  <a:pt x="7336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346447" y="2891485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69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50139"/>
                </a:lnTo>
                <a:lnTo>
                  <a:pt x="79832" y="50139"/>
                </a:lnTo>
                <a:lnTo>
                  <a:pt x="79832" y="36982"/>
                </a:lnTo>
                <a:lnTo>
                  <a:pt x="15113" y="36982"/>
                </a:lnTo>
                <a:lnTo>
                  <a:pt x="15113" y="0"/>
                </a:lnTo>
                <a:close/>
              </a:path>
              <a:path w="80010" h="90169">
                <a:moveTo>
                  <a:pt x="79832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10" h="90169">
                <a:moveTo>
                  <a:pt x="79832" y="0"/>
                </a:moveTo>
                <a:lnTo>
                  <a:pt x="64719" y="0"/>
                </a:lnTo>
                <a:lnTo>
                  <a:pt x="64719" y="36982"/>
                </a:lnTo>
                <a:lnTo>
                  <a:pt x="79832" y="36982"/>
                </a:lnTo>
                <a:lnTo>
                  <a:pt x="798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484865" y="2904642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3"/>
                </a:lnTo>
              </a:path>
            </a:pathLst>
          </a:custGeom>
          <a:ln w="151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446193" y="2898063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86470" y="3106826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94" y="0"/>
                </a:moveTo>
                <a:lnTo>
                  <a:pt x="6654" y="20445"/>
                </a:lnTo>
                <a:lnTo>
                  <a:pt x="0" y="47117"/>
                </a:lnTo>
                <a:lnTo>
                  <a:pt x="740" y="56894"/>
                </a:lnTo>
                <a:lnTo>
                  <a:pt x="25806" y="90900"/>
                </a:lnTo>
                <a:lnTo>
                  <a:pt x="44094" y="94234"/>
                </a:lnTo>
                <a:lnTo>
                  <a:pt x="53776" y="93400"/>
                </a:lnTo>
                <a:lnTo>
                  <a:pt x="62382" y="90900"/>
                </a:lnTo>
                <a:lnTo>
                  <a:pt x="69911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8" y="77787"/>
                </a:lnTo>
                <a:lnTo>
                  <a:pt x="17602" y="64630"/>
                </a:lnTo>
                <a:lnTo>
                  <a:pt x="15203" y="56894"/>
                </a:lnTo>
                <a:lnTo>
                  <a:pt x="15204" y="37334"/>
                </a:lnTo>
                <a:lnTo>
                  <a:pt x="17602" y="29603"/>
                </a:lnTo>
                <a:lnTo>
                  <a:pt x="27558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1" y="7500"/>
                </a:lnTo>
                <a:lnTo>
                  <a:pt x="62382" y="3333"/>
                </a:lnTo>
                <a:lnTo>
                  <a:pt x="53776" y="833"/>
                </a:lnTo>
                <a:lnTo>
                  <a:pt x="44094" y="0"/>
                </a:lnTo>
                <a:close/>
              </a:path>
              <a:path w="88265" h="94614">
                <a:moveTo>
                  <a:pt x="76168" y="13157"/>
                </a:moveTo>
                <a:lnTo>
                  <a:pt x="53454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4" y="37334"/>
                </a:lnTo>
                <a:lnTo>
                  <a:pt x="72985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50" y="37334"/>
                </a:lnTo>
                <a:lnTo>
                  <a:pt x="85234" y="28444"/>
                </a:lnTo>
                <a:lnTo>
                  <a:pt x="81539" y="20445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042226" y="3106826"/>
            <a:ext cx="81280" cy="94615"/>
          </a:xfrm>
          <a:custGeom>
            <a:avLst/>
            <a:gdLst/>
            <a:ahLst/>
            <a:cxnLst/>
            <a:rect l="l" t="t" r="r" b="b"/>
            <a:pathLst>
              <a:path w="81280" h="94614">
                <a:moveTo>
                  <a:pt x="43560" y="0"/>
                </a:moveTo>
                <a:lnTo>
                  <a:pt x="6499" y="20210"/>
                </a:lnTo>
                <a:lnTo>
                  <a:pt x="0" y="47117"/>
                </a:lnTo>
                <a:lnTo>
                  <a:pt x="728" y="56965"/>
                </a:lnTo>
                <a:lnTo>
                  <a:pt x="25446" y="90920"/>
                </a:lnTo>
                <a:lnTo>
                  <a:pt x="43560" y="94234"/>
                </a:lnTo>
                <a:lnTo>
                  <a:pt x="50869" y="93738"/>
                </a:lnTo>
                <a:lnTo>
                  <a:pt x="57497" y="92254"/>
                </a:lnTo>
                <a:lnTo>
                  <a:pt x="63447" y="89781"/>
                </a:lnTo>
                <a:lnTo>
                  <a:pt x="68719" y="86321"/>
                </a:lnTo>
                <a:lnTo>
                  <a:pt x="75266" y="81076"/>
                </a:lnTo>
                <a:lnTo>
                  <a:pt x="34074" y="81076"/>
                </a:lnTo>
                <a:lnTo>
                  <a:pt x="26962" y="77812"/>
                </a:lnTo>
                <a:lnTo>
                  <a:pt x="15112" y="37045"/>
                </a:lnTo>
                <a:lnTo>
                  <a:pt x="17449" y="29006"/>
                </a:lnTo>
                <a:lnTo>
                  <a:pt x="26809" y="16319"/>
                </a:lnTo>
                <a:lnTo>
                  <a:pt x="33959" y="13157"/>
                </a:lnTo>
                <a:lnTo>
                  <a:pt x="75339" y="13157"/>
                </a:lnTo>
                <a:lnTo>
                  <a:pt x="75183" y="12890"/>
                </a:lnTo>
                <a:lnTo>
                  <a:pt x="68719" y="7734"/>
                </a:lnTo>
                <a:lnTo>
                  <a:pt x="63511" y="4350"/>
                </a:lnTo>
                <a:lnTo>
                  <a:pt x="57583" y="1933"/>
                </a:lnTo>
                <a:lnTo>
                  <a:pt x="50933" y="483"/>
                </a:lnTo>
                <a:lnTo>
                  <a:pt x="43560" y="0"/>
                </a:lnTo>
                <a:close/>
              </a:path>
              <a:path w="81280" h="94614">
                <a:moveTo>
                  <a:pt x="81254" y="64897"/>
                </a:moveTo>
                <a:lnTo>
                  <a:pt x="66141" y="64897"/>
                </a:lnTo>
                <a:lnTo>
                  <a:pt x="63329" y="71973"/>
                </a:lnTo>
                <a:lnTo>
                  <a:pt x="58627" y="77030"/>
                </a:lnTo>
                <a:lnTo>
                  <a:pt x="52038" y="80064"/>
                </a:lnTo>
                <a:lnTo>
                  <a:pt x="43560" y="81076"/>
                </a:lnTo>
                <a:lnTo>
                  <a:pt x="75266" y="81076"/>
                </a:lnTo>
                <a:lnTo>
                  <a:pt x="79476" y="73901"/>
                </a:lnTo>
                <a:lnTo>
                  <a:pt x="81254" y="64897"/>
                </a:lnTo>
                <a:close/>
              </a:path>
              <a:path w="81280" h="94614">
                <a:moveTo>
                  <a:pt x="75339" y="13157"/>
                </a:moveTo>
                <a:lnTo>
                  <a:pt x="43560" y="13157"/>
                </a:lnTo>
                <a:lnTo>
                  <a:pt x="51404" y="14102"/>
                </a:lnTo>
                <a:lnTo>
                  <a:pt x="57694" y="16937"/>
                </a:lnTo>
                <a:lnTo>
                  <a:pt x="62429" y="21660"/>
                </a:lnTo>
                <a:lnTo>
                  <a:pt x="65608" y="28270"/>
                </a:lnTo>
                <a:lnTo>
                  <a:pt x="80721" y="28270"/>
                </a:lnTo>
                <a:lnTo>
                  <a:pt x="79171" y="19735"/>
                </a:lnTo>
                <a:lnTo>
                  <a:pt x="75339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146059" y="3106826"/>
            <a:ext cx="85725" cy="127635"/>
          </a:xfrm>
          <a:custGeom>
            <a:avLst/>
            <a:gdLst/>
            <a:ahLst/>
            <a:cxnLst/>
            <a:rect l="l" t="t" r="r" b="b"/>
            <a:pathLst>
              <a:path w="85725" h="127635">
                <a:moveTo>
                  <a:pt x="14579" y="2311"/>
                </a:moveTo>
                <a:lnTo>
                  <a:pt x="0" y="2311"/>
                </a:lnTo>
                <a:lnTo>
                  <a:pt x="0" y="127482"/>
                </a:lnTo>
                <a:lnTo>
                  <a:pt x="15113" y="127482"/>
                </a:lnTo>
                <a:lnTo>
                  <a:pt x="15113" y="82321"/>
                </a:lnTo>
                <a:lnTo>
                  <a:pt x="73875" y="82321"/>
                </a:lnTo>
                <a:lnTo>
                  <a:pt x="75120" y="81076"/>
                </a:lnTo>
                <a:lnTo>
                  <a:pt x="33667" y="81076"/>
                </a:lnTo>
                <a:lnTo>
                  <a:pt x="26644" y="77812"/>
                </a:lnTo>
                <a:lnTo>
                  <a:pt x="17272" y="64782"/>
                </a:lnTo>
                <a:lnTo>
                  <a:pt x="15028" y="57039"/>
                </a:lnTo>
                <a:lnTo>
                  <a:pt x="14987" y="37334"/>
                </a:lnTo>
                <a:lnTo>
                  <a:pt x="17272" y="29451"/>
                </a:lnTo>
                <a:lnTo>
                  <a:pt x="26644" y="16421"/>
                </a:lnTo>
                <a:lnTo>
                  <a:pt x="33667" y="13157"/>
                </a:lnTo>
                <a:lnTo>
                  <a:pt x="74944" y="13157"/>
                </a:lnTo>
                <a:lnTo>
                  <a:pt x="73716" y="11912"/>
                </a:lnTo>
                <a:lnTo>
                  <a:pt x="14579" y="11912"/>
                </a:lnTo>
                <a:lnTo>
                  <a:pt x="14579" y="2311"/>
                </a:lnTo>
                <a:close/>
              </a:path>
              <a:path w="85725" h="127635">
                <a:moveTo>
                  <a:pt x="73875" y="82321"/>
                </a:moveTo>
                <a:lnTo>
                  <a:pt x="19024" y="82321"/>
                </a:lnTo>
                <a:lnTo>
                  <a:pt x="24070" y="87531"/>
                </a:lnTo>
                <a:lnTo>
                  <a:pt x="30314" y="91254"/>
                </a:lnTo>
                <a:lnTo>
                  <a:pt x="37759" y="93488"/>
                </a:lnTo>
                <a:lnTo>
                  <a:pt x="46405" y="94234"/>
                </a:lnTo>
                <a:lnTo>
                  <a:pt x="55001" y="93412"/>
                </a:lnTo>
                <a:lnTo>
                  <a:pt x="62653" y="90946"/>
                </a:lnTo>
                <a:lnTo>
                  <a:pt x="69360" y="86834"/>
                </a:lnTo>
                <a:lnTo>
                  <a:pt x="73875" y="82321"/>
                </a:lnTo>
                <a:close/>
              </a:path>
              <a:path w="85725" h="127635">
                <a:moveTo>
                  <a:pt x="74944" y="13157"/>
                </a:moveTo>
                <a:lnTo>
                  <a:pt x="51803" y="13157"/>
                </a:lnTo>
                <a:lnTo>
                  <a:pt x="58585" y="16268"/>
                </a:lnTo>
                <a:lnTo>
                  <a:pt x="63385" y="22491"/>
                </a:lnTo>
                <a:lnTo>
                  <a:pt x="66536" y="27530"/>
                </a:lnTo>
                <a:lnTo>
                  <a:pt x="68786" y="33313"/>
                </a:lnTo>
                <a:lnTo>
                  <a:pt x="70136" y="39842"/>
                </a:lnTo>
                <a:lnTo>
                  <a:pt x="70586" y="47117"/>
                </a:lnTo>
                <a:lnTo>
                  <a:pt x="70136" y="54391"/>
                </a:lnTo>
                <a:lnTo>
                  <a:pt x="51803" y="81076"/>
                </a:lnTo>
                <a:lnTo>
                  <a:pt x="75120" y="81076"/>
                </a:lnTo>
                <a:lnTo>
                  <a:pt x="79747" y="74018"/>
                </a:lnTo>
                <a:lnTo>
                  <a:pt x="83053" y="66006"/>
                </a:lnTo>
                <a:lnTo>
                  <a:pt x="85037" y="57039"/>
                </a:lnTo>
                <a:lnTo>
                  <a:pt x="85699" y="47117"/>
                </a:lnTo>
                <a:lnTo>
                  <a:pt x="85037" y="37334"/>
                </a:lnTo>
                <a:lnTo>
                  <a:pt x="83053" y="28444"/>
                </a:lnTo>
                <a:lnTo>
                  <a:pt x="79747" y="20445"/>
                </a:lnTo>
                <a:lnTo>
                  <a:pt x="75120" y="13335"/>
                </a:lnTo>
                <a:lnTo>
                  <a:pt x="74944" y="13157"/>
                </a:lnTo>
                <a:close/>
              </a:path>
              <a:path w="85725" h="127635">
                <a:moveTo>
                  <a:pt x="46405" y="0"/>
                </a:moveTo>
                <a:lnTo>
                  <a:pt x="37795" y="745"/>
                </a:lnTo>
                <a:lnTo>
                  <a:pt x="30272" y="2979"/>
                </a:lnTo>
                <a:lnTo>
                  <a:pt x="23836" y="6702"/>
                </a:lnTo>
                <a:lnTo>
                  <a:pt x="18491" y="11912"/>
                </a:lnTo>
                <a:lnTo>
                  <a:pt x="73716" y="11912"/>
                </a:lnTo>
                <a:lnTo>
                  <a:pt x="69360" y="7500"/>
                </a:lnTo>
                <a:lnTo>
                  <a:pt x="62653" y="3333"/>
                </a:lnTo>
                <a:lnTo>
                  <a:pt x="55001" y="833"/>
                </a:lnTo>
                <a:lnTo>
                  <a:pt x="464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249895" y="3106826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19" h="94614">
                <a:moveTo>
                  <a:pt x="43205" y="0"/>
                </a:moveTo>
                <a:lnTo>
                  <a:pt x="6499" y="19460"/>
                </a:lnTo>
                <a:lnTo>
                  <a:pt x="0" y="46228"/>
                </a:lnTo>
                <a:lnTo>
                  <a:pt x="721" y="56395"/>
                </a:lnTo>
                <a:lnTo>
                  <a:pt x="25334" y="90900"/>
                </a:lnTo>
                <a:lnTo>
                  <a:pt x="43560" y="94234"/>
                </a:lnTo>
                <a:lnTo>
                  <a:pt x="51178" y="93767"/>
                </a:lnTo>
                <a:lnTo>
                  <a:pt x="76451" y="81076"/>
                </a:lnTo>
                <a:lnTo>
                  <a:pt x="34429" y="81076"/>
                </a:lnTo>
                <a:lnTo>
                  <a:pt x="27444" y="78079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3"/>
                </a:lnTo>
                <a:lnTo>
                  <a:pt x="82507" y="34315"/>
                </a:lnTo>
                <a:lnTo>
                  <a:pt x="15824" y="34315"/>
                </a:lnTo>
                <a:lnTo>
                  <a:pt x="16890" y="28155"/>
                </a:lnTo>
                <a:lnTo>
                  <a:pt x="19735" y="23088"/>
                </a:lnTo>
                <a:lnTo>
                  <a:pt x="28981" y="15138"/>
                </a:lnTo>
                <a:lnTo>
                  <a:pt x="35140" y="13157"/>
                </a:lnTo>
                <a:lnTo>
                  <a:pt x="73365" y="13157"/>
                </a:lnTo>
                <a:lnTo>
                  <a:pt x="72542" y="12001"/>
                </a:lnTo>
                <a:lnTo>
                  <a:pt x="66842" y="6750"/>
                </a:lnTo>
                <a:lnTo>
                  <a:pt x="60050" y="3000"/>
                </a:lnTo>
                <a:lnTo>
                  <a:pt x="52170" y="750"/>
                </a:lnTo>
                <a:lnTo>
                  <a:pt x="43205" y="0"/>
                </a:lnTo>
                <a:close/>
              </a:path>
              <a:path w="83819" h="94614">
                <a:moveTo>
                  <a:pt x="81610" y="67208"/>
                </a:moveTo>
                <a:lnTo>
                  <a:pt x="66319" y="67208"/>
                </a:lnTo>
                <a:lnTo>
                  <a:pt x="63295" y="73275"/>
                </a:lnTo>
                <a:lnTo>
                  <a:pt x="58493" y="77609"/>
                </a:lnTo>
                <a:lnTo>
                  <a:pt x="51914" y="80210"/>
                </a:lnTo>
                <a:lnTo>
                  <a:pt x="43560" y="81076"/>
                </a:lnTo>
                <a:lnTo>
                  <a:pt x="76451" y="81076"/>
                </a:lnTo>
                <a:lnTo>
                  <a:pt x="80060" y="75272"/>
                </a:lnTo>
                <a:lnTo>
                  <a:pt x="81610" y="67208"/>
                </a:lnTo>
                <a:close/>
              </a:path>
              <a:path w="83819" h="94614">
                <a:moveTo>
                  <a:pt x="73365" y="13157"/>
                </a:moveTo>
                <a:lnTo>
                  <a:pt x="50076" y="13157"/>
                </a:lnTo>
                <a:lnTo>
                  <a:pt x="55879" y="15163"/>
                </a:lnTo>
                <a:lnTo>
                  <a:pt x="64655" y="23228"/>
                </a:lnTo>
                <a:lnTo>
                  <a:pt x="67094" y="28270"/>
                </a:lnTo>
                <a:lnTo>
                  <a:pt x="67563" y="34315"/>
                </a:lnTo>
                <a:lnTo>
                  <a:pt x="82507" y="34315"/>
                </a:lnTo>
                <a:lnTo>
                  <a:pt x="82407" y="33255"/>
                </a:lnTo>
                <a:lnTo>
                  <a:pt x="80362" y="25449"/>
                </a:lnTo>
                <a:lnTo>
                  <a:pt x="77073" y="18364"/>
                </a:lnTo>
                <a:lnTo>
                  <a:pt x="7336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345907" y="3109137"/>
            <a:ext cx="107314" cy="115570"/>
          </a:xfrm>
          <a:custGeom>
            <a:avLst/>
            <a:gdLst/>
            <a:ahLst/>
            <a:cxnLst/>
            <a:rect l="l" t="t" r="r" b="b"/>
            <a:pathLst>
              <a:path w="107315" h="115569">
                <a:moveTo>
                  <a:pt x="107035" y="76453"/>
                </a:moveTo>
                <a:lnTo>
                  <a:pt x="0" y="76453"/>
                </a:lnTo>
                <a:lnTo>
                  <a:pt x="0" y="115036"/>
                </a:lnTo>
                <a:lnTo>
                  <a:pt x="14757" y="115036"/>
                </a:lnTo>
                <a:lnTo>
                  <a:pt x="14757" y="89611"/>
                </a:lnTo>
                <a:lnTo>
                  <a:pt x="107035" y="89611"/>
                </a:lnTo>
                <a:lnTo>
                  <a:pt x="107035" y="76453"/>
                </a:lnTo>
                <a:close/>
              </a:path>
              <a:path w="107315" h="115569">
                <a:moveTo>
                  <a:pt x="107035" y="89611"/>
                </a:moveTo>
                <a:lnTo>
                  <a:pt x="92278" y="89611"/>
                </a:lnTo>
                <a:lnTo>
                  <a:pt x="92278" y="115036"/>
                </a:lnTo>
                <a:lnTo>
                  <a:pt x="107035" y="115036"/>
                </a:lnTo>
                <a:lnTo>
                  <a:pt x="107035" y="89611"/>
                </a:lnTo>
                <a:close/>
              </a:path>
              <a:path w="107315" h="115569">
                <a:moveTo>
                  <a:pt x="90500" y="0"/>
                </a:moveTo>
                <a:lnTo>
                  <a:pt x="22936" y="0"/>
                </a:lnTo>
                <a:lnTo>
                  <a:pt x="22936" y="24536"/>
                </a:lnTo>
                <a:lnTo>
                  <a:pt x="22246" y="38447"/>
                </a:lnTo>
                <a:lnTo>
                  <a:pt x="20177" y="51738"/>
                </a:lnTo>
                <a:lnTo>
                  <a:pt x="16731" y="64407"/>
                </a:lnTo>
                <a:lnTo>
                  <a:pt x="11912" y="76453"/>
                </a:lnTo>
                <a:lnTo>
                  <a:pt x="27203" y="76453"/>
                </a:lnTo>
                <a:lnTo>
                  <a:pt x="31479" y="65143"/>
                </a:lnTo>
                <a:lnTo>
                  <a:pt x="34536" y="52719"/>
                </a:lnTo>
                <a:lnTo>
                  <a:pt x="36370" y="39183"/>
                </a:lnTo>
                <a:lnTo>
                  <a:pt x="36982" y="24536"/>
                </a:lnTo>
                <a:lnTo>
                  <a:pt x="36982" y="13157"/>
                </a:lnTo>
                <a:lnTo>
                  <a:pt x="90500" y="13157"/>
                </a:lnTo>
                <a:lnTo>
                  <a:pt x="90500" y="0"/>
                </a:lnTo>
                <a:close/>
              </a:path>
              <a:path w="107315" h="115569">
                <a:moveTo>
                  <a:pt x="90500" y="13157"/>
                </a:moveTo>
                <a:lnTo>
                  <a:pt x="75387" y="13157"/>
                </a:lnTo>
                <a:lnTo>
                  <a:pt x="75387" y="76453"/>
                </a:lnTo>
                <a:lnTo>
                  <a:pt x="90500" y="76453"/>
                </a:lnTo>
                <a:lnTo>
                  <a:pt x="90500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472501" y="3109137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50139"/>
                </a:lnTo>
                <a:lnTo>
                  <a:pt x="79832" y="50139"/>
                </a:lnTo>
                <a:lnTo>
                  <a:pt x="79832" y="36982"/>
                </a:lnTo>
                <a:lnTo>
                  <a:pt x="15113" y="36982"/>
                </a:lnTo>
                <a:lnTo>
                  <a:pt x="15113" y="0"/>
                </a:lnTo>
                <a:close/>
              </a:path>
              <a:path w="80009" h="90169">
                <a:moveTo>
                  <a:pt x="79832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09" h="90169">
                <a:moveTo>
                  <a:pt x="79832" y="0"/>
                </a:moveTo>
                <a:lnTo>
                  <a:pt x="64719" y="0"/>
                </a:lnTo>
                <a:lnTo>
                  <a:pt x="64719" y="36982"/>
                </a:lnTo>
                <a:lnTo>
                  <a:pt x="79832" y="36982"/>
                </a:lnTo>
                <a:lnTo>
                  <a:pt x="798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575981" y="3106826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19" h="94614">
                <a:moveTo>
                  <a:pt x="43205" y="0"/>
                </a:moveTo>
                <a:lnTo>
                  <a:pt x="6499" y="19460"/>
                </a:lnTo>
                <a:lnTo>
                  <a:pt x="0" y="46228"/>
                </a:lnTo>
                <a:lnTo>
                  <a:pt x="721" y="56395"/>
                </a:lnTo>
                <a:lnTo>
                  <a:pt x="25334" y="90900"/>
                </a:lnTo>
                <a:lnTo>
                  <a:pt x="43560" y="94234"/>
                </a:lnTo>
                <a:lnTo>
                  <a:pt x="51178" y="93767"/>
                </a:lnTo>
                <a:lnTo>
                  <a:pt x="76451" y="81076"/>
                </a:lnTo>
                <a:lnTo>
                  <a:pt x="34429" y="81076"/>
                </a:lnTo>
                <a:lnTo>
                  <a:pt x="27431" y="78079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3"/>
                </a:lnTo>
                <a:lnTo>
                  <a:pt x="82507" y="34315"/>
                </a:lnTo>
                <a:lnTo>
                  <a:pt x="15824" y="34315"/>
                </a:lnTo>
                <a:lnTo>
                  <a:pt x="16890" y="28155"/>
                </a:lnTo>
                <a:lnTo>
                  <a:pt x="19735" y="23088"/>
                </a:lnTo>
                <a:lnTo>
                  <a:pt x="28981" y="15138"/>
                </a:lnTo>
                <a:lnTo>
                  <a:pt x="35140" y="13157"/>
                </a:lnTo>
                <a:lnTo>
                  <a:pt x="73365" y="13157"/>
                </a:lnTo>
                <a:lnTo>
                  <a:pt x="72542" y="12001"/>
                </a:lnTo>
                <a:lnTo>
                  <a:pt x="66836" y="6750"/>
                </a:lnTo>
                <a:lnTo>
                  <a:pt x="60045" y="3000"/>
                </a:lnTo>
                <a:lnTo>
                  <a:pt x="52168" y="750"/>
                </a:lnTo>
                <a:lnTo>
                  <a:pt x="43205" y="0"/>
                </a:lnTo>
                <a:close/>
              </a:path>
              <a:path w="83819" h="94614">
                <a:moveTo>
                  <a:pt x="81610" y="67208"/>
                </a:moveTo>
                <a:lnTo>
                  <a:pt x="66319" y="67208"/>
                </a:lnTo>
                <a:lnTo>
                  <a:pt x="63295" y="73275"/>
                </a:lnTo>
                <a:lnTo>
                  <a:pt x="58493" y="77609"/>
                </a:lnTo>
                <a:lnTo>
                  <a:pt x="51914" y="80210"/>
                </a:lnTo>
                <a:lnTo>
                  <a:pt x="43560" y="81076"/>
                </a:lnTo>
                <a:lnTo>
                  <a:pt x="76451" y="81076"/>
                </a:lnTo>
                <a:lnTo>
                  <a:pt x="80060" y="75272"/>
                </a:lnTo>
                <a:lnTo>
                  <a:pt x="81610" y="67208"/>
                </a:lnTo>
                <a:close/>
              </a:path>
              <a:path w="83819" h="94614">
                <a:moveTo>
                  <a:pt x="73365" y="13157"/>
                </a:moveTo>
                <a:lnTo>
                  <a:pt x="50076" y="13157"/>
                </a:lnTo>
                <a:lnTo>
                  <a:pt x="55879" y="15163"/>
                </a:lnTo>
                <a:lnTo>
                  <a:pt x="64655" y="23228"/>
                </a:lnTo>
                <a:lnTo>
                  <a:pt x="67094" y="28270"/>
                </a:lnTo>
                <a:lnTo>
                  <a:pt x="67563" y="34315"/>
                </a:lnTo>
                <a:lnTo>
                  <a:pt x="82507" y="34315"/>
                </a:lnTo>
                <a:lnTo>
                  <a:pt x="82407" y="33255"/>
                </a:lnTo>
                <a:lnTo>
                  <a:pt x="80362" y="25449"/>
                </a:lnTo>
                <a:lnTo>
                  <a:pt x="77073" y="18364"/>
                </a:lnTo>
                <a:lnTo>
                  <a:pt x="7336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682661" y="3109137"/>
            <a:ext cx="95885" cy="90170"/>
          </a:xfrm>
          <a:custGeom>
            <a:avLst/>
            <a:gdLst/>
            <a:ahLst/>
            <a:cxnLst/>
            <a:rect l="l" t="t" r="r" b="b"/>
            <a:pathLst>
              <a:path w="95885" h="90169">
                <a:moveTo>
                  <a:pt x="24003" y="0"/>
                </a:moveTo>
                <a:lnTo>
                  <a:pt x="0" y="0"/>
                </a:lnTo>
                <a:lnTo>
                  <a:pt x="0" y="89611"/>
                </a:lnTo>
                <a:lnTo>
                  <a:pt x="14757" y="89611"/>
                </a:lnTo>
                <a:lnTo>
                  <a:pt x="14757" y="17602"/>
                </a:lnTo>
                <a:lnTo>
                  <a:pt x="33492" y="17602"/>
                </a:lnTo>
                <a:lnTo>
                  <a:pt x="24003" y="0"/>
                </a:lnTo>
                <a:close/>
              </a:path>
              <a:path w="95885" h="90169">
                <a:moveTo>
                  <a:pt x="95656" y="17602"/>
                </a:moveTo>
                <a:lnTo>
                  <a:pt x="80899" y="17602"/>
                </a:lnTo>
                <a:lnTo>
                  <a:pt x="80899" y="89611"/>
                </a:lnTo>
                <a:lnTo>
                  <a:pt x="95656" y="89611"/>
                </a:lnTo>
                <a:lnTo>
                  <a:pt x="95656" y="17602"/>
                </a:lnTo>
                <a:close/>
              </a:path>
              <a:path w="95885" h="90169">
                <a:moveTo>
                  <a:pt x="33492" y="17602"/>
                </a:moveTo>
                <a:lnTo>
                  <a:pt x="18669" y="17602"/>
                </a:lnTo>
                <a:lnTo>
                  <a:pt x="39471" y="56006"/>
                </a:lnTo>
                <a:lnTo>
                  <a:pt x="56184" y="56006"/>
                </a:lnTo>
                <a:lnTo>
                  <a:pt x="64371" y="40893"/>
                </a:lnTo>
                <a:lnTo>
                  <a:pt x="46050" y="40893"/>
                </a:lnTo>
                <a:lnTo>
                  <a:pt x="33492" y="17602"/>
                </a:lnTo>
                <a:close/>
              </a:path>
              <a:path w="95885" h="90169">
                <a:moveTo>
                  <a:pt x="95656" y="0"/>
                </a:moveTo>
                <a:lnTo>
                  <a:pt x="72009" y="0"/>
                </a:lnTo>
                <a:lnTo>
                  <a:pt x="49961" y="40893"/>
                </a:lnTo>
                <a:lnTo>
                  <a:pt x="64371" y="40893"/>
                </a:lnTo>
                <a:lnTo>
                  <a:pt x="76987" y="17602"/>
                </a:lnTo>
                <a:lnTo>
                  <a:pt x="95656" y="17602"/>
                </a:lnTo>
                <a:lnTo>
                  <a:pt x="956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91983" y="3326587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5" h="90170">
                <a:moveTo>
                  <a:pt x="53454" y="0"/>
                </a:moveTo>
                <a:lnTo>
                  <a:pt x="0" y="0"/>
                </a:lnTo>
                <a:lnTo>
                  <a:pt x="0" y="89611"/>
                </a:lnTo>
                <a:lnTo>
                  <a:pt x="46050" y="89611"/>
                </a:lnTo>
                <a:lnTo>
                  <a:pt x="59894" y="88077"/>
                </a:lnTo>
                <a:lnTo>
                  <a:pt x="69784" y="83477"/>
                </a:lnTo>
                <a:lnTo>
                  <a:pt x="74945" y="76809"/>
                </a:lnTo>
                <a:lnTo>
                  <a:pt x="14935" y="76809"/>
                </a:lnTo>
                <a:lnTo>
                  <a:pt x="14935" y="49961"/>
                </a:lnTo>
                <a:lnTo>
                  <a:pt x="72799" y="49961"/>
                </a:lnTo>
                <a:lnTo>
                  <a:pt x="71031" y="47523"/>
                </a:lnTo>
                <a:lnTo>
                  <a:pt x="67500" y="45161"/>
                </a:lnTo>
                <a:lnTo>
                  <a:pt x="63118" y="44094"/>
                </a:lnTo>
                <a:lnTo>
                  <a:pt x="63118" y="40182"/>
                </a:lnTo>
                <a:lnTo>
                  <a:pt x="65836" y="38760"/>
                </a:lnTo>
                <a:lnTo>
                  <a:pt x="67454" y="37160"/>
                </a:lnTo>
                <a:lnTo>
                  <a:pt x="14935" y="37160"/>
                </a:lnTo>
                <a:lnTo>
                  <a:pt x="14935" y="12801"/>
                </a:lnTo>
                <a:lnTo>
                  <a:pt x="71536" y="12801"/>
                </a:lnTo>
                <a:lnTo>
                  <a:pt x="70256" y="9918"/>
                </a:lnTo>
                <a:lnTo>
                  <a:pt x="60426" y="1981"/>
                </a:lnTo>
                <a:lnTo>
                  <a:pt x="53454" y="0"/>
                </a:lnTo>
                <a:close/>
              </a:path>
              <a:path w="78105" h="90170">
                <a:moveTo>
                  <a:pt x="72799" y="49961"/>
                </a:moveTo>
                <a:lnTo>
                  <a:pt x="56768" y="49961"/>
                </a:lnTo>
                <a:lnTo>
                  <a:pt x="62585" y="54457"/>
                </a:lnTo>
                <a:lnTo>
                  <a:pt x="62585" y="72364"/>
                </a:lnTo>
                <a:lnTo>
                  <a:pt x="56768" y="76809"/>
                </a:lnTo>
                <a:lnTo>
                  <a:pt x="74945" y="76809"/>
                </a:lnTo>
                <a:lnTo>
                  <a:pt x="75719" y="75809"/>
                </a:lnTo>
                <a:lnTo>
                  <a:pt x="77698" y="65074"/>
                </a:lnTo>
                <a:lnTo>
                  <a:pt x="77698" y="59499"/>
                </a:lnTo>
                <a:lnTo>
                  <a:pt x="76365" y="54876"/>
                </a:lnTo>
                <a:lnTo>
                  <a:pt x="72799" y="49961"/>
                </a:lnTo>
                <a:close/>
              </a:path>
              <a:path w="78105" h="90170">
                <a:moveTo>
                  <a:pt x="71536" y="12801"/>
                </a:moveTo>
                <a:lnTo>
                  <a:pt x="52743" y="12801"/>
                </a:lnTo>
                <a:lnTo>
                  <a:pt x="57607" y="16890"/>
                </a:lnTo>
                <a:lnTo>
                  <a:pt x="57607" y="28625"/>
                </a:lnTo>
                <a:lnTo>
                  <a:pt x="56451" y="31521"/>
                </a:lnTo>
                <a:lnTo>
                  <a:pt x="51828" y="36029"/>
                </a:lnTo>
                <a:lnTo>
                  <a:pt x="48120" y="37160"/>
                </a:lnTo>
                <a:lnTo>
                  <a:pt x="67454" y="37160"/>
                </a:lnTo>
                <a:lnTo>
                  <a:pt x="68122" y="36499"/>
                </a:lnTo>
                <a:lnTo>
                  <a:pt x="71805" y="30340"/>
                </a:lnTo>
                <a:lnTo>
                  <a:pt x="72720" y="26720"/>
                </a:lnTo>
                <a:lnTo>
                  <a:pt x="72720" y="15468"/>
                </a:lnTo>
                <a:lnTo>
                  <a:pt x="71536" y="128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042579" y="3326587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70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6" y="89611"/>
                </a:lnTo>
                <a:lnTo>
                  <a:pt x="33029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09" h="90170">
                <a:moveTo>
                  <a:pt x="80010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10" y="89611"/>
                </a:lnTo>
                <a:lnTo>
                  <a:pt x="80010" y="20269"/>
                </a:lnTo>
                <a:close/>
              </a:path>
              <a:path w="80009" h="90170">
                <a:moveTo>
                  <a:pt x="80010" y="0"/>
                </a:moveTo>
                <a:lnTo>
                  <a:pt x="57962" y="0"/>
                </a:lnTo>
                <a:lnTo>
                  <a:pt x="18669" y="69341"/>
                </a:lnTo>
                <a:lnTo>
                  <a:pt x="33029" y="69341"/>
                </a:lnTo>
                <a:lnTo>
                  <a:pt x="61341" y="20269"/>
                </a:lnTo>
                <a:lnTo>
                  <a:pt x="80010" y="20269"/>
                </a:lnTo>
                <a:lnTo>
                  <a:pt x="800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151749" y="3326587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70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50139"/>
                </a:lnTo>
                <a:lnTo>
                  <a:pt x="79832" y="50139"/>
                </a:lnTo>
                <a:lnTo>
                  <a:pt x="79832" y="36982"/>
                </a:lnTo>
                <a:lnTo>
                  <a:pt x="15113" y="36982"/>
                </a:lnTo>
                <a:lnTo>
                  <a:pt x="15113" y="0"/>
                </a:lnTo>
                <a:close/>
              </a:path>
              <a:path w="80009" h="90170">
                <a:moveTo>
                  <a:pt x="79832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09" h="90170">
                <a:moveTo>
                  <a:pt x="79832" y="0"/>
                </a:moveTo>
                <a:lnTo>
                  <a:pt x="64719" y="0"/>
                </a:lnTo>
                <a:lnTo>
                  <a:pt x="64719" y="36982"/>
                </a:lnTo>
                <a:lnTo>
                  <a:pt x="79832" y="36982"/>
                </a:lnTo>
                <a:lnTo>
                  <a:pt x="798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255224" y="3324275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94" y="0"/>
                </a:moveTo>
                <a:lnTo>
                  <a:pt x="6654" y="20445"/>
                </a:lnTo>
                <a:lnTo>
                  <a:pt x="0" y="47117"/>
                </a:lnTo>
                <a:lnTo>
                  <a:pt x="740" y="56894"/>
                </a:lnTo>
                <a:lnTo>
                  <a:pt x="25796" y="90900"/>
                </a:lnTo>
                <a:lnTo>
                  <a:pt x="44094" y="94234"/>
                </a:lnTo>
                <a:lnTo>
                  <a:pt x="53776" y="93400"/>
                </a:lnTo>
                <a:lnTo>
                  <a:pt x="62382" y="90900"/>
                </a:lnTo>
                <a:lnTo>
                  <a:pt x="69911" y="86733"/>
                </a:lnTo>
                <a:lnTo>
                  <a:pt x="76168" y="81076"/>
                </a:lnTo>
                <a:lnTo>
                  <a:pt x="34721" y="81076"/>
                </a:lnTo>
                <a:lnTo>
                  <a:pt x="27558" y="77787"/>
                </a:lnTo>
                <a:lnTo>
                  <a:pt x="17602" y="64630"/>
                </a:lnTo>
                <a:lnTo>
                  <a:pt x="15206" y="56894"/>
                </a:lnTo>
                <a:lnTo>
                  <a:pt x="15204" y="37334"/>
                </a:lnTo>
                <a:lnTo>
                  <a:pt x="17602" y="29603"/>
                </a:lnTo>
                <a:lnTo>
                  <a:pt x="27558" y="16446"/>
                </a:lnTo>
                <a:lnTo>
                  <a:pt x="34721" y="13157"/>
                </a:lnTo>
                <a:lnTo>
                  <a:pt x="76168" y="13157"/>
                </a:lnTo>
                <a:lnTo>
                  <a:pt x="69911" y="7500"/>
                </a:lnTo>
                <a:lnTo>
                  <a:pt x="62382" y="3333"/>
                </a:lnTo>
                <a:lnTo>
                  <a:pt x="53776" y="833"/>
                </a:lnTo>
                <a:lnTo>
                  <a:pt x="44094" y="0"/>
                </a:lnTo>
                <a:close/>
              </a:path>
              <a:path w="88265" h="94614">
                <a:moveTo>
                  <a:pt x="76168" y="13157"/>
                </a:moveTo>
                <a:lnTo>
                  <a:pt x="53454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4" y="37334"/>
                </a:lnTo>
                <a:lnTo>
                  <a:pt x="72981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48" y="37334"/>
                </a:lnTo>
                <a:lnTo>
                  <a:pt x="85229" y="28444"/>
                </a:lnTo>
                <a:lnTo>
                  <a:pt x="81534" y="20445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361554" y="3324275"/>
            <a:ext cx="81280" cy="94615"/>
          </a:xfrm>
          <a:custGeom>
            <a:avLst/>
            <a:gdLst/>
            <a:ahLst/>
            <a:cxnLst/>
            <a:rect l="l" t="t" r="r" b="b"/>
            <a:pathLst>
              <a:path w="81280" h="94614">
                <a:moveTo>
                  <a:pt x="43560" y="0"/>
                </a:moveTo>
                <a:lnTo>
                  <a:pt x="6499" y="20210"/>
                </a:lnTo>
                <a:lnTo>
                  <a:pt x="0" y="47117"/>
                </a:lnTo>
                <a:lnTo>
                  <a:pt x="726" y="56965"/>
                </a:lnTo>
                <a:lnTo>
                  <a:pt x="25446" y="90920"/>
                </a:lnTo>
                <a:lnTo>
                  <a:pt x="43560" y="94234"/>
                </a:lnTo>
                <a:lnTo>
                  <a:pt x="50869" y="93738"/>
                </a:lnTo>
                <a:lnTo>
                  <a:pt x="57497" y="92254"/>
                </a:lnTo>
                <a:lnTo>
                  <a:pt x="63447" y="89781"/>
                </a:lnTo>
                <a:lnTo>
                  <a:pt x="68719" y="86321"/>
                </a:lnTo>
                <a:lnTo>
                  <a:pt x="75250" y="81076"/>
                </a:lnTo>
                <a:lnTo>
                  <a:pt x="34074" y="81076"/>
                </a:lnTo>
                <a:lnTo>
                  <a:pt x="26962" y="77812"/>
                </a:lnTo>
                <a:lnTo>
                  <a:pt x="15112" y="37033"/>
                </a:lnTo>
                <a:lnTo>
                  <a:pt x="17449" y="29006"/>
                </a:lnTo>
                <a:lnTo>
                  <a:pt x="26809" y="16319"/>
                </a:lnTo>
                <a:lnTo>
                  <a:pt x="33959" y="13157"/>
                </a:lnTo>
                <a:lnTo>
                  <a:pt x="75327" y="13157"/>
                </a:lnTo>
                <a:lnTo>
                  <a:pt x="75171" y="12890"/>
                </a:lnTo>
                <a:lnTo>
                  <a:pt x="68719" y="7734"/>
                </a:lnTo>
                <a:lnTo>
                  <a:pt x="63511" y="4350"/>
                </a:lnTo>
                <a:lnTo>
                  <a:pt x="57583" y="1933"/>
                </a:lnTo>
                <a:lnTo>
                  <a:pt x="50933" y="483"/>
                </a:lnTo>
                <a:lnTo>
                  <a:pt x="43560" y="0"/>
                </a:lnTo>
                <a:close/>
              </a:path>
              <a:path w="81280" h="94614">
                <a:moveTo>
                  <a:pt x="81254" y="64897"/>
                </a:moveTo>
                <a:lnTo>
                  <a:pt x="66141" y="64897"/>
                </a:lnTo>
                <a:lnTo>
                  <a:pt x="63329" y="71973"/>
                </a:lnTo>
                <a:lnTo>
                  <a:pt x="58627" y="77030"/>
                </a:lnTo>
                <a:lnTo>
                  <a:pt x="52038" y="80064"/>
                </a:lnTo>
                <a:lnTo>
                  <a:pt x="43560" y="81076"/>
                </a:lnTo>
                <a:lnTo>
                  <a:pt x="75250" y="81076"/>
                </a:lnTo>
                <a:lnTo>
                  <a:pt x="79476" y="73901"/>
                </a:lnTo>
                <a:lnTo>
                  <a:pt x="81254" y="64897"/>
                </a:lnTo>
                <a:close/>
              </a:path>
              <a:path w="81280" h="94614">
                <a:moveTo>
                  <a:pt x="75327" y="13157"/>
                </a:moveTo>
                <a:lnTo>
                  <a:pt x="43560" y="13157"/>
                </a:lnTo>
                <a:lnTo>
                  <a:pt x="51404" y="14100"/>
                </a:lnTo>
                <a:lnTo>
                  <a:pt x="57694" y="16932"/>
                </a:lnTo>
                <a:lnTo>
                  <a:pt x="62429" y="21654"/>
                </a:lnTo>
                <a:lnTo>
                  <a:pt x="65608" y="28270"/>
                </a:lnTo>
                <a:lnTo>
                  <a:pt x="80721" y="28270"/>
                </a:lnTo>
                <a:lnTo>
                  <a:pt x="79171" y="19735"/>
                </a:lnTo>
                <a:lnTo>
                  <a:pt x="75327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94473" y="355196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0" y="0"/>
                </a:moveTo>
                <a:lnTo>
                  <a:pt x="146913" y="0"/>
                </a:lnTo>
                <a:lnTo>
                  <a:pt x="146913" y="146913"/>
                </a:lnTo>
                <a:lnTo>
                  <a:pt x="0" y="146913"/>
                </a:lnTo>
                <a:lnTo>
                  <a:pt x="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179107" y="3606952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23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8" y="35927"/>
                </a:lnTo>
                <a:lnTo>
                  <a:pt x="0" y="56895"/>
                </a:lnTo>
                <a:lnTo>
                  <a:pt x="0" y="73139"/>
                </a:lnTo>
                <a:lnTo>
                  <a:pt x="2908" y="80010"/>
                </a:lnTo>
                <a:lnTo>
                  <a:pt x="14516" y="91389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7" y="93500"/>
                </a:lnTo>
                <a:lnTo>
                  <a:pt x="48496" y="91300"/>
                </a:lnTo>
                <a:lnTo>
                  <a:pt x="54886" y="87633"/>
                </a:lnTo>
                <a:lnTo>
                  <a:pt x="60096" y="82499"/>
                </a:lnTo>
                <a:lnTo>
                  <a:pt x="78232" y="82499"/>
                </a:lnTo>
                <a:lnTo>
                  <a:pt x="78232" y="81076"/>
                </a:lnTo>
                <a:lnTo>
                  <a:pt x="29273" y="81076"/>
                </a:lnTo>
                <a:lnTo>
                  <a:pt x="24142" y="79603"/>
                </a:lnTo>
                <a:lnTo>
                  <a:pt x="16916" y="73672"/>
                </a:lnTo>
                <a:lnTo>
                  <a:pt x="15113" y="69646"/>
                </a:lnTo>
                <a:lnTo>
                  <a:pt x="15113" y="64541"/>
                </a:lnTo>
                <a:lnTo>
                  <a:pt x="16458" y="57073"/>
                </a:lnTo>
                <a:lnTo>
                  <a:pt x="20493" y="51739"/>
                </a:lnTo>
                <a:lnTo>
                  <a:pt x="27216" y="48539"/>
                </a:lnTo>
                <a:lnTo>
                  <a:pt x="36626" y="47472"/>
                </a:lnTo>
                <a:lnTo>
                  <a:pt x="78232" y="47472"/>
                </a:lnTo>
                <a:lnTo>
                  <a:pt x="78232" y="20980"/>
                </a:lnTo>
                <a:lnTo>
                  <a:pt x="74942" y="13334"/>
                </a:lnTo>
                <a:lnTo>
                  <a:pt x="74723" y="13157"/>
                </a:lnTo>
                <a:close/>
              </a:path>
              <a:path w="78740" h="94614">
                <a:moveTo>
                  <a:pt x="78232" y="82499"/>
                </a:moveTo>
                <a:lnTo>
                  <a:pt x="64008" y="82499"/>
                </a:lnTo>
                <a:lnTo>
                  <a:pt x="64008" y="91922"/>
                </a:lnTo>
                <a:lnTo>
                  <a:pt x="78232" y="91922"/>
                </a:lnTo>
                <a:lnTo>
                  <a:pt x="78232" y="82499"/>
                </a:lnTo>
                <a:close/>
              </a:path>
              <a:path w="78740" h="94614">
                <a:moveTo>
                  <a:pt x="78232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44" y="68783"/>
                </a:lnTo>
                <a:lnTo>
                  <a:pt x="49847" y="78625"/>
                </a:lnTo>
                <a:lnTo>
                  <a:pt x="43383" y="81076"/>
                </a:lnTo>
                <a:lnTo>
                  <a:pt x="78232" y="81076"/>
                </a:lnTo>
                <a:lnTo>
                  <a:pt x="78232" y="47472"/>
                </a:lnTo>
                <a:close/>
              </a:path>
              <a:path w="78740" h="94614">
                <a:moveTo>
                  <a:pt x="41249" y="0"/>
                </a:moveTo>
                <a:lnTo>
                  <a:pt x="6286" y="17957"/>
                </a:lnTo>
                <a:lnTo>
                  <a:pt x="5689" y="26136"/>
                </a:lnTo>
                <a:lnTo>
                  <a:pt x="20802" y="26136"/>
                </a:lnTo>
                <a:lnTo>
                  <a:pt x="21628" y="17487"/>
                </a:lnTo>
                <a:lnTo>
                  <a:pt x="28562" y="13157"/>
                </a:lnTo>
                <a:lnTo>
                  <a:pt x="74723" y="13157"/>
                </a:lnTo>
                <a:lnTo>
                  <a:pt x="68364" y="8000"/>
                </a:lnTo>
                <a:lnTo>
                  <a:pt x="62968" y="4500"/>
                </a:lnTo>
                <a:lnTo>
                  <a:pt x="56649" y="2000"/>
                </a:lnTo>
                <a:lnTo>
                  <a:pt x="49409" y="500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279563" y="3569614"/>
            <a:ext cx="88900" cy="132080"/>
          </a:xfrm>
          <a:custGeom>
            <a:avLst/>
            <a:gdLst/>
            <a:ahLst/>
            <a:cxnLst/>
            <a:rect l="l" t="t" r="r" b="b"/>
            <a:pathLst>
              <a:path w="88900" h="132079">
                <a:moveTo>
                  <a:pt x="81965" y="0"/>
                </a:moveTo>
                <a:lnTo>
                  <a:pt x="67919" y="0"/>
                </a:lnTo>
                <a:lnTo>
                  <a:pt x="67690" y="2489"/>
                </a:lnTo>
                <a:lnTo>
                  <a:pt x="67005" y="4152"/>
                </a:lnTo>
                <a:lnTo>
                  <a:pt x="64757" y="5816"/>
                </a:lnTo>
                <a:lnTo>
                  <a:pt x="62522" y="6464"/>
                </a:lnTo>
                <a:lnTo>
                  <a:pt x="59207" y="6934"/>
                </a:lnTo>
                <a:lnTo>
                  <a:pt x="29336" y="11798"/>
                </a:lnTo>
                <a:lnTo>
                  <a:pt x="1981" y="48310"/>
                </a:lnTo>
                <a:lnTo>
                  <a:pt x="0" y="77343"/>
                </a:lnTo>
                <a:lnTo>
                  <a:pt x="728" y="89656"/>
                </a:lnTo>
                <a:lnTo>
                  <a:pt x="18072" y="123669"/>
                </a:lnTo>
                <a:lnTo>
                  <a:pt x="44627" y="131572"/>
                </a:lnTo>
                <a:lnTo>
                  <a:pt x="54245" y="130760"/>
                </a:lnTo>
                <a:lnTo>
                  <a:pt x="62830" y="128325"/>
                </a:lnTo>
                <a:lnTo>
                  <a:pt x="70381" y="124269"/>
                </a:lnTo>
                <a:lnTo>
                  <a:pt x="76898" y="118592"/>
                </a:lnTo>
                <a:lnTo>
                  <a:pt x="77033" y="118414"/>
                </a:lnTo>
                <a:lnTo>
                  <a:pt x="34912" y="118414"/>
                </a:lnTo>
                <a:lnTo>
                  <a:pt x="27711" y="115252"/>
                </a:lnTo>
                <a:lnTo>
                  <a:pt x="17640" y="102565"/>
                </a:lnTo>
                <a:lnTo>
                  <a:pt x="15112" y="94881"/>
                </a:lnTo>
                <a:lnTo>
                  <a:pt x="15198" y="76615"/>
                </a:lnTo>
                <a:lnTo>
                  <a:pt x="17640" y="69227"/>
                </a:lnTo>
                <a:lnTo>
                  <a:pt x="27711" y="56667"/>
                </a:lnTo>
                <a:lnTo>
                  <a:pt x="34912" y="53517"/>
                </a:lnTo>
                <a:lnTo>
                  <a:pt x="13512" y="53517"/>
                </a:lnTo>
                <a:lnTo>
                  <a:pt x="64363" y="19913"/>
                </a:lnTo>
                <a:lnTo>
                  <a:pt x="70891" y="18732"/>
                </a:lnTo>
                <a:lnTo>
                  <a:pt x="75387" y="16510"/>
                </a:lnTo>
                <a:lnTo>
                  <a:pt x="80365" y="9982"/>
                </a:lnTo>
                <a:lnTo>
                  <a:pt x="81724" y="5575"/>
                </a:lnTo>
                <a:lnTo>
                  <a:pt x="81965" y="0"/>
                </a:lnTo>
                <a:close/>
              </a:path>
              <a:path w="88900" h="132079">
                <a:moveTo>
                  <a:pt x="46405" y="40538"/>
                </a:moveTo>
                <a:lnTo>
                  <a:pt x="39890" y="40538"/>
                </a:lnTo>
                <a:lnTo>
                  <a:pt x="34353" y="41490"/>
                </a:lnTo>
                <a:lnTo>
                  <a:pt x="25222" y="45275"/>
                </a:lnTo>
                <a:lnTo>
                  <a:pt x="21107" y="48653"/>
                </a:lnTo>
                <a:lnTo>
                  <a:pt x="17424" y="53517"/>
                </a:lnTo>
                <a:lnTo>
                  <a:pt x="53644" y="53517"/>
                </a:lnTo>
                <a:lnTo>
                  <a:pt x="60845" y="56667"/>
                </a:lnTo>
                <a:lnTo>
                  <a:pt x="70916" y="69227"/>
                </a:lnTo>
                <a:lnTo>
                  <a:pt x="73346" y="76615"/>
                </a:lnTo>
                <a:lnTo>
                  <a:pt x="73431" y="94881"/>
                </a:lnTo>
                <a:lnTo>
                  <a:pt x="70916" y="102565"/>
                </a:lnTo>
                <a:lnTo>
                  <a:pt x="60845" y="115252"/>
                </a:lnTo>
                <a:lnTo>
                  <a:pt x="53644" y="118414"/>
                </a:lnTo>
                <a:lnTo>
                  <a:pt x="77033" y="118414"/>
                </a:lnTo>
                <a:lnTo>
                  <a:pt x="82149" y="111694"/>
                </a:lnTo>
                <a:lnTo>
                  <a:pt x="85899" y="103971"/>
                </a:lnTo>
                <a:lnTo>
                  <a:pt x="88149" y="95425"/>
                </a:lnTo>
                <a:lnTo>
                  <a:pt x="88899" y="86055"/>
                </a:lnTo>
                <a:lnTo>
                  <a:pt x="88189" y="76615"/>
                </a:lnTo>
                <a:lnTo>
                  <a:pt x="64054" y="43759"/>
                </a:lnTo>
                <a:lnTo>
                  <a:pt x="55752" y="41343"/>
                </a:lnTo>
                <a:lnTo>
                  <a:pt x="46405" y="40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392110" y="3609263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70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6" y="89611"/>
                </a:lnTo>
                <a:lnTo>
                  <a:pt x="33029" y="69342"/>
                </a:lnTo>
                <a:lnTo>
                  <a:pt x="14757" y="69342"/>
                </a:lnTo>
                <a:lnTo>
                  <a:pt x="14757" y="0"/>
                </a:lnTo>
                <a:close/>
              </a:path>
              <a:path w="80009" h="90170">
                <a:moveTo>
                  <a:pt x="80010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10" y="89611"/>
                </a:lnTo>
                <a:lnTo>
                  <a:pt x="80010" y="20269"/>
                </a:lnTo>
                <a:close/>
              </a:path>
              <a:path w="80009" h="90170">
                <a:moveTo>
                  <a:pt x="80010" y="0"/>
                </a:moveTo>
                <a:lnTo>
                  <a:pt x="57962" y="0"/>
                </a:lnTo>
                <a:lnTo>
                  <a:pt x="18669" y="69342"/>
                </a:lnTo>
                <a:lnTo>
                  <a:pt x="33029" y="69342"/>
                </a:lnTo>
                <a:lnTo>
                  <a:pt x="61341" y="20269"/>
                </a:lnTo>
                <a:lnTo>
                  <a:pt x="80010" y="20269"/>
                </a:lnTo>
                <a:lnTo>
                  <a:pt x="800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530705" y="3622421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3"/>
                </a:lnTo>
              </a:path>
            </a:pathLst>
          </a:custGeom>
          <a:ln w="151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492034" y="3615842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578267" y="3609263"/>
            <a:ext cx="88900" cy="125730"/>
          </a:xfrm>
          <a:custGeom>
            <a:avLst/>
            <a:gdLst/>
            <a:ahLst/>
            <a:cxnLst/>
            <a:rect l="l" t="t" r="r" b="b"/>
            <a:pathLst>
              <a:path w="88900" h="125729">
                <a:moveTo>
                  <a:pt x="16179" y="0"/>
                </a:moveTo>
                <a:lnTo>
                  <a:pt x="0" y="0"/>
                </a:lnTo>
                <a:lnTo>
                  <a:pt x="38226" y="81254"/>
                </a:lnTo>
                <a:lnTo>
                  <a:pt x="19735" y="125171"/>
                </a:lnTo>
                <a:lnTo>
                  <a:pt x="35026" y="125171"/>
                </a:lnTo>
                <a:lnTo>
                  <a:pt x="63399" y="59029"/>
                </a:lnTo>
                <a:lnTo>
                  <a:pt x="43560" y="59029"/>
                </a:lnTo>
                <a:lnTo>
                  <a:pt x="16179" y="0"/>
                </a:lnTo>
                <a:close/>
              </a:path>
              <a:path w="88900" h="125729">
                <a:moveTo>
                  <a:pt x="88722" y="0"/>
                </a:moveTo>
                <a:lnTo>
                  <a:pt x="72897" y="0"/>
                </a:lnTo>
                <a:lnTo>
                  <a:pt x="48005" y="59029"/>
                </a:lnTo>
                <a:lnTo>
                  <a:pt x="63399" y="59029"/>
                </a:lnTo>
                <a:lnTo>
                  <a:pt x="887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684769" y="3606952"/>
            <a:ext cx="85725" cy="127635"/>
          </a:xfrm>
          <a:custGeom>
            <a:avLst/>
            <a:gdLst/>
            <a:ahLst/>
            <a:cxnLst/>
            <a:rect l="l" t="t" r="r" b="b"/>
            <a:pathLst>
              <a:path w="85725" h="127635">
                <a:moveTo>
                  <a:pt x="14579" y="2311"/>
                </a:moveTo>
                <a:lnTo>
                  <a:pt x="0" y="2311"/>
                </a:lnTo>
                <a:lnTo>
                  <a:pt x="0" y="127482"/>
                </a:lnTo>
                <a:lnTo>
                  <a:pt x="15113" y="127482"/>
                </a:lnTo>
                <a:lnTo>
                  <a:pt x="15113" y="82321"/>
                </a:lnTo>
                <a:lnTo>
                  <a:pt x="73875" y="82321"/>
                </a:lnTo>
                <a:lnTo>
                  <a:pt x="75120" y="81076"/>
                </a:lnTo>
                <a:lnTo>
                  <a:pt x="33667" y="81076"/>
                </a:lnTo>
                <a:lnTo>
                  <a:pt x="26644" y="77825"/>
                </a:lnTo>
                <a:lnTo>
                  <a:pt x="17272" y="64782"/>
                </a:lnTo>
                <a:lnTo>
                  <a:pt x="15028" y="57041"/>
                </a:lnTo>
                <a:lnTo>
                  <a:pt x="14986" y="37339"/>
                </a:lnTo>
                <a:lnTo>
                  <a:pt x="17272" y="29464"/>
                </a:lnTo>
                <a:lnTo>
                  <a:pt x="26644" y="16421"/>
                </a:lnTo>
                <a:lnTo>
                  <a:pt x="33667" y="13157"/>
                </a:lnTo>
                <a:lnTo>
                  <a:pt x="74944" y="13157"/>
                </a:lnTo>
                <a:lnTo>
                  <a:pt x="73716" y="11912"/>
                </a:lnTo>
                <a:lnTo>
                  <a:pt x="14579" y="11912"/>
                </a:lnTo>
                <a:lnTo>
                  <a:pt x="14579" y="2311"/>
                </a:lnTo>
                <a:close/>
              </a:path>
              <a:path w="85725" h="127635">
                <a:moveTo>
                  <a:pt x="73875" y="82321"/>
                </a:moveTo>
                <a:lnTo>
                  <a:pt x="19024" y="82321"/>
                </a:lnTo>
                <a:lnTo>
                  <a:pt x="24070" y="87536"/>
                </a:lnTo>
                <a:lnTo>
                  <a:pt x="30314" y="91259"/>
                </a:lnTo>
                <a:lnTo>
                  <a:pt x="37759" y="93490"/>
                </a:lnTo>
                <a:lnTo>
                  <a:pt x="46405" y="94234"/>
                </a:lnTo>
                <a:lnTo>
                  <a:pt x="55001" y="93412"/>
                </a:lnTo>
                <a:lnTo>
                  <a:pt x="62653" y="90946"/>
                </a:lnTo>
                <a:lnTo>
                  <a:pt x="69360" y="86834"/>
                </a:lnTo>
                <a:lnTo>
                  <a:pt x="73875" y="82321"/>
                </a:lnTo>
                <a:close/>
              </a:path>
              <a:path w="85725" h="127635">
                <a:moveTo>
                  <a:pt x="74944" y="13157"/>
                </a:moveTo>
                <a:lnTo>
                  <a:pt x="51803" y="13157"/>
                </a:lnTo>
                <a:lnTo>
                  <a:pt x="58585" y="16268"/>
                </a:lnTo>
                <a:lnTo>
                  <a:pt x="63385" y="22491"/>
                </a:lnTo>
                <a:lnTo>
                  <a:pt x="66536" y="27530"/>
                </a:lnTo>
                <a:lnTo>
                  <a:pt x="68786" y="33313"/>
                </a:lnTo>
                <a:lnTo>
                  <a:pt x="70136" y="39842"/>
                </a:lnTo>
                <a:lnTo>
                  <a:pt x="70586" y="47117"/>
                </a:lnTo>
                <a:lnTo>
                  <a:pt x="70136" y="54391"/>
                </a:lnTo>
                <a:lnTo>
                  <a:pt x="51803" y="81076"/>
                </a:lnTo>
                <a:lnTo>
                  <a:pt x="75120" y="81076"/>
                </a:lnTo>
                <a:lnTo>
                  <a:pt x="79747" y="74023"/>
                </a:lnTo>
                <a:lnTo>
                  <a:pt x="83053" y="66011"/>
                </a:lnTo>
                <a:lnTo>
                  <a:pt x="85037" y="57041"/>
                </a:lnTo>
                <a:lnTo>
                  <a:pt x="85699" y="47117"/>
                </a:lnTo>
                <a:lnTo>
                  <a:pt x="85037" y="37339"/>
                </a:lnTo>
                <a:lnTo>
                  <a:pt x="83053" y="28449"/>
                </a:lnTo>
                <a:lnTo>
                  <a:pt x="79747" y="20447"/>
                </a:lnTo>
                <a:lnTo>
                  <a:pt x="75120" y="13335"/>
                </a:lnTo>
                <a:lnTo>
                  <a:pt x="74944" y="13157"/>
                </a:lnTo>
                <a:close/>
              </a:path>
              <a:path w="85725" h="127635">
                <a:moveTo>
                  <a:pt x="46405" y="0"/>
                </a:moveTo>
                <a:lnTo>
                  <a:pt x="37795" y="745"/>
                </a:lnTo>
                <a:lnTo>
                  <a:pt x="30272" y="2979"/>
                </a:lnTo>
                <a:lnTo>
                  <a:pt x="23836" y="6702"/>
                </a:lnTo>
                <a:lnTo>
                  <a:pt x="18491" y="11912"/>
                </a:lnTo>
                <a:lnTo>
                  <a:pt x="73716" y="11912"/>
                </a:lnTo>
                <a:lnTo>
                  <a:pt x="69360" y="7500"/>
                </a:lnTo>
                <a:lnTo>
                  <a:pt x="62653" y="3333"/>
                </a:lnTo>
                <a:lnTo>
                  <a:pt x="55001" y="833"/>
                </a:lnTo>
                <a:lnTo>
                  <a:pt x="464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794116" y="3609263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70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6" y="89611"/>
                </a:lnTo>
                <a:lnTo>
                  <a:pt x="33029" y="69342"/>
                </a:lnTo>
                <a:lnTo>
                  <a:pt x="14757" y="69342"/>
                </a:lnTo>
                <a:lnTo>
                  <a:pt x="14757" y="0"/>
                </a:lnTo>
                <a:close/>
              </a:path>
              <a:path w="80010" h="90170">
                <a:moveTo>
                  <a:pt x="80010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10" y="89611"/>
                </a:lnTo>
                <a:lnTo>
                  <a:pt x="80010" y="20269"/>
                </a:lnTo>
                <a:close/>
              </a:path>
              <a:path w="80010" h="90170">
                <a:moveTo>
                  <a:pt x="80010" y="0"/>
                </a:moveTo>
                <a:lnTo>
                  <a:pt x="57962" y="0"/>
                </a:lnTo>
                <a:lnTo>
                  <a:pt x="18669" y="69342"/>
                </a:lnTo>
                <a:lnTo>
                  <a:pt x="33029" y="69342"/>
                </a:lnTo>
                <a:lnTo>
                  <a:pt x="61341" y="20269"/>
                </a:lnTo>
                <a:lnTo>
                  <a:pt x="80010" y="20269"/>
                </a:lnTo>
                <a:lnTo>
                  <a:pt x="800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897773" y="3606952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19" h="94614">
                <a:moveTo>
                  <a:pt x="43205" y="0"/>
                </a:moveTo>
                <a:lnTo>
                  <a:pt x="6499" y="19460"/>
                </a:lnTo>
                <a:lnTo>
                  <a:pt x="0" y="46227"/>
                </a:lnTo>
                <a:lnTo>
                  <a:pt x="721" y="56395"/>
                </a:lnTo>
                <a:lnTo>
                  <a:pt x="25339" y="90900"/>
                </a:lnTo>
                <a:lnTo>
                  <a:pt x="43560" y="94233"/>
                </a:lnTo>
                <a:lnTo>
                  <a:pt x="51178" y="93767"/>
                </a:lnTo>
                <a:lnTo>
                  <a:pt x="76453" y="81076"/>
                </a:lnTo>
                <a:lnTo>
                  <a:pt x="34429" y="81076"/>
                </a:lnTo>
                <a:lnTo>
                  <a:pt x="27444" y="78092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2"/>
                </a:lnTo>
                <a:lnTo>
                  <a:pt x="82507" y="34315"/>
                </a:lnTo>
                <a:lnTo>
                  <a:pt x="15824" y="34315"/>
                </a:lnTo>
                <a:lnTo>
                  <a:pt x="16890" y="28155"/>
                </a:lnTo>
                <a:lnTo>
                  <a:pt x="19735" y="23088"/>
                </a:lnTo>
                <a:lnTo>
                  <a:pt x="28981" y="15151"/>
                </a:lnTo>
                <a:lnTo>
                  <a:pt x="35140" y="13157"/>
                </a:lnTo>
                <a:lnTo>
                  <a:pt x="73365" y="13157"/>
                </a:lnTo>
                <a:lnTo>
                  <a:pt x="72542" y="12001"/>
                </a:lnTo>
                <a:lnTo>
                  <a:pt x="66844" y="6750"/>
                </a:lnTo>
                <a:lnTo>
                  <a:pt x="60055" y="3000"/>
                </a:lnTo>
                <a:lnTo>
                  <a:pt x="52175" y="750"/>
                </a:lnTo>
                <a:lnTo>
                  <a:pt x="43205" y="0"/>
                </a:lnTo>
                <a:close/>
              </a:path>
              <a:path w="83819" h="94614">
                <a:moveTo>
                  <a:pt x="81610" y="67208"/>
                </a:moveTo>
                <a:lnTo>
                  <a:pt x="66319" y="67208"/>
                </a:lnTo>
                <a:lnTo>
                  <a:pt x="63297" y="73275"/>
                </a:lnTo>
                <a:lnTo>
                  <a:pt x="58497" y="77609"/>
                </a:lnTo>
                <a:lnTo>
                  <a:pt x="51919" y="80210"/>
                </a:lnTo>
                <a:lnTo>
                  <a:pt x="43560" y="81076"/>
                </a:lnTo>
                <a:lnTo>
                  <a:pt x="76453" y="81076"/>
                </a:lnTo>
                <a:lnTo>
                  <a:pt x="80073" y="75272"/>
                </a:lnTo>
                <a:lnTo>
                  <a:pt x="81610" y="67208"/>
                </a:lnTo>
                <a:close/>
              </a:path>
              <a:path w="83819" h="94614">
                <a:moveTo>
                  <a:pt x="73365" y="13157"/>
                </a:moveTo>
                <a:lnTo>
                  <a:pt x="50076" y="13157"/>
                </a:lnTo>
                <a:lnTo>
                  <a:pt x="55892" y="15176"/>
                </a:lnTo>
                <a:lnTo>
                  <a:pt x="64668" y="23228"/>
                </a:lnTo>
                <a:lnTo>
                  <a:pt x="67094" y="28270"/>
                </a:lnTo>
                <a:lnTo>
                  <a:pt x="67563" y="34315"/>
                </a:lnTo>
                <a:lnTo>
                  <a:pt x="82507" y="34315"/>
                </a:lnTo>
                <a:lnTo>
                  <a:pt x="82407" y="33255"/>
                </a:lnTo>
                <a:lnTo>
                  <a:pt x="80362" y="25449"/>
                </a:lnTo>
                <a:lnTo>
                  <a:pt x="77073" y="18364"/>
                </a:lnTo>
                <a:lnTo>
                  <a:pt x="7336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004453" y="3609263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70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50139"/>
                </a:lnTo>
                <a:lnTo>
                  <a:pt x="79832" y="50139"/>
                </a:lnTo>
                <a:lnTo>
                  <a:pt x="79832" y="36982"/>
                </a:lnTo>
                <a:lnTo>
                  <a:pt x="15113" y="36982"/>
                </a:lnTo>
                <a:lnTo>
                  <a:pt x="15113" y="0"/>
                </a:lnTo>
                <a:close/>
              </a:path>
              <a:path w="80010" h="90170">
                <a:moveTo>
                  <a:pt x="79832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10" h="90170">
                <a:moveTo>
                  <a:pt x="79832" y="0"/>
                </a:moveTo>
                <a:lnTo>
                  <a:pt x="64719" y="0"/>
                </a:lnTo>
                <a:lnTo>
                  <a:pt x="64719" y="36982"/>
                </a:lnTo>
                <a:lnTo>
                  <a:pt x="79832" y="36982"/>
                </a:lnTo>
                <a:lnTo>
                  <a:pt x="798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142870" y="3622421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3"/>
                </a:lnTo>
              </a:path>
            </a:pathLst>
          </a:custGeom>
          <a:ln w="151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104199" y="3615842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201278" y="3609263"/>
            <a:ext cx="103505" cy="90170"/>
          </a:xfrm>
          <a:custGeom>
            <a:avLst/>
            <a:gdLst/>
            <a:ahLst/>
            <a:cxnLst/>
            <a:rect l="l" t="t" r="r" b="b"/>
            <a:pathLst>
              <a:path w="103505" h="90170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39827" y="89611"/>
                </a:lnTo>
                <a:lnTo>
                  <a:pt x="47454" y="89116"/>
                </a:lnTo>
                <a:lnTo>
                  <a:pt x="54160" y="87631"/>
                </a:lnTo>
                <a:lnTo>
                  <a:pt x="59945" y="85158"/>
                </a:lnTo>
                <a:lnTo>
                  <a:pt x="64808" y="81699"/>
                </a:lnTo>
                <a:lnTo>
                  <a:pt x="70647" y="76454"/>
                </a:lnTo>
                <a:lnTo>
                  <a:pt x="15113" y="76454"/>
                </a:lnTo>
                <a:lnTo>
                  <a:pt x="15113" y="42672"/>
                </a:lnTo>
                <a:lnTo>
                  <a:pt x="70404" y="42672"/>
                </a:lnTo>
                <a:lnTo>
                  <a:pt x="64808" y="37693"/>
                </a:lnTo>
                <a:lnTo>
                  <a:pt x="59945" y="34274"/>
                </a:lnTo>
                <a:lnTo>
                  <a:pt x="54160" y="31829"/>
                </a:lnTo>
                <a:lnTo>
                  <a:pt x="47454" y="30360"/>
                </a:lnTo>
                <a:lnTo>
                  <a:pt x="39827" y="29870"/>
                </a:lnTo>
                <a:lnTo>
                  <a:pt x="15113" y="29870"/>
                </a:lnTo>
                <a:lnTo>
                  <a:pt x="15113" y="0"/>
                </a:lnTo>
                <a:close/>
              </a:path>
              <a:path w="103505" h="90170">
                <a:moveTo>
                  <a:pt x="70404" y="42672"/>
                </a:moveTo>
                <a:lnTo>
                  <a:pt x="45161" y="42672"/>
                </a:lnTo>
                <a:lnTo>
                  <a:pt x="50495" y="44094"/>
                </a:lnTo>
                <a:lnTo>
                  <a:pt x="56896" y="49784"/>
                </a:lnTo>
                <a:lnTo>
                  <a:pt x="58496" y="54000"/>
                </a:lnTo>
                <a:lnTo>
                  <a:pt x="58496" y="65138"/>
                </a:lnTo>
                <a:lnTo>
                  <a:pt x="56896" y="69342"/>
                </a:lnTo>
                <a:lnTo>
                  <a:pt x="50495" y="75031"/>
                </a:lnTo>
                <a:lnTo>
                  <a:pt x="45161" y="76454"/>
                </a:lnTo>
                <a:lnTo>
                  <a:pt x="70647" y="76454"/>
                </a:lnTo>
                <a:lnTo>
                  <a:pt x="73493" y="69342"/>
                </a:lnTo>
                <a:lnTo>
                  <a:pt x="73609" y="50203"/>
                </a:lnTo>
                <a:lnTo>
                  <a:pt x="70675" y="42913"/>
                </a:lnTo>
                <a:lnTo>
                  <a:pt x="70404" y="42672"/>
                </a:lnTo>
                <a:close/>
              </a:path>
              <a:path w="103505" h="90170">
                <a:moveTo>
                  <a:pt x="103123" y="0"/>
                </a:moveTo>
                <a:lnTo>
                  <a:pt x="88011" y="0"/>
                </a:lnTo>
                <a:lnTo>
                  <a:pt x="88011" y="89611"/>
                </a:lnTo>
                <a:lnTo>
                  <a:pt x="103123" y="89611"/>
                </a:lnTo>
                <a:lnTo>
                  <a:pt x="1031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331605" y="3678250"/>
            <a:ext cx="19685" cy="41275"/>
          </a:xfrm>
          <a:custGeom>
            <a:avLst/>
            <a:gdLst/>
            <a:ahLst/>
            <a:cxnLst/>
            <a:rect l="l" t="t" r="r" b="b"/>
            <a:pathLst>
              <a:path w="19685" h="41275">
                <a:moveTo>
                  <a:pt x="19557" y="0"/>
                </a:moveTo>
                <a:lnTo>
                  <a:pt x="1066" y="0"/>
                </a:lnTo>
                <a:lnTo>
                  <a:pt x="1066" y="20624"/>
                </a:lnTo>
                <a:lnTo>
                  <a:pt x="9956" y="20624"/>
                </a:lnTo>
                <a:lnTo>
                  <a:pt x="9956" y="24003"/>
                </a:lnTo>
                <a:lnTo>
                  <a:pt x="0" y="41071"/>
                </a:lnTo>
                <a:lnTo>
                  <a:pt x="9601" y="41071"/>
                </a:lnTo>
                <a:lnTo>
                  <a:pt x="19557" y="24003"/>
                </a:lnTo>
                <a:lnTo>
                  <a:pt x="195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428862" y="3609263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70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6" y="89611"/>
                </a:lnTo>
                <a:lnTo>
                  <a:pt x="33029" y="69342"/>
                </a:lnTo>
                <a:lnTo>
                  <a:pt x="14757" y="69342"/>
                </a:lnTo>
                <a:lnTo>
                  <a:pt x="14757" y="0"/>
                </a:lnTo>
                <a:close/>
              </a:path>
              <a:path w="80010" h="90170">
                <a:moveTo>
                  <a:pt x="80010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10" y="89611"/>
                </a:lnTo>
                <a:lnTo>
                  <a:pt x="80010" y="20269"/>
                </a:lnTo>
                <a:close/>
              </a:path>
              <a:path w="80010" h="90170">
                <a:moveTo>
                  <a:pt x="80010" y="0"/>
                </a:moveTo>
                <a:lnTo>
                  <a:pt x="57962" y="0"/>
                </a:lnTo>
                <a:lnTo>
                  <a:pt x="18669" y="69342"/>
                </a:lnTo>
                <a:lnTo>
                  <a:pt x="33029" y="69342"/>
                </a:lnTo>
                <a:lnTo>
                  <a:pt x="61341" y="20269"/>
                </a:lnTo>
                <a:lnTo>
                  <a:pt x="80010" y="20269"/>
                </a:lnTo>
                <a:lnTo>
                  <a:pt x="800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538031" y="3609263"/>
            <a:ext cx="95885" cy="90170"/>
          </a:xfrm>
          <a:custGeom>
            <a:avLst/>
            <a:gdLst/>
            <a:ahLst/>
            <a:cxnLst/>
            <a:rect l="l" t="t" r="r" b="b"/>
            <a:pathLst>
              <a:path w="95885" h="90170">
                <a:moveTo>
                  <a:pt x="24003" y="0"/>
                </a:moveTo>
                <a:lnTo>
                  <a:pt x="0" y="0"/>
                </a:lnTo>
                <a:lnTo>
                  <a:pt x="0" y="89611"/>
                </a:lnTo>
                <a:lnTo>
                  <a:pt x="14757" y="89611"/>
                </a:lnTo>
                <a:lnTo>
                  <a:pt x="14757" y="17602"/>
                </a:lnTo>
                <a:lnTo>
                  <a:pt x="33492" y="17602"/>
                </a:lnTo>
                <a:lnTo>
                  <a:pt x="24003" y="0"/>
                </a:lnTo>
                <a:close/>
              </a:path>
              <a:path w="95885" h="90170">
                <a:moveTo>
                  <a:pt x="95656" y="17602"/>
                </a:moveTo>
                <a:lnTo>
                  <a:pt x="80899" y="17602"/>
                </a:lnTo>
                <a:lnTo>
                  <a:pt x="80899" y="89611"/>
                </a:lnTo>
                <a:lnTo>
                  <a:pt x="95656" y="89611"/>
                </a:lnTo>
                <a:lnTo>
                  <a:pt x="95656" y="17602"/>
                </a:lnTo>
                <a:close/>
              </a:path>
              <a:path w="95885" h="90170">
                <a:moveTo>
                  <a:pt x="33492" y="17602"/>
                </a:moveTo>
                <a:lnTo>
                  <a:pt x="18669" y="17602"/>
                </a:lnTo>
                <a:lnTo>
                  <a:pt x="39471" y="56007"/>
                </a:lnTo>
                <a:lnTo>
                  <a:pt x="56184" y="56007"/>
                </a:lnTo>
                <a:lnTo>
                  <a:pt x="64371" y="40894"/>
                </a:lnTo>
                <a:lnTo>
                  <a:pt x="46050" y="40894"/>
                </a:lnTo>
                <a:lnTo>
                  <a:pt x="33492" y="17602"/>
                </a:lnTo>
                <a:close/>
              </a:path>
              <a:path w="95885" h="90170">
                <a:moveTo>
                  <a:pt x="95656" y="0"/>
                </a:moveTo>
                <a:lnTo>
                  <a:pt x="72009" y="0"/>
                </a:lnTo>
                <a:lnTo>
                  <a:pt x="49961" y="40894"/>
                </a:lnTo>
                <a:lnTo>
                  <a:pt x="64371" y="40894"/>
                </a:lnTo>
                <a:lnTo>
                  <a:pt x="76987" y="17602"/>
                </a:lnTo>
                <a:lnTo>
                  <a:pt x="95656" y="17602"/>
                </a:lnTo>
                <a:lnTo>
                  <a:pt x="956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657335" y="3606952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19" h="94614">
                <a:moveTo>
                  <a:pt x="43205" y="0"/>
                </a:moveTo>
                <a:lnTo>
                  <a:pt x="6499" y="19460"/>
                </a:lnTo>
                <a:lnTo>
                  <a:pt x="0" y="46227"/>
                </a:lnTo>
                <a:lnTo>
                  <a:pt x="721" y="56395"/>
                </a:lnTo>
                <a:lnTo>
                  <a:pt x="25330" y="90900"/>
                </a:lnTo>
                <a:lnTo>
                  <a:pt x="43560" y="94233"/>
                </a:lnTo>
                <a:lnTo>
                  <a:pt x="51178" y="93767"/>
                </a:lnTo>
                <a:lnTo>
                  <a:pt x="76451" y="81076"/>
                </a:lnTo>
                <a:lnTo>
                  <a:pt x="34429" y="81076"/>
                </a:lnTo>
                <a:lnTo>
                  <a:pt x="27431" y="78092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2"/>
                </a:lnTo>
                <a:lnTo>
                  <a:pt x="82507" y="34315"/>
                </a:lnTo>
                <a:lnTo>
                  <a:pt x="15824" y="34315"/>
                </a:lnTo>
                <a:lnTo>
                  <a:pt x="16890" y="28155"/>
                </a:lnTo>
                <a:lnTo>
                  <a:pt x="19735" y="23088"/>
                </a:lnTo>
                <a:lnTo>
                  <a:pt x="28981" y="15151"/>
                </a:lnTo>
                <a:lnTo>
                  <a:pt x="35140" y="13157"/>
                </a:lnTo>
                <a:lnTo>
                  <a:pt x="73365" y="13157"/>
                </a:lnTo>
                <a:lnTo>
                  <a:pt x="72542" y="12001"/>
                </a:lnTo>
                <a:lnTo>
                  <a:pt x="66836" y="6750"/>
                </a:lnTo>
                <a:lnTo>
                  <a:pt x="60045" y="3000"/>
                </a:lnTo>
                <a:lnTo>
                  <a:pt x="52168" y="750"/>
                </a:lnTo>
                <a:lnTo>
                  <a:pt x="43205" y="0"/>
                </a:lnTo>
                <a:close/>
              </a:path>
              <a:path w="83819" h="94614">
                <a:moveTo>
                  <a:pt x="81610" y="67208"/>
                </a:moveTo>
                <a:lnTo>
                  <a:pt x="66319" y="67208"/>
                </a:lnTo>
                <a:lnTo>
                  <a:pt x="63295" y="73275"/>
                </a:lnTo>
                <a:lnTo>
                  <a:pt x="58493" y="77609"/>
                </a:lnTo>
                <a:lnTo>
                  <a:pt x="51914" y="80210"/>
                </a:lnTo>
                <a:lnTo>
                  <a:pt x="43560" y="81076"/>
                </a:lnTo>
                <a:lnTo>
                  <a:pt x="76451" y="81076"/>
                </a:lnTo>
                <a:lnTo>
                  <a:pt x="80060" y="75272"/>
                </a:lnTo>
                <a:lnTo>
                  <a:pt x="81610" y="67208"/>
                </a:lnTo>
                <a:close/>
              </a:path>
              <a:path w="83819" h="94614">
                <a:moveTo>
                  <a:pt x="73365" y="13157"/>
                </a:moveTo>
                <a:lnTo>
                  <a:pt x="50076" y="13157"/>
                </a:lnTo>
                <a:lnTo>
                  <a:pt x="55879" y="15176"/>
                </a:lnTo>
                <a:lnTo>
                  <a:pt x="64655" y="23228"/>
                </a:lnTo>
                <a:lnTo>
                  <a:pt x="67081" y="28270"/>
                </a:lnTo>
                <a:lnTo>
                  <a:pt x="67563" y="34315"/>
                </a:lnTo>
                <a:lnTo>
                  <a:pt x="82507" y="34315"/>
                </a:lnTo>
                <a:lnTo>
                  <a:pt x="82407" y="33255"/>
                </a:lnTo>
                <a:lnTo>
                  <a:pt x="80362" y="25449"/>
                </a:lnTo>
                <a:lnTo>
                  <a:pt x="77073" y="18364"/>
                </a:lnTo>
                <a:lnTo>
                  <a:pt x="7336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764015" y="3606952"/>
            <a:ext cx="121920" cy="94615"/>
          </a:xfrm>
          <a:custGeom>
            <a:avLst/>
            <a:gdLst/>
            <a:ahLst/>
            <a:cxnLst/>
            <a:rect l="l" t="t" r="r" b="b"/>
            <a:pathLst>
              <a:path w="121919" h="94614">
                <a:moveTo>
                  <a:pt x="50139" y="52451"/>
                </a:moveTo>
                <a:lnTo>
                  <a:pt x="35382" y="52451"/>
                </a:lnTo>
                <a:lnTo>
                  <a:pt x="36799" y="61200"/>
                </a:lnTo>
                <a:lnTo>
                  <a:pt x="61672" y="91300"/>
                </a:lnTo>
                <a:lnTo>
                  <a:pt x="78409" y="94234"/>
                </a:lnTo>
                <a:lnTo>
                  <a:pt x="87853" y="93395"/>
                </a:lnTo>
                <a:lnTo>
                  <a:pt x="96277" y="90879"/>
                </a:lnTo>
                <a:lnTo>
                  <a:pt x="103679" y="86684"/>
                </a:lnTo>
                <a:lnTo>
                  <a:pt x="109768" y="81076"/>
                </a:lnTo>
                <a:lnTo>
                  <a:pt x="69278" y="81076"/>
                </a:lnTo>
                <a:lnTo>
                  <a:pt x="62280" y="77787"/>
                </a:lnTo>
                <a:lnTo>
                  <a:pt x="52565" y="64630"/>
                </a:lnTo>
                <a:lnTo>
                  <a:pt x="50206" y="56824"/>
                </a:lnTo>
                <a:lnTo>
                  <a:pt x="50139" y="52451"/>
                </a:lnTo>
                <a:close/>
              </a:path>
              <a:path w="121919" h="94614">
                <a:moveTo>
                  <a:pt x="14935" y="2311"/>
                </a:moveTo>
                <a:lnTo>
                  <a:pt x="0" y="2311"/>
                </a:lnTo>
                <a:lnTo>
                  <a:pt x="0" y="91922"/>
                </a:lnTo>
                <a:lnTo>
                  <a:pt x="14935" y="91922"/>
                </a:lnTo>
                <a:lnTo>
                  <a:pt x="14935" y="52451"/>
                </a:lnTo>
                <a:lnTo>
                  <a:pt x="50139" y="52451"/>
                </a:lnTo>
                <a:lnTo>
                  <a:pt x="50139" y="39293"/>
                </a:lnTo>
                <a:lnTo>
                  <a:pt x="14935" y="39293"/>
                </a:lnTo>
                <a:lnTo>
                  <a:pt x="14935" y="2311"/>
                </a:lnTo>
                <a:close/>
              </a:path>
              <a:path w="121919" h="94614">
                <a:moveTo>
                  <a:pt x="109768" y="13157"/>
                </a:moveTo>
                <a:lnTo>
                  <a:pt x="87528" y="13157"/>
                </a:lnTo>
                <a:lnTo>
                  <a:pt x="94526" y="16446"/>
                </a:lnTo>
                <a:lnTo>
                  <a:pt x="104241" y="29603"/>
                </a:lnTo>
                <a:lnTo>
                  <a:pt x="106609" y="37410"/>
                </a:lnTo>
                <a:lnTo>
                  <a:pt x="106612" y="56824"/>
                </a:lnTo>
                <a:lnTo>
                  <a:pt x="104241" y="64630"/>
                </a:lnTo>
                <a:lnTo>
                  <a:pt x="94526" y="77787"/>
                </a:lnTo>
                <a:lnTo>
                  <a:pt x="87528" y="81076"/>
                </a:lnTo>
                <a:lnTo>
                  <a:pt x="109768" y="81076"/>
                </a:lnTo>
                <a:lnTo>
                  <a:pt x="121793" y="47117"/>
                </a:lnTo>
                <a:lnTo>
                  <a:pt x="121059" y="37410"/>
                </a:lnTo>
                <a:lnTo>
                  <a:pt x="118859" y="28560"/>
                </a:lnTo>
                <a:lnTo>
                  <a:pt x="115192" y="20565"/>
                </a:lnTo>
                <a:lnTo>
                  <a:pt x="110058" y="13423"/>
                </a:lnTo>
                <a:lnTo>
                  <a:pt x="109768" y="13157"/>
                </a:lnTo>
                <a:close/>
              </a:path>
              <a:path w="121919" h="94614">
                <a:moveTo>
                  <a:pt x="78409" y="0"/>
                </a:moveTo>
                <a:lnTo>
                  <a:pt x="40336" y="23383"/>
                </a:lnTo>
                <a:lnTo>
                  <a:pt x="35915" y="39293"/>
                </a:lnTo>
                <a:lnTo>
                  <a:pt x="50139" y="39293"/>
                </a:lnTo>
                <a:lnTo>
                  <a:pt x="50209" y="37410"/>
                </a:lnTo>
                <a:lnTo>
                  <a:pt x="52565" y="29603"/>
                </a:lnTo>
                <a:lnTo>
                  <a:pt x="62280" y="16446"/>
                </a:lnTo>
                <a:lnTo>
                  <a:pt x="69278" y="13157"/>
                </a:lnTo>
                <a:lnTo>
                  <a:pt x="109768" y="13157"/>
                </a:lnTo>
                <a:lnTo>
                  <a:pt x="103679" y="7554"/>
                </a:lnTo>
                <a:lnTo>
                  <a:pt x="96277" y="3359"/>
                </a:lnTo>
                <a:lnTo>
                  <a:pt x="87853" y="840"/>
                </a:lnTo>
                <a:lnTo>
                  <a:pt x="784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3025914" y="3712133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757" y="0"/>
                </a:lnTo>
              </a:path>
            </a:pathLst>
          </a:custGeom>
          <a:ln w="253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909455" y="3692448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4">
                <a:moveTo>
                  <a:pt x="0" y="0"/>
                </a:moveTo>
                <a:lnTo>
                  <a:pt x="131216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916834" y="3609263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147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966789" y="3609263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4"/>
                </a:lnTo>
              </a:path>
            </a:pathLst>
          </a:custGeom>
          <a:ln w="147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016757" y="3609263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4"/>
                </a:lnTo>
              </a:path>
            </a:pathLst>
          </a:custGeom>
          <a:ln w="147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060230" y="3609263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70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6" y="89611"/>
                </a:lnTo>
                <a:lnTo>
                  <a:pt x="33029" y="69342"/>
                </a:lnTo>
                <a:lnTo>
                  <a:pt x="14757" y="69342"/>
                </a:lnTo>
                <a:lnTo>
                  <a:pt x="14757" y="0"/>
                </a:lnTo>
                <a:close/>
              </a:path>
              <a:path w="80010" h="90170">
                <a:moveTo>
                  <a:pt x="80010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10" y="89611"/>
                </a:lnTo>
                <a:lnTo>
                  <a:pt x="80010" y="20269"/>
                </a:lnTo>
                <a:close/>
              </a:path>
              <a:path w="80010" h="90170">
                <a:moveTo>
                  <a:pt x="80010" y="0"/>
                </a:moveTo>
                <a:lnTo>
                  <a:pt x="57962" y="0"/>
                </a:lnTo>
                <a:lnTo>
                  <a:pt x="18669" y="69342"/>
                </a:lnTo>
                <a:lnTo>
                  <a:pt x="33029" y="69342"/>
                </a:lnTo>
                <a:lnTo>
                  <a:pt x="61341" y="20269"/>
                </a:lnTo>
                <a:lnTo>
                  <a:pt x="80010" y="20269"/>
                </a:lnTo>
                <a:lnTo>
                  <a:pt x="800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163887" y="3606952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19" h="94614">
                <a:moveTo>
                  <a:pt x="43205" y="0"/>
                </a:moveTo>
                <a:lnTo>
                  <a:pt x="6499" y="19460"/>
                </a:lnTo>
                <a:lnTo>
                  <a:pt x="0" y="46227"/>
                </a:lnTo>
                <a:lnTo>
                  <a:pt x="721" y="56395"/>
                </a:lnTo>
                <a:lnTo>
                  <a:pt x="25330" y="90900"/>
                </a:lnTo>
                <a:lnTo>
                  <a:pt x="43560" y="94233"/>
                </a:lnTo>
                <a:lnTo>
                  <a:pt x="51178" y="93767"/>
                </a:lnTo>
                <a:lnTo>
                  <a:pt x="76451" y="81076"/>
                </a:lnTo>
                <a:lnTo>
                  <a:pt x="34429" y="81076"/>
                </a:lnTo>
                <a:lnTo>
                  <a:pt x="27431" y="78092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2"/>
                </a:lnTo>
                <a:lnTo>
                  <a:pt x="82507" y="34315"/>
                </a:lnTo>
                <a:lnTo>
                  <a:pt x="15824" y="34315"/>
                </a:lnTo>
                <a:lnTo>
                  <a:pt x="16890" y="28155"/>
                </a:lnTo>
                <a:lnTo>
                  <a:pt x="19735" y="23088"/>
                </a:lnTo>
                <a:lnTo>
                  <a:pt x="28981" y="15151"/>
                </a:lnTo>
                <a:lnTo>
                  <a:pt x="35140" y="13157"/>
                </a:lnTo>
                <a:lnTo>
                  <a:pt x="73365" y="13157"/>
                </a:lnTo>
                <a:lnTo>
                  <a:pt x="72542" y="12001"/>
                </a:lnTo>
                <a:lnTo>
                  <a:pt x="66836" y="6750"/>
                </a:lnTo>
                <a:lnTo>
                  <a:pt x="60045" y="3000"/>
                </a:lnTo>
                <a:lnTo>
                  <a:pt x="52168" y="750"/>
                </a:lnTo>
                <a:lnTo>
                  <a:pt x="43205" y="0"/>
                </a:lnTo>
                <a:close/>
              </a:path>
              <a:path w="83819" h="94614">
                <a:moveTo>
                  <a:pt x="81610" y="67208"/>
                </a:moveTo>
                <a:lnTo>
                  <a:pt x="66319" y="67208"/>
                </a:lnTo>
                <a:lnTo>
                  <a:pt x="63295" y="73275"/>
                </a:lnTo>
                <a:lnTo>
                  <a:pt x="58493" y="77609"/>
                </a:lnTo>
                <a:lnTo>
                  <a:pt x="51914" y="80210"/>
                </a:lnTo>
                <a:lnTo>
                  <a:pt x="43560" y="81076"/>
                </a:lnTo>
                <a:lnTo>
                  <a:pt x="76451" y="81076"/>
                </a:lnTo>
                <a:lnTo>
                  <a:pt x="80060" y="75272"/>
                </a:lnTo>
                <a:lnTo>
                  <a:pt x="81610" y="67208"/>
                </a:lnTo>
                <a:close/>
              </a:path>
              <a:path w="83819" h="94614">
                <a:moveTo>
                  <a:pt x="73365" y="13157"/>
                </a:moveTo>
                <a:lnTo>
                  <a:pt x="50076" y="13157"/>
                </a:lnTo>
                <a:lnTo>
                  <a:pt x="55879" y="15176"/>
                </a:lnTo>
                <a:lnTo>
                  <a:pt x="64655" y="23228"/>
                </a:lnTo>
                <a:lnTo>
                  <a:pt x="67081" y="28270"/>
                </a:lnTo>
                <a:lnTo>
                  <a:pt x="67563" y="34315"/>
                </a:lnTo>
                <a:lnTo>
                  <a:pt x="82507" y="34315"/>
                </a:lnTo>
                <a:lnTo>
                  <a:pt x="82407" y="33255"/>
                </a:lnTo>
                <a:lnTo>
                  <a:pt x="80362" y="25449"/>
                </a:lnTo>
                <a:lnTo>
                  <a:pt x="77073" y="18364"/>
                </a:lnTo>
                <a:lnTo>
                  <a:pt x="7336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81316" y="3824604"/>
            <a:ext cx="1699056" cy="3449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673860" y="3840073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4"/>
                </a:lnTo>
              </a:path>
            </a:pathLst>
          </a:custGeom>
          <a:ln w="151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635188" y="3833495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776183" y="3824604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4" h="94614">
                <a:moveTo>
                  <a:pt x="44094" y="0"/>
                </a:moveTo>
                <a:lnTo>
                  <a:pt x="6649" y="20447"/>
                </a:lnTo>
                <a:lnTo>
                  <a:pt x="0" y="47117"/>
                </a:lnTo>
                <a:lnTo>
                  <a:pt x="738" y="56894"/>
                </a:lnTo>
                <a:lnTo>
                  <a:pt x="25806" y="90900"/>
                </a:lnTo>
                <a:lnTo>
                  <a:pt x="44094" y="94234"/>
                </a:lnTo>
                <a:lnTo>
                  <a:pt x="53776" y="93400"/>
                </a:lnTo>
                <a:lnTo>
                  <a:pt x="62382" y="90900"/>
                </a:lnTo>
                <a:lnTo>
                  <a:pt x="69911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3" y="56894"/>
                </a:lnTo>
                <a:lnTo>
                  <a:pt x="15203" y="37339"/>
                </a:lnTo>
                <a:lnTo>
                  <a:pt x="17602" y="29603"/>
                </a:lnTo>
                <a:lnTo>
                  <a:pt x="27559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1" y="7500"/>
                </a:lnTo>
                <a:lnTo>
                  <a:pt x="62382" y="3333"/>
                </a:lnTo>
                <a:lnTo>
                  <a:pt x="53776" y="833"/>
                </a:lnTo>
                <a:lnTo>
                  <a:pt x="44094" y="0"/>
                </a:lnTo>
                <a:close/>
              </a:path>
              <a:path w="88264" h="94614">
                <a:moveTo>
                  <a:pt x="76168" y="13157"/>
                </a:moveTo>
                <a:lnTo>
                  <a:pt x="53454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5" y="37339"/>
                </a:lnTo>
                <a:lnTo>
                  <a:pt x="72985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48" y="37339"/>
                </a:lnTo>
                <a:lnTo>
                  <a:pt x="85229" y="28449"/>
                </a:lnTo>
                <a:lnTo>
                  <a:pt x="81534" y="20447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937448" y="3826916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70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50139"/>
                </a:lnTo>
                <a:lnTo>
                  <a:pt x="79832" y="50139"/>
                </a:lnTo>
                <a:lnTo>
                  <a:pt x="79832" y="36982"/>
                </a:lnTo>
                <a:lnTo>
                  <a:pt x="15113" y="36982"/>
                </a:lnTo>
                <a:lnTo>
                  <a:pt x="15113" y="0"/>
                </a:lnTo>
                <a:close/>
              </a:path>
              <a:path w="80010" h="90170">
                <a:moveTo>
                  <a:pt x="79832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10" h="90170">
                <a:moveTo>
                  <a:pt x="79832" y="0"/>
                </a:moveTo>
                <a:lnTo>
                  <a:pt x="64719" y="0"/>
                </a:lnTo>
                <a:lnTo>
                  <a:pt x="64719" y="36982"/>
                </a:lnTo>
                <a:lnTo>
                  <a:pt x="79832" y="36982"/>
                </a:lnTo>
                <a:lnTo>
                  <a:pt x="798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039505" y="3824604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39" h="94614">
                <a:moveTo>
                  <a:pt x="74723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8" y="35927"/>
                </a:lnTo>
                <a:lnTo>
                  <a:pt x="0" y="56896"/>
                </a:lnTo>
                <a:lnTo>
                  <a:pt x="0" y="73139"/>
                </a:lnTo>
                <a:lnTo>
                  <a:pt x="2895" y="80010"/>
                </a:lnTo>
                <a:lnTo>
                  <a:pt x="14516" y="91389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7" y="93500"/>
                </a:lnTo>
                <a:lnTo>
                  <a:pt x="48496" y="91300"/>
                </a:lnTo>
                <a:lnTo>
                  <a:pt x="54886" y="87633"/>
                </a:lnTo>
                <a:lnTo>
                  <a:pt x="60096" y="82499"/>
                </a:lnTo>
                <a:lnTo>
                  <a:pt x="78231" y="82499"/>
                </a:lnTo>
                <a:lnTo>
                  <a:pt x="78231" y="81076"/>
                </a:lnTo>
                <a:lnTo>
                  <a:pt x="29273" y="81076"/>
                </a:lnTo>
                <a:lnTo>
                  <a:pt x="24142" y="79603"/>
                </a:lnTo>
                <a:lnTo>
                  <a:pt x="16916" y="73672"/>
                </a:lnTo>
                <a:lnTo>
                  <a:pt x="15112" y="69646"/>
                </a:lnTo>
                <a:lnTo>
                  <a:pt x="15112" y="64541"/>
                </a:lnTo>
                <a:lnTo>
                  <a:pt x="16456" y="57073"/>
                </a:lnTo>
                <a:lnTo>
                  <a:pt x="20488" y="51739"/>
                </a:lnTo>
                <a:lnTo>
                  <a:pt x="27210" y="48539"/>
                </a:lnTo>
                <a:lnTo>
                  <a:pt x="36626" y="47472"/>
                </a:lnTo>
                <a:lnTo>
                  <a:pt x="78231" y="47472"/>
                </a:lnTo>
                <a:lnTo>
                  <a:pt x="78231" y="20980"/>
                </a:lnTo>
                <a:lnTo>
                  <a:pt x="74942" y="13335"/>
                </a:lnTo>
                <a:lnTo>
                  <a:pt x="74723" y="13157"/>
                </a:lnTo>
                <a:close/>
              </a:path>
              <a:path w="78739" h="94614">
                <a:moveTo>
                  <a:pt x="78231" y="82499"/>
                </a:moveTo>
                <a:lnTo>
                  <a:pt x="64007" y="82499"/>
                </a:lnTo>
                <a:lnTo>
                  <a:pt x="64007" y="91922"/>
                </a:lnTo>
                <a:lnTo>
                  <a:pt x="78231" y="91922"/>
                </a:lnTo>
                <a:lnTo>
                  <a:pt x="78231" y="82499"/>
                </a:lnTo>
                <a:close/>
              </a:path>
              <a:path w="78739" h="94614">
                <a:moveTo>
                  <a:pt x="78231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44" y="68783"/>
                </a:lnTo>
                <a:lnTo>
                  <a:pt x="49834" y="78625"/>
                </a:lnTo>
                <a:lnTo>
                  <a:pt x="43383" y="81076"/>
                </a:lnTo>
                <a:lnTo>
                  <a:pt x="78231" y="81076"/>
                </a:lnTo>
                <a:lnTo>
                  <a:pt x="78231" y="47472"/>
                </a:lnTo>
                <a:close/>
              </a:path>
              <a:path w="78739" h="94614">
                <a:moveTo>
                  <a:pt x="41249" y="0"/>
                </a:moveTo>
                <a:lnTo>
                  <a:pt x="6273" y="17957"/>
                </a:lnTo>
                <a:lnTo>
                  <a:pt x="5689" y="26136"/>
                </a:lnTo>
                <a:lnTo>
                  <a:pt x="20802" y="26136"/>
                </a:lnTo>
                <a:lnTo>
                  <a:pt x="21628" y="17487"/>
                </a:lnTo>
                <a:lnTo>
                  <a:pt x="28562" y="13157"/>
                </a:lnTo>
                <a:lnTo>
                  <a:pt x="74723" y="13157"/>
                </a:lnTo>
                <a:lnTo>
                  <a:pt x="68364" y="8001"/>
                </a:lnTo>
                <a:lnTo>
                  <a:pt x="62968" y="4500"/>
                </a:lnTo>
                <a:lnTo>
                  <a:pt x="56649" y="2000"/>
                </a:lnTo>
                <a:lnTo>
                  <a:pt x="49409" y="500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140318" y="3826916"/>
            <a:ext cx="75565" cy="90170"/>
          </a:xfrm>
          <a:custGeom>
            <a:avLst/>
            <a:gdLst/>
            <a:ahLst/>
            <a:cxnLst/>
            <a:rect l="l" t="t" r="r" b="b"/>
            <a:pathLst>
              <a:path w="75564" h="90170">
                <a:moveTo>
                  <a:pt x="75387" y="54228"/>
                </a:moveTo>
                <a:lnTo>
                  <a:pt x="60096" y="54228"/>
                </a:lnTo>
                <a:lnTo>
                  <a:pt x="60096" y="89611"/>
                </a:lnTo>
                <a:lnTo>
                  <a:pt x="75387" y="89611"/>
                </a:lnTo>
                <a:lnTo>
                  <a:pt x="75387" y="54228"/>
                </a:lnTo>
                <a:close/>
              </a:path>
              <a:path w="75564" h="90170">
                <a:moveTo>
                  <a:pt x="15113" y="0"/>
                </a:moveTo>
                <a:lnTo>
                  <a:pt x="0" y="0"/>
                </a:lnTo>
                <a:lnTo>
                  <a:pt x="13" y="30314"/>
                </a:lnTo>
                <a:lnTo>
                  <a:pt x="28206" y="56718"/>
                </a:lnTo>
                <a:lnTo>
                  <a:pt x="34493" y="56718"/>
                </a:lnTo>
                <a:lnTo>
                  <a:pt x="41224" y="56563"/>
                </a:lnTo>
                <a:lnTo>
                  <a:pt x="47750" y="56095"/>
                </a:lnTo>
                <a:lnTo>
                  <a:pt x="54029" y="55319"/>
                </a:lnTo>
                <a:lnTo>
                  <a:pt x="60096" y="54228"/>
                </a:lnTo>
                <a:lnTo>
                  <a:pt x="75387" y="54228"/>
                </a:lnTo>
                <a:lnTo>
                  <a:pt x="75387" y="43205"/>
                </a:lnTo>
                <a:lnTo>
                  <a:pt x="32473" y="43205"/>
                </a:lnTo>
                <a:lnTo>
                  <a:pt x="28244" y="42735"/>
                </a:lnTo>
                <a:lnTo>
                  <a:pt x="15113" y="28092"/>
                </a:lnTo>
                <a:lnTo>
                  <a:pt x="15113" y="0"/>
                </a:lnTo>
                <a:close/>
              </a:path>
              <a:path w="75564" h="90170">
                <a:moveTo>
                  <a:pt x="75387" y="0"/>
                </a:moveTo>
                <a:lnTo>
                  <a:pt x="60096" y="0"/>
                </a:lnTo>
                <a:lnTo>
                  <a:pt x="60096" y="40894"/>
                </a:lnTo>
                <a:lnTo>
                  <a:pt x="52984" y="42430"/>
                </a:lnTo>
                <a:lnTo>
                  <a:pt x="45516" y="43205"/>
                </a:lnTo>
                <a:lnTo>
                  <a:pt x="75387" y="43205"/>
                </a:lnTo>
                <a:lnTo>
                  <a:pt x="7538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236508" y="3824604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39" h="94614">
                <a:moveTo>
                  <a:pt x="74723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3" y="35927"/>
                </a:lnTo>
                <a:lnTo>
                  <a:pt x="0" y="56896"/>
                </a:lnTo>
                <a:lnTo>
                  <a:pt x="0" y="73139"/>
                </a:lnTo>
                <a:lnTo>
                  <a:pt x="2895" y="80010"/>
                </a:lnTo>
                <a:lnTo>
                  <a:pt x="14516" y="91389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6" y="93500"/>
                </a:lnTo>
                <a:lnTo>
                  <a:pt x="48491" y="91300"/>
                </a:lnTo>
                <a:lnTo>
                  <a:pt x="54881" y="87633"/>
                </a:lnTo>
                <a:lnTo>
                  <a:pt x="60096" y="82499"/>
                </a:lnTo>
                <a:lnTo>
                  <a:pt x="78231" y="82499"/>
                </a:lnTo>
                <a:lnTo>
                  <a:pt x="78231" y="81076"/>
                </a:lnTo>
                <a:lnTo>
                  <a:pt x="29273" y="81076"/>
                </a:lnTo>
                <a:lnTo>
                  <a:pt x="24142" y="79603"/>
                </a:lnTo>
                <a:lnTo>
                  <a:pt x="16916" y="73672"/>
                </a:lnTo>
                <a:lnTo>
                  <a:pt x="15112" y="69646"/>
                </a:lnTo>
                <a:lnTo>
                  <a:pt x="15112" y="64541"/>
                </a:lnTo>
                <a:lnTo>
                  <a:pt x="16458" y="57073"/>
                </a:lnTo>
                <a:lnTo>
                  <a:pt x="20493" y="51739"/>
                </a:lnTo>
                <a:lnTo>
                  <a:pt x="27216" y="48539"/>
                </a:lnTo>
                <a:lnTo>
                  <a:pt x="36626" y="47472"/>
                </a:lnTo>
                <a:lnTo>
                  <a:pt x="78231" y="47472"/>
                </a:lnTo>
                <a:lnTo>
                  <a:pt x="78231" y="20980"/>
                </a:lnTo>
                <a:lnTo>
                  <a:pt x="74942" y="13335"/>
                </a:lnTo>
                <a:lnTo>
                  <a:pt x="74723" y="13157"/>
                </a:lnTo>
                <a:close/>
              </a:path>
              <a:path w="78739" h="94614">
                <a:moveTo>
                  <a:pt x="78231" y="82499"/>
                </a:moveTo>
                <a:lnTo>
                  <a:pt x="64007" y="82499"/>
                </a:lnTo>
                <a:lnTo>
                  <a:pt x="64007" y="91922"/>
                </a:lnTo>
                <a:lnTo>
                  <a:pt x="78231" y="91922"/>
                </a:lnTo>
                <a:lnTo>
                  <a:pt x="78231" y="82499"/>
                </a:lnTo>
                <a:close/>
              </a:path>
              <a:path w="78739" h="94614">
                <a:moveTo>
                  <a:pt x="78231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44" y="68783"/>
                </a:lnTo>
                <a:lnTo>
                  <a:pt x="49847" y="78625"/>
                </a:lnTo>
                <a:lnTo>
                  <a:pt x="43383" y="81076"/>
                </a:lnTo>
                <a:lnTo>
                  <a:pt x="78231" y="81076"/>
                </a:lnTo>
                <a:lnTo>
                  <a:pt x="78231" y="47472"/>
                </a:lnTo>
                <a:close/>
              </a:path>
              <a:path w="78739" h="94614">
                <a:moveTo>
                  <a:pt x="41249" y="0"/>
                </a:moveTo>
                <a:lnTo>
                  <a:pt x="6286" y="17957"/>
                </a:lnTo>
                <a:lnTo>
                  <a:pt x="5689" y="26136"/>
                </a:lnTo>
                <a:lnTo>
                  <a:pt x="20802" y="26136"/>
                </a:lnTo>
                <a:lnTo>
                  <a:pt x="21628" y="17487"/>
                </a:lnTo>
                <a:lnTo>
                  <a:pt x="28562" y="13157"/>
                </a:lnTo>
                <a:lnTo>
                  <a:pt x="74723" y="13157"/>
                </a:lnTo>
                <a:lnTo>
                  <a:pt x="68364" y="8001"/>
                </a:lnTo>
                <a:lnTo>
                  <a:pt x="62968" y="4500"/>
                </a:lnTo>
                <a:lnTo>
                  <a:pt x="56649" y="2000"/>
                </a:lnTo>
                <a:lnTo>
                  <a:pt x="49409" y="500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332342" y="3826916"/>
            <a:ext cx="89535" cy="90170"/>
          </a:xfrm>
          <a:custGeom>
            <a:avLst/>
            <a:gdLst/>
            <a:ahLst/>
            <a:cxnLst/>
            <a:rect l="l" t="t" r="r" b="b"/>
            <a:pathLst>
              <a:path w="89535" h="90170">
                <a:moveTo>
                  <a:pt x="89255" y="0"/>
                </a:moveTo>
                <a:lnTo>
                  <a:pt x="20624" y="0"/>
                </a:lnTo>
                <a:lnTo>
                  <a:pt x="20616" y="35026"/>
                </a:lnTo>
                <a:lnTo>
                  <a:pt x="20369" y="45337"/>
                </a:lnTo>
                <a:lnTo>
                  <a:pt x="9309" y="75387"/>
                </a:lnTo>
                <a:lnTo>
                  <a:pt x="0" y="75387"/>
                </a:lnTo>
                <a:lnTo>
                  <a:pt x="0" y="89611"/>
                </a:lnTo>
                <a:lnTo>
                  <a:pt x="3022" y="89611"/>
                </a:lnTo>
                <a:lnTo>
                  <a:pt x="10870" y="88856"/>
                </a:lnTo>
                <a:lnTo>
                  <a:pt x="34209" y="49085"/>
                </a:lnTo>
                <a:lnTo>
                  <a:pt x="34671" y="35026"/>
                </a:lnTo>
                <a:lnTo>
                  <a:pt x="34671" y="13157"/>
                </a:lnTo>
                <a:lnTo>
                  <a:pt x="89255" y="13157"/>
                </a:lnTo>
                <a:lnTo>
                  <a:pt x="89255" y="0"/>
                </a:lnTo>
                <a:close/>
              </a:path>
              <a:path w="89535" h="90170">
                <a:moveTo>
                  <a:pt x="89255" y="13157"/>
                </a:moveTo>
                <a:lnTo>
                  <a:pt x="73964" y="13157"/>
                </a:lnTo>
                <a:lnTo>
                  <a:pt x="73964" y="89611"/>
                </a:lnTo>
                <a:lnTo>
                  <a:pt x="89255" y="89611"/>
                </a:lnTo>
                <a:lnTo>
                  <a:pt x="8925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450579" y="3826916"/>
            <a:ext cx="75565" cy="90170"/>
          </a:xfrm>
          <a:custGeom>
            <a:avLst/>
            <a:gdLst/>
            <a:ahLst/>
            <a:cxnLst/>
            <a:rect l="l" t="t" r="r" b="b"/>
            <a:pathLst>
              <a:path w="75564" h="90170">
                <a:moveTo>
                  <a:pt x="15112" y="0"/>
                </a:moveTo>
                <a:lnTo>
                  <a:pt x="0" y="0"/>
                </a:lnTo>
                <a:lnTo>
                  <a:pt x="0" y="89611"/>
                </a:lnTo>
                <a:lnTo>
                  <a:pt x="41605" y="89611"/>
                </a:lnTo>
                <a:lnTo>
                  <a:pt x="49232" y="89116"/>
                </a:lnTo>
                <a:lnTo>
                  <a:pt x="55938" y="87631"/>
                </a:lnTo>
                <a:lnTo>
                  <a:pt x="61723" y="85158"/>
                </a:lnTo>
                <a:lnTo>
                  <a:pt x="66586" y="81699"/>
                </a:lnTo>
                <a:lnTo>
                  <a:pt x="72425" y="76454"/>
                </a:lnTo>
                <a:lnTo>
                  <a:pt x="15112" y="76454"/>
                </a:lnTo>
                <a:lnTo>
                  <a:pt x="15112" y="42672"/>
                </a:lnTo>
                <a:lnTo>
                  <a:pt x="72182" y="42672"/>
                </a:lnTo>
                <a:lnTo>
                  <a:pt x="66586" y="37693"/>
                </a:lnTo>
                <a:lnTo>
                  <a:pt x="61723" y="34274"/>
                </a:lnTo>
                <a:lnTo>
                  <a:pt x="55938" y="31829"/>
                </a:lnTo>
                <a:lnTo>
                  <a:pt x="49232" y="30360"/>
                </a:lnTo>
                <a:lnTo>
                  <a:pt x="41605" y="29870"/>
                </a:lnTo>
                <a:lnTo>
                  <a:pt x="15112" y="29870"/>
                </a:lnTo>
                <a:lnTo>
                  <a:pt x="15112" y="0"/>
                </a:lnTo>
                <a:close/>
              </a:path>
              <a:path w="75564" h="90170">
                <a:moveTo>
                  <a:pt x="72182" y="42672"/>
                </a:moveTo>
                <a:lnTo>
                  <a:pt x="46939" y="42672"/>
                </a:lnTo>
                <a:lnTo>
                  <a:pt x="52273" y="44094"/>
                </a:lnTo>
                <a:lnTo>
                  <a:pt x="58673" y="49784"/>
                </a:lnTo>
                <a:lnTo>
                  <a:pt x="60274" y="54000"/>
                </a:lnTo>
                <a:lnTo>
                  <a:pt x="60274" y="65138"/>
                </a:lnTo>
                <a:lnTo>
                  <a:pt x="58673" y="69342"/>
                </a:lnTo>
                <a:lnTo>
                  <a:pt x="52273" y="75031"/>
                </a:lnTo>
                <a:lnTo>
                  <a:pt x="46939" y="76454"/>
                </a:lnTo>
                <a:lnTo>
                  <a:pt x="72425" y="76454"/>
                </a:lnTo>
                <a:lnTo>
                  <a:pt x="75271" y="69342"/>
                </a:lnTo>
                <a:lnTo>
                  <a:pt x="75387" y="50203"/>
                </a:lnTo>
                <a:lnTo>
                  <a:pt x="72453" y="42913"/>
                </a:lnTo>
                <a:lnTo>
                  <a:pt x="72182" y="4267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547480" y="3826916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70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50139"/>
                </a:lnTo>
                <a:lnTo>
                  <a:pt x="79832" y="50139"/>
                </a:lnTo>
                <a:lnTo>
                  <a:pt x="79832" y="36982"/>
                </a:lnTo>
                <a:lnTo>
                  <a:pt x="15113" y="36982"/>
                </a:lnTo>
                <a:lnTo>
                  <a:pt x="15113" y="0"/>
                </a:lnTo>
                <a:close/>
              </a:path>
              <a:path w="80010" h="90170">
                <a:moveTo>
                  <a:pt x="79832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10" h="90170">
                <a:moveTo>
                  <a:pt x="79832" y="0"/>
                </a:moveTo>
                <a:lnTo>
                  <a:pt x="64719" y="0"/>
                </a:lnTo>
                <a:lnTo>
                  <a:pt x="64719" y="36982"/>
                </a:lnTo>
                <a:lnTo>
                  <a:pt x="79832" y="36982"/>
                </a:lnTo>
                <a:lnTo>
                  <a:pt x="798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650959" y="3824604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4" h="94614">
                <a:moveTo>
                  <a:pt x="44094" y="0"/>
                </a:moveTo>
                <a:lnTo>
                  <a:pt x="6649" y="20447"/>
                </a:lnTo>
                <a:lnTo>
                  <a:pt x="0" y="47117"/>
                </a:lnTo>
                <a:lnTo>
                  <a:pt x="738" y="56894"/>
                </a:lnTo>
                <a:lnTo>
                  <a:pt x="25806" y="90900"/>
                </a:lnTo>
                <a:lnTo>
                  <a:pt x="44094" y="94234"/>
                </a:lnTo>
                <a:lnTo>
                  <a:pt x="53776" y="93400"/>
                </a:lnTo>
                <a:lnTo>
                  <a:pt x="62382" y="90900"/>
                </a:lnTo>
                <a:lnTo>
                  <a:pt x="69911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3" y="56894"/>
                </a:lnTo>
                <a:lnTo>
                  <a:pt x="15203" y="37339"/>
                </a:lnTo>
                <a:lnTo>
                  <a:pt x="17602" y="29603"/>
                </a:lnTo>
                <a:lnTo>
                  <a:pt x="27559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1" y="7500"/>
                </a:lnTo>
                <a:lnTo>
                  <a:pt x="62382" y="3333"/>
                </a:lnTo>
                <a:lnTo>
                  <a:pt x="53776" y="833"/>
                </a:lnTo>
                <a:lnTo>
                  <a:pt x="44094" y="0"/>
                </a:lnTo>
                <a:close/>
              </a:path>
              <a:path w="88264" h="94614">
                <a:moveTo>
                  <a:pt x="76168" y="13157"/>
                </a:moveTo>
                <a:lnTo>
                  <a:pt x="53454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5" y="37339"/>
                </a:lnTo>
                <a:lnTo>
                  <a:pt x="72985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50" y="37339"/>
                </a:lnTo>
                <a:lnTo>
                  <a:pt x="85234" y="28449"/>
                </a:lnTo>
                <a:lnTo>
                  <a:pt x="81539" y="20447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762796" y="3826916"/>
            <a:ext cx="95885" cy="90170"/>
          </a:xfrm>
          <a:custGeom>
            <a:avLst/>
            <a:gdLst/>
            <a:ahLst/>
            <a:cxnLst/>
            <a:rect l="l" t="t" r="r" b="b"/>
            <a:pathLst>
              <a:path w="95885" h="90170">
                <a:moveTo>
                  <a:pt x="24003" y="0"/>
                </a:moveTo>
                <a:lnTo>
                  <a:pt x="0" y="0"/>
                </a:lnTo>
                <a:lnTo>
                  <a:pt x="0" y="89611"/>
                </a:lnTo>
                <a:lnTo>
                  <a:pt x="14757" y="89611"/>
                </a:lnTo>
                <a:lnTo>
                  <a:pt x="14757" y="17602"/>
                </a:lnTo>
                <a:lnTo>
                  <a:pt x="33492" y="17602"/>
                </a:lnTo>
                <a:lnTo>
                  <a:pt x="24003" y="0"/>
                </a:lnTo>
                <a:close/>
              </a:path>
              <a:path w="95885" h="90170">
                <a:moveTo>
                  <a:pt x="95656" y="17602"/>
                </a:moveTo>
                <a:lnTo>
                  <a:pt x="80899" y="17602"/>
                </a:lnTo>
                <a:lnTo>
                  <a:pt x="80899" y="89611"/>
                </a:lnTo>
                <a:lnTo>
                  <a:pt x="95656" y="89611"/>
                </a:lnTo>
                <a:lnTo>
                  <a:pt x="95656" y="17602"/>
                </a:lnTo>
                <a:close/>
              </a:path>
              <a:path w="95885" h="90170">
                <a:moveTo>
                  <a:pt x="33492" y="17602"/>
                </a:moveTo>
                <a:lnTo>
                  <a:pt x="18669" y="17602"/>
                </a:lnTo>
                <a:lnTo>
                  <a:pt x="39471" y="56007"/>
                </a:lnTo>
                <a:lnTo>
                  <a:pt x="56184" y="56007"/>
                </a:lnTo>
                <a:lnTo>
                  <a:pt x="64371" y="40894"/>
                </a:lnTo>
                <a:lnTo>
                  <a:pt x="46050" y="40894"/>
                </a:lnTo>
                <a:lnTo>
                  <a:pt x="33492" y="17602"/>
                </a:lnTo>
                <a:close/>
              </a:path>
              <a:path w="95885" h="90170">
                <a:moveTo>
                  <a:pt x="95656" y="0"/>
                </a:moveTo>
                <a:lnTo>
                  <a:pt x="72009" y="0"/>
                </a:lnTo>
                <a:lnTo>
                  <a:pt x="49961" y="40894"/>
                </a:lnTo>
                <a:lnTo>
                  <a:pt x="64371" y="40894"/>
                </a:lnTo>
                <a:lnTo>
                  <a:pt x="76987" y="17602"/>
                </a:lnTo>
                <a:lnTo>
                  <a:pt x="95656" y="17602"/>
                </a:lnTo>
                <a:lnTo>
                  <a:pt x="956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937040" y="3826916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70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6" y="89611"/>
                </a:lnTo>
                <a:lnTo>
                  <a:pt x="33029" y="69342"/>
                </a:lnTo>
                <a:lnTo>
                  <a:pt x="14757" y="69342"/>
                </a:lnTo>
                <a:lnTo>
                  <a:pt x="14757" y="0"/>
                </a:lnTo>
                <a:close/>
              </a:path>
              <a:path w="80010" h="90170">
                <a:moveTo>
                  <a:pt x="80010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10" y="89611"/>
                </a:lnTo>
                <a:lnTo>
                  <a:pt x="80010" y="20269"/>
                </a:lnTo>
                <a:close/>
              </a:path>
              <a:path w="80010" h="90170">
                <a:moveTo>
                  <a:pt x="80010" y="0"/>
                </a:moveTo>
                <a:lnTo>
                  <a:pt x="57962" y="0"/>
                </a:lnTo>
                <a:lnTo>
                  <a:pt x="18669" y="69342"/>
                </a:lnTo>
                <a:lnTo>
                  <a:pt x="33029" y="69342"/>
                </a:lnTo>
                <a:lnTo>
                  <a:pt x="61341" y="20269"/>
                </a:lnTo>
                <a:lnTo>
                  <a:pt x="80010" y="20269"/>
                </a:lnTo>
                <a:lnTo>
                  <a:pt x="800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036074" y="3826916"/>
            <a:ext cx="89535" cy="90170"/>
          </a:xfrm>
          <a:custGeom>
            <a:avLst/>
            <a:gdLst/>
            <a:ahLst/>
            <a:cxnLst/>
            <a:rect l="l" t="t" r="r" b="b"/>
            <a:pathLst>
              <a:path w="89535" h="90170">
                <a:moveTo>
                  <a:pt x="89255" y="0"/>
                </a:moveTo>
                <a:lnTo>
                  <a:pt x="20624" y="0"/>
                </a:lnTo>
                <a:lnTo>
                  <a:pt x="20616" y="35026"/>
                </a:lnTo>
                <a:lnTo>
                  <a:pt x="20369" y="45337"/>
                </a:lnTo>
                <a:lnTo>
                  <a:pt x="9309" y="75387"/>
                </a:lnTo>
                <a:lnTo>
                  <a:pt x="0" y="75387"/>
                </a:lnTo>
                <a:lnTo>
                  <a:pt x="0" y="89611"/>
                </a:lnTo>
                <a:lnTo>
                  <a:pt x="3022" y="89611"/>
                </a:lnTo>
                <a:lnTo>
                  <a:pt x="10875" y="88856"/>
                </a:lnTo>
                <a:lnTo>
                  <a:pt x="34209" y="49085"/>
                </a:lnTo>
                <a:lnTo>
                  <a:pt x="34671" y="35026"/>
                </a:lnTo>
                <a:lnTo>
                  <a:pt x="34671" y="13157"/>
                </a:lnTo>
                <a:lnTo>
                  <a:pt x="89255" y="13157"/>
                </a:lnTo>
                <a:lnTo>
                  <a:pt x="89255" y="0"/>
                </a:lnTo>
                <a:close/>
              </a:path>
              <a:path w="89535" h="90170">
                <a:moveTo>
                  <a:pt x="89255" y="13157"/>
                </a:moveTo>
                <a:lnTo>
                  <a:pt x="73964" y="13157"/>
                </a:lnTo>
                <a:lnTo>
                  <a:pt x="73964" y="89611"/>
                </a:lnTo>
                <a:lnTo>
                  <a:pt x="89255" y="89611"/>
                </a:lnTo>
                <a:lnTo>
                  <a:pt x="8925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154311" y="3826916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70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6" y="89611"/>
                </a:lnTo>
                <a:lnTo>
                  <a:pt x="33029" y="69342"/>
                </a:lnTo>
                <a:lnTo>
                  <a:pt x="14757" y="69342"/>
                </a:lnTo>
                <a:lnTo>
                  <a:pt x="14757" y="0"/>
                </a:lnTo>
                <a:close/>
              </a:path>
              <a:path w="80010" h="90170">
                <a:moveTo>
                  <a:pt x="80010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10" y="89611"/>
                </a:lnTo>
                <a:lnTo>
                  <a:pt x="80010" y="20269"/>
                </a:lnTo>
                <a:close/>
              </a:path>
              <a:path w="80010" h="90170">
                <a:moveTo>
                  <a:pt x="80010" y="0"/>
                </a:moveTo>
                <a:lnTo>
                  <a:pt x="57962" y="0"/>
                </a:lnTo>
                <a:lnTo>
                  <a:pt x="18669" y="69342"/>
                </a:lnTo>
                <a:lnTo>
                  <a:pt x="33029" y="69342"/>
                </a:lnTo>
                <a:lnTo>
                  <a:pt x="61341" y="20269"/>
                </a:lnTo>
                <a:lnTo>
                  <a:pt x="80010" y="20269"/>
                </a:lnTo>
                <a:lnTo>
                  <a:pt x="800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307397" y="3824604"/>
            <a:ext cx="81280" cy="94615"/>
          </a:xfrm>
          <a:custGeom>
            <a:avLst/>
            <a:gdLst/>
            <a:ahLst/>
            <a:cxnLst/>
            <a:rect l="l" t="t" r="r" b="b"/>
            <a:pathLst>
              <a:path w="81279" h="94614">
                <a:moveTo>
                  <a:pt x="43561" y="0"/>
                </a:moveTo>
                <a:lnTo>
                  <a:pt x="6504" y="20215"/>
                </a:lnTo>
                <a:lnTo>
                  <a:pt x="0" y="47117"/>
                </a:lnTo>
                <a:lnTo>
                  <a:pt x="728" y="56970"/>
                </a:lnTo>
                <a:lnTo>
                  <a:pt x="25450" y="90925"/>
                </a:lnTo>
                <a:lnTo>
                  <a:pt x="43561" y="94234"/>
                </a:lnTo>
                <a:lnTo>
                  <a:pt x="50869" y="93738"/>
                </a:lnTo>
                <a:lnTo>
                  <a:pt x="57497" y="92254"/>
                </a:lnTo>
                <a:lnTo>
                  <a:pt x="63447" y="89781"/>
                </a:lnTo>
                <a:lnTo>
                  <a:pt x="68719" y="86321"/>
                </a:lnTo>
                <a:lnTo>
                  <a:pt x="75266" y="81076"/>
                </a:lnTo>
                <a:lnTo>
                  <a:pt x="34086" y="81076"/>
                </a:lnTo>
                <a:lnTo>
                  <a:pt x="26974" y="77825"/>
                </a:lnTo>
                <a:lnTo>
                  <a:pt x="15113" y="37045"/>
                </a:lnTo>
                <a:lnTo>
                  <a:pt x="17462" y="29019"/>
                </a:lnTo>
                <a:lnTo>
                  <a:pt x="26822" y="16332"/>
                </a:lnTo>
                <a:lnTo>
                  <a:pt x="33959" y="13157"/>
                </a:lnTo>
                <a:lnTo>
                  <a:pt x="75339" y="13157"/>
                </a:lnTo>
                <a:lnTo>
                  <a:pt x="75184" y="12890"/>
                </a:lnTo>
                <a:lnTo>
                  <a:pt x="68719" y="7734"/>
                </a:lnTo>
                <a:lnTo>
                  <a:pt x="63517" y="4350"/>
                </a:lnTo>
                <a:lnTo>
                  <a:pt x="57588" y="1933"/>
                </a:lnTo>
                <a:lnTo>
                  <a:pt x="50935" y="483"/>
                </a:lnTo>
                <a:lnTo>
                  <a:pt x="43561" y="0"/>
                </a:lnTo>
                <a:close/>
              </a:path>
              <a:path w="81279" h="94614">
                <a:moveTo>
                  <a:pt x="81254" y="64897"/>
                </a:moveTo>
                <a:lnTo>
                  <a:pt x="66141" y="64897"/>
                </a:lnTo>
                <a:lnTo>
                  <a:pt x="63331" y="71973"/>
                </a:lnTo>
                <a:lnTo>
                  <a:pt x="58632" y="77030"/>
                </a:lnTo>
                <a:lnTo>
                  <a:pt x="52043" y="80064"/>
                </a:lnTo>
                <a:lnTo>
                  <a:pt x="43561" y="81076"/>
                </a:lnTo>
                <a:lnTo>
                  <a:pt x="75266" y="81076"/>
                </a:lnTo>
                <a:lnTo>
                  <a:pt x="79476" y="73901"/>
                </a:lnTo>
                <a:lnTo>
                  <a:pt x="81254" y="64897"/>
                </a:lnTo>
                <a:close/>
              </a:path>
              <a:path w="81279" h="94614">
                <a:moveTo>
                  <a:pt x="75339" y="13157"/>
                </a:moveTo>
                <a:lnTo>
                  <a:pt x="43561" y="13157"/>
                </a:lnTo>
                <a:lnTo>
                  <a:pt x="51409" y="14102"/>
                </a:lnTo>
                <a:lnTo>
                  <a:pt x="57699" y="16937"/>
                </a:lnTo>
                <a:lnTo>
                  <a:pt x="62431" y="21660"/>
                </a:lnTo>
                <a:lnTo>
                  <a:pt x="65608" y="28270"/>
                </a:lnTo>
                <a:lnTo>
                  <a:pt x="80721" y="28270"/>
                </a:lnTo>
                <a:lnTo>
                  <a:pt x="79184" y="19735"/>
                </a:lnTo>
                <a:lnTo>
                  <a:pt x="75339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411232" y="3824604"/>
            <a:ext cx="85725" cy="127635"/>
          </a:xfrm>
          <a:custGeom>
            <a:avLst/>
            <a:gdLst/>
            <a:ahLst/>
            <a:cxnLst/>
            <a:rect l="l" t="t" r="r" b="b"/>
            <a:pathLst>
              <a:path w="85725" h="127635">
                <a:moveTo>
                  <a:pt x="14579" y="2311"/>
                </a:moveTo>
                <a:lnTo>
                  <a:pt x="0" y="2311"/>
                </a:lnTo>
                <a:lnTo>
                  <a:pt x="0" y="127482"/>
                </a:lnTo>
                <a:lnTo>
                  <a:pt x="15112" y="127482"/>
                </a:lnTo>
                <a:lnTo>
                  <a:pt x="15112" y="82321"/>
                </a:lnTo>
                <a:lnTo>
                  <a:pt x="73875" y="82321"/>
                </a:lnTo>
                <a:lnTo>
                  <a:pt x="75120" y="81076"/>
                </a:lnTo>
                <a:lnTo>
                  <a:pt x="33667" y="81076"/>
                </a:lnTo>
                <a:lnTo>
                  <a:pt x="26644" y="77825"/>
                </a:lnTo>
                <a:lnTo>
                  <a:pt x="17284" y="64782"/>
                </a:lnTo>
                <a:lnTo>
                  <a:pt x="15029" y="57041"/>
                </a:lnTo>
                <a:lnTo>
                  <a:pt x="14986" y="37339"/>
                </a:lnTo>
                <a:lnTo>
                  <a:pt x="17284" y="29464"/>
                </a:lnTo>
                <a:lnTo>
                  <a:pt x="26644" y="16421"/>
                </a:lnTo>
                <a:lnTo>
                  <a:pt x="33667" y="13157"/>
                </a:lnTo>
                <a:lnTo>
                  <a:pt x="74944" y="13157"/>
                </a:lnTo>
                <a:lnTo>
                  <a:pt x="73716" y="11912"/>
                </a:lnTo>
                <a:lnTo>
                  <a:pt x="14579" y="11912"/>
                </a:lnTo>
                <a:lnTo>
                  <a:pt x="14579" y="2311"/>
                </a:lnTo>
                <a:close/>
              </a:path>
              <a:path w="85725" h="127635">
                <a:moveTo>
                  <a:pt x="73875" y="82321"/>
                </a:moveTo>
                <a:lnTo>
                  <a:pt x="19024" y="82321"/>
                </a:lnTo>
                <a:lnTo>
                  <a:pt x="24072" y="87536"/>
                </a:lnTo>
                <a:lnTo>
                  <a:pt x="30319" y="91259"/>
                </a:lnTo>
                <a:lnTo>
                  <a:pt x="37764" y="93490"/>
                </a:lnTo>
                <a:lnTo>
                  <a:pt x="46405" y="94234"/>
                </a:lnTo>
                <a:lnTo>
                  <a:pt x="55001" y="93412"/>
                </a:lnTo>
                <a:lnTo>
                  <a:pt x="62653" y="90946"/>
                </a:lnTo>
                <a:lnTo>
                  <a:pt x="69360" y="86834"/>
                </a:lnTo>
                <a:lnTo>
                  <a:pt x="73875" y="82321"/>
                </a:lnTo>
                <a:close/>
              </a:path>
              <a:path w="85725" h="127635">
                <a:moveTo>
                  <a:pt x="74944" y="13157"/>
                </a:moveTo>
                <a:lnTo>
                  <a:pt x="51803" y="13157"/>
                </a:lnTo>
                <a:lnTo>
                  <a:pt x="58585" y="16268"/>
                </a:lnTo>
                <a:lnTo>
                  <a:pt x="63385" y="22491"/>
                </a:lnTo>
                <a:lnTo>
                  <a:pt x="66536" y="27530"/>
                </a:lnTo>
                <a:lnTo>
                  <a:pt x="68786" y="33313"/>
                </a:lnTo>
                <a:lnTo>
                  <a:pt x="70136" y="39842"/>
                </a:lnTo>
                <a:lnTo>
                  <a:pt x="70586" y="47117"/>
                </a:lnTo>
                <a:lnTo>
                  <a:pt x="70136" y="54391"/>
                </a:lnTo>
                <a:lnTo>
                  <a:pt x="51803" y="81076"/>
                </a:lnTo>
                <a:lnTo>
                  <a:pt x="75120" y="81076"/>
                </a:lnTo>
                <a:lnTo>
                  <a:pt x="79752" y="74023"/>
                </a:lnTo>
                <a:lnTo>
                  <a:pt x="83057" y="66011"/>
                </a:lnTo>
                <a:lnTo>
                  <a:pt x="85039" y="57041"/>
                </a:lnTo>
                <a:lnTo>
                  <a:pt x="85699" y="47117"/>
                </a:lnTo>
                <a:lnTo>
                  <a:pt x="85039" y="37339"/>
                </a:lnTo>
                <a:lnTo>
                  <a:pt x="83057" y="28449"/>
                </a:lnTo>
                <a:lnTo>
                  <a:pt x="79752" y="20447"/>
                </a:lnTo>
                <a:lnTo>
                  <a:pt x="75120" y="13335"/>
                </a:lnTo>
                <a:lnTo>
                  <a:pt x="74944" y="13157"/>
                </a:lnTo>
                <a:close/>
              </a:path>
              <a:path w="85725" h="127635">
                <a:moveTo>
                  <a:pt x="46405" y="0"/>
                </a:moveTo>
                <a:lnTo>
                  <a:pt x="37795" y="745"/>
                </a:lnTo>
                <a:lnTo>
                  <a:pt x="30272" y="2979"/>
                </a:lnTo>
                <a:lnTo>
                  <a:pt x="23836" y="6702"/>
                </a:lnTo>
                <a:lnTo>
                  <a:pt x="18491" y="11912"/>
                </a:lnTo>
                <a:lnTo>
                  <a:pt x="73716" y="11912"/>
                </a:lnTo>
                <a:lnTo>
                  <a:pt x="69360" y="7500"/>
                </a:lnTo>
                <a:lnTo>
                  <a:pt x="62653" y="3333"/>
                </a:lnTo>
                <a:lnTo>
                  <a:pt x="55001" y="833"/>
                </a:lnTo>
                <a:lnTo>
                  <a:pt x="464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3515068" y="3824604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4">
                <a:moveTo>
                  <a:pt x="43205" y="0"/>
                </a:moveTo>
                <a:lnTo>
                  <a:pt x="6504" y="19460"/>
                </a:lnTo>
                <a:lnTo>
                  <a:pt x="0" y="46228"/>
                </a:lnTo>
                <a:lnTo>
                  <a:pt x="723" y="56395"/>
                </a:lnTo>
                <a:lnTo>
                  <a:pt x="25339" y="90900"/>
                </a:lnTo>
                <a:lnTo>
                  <a:pt x="43561" y="94234"/>
                </a:lnTo>
                <a:lnTo>
                  <a:pt x="51178" y="93767"/>
                </a:lnTo>
                <a:lnTo>
                  <a:pt x="76453" y="81076"/>
                </a:lnTo>
                <a:lnTo>
                  <a:pt x="34442" y="81076"/>
                </a:lnTo>
                <a:lnTo>
                  <a:pt x="27444" y="78092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3"/>
                </a:lnTo>
                <a:lnTo>
                  <a:pt x="82513" y="34315"/>
                </a:lnTo>
                <a:lnTo>
                  <a:pt x="15824" y="34315"/>
                </a:lnTo>
                <a:lnTo>
                  <a:pt x="16891" y="28155"/>
                </a:lnTo>
                <a:lnTo>
                  <a:pt x="19735" y="23088"/>
                </a:lnTo>
                <a:lnTo>
                  <a:pt x="28981" y="15151"/>
                </a:lnTo>
                <a:lnTo>
                  <a:pt x="35153" y="13157"/>
                </a:lnTo>
                <a:lnTo>
                  <a:pt x="73366" y="13157"/>
                </a:lnTo>
                <a:lnTo>
                  <a:pt x="72542" y="12001"/>
                </a:lnTo>
                <a:lnTo>
                  <a:pt x="66844" y="6750"/>
                </a:lnTo>
                <a:lnTo>
                  <a:pt x="60055" y="3000"/>
                </a:lnTo>
                <a:lnTo>
                  <a:pt x="52175" y="750"/>
                </a:lnTo>
                <a:lnTo>
                  <a:pt x="43205" y="0"/>
                </a:lnTo>
                <a:close/>
              </a:path>
              <a:path w="83820" h="94614">
                <a:moveTo>
                  <a:pt x="81610" y="67208"/>
                </a:moveTo>
                <a:lnTo>
                  <a:pt x="66319" y="67208"/>
                </a:lnTo>
                <a:lnTo>
                  <a:pt x="63297" y="73275"/>
                </a:lnTo>
                <a:lnTo>
                  <a:pt x="58497" y="77609"/>
                </a:lnTo>
                <a:lnTo>
                  <a:pt x="51919" y="80210"/>
                </a:lnTo>
                <a:lnTo>
                  <a:pt x="43561" y="81076"/>
                </a:lnTo>
                <a:lnTo>
                  <a:pt x="76453" y="81076"/>
                </a:lnTo>
                <a:lnTo>
                  <a:pt x="80073" y="75272"/>
                </a:lnTo>
                <a:lnTo>
                  <a:pt x="81610" y="67208"/>
                </a:lnTo>
                <a:close/>
              </a:path>
              <a:path w="83820" h="94614">
                <a:moveTo>
                  <a:pt x="73366" y="13157"/>
                </a:moveTo>
                <a:lnTo>
                  <a:pt x="50088" y="13157"/>
                </a:lnTo>
                <a:lnTo>
                  <a:pt x="55892" y="15176"/>
                </a:lnTo>
                <a:lnTo>
                  <a:pt x="64668" y="23228"/>
                </a:lnTo>
                <a:lnTo>
                  <a:pt x="67094" y="28270"/>
                </a:lnTo>
                <a:lnTo>
                  <a:pt x="67564" y="34315"/>
                </a:lnTo>
                <a:lnTo>
                  <a:pt x="82513" y="34315"/>
                </a:lnTo>
                <a:lnTo>
                  <a:pt x="82415" y="33255"/>
                </a:lnTo>
                <a:lnTo>
                  <a:pt x="80371" y="25449"/>
                </a:lnTo>
                <a:lnTo>
                  <a:pt x="77081" y="18364"/>
                </a:lnTo>
                <a:lnTo>
                  <a:pt x="73366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3611079" y="3826916"/>
            <a:ext cx="107314" cy="115570"/>
          </a:xfrm>
          <a:custGeom>
            <a:avLst/>
            <a:gdLst/>
            <a:ahLst/>
            <a:cxnLst/>
            <a:rect l="l" t="t" r="r" b="b"/>
            <a:pathLst>
              <a:path w="107314" h="115570">
                <a:moveTo>
                  <a:pt x="107035" y="76454"/>
                </a:moveTo>
                <a:lnTo>
                  <a:pt x="0" y="76454"/>
                </a:lnTo>
                <a:lnTo>
                  <a:pt x="0" y="115036"/>
                </a:lnTo>
                <a:lnTo>
                  <a:pt x="14757" y="115036"/>
                </a:lnTo>
                <a:lnTo>
                  <a:pt x="14757" y="89611"/>
                </a:lnTo>
                <a:lnTo>
                  <a:pt x="107035" y="89611"/>
                </a:lnTo>
                <a:lnTo>
                  <a:pt x="107035" y="76454"/>
                </a:lnTo>
                <a:close/>
              </a:path>
              <a:path w="107314" h="115570">
                <a:moveTo>
                  <a:pt x="107035" y="89611"/>
                </a:moveTo>
                <a:lnTo>
                  <a:pt x="92278" y="89611"/>
                </a:lnTo>
                <a:lnTo>
                  <a:pt x="92278" y="115036"/>
                </a:lnTo>
                <a:lnTo>
                  <a:pt x="107035" y="115036"/>
                </a:lnTo>
                <a:lnTo>
                  <a:pt x="107035" y="89611"/>
                </a:lnTo>
                <a:close/>
              </a:path>
              <a:path w="107314" h="115570">
                <a:moveTo>
                  <a:pt x="90500" y="0"/>
                </a:moveTo>
                <a:lnTo>
                  <a:pt x="22936" y="0"/>
                </a:lnTo>
                <a:lnTo>
                  <a:pt x="22936" y="24536"/>
                </a:lnTo>
                <a:lnTo>
                  <a:pt x="22247" y="38452"/>
                </a:lnTo>
                <a:lnTo>
                  <a:pt x="20181" y="51742"/>
                </a:lnTo>
                <a:lnTo>
                  <a:pt x="16737" y="64409"/>
                </a:lnTo>
                <a:lnTo>
                  <a:pt x="11912" y="76454"/>
                </a:lnTo>
                <a:lnTo>
                  <a:pt x="27203" y="76454"/>
                </a:lnTo>
                <a:lnTo>
                  <a:pt x="31485" y="65143"/>
                </a:lnTo>
                <a:lnTo>
                  <a:pt x="34540" y="52719"/>
                </a:lnTo>
                <a:lnTo>
                  <a:pt x="36372" y="39183"/>
                </a:lnTo>
                <a:lnTo>
                  <a:pt x="36982" y="24536"/>
                </a:lnTo>
                <a:lnTo>
                  <a:pt x="36982" y="13157"/>
                </a:lnTo>
                <a:lnTo>
                  <a:pt x="90500" y="13157"/>
                </a:lnTo>
                <a:lnTo>
                  <a:pt x="90500" y="0"/>
                </a:lnTo>
                <a:close/>
              </a:path>
              <a:path w="107314" h="115570">
                <a:moveTo>
                  <a:pt x="90500" y="13157"/>
                </a:moveTo>
                <a:lnTo>
                  <a:pt x="75387" y="13157"/>
                </a:lnTo>
                <a:lnTo>
                  <a:pt x="75387" y="76454"/>
                </a:lnTo>
                <a:lnTo>
                  <a:pt x="90500" y="76454"/>
                </a:lnTo>
                <a:lnTo>
                  <a:pt x="90500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3737673" y="3826916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70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50139"/>
                </a:lnTo>
                <a:lnTo>
                  <a:pt x="79832" y="50139"/>
                </a:lnTo>
                <a:lnTo>
                  <a:pt x="79832" y="36982"/>
                </a:lnTo>
                <a:lnTo>
                  <a:pt x="15113" y="36982"/>
                </a:lnTo>
                <a:lnTo>
                  <a:pt x="15113" y="0"/>
                </a:lnTo>
                <a:close/>
              </a:path>
              <a:path w="80010" h="90170">
                <a:moveTo>
                  <a:pt x="79832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10" h="90170">
                <a:moveTo>
                  <a:pt x="79832" y="0"/>
                </a:moveTo>
                <a:lnTo>
                  <a:pt x="64719" y="0"/>
                </a:lnTo>
                <a:lnTo>
                  <a:pt x="64719" y="36982"/>
                </a:lnTo>
                <a:lnTo>
                  <a:pt x="79832" y="36982"/>
                </a:lnTo>
                <a:lnTo>
                  <a:pt x="798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841153" y="3824604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4">
                <a:moveTo>
                  <a:pt x="43205" y="0"/>
                </a:moveTo>
                <a:lnTo>
                  <a:pt x="6504" y="19460"/>
                </a:lnTo>
                <a:lnTo>
                  <a:pt x="0" y="46228"/>
                </a:lnTo>
                <a:lnTo>
                  <a:pt x="723" y="56395"/>
                </a:lnTo>
                <a:lnTo>
                  <a:pt x="25339" y="90900"/>
                </a:lnTo>
                <a:lnTo>
                  <a:pt x="43561" y="94234"/>
                </a:lnTo>
                <a:lnTo>
                  <a:pt x="51178" y="93767"/>
                </a:lnTo>
                <a:lnTo>
                  <a:pt x="76453" y="81076"/>
                </a:lnTo>
                <a:lnTo>
                  <a:pt x="34442" y="81076"/>
                </a:lnTo>
                <a:lnTo>
                  <a:pt x="27444" y="78092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3"/>
                </a:lnTo>
                <a:lnTo>
                  <a:pt x="82512" y="34315"/>
                </a:lnTo>
                <a:lnTo>
                  <a:pt x="15824" y="34315"/>
                </a:lnTo>
                <a:lnTo>
                  <a:pt x="16891" y="28155"/>
                </a:lnTo>
                <a:lnTo>
                  <a:pt x="19735" y="23088"/>
                </a:lnTo>
                <a:lnTo>
                  <a:pt x="28981" y="15151"/>
                </a:lnTo>
                <a:lnTo>
                  <a:pt x="35140" y="13157"/>
                </a:lnTo>
                <a:lnTo>
                  <a:pt x="73365" y="13157"/>
                </a:lnTo>
                <a:lnTo>
                  <a:pt x="72542" y="12001"/>
                </a:lnTo>
                <a:lnTo>
                  <a:pt x="66844" y="6750"/>
                </a:lnTo>
                <a:lnTo>
                  <a:pt x="60055" y="3000"/>
                </a:lnTo>
                <a:lnTo>
                  <a:pt x="52175" y="750"/>
                </a:lnTo>
                <a:lnTo>
                  <a:pt x="43205" y="0"/>
                </a:lnTo>
                <a:close/>
              </a:path>
              <a:path w="83820" h="94614">
                <a:moveTo>
                  <a:pt x="81610" y="67208"/>
                </a:moveTo>
                <a:lnTo>
                  <a:pt x="66319" y="67208"/>
                </a:lnTo>
                <a:lnTo>
                  <a:pt x="63297" y="73275"/>
                </a:lnTo>
                <a:lnTo>
                  <a:pt x="58497" y="77609"/>
                </a:lnTo>
                <a:lnTo>
                  <a:pt x="51919" y="80210"/>
                </a:lnTo>
                <a:lnTo>
                  <a:pt x="43561" y="81076"/>
                </a:lnTo>
                <a:lnTo>
                  <a:pt x="76453" y="81076"/>
                </a:lnTo>
                <a:lnTo>
                  <a:pt x="80073" y="75272"/>
                </a:lnTo>
                <a:lnTo>
                  <a:pt x="81610" y="67208"/>
                </a:lnTo>
                <a:close/>
              </a:path>
              <a:path w="83820" h="94614">
                <a:moveTo>
                  <a:pt x="73365" y="13157"/>
                </a:moveTo>
                <a:lnTo>
                  <a:pt x="50088" y="13157"/>
                </a:lnTo>
                <a:lnTo>
                  <a:pt x="55892" y="15176"/>
                </a:lnTo>
                <a:lnTo>
                  <a:pt x="64668" y="23228"/>
                </a:lnTo>
                <a:lnTo>
                  <a:pt x="67094" y="28270"/>
                </a:lnTo>
                <a:lnTo>
                  <a:pt x="67564" y="34315"/>
                </a:lnTo>
                <a:lnTo>
                  <a:pt x="82512" y="34315"/>
                </a:lnTo>
                <a:lnTo>
                  <a:pt x="82413" y="33255"/>
                </a:lnTo>
                <a:lnTo>
                  <a:pt x="80367" y="25449"/>
                </a:lnTo>
                <a:lnTo>
                  <a:pt x="77075" y="18364"/>
                </a:lnTo>
                <a:lnTo>
                  <a:pt x="7336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947833" y="3826916"/>
            <a:ext cx="95885" cy="90170"/>
          </a:xfrm>
          <a:custGeom>
            <a:avLst/>
            <a:gdLst/>
            <a:ahLst/>
            <a:cxnLst/>
            <a:rect l="l" t="t" r="r" b="b"/>
            <a:pathLst>
              <a:path w="95885" h="90170">
                <a:moveTo>
                  <a:pt x="24003" y="0"/>
                </a:moveTo>
                <a:lnTo>
                  <a:pt x="0" y="0"/>
                </a:lnTo>
                <a:lnTo>
                  <a:pt x="0" y="89611"/>
                </a:lnTo>
                <a:lnTo>
                  <a:pt x="14757" y="89611"/>
                </a:lnTo>
                <a:lnTo>
                  <a:pt x="14757" y="17602"/>
                </a:lnTo>
                <a:lnTo>
                  <a:pt x="33492" y="17602"/>
                </a:lnTo>
                <a:lnTo>
                  <a:pt x="24003" y="0"/>
                </a:lnTo>
                <a:close/>
              </a:path>
              <a:path w="95885" h="90170">
                <a:moveTo>
                  <a:pt x="95656" y="17602"/>
                </a:moveTo>
                <a:lnTo>
                  <a:pt x="80899" y="17602"/>
                </a:lnTo>
                <a:lnTo>
                  <a:pt x="80899" y="89611"/>
                </a:lnTo>
                <a:lnTo>
                  <a:pt x="95656" y="89611"/>
                </a:lnTo>
                <a:lnTo>
                  <a:pt x="95656" y="17602"/>
                </a:lnTo>
                <a:close/>
              </a:path>
              <a:path w="95885" h="90170">
                <a:moveTo>
                  <a:pt x="33492" y="17602"/>
                </a:moveTo>
                <a:lnTo>
                  <a:pt x="18669" y="17602"/>
                </a:lnTo>
                <a:lnTo>
                  <a:pt x="39471" y="56007"/>
                </a:lnTo>
                <a:lnTo>
                  <a:pt x="56184" y="56007"/>
                </a:lnTo>
                <a:lnTo>
                  <a:pt x="64371" y="40894"/>
                </a:lnTo>
                <a:lnTo>
                  <a:pt x="46050" y="40894"/>
                </a:lnTo>
                <a:lnTo>
                  <a:pt x="33492" y="17602"/>
                </a:lnTo>
                <a:close/>
              </a:path>
              <a:path w="95885" h="90170">
                <a:moveTo>
                  <a:pt x="95656" y="0"/>
                </a:moveTo>
                <a:lnTo>
                  <a:pt x="72009" y="0"/>
                </a:lnTo>
                <a:lnTo>
                  <a:pt x="49961" y="40894"/>
                </a:lnTo>
                <a:lnTo>
                  <a:pt x="64371" y="40894"/>
                </a:lnTo>
                <a:lnTo>
                  <a:pt x="76987" y="17602"/>
                </a:lnTo>
                <a:lnTo>
                  <a:pt x="95656" y="17602"/>
                </a:lnTo>
                <a:lnTo>
                  <a:pt x="956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653449" y="4004716"/>
            <a:ext cx="1125651" cy="164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894473" y="426975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0" y="0"/>
                </a:moveTo>
                <a:lnTo>
                  <a:pt x="146913" y="0"/>
                </a:lnTo>
                <a:lnTo>
                  <a:pt x="146913" y="146913"/>
                </a:lnTo>
                <a:lnTo>
                  <a:pt x="0" y="146913"/>
                </a:lnTo>
                <a:lnTo>
                  <a:pt x="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179107" y="4324743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23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69"/>
                </a:lnTo>
                <a:lnTo>
                  <a:pt x="34315" y="35369"/>
                </a:lnTo>
                <a:lnTo>
                  <a:pt x="26238" y="35914"/>
                </a:lnTo>
                <a:lnTo>
                  <a:pt x="0" y="56883"/>
                </a:lnTo>
                <a:lnTo>
                  <a:pt x="0" y="73126"/>
                </a:lnTo>
                <a:lnTo>
                  <a:pt x="2908" y="80010"/>
                </a:lnTo>
                <a:lnTo>
                  <a:pt x="14516" y="91389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7" y="93498"/>
                </a:lnTo>
                <a:lnTo>
                  <a:pt x="48496" y="91293"/>
                </a:lnTo>
                <a:lnTo>
                  <a:pt x="54886" y="87622"/>
                </a:lnTo>
                <a:lnTo>
                  <a:pt x="60096" y="82486"/>
                </a:lnTo>
                <a:lnTo>
                  <a:pt x="78232" y="82486"/>
                </a:lnTo>
                <a:lnTo>
                  <a:pt x="78232" y="81064"/>
                </a:lnTo>
                <a:lnTo>
                  <a:pt x="29273" y="81064"/>
                </a:lnTo>
                <a:lnTo>
                  <a:pt x="24142" y="79590"/>
                </a:lnTo>
                <a:lnTo>
                  <a:pt x="16916" y="73660"/>
                </a:lnTo>
                <a:lnTo>
                  <a:pt x="15113" y="69634"/>
                </a:lnTo>
                <a:lnTo>
                  <a:pt x="15113" y="64528"/>
                </a:lnTo>
                <a:lnTo>
                  <a:pt x="16458" y="57063"/>
                </a:lnTo>
                <a:lnTo>
                  <a:pt x="20493" y="51733"/>
                </a:lnTo>
                <a:lnTo>
                  <a:pt x="27216" y="48537"/>
                </a:lnTo>
                <a:lnTo>
                  <a:pt x="36626" y="47472"/>
                </a:lnTo>
                <a:lnTo>
                  <a:pt x="78232" y="47472"/>
                </a:lnTo>
                <a:lnTo>
                  <a:pt x="78232" y="20980"/>
                </a:lnTo>
                <a:lnTo>
                  <a:pt x="74942" y="13334"/>
                </a:lnTo>
                <a:lnTo>
                  <a:pt x="74723" y="13157"/>
                </a:lnTo>
                <a:close/>
              </a:path>
              <a:path w="78740" h="94614">
                <a:moveTo>
                  <a:pt x="78232" y="82486"/>
                </a:moveTo>
                <a:lnTo>
                  <a:pt x="64008" y="82486"/>
                </a:lnTo>
                <a:lnTo>
                  <a:pt x="64008" y="91922"/>
                </a:lnTo>
                <a:lnTo>
                  <a:pt x="78232" y="91922"/>
                </a:lnTo>
                <a:lnTo>
                  <a:pt x="78232" y="82486"/>
                </a:lnTo>
                <a:close/>
              </a:path>
              <a:path w="78740" h="94614">
                <a:moveTo>
                  <a:pt x="78232" y="47472"/>
                </a:moveTo>
                <a:lnTo>
                  <a:pt x="63474" y="47472"/>
                </a:lnTo>
                <a:lnTo>
                  <a:pt x="63474" y="62750"/>
                </a:lnTo>
                <a:lnTo>
                  <a:pt x="60744" y="68770"/>
                </a:lnTo>
                <a:lnTo>
                  <a:pt x="49847" y="78613"/>
                </a:lnTo>
                <a:lnTo>
                  <a:pt x="43383" y="81064"/>
                </a:lnTo>
                <a:lnTo>
                  <a:pt x="78232" y="81064"/>
                </a:lnTo>
                <a:lnTo>
                  <a:pt x="78232" y="47472"/>
                </a:lnTo>
                <a:close/>
              </a:path>
              <a:path w="78740" h="94614">
                <a:moveTo>
                  <a:pt x="41249" y="0"/>
                </a:moveTo>
                <a:lnTo>
                  <a:pt x="6286" y="17945"/>
                </a:lnTo>
                <a:lnTo>
                  <a:pt x="5689" y="26136"/>
                </a:lnTo>
                <a:lnTo>
                  <a:pt x="20802" y="26136"/>
                </a:lnTo>
                <a:lnTo>
                  <a:pt x="21628" y="17475"/>
                </a:lnTo>
                <a:lnTo>
                  <a:pt x="28562" y="13157"/>
                </a:lnTo>
                <a:lnTo>
                  <a:pt x="74723" y="13157"/>
                </a:lnTo>
                <a:lnTo>
                  <a:pt x="68364" y="7988"/>
                </a:lnTo>
                <a:lnTo>
                  <a:pt x="62968" y="4495"/>
                </a:lnTo>
                <a:lnTo>
                  <a:pt x="56649" y="1998"/>
                </a:lnTo>
                <a:lnTo>
                  <a:pt x="49409" y="499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279563" y="4287392"/>
            <a:ext cx="88900" cy="132080"/>
          </a:xfrm>
          <a:custGeom>
            <a:avLst/>
            <a:gdLst/>
            <a:ahLst/>
            <a:cxnLst/>
            <a:rect l="l" t="t" r="r" b="b"/>
            <a:pathLst>
              <a:path w="88900" h="132079">
                <a:moveTo>
                  <a:pt x="81965" y="0"/>
                </a:moveTo>
                <a:lnTo>
                  <a:pt x="67919" y="0"/>
                </a:lnTo>
                <a:lnTo>
                  <a:pt x="67690" y="2501"/>
                </a:lnTo>
                <a:lnTo>
                  <a:pt x="67005" y="4152"/>
                </a:lnTo>
                <a:lnTo>
                  <a:pt x="64757" y="5816"/>
                </a:lnTo>
                <a:lnTo>
                  <a:pt x="62522" y="6464"/>
                </a:lnTo>
                <a:lnTo>
                  <a:pt x="59207" y="6934"/>
                </a:lnTo>
                <a:lnTo>
                  <a:pt x="29336" y="11798"/>
                </a:lnTo>
                <a:lnTo>
                  <a:pt x="1981" y="48310"/>
                </a:lnTo>
                <a:lnTo>
                  <a:pt x="0" y="77343"/>
                </a:lnTo>
                <a:lnTo>
                  <a:pt x="728" y="89661"/>
                </a:lnTo>
                <a:lnTo>
                  <a:pt x="18072" y="123676"/>
                </a:lnTo>
                <a:lnTo>
                  <a:pt x="44627" y="131584"/>
                </a:lnTo>
                <a:lnTo>
                  <a:pt x="54245" y="130772"/>
                </a:lnTo>
                <a:lnTo>
                  <a:pt x="62830" y="128338"/>
                </a:lnTo>
                <a:lnTo>
                  <a:pt x="70381" y="124282"/>
                </a:lnTo>
                <a:lnTo>
                  <a:pt x="76898" y="118605"/>
                </a:lnTo>
                <a:lnTo>
                  <a:pt x="77043" y="118414"/>
                </a:lnTo>
                <a:lnTo>
                  <a:pt x="34912" y="118414"/>
                </a:lnTo>
                <a:lnTo>
                  <a:pt x="27711" y="115252"/>
                </a:lnTo>
                <a:lnTo>
                  <a:pt x="17640" y="102565"/>
                </a:lnTo>
                <a:lnTo>
                  <a:pt x="15112" y="94894"/>
                </a:lnTo>
                <a:lnTo>
                  <a:pt x="15196" y="76621"/>
                </a:lnTo>
                <a:lnTo>
                  <a:pt x="17640" y="69227"/>
                </a:lnTo>
                <a:lnTo>
                  <a:pt x="27711" y="56667"/>
                </a:lnTo>
                <a:lnTo>
                  <a:pt x="34912" y="53517"/>
                </a:lnTo>
                <a:lnTo>
                  <a:pt x="13512" y="53517"/>
                </a:lnTo>
                <a:lnTo>
                  <a:pt x="64363" y="19926"/>
                </a:lnTo>
                <a:lnTo>
                  <a:pt x="70891" y="18732"/>
                </a:lnTo>
                <a:lnTo>
                  <a:pt x="75387" y="16510"/>
                </a:lnTo>
                <a:lnTo>
                  <a:pt x="80365" y="9994"/>
                </a:lnTo>
                <a:lnTo>
                  <a:pt x="81724" y="5575"/>
                </a:lnTo>
                <a:lnTo>
                  <a:pt x="81965" y="0"/>
                </a:lnTo>
                <a:close/>
              </a:path>
              <a:path w="88900" h="132079">
                <a:moveTo>
                  <a:pt x="46405" y="40551"/>
                </a:moveTo>
                <a:lnTo>
                  <a:pt x="39890" y="40551"/>
                </a:lnTo>
                <a:lnTo>
                  <a:pt x="34353" y="41490"/>
                </a:lnTo>
                <a:lnTo>
                  <a:pt x="25222" y="45288"/>
                </a:lnTo>
                <a:lnTo>
                  <a:pt x="21107" y="48666"/>
                </a:lnTo>
                <a:lnTo>
                  <a:pt x="17424" y="53517"/>
                </a:lnTo>
                <a:lnTo>
                  <a:pt x="53644" y="53517"/>
                </a:lnTo>
                <a:lnTo>
                  <a:pt x="60845" y="56667"/>
                </a:lnTo>
                <a:lnTo>
                  <a:pt x="70916" y="69227"/>
                </a:lnTo>
                <a:lnTo>
                  <a:pt x="73348" y="76621"/>
                </a:lnTo>
                <a:lnTo>
                  <a:pt x="73431" y="94894"/>
                </a:lnTo>
                <a:lnTo>
                  <a:pt x="70916" y="102565"/>
                </a:lnTo>
                <a:lnTo>
                  <a:pt x="60845" y="115252"/>
                </a:lnTo>
                <a:lnTo>
                  <a:pt x="53644" y="118414"/>
                </a:lnTo>
                <a:lnTo>
                  <a:pt x="77043" y="118414"/>
                </a:lnTo>
                <a:lnTo>
                  <a:pt x="82149" y="111699"/>
                </a:lnTo>
                <a:lnTo>
                  <a:pt x="85899" y="103973"/>
                </a:lnTo>
                <a:lnTo>
                  <a:pt x="88149" y="95425"/>
                </a:lnTo>
                <a:lnTo>
                  <a:pt x="88899" y="86055"/>
                </a:lnTo>
                <a:lnTo>
                  <a:pt x="88189" y="76621"/>
                </a:lnTo>
                <a:lnTo>
                  <a:pt x="64054" y="43772"/>
                </a:lnTo>
                <a:lnTo>
                  <a:pt x="55752" y="41356"/>
                </a:lnTo>
                <a:lnTo>
                  <a:pt x="46405" y="405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392110" y="4327055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70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6" y="89611"/>
                </a:lnTo>
                <a:lnTo>
                  <a:pt x="33027" y="69342"/>
                </a:lnTo>
                <a:lnTo>
                  <a:pt x="14757" y="69342"/>
                </a:lnTo>
                <a:lnTo>
                  <a:pt x="14757" y="0"/>
                </a:lnTo>
                <a:close/>
              </a:path>
              <a:path w="80009" h="90170">
                <a:moveTo>
                  <a:pt x="80010" y="20256"/>
                </a:moveTo>
                <a:lnTo>
                  <a:pt x="65252" y="20256"/>
                </a:lnTo>
                <a:lnTo>
                  <a:pt x="65252" y="89611"/>
                </a:lnTo>
                <a:lnTo>
                  <a:pt x="80010" y="89611"/>
                </a:lnTo>
                <a:lnTo>
                  <a:pt x="80010" y="20256"/>
                </a:lnTo>
                <a:close/>
              </a:path>
              <a:path w="80009" h="90170">
                <a:moveTo>
                  <a:pt x="80010" y="0"/>
                </a:moveTo>
                <a:lnTo>
                  <a:pt x="57962" y="0"/>
                </a:lnTo>
                <a:lnTo>
                  <a:pt x="18669" y="69342"/>
                </a:lnTo>
                <a:lnTo>
                  <a:pt x="33027" y="69342"/>
                </a:lnTo>
                <a:lnTo>
                  <a:pt x="61341" y="20256"/>
                </a:lnTo>
                <a:lnTo>
                  <a:pt x="80010" y="20256"/>
                </a:lnTo>
                <a:lnTo>
                  <a:pt x="800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530705" y="4340212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3"/>
                </a:lnTo>
              </a:path>
            </a:pathLst>
          </a:custGeom>
          <a:ln w="151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492034" y="4333633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578267" y="4327055"/>
            <a:ext cx="88900" cy="125730"/>
          </a:xfrm>
          <a:custGeom>
            <a:avLst/>
            <a:gdLst/>
            <a:ahLst/>
            <a:cxnLst/>
            <a:rect l="l" t="t" r="r" b="b"/>
            <a:pathLst>
              <a:path w="88900" h="125729">
                <a:moveTo>
                  <a:pt x="16179" y="0"/>
                </a:moveTo>
                <a:lnTo>
                  <a:pt x="0" y="0"/>
                </a:lnTo>
                <a:lnTo>
                  <a:pt x="38226" y="81254"/>
                </a:lnTo>
                <a:lnTo>
                  <a:pt x="19735" y="125171"/>
                </a:lnTo>
                <a:lnTo>
                  <a:pt x="35026" y="125171"/>
                </a:lnTo>
                <a:lnTo>
                  <a:pt x="63399" y="59029"/>
                </a:lnTo>
                <a:lnTo>
                  <a:pt x="43560" y="59029"/>
                </a:lnTo>
                <a:lnTo>
                  <a:pt x="16179" y="0"/>
                </a:lnTo>
                <a:close/>
              </a:path>
              <a:path w="88900" h="125729">
                <a:moveTo>
                  <a:pt x="88722" y="0"/>
                </a:moveTo>
                <a:lnTo>
                  <a:pt x="72897" y="0"/>
                </a:lnTo>
                <a:lnTo>
                  <a:pt x="48005" y="59029"/>
                </a:lnTo>
                <a:lnTo>
                  <a:pt x="63399" y="59029"/>
                </a:lnTo>
                <a:lnTo>
                  <a:pt x="887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684769" y="4324743"/>
            <a:ext cx="85725" cy="127635"/>
          </a:xfrm>
          <a:custGeom>
            <a:avLst/>
            <a:gdLst/>
            <a:ahLst/>
            <a:cxnLst/>
            <a:rect l="l" t="t" r="r" b="b"/>
            <a:pathLst>
              <a:path w="85725" h="127635">
                <a:moveTo>
                  <a:pt x="14579" y="2311"/>
                </a:moveTo>
                <a:lnTo>
                  <a:pt x="0" y="2311"/>
                </a:lnTo>
                <a:lnTo>
                  <a:pt x="0" y="127482"/>
                </a:lnTo>
                <a:lnTo>
                  <a:pt x="15113" y="127482"/>
                </a:lnTo>
                <a:lnTo>
                  <a:pt x="15113" y="82321"/>
                </a:lnTo>
                <a:lnTo>
                  <a:pt x="73863" y="82321"/>
                </a:lnTo>
                <a:lnTo>
                  <a:pt x="75120" y="81064"/>
                </a:lnTo>
                <a:lnTo>
                  <a:pt x="33667" y="81064"/>
                </a:lnTo>
                <a:lnTo>
                  <a:pt x="26644" y="77812"/>
                </a:lnTo>
                <a:lnTo>
                  <a:pt x="17272" y="64770"/>
                </a:lnTo>
                <a:lnTo>
                  <a:pt x="15026" y="57034"/>
                </a:lnTo>
                <a:lnTo>
                  <a:pt x="14987" y="37334"/>
                </a:lnTo>
                <a:lnTo>
                  <a:pt x="17272" y="29451"/>
                </a:lnTo>
                <a:lnTo>
                  <a:pt x="26644" y="16408"/>
                </a:lnTo>
                <a:lnTo>
                  <a:pt x="33667" y="13157"/>
                </a:lnTo>
                <a:lnTo>
                  <a:pt x="74944" y="13157"/>
                </a:lnTo>
                <a:lnTo>
                  <a:pt x="73716" y="11912"/>
                </a:lnTo>
                <a:lnTo>
                  <a:pt x="14579" y="11912"/>
                </a:lnTo>
                <a:lnTo>
                  <a:pt x="14579" y="2311"/>
                </a:lnTo>
                <a:close/>
              </a:path>
              <a:path w="85725" h="127635">
                <a:moveTo>
                  <a:pt x="73863" y="82321"/>
                </a:moveTo>
                <a:lnTo>
                  <a:pt x="19024" y="82321"/>
                </a:lnTo>
                <a:lnTo>
                  <a:pt x="24070" y="87531"/>
                </a:lnTo>
                <a:lnTo>
                  <a:pt x="30314" y="91254"/>
                </a:lnTo>
                <a:lnTo>
                  <a:pt x="37759" y="93488"/>
                </a:lnTo>
                <a:lnTo>
                  <a:pt x="46405" y="94234"/>
                </a:lnTo>
                <a:lnTo>
                  <a:pt x="55001" y="93410"/>
                </a:lnTo>
                <a:lnTo>
                  <a:pt x="62653" y="90939"/>
                </a:lnTo>
                <a:lnTo>
                  <a:pt x="69360" y="86824"/>
                </a:lnTo>
                <a:lnTo>
                  <a:pt x="73863" y="82321"/>
                </a:lnTo>
                <a:close/>
              </a:path>
              <a:path w="85725" h="127635">
                <a:moveTo>
                  <a:pt x="74944" y="13157"/>
                </a:moveTo>
                <a:lnTo>
                  <a:pt x="51803" y="13157"/>
                </a:lnTo>
                <a:lnTo>
                  <a:pt x="58585" y="16256"/>
                </a:lnTo>
                <a:lnTo>
                  <a:pt x="63385" y="22491"/>
                </a:lnTo>
                <a:lnTo>
                  <a:pt x="66536" y="27525"/>
                </a:lnTo>
                <a:lnTo>
                  <a:pt x="68786" y="33308"/>
                </a:lnTo>
                <a:lnTo>
                  <a:pt x="70136" y="39840"/>
                </a:lnTo>
                <a:lnTo>
                  <a:pt x="70586" y="47117"/>
                </a:lnTo>
                <a:lnTo>
                  <a:pt x="70136" y="54386"/>
                </a:lnTo>
                <a:lnTo>
                  <a:pt x="51803" y="81064"/>
                </a:lnTo>
                <a:lnTo>
                  <a:pt x="75120" y="81064"/>
                </a:lnTo>
                <a:lnTo>
                  <a:pt x="79747" y="74011"/>
                </a:lnTo>
                <a:lnTo>
                  <a:pt x="83053" y="66000"/>
                </a:lnTo>
                <a:lnTo>
                  <a:pt x="85037" y="57034"/>
                </a:lnTo>
                <a:lnTo>
                  <a:pt x="85699" y="47117"/>
                </a:lnTo>
                <a:lnTo>
                  <a:pt x="85037" y="37334"/>
                </a:lnTo>
                <a:lnTo>
                  <a:pt x="83053" y="28444"/>
                </a:lnTo>
                <a:lnTo>
                  <a:pt x="79747" y="20445"/>
                </a:lnTo>
                <a:lnTo>
                  <a:pt x="75120" y="13335"/>
                </a:lnTo>
                <a:lnTo>
                  <a:pt x="74944" y="13157"/>
                </a:lnTo>
                <a:close/>
              </a:path>
              <a:path w="85725" h="127635">
                <a:moveTo>
                  <a:pt x="46405" y="0"/>
                </a:moveTo>
                <a:lnTo>
                  <a:pt x="37795" y="743"/>
                </a:lnTo>
                <a:lnTo>
                  <a:pt x="30272" y="2974"/>
                </a:lnTo>
                <a:lnTo>
                  <a:pt x="23836" y="6697"/>
                </a:lnTo>
                <a:lnTo>
                  <a:pt x="18491" y="11912"/>
                </a:lnTo>
                <a:lnTo>
                  <a:pt x="73716" y="11912"/>
                </a:lnTo>
                <a:lnTo>
                  <a:pt x="69360" y="7500"/>
                </a:lnTo>
                <a:lnTo>
                  <a:pt x="62653" y="3333"/>
                </a:lnTo>
                <a:lnTo>
                  <a:pt x="55001" y="833"/>
                </a:lnTo>
                <a:lnTo>
                  <a:pt x="464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794116" y="4327055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70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6" y="89611"/>
                </a:lnTo>
                <a:lnTo>
                  <a:pt x="33027" y="69342"/>
                </a:lnTo>
                <a:lnTo>
                  <a:pt x="14757" y="69342"/>
                </a:lnTo>
                <a:lnTo>
                  <a:pt x="14757" y="0"/>
                </a:lnTo>
                <a:close/>
              </a:path>
              <a:path w="80010" h="90170">
                <a:moveTo>
                  <a:pt x="80010" y="20256"/>
                </a:moveTo>
                <a:lnTo>
                  <a:pt x="65252" y="20256"/>
                </a:lnTo>
                <a:lnTo>
                  <a:pt x="65252" y="89611"/>
                </a:lnTo>
                <a:lnTo>
                  <a:pt x="80010" y="89611"/>
                </a:lnTo>
                <a:lnTo>
                  <a:pt x="80010" y="20256"/>
                </a:lnTo>
                <a:close/>
              </a:path>
              <a:path w="80010" h="90170">
                <a:moveTo>
                  <a:pt x="80010" y="0"/>
                </a:moveTo>
                <a:lnTo>
                  <a:pt x="57962" y="0"/>
                </a:lnTo>
                <a:lnTo>
                  <a:pt x="18669" y="69342"/>
                </a:lnTo>
                <a:lnTo>
                  <a:pt x="33027" y="69342"/>
                </a:lnTo>
                <a:lnTo>
                  <a:pt x="61341" y="20256"/>
                </a:lnTo>
                <a:lnTo>
                  <a:pt x="80010" y="20256"/>
                </a:lnTo>
                <a:lnTo>
                  <a:pt x="800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897773" y="4324743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19" h="94614">
                <a:moveTo>
                  <a:pt x="43205" y="0"/>
                </a:moveTo>
                <a:lnTo>
                  <a:pt x="6499" y="19453"/>
                </a:lnTo>
                <a:lnTo>
                  <a:pt x="0" y="46227"/>
                </a:lnTo>
                <a:lnTo>
                  <a:pt x="721" y="56394"/>
                </a:lnTo>
                <a:lnTo>
                  <a:pt x="25339" y="90895"/>
                </a:lnTo>
                <a:lnTo>
                  <a:pt x="43560" y="94233"/>
                </a:lnTo>
                <a:lnTo>
                  <a:pt x="51178" y="93767"/>
                </a:lnTo>
                <a:lnTo>
                  <a:pt x="76460" y="81064"/>
                </a:lnTo>
                <a:lnTo>
                  <a:pt x="34429" y="81064"/>
                </a:lnTo>
                <a:lnTo>
                  <a:pt x="27444" y="78079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70"/>
                </a:lnTo>
                <a:lnTo>
                  <a:pt x="82508" y="34315"/>
                </a:lnTo>
                <a:lnTo>
                  <a:pt x="15824" y="34315"/>
                </a:lnTo>
                <a:lnTo>
                  <a:pt x="16890" y="28143"/>
                </a:lnTo>
                <a:lnTo>
                  <a:pt x="19735" y="23075"/>
                </a:lnTo>
                <a:lnTo>
                  <a:pt x="28981" y="15138"/>
                </a:lnTo>
                <a:lnTo>
                  <a:pt x="35140" y="13157"/>
                </a:lnTo>
                <a:lnTo>
                  <a:pt x="73366" y="13157"/>
                </a:lnTo>
                <a:lnTo>
                  <a:pt x="72542" y="12001"/>
                </a:lnTo>
                <a:lnTo>
                  <a:pt x="66844" y="6745"/>
                </a:lnTo>
                <a:lnTo>
                  <a:pt x="60055" y="2995"/>
                </a:lnTo>
                <a:lnTo>
                  <a:pt x="52175" y="748"/>
                </a:lnTo>
                <a:lnTo>
                  <a:pt x="43205" y="0"/>
                </a:lnTo>
                <a:close/>
              </a:path>
              <a:path w="83819" h="94614">
                <a:moveTo>
                  <a:pt x="81610" y="67208"/>
                </a:moveTo>
                <a:lnTo>
                  <a:pt x="66319" y="67208"/>
                </a:lnTo>
                <a:lnTo>
                  <a:pt x="63297" y="73273"/>
                </a:lnTo>
                <a:lnTo>
                  <a:pt x="58497" y="77603"/>
                </a:lnTo>
                <a:lnTo>
                  <a:pt x="51919" y="80199"/>
                </a:lnTo>
                <a:lnTo>
                  <a:pt x="43560" y="81064"/>
                </a:lnTo>
                <a:lnTo>
                  <a:pt x="76460" y="81064"/>
                </a:lnTo>
                <a:lnTo>
                  <a:pt x="80073" y="75260"/>
                </a:lnTo>
                <a:lnTo>
                  <a:pt x="81610" y="67208"/>
                </a:lnTo>
                <a:close/>
              </a:path>
              <a:path w="83819" h="94614">
                <a:moveTo>
                  <a:pt x="73366" y="13157"/>
                </a:moveTo>
                <a:lnTo>
                  <a:pt x="50076" y="13157"/>
                </a:lnTo>
                <a:lnTo>
                  <a:pt x="55892" y="15163"/>
                </a:lnTo>
                <a:lnTo>
                  <a:pt x="64668" y="23228"/>
                </a:lnTo>
                <a:lnTo>
                  <a:pt x="67094" y="28270"/>
                </a:lnTo>
                <a:lnTo>
                  <a:pt x="67563" y="34315"/>
                </a:lnTo>
                <a:lnTo>
                  <a:pt x="82508" y="34315"/>
                </a:lnTo>
                <a:lnTo>
                  <a:pt x="82407" y="33243"/>
                </a:lnTo>
                <a:lnTo>
                  <a:pt x="80362" y="25438"/>
                </a:lnTo>
                <a:lnTo>
                  <a:pt x="77073" y="18356"/>
                </a:lnTo>
                <a:lnTo>
                  <a:pt x="73366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004453" y="4327055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70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50139"/>
                </a:lnTo>
                <a:lnTo>
                  <a:pt x="79832" y="50139"/>
                </a:lnTo>
                <a:lnTo>
                  <a:pt x="79832" y="36982"/>
                </a:lnTo>
                <a:lnTo>
                  <a:pt x="15113" y="36982"/>
                </a:lnTo>
                <a:lnTo>
                  <a:pt x="15113" y="0"/>
                </a:lnTo>
                <a:close/>
              </a:path>
              <a:path w="80010" h="90170">
                <a:moveTo>
                  <a:pt x="79832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10" h="90170">
                <a:moveTo>
                  <a:pt x="79832" y="0"/>
                </a:moveTo>
                <a:lnTo>
                  <a:pt x="64719" y="0"/>
                </a:lnTo>
                <a:lnTo>
                  <a:pt x="64719" y="36982"/>
                </a:lnTo>
                <a:lnTo>
                  <a:pt x="79832" y="36982"/>
                </a:lnTo>
                <a:lnTo>
                  <a:pt x="798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142870" y="4340212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3"/>
                </a:lnTo>
              </a:path>
            </a:pathLst>
          </a:custGeom>
          <a:ln w="151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104199" y="4333633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201278" y="4327055"/>
            <a:ext cx="103505" cy="90170"/>
          </a:xfrm>
          <a:custGeom>
            <a:avLst/>
            <a:gdLst/>
            <a:ahLst/>
            <a:cxnLst/>
            <a:rect l="l" t="t" r="r" b="b"/>
            <a:pathLst>
              <a:path w="103505" h="90170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39827" y="89611"/>
                </a:lnTo>
                <a:lnTo>
                  <a:pt x="47454" y="89115"/>
                </a:lnTo>
                <a:lnTo>
                  <a:pt x="54160" y="87630"/>
                </a:lnTo>
                <a:lnTo>
                  <a:pt x="59945" y="85153"/>
                </a:lnTo>
                <a:lnTo>
                  <a:pt x="64808" y="81686"/>
                </a:lnTo>
                <a:lnTo>
                  <a:pt x="70647" y="76441"/>
                </a:lnTo>
                <a:lnTo>
                  <a:pt x="15113" y="76441"/>
                </a:lnTo>
                <a:lnTo>
                  <a:pt x="15113" y="42659"/>
                </a:lnTo>
                <a:lnTo>
                  <a:pt x="70404" y="42659"/>
                </a:lnTo>
                <a:lnTo>
                  <a:pt x="64808" y="37680"/>
                </a:lnTo>
                <a:lnTo>
                  <a:pt x="59945" y="34261"/>
                </a:lnTo>
                <a:lnTo>
                  <a:pt x="54160" y="31816"/>
                </a:lnTo>
                <a:lnTo>
                  <a:pt x="47454" y="30347"/>
                </a:lnTo>
                <a:lnTo>
                  <a:pt x="39827" y="29857"/>
                </a:lnTo>
                <a:lnTo>
                  <a:pt x="15113" y="29857"/>
                </a:lnTo>
                <a:lnTo>
                  <a:pt x="15113" y="0"/>
                </a:lnTo>
                <a:close/>
              </a:path>
              <a:path w="103505" h="90170">
                <a:moveTo>
                  <a:pt x="70404" y="42659"/>
                </a:moveTo>
                <a:lnTo>
                  <a:pt x="45161" y="42659"/>
                </a:lnTo>
                <a:lnTo>
                  <a:pt x="50495" y="44081"/>
                </a:lnTo>
                <a:lnTo>
                  <a:pt x="56896" y="49771"/>
                </a:lnTo>
                <a:lnTo>
                  <a:pt x="58496" y="53987"/>
                </a:lnTo>
                <a:lnTo>
                  <a:pt x="58496" y="65125"/>
                </a:lnTo>
                <a:lnTo>
                  <a:pt x="56896" y="69342"/>
                </a:lnTo>
                <a:lnTo>
                  <a:pt x="50495" y="75031"/>
                </a:lnTo>
                <a:lnTo>
                  <a:pt x="45161" y="76441"/>
                </a:lnTo>
                <a:lnTo>
                  <a:pt x="70647" y="76441"/>
                </a:lnTo>
                <a:lnTo>
                  <a:pt x="73488" y="69342"/>
                </a:lnTo>
                <a:lnTo>
                  <a:pt x="73609" y="50190"/>
                </a:lnTo>
                <a:lnTo>
                  <a:pt x="70675" y="42900"/>
                </a:lnTo>
                <a:lnTo>
                  <a:pt x="70404" y="42659"/>
                </a:lnTo>
                <a:close/>
              </a:path>
              <a:path w="103505" h="90170">
                <a:moveTo>
                  <a:pt x="103123" y="0"/>
                </a:moveTo>
                <a:lnTo>
                  <a:pt x="88011" y="0"/>
                </a:lnTo>
                <a:lnTo>
                  <a:pt x="88011" y="89611"/>
                </a:lnTo>
                <a:lnTo>
                  <a:pt x="103123" y="89611"/>
                </a:lnTo>
                <a:lnTo>
                  <a:pt x="1031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377478" y="4324743"/>
            <a:ext cx="81280" cy="94615"/>
          </a:xfrm>
          <a:custGeom>
            <a:avLst/>
            <a:gdLst/>
            <a:ahLst/>
            <a:cxnLst/>
            <a:rect l="l" t="t" r="r" b="b"/>
            <a:pathLst>
              <a:path w="81280" h="94614">
                <a:moveTo>
                  <a:pt x="43560" y="0"/>
                </a:moveTo>
                <a:lnTo>
                  <a:pt x="6499" y="20210"/>
                </a:lnTo>
                <a:lnTo>
                  <a:pt x="0" y="47117"/>
                </a:lnTo>
                <a:lnTo>
                  <a:pt x="726" y="56963"/>
                </a:lnTo>
                <a:lnTo>
                  <a:pt x="25446" y="90920"/>
                </a:lnTo>
                <a:lnTo>
                  <a:pt x="43560" y="94234"/>
                </a:lnTo>
                <a:lnTo>
                  <a:pt x="50863" y="93738"/>
                </a:lnTo>
                <a:lnTo>
                  <a:pt x="57492" y="92252"/>
                </a:lnTo>
                <a:lnTo>
                  <a:pt x="63445" y="89776"/>
                </a:lnTo>
                <a:lnTo>
                  <a:pt x="68719" y="86309"/>
                </a:lnTo>
                <a:lnTo>
                  <a:pt x="75266" y="81064"/>
                </a:lnTo>
                <a:lnTo>
                  <a:pt x="34074" y="81064"/>
                </a:lnTo>
                <a:lnTo>
                  <a:pt x="26962" y="77812"/>
                </a:lnTo>
                <a:lnTo>
                  <a:pt x="15112" y="37033"/>
                </a:lnTo>
                <a:lnTo>
                  <a:pt x="17449" y="29006"/>
                </a:lnTo>
                <a:lnTo>
                  <a:pt x="26809" y="16319"/>
                </a:lnTo>
                <a:lnTo>
                  <a:pt x="33959" y="13157"/>
                </a:lnTo>
                <a:lnTo>
                  <a:pt x="75327" y="13157"/>
                </a:lnTo>
                <a:lnTo>
                  <a:pt x="75171" y="12890"/>
                </a:lnTo>
                <a:lnTo>
                  <a:pt x="68719" y="7721"/>
                </a:lnTo>
                <a:lnTo>
                  <a:pt x="63511" y="4345"/>
                </a:lnTo>
                <a:lnTo>
                  <a:pt x="57583" y="1931"/>
                </a:lnTo>
                <a:lnTo>
                  <a:pt x="50933" y="483"/>
                </a:lnTo>
                <a:lnTo>
                  <a:pt x="43560" y="0"/>
                </a:lnTo>
                <a:close/>
              </a:path>
              <a:path w="81280" h="94614">
                <a:moveTo>
                  <a:pt x="81254" y="64897"/>
                </a:moveTo>
                <a:lnTo>
                  <a:pt x="66141" y="64897"/>
                </a:lnTo>
                <a:lnTo>
                  <a:pt x="63329" y="71971"/>
                </a:lnTo>
                <a:lnTo>
                  <a:pt x="58627" y="77023"/>
                </a:lnTo>
                <a:lnTo>
                  <a:pt x="52038" y="80054"/>
                </a:lnTo>
                <a:lnTo>
                  <a:pt x="43560" y="81064"/>
                </a:lnTo>
                <a:lnTo>
                  <a:pt x="75266" y="81064"/>
                </a:lnTo>
                <a:lnTo>
                  <a:pt x="79477" y="73898"/>
                </a:lnTo>
                <a:lnTo>
                  <a:pt x="81254" y="64897"/>
                </a:lnTo>
                <a:close/>
              </a:path>
              <a:path w="81280" h="94614">
                <a:moveTo>
                  <a:pt x="75327" y="13157"/>
                </a:moveTo>
                <a:lnTo>
                  <a:pt x="43560" y="13157"/>
                </a:lnTo>
                <a:lnTo>
                  <a:pt x="51404" y="14100"/>
                </a:lnTo>
                <a:lnTo>
                  <a:pt x="57694" y="16932"/>
                </a:lnTo>
                <a:lnTo>
                  <a:pt x="62429" y="21654"/>
                </a:lnTo>
                <a:lnTo>
                  <a:pt x="65608" y="28270"/>
                </a:lnTo>
                <a:lnTo>
                  <a:pt x="80721" y="28270"/>
                </a:lnTo>
                <a:lnTo>
                  <a:pt x="79171" y="19735"/>
                </a:lnTo>
                <a:lnTo>
                  <a:pt x="75327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530741" y="4327055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5" h="90170">
                <a:moveTo>
                  <a:pt x="53454" y="0"/>
                </a:moveTo>
                <a:lnTo>
                  <a:pt x="0" y="0"/>
                </a:lnTo>
                <a:lnTo>
                  <a:pt x="0" y="89611"/>
                </a:lnTo>
                <a:lnTo>
                  <a:pt x="46050" y="89611"/>
                </a:lnTo>
                <a:lnTo>
                  <a:pt x="59894" y="88077"/>
                </a:lnTo>
                <a:lnTo>
                  <a:pt x="69784" y="83475"/>
                </a:lnTo>
                <a:lnTo>
                  <a:pt x="74942" y="76809"/>
                </a:lnTo>
                <a:lnTo>
                  <a:pt x="14935" y="76809"/>
                </a:lnTo>
                <a:lnTo>
                  <a:pt x="14935" y="49949"/>
                </a:lnTo>
                <a:lnTo>
                  <a:pt x="72790" y="49949"/>
                </a:lnTo>
                <a:lnTo>
                  <a:pt x="71031" y="47523"/>
                </a:lnTo>
                <a:lnTo>
                  <a:pt x="67500" y="45161"/>
                </a:lnTo>
                <a:lnTo>
                  <a:pt x="63118" y="44081"/>
                </a:lnTo>
                <a:lnTo>
                  <a:pt x="63118" y="40182"/>
                </a:lnTo>
                <a:lnTo>
                  <a:pt x="65836" y="38760"/>
                </a:lnTo>
                <a:lnTo>
                  <a:pt x="67467" y="37147"/>
                </a:lnTo>
                <a:lnTo>
                  <a:pt x="14935" y="37147"/>
                </a:lnTo>
                <a:lnTo>
                  <a:pt x="14935" y="12801"/>
                </a:lnTo>
                <a:lnTo>
                  <a:pt x="71536" y="12801"/>
                </a:lnTo>
                <a:lnTo>
                  <a:pt x="70256" y="9918"/>
                </a:lnTo>
                <a:lnTo>
                  <a:pt x="60413" y="1981"/>
                </a:lnTo>
                <a:lnTo>
                  <a:pt x="53454" y="0"/>
                </a:lnTo>
                <a:close/>
              </a:path>
              <a:path w="78105" h="90170">
                <a:moveTo>
                  <a:pt x="72790" y="49949"/>
                </a:moveTo>
                <a:lnTo>
                  <a:pt x="56768" y="49949"/>
                </a:lnTo>
                <a:lnTo>
                  <a:pt x="62585" y="54457"/>
                </a:lnTo>
                <a:lnTo>
                  <a:pt x="62585" y="72351"/>
                </a:lnTo>
                <a:lnTo>
                  <a:pt x="56768" y="76809"/>
                </a:lnTo>
                <a:lnTo>
                  <a:pt x="74942" y="76809"/>
                </a:lnTo>
                <a:lnTo>
                  <a:pt x="75719" y="75804"/>
                </a:lnTo>
                <a:lnTo>
                  <a:pt x="77698" y="65062"/>
                </a:lnTo>
                <a:lnTo>
                  <a:pt x="77698" y="59499"/>
                </a:lnTo>
                <a:lnTo>
                  <a:pt x="76365" y="54876"/>
                </a:lnTo>
                <a:lnTo>
                  <a:pt x="72790" y="49949"/>
                </a:lnTo>
                <a:close/>
              </a:path>
              <a:path w="78105" h="90170">
                <a:moveTo>
                  <a:pt x="71536" y="12801"/>
                </a:moveTo>
                <a:lnTo>
                  <a:pt x="52743" y="12801"/>
                </a:lnTo>
                <a:lnTo>
                  <a:pt x="57607" y="16878"/>
                </a:lnTo>
                <a:lnTo>
                  <a:pt x="57607" y="28625"/>
                </a:lnTo>
                <a:lnTo>
                  <a:pt x="56451" y="31521"/>
                </a:lnTo>
                <a:lnTo>
                  <a:pt x="51828" y="36029"/>
                </a:lnTo>
                <a:lnTo>
                  <a:pt x="48120" y="37147"/>
                </a:lnTo>
                <a:lnTo>
                  <a:pt x="67467" y="37147"/>
                </a:lnTo>
                <a:lnTo>
                  <a:pt x="68122" y="36499"/>
                </a:lnTo>
                <a:lnTo>
                  <a:pt x="71793" y="30340"/>
                </a:lnTo>
                <a:lnTo>
                  <a:pt x="72720" y="26720"/>
                </a:lnTo>
                <a:lnTo>
                  <a:pt x="72720" y="15468"/>
                </a:lnTo>
                <a:lnTo>
                  <a:pt x="71536" y="128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631909" y="4327055"/>
            <a:ext cx="103505" cy="90170"/>
          </a:xfrm>
          <a:custGeom>
            <a:avLst/>
            <a:gdLst/>
            <a:ahLst/>
            <a:cxnLst/>
            <a:rect l="l" t="t" r="r" b="b"/>
            <a:pathLst>
              <a:path w="103505" h="90170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39827" y="89611"/>
                </a:lnTo>
                <a:lnTo>
                  <a:pt x="47454" y="89115"/>
                </a:lnTo>
                <a:lnTo>
                  <a:pt x="54160" y="87630"/>
                </a:lnTo>
                <a:lnTo>
                  <a:pt x="59945" y="85153"/>
                </a:lnTo>
                <a:lnTo>
                  <a:pt x="64808" y="81686"/>
                </a:lnTo>
                <a:lnTo>
                  <a:pt x="70647" y="76441"/>
                </a:lnTo>
                <a:lnTo>
                  <a:pt x="15113" y="76441"/>
                </a:lnTo>
                <a:lnTo>
                  <a:pt x="15113" y="42659"/>
                </a:lnTo>
                <a:lnTo>
                  <a:pt x="70404" y="42659"/>
                </a:lnTo>
                <a:lnTo>
                  <a:pt x="64808" y="37680"/>
                </a:lnTo>
                <a:lnTo>
                  <a:pt x="59945" y="34261"/>
                </a:lnTo>
                <a:lnTo>
                  <a:pt x="54160" y="31816"/>
                </a:lnTo>
                <a:lnTo>
                  <a:pt x="47454" y="30347"/>
                </a:lnTo>
                <a:lnTo>
                  <a:pt x="39827" y="29857"/>
                </a:lnTo>
                <a:lnTo>
                  <a:pt x="15113" y="29857"/>
                </a:lnTo>
                <a:lnTo>
                  <a:pt x="15113" y="0"/>
                </a:lnTo>
                <a:close/>
              </a:path>
              <a:path w="103505" h="90170">
                <a:moveTo>
                  <a:pt x="70404" y="42659"/>
                </a:moveTo>
                <a:lnTo>
                  <a:pt x="45161" y="42659"/>
                </a:lnTo>
                <a:lnTo>
                  <a:pt x="50495" y="44081"/>
                </a:lnTo>
                <a:lnTo>
                  <a:pt x="56896" y="49771"/>
                </a:lnTo>
                <a:lnTo>
                  <a:pt x="58496" y="53987"/>
                </a:lnTo>
                <a:lnTo>
                  <a:pt x="58496" y="65125"/>
                </a:lnTo>
                <a:lnTo>
                  <a:pt x="56896" y="69342"/>
                </a:lnTo>
                <a:lnTo>
                  <a:pt x="50495" y="75031"/>
                </a:lnTo>
                <a:lnTo>
                  <a:pt x="45161" y="76441"/>
                </a:lnTo>
                <a:lnTo>
                  <a:pt x="70647" y="76441"/>
                </a:lnTo>
                <a:lnTo>
                  <a:pt x="73488" y="69342"/>
                </a:lnTo>
                <a:lnTo>
                  <a:pt x="73609" y="50190"/>
                </a:lnTo>
                <a:lnTo>
                  <a:pt x="70675" y="42900"/>
                </a:lnTo>
                <a:lnTo>
                  <a:pt x="70404" y="42659"/>
                </a:lnTo>
                <a:close/>
              </a:path>
              <a:path w="103505" h="90170">
                <a:moveTo>
                  <a:pt x="103123" y="0"/>
                </a:moveTo>
                <a:lnTo>
                  <a:pt x="88011" y="0"/>
                </a:lnTo>
                <a:lnTo>
                  <a:pt x="88011" y="89611"/>
                </a:lnTo>
                <a:lnTo>
                  <a:pt x="103123" y="89611"/>
                </a:lnTo>
                <a:lnTo>
                  <a:pt x="1031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758681" y="4324743"/>
            <a:ext cx="81280" cy="94615"/>
          </a:xfrm>
          <a:custGeom>
            <a:avLst/>
            <a:gdLst/>
            <a:ahLst/>
            <a:cxnLst/>
            <a:rect l="l" t="t" r="r" b="b"/>
            <a:pathLst>
              <a:path w="81280" h="94614">
                <a:moveTo>
                  <a:pt x="43548" y="0"/>
                </a:moveTo>
                <a:lnTo>
                  <a:pt x="6493" y="20210"/>
                </a:lnTo>
                <a:lnTo>
                  <a:pt x="0" y="47117"/>
                </a:lnTo>
                <a:lnTo>
                  <a:pt x="726" y="56963"/>
                </a:lnTo>
                <a:lnTo>
                  <a:pt x="25444" y="90920"/>
                </a:lnTo>
                <a:lnTo>
                  <a:pt x="43548" y="94234"/>
                </a:lnTo>
                <a:lnTo>
                  <a:pt x="50856" y="93738"/>
                </a:lnTo>
                <a:lnTo>
                  <a:pt x="57486" y="92252"/>
                </a:lnTo>
                <a:lnTo>
                  <a:pt x="63440" y="89776"/>
                </a:lnTo>
                <a:lnTo>
                  <a:pt x="68719" y="86309"/>
                </a:lnTo>
                <a:lnTo>
                  <a:pt x="75266" y="81064"/>
                </a:lnTo>
                <a:lnTo>
                  <a:pt x="34074" y="81064"/>
                </a:lnTo>
                <a:lnTo>
                  <a:pt x="26962" y="77812"/>
                </a:lnTo>
                <a:lnTo>
                  <a:pt x="15112" y="37033"/>
                </a:lnTo>
                <a:lnTo>
                  <a:pt x="17449" y="29006"/>
                </a:lnTo>
                <a:lnTo>
                  <a:pt x="26809" y="16319"/>
                </a:lnTo>
                <a:lnTo>
                  <a:pt x="33947" y="13157"/>
                </a:lnTo>
                <a:lnTo>
                  <a:pt x="75327" y="13157"/>
                </a:lnTo>
                <a:lnTo>
                  <a:pt x="75171" y="12890"/>
                </a:lnTo>
                <a:lnTo>
                  <a:pt x="68719" y="7721"/>
                </a:lnTo>
                <a:lnTo>
                  <a:pt x="63511" y="4345"/>
                </a:lnTo>
                <a:lnTo>
                  <a:pt x="57581" y="1931"/>
                </a:lnTo>
                <a:lnTo>
                  <a:pt x="50928" y="483"/>
                </a:lnTo>
                <a:lnTo>
                  <a:pt x="43548" y="0"/>
                </a:lnTo>
                <a:close/>
              </a:path>
              <a:path w="81280" h="94614">
                <a:moveTo>
                  <a:pt x="81254" y="64897"/>
                </a:moveTo>
                <a:lnTo>
                  <a:pt x="66141" y="64897"/>
                </a:lnTo>
                <a:lnTo>
                  <a:pt x="63329" y="71971"/>
                </a:lnTo>
                <a:lnTo>
                  <a:pt x="58626" y="77023"/>
                </a:lnTo>
                <a:lnTo>
                  <a:pt x="52032" y="80054"/>
                </a:lnTo>
                <a:lnTo>
                  <a:pt x="43548" y="81064"/>
                </a:lnTo>
                <a:lnTo>
                  <a:pt x="75266" y="81064"/>
                </a:lnTo>
                <a:lnTo>
                  <a:pt x="79477" y="73898"/>
                </a:lnTo>
                <a:lnTo>
                  <a:pt x="81254" y="64897"/>
                </a:lnTo>
                <a:close/>
              </a:path>
              <a:path w="81280" h="94614">
                <a:moveTo>
                  <a:pt x="75327" y="13157"/>
                </a:moveTo>
                <a:lnTo>
                  <a:pt x="43548" y="13157"/>
                </a:lnTo>
                <a:lnTo>
                  <a:pt x="51397" y="14100"/>
                </a:lnTo>
                <a:lnTo>
                  <a:pt x="57686" y="16932"/>
                </a:lnTo>
                <a:lnTo>
                  <a:pt x="62418" y="21654"/>
                </a:lnTo>
                <a:lnTo>
                  <a:pt x="65595" y="28270"/>
                </a:lnTo>
                <a:lnTo>
                  <a:pt x="80708" y="28270"/>
                </a:lnTo>
                <a:lnTo>
                  <a:pt x="79171" y="19735"/>
                </a:lnTo>
                <a:lnTo>
                  <a:pt x="75327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862516" y="4410240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681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869888" y="4327055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147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919844" y="4327055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41"/>
                </a:lnTo>
              </a:path>
            </a:pathLst>
          </a:custGeom>
          <a:ln w="147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969818" y="4327055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41"/>
                </a:lnTo>
              </a:path>
            </a:pathLst>
          </a:custGeom>
          <a:ln w="147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006356" y="4327055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70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6" y="89611"/>
                </a:lnTo>
                <a:lnTo>
                  <a:pt x="33027" y="69342"/>
                </a:lnTo>
                <a:lnTo>
                  <a:pt x="14757" y="69342"/>
                </a:lnTo>
                <a:lnTo>
                  <a:pt x="14757" y="0"/>
                </a:lnTo>
                <a:close/>
              </a:path>
              <a:path w="80010" h="90170">
                <a:moveTo>
                  <a:pt x="80010" y="20256"/>
                </a:moveTo>
                <a:lnTo>
                  <a:pt x="65252" y="20256"/>
                </a:lnTo>
                <a:lnTo>
                  <a:pt x="65252" y="89611"/>
                </a:lnTo>
                <a:lnTo>
                  <a:pt x="80010" y="89611"/>
                </a:lnTo>
                <a:lnTo>
                  <a:pt x="80010" y="20256"/>
                </a:lnTo>
                <a:close/>
              </a:path>
              <a:path w="80010" h="90170">
                <a:moveTo>
                  <a:pt x="80010" y="0"/>
                </a:moveTo>
                <a:lnTo>
                  <a:pt x="57962" y="0"/>
                </a:lnTo>
                <a:lnTo>
                  <a:pt x="18669" y="69342"/>
                </a:lnTo>
                <a:lnTo>
                  <a:pt x="33027" y="69342"/>
                </a:lnTo>
                <a:lnTo>
                  <a:pt x="61341" y="20256"/>
                </a:lnTo>
                <a:lnTo>
                  <a:pt x="80010" y="20256"/>
                </a:lnTo>
                <a:lnTo>
                  <a:pt x="800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115525" y="4327055"/>
            <a:ext cx="95885" cy="90170"/>
          </a:xfrm>
          <a:custGeom>
            <a:avLst/>
            <a:gdLst/>
            <a:ahLst/>
            <a:cxnLst/>
            <a:rect l="l" t="t" r="r" b="b"/>
            <a:pathLst>
              <a:path w="95885" h="90170">
                <a:moveTo>
                  <a:pt x="24003" y="0"/>
                </a:moveTo>
                <a:lnTo>
                  <a:pt x="0" y="0"/>
                </a:lnTo>
                <a:lnTo>
                  <a:pt x="0" y="89611"/>
                </a:lnTo>
                <a:lnTo>
                  <a:pt x="14757" y="89611"/>
                </a:lnTo>
                <a:lnTo>
                  <a:pt x="14757" y="17589"/>
                </a:lnTo>
                <a:lnTo>
                  <a:pt x="33488" y="17589"/>
                </a:lnTo>
                <a:lnTo>
                  <a:pt x="24003" y="0"/>
                </a:lnTo>
                <a:close/>
              </a:path>
              <a:path w="95885" h="90170">
                <a:moveTo>
                  <a:pt x="95656" y="17589"/>
                </a:moveTo>
                <a:lnTo>
                  <a:pt x="80899" y="17589"/>
                </a:lnTo>
                <a:lnTo>
                  <a:pt x="80899" y="89611"/>
                </a:lnTo>
                <a:lnTo>
                  <a:pt x="95656" y="89611"/>
                </a:lnTo>
                <a:lnTo>
                  <a:pt x="95656" y="17589"/>
                </a:lnTo>
                <a:close/>
              </a:path>
              <a:path w="95885" h="90170">
                <a:moveTo>
                  <a:pt x="33488" y="17589"/>
                </a:moveTo>
                <a:lnTo>
                  <a:pt x="18669" y="17589"/>
                </a:lnTo>
                <a:lnTo>
                  <a:pt x="39471" y="55994"/>
                </a:lnTo>
                <a:lnTo>
                  <a:pt x="56184" y="55994"/>
                </a:lnTo>
                <a:lnTo>
                  <a:pt x="64371" y="40881"/>
                </a:lnTo>
                <a:lnTo>
                  <a:pt x="46050" y="40881"/>
                </a:lnTo>
                <a:lnTo>
                  <a:pt x="33488" y="17589"/>
                </a:lnTo>
                <a:close/>
              </a:path>
              <a:path w="95885" h="90170">
                <a:moveTo>
                  <a:pt x="95656" y="0"/>
                </a:moveTo>
                <a:lnTo>
                  <a:pt x="72009" y="0"/>
                </a:lnTo>
                <a:lnTo>
                  <a:pt x="49961" y="40881"/>
                </a:lnTo>
                <a:lnTo>
                  <a:pt x="64371" y="40881"/>
                </a:lnTo>
                <a:lnTo>
                  <a:pt x="76987" y="17589"/>
                </a:lnTo>
                <a:lnTo>
                  <a:pt x="95656" y="17589"/>
                </a:lnTo>
                <a:lnTo>
                  <a:pt x="956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284258" y="4287392"/>
            <a:ext cx="1242466" cy="1648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474919" y="1570672"/>
            <a:ext cx="121285" cy="127000"/>
          </a:xfrm>
          <a:custGeom>
            <a:avLst/>
            <a:gdLst/>
            <a:ahLst/>
            <a:cxnLst/>
            <a:rect l="l" t="t" r="r" b="b"/>
            <a:pathLst>
              <a:path w="121285" h="127000">
                <a:moveTo>
                  <a:pt x="26670" y="0"/>
                </a:moveTo>
                <a:lnTo>
                  <a:pt x="0" y="0"/>
                </a:lnTo>
                <a:lnTo>
                  <a:pt x="0" y="126949"/>
                </a:lnTo>
                <a:lnTo>
                  <a:pt x="15646" y="126949"/>
                </a:lnTo>
                <a:lnTo>
                  <a:pt x="15646" y="18135"/>
                </a:lnTo>
                <a:lnTo>
                  <a:pt x="36414" y="18135"/>
                </a:lnTo>
                <a:lnTo>
                  <a:pt x="26670" y="0"/>
                </a:lnTo>
                <a:close/>
              </a:path>
              <a:path w="121285" h="127000">
                <a:moveTo>
                  <a:pt x="120904" y="18135"/>
                </a:moveTo>
                <a:lnTo>
                  <a:pt x="105257" y="18135"/>
                </a:lnTo>
                <a:lnTo>
                  <a:pt x="105257" y="126949"/>
                </a:lnTo>
                <a:lnTo>
                  <a:pt x="120904" y="126949"/>
                </a:lnTo>
                <a:lnTo>
                  <a:pt x="120904" y="18135"/>
                </a:lnTo>
                <a:close/>
              </a:path>
              <a:path w="121285" h="127000">
                <a:moveTo>
                  <a:pt x="36414" y="18135"/>
                </a:moveTo>
                <a:lnTo>
                  <a:pt x="19558" y="18135"/>
                </a:lnTo>
                <a:lnTo>
                  <a:pt x="52095" y="78409"/>
                </a:lnTo>
                <a:lnTo>
                  <a:pt x="68808" y="78409"/>
                </a:lnTo>
                <a:lnTo>
                  <a:pt x="78982" y="59562"/>
                </a:lnTo>
                <a:lnTo>
                  <a:pt x="58674" y="59562"/>
                </a:lnTo>
                <a:lnTo>
                  <a:pt x="36414" y="18135"/>
                </a:lnTo>
                <a:close/>
              </a:path>
              <a:path w="121285" h="127000">
                <a:moveTo>
                  <a:pt x="120904" y="0"/>
                </a:moveTo>
                <a:lnTo>
                  <a:pt x="94056" y="0"/>
                </a:lnTo>
                <a:lnTo>
                  <a:pt x="62585" y="59562"/>
                </a:lnTo>
                <a:lnTo>
                  <a:pt x="78982" y="59562"/>
                </a:lnTo>
                <a:lnTo>
                  <a:pt x="101346" y="18135"/>
                </a:lnTo>
                <a:lnTo>
                  <a:pt x="120904" y="18135"/>
                </a:lnTo>
                <a:lnTo>
                  <a:pt x="120904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626582" y="1608010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6" y="89611"/>
                </a:lnTo>
                <a:lnTo>
                  <a:pt x="33029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10" h="90169">
                <a:moveTo>
                  <a:pt x="80010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10" y="89611"/>
                </a:lnTo>
                <a:lnTo>
                  <a:pt x="80010" y="20269"/>
                </a:lnTo>
                <a:close/>
              </a:path>
              <a:path w="80010" h="90169">
                <a:moveTo>
                  <a:pt x="80010" y="0"/>
                </a:moveTo>
                <a:lnTo>
                  <a:pt x="57962" y="0"/>
                </a:lnTo>
                <a:lnTo>
                  <a:pt x="18669" y="69341"/>
                </a:lnTo>
                <a:lnTo>
                  <a:pt x="33029" y="69341"/>
                </a:lnTo>
                <a:lnTo>
                  <a:pt x="61341" y="20269"/>
                </a:lnTo>
                <a:lnTo>
                  <a:pt x="80010" y="20269"/>
                </a:lnTo>
                <a:lnTo>
                  <a:pt x="80010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735751" y="1608010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69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50139"/>
                </a:lnTo>
                <a:lnTo>
                  <a:pt x="79832" y="50139"/>
                </a:lnTo>
                <a:lnTo>
                  <a:pt x="79832" y="36982"/>
                </a:lnTo>
                <a:lnTo>
                  <a:pt x="15113" y="36982"/>
                </a:lnTo>
                <a:lnTo>
                  <a:pt x="15113" y="0"/>
                </a:lnTo>
                <a:close/>
              </a:path>
              <a:path w="80010" h="90169">
                <a:moveTo>
                  <a:pt x="79832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10" h="90169">
                <a:moveTo>
                  <a:pt x="79832" y="0"/>
                </a:moveTo>
                <a:lnTo>
                  <a:pt x="64719" y="0"/>
                </a:lnTo>
                <a:lnTo>
                  <a:pt x="64719" y="36982"/>
                </a:lnTo>
                <a:lnTo>
                  <a:pt x="79832" y="36982"/>
                </a:lnTo>
                <a:lnTo>
                  <a:pt x="79832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844743" y="1608010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6" y="89611"/>
                </a:lnTo>
                <a:lnTo>
                  <a:pt x="33029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10" h="90169">
                <a:moveTo>
                  <a:pt x="80010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10" y="89611"/>
                </a:lnTo>
                <a:lnTo>
                  <a:pt x="80010" y="20269"/>
                </a:lnTo>
                <a:close/>
              </a:path>
              <a:path w="80010" h="90169">
                <a:moveTo>
                  <a:pt x="80010" y="0"/>
                </a:moveTo>
                <a:lnTo>
                  <a:pt x="57962" y="0"/>
                </a:lnTo>
                <a:lnTo>
                  <a:pt x="18669" y="69341"/>
                </a:lnTo>
                <a:lnTo>
                  <a:pt x="33029" y="69341"/>
                </a:lnTo>
                <a:lnTo>
                  <a:pt x="61341" y="20269"/>
                </a:lnTo>
                <a:lnTo>
                  <a:pt x="80010" y="20269"/>
                </a:lnTo>
                <a:lnTo>
                  <a:pt x="80010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953912" y="1608010"/>
            <a:ext cx="95885" cy="90170"/>
          </a:xfrm>
          <a:custGeom>
            <a:avLst/>
            <a:gdLst/>
            <a:ahLst/>
            <a:cxnLst/>
            <a:rect l="l" t="t" r="r" b="b"/>
            <a:pathLst>
              <a:path w="95885" h="90169">
                <a:moveTo>
                  <a:pt x="24003" y="0"/>
                </a:moveTo>
                <a:lnTo>
                  <a:pt x="0" y="0"/>
                </a:lnTo>
                <a:lnTo>
                  <a:pt x="0" y="89611"/>
                </a:lnTo>
                <a:lnTo>
                  <a:pt x="14757" y="89611"/>
                </a:lnTo>
                <a:lnTo>
                  <a:pt x="14757" y="17602"/>
                </a:lnTo>
                <a:lnTo>
                  <a:pt x="33492" y="17602"/>
                </a:lnTo>
                <a:lnTo>
                  <a:pt x="24003" y="0"/>
                </a:lnTo>
                <a:close/>
              </a:path>
              <a:path w="95885" h="90169">
                <a:moveTo>
                  <a:pt x="95656" y="17602"/>
                </a:moveTo>
                <a:lnTo>
                  <a:pt x="80899" y="17602"/>
                </a:lnTo>
                <a:lnTo>
                  <a:pt x="80899" y="89611"/>
                </a:lnTo>
                <a:lnTo>
                  <a:pt x="95656" y="89611"/>
                </a:lnTo>
                <a:lnTo>
                  <a:pt x="95656" y="17602"/>
                </a:lnTo>
                <a:close/>
              </a:path>
              <a:path w="95885" h="90169">
                <a:moveTo>
                  <a:pt x="33492" y="17602"/>
                </a:moveTo>
                <a:lnTo>
                  <a:pt x="18669" y="17602"/>
                </a:lnTo>
                <a:lnTo>
                  <a:pt x="39471" y="56006"/>
                </a:lnTo>
                <a:lnTo>
                  <a:pt x="56184" y="56006"/>
                </a:lnTo>
                <a:lnTo>
                  <a:pt x="64371" y="40893"/>
                </a:lnTo>
                <a:lnTo>
                  <a:pt x="46050" y="40893"/>
                </a:lnTo>
                <a:lnTo>
                  <a:pt x="33492" y="17602"/>
                </a:lnTo>
                <a:close/>
              </a:path>
              <a:path w="95885" h="90169">
                <a:moveTo>
                  <a:pt x="95656" y="0"/>
                </a:moveTo>
                <a:lnTo>
                  <a:pt x="72009" y="0"/>
                </a:lnTo>
                <a:lnTo>
                  <a:pt x="49961" y="40893"/>
                </a:lnTo>
                <a:lnTo>
                  <a:pt x="64371" y="40893"/>
                </a:lnTo>
                <a:lnTo>
                  <a:pt x="76987" y="17602"/>
                </a:lnTo>
                <a:lnTo>
                  <a:pt x="95656" y="17602"/>
                </a:lnTo>
                <a:lnTo>
                  <a:pt x="95656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6071793" y="1605699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39" h="94614">
                <a:moveTo>
                  <a:pt x="74723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8" y="35927"/>
                </a:lnTo>
                <a:lnTo>
                  <a:pt x="0" y="56895"/>
                </a:lnTo>
                <a:lnTo>
                  <a:pt x="0" y="73126"/>
                </a:lnTo>
                <a:lnTo>
                  <a:pt x="2908" y="80010"/>
                </a:lnTo>
                <a:lnTo>
                  <a:pt x="14516" y="91389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7" y="93500"/>
                </a:lnTo>
                <a:lnTo>
                  <a:pt x="48496" y="91300"/>
                </a:lnTo>
                <a:lnTo>
                  <a:pt x="54886" y="87633"/>
                </a:lnTo>
                <a:lnTo>
                  <a:pt x="60096" y="82499"/>
                </a:lnTo>
                <a:lnTo>
                  <a:pt x="78232" y="82499"/>
                </a:lnTo>
                <a:lnTo>
                  <a:pt x="78232" y="81076"/>
                </a:lnTo>
                <a:lnTo>
                  <a:pt x="29273" y="81076"/>
                </a:lnTo>
                <a:lnTo>
                  <a:pt x="24155" y="79590"/>
                </a:lnTo>
                <a:lnTo>
                  <a:pt x="16916" y="73660"/>
                </a:lnTo>
                <a:lnTo>
                  <a:pt x="15113" y="69634"/>
                </a:lnTo>
                <a:lnTo>
                  <a:pt x="15113" y="64541"/>
                </a:lnTo>
                <a:lnTo>
                  <a:pt x="16458" y="57073"/>
                </a:lnTo>
                <a:lnTo>
                  <a:pt x="20493" y="51739"/>
                </a:lnTo>
                <a:lnTo>
                  <a:pt x="27216" y="48539"/>
                </a:lnTo>
                <a:lnTo>
                  <a:pt x="36626" y="47472"/>
                </a:lnTo>
                <a:lnTo>
                  <a:pt x="78232" y="47472"/>
                </a:lnTo>
                <a:lnTo>
                  <a:pt x="78232" y="20980"/>
                </a:lnTo>
                <a:lnTo>
                  <a:pt x="74942" y="13334"/>
                </a:lnTo>
                <a:lnTo>
                  <a:pt x="74723" y="13157"/>
                </a:lnTo>
                <a:close/>
              </a:path>
              <a:path w="78739" h="94614">
                <a:moveTo>
                  <a:pt x="78232" y="82499"/>
                </a:moveTo>
                <a:lnTo>
                  <a:pt x="64008" y="82499"/>
                </a:lnTo>
                <a:lnTo>
                  <a:pt x="64008" y="91922"/>
                </a:lnTo>
                <a:lnTo>
                  <a:pt x="78232" y="91922"/>
                </a:lnTo>
                <a:lnTo>
                  <a:pt x="78232" y="82499"/>
                </a:lnTo>
                <a:close/>
              </a:path>
              <a:path w="78739" h="94614">
                <a:moveTo>
                  <a:pt x="78232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44" y="68770"/>
                </a:lnTo>
                <a:lnTo>
                  <a:pt x="49847" y="78613"/>
                </a:lnTo>
                <a:lnTo>
                  <a:pt x="43383" y="81076"/>
                </a:lnTo>
                <a:lnTo>
                  <a:pt x="78232" y="81076"/>
                </a:lnTo>
                <a:lnTo>
                  <a:pt x="78232" y="47472"/>
                </a:lnTo>
                <a:close/>
              </a:path>
              <a:path w="78739" h="94614">
                <a:moveTo>
                  <a:pt x="41249" y="0"/>
                </a:moveTo>
                <a:lnTo>
                  <a:pt x="6286" y="17957"/>
                </a:lnTo>
                <a:lnTo>
                  <a:pt x="5689" y="26136"/>
                </a:lnTo>
                <a:lnTo>
                  <a:pt x="20802" y="26136"/>
                </a:lnTo>
                <a:lnTo>
                  <a:pt x="21628" y="17475"/>
                </a:lnTo>
                <a:lnTo>
                  <a:pt x="28575" y="13157"/>
                </a:lnTo>
                <a:lnTo>
                  <a:pt x="74723" y="13157"/>
                </a:lnTo>
                <a:lnTo>
                  <a:pt x="68364" y="8000"/>
                </a:lnTo>
                <a:lnTo>
                  <a:pt x="62968" y="4500"/>
                </a:lnTo>
                <a:lnTo>
                  <a:pt x="56649" y="2000"/>
                </a:lnTo>
                <a:lnTo>
                  <a:pt x="49409" y="500"/>
                </a:lnTo>
                <a:lnTo>
                  <a:pt x="41249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167628" y="1608010"/>
            <a:ext cx="89535" cy="90170"/>
          </a:xfrm>
          <a:custGeom>
            <a:avLst/>
            <a:gdLst/>
            <a:ahLst/>
            <a:cxnLst/>
            <a:rect l="l" t="t" r="r" b="b"/>
            <a:pathLst>
              <a:path w="89535" h="90169">
                <a:moveTo>
                  <a:pt x="89255" y="0"/>
                </a:moveTo>
                <a:lnTo>
                  <a:pt x="20624" y="0"/>
                </a:lnTo>
                <a:lnTo>
                  <a:pt x="20616" y="35026"/>
                </a:lnTo>
                <a:lnTo>
                  <a:pt x="20369" y="45331"/>
                </a:lnTo>
                <a:lnTo>
                  <a:pt x="9309" y="75387"/>
                </a:lnTo>
                <a:lnTo>
                  <a:pt x="0" y="75387"/>
                </a:lnTo>
                <a:lnTo>
                  <a:pt x="0" y="89611"/>
                </a:lnTo>
                <a:lnTo>
                  <a:pt x="3022" y="89611"/>
                </a:lnTo>
                <a:lnTo>
                  <a:pt x="10875" y="88856"/>
                </a:lnTo>
                <a:lnTo>
                  <a:pt x="34209" y="49083"/>
                </a:lnTo>
                <a:lnTo>
                  <a:pt x="34671" y="35026"/>
                </a:lnTo>
                <a:lnTo>
                  <a:pt x="34671" y="13157"/>
                </a:lnTo>
                <a:lnTo>
                  <a:pt x="89255" y="13157"/>
                </a:lnTo>
                <a:lnTo>
                  <a:pt x="89255" y="0"/>
                </a:lnTo>
                <a:close/>
              </a:path>
              <a:path w="89535" h="90169">
                <a:moveTo>
                  <a:pt x="89255" y="13157"/>
                </a:moveTo>
                <a:lnTo>
                  <a:pt x="73964" y="13157"/>
                </a:lnTo>
                <a:lnTo>
                  <a:pt x="73964" y="89611"/>
                </a:lnTo>
                <a:lnTo>
                  <a:pt x="89255" y="89611"/>
                </a:lnTo>
                <a:lnTo>
                  <a:pt x="89255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285865" y="1608010"/>
            <a:ext cx="75565" cy="90170"/>
          </a:xfrm>
          <a:custGeom>
            <a:avLst/>
            <a:gdLst/>
            <a:ahLst/>
            <a:cxnLst/>
            <a:rect l="l" t="t" r="r" b="b"/>
            <a:pathLst>
              <a:path w="75564" h="90169">
                <a:moveTo>
                  <a:pt x="15112" y="0"/>
                </a:moveTo>
                <a:lnTo>
                  <a:pt x="0" y="0"/>
                </a:lnTo>
                <a:lnTo>
                  <a:pt x="0" y="89611"/>
                </a:lnTo>
                <a:lnTo>
                  <a:pt x="41605" y="89611"/>
                </a:lnTo>
                <a:lnTo>
                  <a:pt x="49237" y="89116"/>
                </a:lnTo>
                <a:lnTo>
                  <a:pt x="55943" y="87631"/>
                </a:lnTo>
                <a:lnTo>
                  <a:pt x="61725" y="85158"/>
                </a:lnTo>
                <a:lnTo>
                  <a:pt x="66586" y="81699"/>
                </a:lnTo>
                <a:lnTo>
                  <a:pt x="72425" y="76454"/>
                </a:lnTo>
                <a:lnTo>
                  <a:pt x="15112" y="76454"/>
                </a:lnTo>
                <a:lnTo>
                  <a:pt x="15112" y="42672"/>
                </a:lnTo>
                <a:lnTo>
                  <a:pt x="72195" y="42672"/>
                </a:lnTo>
                <a:lnTo>
                  <a:pt x="66586" y="37693"/>
                </a:lnTo>
                <a:lnTo>
                  <a:pt x="61725" y="34269"/>
                </a:lnTo>
                <a:lnTo>
                  <a:pt x="55943" y="31824"/>
                </a:lnTo>
                <a:lnTo>
                  <a:pt x="49237" y="30358"/>
                </a:lnTo>
                <a:lnTo>
                  <a:pt x="41605" y="29870"/>
                </a:lnTo>
                <a:lnTo>
                  <a:pt x="15112" y="29870"/>
                </a:lnTo>
                <a:lnTo>
                  <a:pt x="15112" y="0"/>
                </a:lnTo>
                <a:close/>
              </a:path>
              <a:path w="75564" h="90169">
                <a:moveTo>
                  <a:pt x="72195" y="42672"/>
                </a:moveTo>
                <a:lnTo>
                  <a:pt x="46939" y="42672"/>
                </a:lnTo>
                <a:lnTo>
                  <a:pt x="52273" y="44094"/>
                </a:lnTo>
                <a:lnTo>
                  <a:pt x="58673" y="49784"/>
                </a:lnTo>
                <a:lnTo>
                  <a:pt x="60274" y="53987"/>
                </a:lnTo>
                <a:lnTo>
                  <a:pt x="60274" y="65138"/>
                </a:lnTo>
                <a:lnTo>
                  <a:pt x="58673" y="69342"/>
                </a:lnTo>
                <a:lnTo>
                  <a:pt x="52273" y="75031"/>
                </a:lnTo>
                <a:lnTo>
                  <a:pt x="46939" y="76454"/>
                </a:lnTo>
                <a:lnTo>
                  <a:pt x="72425" y="76454"/>
                </a:lnTo>
                <a:lnTo>
                  <a:pt x="75266" y="69342"/>
                </a:lnTo>
                <a:lnTo>
                  <a:pt x="75387" y="50203"/>
                </a:lnTo>
                <a:lnTo>
                  <a:pt x="72453" y="42900"/>
                </a:lnTo>
                <a:lnTo>
                  <a:pt x="72195" y="42672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6382765" y="1608010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69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50139"/>
                </a:lnTo>
                <a:lnTo>
                  <a:pt x="79832" y="50139"/>
                </a:lnTo>
                <a:lnTo>
                  <a:pt x="79832" y="36982"/>
                </a:lnTo>
                <a:lnTo>
                  <a:pt x="15113" y="36982"/>
                </a:lnTo>
                <a:lnTo>
                  <a:pt x="15113" y="0"/>
                </a:lnTo>
                <a:close/>
              </a:path>
              <a:path w="80010" h="90169">
                <a:moveTo>
                  <a:pt x="79832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10" h="90169">
                <a:moveTo>
                  <a:pt x="79832" y="0"/>
                </a:moveTo>
                <a:lnTo>
                  <a:pt x="64719" y="0"/>
                </a:lnTo>
                <a:lnTo>
                  <a:pt x="64719" y="36982"/>
                </a:lnTo>
                <a:lnTo>
                  <a:pt x="79832" y="36982"/>
                </a:lnTo>
                <a:lnTo>
                  <a:pt x="79832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486245" y="1605699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94" y="0"/>
                </a:moveTo>
                <a:lnTo>
                  <a:pt x="6654" y="20445"/>
                </a:lnTo>
                <a:lnTo>
                  <a:pt x="0" y="47117"/>
                </a:lnTo>
                <a:lnTo>
                  <a:pt x="740" y="56894"/>
                </a:lnTo>
                <a:lnTo>
                  <a:pt x="25806" y="90900"/>
                </a:lnTo>
                <a:lnTo>
                  <a:pt x="44094" y="94234"/>
                </a:lnTo>
                <a:lnTo>
                  <a:pt x="53783" y="93400"/>
                </a:lnTo>
                <a:lnTo>
                  <a:pt x="62391" y="90900"/>
                </a:lnTo>
                <a:lnTo>
                  <a:pt x="69919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8" y="77787"/>
                </a:lnTo>
                <a:lnTo>
                  <a:pt x="17602" y="64630"/>
                </a:lnTo>
                <a:lnTo>
                  <a:pt x="15203" y="56894"/>
                </a:lnTo>
                <a:lnTo>
                  <a:pt x="15204" y="37334"/>
                </a:lnTo>
                <a:lnTo>
                  <a:pt x="17602" y="29603"/>
                </a:lnTo>
                <a:lnTo>
                  <a:pt x="27558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9" y="7500"/>
                </a:lnTo>
                <a:lnTo>
                  <a:pt x="62391" y="3333"/>
                </a:lnTo>
                <a:lnTo>
                  <a:pt x="53783" y="833"/>
                </a:lnTo>
                <a:lnTo>
                  <a:pt x="44094" y="0"/>
                </a:lnTo>
                <a:close/>
              </a:path>
              <a:path w="88265" h="94614">
                <a:moveTo>
                  <a:pt x="76168" y="13157"/>
                </a:moveTo>
                <a:lnTo>
                  <a:pt x="53454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4" y="37334"/>
                </a:lnTo>
                <a:lnTo>
                  <a:pt x="72985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50" y="37334"/>
                </a:lnTo>
                <a:lnTo>
                  <a:pt x="85234" y="28444"/>
                </a:lnTo>
                <a:lnTo>
                  <a:pt x="81539" y="20445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592569" y="1605699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4">
                <a:moveTo>
                  <a:pt x="43205" y="0"/>
                </a:moveTo>
                <a:lnTo>
                  <a:pt x="6504" y="19455"/>
                </a:lnTo>
                <a:lnTo>
                  <a:pt x="0" y="46228"/>
                </a:lnTo>
                <a:lnTo>
                  <a:pt x="723" y="56395"/>
                </a:lnTo>
                <a:lnTo>
                  <a:pt x="25339" y="90900"/>
                </a:lnTo>
                <a:lnTo>
                  <a:pt x="43561" y="94234"/>
                </a:lnTo>
                <a:lnTo>
                  <a:pt x="51178" y="93767"/>
                </a:lnTo>
                <a:lnTo>
                  <a:pt x="76463" y="81076"/>
                </a:lnTo>
                <a:lnTo>
                  <a:pt x="34442" y="81076"/>
                </a:lnTo>
                <a:lnTo>
                  <a:pt x="27444" y="78079"/>
                </a:lnTo>
                <a:lnTo>
                  <a:pt x="14947" y="46939"/>
                </a:lnTo>
                <a:lnTo>
                  <a:pt x="83210" y="46939"/>
                </a:lnTo>
                <a:lnTo>
                  <a:pt x="83210" y="41783"/>
                </a:lnTo>
                <a:lnTo>
                  <a:pt x="82513" y="34315"/>
                </a:lnTo>
                <a:lnTo>
                  <a:pt x="15824" y="34315"/>
                </a:lnTo>
                <a:lnTo>
                  <a:pt x="16891" y="28155"/>
                </a:lnTo>
                <a:lnTo>
                  <a:pt x="19735" y="23075"/>
                </a:lnTo>
                <a:lnTo>
                  <a:pt x="28981" y="15138"/>
                </a:lnTo>
                <a:lnTo>
                  <a:pt x="35153" y="13157"/>
                </a:lnTo>
                <a:lnTo>
                  <a:pt x="73366" y="13157"/>
                </a:lnTo>
                <a:lnTo>
                  <a:pt x="72542" y="12001"/>
                </a:lnTo>
                <a:lnTo>
                  <a:pt x="66844" y="6750"/>
                </a:lnTo>
                <a:lnTo>
                  <a:pt x="60055" y="3000"/>
                </a:lnTo>
                <a:lnTo>
                  <a:pt x="52175" y="750"/>
                </a:lnTo>
                <a:lnTo>
                  <a:pt x="43205" y="0"/>
                </a:lnTo>
                <a:close/>
              </a:path>
              <a:path w="83820" h="94614">
                <a:moveTo>
                  <a:pt x="81610" y="67208"/>
                </a:moveTo>
                <a:lnTo>
                  <a:pt x="66319" y="67208"/>
                </a:lnTo>
                <a:lnTo>
                  <a:pt x="63302" y="73275"/>
                </a:lnTo>
                <a:lnTo>
                  <a:pt x="58502" y="77609"/>
                </a:lnTo>
                <a:lnTo>
                  <a:pt x="51921" y="80210"/>
                </a:lnTo>
                <a:lnTo>
                  <a:pt x="43561" y="81076"/>
                </a:lnTo>
                <a:lnTo>
                  <a:pt x="76463" y="81076"/>
                </a:lnTo>
                <a:lnTo>
                  <a:pt x="80073" y="75260"/>
                </a:lnTo>
                <a:lnTo>
                  <a:pt x="81610" y="67208"/>
                </a:lnTo>
                <a:close/>
              </a:path>
              <a:path w="83820" h="94614">
                <a:moveTo>
                  <a:pt x="73366" y="13157"/>
                </a:moveTo>
                <a:lnTo>
                  <a:pt x="50088" y="13157"/>
                </a:lnTo>
                <a:lnTo>
                  <a:pt x="55892" y="15163"/>
                </a:lnTo>
                <a:lnTo>
                  <a:pt x="64668" y="23228"/>
                </a:lnTo>
                <a:lnTo>
                  <a:pt x="67094" y="28270"/>
                </a:lnTo>
                <a:lnTo>
                  <a:pt x="67564" y="34315"/>
                </a:lnTo>
                <a:lnTo>
                  <a:pt x="82513" y="34315"/>
                </a:lnTo>
                <a:lnTo>
                  <a:pt x="82415" y="33255"/>
                </a:lnTo>
                <a:lnTo>
                  <a:pt x="80371" y="25449"/>
                </a:lnTo>
                <a:lnTo>
                  <a:pt x="77081" y="18364"/>
                </a:lnTo>
                <a:lnTo>
                  <a:pt x="73366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748678" y="1608010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4" h="90169">
                <a:moveTo>
                  <a:pt x="15112" y="0"/>
                </a:moveTo>
                <a:lnTo>
                  <a:pt x="0" y="0"/>
                </a:lnTo>
                <a:lnTo>
                  <a:pt x="0" y="89611"/>
                </a:lnTo>
                <a:lnTo>
                  <a:pt x="15112" y="89611"/>
                </a:lnTo>
                <a:lnTo>
                  <a:pt x="15112" y="50139"/>
                </a:lnTo>
                <a:lnTo>
                  <a:pt x="58394" y="50139"/>
                </a:lnTo>
                <a:lnTo>
                  <a:pt x="54940" y="43205"/>
                </a:lnTo>
                <a:lnTo>
                  <a:pt x="58090" y="36982"/>
                </a:lnTo>
                <a:lnTo>
                  <a:pt x="15112" y="36982"/>
                </a:lnTo>
                <a:lnTo>
                  <a:pt x="15112" y="0"/>
                </a:lnTo>
                <a:close/>
              </a:path>
              <a:path w="78104" h="90169">
                <a:moveTo>
                  <a:pt x="58394" y="50139"/>
                </a:moveTo>
                <a:lnTo>
                  <a:pt x="41960" y="50139"/>
                </a:lnTo>
                <a:lnTo>
                  <a:pt x="61874" y="89611"/>
                </a:lnTo>
                <a:lnTo>
                  <a:pt x="78054" y="89611"/>
                </a:lnTo>
                <a:lnTo>
                  <a:pt x="58394" y="50139"/>
                </a:lnTo>
                <a:close/>
              </a:path>
              <a:path w="78104" h="90169">
                <a:moveTo>
                  <a:pt x="76809" y="0"/>
                </a:moveTo>
                <a:lnTo>
                  <a:pt x="60985" y="0"/>
                </a:lnTo>
                <a:lnTo>
                  <a:pt x="42316" y="36982"/>
                </a:lnTo>
                <a:lnTo>
                  <a:pt x="58090" y="36982"/>
                </a:lnTo>
                <a:lnTo>
                  <a:pt x="76809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842734" y="1605699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94" y="0"/>
                </a:moveTo>
                <a:lnTo>
                  <a:pt x="6654" y="20445"/>
                </a:lnTo>
                <a:lnTo>
                  <a:pt x="0" y="47117"/>
                </a:lnTo>
                <a:lnTo>
                  <a:pt x="740" y="56894"/>
                </a:lnTo>
                <a:lnTo>
                  <a:pt x="25806" y="90900"/>
                </a:lnTo>
                <a:lnTo>
                  <a:pt x="44094" y="94234"/>
                </a:lnTo>
                <a:lnTo>
                  <a:pt x="53783" y="93400"/>
                </a:lnTo>
                <a:lnTo>
                  <a:pt x="62391" y="90900"/>
                </a:lnTo>
                <a:lnTo>
                  <a:pt x="69919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3" y="56894"/>
                </a:lnTo>
                <a:lnTo>
                  <a:pt x="15204" y="37334"/>
                </a:lnTo>
                <a:lnTo>
                  <a:pt x="17602" y="29603"/>
                </a:lnTo>
                <a:lnTo>
                  <a:pt x="27559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9" y="7500"/>
                </a:lnTo>
                <a:lnTo>
                  <a:pt x="62391" y="3333"/>
                </a:lnTo>
                <a:lnTo>
                  <a:pt x="53783" y="833"/>
                </a:lnTo>
                <a:lnTo>
                  <a:pt x="44094" y="0"/>
                </a:lnTo>
                <a:close/>
              </a:path>
              <a:path w="88265" h="94614">
                <a:moveTo>
                  <a:pt x="76168" y="13157"/>
                </a:moveTo>
                <a:lnTo>
                  <a:pt x="53467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4" y="37334"/>
                </a:lnTo>
                <a:lnTo>
                  <a:pt x="72985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67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50" y="37334"/>
                </a:lnTo>
                <a:lnTo>
                  <a:pt x="85234" y="28444"/>
                </a:lnTo>
                <a:lnTo>
                  <a:pt x="81539" y="20445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944448" y="1608010"/>
            <a:ext cx="89535" cy="90170"/>
          </a:xfrm>
          <a:custGeom>
            <a:avLst/>
            <a:gdLst/>
            <a:ahLst/>
            <a:cxnLst/>
            <a:rect l="l" t="t" r="r" b="b"/>
            <a:pathLst>
              <a:path w="89534" h="90169">
                <a:moveTo>
                  <a:pt x="89242" y="0"/>
                </a:moveTo>
                <a:lnTo>
                  <a:pt x="20612" y="0"/>
                </a:lnTo>
                <a:lnTo>
                  <a:pt x="20603" y="35026"/>
                </a:lnTo>
                <a:lnTo>
                  <a:pt x="20357" y="45331"/>
                </a:lnTo>
                <a:lnTo>
                  <a:pt x="9296" y="75387"/>
                </a:lnTo>
                <a:lnTo>
                  <a:pt x="0" y="75387"/>
                </a:lnTo>
                <a:lnTo>
                  <a:pt x="0" y="89611"/>
                </a:lnTo>
                <a:lnTo>
                  <a:pt x="3009" y="89611"/>
                </a:lnTo>
                <a:lnTo>
                  <a:pt x="10863" y="88856"/>
                </a:lnTo>
                <a:lnTo>
                  <a:pt x="34209" y="49083"/>
                </a:lnTo>
                <a:lnTo>
                  <a:pt x="34671" y="35026"/>
                </a:lnTo>
                <a:lnTo>
                  <a:pt x="34671" y="13157"/>
                </a:lnTo>
                <a:lnTo>
                  <a:pt x="89242" y="13157"/>
                </a:lnTo>
                <a:lnTo>
                  <a:pt x="89242" y="0"/>
                </a:lnTo>
                <a:close/>
              </a:path>
              <a:path w="89534" h="90169">
                <a:moveTo>
                  <a:pt x="89242" y="13157"/>
                </a:moveTo>
                <a:lnTo>
                  <a:pt x="73964" y="13157"/>
                </a:lnTo>
                <a:lnTo>
                  <a:pt x="73964" y="89611"/>
                </a:lnTo>
                <a:lnTo>
                  <a:pt x="89242" y="89611"/>
                </a:lnTo>
                <a:lnTo>
                  <a:pt x="89242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7062685" y="1608010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5" y="89611"/>
                </a:lnTo>
                <a:lnTo>
                  <a:pt x="33029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09" h="90169">
                <a:moveTo>
                  <a:pt x="80009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09" y="89611"/>
                </a:lnTo>
                <a:lnTo>
                  <a:pt x="80009" y="20269"/>
                </a:lnTo>
                <a:close/>
              </a:path>
              <a:path w="80009" h="90169">
                <a:moveTo>
                  <a:pt x="80009" y="0"/>
                </a:moveTo>
                <a:lnTo>
                  <a:pt x="57962" y="0"/>
                </a:lnTo>
                <a:lnTo>
                  <a:pt x="18668" y="69341"/>
                </a:lnTo>
                <a:lnTo>
                  <a:pt x="33029" y="69341"/>
                </a:lnTo>
                <a:lnTo>
                  <a:pt x="61340" y="20269"/>
                </a:lnTo>
                <a:lnTo>
                  <a:pt x="80009" y="20269"/>
                </a:lnTo>
                <a:lnTo>
                  <a:pt x="80009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166698" y="1608010"/>
            <a:ext cx="75565" cy="90170"/>
          </a:xfrm>
          <a:custGeom>
            <a:avLst/>
            <a:gdLst/>
            <a:ahLst/>
            <a:cxnLst/>
            <a:rect l="l" t="t" r="r" b="b"/>
            <a:pathLst>
              <a:path w="75565" h="90169">
                <a:moveTo>
                  <a:pt x="75387" y="54228"/>
                </a:moveTo>
                <a:lnTo>
                  <a:pt x="60096" y="54228"/>
                </a:lnTo>
                <a:lnTo>
                  <a:pt x="60096" y="89611"/>
                </a:lnTo>
                <a:lnTo>
                  <a:pt x="75387" y="89611"/>
                </a:lnTo>
                <a:lnTo>
                  <a:pt x="75387" y="54228"/>
                </a:lnTo>
                <a:close/>
              </a:path>
              <a:path w="75565" h="90169">
                <a:moveTo>
                  <a:pt x="15113" y="0"/>
                </a:moveTo>
                <a:lnTo>
                  <a:pt x="0" y="0"/>
                </a:lnTo>
                <a:lnTo>
                  <a:pt x="12" y="30314"/>
                </a:lnTo>
                <a:lnTo>
                  <a:pt x="28206" y="56718"/>
                </a:lnTo>
                <a:lnTo>
                  <a:pt x="34493" y="56718"/>
                </a:lnTo>
                <a:lnTo>
                  <a:pt x="41222" y="56563"/>
                </a:lnTo>
                <a:lnTo>
                  <a:pt x="47745" y="56095"/>
                </a:lnTo>
                <a:lnTo>
                  <a:pt x="54024" y="55319"/>
                </a:lnTo>
                <a:lnTo>
                  <a:pt x="60096" y="54228"/>
                </a:lnTo>
                <a:lnTo>
                  <a:pt x="75387" y="54228"/>
                </a:lnTo>
                <a:lnTo>
                  <a:pt x="75387" y="43205"/>
                </a:lnTo>
                <a:lnTo>
                  <a:pt x="32473" y="43205"/>
                </a:lnTo>
                <a:lnTo>
                  <a:pt x="28232" y="42735"/>
                </a:lnTo>
                <a:lnTo>
                  <a:pt x="15113" y="28092"/>
                </a:lnTo>
                <a:lnTo>
                  <a:pt x="15113" y="0"/>
                </a:lnTo>
                <a:close/>
              </a:path>
              <a:path w="75565" h="90169">
                <a:moveTo>
                  <a:pt x="75387" y="0"/>
                </a:moveTo>
                <a:lnTo>
                  <a:pt x="60096" y="0"/>
                </a:lnTo>
                <a:lnTo>
                  <a:pt x="60096" y="40894"/>
                </a:lnTo>
                <a:lnTo>
                  <a:pt x="52984" y="42430"/>
                </a:lnTo>
                <a:lnTo>
                  <a:pt x="45516" y="43205"/>
                </a:lnTo>
                <a:lnTo>
                  <a:pt x="75387" y="43205"/>
                </a:lnTo>
                <a:lnTo>
                  <a:pt x="75387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7264310" y="1605699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4">
                <a:moveTo>
                  <a:pt x="43192" y="0"/>
                </a:moveTo>
                <a:lnTo>
                  <a:pt x="6499" y="19455"/>
                </a:lnTo>
                <a:lnTo>
                  <a:pt x="0" y="46228"/>
                </a:lnTo>
                <a:lnTo>
                  <a:pt x="721" y="56395"/>
                </a:lnTo>
                <a:lnTo>
                  <a:pt x="25330" y="90900"/>
                </a:lnTo>
                <a:lnTo>
                  <a:pt x="43561" y="94234"/>
                </a:lnTo>
                <a:lnTo>
                  <a:pt x="51173" y="93767"/>
                </a:lnTo>
                <a:lnTo>
                  <a:pt x="76450" y="81076"/>
                </a:lnTo>
                <a:lnTo>
                  <a:pt x="34429" y="81076"/>
                </a:lnTo>
                <a:lnTo>
                  <a:pt x="27432" y="78079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3"/>
                </a:lnTo>
                <a:lnTo>
                  <a:pt x="82507" y="34315"/>
                </a:lnTo>
                <a:lnTo>
                  <a:pt x="15824" y="34315"/>
                </a:lnTo>
                <a:lnTo>
                  <a:pt x="16891" y="28155"/>
                </a:lnTo>
                <a:lnTo>
                  <a:pt x="19735" y="23075"/>
                </a:lnTo>
                <a:lnTo>
                  <a:pt x="28981" y="15138"/>
                </a:lnTo>
                <a:lnTo>
                  <a:pt x="35140" y="13157"/>
                </a:lnTo>
                <a:lnTo>
                  <a:pt x="73365" y="13157"/>
                </a:lnTo>
                <a:lnTo>
                  <a:pt x="72542" y="12001"/>
                </a:lnTo>
                <a:lnTo>
                  <a:pt x="66836" y="6750"/>
                </a:lnTo>
                <a:lnTo>
                  <a:pt x="60044" y="3000"/>
                </a:lnTo>
                <a:lnTo>
                  <a:pt x="52163" y="750"/>
                </a:lnTo>
                <a:lnTo>
                  <a:pt x="43192" y="0"/>
                </a:lnTo>
                <a:close/>
              </a:path>
              <a:path w="83820" h="94614">
                <a:moveTo>
                  <a:pt x="81597" y="67208"/>
                </a:moveTo>
                <a:lnTo>
                  <a:pt x="66319" y="67208"/>
                </a:lnTo>
                <a:lnTo>
                  <a:pt x="63295" y="73275"/>
                </a:lnTo>
                <a:lnTo>
                  <a:pt x="58493" y="77609"/>
                </a:lnTo>
                <a:lnTo>
                  <a:pt x="51914" y="80210"/>
                </a:lnTo>
                <a:lnTo>
                  <a:pt x="43561" y="81076"/>
                </a:lnTo>
                <a:lnTo>
                  <a:pt x="76450" y="81076"/>
                </a:lnTo>
                <a:lnTo>
                  <a:pt x="80060" y="75260"/>
                </a:lnTo>
                <a:lnTo>
                  <a:pt x="81597" y="67208"/>
                </a:lnTo>
                <a:close/>
              </a:path>
              <a:path w="83820" h="94614">
                <a:moveTo>
                  <a:pt x="73365" y="13157"/>
                </a:moveTo>
                <a:lnTo>
                  <a:pt x="50076" y="13157"/>
                </a:lnTo>
                <a:lnTo>
                  <a:pt x="55880" y="15163"/>
                </a:lnTo>
                <a:lnTo>
                  <a:pt x="64655" y="23228"/>
                </a:lnTo>
                <a:lnTo>
                  <a:pt x="67081" y="28270"/>
                </a:lnTo>
                <a:lnTo>
                  <a:pt x="67564" y="34315"/>
                </a:lnTo>
                <a:lnTo>
                  <a:pt x="82507" y="34315"/>
                </a:lnTo>
                <a:lnTo>
                  <a:pt x="82407" y="33255"/>
                </a:lnTo>
                <a:lnTo>
                  <a:pt x="80362" y="25449"/>
                </a:lnTo>
                <a:lnTo>
                  <a:pt x="77073" y="18364"/>
                </a:lnTo>
                <a:lnTo>
                  <a:pt x="73365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7365479" y="1605699"/>
            <a:ext cx="81280" cy="94615"/>
          </a:xfrm>
          <a:custGeom>
            <a:avLst/>
            <a:gdLst/>
            <a:ahLst/>
            <a:cxnLst/>
            <a:rect l="l" t="t" r="r" b="b"/>
            <a:pathLst>
              <a:path w="81279" h="94614">
                <a:moveTo>
                  <a:pt x="43560" y="0"/>
                </a:moveTo>
                <a:lnTo>
                  <a:pt x="6493" y="20210"/>
                </a:lnTo>
                <a:lnTo>
                  <a:pt x="0" y="47117"/>
                </a:lnTo>
                <a:lnTo>
                  <a:pt x="726" y="56965"/>
                </a:lnTo>
                <a:lnTo>
                  <a:pt x="25446" y="90920"/>
                </a:lnTo>
                <a:lnTo>
                  <a:pt x="43560" y="94234"/>
                </a:lnTo>
                <a:lnTo>
                  <a:pt x="50862" y="93738"/>
                </a:lnTo>
                <a:lnTo>
                  <a:pt x="57488" y="92254"/>
                </a:lnTo>
                <a:lnTo>
                  <a:pt x="63440" y="89781"/>
                </a:lnTo>
                <a:lnTo>
                  <a:pt x="68719" y="86321"/>
                </a:lnTo>
                <a:lnTo>
                  <a:pt x="75238" y="81076"/>
                </a:lnTo>
                <a:lnTo>
                  <a:pt x="34074" y="81076"/>
                </a:lnTo>
                <a:lnTo>
                  <a:pt x="26962" y="77812"/>
                </a:lnTo>
                <a:lnTo>
                  <a:pt x="15112" y="37033"/>
                </a:lnTo>
                <a:lnTo>
                  <a:pt x="17449" y="29006"/>
                </a:lnTo>
                <a:lnTo>
                  <a:pt x="26809" y="16319"/>
                </a:lnTo>
                <a:lnTo>
                  <a:pt x="33947" y="13157"/>
                </a:lnTo>
                <a:lnTo>
                  <a:pt x="75327" y="13157"/>
                </a:lnTo>
                <a:lnTo>
                  <a:pt x="75171" y="12890"/>
                </a:lnTo>
                <a:lnTo>
                  <a:pt x="68719" y="7734"/>
                </a:lnTo>
                <a:lnTo>
                  <a:pt x="63511" y="4350"/>
                </a:lnTo>
                <a:lnTo>
                  <a:pt x="57583" y="1933"/>
                </a:lnTo>
                <a:lnTo>
                  <a:pt x="50933" y="483"/>
                </a:lnTo>
                <a:lnTo>
                  <a:pt x="43560" y="0"/>
                </a:lnTo>
                <a:close/>
              </a:path>
              <a:path w="81279" h="94614">
                <a:moveTo>
                  <a:pt x="81254" y="64897"/>
                </a:moveTo>
                <a:lnTo>
                  <a:pt x="66141" y="64897"/>
                </a:lnTo>
                <a:lnTo>
                  <a:pt x="63324" y="71973"/>
                </a:lnTo>
                <a:lnTo>
                  <a:pt x="58623" y="77030"/>
                </a:lnTo>
                <a:lnTo>
                  <a:pt x="52036" y="80064"/>
                </a:lnTo>
                <a:lnTo>
                  <a:pt x="43560" y="81076"/>
                </a:lnTo>
                <a:lnTo>
                  <a:pt x="75238" y="81076"/>
                </a:lnTo>
                <a:lnTo>
                  <a:pt x="79476" y="73901"/>
                </a:lnTo>
                <a:lnTo>
                  <a:pt x="81254" y="64897"/>
                </a:lnTo>
                <a:close/>
              </a:path>
              <a:path w="81279" h="94614">
                <a:moveTo>
                  <a:pt x="75327" y="13157"/>
                </a:moveTo>
                <a:lnTo>
                  <a:pt x="43560" y="13157"/>
                </a:lnTo>
                <a:lnTo>
                  <a:pt x="51402" y="14102"/>
                </a:lnTo>
                <a:lnTo>
                  <a:pt x="57688" y="16937"/>
                </a:lnTo>
                <a:lnTo>
                  <a:pt x="62418" y="21660"/>
                </a:lnTo>
                <a:lnTo>
                  <a:pt x="65595" y="28270"/>
                </a:lnTo>
                <a:lnTo>
                  <a:pt x="80708" y="28270"/>
                </a:lnTo>
                <a:lnTo>
                  <a:pt x="79171" y="19735"/>
                </a:lnTo>
                <a:lnTo>
                  <a:pt x="75327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498740" y="1621167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3"/>
                </a:lnTo>
              </a:path>
            </a:pathLst>
          </a:custGeom>
          <a:ln w="15112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7460068" y="1614589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152" y="0"/>
                </a:lnTo>
              </a:path>
            </a:pathLst>
          </a:custGeom>
          <a:ln w="13157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7557134" y="1608010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4" h="90169">
                <a:moveTo>
                  <a:pt x="53467" y="0"/>
                </a:moveTo>
                <a:lnTo>
                  <a:pt x="0" y="0"/>
                </a:lnTo>
                <a:lnTo>
                  <a:pt x="0" y="89611"/>
                </a:lnTo>
                <a:lnTo>
                  <a:pt x="46062" y="89611"/>
                </a:lnTo>
                <a:lnTo>
                  <a:pt x="59905" y="88077"/>
                </a:lnTo>
                <a:lnTo>
                  <a:pt x="69791" y="83477"/>
                </a:lnTo>
                <a:lnTo>
                  <a:pt x="74948" y="76809"/>
                </a:lnTo>
                <a:lnTo>
                  <a:pt x="14947" y="76809"/>
                </a:lnTo>
                <a:lnTo>
                  <a:pt x="14947" y="49961"/>
                </a:lnTo>
                <a:lnTo>
                  <a:pt x="72808" y="49961"/>
                </a:lnTo>
                <a:lnTo>
                  <a:pt x="71043" y="47523"/>
                </a:lnTo>
                <a:lnTo>
                  <a:pt x="67513" y="45161"/>
                </a:lnTo>
                <a:lnTo>
                  <a:pt x="63119" y="44094"/>
                </a:lnTo>
                <a:lnTo>
                  <a:pt x="63119" y="40182"/>
                </a:lnTo>
                <a:lnTo>
                  <a:pt x="65849" y="38760"/>
                </a:lnTo>
                <a:lnTo>
                  <a:pt x="67467" y="37160"/>
                </a:lnTo>
                <a:lnTo>
                  <a:pt x="14947" y="37160"/>
                </a:lnTo>
                <a:lnTo>
                  <a:pt x="14947" y="12801"/>
                </a:lnTo>
                <a:lnTo>
                  <a:pt x="71548" y="12801"/>
                </a:lnTo>
                <a:lnTo>
                  <a:pt x="70269" y="9918"/>
                </a:lnTo>
                <a:lnTo>
                  <a:pt x="60426" y="1981"/>
                </a:lnTo>
                <a:lnTo>
                  <a:pt x="53467" y="0"/>
                </a:lnTo>
                <a:close/>
              </a:path>
              <a:path w="78104" h="90169">
                <a:moveTo>
                  <a:pt x="72808" y="49961"/>
                </a:moveTo>
                <a:lnTo>
                  <a:pt x="56781" y="49961"/>
                </a:lnTo>
                <a:lnTo>
                  <a:pt x="62598" y="54457"/>
                </a:lnTo>
                <a:lnTo>
                  <a:pt x="62598" y="72364"/>
                </a:lnTo>
                <a:lnTo>
                  <a:pt x="56781" y="76809"/>
                </a:lnTo>
                <a:lnTo>
                  <a:pt x="74948" y="76809"/>
                </a:lnTo>
                <a:lnTo>
                  <a:pt x="75721" y="75809"/>
                </a:lnTo>
                <a:lnTo>
                  <a:pt x="77698" y="65074"/>
                </a:lnTo>
                <a:lnTo>
                  <a:pt x="77698" y="59499"/>
                </a:lnTo>
                <a:lnTo>
                  <a:pt x="76365" y="54876"/>
                </a:lnTo>
                <a:lnTo>
                  <a:pt x="72808" y="49961"/>
                </a:lnTo>
                <a:close/>
              </a:path>
              <a:path w="78104" h="90169">
                <a:moveTo>
                  <a:pt x="71548" y="12801"/>
                </a:moveTo>
                <a:lnTo>
                  <a:pt x="52755" y="12801"/>
                </a:lnTo>
                <a:lnTo>
                  <a:pt x="57619" y="16890"/>
                </a:lnTo>
                <a:lnTo>
                  <a:pt x="57619" y="28625"/>
                </a:lnTo>
                <a:lnTo>
                  <a:pt x="56451" y="31521"/>
                </a:lnTo>
                <a:lnTo>
                  <a:pt x="51841" y="36029"/>
                </a:lnTo>
                <a:lnTo>
                  <a:pt x="48133" y="37160"/>
                </a:lnTo>
                <a:lnTo>
                  <a:pt x="67467" y="37160"/>
                </a:lnTo>
                <a:lnTo>
                  <a:pt x="68135" y="36499"/>
                </a:lnTo>
                <a:lnTo>
                  <a:pt x="71805" y="30340"/>
                </a:lnTo>
                <a:lnTo>
                  <a:pt x="72732" y="26733"/>
                </a:lnTo>
                <a:lnTo>
                  <a:pt x="72732" y="15468"/>
                </a:lnTo>
                <a:lnTo>
                  <a:pt x="71548" y="12801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7652804" y="1605699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81" y="0"/>
                </a:moveTo>
                <a:lnTo>
                  <a:pt x="6643" y="20445"/>
                </a:lnTo>
                <a:lnTo>
                  <a:pt x="0" y="47117"/>
                </a:lnTo>
                <a:lnTo>
                  <a:pt x="738" y="56894"/>
                </a:lnTo>
                <a:lnTo>
                  <a:pt x="25793" y="90900"/>
                </a:lnTo>
                <a:lnTo>
                  <a:pt x="44081" y="94234"/>
                </a:lnTo>
                <a:lnTo>
                  <a:pt x="53771" y="93400"/>
                </a:lnTo>
                <a:lnTo>
                  <a:pt x="62379" y="90900"/>
                </a:lnTo>
                <a:lnTo>
                  <a:pt x="69906" y="86733"/>
                </a:lnTo>
                <a:lnTo>
                  <a:pt x="76155" y="81076"/>
                </a:lnTo>
                <a:lnTo>
                  <a:pt x="34721" y="81076"/>
                </a:lnTo>
                <a:lnTo>
                  <a:pt x="27546" y="77787"/>
                </a:lnTo>
                <a:lnTo>
                  <a:pt x="17589" y="64630"/>
                </a:lnTo>
                <a:lnTo>
                  <a:pt x="15190" y="56894"/>
                </a:lnTo>
                <a:lnTo>
                  <a:pt x="15191" y="37334"/>
                </a:lnTo>
                <a:lnTo>
                  <a:pt x="17589" y="29603"/>
                </a:lnTo>
                <a:lnTo>
                  <a:pt x="27546" y="16446"/>
                </a:lnTo>
                <a:lnTo>
                  <a:pt x="34721" y="13157"/>
                </a:lnTo>
                <a:lnTo>
                  <a:pt x="76155" y="13157"/>
                </a:lnTo>
                <a:lnTo>
                  <a:pt x="69906" y="7500"/>
                </a:lnTo>
                <a:lnTo>
                  <a:pt x="62379" y="3333"/>
                </a:lnTo>
                <a:lnTo>
                  <a:pt x="53771" y="833"/>
                </a:lnTo>
                <a:lnTo>
                  <a:pt x="44081" y="0"/>
                </a:lnTo>
                <a:close/>
              </a:path>
              <a:path w="88265" h="94614">
                <a:moveTo>
                  <a:pt x="76155" y="13157"/>
                </a:moveTo>
                <a:lnTo>
                  <a:pt x="53454" y="13157"/>
                </a:lnTo>
                <a:lnTo>
                  <a:pt x="60617" y="16446"/>
                </a:lnTo>
                <a:lnTo>
                  <a:pt x="70573" y="29603"/>
                </a:lnTo>
                <a:lnTo>
                  <a:pt x="72971" y="37334"/>
                </a:lnTo>
                <a:lnTo>
                  <a:pt x="72973" y="56894"/>
                </a:lnTo>
                <a:lnTo>
                  <a:pt x="70573" y="64630"/>
                </a:lnTo>
                <a:lnTo>
                  <a:pt x="60617" y="77787"/>
                </a:lnTo>
                <a:lnTo>
                  <a:pt x="53454" y="81076"/>
                </a:lnTo>
                <a:lnTo>
                  <a:pt x="76155" y="81076"/>
                </a:lnTo>
                <a:lnTo>
                  <a:pt x="88176" y="47117"/>
                </a:lnTo>
                <a:lnTo>
                  <a:pt x="87437" y="37334"/>
                </a:lnTo>
                <a:lnTo>
                  <a:pt x="85221" y="28444"/>
                </a:lnTo>
                <a:lnTo>
                  <a:pt x="81527" y="20445"/>
                </a:lnTo>
                <a:lnTo>
                  <a:pt x="76352" y="13335"/>
                </a:lnTo>
                <a:lnTo>
                  <a:pt x="76155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7808556" y="1568361"/>
            <a:ext cx="88900" cy="132080"/>
          </a:xfrm>
          <a:custGeom>
            <a:avLst/>
            <a:gdLst/>
            <a:ahLst/>
            <a:cxnLst/>
            <a:rect l="l" t="t" r="r" b="b"/>
            <a:pathLst>
              <a:path w="88900" h="132080">
                <a:moveTo>
                  <a:pt x="81953" y="0"/>
                </a:moveTo>
                <a:lnTo>
                  <a:pt x="67906" y="0"/>
                </a:lnTo>
                <a:lnTo>
                  <a:pt x="67678" y="2489"/>
                </a:lnTo>
                <a:lnTo>
                  <a:pt x="66992" y="4152"/>
                </a:lnTo>
                <a:lnTo>
                  <a:pt x="64744" y="5803"/>
                </a:lnTo>
                <a:lnTo>
                  <a:pt x="62522" y="6464"/>
                </a:lnTo>
                <a:lnTo>
                  <a:pt x="59194" y="6934"/>
                </a:lnTo>
                <a:lnTo>
                  <a:pt x="29324" y="11785"/>
                </a:lnTo>
                <a:lnTo>
                  <a:pt x="1981" y="48298"/>
                </a:lnTo>
                <a:lnTo>
                  <a:pt x="0" y="77343"/>
                </a:lnTo>
                <a:lnTo>
                  <a:pt x="726" y="89654"/>
                </a:lnTo>
                <a:lnTo>
                  <a:pt x="18070" y="123669"/>
                </a:lnTo>
                <a:lnTo>
                  <a:pt x="44615" y="131572"/>
                </a:lnTo>
                <a:lnTo>
                  <a:pt x="54234" y="130760"/>
                </a:lnTo>
                <a:lnTo>
                  <a:pt x="62823" y="128325"/>
                </a:lnTo>
                <a:lnTo>
                  <a:pt x="70379" y="124269"/>
                </a:lnTo>
                <a:lnTo>
                  <a:pt x="76898" y="118592"/>
                </a:lnTo>
                <a:lnTo>
                  <a:pt x="77033" y="118414"/>
                </a:lnTo>
                <a:lnTo>
                  <a:pt x="34899" y="118414"/>
                </a:lnTo>
                <a:lnTo>
                  <a:pt x="27698" y="115239"/>
                </a:lnTo>
                <a:lnTo>
                  <a:pt x="17627" y="102552"/>
                </a:lnTo>
                <a:lnTo>
                  <a:pt x="15100" y="94881"/>
                </a:lnTo>
                <a:lnTo>
                  <a:pt x="15185" y="76615"/>
                </a:lnTo>
                <a:lnTo>
                  <a:pt x="17627" y="69227"/>
                </a:lnTo>
                <a:lnTo>
                  <a:pt x="27698" y="56654"/>
                </a:lnTo>
                <a:lnTo>
                  <a:pt x="34899" y="53517"/>
                </a:lnTo>
                <a:lnTo>
                  <a:pt x="13500" y="53517"/>
                </a:lnTo>
                <a:lnTo>
                  <a:pt x="64363" y="19913"/>
                </a:lnTo>
                <a:lnTo>
                  <a:pt x="70878" y="18732"/>
                </a:lnTo>
                <a:lnTo>
                  <a:pt x="75387" y="16497"/>
                </a:lnTo>
                <a:lnTo>
                  <a:pt x="80365" y="9982"/>
                </a:lnTo>
                <a:lnTo>
                  <a:pt x="81724" y="5575"/>
                </a:lnTo>
                <a:lnTo>
                  <a:pt x="81953" y="0"/>
                </a:lnTo>
                <a:close/>
              </a:path>
              <a:path w="88900" h="132080">
                <a:moveTo>
                  <a:pt x="46393" y="40538"/>
                </a:moveTo>
                <a:lnTo>
                  <a:pt x="39878" y="40538"/>
                </a:lnTo>
                <a:lnTo>
                  <a:pt x="34340" y="41478"/>
                </a:lnTo>
                <a:lnTo>
                  <a:pt x="25209" y="45275"/>
                </a:lnTo>
                <a:lnTo>
                  <a:pt x="21094" y="48653"/>
                </a:lnTo>
                <a:lnTo>
                  <a:pt x="17424" y="53517"/>
                </a:lnTo>
                <a:lnTo>
                  <a:pt x="53632" y="53517"/>
                </a:lnTo>
                <a:lnTo>
                  <a:pt x="60833" y="56654"/>
                </a:lnTo>
                <a:lnTo>
                  <a:pt x="70904" y="69227"/>
                </a:lnTo>
                <a:lnTo>
                  <a:pt x="73334" y="76615"/>
                </a:lnTo>
                <a:lnTo>
                  <a:pt x="73418" y="94881"/>
                </a:lnTo>
                <a:lnTo>
                  <a:pt x="70904" y="102552"/>
                </a:lnTo>
                <a:lnTo>
                  <a:pt x="60833" y="115239"/>
                </a:lnTo>
                <a:lnTo>
                  <a:pt x="53632" y="118414"/>
                </a:lnTo>
                <a:lnTo>
                  <a:pt x="77033" y="118414"/>
                </a:lnTo>
                <a:lnTo>
                  <a:pt x="82141" y="111692"/>
                </a:lnTo>
                <a:lnTo>
                  <a:pt x="85888" y="103966"/>
                </a:lnTo>
                <a:lnTo>
                  <a:pt x="88137" y="95420"/>
                </a:lnTo>
                <a:lnTo>
                  <a:pt x="88887" y="86055"/>
                </a:lnTo>
                <a:lnTo>
                  <a:pt x="88177" y="76615"/>
                </a:lnTo>
                <a:lnTo>
                  <a:pt x="64041" y="43759"/>
                </a:lnTo>
                <a:lnTo>
                  <a:pt x="55739" y="41343"/>
                </a:lnTo>
                <a:lnTo>
                  <a:pt x="46393" y="40538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7914170" y="1605699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10" y="13157"/>
                </a:moveTo>
                <a:lnTo>
                  <a:pt x="49060" y="13157"/>
                </a:lnTo>
                <a:lnTo>
                  <a:pt x="54571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02" y="35382"/>
                </a:lnTo>
                <a:lnTo>
                  <a:pt x="26225" y="35927"/>
                </a:lnTo>
                <a:lnTo>
                  <a:pt x="0" y="56895"/>
                </a:lnTo>
                <a:lnTo>
                  <a:pt x="0" y="73126"/>
                </a:lnTo>
                <a:lnTo>
                  <a:pt x="2895" y="80010"/>
                </a:lnTo>
                <a:lnTo>
                  <a:pt x="14516" y="91389"/>
                </a:lnTo>
                <a:lnTo>
                  <a:pt x="22339" y="94234"/>
                </a:lnTo>
                <a:lnTo>
                  <a:pt x="32169" y="94234"/>
                </a:lnTo>
                <a:lnTo>
                  <a:pt x="40915" y="93500"/>
                </a:lnTo>
                <a:lnTo>
                  <a:pt x="48483" y="91300"/>
                </a:lnTo>
                <a:lnTo>
                  <a:pt x="54873" y="87633"/>
                </a:lnTo>
                <a:lnTo>
                  <a:pt x="60083" y="82499"/>
                </a:lnTo>
                <a:lnTo>
                  <a:pt x="78219" y="82499"/>
                </a:lnTo>
                <a:lnTo>
                  <a:pt x="78219" y="81076"/>
                </a:lnTo>
                <a:lnTo>
                  <a:pt x="29273" y="81076"/>
                </a:lnTo>
                <a:lnTo>
                  <a:pt x="24142" y="79590"/>
                </a:lnTo>
                <a:lnTo>
                  <a:pt x="16916" y="73660"/>
                </a:lnTo>
                <a:lnTo>
                  <a:pt x="15100" y="69634"/>
                </a:lnTo>
                <a:lnTo>
                  <a:pt x="15100" y="64541"/>
                </a:lnTo>
                <a:lnTo>
                  <a:pt x="16445" y="57073"/>
                </a:lnTo>
                <a:lnTo>
                  <a:pt x="20480" y="51739"/>
                </a:lnTo>
                <a:lnTo>
                  <a:pt x="27203" y="48539"/>
                </a:lnTo>
                <a:lnTo>
                  <a:pt x="36614" y="47472"/>
                </a:lnTo>
                <a:lnTo>
                  <a:pt x="78219" y="47472"/>
                </a:lnTo>
                <a:lnTo>
                  <a:pt x="78219" y="20980"/>
                </a:lnTo>
                <a:lnTo>
                  <a:pt x="74929" y="13334"/>
                </a:lnTo>
                <a:lnTo>
                  <a:pt x="74710" y="13157"/>
                </a:lnTo>
                <a:close/>
              </a:path>
              <a:path w="78740" h="94614">
                <a:moveTo>
                  <a:pt x="78219" y="82499"/>
                </a:moveTo>
                <a:lnTo>
                  <a:pt x="64007" y="82499"/>
                </a:lnTo>
                <a:lnTo>
                  <a:pt x="64007" y="91922"/>
                </a:lnTo>
                <a:lnTo>
                  <a:pt x="78219" y="91922"/>
                </a:lnTo>
                <a:lnTo>
                  <a:pt x="78219" y="82499"/>
                </a:lnTo>
                <a:close/>
              </a:path>
              <a:path w="78740" h="94614">
                <a:moveTo>
                  <a:pt x="78219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44" y="68770"/>
                </a:lnTo>
                <a:lnTo>
                  <a:pt x="49834" y="78613"/>
                </a:lnTo>
                <a:lnTo>
                  <a:pt x="43383" y="81076"/>
                </a:lnTo>
                <a:lnTo>
                  <a:pt x="78219" y="81076"/>
                </a:lnTo>
                <a:lnTo>
                  <a:pt x="78219" y="47472"/>
                </a:lnTo>
                <a:close/>
              </a:path>
              <a:path w="78740" h="94614">
                <a:moveTo>
                  <a:pt x="41236" y="0"/>
                </a:moveTo>
                <a:lnTo>
                  <a:pt x="6273" y="17957"/>
                </a:lnTo>
                <a:lnTo>
                  <a:pt x="5676" y="26136"/>
                </a:lnTo>
                <a:lnTo>
                  <a:pt x="20789" y="26136"/>
                </a:lnTo>
                <a:lnTo>
                  <a:pt x="21628" y="17475"/>
                </a:lnTo>
                <a:lnTo>
                  <a:pt x="28562" y="13157"/>
                </a:lnTo>
                <a:lnTo>
                  <a:pt x="74710" y="13157"/>
                </a:lnTo>
                <a:lnTo>
                  <a:pt x="68351" y="8000"/>
                </a:lnTo>
                <a:lnTo>
                  <a:pt x="62957" y="4500"/>
                </a:lnTo>
                <a:lnTo>
                  <a:pt x="56641" y="2000"/>
                </a:lnTo>
                <a:lnTo>
                  <a:pt x="49402" y="500"/>
                </a:lnTo>
                <a:lnTo>
                  <a:pt x="41236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8010004" y="1608010"/>
            <a:ext cx="89535" cy="90170"/>
          </a:xfrm>
          <a:custGeom>
            <a:avLst/>
            <a:gdLst/>
            <a:ahLst/>
            <a:cxnLst/>
            <a:rect l="l" t="t" r="r" b="b"/>
            <a:pathLst>
              <a:path w="89534" h="90169">
                <a:moveTo>
                  <a:pt x="89255" y="0"/>
                </a:moveTo>
                <a:lnTo>
                  <a:pt x="20624" y="0"/>
                </a:lnTo>
                <a:lnTo>
                  <a:pt x="20616" y="35026"/>
                </a:lnTo>
                <a:lnTo>
                  <a:pt x="20368" y="45331"/>
                </a:lnTo>
                <a:lnTo>
                  <a:pt x="9296" y="75387"/>
                </a:lnTo>
                <a:lnTo>
                  <a:pt x="0" y="75387"/>
                </a:lnTo>
                <a:lnTo>
                  <a:pt x="0" y="89611"/>
                </a:lnTo>
                <a:lnTo>
                  <a:pt x="3009" y="89611"/>
                </a:lnTo>
                <a:lnTo>
                  <a:pt x="10863" y="88856"/>
                </a:lnTo>
                <a:lnTo>
                  <a:pt x="34209" y="49083"/>
                </a:lnTo>
                <a:lnTo>
                  <a:pt x="34671" y="35026"/>
                </a:lnTo>
                <a:lnTo>
                  <a:pt x="34671" y="13157"/>
                </a:lnTo>
                <a:lnTo>
                  <a:pt x="89255" y="13157"/>
                </a:lnTo>
                <a:lnTo>
                  <a:pt x="89255" y="0"/>
                </a:lnTo>
                <a:close/>
              </a:path>
              <a:path w="89534" h="90169">
                <a:moveTo>
                  <a:pt x="89255" y="13157"/>
                </a:moveTo>
                <a:lnTo>
                  <a:pt x="73964" y="13157"/>
                </a:lnTo>
                <a:lnTo>
                  <a:pt x="73964" y="89611"/>
                </a:lnTo>
                <a:lnTo>
                  <a:pt x="89255" y="89611"/>
                </a:lnTo>
                <a:lnTo>
                  <a:pt x="89255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8118106" y="1608010"/>
            <a:ext cx="89535" cy="90170"/>
          </a:xfrm>
          <a:custGeom>
            <a:avLst/>
            <a:gdLst/>
            <a:ahLst/>
            <a:cxnLst/>
            <a:rect l="l" t="t" r="r" b="b"/>
            <a:pathLst>
              <a:path w="89534" h="90169">
                <a:moveTo>
                  <a:pt x="89255" y="0"/>
                </a:moveTo>
                <a:lnTo>
                  <a:pt x="20624" y="0"/>
                </a:lnTo>
                <a:lnTo>
                  <a:pt x="20616" y="35026"/>
                </a:lnTo>
                <a:lnTo>
                  <a:pt x="20368" y="45331"/>
                </a:lnTo>
                <a:lnTo>
                  <a:pt x="9296" y="75387"/>
                </a:lnTo>
                <a:lnTo>
                  <a:pt x="0" y="75387"/>
                </a:lnTo>
                <a:lnTo>
                  <a:pt x="0" y="89611"/>
                </a:lnTo>
                <a:lnTo>
                  <a:pt x="3022" y="89611"/>
                </a:lnTo>
                <a:lnTo>
                  <a:pt x="10870" y="88856"/>
                </a:lnTo>
                <a:lnTo>
                  <a:pt x="34209" y="49083"/>
                </a:lnTo>
                <a:lnTo>
                  <a:pt x="34671" y="35026"/>
                </a:lnTo>
                <a:lnTo>
                  <a:pt x="34671" y="13157"/>
                </a:lnTo>
                <a:lnTo>
                  <a:pt x="89255" y="13157"/>
                </a:lnTo>
                <a:lnTo>
                  <a:pt x="89255" y="0"/>
                </a:lnTo>
                <a:close/>
              </a:path>
              <a:path w="89534" h="90169">
                <a:moveTo>
                  <a:pt x="89255" y="13157"/>
                </a:moveTo>
                <a:lnTo>
                  <a:pt x="73964" y="13157"/>
                </a:lnTo>
                <a:lnTo>
                  <a:pt x="73964" y="89611"/>
                </a:lnTo>
                <a:lnTo>
                  <a:pt x="89255" y="89611"/>
                </a:lnTo>
                <a:lnTo>
                  <a:pt x="89255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8230831" y="1605699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94" y="0"/>
                </a:moveTo>
                <a:lnTo>
                  <a:pt x="6649" y="20445"/>
                </a:lnTo>
                <a:lnTo>
                  <a:pt x="0" y="47117"/>
                </a:lnTo>
                <a:lnTo>
                  <a:pt x="738" y="56894"/>
                </a:lnTo>
                <a:lnTo>
                  <a:pt x="25806" y="90900"/>
                </a:lnTo>
                <a:lnTo>
                  <a:pt x="44094" y="94234"/>
                </a:lnTo>
                <a:lnTo>
                  <a:pt x="53776" y="93400"/>
                </a:lnTo>
                <a:lnTo>
                  <a:pt x="62382" y="90900"/>
                </a:lnTo>
                <a:lnTo>
                  <a:pt x="69911" y="86733"/>
                </a:lnTo>
                <a:lnTo>
                  <a:pt x="76168" y="81076"/>
                </a:lnTo>
                <a:lnTo>
                  <a:pt x="34721" y="81076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3" y="56894"/>
                </a:lnTo>
                <a:lnTo>
                  <a:pt x="15204" y="37334"/>
                </a:lnTo>
                <a:lnTo>
                  <a:pt x="17602" y="29603"/>
                </a:lnTo>
                <a:lnTo>
                  <a:pt x="27559" y="16446"/>
                </a:lnTo>
                <a:lnTo>
                  <a:pt x="34721" y="13157"/>
                </a:lnTo>
                <a:lnTo>
                  <a:pt x="76168" y="13157"/>
                </a:lnTo>
                <a:lnTo>
                  <a:pt x="69911" y="7500"/>
                </a:lnTo>
                <a:lnTo>
                  <a:pt x="62382" y="3333"/>
                </a:lnTo>
                <a:lnTo>
                  <a:pt x="53776" y="833"/>
                </a:lnTo>
                <a:lnTo>
                  <a:pt x="44094" y="0"/>
                </a:lnTo>
                <a:close/>
              </a:path>
              <a:path w="88265" h="94614">
                <a:moveTo>
                  <a:pt x="76168" y="13157"/>
                </a:moveTo>
                <a:lnTo>
                  <a:pt x="53454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4" y="37334"/>
                </a:lnTo>
                <a:lnTo>
                  <a:pt x="72985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50" y="37334"/>
                </a:lnTo>
                <a:lnTo>
                  <a:pt x="85234" y="28444"/>
                </a:lnTo>
                <a:lnTo>
                  <a:pt x="81539" y="20445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8342668" y="1608010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4" h="90169">
                <a:moveTo>
                  <a:pt x="53454" y="0"/>
                </a:moveTo>
                <a:lnTo>
                  <a:pt x="0" y="0"/>
                </a:lnTo>
                <a:lnTo>
                  <a:pt x="0" y="89611"/>
                </a:lnTo>
                <a:lnTo>
                  <a:pt x="46050" y="89611"/>
                </a:lnTo>
                <a:lnTo>
                  <a:pt x="59894" y="88077"/>
                </a:lnTo>
                <a:lnTo>
                  <a:pt x="69784" y="83477"/>
                </a:lnTo>
                <a:lnTo>
                  <a:pt x="74945" y="76809"/>
                </a:lnTo>
                <a:lnTo>
                  <a:pt x="14935" y="76809"/>
                </a:lnTo>
                <a:lnTo>
                  <a:pt x="14935" y="49961"/>
                </a:lnTo>
                <a:lnTo>
                  <a:pt x="72799" y="49961"/>
                </a:lnTo>
                <a:lnTo>
                  <a:pt x="71031" y="47523"/>
                </a:lnTo>
                <a:lnTo>
                  <a:pt x="67500" y="45161"/>
                </a:lnTo>
                <a:lnTo>
                  <a:pt x="63119" y="44094"/>
                </a:lnTo>
                <a:lnTo>
                  <a:pt x="63119" y="40182"/>
                </a:lnTo>
                <a:lnTo>
                  <a:pt x="65849" y="38760"/>
                </a:lnTo>
                <a:lnTo>
                  <a:pt x="67458" y="37160"/>
                </a:lnTo>
                <a:lnTo>
                  <a:pt x="14935" y="37160"/>
                </a:lnTo>
                <a:lnTo>
                  <a:pt x="14935" y="12801"/>
                </a:lnTo>
                <a:lnTo>
                  <a:pt x="71536" y="12801"/>
                </a:lnTo>
                <a:lnTo>
                  <a:pt x="70256" y="9918"/>
                </a:lnTo>
                <a:lnTo>
                  <a:pt x="60426" y="1981"/>
                </a:lnTo>
                <a:lnTo>
                  <a:pt x="53454" y="0"/>
                </a:lnTo>
                <a:close/>
              </a:path>
              <a:path w="78104" h="90169">
                <a:moveTo>
                  <a:pt x="72799" y="49961"/>
                </a:moveTo>
                <a:lnTo>
                  <a:pt x="56781" y="49961"/>
                </a:lnTo>
                <a:lnTo>
                  <a:pt x="62585" y="54457"/>
                </a:lnTo>
                <a:lnTo>
                  <a:pt x="62585" y="72364"/>
                </a:lnTo>
                <a:lnTo>
                  <a:pt x="56781" y="76809"/>
                </a:lnTo>
                <a:lnTo>
                  <a:pt x="74945" y="76809"/>
                </a:lnTo>
                <a:lnTo>
                  <a:pt x="75719" y="75809"/>
                </a:lnTo>
                <a:lnTo>
                  <a:pt x="77698" y="65074"/>
                </a:lnTo>
                <a:lnTo>
                  <a:pt x="77698" y="59499"/>
                </a:lnTo>
                <a:lnTo>
                  <a:pt x="76365" y="54876"/>
                </a:lnTo>
                <a:lnTo>
                  <a:pt x="72799" y="49961"/>
                </a:lnTo>
                <a:close/>
              </a:path>
              <a:path w="78104" h="90169">
                <a:moveTo>
                  <a:pt x="71536" y="12801"/>
                </a:moveTo>
                <a:lnTo>
                  <a:pt x="52743" y="12801"/>
                </a:lnTo>
                <a:lnTo>
                  <a:pt x="57607" y="16890"/>
                </a:lnTo>
                <a:lnTo>
                  <a:pt x="57607" y="28625"/>
                </a:lnTo>
                <a:lnTo>
                  <a:pt x="56451" y="31521"/>
                </a:lnTo>
                <a:lnTo>
                  <a:pt x="51828" y="36029"/>
                </a:lnTo>
                <a:lnTo>
                  <a:pt x="48120" y="37160"/>
                </a:lnTo>
                <a:lnTo>
                  <a:pt x="67458" y="37160"/>
                </a:lnTo>
                <a:lnTo>
                  <a:pt x="68122" y="36499"/>
                </a:lnTo>
                <a:lnTo>
                  <a:pt x="71805" y="30340"/>
                </a:lnTo>
                <a:lnTo>
                  <a:pt x="72720" y="26733"/>
                </a:lnTo>
                <a:lnTo>
                  <a:pt x="72720" y="15468"/>
                </a:lnTo>
                <a:lnTo>
                  <a:pt x="71536" y="12801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8441880" y="1676996"/>
            <a:ext cx="19685" cy="41275"/>
          </a:xfrm>
          <a:custGeom>
            <a:avLst/>
            <a:gdLst/>
            <a:ahLst/>
            <a:cxnLst/>
            <a:rect l="l" t="t" r="r" b="b"/>
            <a:pathLst>
              <a:path w="19684" h="41275">
                <a:moveTo>
                  <a:pt x="19557" y="0"/>
                </a:moveTo>
                <a:lnTo>
                  <a:pt x="1066" y="0"/>
                </a:lnTo>
                <a:lnTo>
                  <a:pt x="1066" y="20624"/>
                </a:lnTo>
                <a:lnTo>
                  <a:pt x="9956" y="20624"/>
                </a:lnTo>
                <a:lnTo>
                  <a:pt x="9956" y="24003"/>
                </a:lnTo>
                <a:lnTo>
                  <a:pt x="0" y="41071"/>
                </a:lnTo>
                <a:lnTo>
                  <a:pt x="9601" y="41071"/>
                </a:lnTo>
                <a:lnTo>
                  <a:pt x="19557" y="24003"/>
                </a:lnTo>
                <a:lnTo>
                  <a:pt x="19557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8539136" y="1608010"/>
            <a:ext cx="79375" cy="90170"/>
          </a:xfrm>
          <a:custGeom>
            <a:avLst/>
            <a:gdLst/>
            <a:ahLst/>
            <a:cxnLst/>
            <a:rect l="l" t="t" r="r" b="b"/>
            <a:pathLst>
              <a:path w="79375" h="90169">
                <a:moveTo>
                  <a:pt x="79121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13157"/>
                </a:lnTo>
                <a:lnTo>
                  <a:pt x="79121" y="13157"/>
                </a:lnTo>
                <a:lnTo>
                  <a:pt x="79121" y="0"/>
                </a:lnTo>
                <a:close/>
              </a:path>
              <a:path w="79375" h="90169">
                <a:moveTo>
                  <a:pt x="79121" y="13157"/>
                </a:moveTo>
                <a:lnTo>
                  <a:pt x="64008" y="13157"/>
                </a:lnTo>
                <a:lnTo>
                  <a:pt x="64008" y="89611"/>
                </a:lnTo>
                <a:lnTo>
                  <a:pt x="79121" y="89611"/>
                </a:lnTo>
                <a:lnTo>
                  <a:pt x="79121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8641905" y="1605699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94" y="0"/>
                </a:moveTo>
                <a:lnTo>
                  <a:pt x="6649" y="20445"/>
                </a:lnTo>
                <a:lnTo>
                  <a:pt x="0" y="47117"/>
                </a:lnTo>
                <a:lnTo>
                  <a:pt x="738" y="56894"/>
                </a:lnTo>
                <a:lnTo>
                  <a:pt x="25806" y="90900"/>
                </a:lnTo>
                <a:lnTo>
                  <a:pt x="44094" y="94234"/>
                </a:lnTo>
                <a:lnTo>
                  <a:pt x="53776" y="93400"/>
                </a:lnTo>
                <a:lnTo>
                  <a:pt x="62382" y="90900"/>
                </a:lnTo>
                <a:lnTo>
                  <a:pt x="69911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3" y="56894"/>
                </a:lnTo>
                <a:lnTo>
                  <a:pt x="15204" y="37334"/>
                </a:lnTo>
                <a:lnTo>
                  <a:pt x="17602" y="29603"/>
                </a:lnTo>
                <a:lnTo>
                  <a:pt x="27559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1" y="7500"/>
                </a:lnTo>
                <a:lnTo>
                  <a:pt x="62382" y="3333"/>
                </a:lnTo>
                <a:lnTo>
                  <a:pt x="53776" y="833"/>
                </a:lnTo>
                <a:lnTo>
                  <a:pt x="44094" y="0"/>
                </a:lnTo>
                <a:close/>
              </a:path>
              <a:path w="88265" h="94614">
                <a:moveTo>
                  <a:pt x="76168" y="13157"/>
                </a:moveTo>
                <a:lnTo>
                  <a:pt x="53454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4" y="37334"/>
                </a:lnTo>
                <a:lnTo>
                  <a:pt x="72985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50" y="37334"/>
                </a:lnTo>
                <a:lnTo>
                  <a:pt x="85234" y="28444"/>
                </a:lnTo>
                <a:lnTo>
                  <a:pt x="81539" y="20445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8743074" y="1608010"/>
            <a:ext cx="107314" cy="115570"/>
          </a:xfrm>
          <a:custGeom>
            <a:avLst/>
            <a:gdLst/>
            <a:ahLst/>
            <a:cxnLst/>
            <a:rect l="l" t="t" r="r" b="b"/>
            <a:pathLst>
              <a:path w="107315" h="115569">
                <a:moveTo>
                  <a:pt x="107035" y="76453"/>
                </a:moveTo>
                <a:lnTo>
                  <a:pt x="0" y="76453"/>
                </a:lnTo>
                <a:lnTo>
                  <a:pt x="0" y="115036"/>
                </a:lnTo>
                <a:lnTo>
                  <a:pt x="14757" y="115036"/>
                </a:lnTo>
                <a:lnTo>
                  <a:pt x="14757" y="89611"/>
                </a:lnTo>
                <a:lnTo>
                  <a:pt x="107035" y="89611"/>
                </a:lnTo>
                <a:lnTo>
                  <a:pt x="107035" y="76453"/>
                </a:lnTo>
                <a:close/>
              </a:path>
              <a:path w="107315" h="115569">
                <a:moveTo>
                  <a:pt x="107035" y="89611"/>
                </a:moveTo>
                <a:lnTo>
                  <a:pt x="92278" y="89611"/>
                </a:lnTo>
                <a:lnTo>
                  <a:pt x="92278" y="115036"/>
                </a:lnTo>
                <a:lnTo>
                  <a:pt x="107035" y="115036"/>
                </a:lnTo>
                <a:lnTo>
                  <a:pt x="107035" y="89611"/>
                </a:lnTo>
                <a:close/>
              </a:path>
              <a:path w="107315" h="115569">
                <a:moveTo>
                  <a:pt x="90500" y="0"/>
                </a:moveTo>
                <a:lnTo>
                  <a:pt x="22936" y="0"/>
                </a:lnTo>
                <a:lnTo>
                  <a:pt x="22936" y="24536"/>
                </a:lnTo>
                <a:lnTo>
                  <a:pt x="22247" y="38447"/>
                </a:lnTo>
                <a:lnTo>
                  <a:pt x="20181" y="51738"/>
                </a:lnTo>
                <a:lnTo>
                  <a:pt x="16737" y="64407"/>
                </a:lnTo>
                <a:lnTo>
                  <a:pt x="11912" y="76453"/>
                </a:lnTo>
                <a:lnTo>
                  <a:pt x="27203" y="76453"/>
                </a:lnTo>
                <a:lnTo>
                  <a:pt x="31479" y="65137"/>
                </a:lnTo>
                <a:lnTo>
                  <a:pt x="34536" y="52714"/>
                </a:lnTo>
                <a:lnTo>
                  <a:pt x="36370" y="39181"/>
                </a:lnTo>
                <a:lnTo>
                  <a:pt x="36982" y="24536"/>
                </a:lnTo>
                <a:lnTo>
                  <a:pt x="36982" y="13157"/>
                </a:lnTo>
                <a:lnTo>
                  <a:pt x="90500" y="13157"/>
                </a:lnTo>
                <a:lnTo>
                  <a:pt x="90500" y="0"/>
                </a:lnTo>
                <a:close/>
              </a:path>
              <a:path w="107315" h="115569">
                <a:moveTo>
                  <a:pt x="90500" y="13157"/>
                </a:moveTo>
                <a:lnTo>
                  <a:pt x="75387" y="13157"/>
                </a:lnTo>
                <a:lnTo>
                  <a:pt x="75387" y="76453"/>
                </a:lnTo>
                <a:lnTo>
                  <a:pt x="90500" y="76453"/>
                </a:lnTo>
                <a:lnTo>
                  <a:pt x="90500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8543569" y="1605699"/>
            <a:ext cx="1599996" cy="3449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9886505" y="1710880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757" y="0"/>
                </a:lnTo>
              </a:path>
            </a:pathLst>
          </a:custGeom>
          <a:ln w="2540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9770046" y="1691195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216" y="0"/>
                </a:lnTo>
              </a:path>
            </a:pathLst>
          </a:custGeom>
          <a:ln w="1397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9777424" y="160801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14757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9827386" y="1608010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3"/>
                </a:lnTo>
              </a:path>
            </a:pathLst>
          </a:custGeom>
          <a:ln w="14757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9877349" y="1608010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3"/>
                </a:lnTo>
              </a:path>
            </a:pathLst>
          </a:custGeom>
          <a:ln w="14757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9915308" y="1605699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4">
                <a:moveTo>
                  <a:pt x="43205" y="0"/>
                </a:moveTo>
                <a:lnTo>
                  <a:pt x="6499" y="19455"/>
                </a:lnTo>
                <a:lnTo>
                  <a:pt x="0" y="46228"/>
                </a:lnTo>
                <a:lnTo>
                  <a:pt x="721" y="56395"/>
                </a:lnTo>
                <a:lnTo>
                  <a:pt x="25339" y="90900"/>
                </a:lnTo>
                <a:lnTo>
                  <a:pt x="43561" y="94234"/>
                </a:lnTo>
                <a:lnTo>
                  <a:pt x="51178" y="93767"/>
                </a:lnTo>
                <a:lnTo>
                  <a:pt x="76452" y="81076"/>
                </a:lnTo>
                <a:lnTo>
                  <a:pt x="34429" y="81076"/>
                </a:lnTo>
                <a:lnTo>
                  <a:pt x="27444" y="78079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3"/>
                </a:lnTo>
                <a:lnTo>
                  <a:pt x="82507" y="34315"/>
                </a:lnTo>
                <a:lnTo>
                  <a:pt x="15824" y="34315"/>
                </a:lnTo>
                <a:lnTo>
                  <a:pt x="16891" y="28155"/>
                </a:lnTo>
                <a:lnTo>
                  <a:pt x="19735" y="23075"/>
                </a:lnTo>
                <a:lnTo>
                  <a:pt x="28981" y="15138"/>
                </a:lnTo>
                <a:lnTo>
                  <a:pt x="35140" y="13157"/>
                </a:lnTo>
                <a:lnTo>
                  <a:pt x="73365" y="13157"/>
                </a:lnTo>
                <a:lnTo>
                  <a:pt x="72542" y="12001"/>
                </a:lnTo>
                <a:lnTo>
                  <a:pt x="66844" y="6750"/>
                </a:lnTo>
                <a:lnTo>
                  <a:pt x="60055" y="3000"/>
                </a:lnTo>
                <a:lnTo>
                  <a:pt x="52175" y="750"/>
                </a:lnTo>
                <a:lnTo>
                  <a:pt x="43205" y="0"/>
                </a:lnTo>
                <a:close/>
              </a:path>
              <a:path w="83820" h="94614">
                <a:moveTo>
                  <a:pt x="81610" y="67208"/>
                </a:moveTo>
                <a:lnTo>
                  <a:pt x="66319" y="67208"/>
                </a:lnTo>
                <a:lnTo>
                  <a:pt x="63297" y="73275"/>
                </a:lnTo>
                <a:lnTo>
                  <a:pt x="58497" y="77609"/>
                </a:lnTo>
                <a:lnTo>
                  <a:pt x="51919" y="80210"/>
                </a:lnTo>
                <a:lnTo>
                  <a:pt x="43561" y="81076"/>
                </a:lnTo>
                <a:lnTo>
                  <a:pt x="76452" y="81076"/>
                </a:lnTo>
                <a:lnTo>
                  <a:pt x="80073" y="75260"/>
                </a:lnTo>
                <a:lnTo>
                  <a:pt x="81610" y="67208"/>
                </a:lnTo>
                <a:close/>
              </a:path>
              <a:path w="83820" h="94614">
                <a:moveTo>
                  <a:pt x="73365" y="13157"/>
                </a:moveTo>
                <a:lnTo>
                  <a:pt x="50076" y="13157"/>
                </a:lnTo>
                <a:lnTo>
                  <a:pt x="55892" y="15163"/>
                </a:lnTo>
                <a:lnTo>
                  <a:pt x="64655" y="23228"/>
                </a:lnTo>
                <a:lnTo>
                  <a:pt x="67094" y="28270"/>
                </a:lnTo>
                <a:lnTo>
                  <a:pt x="67564" y="34315"/>
                </a:lnTo>
                <a:lnTo>
                  <a:pt x="82507" y="34315"/>
                </a:lnTo>
                <a:lnTo>
                  <a:pt x="82407" y="33255"/>
                </a:lnTo>
                <a:lnTo>
                  <a:pt x="80362" y="25449"/>
                </a:lnTo>
                <a:lnTo>
                  <a:pt x="77073" y="18364"/>
                </a:lnTo>
                <a:lnTo>
                  <a:pt x="73365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0016476" y="1605699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4">
                <a:moveTo>
                  <a:pt x="43205" y="0"/>
                </a:moveTo>
                <a:lnTo>
                  <a:pt x="6499" y="19455"/>
                </a:lnTo>
                <a:lnTo>
                  <a:pt x="0" y="46228"/>
                </a:lnTo>
                <a:lnTo>
                  <a:pt x="721" y="56395"/>
                </a:lnTo>
                <a:lnTo>
                  <a:pt x="25339" y="90900"/>
                </a:lnTo>
                <a:lnTo>
                  <a:pt x="43561" y="94234"/>
                </a:lnTo>
                <a:lnTo>
                  <a:pt x="51178" y="93767"/>
                </a:lnTo>
                <a:lnTo>
                  <a:pt x="76452" y="81076"/>
                </a:lnTo>
                <a:lnTo>
                  <a:pt x="34429" y="81076"/>
                </a:lnTo>
                <a:lnTo>
                  <a:pt x="27444" y="78079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3"/>
                </a:lnTo>
                <a:lnTo>
                  <a:pt x="82507" y="34315"/>
                </a:lnTo>
                <a:lnTo>
                  <a:pt x="15824" y="34315"/>
                </a:lnTo>
                <a:lnTo>
                  <a:pt x="16891" y="28155"/>
                </a:lnTo>
                <a:lnTo>
                  <a:pt x="19735" y="23075"/>
                </a:lnTo>
                <a:lnTo>
                  <a:pt x="28981" y="15138"/>
                </a:lnTo>
                <a:lnTo>
                  <a:pt x="35140" y="13157"/>
                </a:lnTo>
                <a:lnTo>
                  <a:pt x="73365" y="13157"/>
                </a:lnTo>
                <a:lnTo>
                  <a:pt x="72542" y="12001"/>
                </a:lnTo>
                <a:lnTo>
                  <a:pt x="66844" y="6750"/>
                </a:lnTo>
                <a:lnTo>
                  <a:pt x="60055" y="3000"/>
                </a:lnTo>
                <a:lnTo>
                  <a:pt x="52175" y="750"/>
                </a:lnTo>
                <a:lnTo>
                  <a:pt x="43205" y="0"/>
                </a:lnTo>
                <a:close/>
              </a:path>
              <a:path w="83820" h="94614">
                <a:moveTo>
                  <a:pt x="81610" y="67208"/>
                </a:moveTo>
                <a:lnTo>
                  <a:pt x="66319" y="67208"/>
                </a:lnTo>
                <a:lnTo>
                  <a:pt x="63297" y="73275"/>
                </a:lnTo>
                <a:lnTo>
                  <a:pt x="58497" y="77609"/>
                </a:lnTo>
                <a:lnTo>
                  <a:pt x="51919" y="80210"/>
                </a:lnTo>
                <a:lnTo>
                  <a:pt x="43561" y="81076"/>
                </a:lnTo>
                <a:lnTo>
                  <a:pt x="76452" y="81076"/>
                </a:lnTo>
                <a:lnTo>
                  <a:pt x="80073" y="75260"/>
                </a:lnTo>
                <a:lnTo>
                  <a:pt x="81610" y="67208"/>
                </a:lnTo>
                <a:close/>
              </a:path>
              <a:path w="83820" h="94614">
                <a:moveTo>
                  <a:pt x="73365" y="13157"/>
                </a:moveTo>
                <a:lnTo>
                  <a:pt x="50076" y="13157"/>
                </a:lnTo>
                <a:lnTo>
                  <a:pt x="55892" y="15163"/>
                </a:lnTo>
                <a:lnTo>
                  <a:pt x="64655" y="23228"/>
                </a:lnTo>
                <a:lnTo>
                  <a:pt x="67094" y="28270"/>
                </a:lnTo>
                <a:lnTo>
                  <a:pt x="67564" y="34315"/>
                </a:lnTo>
                <a:lnTo>
                  <a:pt x="82507" y="34315"/>
                </a:lnTo>
                <a:lnTo>
                  <a:pt x="82407" y="33255"/>
                </a:lnTo>
                <a:lnTo>
                  <a:pt x="80362" y="25449"/>
                </a:lnTo>
                <a:lnTo>
                  <a:pt x="77073" y="18364"/>
                </a:lnTo>
                <a:lnTo>
                  <a:pt x="73365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0161740" y="1608010"/>
            <a:ext cx="88900" cy="125730"/>
          </a:xfrm>
          <a:custGeom>
            <a:avLst/>
            <a:gdLst/>
            <a:ahLst/>
            <a:cxnLst/>
            <a:rect l="l" t="t" r="r" b="b"/>
            <a:pathLst>
              <a:path w="88900" h="125730">
                <a:moveTo>
                  <a:pt x="16179" y="0"/>
                </a:moveTo>
                <a:lnTo>
                  <a:pt x="0" y="0"/>
                </a:lnTo>
                <a:lnTo>
                  <a:pt x="38227" y="81254"/>
                </a:lnTo>
                <a:lnTo>
                  <a:pt x="19735" y="125171"/>
                </a:lnTo>
                <a:lnTo>
                  <a:pt x="35026" y="125171"/>
                </a:lnTo>
                <a:lnTo>
                  <a:pt x="63399" y="59029"/>
                </a:lnTo>
                <a:lnTo>
                  <a:pt x="43561" y="59029"/>
                </a:lnTo>
                <a:lnTo>
                  <a:pt x="16179" y="0"/>
                </a:lnTo>
                <a:close/>
              </a:path>
              <a:path w="88900" h="125730">
                <a:moveTo>
                  <a:pt x="88722" y="0"/>
                </a:moveTo>
                <a:lnTo>
                  <a:pt x="72898" y="0"/>
                </a:lnTo>
                <a:lnTo>
                  <a:pt x="48006" y="59029"/>
                </a:lnTo>
                <a:lnTo>
                  <a:pt x="63399" y="59029"/>
                </a:lnTo>
                <a:lnTo>
                  <a:pt x="88722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0262730" y="1605699"/>
            <a:ext cx="81280" cy="94615"/>
          </a:xfrm>
          <a:custGeom>
            <a:avLst/>
            <a:gdLst/>
            <a:ahLst/>
            <a:cxnLst/>
            <a:rect l="l" t="t" r="r" b="b"/>
            <a:pathLst>
              <a:path w="81279" h="94614">
                <a:moveTo>
                  <a:pt x="43560" y="0"/>
                </a:moveTo>
                <a:lnTo>
                  <a:pt x="6499" y="20210"/>
                </a:lnTo>
                <a:lnTo>
                  <a:pt x="0" y="47117"/>
                </a:lnTo>
                <a:lnTo>
                  <a:pt x="726" y="56965"/>
                </a:lnTo>
                <a:lnTo>
                  <a:pt x="25446" y="90920"/>
                </a:lnTo>
                <a:lnTo>
                  <a:pt x="43560" y="94234"/>
                </a:lnTo>
                <a:lnTo>
                  <a:pt x="50869" y="93738"/>
                </a:lnTo>
                <a:lnTo>
                  <a:pt x="57497" y="92254"/>
                </a:lnTo>
                <a:lnTo>
                  <a:pt x="63447" y="89781"/>
                </a:lnTo>
                <a:lnTo>
                  <a:pt x="68719" y="86321"/>
                </a:lnTo>
                <a:lnTo>
                  <a:pt x="75250" y="81076"/>
                </a:lnTo>
                <a:lnTo>
                  <a:pt x="34074" y="81076"/>
                </a:lnTo>
                <a:lnTo>
                  <a:pt x="26962" y="77812"/>
                </a:lnTo>
                <a:lnTo>
                  <a:pt x="15112" y="37033"/>
                </a:lnTo>
                <a:lnTo>
                  <a:pt x="17449" y="29006"/>
                </a:lnTo>
                <a:lnTo>
                  <a:pt x="26809" y="16319"/>
                </a:lnTo>
                <a:lnTo>
                  <a:pt x="33959" y="13157"/>
                </a:lnTo>
                <a:lnTo>
                  <a:pt x="75339" y="13157"/>
                </a:lnTo>
                <a:lnTo>
                  <a:pt x="75183" y="12890"/>
                </a:lnTo>
                <a:lnTo>
                  <a:pt x="68719" y="7734"/>
                </a:lnTo>
                <a:lnTo>
                  <a:pt x="63511" y="4350"/>
                </a:lnTo>
                <a:lnTo>
                  <a:pt x="57583" y="1933"/>
                </a:lnTo>
                <a:lnTo>
                  <a:pt x="50933" y="483"/>
                </a:lnTo>
                <a:lnTo>
                  <a:pt x="43560" y="0"/>
                </a:lnTo>
                <a:close/>
              </a:path>
              <a:path w="81279" h="94614">
                <a:moveTo>
                  <a:pt x="81254" y="64897"/>
                </a:moveTo>
                <a:lnTo>
                  <a:pt x="66141" y="64897"/>
                </a:lnTo>
                <a:lnTo>
                  <a:pt x="63329" y="71973"/>
                </a:lnTo>
                <a:lnTo>
                  <a:pt x="58627" y="77030"/>
                </a:lnTo>
                <a:lnTo>
                  <a:pt x="52038" y="80064"/>
                </a:lnTo>
                <a:lnTo>
                  <a:pt x="43560" y="81076"/>
                </a:lnTo>
                <a:lnTo>
                  <a:pt x="75250" y="81076"/>
                </a:lnTo>
                <a:lnTo>
                  <a:pt x="79476" y="73901"/>
                </a:lnTo>
                <a:lnTo>
                  <a:pt x="81254" y="64897"/>
                </a:lnTo>
                <a:close/>
              </a:path>
              <a:path w="81279" h="94614">
                <a:moveTo>
                  <a:pt x="75339" y="13157"/>
                </a:moveTo>
                <a:lnTo>
                  <a:pt x="43560" y="13157"/>
                </a:lnTo>
                <a:lnTo>
                  <a:pt x="51404" y="14102"/>
                </a:lnTo>
                <a:lnTo>
                  <a:pt x="57694" y="16937"/>
                </a:lnTo>
                <a:lnTo>
                  <a:pt x="62429" y="21660"/>
                </a:lnTo>
                <a:lnTo>
                  <a:pt x="65608" y="28270"/>
                </a:lnTo>
                <a:lnTo>
                  <a:pt x="80721" y="28270"/>
                </a:lnTo>
                <a:lnTo>
                  <a:pt x="79171" y="19735"/>
                </a:lnTo>
                <a:lnTo>
                  <a:pt x="75339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0366565" y="1608010"/>
            <a:ext cx="79375" cy="90170"/>
          </a:xfrm>
          <a:custGeom>
            <a:avLst/>
            <a:gdLst/>
            <a:ahLst/>
            <a:cxnLst/>
            <a:rect l="l" t="t" r="r" b="b"/>
            <a:pathLst>
              <a:path w="79375" h="90169">
                <a:moveTo>
                  <a:pt x="79121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13157"/>
                </a:lnTo>
                <a:lnTo>
                  <a:pt x="79121" y="13157"/>
                </a:lnTo>
                <a:lnTo>
                  <a:pt x="79121" y="0"/>
                </a:lnTo>
                <a:close/>
              </a:path>
              <a:path w="79375" h="90169">
                <a:moveTo>
                  <a:pt x="79121" y="13157"/>
                </a:moveTo>
                <a:lnTo>
                  <a:pt x="64008" y="13157"/>
                </a:lnTo>
                <a:lnTo>
                  <a:pt x="64008" y="89611"/>
                </a:lnTo>
                <a:lnTo>
                  <a:pt x="79121" y="89611"/>
                </a:lnTo>
                <a:lnTo>
                  <a:pt x="79121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0469333" y="1605699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4">
                <a:moveTo>
                  <a:pt x="43205" y="0"/>
                </a:moveTo>
                <a:lnTo>
                  <a:pt x="6499" y="19455"/>
                </a:lnTo>
                <a:lnTo>
                  <a:pt x="0" y="46228"/>
                </a:lnTo>
                <a:lnTo>
                  <a:pt x="721" y="56395"/>
                </a:lnTo>
                <a:lnTo>
                  <a:pt x="25334" y="90900"/>
                </a:lnTo>
                <a:lnTo>
                  <a:pt x="43561" y="94234"/>
                </a:lnTo>
                <a:lnTo>
                  <a:pt x="51178" y="93767"/>
                </a:lnTo>
                <a:lnTo>
                  <a:pt x="76450" y="81076"/>
                </a:lnTo>
                <a:lnTo>
                  <a:pt x="34429" y="81076"/>
                </a:lnTo>
                <a:lnTo>
                  <a:pt x="27432" y="78079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3"/>
                </a:lnTo>
                <a:lnTo>
                  <a:pt x="82507" y="34315"/>
                </a:lnTo>
                <a:lnTo>
                  <a:pt x="15824" y="34315"/>
                </a:lnTo>
                <a:lnTo>
                  <a:pt x="16891" y="28155"/>
                </a:lnTo>
                <a:lnTo>
                  <a:pt x="19735" y="23075"/>
                </a:lnTo>
                <a:lnTo>
                  <a:pt x="28981" y="15138"/>
                </a:lnTo>
                <a:lnTo>
                  <a:pt x="35140" y="13157"/>
                </a:lnTo>
                <a:lnTo>
                  <a:pt x="73365" y="13157"/>
                </a:lnTo>
                <a:lnTo>
                  <a:pt x="72542" y="12001"/>
                </a:lnTo>
                <a:lnTo>
                  <a:pt x="66842" y="6750"/>
                </a:lnTo>
                <a:lnTo>
                  <a:pt x="60050" y="3000"/>
                </a:lnTo>
                <a:lnTo>
                  <a:pt x="52170" y="750"/>
                </a:lnTo>
                <a:lnTo>
                  <a:pt x="43205" y="0"/>
                </a:lnTo>
                <a:close/>
              </a:path>
              <a:path w="83820" h="94614">
                <a:moveTo>
                  <a:pt x="81610" y="67208"/>
                </a:moveTo>
                <a:lnTo>
                  <a:pt x="66319" y="67208"/>
                </a:lnTo>
                <a:lnTo>
                  <a:pt x="63295" y="73275"/>
                </a:lnTo>
                <a:lnTo>
                  <a:pt x="58493" y="77609"/>
                </a:lnTo>
                <a:lnTo>
                  <a:pt x="51914" y="80210"/>
                </a:lnTo>
                <a:lnTo>
                  <a:pt x="43561" y="81076"/>
                </a:lnTo>
                <a:lnTo>
                  <a:pt x="76450" y="81076"/>
                </a:lnTo>
                <a:lnTo>
                  <a:pt x="80060" y="75260"/>
                </a:lnTo>
                <a:lnTo>
                  <a:pt x="81610" y="67208"/>
                </a:lnTo>
                <a:close/>
              </a:path>
              <a:path w="83820" h="94614">
                <a:moveTo>
                  <a:pt x="73365" y="13157"/>
                </a:moveTo>
                <a:lnTo>
                  <a:pt x="50076" y="13157"/>
                </a:lnTo>
                <a:lnTo>
                  <a:pt x="55880" y="15163"/>
                </a:lnTo>
                <a:lnTo>
                  <a:pt x="64655" y="23228"/>
                </a:lnTo>
                <a:lnTo>
                  <a:pt x="67094" y="28270"/>
                </a:lnTo>
                <a:lnTo>
                  <a:pt x="67564" y="34315"/>
                </a:lnTo>
                <a:lnTo>
                  <a:pt x="82507" y="34315"/>
                </a:lnTo>
                <a:lnTo>
                  <a:pt x="82407" y="33255"/>
                </a:lnTo>
                <a:lnTo>
                  <a:pt x="80362" y="25449"/>
                </a:lnTo>
                <a:lnTo>
                  <a:pt x="77073" y="18364"/>
                </a:lnTo>
                <a:lnTo>
                  <a:pt x="73365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0576014" y="1691195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681" y="0"/>
                </a:lnTo>
              </a:path>
            </a:pathLst>
          </a:custGeom>
          <a:ln w="1397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0583392" y="160801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14757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0633354" y="1608010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3"/>
                </a:lnTo>
              </a:path>
            </a:pathLst>
          </a:custGeom>
          <a:ln w="14757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0683316" y="1608010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3"/>
                </a:lnTo>
              </a:path>
            </a:pathLst>
          </a:custGeom>
          <a:ln w="14757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0719854" y="1608010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5112" y="0"/>
                </a:moveTo>
                <a:lnTo>
                  <a:pt x="0" y="0"/>
                </a:lnTo>
                <a:lnTo>
                  <a:pt x="0" y="89611"/>
                </a:lnTo>
                <a:lnTo>
                  <a:pt x="15112" y="89611"/>
                </a:lnTo>
                <a:lnTo>
                  <a:pt x="15112" y="50139"/>
                </a:lnTo>
                <a:lnTo>
                  <a:pt x="79832" y="50139"/>
                </a:lnTo>
                <a:lnTo>
                  <a:pt x="79832" y="36982"/>
                </a:lnTo>
                <a:lnTo>
                  <a:pt x="15112" y="36982"/>
                </a:lnTo>
                <a:lnTo>
                  <a:pt x="15112" y="0"/>
                </a:lnTo>
                <a:close/>
              </a:path>
              <a:path w="80009" h="90169">
                <a:moveTo>
                  <a:pt x="79832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09" h="90169">
                <a:moveTo>
                  <a:pt x="79832" y="0"/>
                </a:moveTo>
                <a:lnTo>
                  <a:pt x="64719" y="0"/>
                </a:lnTo>
                <a:lnTo>
                  <a:pt x="64719" y="36982"/>
                </a:lnTo>
                <a:lnTo>
                  <a:pt x="79832" y="36982"/>
                </a:lnTo>
                <a:lnTo>
                  <a:pt x="79832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0823333" y="1605699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94" y="0"/>
                </a:moveTo>
                <a:lnTo>
                  <a:pt x="6649" y="20445"/>
                </a:lnTo>
                <a:lnTo>
                  <a:pt x="0" y="47117"/>
                </a:lnTo>
                <a:lnTo>
                  <a:pt x="738" y="56894"/>
                </a:lnTo>
                <a:lnTo>
                  <a:pt x="25801" y="90900"/>
                </a:lnTo>
                <a:lnTo>
                  <a:pt x="44094" y="94234"/>
                </a:lnTo>
                <a:lnTo>
                  <a:pt x="53776" y="93400"/>
                </a:lnTo>
                <a:lnTo>
                  <a:pt x="62382" y="90900"/>
                </a:lnTo>
                <a:lnTo>
                  <a:pt x="69911" y="86733"/>
                </a:lnTo>
                <a:lnTo>
                  <a:pt x="76168" y="81076"/>
                </a:lnTo>
                <a:lnTo>
                  <a:pt x="34721" y="81076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3" y="56894"/>
                </a:lnTo>
                <a:lnTo>
                  <a:pt x="15204" y="37334"/>
                </a:lnTo>
                <a:lnTo>
                  <a:pt x="17602" y="29603"/>
                </a:lnTo>
                <a:lnTo>
                  <a:pt x="27559" y="16446"/>
                </a:lnTo>
                <a:lnTo>
                  <a:pt x="34721" y="13157"/>
                </a:lnTo>
                <a:lnTo>
                  <a:pt x="76168" y="13157"/>
                </a:lnTo>
                <a:lnTo>
                  <a:pt x="69911" y="7500"/>
                </a:lnTo>
                <a:lnTo>
                  <a:pt x="62382" y="3333"/>
                </a:lnTo>
                <a:lnTo>
                  <a:pt x="53776" y="833"/>
                </a:lnTo>
                <a:lnTo>
                  <a:pt x="44094" y="0"/>
                </a:lnTo>
                <a:close/>
              </a:path>
              <a:path w="88265" h="94614">
                <a:moveTo>
                  <a:pt x="76168" y="13157"/>
                </a:moveTo>
                <a:lnTo>
                  <a:pt x="53454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4" y="37334"/>
                </a:lnTo>
                <a:lnTo>
                  <a:pt x="72985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48" y="37334"/>
                </a:lnTo>
                <a:lnTo>
                  <a:pt x="85229" y="28444"/>
                </a:lnTo>
                <a:lnTo>
                  <a:pt x="81534" y="20445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0929658" y="1605699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4">
                <a:moveTo>
                  <a:pt x="43205" y="0"/>
                </a:moveTo>
                <a:lnTo>
                  <a:pt x="6499" y="19455"/>
                </a:lnTo>
                <a:lnTo>
                  <a:pt x="0" y="46228"/>
                </a:lnTo>
                <a:lnTo>
                  <a:pt x="721" y="56395"/>
                </a:lnTo>
                <a:lnTo>
                  <a:pt x="25334" y="90900"/>
                </a:lnTo>
                <a:lnTo>
                  <a:pt x="43561" y="94234"/>
                </a:lnTo>
                <a:lnTo>
                  <a:pt x="51178" y="93767"/>
                </a:lnTo>
                <a:lnTo>
                  <a:pt x="76450" y="81076"/>
                </a:lnTo>
                <a:lnTo>
                  <a:pt x="34429" y="81076"/>
                </a:lnTo>
                <a:lnTo>
                  <a:pt x="27432" y="78079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3"/>
                </a:lnTo>
                <a:lnTo>
                  <a:pt x="82507" y="34315"/>
                </a:lnTo>
                <a:lnTo>
                  <a:pt x="15824" y="34315"/>
                </a:lnTo>
                <a:lnTo>
                  <a:pt x="16891" y="28155"/>
                </a:lnTo>
                <a:lnTo>
                  <a:pt x="19735" y="23075"/>
                </a:lnTo>
                <a:lnTo>
                  <a:pt x="28981" y="15138"/>
                </a:lnTo>
                <a:lnTo>
                  <a:pt x="35140" y="13157"/>
                </a:lnTo>
                <a:lnTo>
                  <a:pt x="73365" y="13157"/>
                </a:lnTo>
                <a:lnTo>
                  <a:pt x="72542" y="12001"/>
                </a:lnTo>
                <a:lnTo>
                  <a:pt x="66844" y="6750"/>
                </a:lnTo>
                <a:lnTo>
                  <a:pt x="60055" y="3000"/>
                </a:lnTo>
                <a:lnTo>
                  <a:pt x="52175" y="750"/>
                </a:lnTo>
                <a:lnTo>
                  <a:pt x="43205" y="0"/>
                </a:lnTo>
                <a:close/>
              </a:path>
              <a:path w="83820" h="94614">
                <a:moveTo>
                  <a:pt x="81610" y="67208"/>
                </a:moveTo>
                <a:lnTo>
                  <a:pt x="66319" y="67208"/>
                </a:lnTo>
                <a:lnTo>
                  <a:pt x="63297" y="73275"/>
                </a:lnTo>
                <a:lnTo>
                  <a:pt x="58497" y="77609"/>
                </a:lnTo>
                <a:lnTo>
                  <a:pt x="51919" y="80210"/>
                </a:lnTo>
                <a:lnTo>
                  <a:pt x="43561" y="81076"/>
                </a:lnTo>
                <a:lnTo>
                  <a:pt x="76450" y="81076"/>
                </a:lnTo>
                <a:lnTo>
                  <a:pt x="80060" y="75260"/>
                </a:lnTo>
                <a:lnTo>
                  <a:pt x="81610" y="67208"/>
                </a:lnTo>
                <a:close/>
              </a:path>
              <a:path w="83820" h="94614">
                <a:moveTo>
                  <a:pt x="73365" y="13157"/>
                </a:moveTo>
                <a:lnTo>
                  <a:pt x="50076" y="13157"/>
                </a:lnTo>
                <a:lnTo>
                  <a:pt x="55892" y="15163"/>
                </a:lnTo>
                <a:lnTo>
                  <a:pt x="64655" y="23228"/>
                </a:lnTo>
                <a:lnTo>
                  <a:pt x="67094" y="28270"/>
                </a:lnTo>
                <a:lnTo>
                  <a:pt x="67564" y="34315"/>
                </a:lnTo>
                <a:lnTo>
                  <a:pt x="82507" y="34315"/>
                </a:lnTo>
                <a:lnTo>
                  <a:pt x="82407" y="33255"/>
                </a:lnTo>
                <a:lnTo>
                  <a:pt x="80362" y="25449"/>
                </a:lnTo>
                <a:lnTo>
                  <a:pt x="77073" y="18364"/>
                </a:lnTo>
                <a:lnTo>
                  <a:pt x="73365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473319" y="1825459"/>
            <a:ext cx="79375" cy="90170"/>
          </a:xfrm>
          <a:custGeom>
            <a:avLst/>
            <a:gdLst/>
            <a:ahLst/>
            <a:cxnLst/>
            <a:rect l="l" t="t" r="r" b="b"/>
            <a:pathLst>
              <a:path w="79375" h="90169">
                <a:moveTo>
                  <a:pt x="79121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13157"/>
                </a:lnTo>
                <a:lnTo>
                  <a:pt x="79121" y="13157"/>
                </a:lnTo>
                <a:lnTo>
                  <a:pt x="79121" y="0"/>
                </a:lnTo>
                <a:close/>
              </a:path>
              <a:path w="79375" h="90169">
                <a:moveTo>
                  <a:pt x="79121" y="13157"/>
                </a:moveTo>
                <a:lnTo>
                  <a:pt x="64008" y="13157"/>
                </a:lnTo>
                <a:lnTo>
                  <a:pt x="64008" y="89611"/>
                </a:lnTo>
                <a:lnTo>
                  <a:pt x="79121" y="89611"/>
                </a:lnTo>
                <a:lnTo>
                  <a:pt x="79121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581599" y="1823148"/>
            <a:ext cx="85725" cy="127635"/>
          </a:xfrm>
          <a:custGeom>
            <a:avLst/>
            <a:gdLst/>
            <a:ahLst/>
            <a:cxnLst/>
            <a:rect l="l" t="t" r="r" b="b"/>
            <a:pathLst>
              <a:path w="85725" h="127635">
                <a:moveTo>
                  <a:pt x="14579" y="2311"/>
                </a:moveTo>
                <a:lnTo>
                  <a:pt x="0" y="2311"/>
                </a:lnTo>
                <a:lnTo>
                  <a:pt x="0" y="127482"/>
                </a:lnTo>
                <a:lnTo>
                  <a:pt x="15112" y="127482"/>
                </a:lnTo>
                <a:lnTo>
                  <a:pt x="15112" y="82321"/>
                </a:lnTo>
                <a:lnTo>
                  <a:pt x="73874" y="82321"/>
                </a:lnTo>
                <a:lnTo>
                  <a:pt x="75120" y="81076"/>
                </a:lnTo>
                <a:lnTo>
                  <a:pt x="33667" y="81076"/>
                </a:lnTo>
                <a:lnTo>
                  <a:pt x="26644" y="77812"/>
                </a:lnTo>
                <a:lnTo>
                  <a:pt x="17284" y="64770"/>
                </a:lnTo>
                <a:lnTo>
                  <a:pt x="15029" y="57039"/>
                </a:lnTo>
                <a:lnTo>
                  <a:pt x="14988" y="37334"/>
                </a:lnTo>
                <a:lnTo>
                  <a:pt x="17284" y="29451"/>
                </a:lnTo>
                <a:lnTo>
                  <a:pt x="26644" y="16408"/>
                </a:lnTo>
                <a:lnTo>
                  <a:pt x="33667" y="13157"/>
                </a:lnTo>
                <a:lnTo>
                  <a:pt x="74944" y="13157"/>
                </a:lnTo>
                <a:lnTo>
                  <a:pt x="73716" y="11912"/>
                </a:lnTo>
                <a:lnTo>
                  <a:pt x="14579" y="11912"/>
                </a:lnTo>
                <a:lnTo>
                  <a:pt x="14579" y="2311"/>
                </a:lnTo>
                <a:close/>
              </a:path>
              <a:path w="85725" h="127635">
                <a:moveTo>
                  <a:pt x="73874" y="82321"/>
                </a:moveTo>
                <a:lnTo>
                  <a:pt x="19024" y="82321"/>
                </a:lnTo>
                <a:lnTo>
                  <a:pt x="24072" y="87531"/>
                </a:lnTo>
                <a:lnTo>
                  <a:pt x="30319" y="91254"/>
                </a:lnTo>
                <a:lnTo>
                  <a:pt x="37764" y="93488"/>
                </a:lnTo>
                <a:lnTo>
                  <a:pt x="46405" y="94234"/>
                </a:lnTo>
                <a:lnTo>
                  <a:pt x="55001" y="93410"/>
                </a:lnTo>
                <a:lnTo>
                  <a:pt x="62653" y="90941"/>
                </a:lnTo>
                <a:lnTo>
                  <a:pt x="69360" y="86829"/>
                </a:lnTo>
                <a:lnTo>
                  <a:pt x="73874" y="82321"/>
                </a:lnTo>
                <a:close/>
              </a:path>
              <a:path w="85725" h="127635">
                <a:moveTo>
                  <a:pt x="74944" y="13157"/>
                </a:moveTo>
                <a:lnTo>
                  <a:pt x="51803" y="13157"/>
                </a:lnTo>
                <a:lnTo>
                  <a:pt x="58585" y="16268"/>
                </a:lnTo>
                <a:lnTo>
                  <a:pt x="63385" y="22491"/>
                </a:lnTo>
                <a:lnTo>
                  <a:pt x="66536" y="27530"/>
                </a:lnTo>
                <a:lnTo>
                  <a:pt x="68786" y="33313"/>
                </a:lnTo>
                <a:lnTo>
                  <a:pt x="70136" y="39842"/>
                </a:lnTo>
                <a:lnTo>
                  <a:pt x="70586" y="47117"/>
                </a:lnTo>
                <a:lnTo>
                  <a:pt x="70136" y="54386"/>
                </a:lnTo>
                <a:lnTo>
                  <a:pt x="51803" y="81076"/>
                </a:lnTo>
                <a:lnTo>
                  <a:pt x="75120" y="81076"/>
                </a:lnTo>
                <a:lnTo>
                  <a:pt x="79752" y="74018"/>
                </a:lnTo>
                <a:lnTo>
                  <a:pt x="83057" y="66006"/>
                </a:lnTo>
                <a:lnTo>
                  <a:pt x="85039" y="57039"/>
                </a:lnTo>
                <a:lnTo>
                  <a:pt x="85699" y="47117"/>
                </a:lnTo>
                <a:lnTo>
                  <a:pt x="85039" y="37334"/>
                </a:lnTo>
                <a:lnTo>
                  <a:pt x="83057" y="28444"/>
                </a:lnTo>
                <a:lnTo>
                  <a:pt x="79752" y="20445"/>
                </a:lnTo>
                <a:lnTo>
                  <a:pt x="75120" y="13335"/>
                </a:lnTo>
                <a:lnTo>
                  <a:pt x="74944" y="13157"/>
                </a:lnTo>
                <a:close/>
              </a:path>
              <a:path w="85725" h="127635">
                <a:moveTo>
                  <a:pt x="46405" y="0"/>
                </a:moveTo>
                <a:lnTo>
                  <a:pt x="37795" y="743"/>
                </a:lnTo>
                <a:lnTo>
                  <a:pt x="30272" y="2974"/>
                </a:lnTo>
                <a:lnTo>
                  <a:pt x="23836" y="6697"/>
                </a:lnTo>
                <a:lnTo>
                  <a:pt x="18491" y="11912"/>
                </a:lnTo>
                <a:lnTo>
                  <a:pt x="73716" y="11912"/>
                </a:lnTo>
                <a:lnTo>
                  <a:pt x="69360" y="7500"/>
                </a:lnTo>
                <a:lnTo>
                  <a:pt x="62653" y="3333"/>
                </a:lnTo>
                <a:lnTo>
                  <a:pt x="55001" y="833"/>
                </a:lnTo>
                <a:lnTo>
                  <a:pt x="46405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5685434" y="1823148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4" h="94614">
                <a:moveTo>
                  <a:pt x="44094" y="0"/>
                </a:moveTo>
                <a:lnTo>
                  <a:pt x="6654" y="20445"/>
                </a:lnTo>
                <a:lnTo>
                  <a:pt x="0" y="47117"/>
                </a:lnTo>
                <a:lnTo>
                  <a:pt x="740" y="56894"/>
                </a:lnTo>
                <a:lnTo>
                  <a:pt x="25806" y="90900"/>
                </a:lnTo>
                <a:lnTo>
                  <a:pt x="44094" y="94234"/>
                </a:lnTo>
                <a:lnTo>
                  <a:pt x="53776" y="93400"/>
                </a:lnTo>
                <a:lnTo>
                  <a:pt x="62382" y="90900"/>
                </a:lnTo>
                <a:lnTo>
                  <a:pt x="69911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8" y="77787"/>
                </a:lnTo>
                <a:lnTo>
                  <a:pt x="17602" y="64630"/>
                </a:lnTo>
                <a:lnTo>
                  <a:pt x="15206" y="56894"/>
                </a:lnTo>
                <a:lnTo>
                  <a:pt x="15204" y="37334"/>
                </a:lnTo>
                <a:lnTo>
                  <a:pt x="17602" y="29603"/>
                </a:lnTo>
                <a:lnTo>
                  <a:pt x="27558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1" y="7500"/>
                </a:lnTo>
                <a:lnTo>
                  <a:pt x="62382" y="3333"/>
                </a:lnTo>
                <a:lnTo>
                  <a:pt x="53776" y="833"/>
                </a:lnTo>
                <a:lnTo>
                  <a:pt x="44094" y="0"/>
                </a:lnTo>
                <a:close/>
              </a:path>
              <a:path w="88264" h="94614">
                <a:moveTo>
                  <a:pt x="76168" y="13157"/>
                </a:moveTo>
                <a:lnTo>
                  <a:pt x="53454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4" y="37334"/>
                </a:lnTo>
                <a:lnTo>
                  <a:pt x="72981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50" y="37334"/>
                </a:lnTo>
                <a:lnTo>
                  <a:pt x="85234" y="28444"/>
                </a:lnTo>
                <a:lnTo>
                  <a:pt x="81539" y="20445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789269" y="1825459"/>
            <a:ext cx="85090" cy="90170"/>
          </a:xfrm>
          <a:custGeom>
            <a:avLst/>
            <a:gdLst/>
            <a:ahLst/>
            <a:cxnLst/>
            <a:rect l="l" t="t" r="r" b="b"/>
            <a:pathLst>
              <a:path w="85089" h="90169">
                <a:moveTo>
                  <a:pt x="18846" y="0"/>
                </a:moveTo>
                <a:lnTo>
                  <a:pt x="2844" y="0"/>
                </a:lnTo>
                <a:lnTo>
                  <a:pt x="27914" y="43738"/>
                </a:lnTo>
                <a:lnTo>
                  <a:pt x="0" y="89611"/>
                </a:lnTo>
                <a:lnTo>
                  <a:pt x="16535" y="89611"/>
                </a:lnTo>
                <a:lnTo>
                  <a:pt x="39293" y="52095"/>
                </a:lnTo>
                <a:lnTo>
                  <a:pt x="62565" y="52095"/>
                </a:lnTo>
                <a:lnTo>
                  <a:pt x="57251" y="43205"/>
                </a:lnTo>
                <a:lnTo>
                  <a:pt x="61750" y="35559"/>
                </a:lnTo>
                <a:lnTo>
                  <a:pt x="39471" y="35559"/>
                </a:lnTo>
                <a:lnTo>
                  <a:pt x="18846" y="0"/>
                </a:lnTo>
                <a:close/>
              </a:path>
              <a:path w="85089" h="90169">
                <a:moveTo>
                  <a:pt x="62565" y="52095"/>
                </a:moveTo>
                <a:lnTo>
                  <a:pt x="45694" y="52095"/>
                </a:lnTo>
                <a:lnTo>
                  <a:pt x="67919" y="89611"/>
                </a:lnTo>
                <a:lnTo>
                  <a:pt x="84988" y="89611"/>
                </a:lnTo>
                <a:lnTo>
                  <a:pt x="62565" y="52095"/>
                </a:lnTo>
                <a:close/>
              </a:path>
              <a:path w="85089" h="90169">
                <a:moveTo>
                  <a:pt x="82677" y="0"/>
                </a:moveTo>
                <a:lnTo>
                  <a:pt x="66852" y="0"/>
                </a:lnTo>
                <a:lnTo>
                  <a:pt x="45872" y="35559"/>
                </a:lnTo>
                <a:lnTo>
                  <a:pt x="61750" y="35559"/>
                </a:lnTo>
                <a:lnTo>
                  <a:pt x="82677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889904" y="1823148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4" h="94614">
                <a:moveTo>
                  <a:pt x="44094" y="0"/>
                </a:moveTo>
                <a:lnTo>
                  <a:pt x="6654" y="20445"/>
                </a:lnTo>
                <a:lnTo>
                  <a:pt x="0" y="47117"/>
                </a:lnTo>
                <a:lnTo>
                  <a:pt x="740" y="56894"/>
                </a:lnTo>
                <a:lnTo>
                  <a:pt x="25806" y="90900"/>
                </a:lnTo>
                <a:lnTo>
                  <a:pt x="44094" y="94234"/>
                </a:lnTo>
                <a:lnTo>
                  <a:pt x="53783" y="93400"/>
                </a:lnTo>
                <a:lnTo>
                  <a:pt x="62391" y="90900"/>
                </a:lnTo>
                <a:lnTo>
                  <a:pt x="69919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8" y="77787"/>
                </a:lnTo>
                <a:lnTo>
                  <a:pt x="17602" y="64630"/>
                </a:lnTo>
                <a:lnTo>
                  <a:pt x="15206" y="56894"/>
                </a:lnTo>
                <a:lnTo>
                  <a:pt x="15204" y="37334"/>
                </a:lnTo>
                <a:lnTo>
                  <a:pt x="17602" y="29603"/>
                </a:lnTo>
                <a:lnTo>
                  <a:pt x="27558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9" y="7500"/>
                </a:lnTo>
                <a:lnTo>
                  <a:pt x="62391" y="3333"/>
                </a:lnTo>
                <a:lnTo>
                  <a:pt x="53783" y="833"/>
                </a:lnTo>
                <a:lnTo>
                  <a:pt x="44094" y="0"/>
                </a:lnTo>
                <a:close/>
              </a:path>
              <a:path w="88264" h="94614">
                <a:moveTo>
                  <a:pt x="76168" y="13157"/>
                </a:moveTo>
                <a:lnTo>
                  <a:pt x="53466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4" y="37334"/>
                </a:lnTo>
                <a:lnTo>
                  <a:pt x="72981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66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50" y="37334"/>
                </a:lnTo>
                <a:lnTo>
                  <a:pt x="85234" y="28444"/>
                </a:lnTo>
                <a:lnTo>
                  <a:pt x="81539" y="20445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994095" y="1825459"/>
            <a:ext cx="127000" cy="90170"/>
          </a:xfrm>
          <a:custGeom>
            <a:avLst/>
            <a:gdLst/>
            <a:ahLst/>
            <a:cxnLst/>
            <a:rect l="l" t="t" r="r" b="b"/>
            <a:pathLst>
              <a:path w="127000" h="90169">
                <a:moveTo>
                  <a:pt x="16891" y="0"/>
                </a:moveTo>
                <a:lnTo>
                  <a:pt x="1244" y="0"/>
                </a:lnTo>
                <a:lnTo>
                  <a:pt x="20281" y="43560"/>
                </a:lnTo>
                <a:lnTo>
                  <a:pt x="0" y="89611"/>
                </a:lnTo>
                <a:lnTo>
                  <a:pt x="15836" y="89611"/>
                </a:lnTo>
                <a:lnTo>
                  <a:pt x="33083" y="50317"/>
                </a:lnTo>
                <a:lnTo>
                  <a:pt x="109337" y="50317"/>
                </a:lnTo>
                <a:lnTo>
                  <a:pt x="106337" y="43560"/>
                </a:lnTo>
                <a:lnTo>
                  <a:pt x="109130" y="37160"/>
                </a:lnTo>
                <a:lnTo>
                  <a:pt x="33083" y="37160"/>
                </a:lnTo>
                <a:lnTo>
                  <a:pt x="16891" y="0"/>
                </a:lnTo>
                <a:close/>
              </a:path>
              <a:path w="127000" h="90169">
                <a:moveTo>
                  <a:pt x="70599" y="50317"/>
                </a:moveTo>
                <a:lnTo>
                  <a:pt x="56019" y="50317"/>
                </a:lnTo>
                <a:lnTo>
                  <a:pt x="56019" y="89611"/>
                </a:lnTo>
                <a:lnTo>
                  <a:pt x="70599" y="89611"/>
                </a:lnTo>
                <a:lnTo>
                  <a:pt x="70599" y="50317"/>
                </a:lnTo>
                <a:close/>
              </a:path>
              <a:path w="127000" h="90169">
                <a:moveTo>
                  <a:pt x="109337" y="50317"/>
                </a:moveTo>
                <a:lnTo>
                  <a:pt x="93535" y="50317"/>
                </a:lnTo>
                <a:lnTo>
                  <a:pt x="110782" y="89611"/>
                </a:lnTo>
                <a:lnTo>
                  <a:pt x="126784" y="89611"/>
                </a:lnTo>
                <a:lnTo>
                  <a:pt x="109337" y="50317"/>
                </a:lnTo>
                <a:close/>
              </a:path>
              <a:path w="127000" h="90169">
                <a:moveTo>
                  <a:pt x="70599" y="0"/>
                </a:moveTo>
                <a:lnTo>
                  <a:pt x="56019" y="0"/>
                </a:lnTo>
                <a:lnTo>
                  <a:pt x="56019" y="37160"/>
                </a:lnTo>
                <a:lnTo>
                  <a:pt x="70599" y="37160"/>
                </a:lnTo>
                <a:lnTo>
                  <a:pt x="70599" y="0"/>
                </a:lnTo>
                <a:close/>
              </a:path>
              <a:path w="127000" h="90169">
                <a:moveTo>
                  <a:pt x="125349" y="0"/>
                </a:moveTo>
                <a:lnTo>
                  <a:pt x="109702" y="0"/>
                </a:lnTo>
                <a:lnTo>
                  <a:pt x="93535" y="37160"/>
                </a:lnTo>
                <a:lnTo>
                  <a:pt x="109130" y="37160"/>
                </a:lnTo>
                <a:lnTo>
                  <a:pt x="125349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6131547" y="1825459"/>
            <a:ext cx="107314" cy="115570"/>
          </a:xfrm>
          <a:custGeom>
            <a:avLst/>
            <a:gdLst/>
            <a:ahLst/>
            <a:cxnLst/>
            <a:rect l="l" t="t" r="r" b="b"/>
            <a:pathLst>
              <a:path w="107314" h="115569">
                <a:moveTo>
                  <a:pt x="107022" y="76453"/>
                </a:moveTo>
                <a:lnTo>
                  <a:pt x="0" y="76453"/>
                </a:lnTo>
                <a:lnTo>
                  <a:pt x="0" y="115036"/>
                </a:lnTo>
                <a:lnTo>
                  <a:pt x="14744" y="115036"/>
                </a:lnTo>
                <a:lnTo>
                  <a:pt x="14744" y="89611"/>
                </a:lnTo>
                <a:lnTo>
                  <a:pt x="107022" y="89611"/>
                </a:lnTo>
                <a:lnTo>
                  <a:pt x="107022" y="76453"/>
                </a:lnTo>
                <a:close/>
              </a:path>
              <a:path w="107314" h="115569">
                <a:moveTo>
                  <a:pt x="107022" y="89611"/>
                </a:moveTo>
                <a:lnTo>
                  <a:pt x="92265" y="89611"/>
                </a:lnTo>
                <a:lnTo>
                  <a:pt x="92265" y="115036"/>
                </a:lnTo>
                <a:lnTo>
                  <a:pt x="107022" y="115036"/>
                </a:lnTo>
                <a:lnTo>
                  <a:pt x="107022" y="89611"/>
                </a:lnTo>
                <a:close/>
              </a:path>
              <a:path w="107314" h="115569">
                <a:moveTo>
                  <a:pt x="90500" y="0"/>
                </a:moveTo>
                <a:lnTo>
                  <a:pt x="22923" y="0"/>
                </a:lnTo>
                <a:lnTo>
                  <a:pt x="22923" y="24536"/>
                </a:lnTo>
                <a:lnTo>
                  <a:pt x="22235" y="38447"/>
                </a:lnTo>
                <a:lnTo>
                  <a:pt x="20169" y="51738"/>
                </a:lnTo>
                <a:lnTo>
                  <a:pt x="16724" y="64407"/>
                </a:lnTo>
                <a:lnTo>
                  <a:pt x="11899" y="76453"/>
                </a:lnTo>
                <a:lnTo>
                  <a:pt x="27190" y="76453"/>
                </a:lnTo>
                <a:lnTo>
                  <a:pt x="31472" y="65137"/>
                </a:lnTo>
                <a:lnTo>
                  <a:pt x="34528" y="52714"/>
                </a:lnTo>
                <a:lnTo>
                  <a:pt x="36359" y="39181"/>
                </a:lnTo>
                <a:lnTo>
                  <a:pt x="36969" y="24536"/>
                </a:lnTo>
                <a:lnTo>
                  <a:pt x="36969" y="13157"/>
                </a:lnTo>
                <a:lnTo>
                  <a:pt x="90500" y="13157"/>
                </a:lnTo>
                <a:lnTo>
                  <a:pt x="90500" y="0"/>
                </a:lnTo>
                <a:close/>
              </a:path>
              <a:path w="107314" h="115569">
                <a:moveTo>
                  <a:pt x="90500" y="13157"/>
                </a:moveTo>
                <a:lnTo>
                  <a:pt x="75374" y="13157"/>
                </a:lnTo>
                <a:lnTo>
                  <a:pt x="75374" y="76453"/>
                </a:lnTo>
                <a:lnTo>
                  <a:pt x="90500" y="76453"/>
                </a:lnTo>
                <a:lnTo>
                  <a:pt x="90500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6252629" y="1823148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4">
                <a:moveTo>
                  <a:pt x="43192" y="0"/>
                </a:moveTo>
                <a:lnTo>
                  <a:pt x="6499" y="19453"/>
                </a:lnTo>
                <a:lnTo>
                  <a:pt x="0" y="46228"/>
                </a:lnTo>
                <a:lnTo>
                  <a:pt x="721" y="56395"/>
                </a:lnTo>
                <a:lnTo>
                  <a:pt x="25328" y="90900"/>
                </a:lnTo>
                <a:lnTo>
                  <a:pt x="43548" y="94234"/>
                </a:lnTo>
                <a:lnTo>
                  <a:pt x="51167" y="93767"/>
                </a:lnTo>
                <a:lnTo>
                  <a:pt x="76450" y="81076"/>
                </a:lnTo>
                <a:lnTo>
                  <a:pt x="34429" y="81076"/>
                </a:lnTo>
                <a:lnTo>
                  <a:pt x="27432" y="78079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3"/>
                </a:lnTo>
                <a:lnTo>
                  <a:pt x="82508" y="34315"/>
                </a:lnTo>
                <a:lnTo>
                  <a:pt x="15811" y="34315"/>
                </a:lnTo>
                <a:lnTo>
                  <a:pt x="16891" y="28143"/>
                </a:lnTo>
                <a:lnTo>
                  <a:pt x="19735" y="23075"/>
                </a:lnTo>
                <a:lnTo>
                  <a:pt x="28981" y="15138"/>
                </a:lnTo>
                <a:lnTo>
                  <a:pt x="35140" y="13157"/>
                </a:lnTo>
                <a:lnTo>
                  <a:pt x="73365" y="13157"/>
                </a:lnTo>
                <a:lnTo>
                  <a:pt x="72542" y="12001"/>
                </a:lnTo>
                <a:lnTo>
                  <a:pt x="66836" y="6750"/>
                </a:lnTo>
                <a:lnTo>
                  <a:pt x="60044" y="3000"/>
                </a:lnTo>
                <a:lnTo>
                  <a:pt x="52163" y="750"/>
                </a:lnTo>
                <a:lnTo>
                  <a:pt x="43192" y="0"/>
                </a:lnTo>
                <a:close/>
              </a:path>
              <a:path w="83820" h="94614">
                <a:moveTo>
                  <a:pt x="81597" y="67208"/>
                </a:moveTo>
                <a:lnTo>
                  <a:pt x="66319" y="67208"/>
                </a:lnTo>
                <a:lnTo>
                  <a:pt x="63295" y="73275"/>
                </a:lnTo>
                <a:lnTo>
                  <a:pt x="58491" y="77609"/>
                </a:lnTo>
                <a:lnTo>
                  <a:pt x="51908" y="80210"/>
                </a:lnTo>
                <a:lnTo>
                  <a:pt x="43548" y="81076"/>
                </a:lnTo>
                <a:lnTo>
                  <a:pt x="76450" y="81076"/>
                </a:lnTo>
                <a:lnTo>
                  <a:pt x="80060" y="75260"/>
                </a:lnTo>
                <a:lnTo>
                  <a:pt x="81597" y="67208"/>
                </a:lnTo>
                <a:close/>
              </a:path>
              <a:path w="83820" h="94614">
                <a:moveTo>
                  <a:pt x="73365" y="13157"/>
                </a:moveTo>
                <a:lnTo>
                  <a:pt x="50076" y="13157"/>
                </a:lnTo>
                <a:lnTo>
                  <a:pt x="55880" y="15163"/>
                </a:lnTo>
                <a:lnTo>
                  <a:pt x="64655" y="23228"/>
                </a:lnTo>
                <a:lnTo>
                  <a:pt x="67081" y="28270"/>
                </a:lnTo>
                <a:lnTo>
                  <a:pt x="67564" y="34315"/>
                </a:lnTo>
                <a:lnTo>
                  <a:pt x="82508" y="34315"/>
                </a:lnTo>
                <a:lnTo>
                  <a:pt x="82407" y="33250"/>
                </a:lnTo>
                <a:lnTo>
                  <a:pt x="80362" y="25444"/>
                </a:lnTo>
                <a:lnTo>
                  <a:pt x="77073" y="18362"/>
                </a:lnTo>
                <a:lnTo>
                  <a:pt x="73365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359296" y="1825459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69">
                <a:moveTo>
                  <a:pt x="15112" y="0"/>
                </a:moveTo>
                <a:lnTo>
                  <a:pt x="0" y="0"/>
                </a:lnTo>
                <a:lnTo>
                  <a:pt x="0" y="89611"/>
                </a:lnTo>
                <a:lnTo>
                  <a:pt x="15112" y="89611"/>
                </a:lnTo>
                <a:lnTo>
                  <a:pt x="15112" y="50139"/>
                </a:lnTo>
                <a:lnTo>
                  <a:pt x="79844" y="50139"/>
                </a:lnTo>
                <a:lnTo>
                  <a:pt x="79844" y="36982"/>
                </a:lnTo>
                <a:lnTo>
                  <a:pt x="15112" y="36982"/>
                </a:lnTo>
                <a:lnTo>
                  <a:pt x="15112" y="0"/>
                </a:lnTo>
                <a:close/>
              </a:path>
              <a:path w="80010" h="90169">
                <a:moveTo>
                  <a:pt x="79844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44" y="89611"/>
                </a:lnTo>
                <a:lnTo>
                  <a:pt x="79844" y="50139"/>
                </a:lnTo>
                <a:close/>
              </a:path>
              <a:path w="80010" h="90169">
                <a:moveTo>
                  <a:pt x="79844" y="0"/>
                </a:moveTo>
                <a:lnTo>
                  <a:pt x="64719" y="0"/>
                </a:lnTo>
                <a:lnTo>
                  <a:pt x="64719" y="36982"/>
                </a:lnTo>
                <a:lnTo>
                  <a:pt x="79844" y="36982"/>
                </a:lnTo>
                <a:lnTo>
                  <a:pt x="79844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468287" y="1825459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6" y="89611"/>
                </a:lnTo>
                <a:lnTo>
                  <a:pt x="33029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09" h="90169">
                <a:moveTo>
                  <a:pt x="80010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10" y="89611"/>
                </a:lnTo>
                <a:lnTo>
                  <a:pt x="80010" y="20269"/>
                </a:lnTo>
                <a:close/>
              </a:path>
              <a:path w="80009" h="90169">
                <a:moveTo>
                  <a:pt x="80010" y="0"/>
                </a:moveTo>
                <a:lnTo>
                  <a:pt x="57975" y="0"/>
                </a:lnTo>
                <a:lnTo>
                  <a:pt x="18669" y="69341"/>
                </a:lnTo>
                <a:lnTo>
                  <a:pt x="33029" y="69341"/>
                </a:lnTo>
                <a:lnTo>
                  <a:pt x="61341" y="20269"/>
                </a:lnTo>
                <a:lnTo>
                  <a:pt x="80010" y="20269"/>
                </a:lnTo>
                <a:lnTo>
                  <a:pt x="80010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6571945" y="1823148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4">
                <a:moveTo>
                  <a:pt x="43205" y="0"/>
                </a:moveTo>
                <a:lnTo>
                  <a:pt x="6504" y="19453"/>
                </a:lnTo>
                <a:lnTo>
                  <a:pt x="0" y="46228"/>
                </a:lnTo>
                <a:lnTo>
                  <a:pt x="723" y="56395"/>
                </a:lnTo>
                <a:lnTo>
                  <a:pt x="25339" y="90900"/>
                </a:lnTo>
                <a:lnTo>
                  <a:pt x="43561" y="94234"/>
                </a:lnTo>
                <a:lnTo>
                  <a:pt x="51178" y="93767"/>
                </a:lnTo>
                <a:lnTo>
                  <a:pt x="76452" y="81076"/>
                </a:lnTo>
                <a:lnTo>
                  <a:pt x="34442" y="81076"/>
                </a:lnTo>
                <a:lnTo>
                  <a:pt x="27444" y="78079"/>
                </a:lnTo>
                <a:lnTo>
                  <a:pt x="14947" y="46939"/>
                </a:lnTo>
                <a:lnTo>
                  <a:pt x="83210" y="46939"/>
                </a:lnTo>
                <a:lnTo>
                  <a:pt x="83210" y="41783"/>
                </a:lnTo>
                <a:lnTo>
                  <a:pt x="82514" y="34315"/>
                </a:lnTo>
                <a:lnTo>
                  <a:pt x="15824" y="34315"/>
                </a:lnTo>
                <a:lnTo>
                  <a:pt x="16891" y="28143"/>
                </a:lnTo>
                <a:lnTo>
                  <a:pt x="19735" y="23075"/>
                </a:lnTo>
                <a:lnTo>
                  <a:pt x="28981" y="15138"/>
                </a:lnTo>
                <a:lnTo>
                  <a:pt x="35153" y="13157"/>
                </a:lnTo>
                <a:lnTo>
                  <a:pt x="73378" y="13157"/>
                </a:lnTo>
                <a:lnTo>
                  <a:pt x="72555" y="12001"/>
                </a:lnTo>
                <a:lnTo>
                  <a:pt x="66849" y="6750"/>
                </a:lnTo>
                <a:lnTo>
                  <a:pt x="60056" y="3000"/>
                </a:lnTo>
                <a:lnTo>
                  <a:pt x="52175" y="750"/>
                </a:lnTo>
                <a:lnTo>
                  <a:pt x="43205" y="0"/>
                </a:lnTo>
                <a:close/>
              </a:path>
              <a:path w="83820" h="94614">
                <a:moveTo>
                  <a:pt x="81610" y="67208"/>
                </a:moveTo>
                <a:lnTo>
                  <a:pt x="66332" y="67208"/>
                </a:lnTo>
                <a:lnTo>
                  <a:pt x="63308" y="73275"/>
                </a:lnTo>
                <a:lnTo>
                  <a:pt x="58504" y="77609"/>
                </a:lnTo>
                <a:lnTo>
                  <a:pt x="51921" y="80210"/>
                </a:lnTo>
                <a:lnTo>
                  <a:pt x="43561" y="81076"/>
                </a:lnTo>
                <a:lnTo>
                  <a:pt x="76452" y="81076"/>
                </a:lnTo>
                <a:lnTo>
                  <a:pt x="80073" y="75260"/>
                </a:lnTo>
                <a:lnTo>
                  <a:pt x="81610" y="67208"/>
                </a:lnTo>
                <a:close/>
              </a:path>
              <a:path w="83820" h="94614">
                <a:moveTo>
                  <a:pt x="73378" y="13157"/>
                </a:moveTo>
                <a:lnTo>
                  <a:pt x="50088" y="13157"/>
                </a:lnTo>
                <a:lnTo>
                  <a:pt x="55892" y="15163"/>
                </a:lnTo>
                <a:lnTo>
                  <a:pt x="64668" y="23228"/>
                </a:lnTo>
                <a:lnTo>
                  <a:pt x="67094" y="28270"/>
                </a:lnTo>
                <a:lnTo>
                  <a:pt x="67576" y="34315"/>
                </a:lnTo>
                <a:lnTo>
                  <a:pt x="82514" y="34315"/>
                </a:lnTo>
                <a:lnTo>
                  <a:pt x="82415" y="33250"/>
                </a:lnTo>
                <a:lnTo>
                  <a:pt x="80373" y="25444"/>
                </a:lnTo>
                <a:lnTo>
                  <a:pt x="77086" y="18362"/>
                </a:lnTo>
                <a:lnTo>
                  <a:pt x="73378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6728053" y="1825459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4" h="90169">
                <a:moveTo>
                  <a:pt x="53467" y="0"/>
                </a:moveTo>
                <a:lnTo>
                  <a:pt x="0" y="0"/>
                </a:lnTo>
                <a:lnTo>
                  <a:pt x="0" y="89611"/>
                </a:lnTo>
                <a:lnTo>
                  <a:pt x="46050" y="89611"/>
                </a:lnTo>
                <a:lnTo>
                  <a:pt x="59894" y="88077"/>
                </a:lnTo>
                <a:lnTo>
                  <a:pt x="69784" y="83477"/>
                </a:lnTo>
                <a:lnTo>
                  <a:pt x="74945" y="76809"/>
                </a:lnTo>
                <a:lnTo>
                  <a:pt x="14935" y="76809"/>
                </a:lnTo>
                <a:lnTo>
                  <a:pt x="14935" y="49961"/>
                </a:lnTo>
                <a:lnTo>
                  <a:pt x="72799" y="49961"/>
                </a:lnTo>
                <a:lnTo>
                  <a:pt x="71031" y="47523"/>
                </a:lnTo>
                <a:lnTo>
                  <a:pt x="67513" y="45161"/>
                </a:lnTo>
                <a:lnTo>
                  <a:pt x="63119" y="44094"/>
                </a:lnTo>
                <a:lnTo>
                  <a:pt x="63119" y="40182"/>
                </a:lnTo>
                <a:lnTo>
                  <a:pt x="65849" y="38760"/>
                </a:lnTo>
                <a:lnTo>
                  <a:pt x="67467" y="37160"/>
                </a:lnTo>
                <a:lnTo>
                  <a:pt x="14935" y="37160"/>
                </a:lnTo>
                <a:lnTo>
                  <a:pt x="14935" y="12801"/>
                </a:lnTo>
                <a:lnTo>
                  <a:pt x="71542" y="12801"/>
                </a:lnTo>
                <a:lnTo>
                  <a:pt x="70269" y="9918"/>
                </a:lnTo>
                <a:lnTo>
                  <a:pt x="60426" y="1981"/>
                </a:lnTo>
                <a:lnTo>
                  <a:pt x="53467" y="0"/>
                </a:lnTo>
                <a:close/>
              </a:path>
              <a:path w="78104" h="90169">
                <a:moveTo>
                  <a:pt x="72799" y="49961"/>
                </a:moveTo>
                <a:lnTo>
                  <a:pt x="56781" y="49961"/>
                </a:lnTo>
                <a:lnTo>
                  <a:pt x="62585" y="54457"/>
                </a:lnTo>
                <a:lnTo>
                  <a:pt x="62585" y="72364"/>
                </a:lnTo>
                <a:lnTo>
                  <a:pt x="56781" y="76809"/>
                </a:lnTo>
                <a:lnTo>
                  <a:pt x="74945" y="76809"/>
                </a:lnTo>
                <a:lnTo>
                  <a:pt x="75719" y="75809"/>
                </a:lnTo>
                <a:lnTo>
                  <a:pt x="77698" y="65074"/>
                </a:lnTo>
                <a:lnTo>
                  <a:pt x="77698" y="59499"/>
                </a:lnTo>
                <a:lnTo>
                  <a:pt x="76365" y="54876"/>
                </a:lnTo>
                <a:lnTo>
                  <a:pt x="72799" y="49961"/>
                </a:lnTo>
                <a:close/>
              </a:path>
              <a:path w="78104" h="90169">
                <a:moveTo>
                  <a:pt x="71542" y="12801"/>
                </a:moveTo>
                <a:lnTo>
                  <a:pt x="52755" y="12801"/>
                </a:lnTo>
                <a:lnTo>
                  <a:pt x="57607" y="16890"/>
                </a:lnTo>
                <a:lnTo>
                  <a:pt x="57607" y="28625"/>
                </a:lnTo>
                <a:lnTo>
                  <a:pt x="56451" y="31521"/>
                </a:lnTo>
                <a:lnTo>
                  <a:pt x="51828" y="36029"/>
                </a:lnTo>
                <a:lnTo>
                  <a:pt x="48133" y="37160"/>
                </a:lnTo>
                <a:lnTo>
                  <a:pt x="67467" y="37160"/>
                </a:lnTo>
                <a:lnTo>
                  <a:pt x="68135" y="36499"/>
                </a:lnTo>
                <a:lnTo>
                  <a:pt x="71805" y="30340"/>
                </a:lnTo>
                <a:lnTo>
                  <a:pt x="72720" y="26720"/>
                </a:lnTo>
                <a:lnTo>
                  <a:pt x="72720" y="15468"/>
                </a:lnTo>
                <a:lnTo>
                  <a:pt x="71542" y="12801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823709" y="1823148"/>
            <a:ext cx="81280" cy="94615"/>
          </a:xfrm>
          <a:custGeom>
            <a:avLst/>
            <a:gdLst/>
            <a:ahLst/>
            <a:cxnLst/>
            <a:rect l="l" t="t" r="r" b="b"/>
            <a:pathLst>
              <a:path w="81279" h="94614">
                <a:moveTo>
                  <a:pt x="43560" y="0"/>
                </a:moveTo>
                <a:lnTo>
                  <a:pt x="6504" y="20210"/>
                </a:lnTo>
                <a:lnTo>
                  <a:pt x="0" y="47117"/>
                </a:lnTo>
                <a:lnTo>
                  <a:pt x="728" y="56963"/>
                </a:lnTo>
                <a:lnTo>
                  <a:pt x="25446" y="90920"/>
                </a:lnTo>
                <a:lnTo>
                  <a:pt x="43560" y="94234"/>
                </a:lnTo>
                <a:lnTo>
                  <a:pt x="50869" y="93738"/>
                </a:lnTo>
                <a:lnTo>
                  <a:pt x="57497" y="92254"/>
                </a:lnTo>
                <a:lnTo>
                  <a:pt x="63447" y="89781"/>
                </a:lnTo>
                <a:lnTo>
                  <a:pt x="68719" y="86321"/>
                </a:lnTo>
                <a:lnTo>
                  <a:pt x="75250" y="81076"/>
                </a:lnTo>
                <a:lnTo>
                  <a:pt x="34086" y="81076"/>
                </a:lnTo>
                <a:lnTo>
                  <a:pt x="26974" y="77812"/>
                </a:lnTo>
                <a:lnTo>
                  <a:pt x="15112" y="37033"/>
                </a:lnTo>
                <a:lnTo>
                  <a:pt x="17462" y="29006"/>
                </a:lnTo>
                <a:lnTo>
                  <a:pt x="26822" y="16319"/>
                </a:lnTo>
                <a:lnTo>
                  <a:pt x="33959" y="13157"/>
                </a:lnTo>
                <a:lnTo>
                  <a:pt x="75339" y="13157"/>
                </a:lnTo>
                <a:lnTo>
                  <a:pt x="75183" y="12890"/>
                </a:lnTo>
                <a:lnTo>
                  <a:pt x="68719" y="7734"/>
                </a:lnTo>
                <a:lnTo>
                  <a:pt x="63511" y="4350"/>
                </a:lnTo>
                <a:lnTo>
                  <a:pt x="57583" y="1933"/>
                </a:lnTo>
                <a:lnTo>
                  <a:pt x="50933" y="483"/>
                </a:lnTo>
                <a:lnTo>
                  <a:pt x="43560" y="0"/>
                </a:lnTo>
                <a:close/>
              </a:path>
              <a:path w="81279" h="94614">
                <a:moveTo>
                  <a:pt x="81254" y="64897"/>
                </a:moveTo>
                <a:lnTo>
                  <a:pt x="66141" y="64897"/>
                </a:lnTo>
                <a:lnTo>
                  <a:pt x="63331" y="71973"/>
                </a:lnTo>
                <a:lnTo>
                  <a:pt x="58632" y="77030"/>
                </a:lnTo>
                <a:lnTo>
                  <a:pt x="52043" y="80064"/>
                </a:lnTo>
                <a:lnTo>
                  <a:pt x="43560" y="81076"/>
                </a:lnTo>
                <a:lnTo>
                  <a:pt x="75250" y="81076"/>
                </a:lnTo>
                <a:lnTo>
                  <a:pt x="79477" y="73898"/>
                </a:lnTo>
                <a:lnTo>
                  <a:pt x="81254" y="64897"/>
                </a:lnTo>
                <a:close/>
              </a:path>
              <a:path w="81279" h="94614">
                <a:moveTo>
                  <a:pt x="75339" y="13157"/>
                </a:moveTo>
                <a:lnTo>
                  <a:pt x="43560" y="13157"/>
                </a:lnTo>
                <a:lnTo>
                  <a:pt x="51409" y="14100"/>
                </a:lnTo>
                <a:lnTo>
                  <a:pt x="57699" y="16932"/>
                </a:lnTo>
                <a:lnTo>
                  <a:pt x="62431" y="21654"/>
                </a:lnTo>
                <a:lnTo>
                  <a:pt x="65608" y="28270"/>
                </a:lnTo>
                <a:lnTo>
                  <a:pt x="80721" y="28270"/>
                </a:lnTo>
                <a:lnTo>
                  <a:pt x="79184" y="19735"/>
                </a:lnTo>
                <a:lnTo>
                  <a:pt x="75339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956971" y="1838617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3"/>
                </a:lnTo>
              </a:path>
            </a:pathLst>
          </a:custGeom>
          <a:ln w="15112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918299" y="1832038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57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7004532" y="1825459"/>
            <a:ext cx="88900" cy="125730"/>
          </a:xfrm>
          <a:custGeom>
            <a:avLst/>
            <a:gdLst/>
            <a:ahLst/>
            <a:cxnLst/>
            <a:rect l="l" t="t" r="r" b="b"/>
            <a:pathLst>
              <a:path w="88900" h="125730">
                <a:moveTo>
                  <a:pt x="16179" y="0"/>
                </a:moveTo>
                <a:lnTo>
                  <a:pt x="0" y="0"/>
                </a:lnTo>
                <a:lnTo>
                  <a:pt x="38227" y="81254"/>
                </a:lnTo>
                <a:lnTo>
                  <a:pt x="19735" y="125171"/>
                </a:lnTo>
                <a:lnTo>
                  <a:pt x="35026" y="125171"/>
                </a:lnTo>
                <a:lnTo>
                  <a:pt x="63399" y="59029"/>
                </a:lnTo>
                <a:lnTo>
                  <a:pt x="43561" y="59029"/>
                </a:lnTo>
                <a:lnTo>
                  <a:pt x="16179" y="0"/>
                </a:lnTo>
                <a:close/>
              </a:path>
              <a:path w="88900" h="125730">
                <a:moveTo>
                  <a:pt x="88722" y="0"/>
                </a:moveTo>
                <a:lnTo>
                  <a:pt x="72898" y="0"/>
                </a:lnTo>
                <a:lnTo>
                  <a:pt x="48006" y="59029"/>
                </a:lnTo>
                <a:lnTo>
                  <a:pt x="63399" y="59029"/>
                </a:lnTo>
                <a:lnTo>
                  <a:pt x="88722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111034" y="1825459"/>
            <a:ext cx="79375" cy="90170"/>
          </a:xfrm>
          <a:custGeom>
            <a:avLst/>
            <a:gdLst/>
            <a:ahLst/>
            <a:cxnLst/>
            <a:rect l="l" t="t" r="r" b="b"/>
            <a:pathLst>
              <a:path w="79375" h="90169">
                <a:moveTo>
                  <a:pt x="79121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13157"/>
                </a:lnTo>
                <a:lnTo>
                  <a:pt x="79121" y="13157"/>
                </a:lnTo>
                <a:lnTo>
                  <a:pt x="79121" y="0"/>
                </a:lnTo>
                <a:close/>
              </a:path>
              <a:path w="79375" h="90169">
                <a:moveTo>
                  <a:pt x="79121" y="13157"/>
                </a:moveTo>
                <a:lnTo>
                  <a:pt x="64008" y="13157"/>
                </a:lnTo>
                <a:lnTo>
                  <a:pt x="64008" y="89611"/>
                </a:lnTo>
                <a:lnTo>
                  <a:pt x="79121" y="89611"/>
                </a:lnTo>
                <a:lnTo>
                  <a:pt x="79121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7219315" y="1825459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5" y="89611"/>
                </a:lnTo>
                <a:lnTo>
                  <a:pt x="33029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09" h="90169">
                <a:moveTo>
                  <a:pt x="80009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09" y="89611"/>
                </a:lnTo>
                <a:lnTo>
                  <a:pt x="80009" y="20269"/>
                </a:lnTo>
                <a:close/>
              </a:path>
              <a:path w="80009" h="90169">
                <a:moveTo>
                  <a:pt x="80009" y="0"/>
                </a:moveTo>
                <a:lnTo>
                  <a:pt x="57962" y="0"/>
                </a:lnTo>
                <a:lnTo>
                  <a:pt x="18668" y="69341"/>
                </a:lnTo>
                <a:lnTo>
                  <a:pt x="33029" y="69341"/>
                </a:lnTo>
                <a:lnTo>
                  <a:pt x="61340" y="20269"/>
                </a:lnTo>
                <a:lnTo>
                  <a:pt x="80009" y="20269"/>
                </a:lnTo>
                <a:lnTo>
                  <a:pt x="80009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7357909" y="1838617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3"/>
                </a:lnTo>
              </a:path>
            </a:pathLst>
          </a:custGeom>
          <a:ln w="15112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7319238" y="1832038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57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7410805" y="1823148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4">
                <a:moveTo>
                  <a:pt x="43205" y="0"/>
                </a:moveTo>
                <a:lnTo>
                  <a:pt x="6504" y="19453"/>
                </a:lnTo>
                <a:lnTo>
                  <a:pt x="0" y="46228"/>
                </a:lnTo>
                <a:lnTo>
                  <a:pt x="723" y="56395"/>
                </a:lnTo>
                <a:lnTo>
                  <a:pt x="25339" y="90900"/>
                </a:lnTo>
                <a:lnTo>
                  <a:pt x="43561" y="94234"/>
                </a:lnTo>
                <a:lnTo>
                  <a:pt x="51178" y="93767"/>
                </a:lnTo>
                <a:lnTo>
                  <a:pt x="76452" y="81076"/>
                </a:lnTo>
                <a:lnTo>
                  <a:pt x="34442" y="81076"/>
                </a:lnTo>
                <a:lnTo>
                  <a:pt x="27444" y="78079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3"/>
                </a:lnTo>
                <a:lnTo>
                  <a:pt x="82509" y="34315"/>
                </a:lnTo>
                <a:lnTo>
                  <a:pt x="15824" y="34315"/>
                </a:lnTo>
                <a:lnTo>
                  <a:pt x="16891" y="28143"/>
                </a:lnTo>
                <a:lnTo>
                  <a:pt x="19735" y="23075"/>
                </a:lnTo>
                <a:lnTo>
                  <a:pt x="28981" y="15138"/>
                </a:lnTo>
                <a:lnTo>
                  <a:pt x="35140" y="13157"/>
                </a:lnTo>
                <a:lnTo>
                  <a:pt x="73366" y="13157"/>
                </a:lnTo>
                <a:lnTo>
                  <a:pt x="72542" y="12001"/>
                </a:lnTo>
                <a:lnTo>
                  <a:pt x="66844" y="6750"/>
                </a:lnTo>
                <a:lnTo>
                  <a:pt x="60055" y="3000"/>
                </a:lnTo>
                <a:lnTo>
                  <a:pt x="52175" y="750"/>
                </a:lnTo>
                <a:lnTo>
                  <a:pt x="43205" y="0"/>
                </a:lnTo>
                <a:close/>
              </a:path>
              <a:path w="83820" h="94614">
                <a:moveTo>
                  <a:pt x="81610" y="67208"/>
                </a:moveTo>
                <a:lnTo>
                  <a:pt x="66319" y="67208"/>
                </a:lnTo>
                <a:lnTo>
                  <a:pt x="63297" y="73275"/>
                </a:lnTo>
                <a:lnTo>
                  <a:pt x="58497" y="77609"/>
                </a:lnTo>
                <a:lnTo>
                  <a:pt x="51919" y="80210"/>
                </a:lnTo>
                <a:lnTo>
                  <a:pt x="43561" y="81076"/>
                </a:lnTo>
                <a:lnTo>
                  <a:pt x="76452" y="81076"/>
                </a:lnTo>
                <a:lnTo>
                  <a:pt x="80073" y="75260"/>
                </a:lnTo>
                <a:lnTo>
                  <a:pt x="81610" y="67208"/>
                </a:lnTo>
                <a:close/>
              </a:path>
              <a:path w="83820" h="94614">
                <a:moveTo>
                  <a:pt x="73366" y="13157"/>
                </a:moveTo>
                <a:lnTo>
                  <a:pt x="50076" y="13157"/>
                </a:lnTo>
                <a:lnTo>
                  <a:pt x="55892" y="15163"/>
                </a:lnTo>
                <a:lnTo>
                  <a:pt x="64668" y="23228"/>
                </a:lnTo>
                <a:lnTo>
                  <a:pt x="67094" y="28270"/>
                </a:lnTo>
                <a:lnTo>
                  <a:pt x="67564" y="34315"/>
                </a:lnTo>
                <a:lnTo>
                  <a:pt x="82509" y="34315"/>
                </a:lnTo>
                <a:lnTo>
                  <a:pt x="82409" y="33250"/>
                </a:lnTo>
                <a:lnTo>
                  <a:pt x="80367" y="25444"/>
                </a:lnTo>
                <a:lnTo>
                  <a:pt x="77079" y="18362"/>
                </a:lnTo>
                <a:lnTo>
                  <a:pt x="73366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507351" y="1825459"/>
            <a:ext cx="89535" cy="90170"/>
          </a:xfrm>
          <a:custGeom>
            <a:avLst/>
            <a:gdLst/>
            <a:ahLst/>
            <a:cxnLst/>
            <a:rect l="l" t="t" r="r" b="b"/>
            <a:pathLst>
              <a:path w="89534" h="90169">
                <a:moveTo>
                  <a:pt x="89255" y="0"/>
                </a:moveTo>
                <a:lnTo>
                  <a:pt x="20624" y="0"/>
                </a:lnTo>
                <a:lnTo>
                  <a:pt x="20616" y="35026"/>
                </a:lnTo>
                <a:lnTo>
                  <a:pt x="20369" y="45331"/>
                </a:lnTo>
                <a:lnTo>
                  <a:pt x="9309" y="75387"/>
                </a:lnTo>
                <a:lnTo>
                  <a:pt x="0" y="75387"/>
                </a:lnTo>
                <a:lnTo>
                  <a:pt x="0" y="89611"/>
                </a:lnTo>
                <a:lnTo>
                  <a:pt x="3022" y="89611"/>
                </a:lnTo>
                <a:lnTo>
                  <a:pt x="10875" y="88856"/>
                </a:lnTo>
                <a:lnTo>
                  <a:pt x="34209" y="49083"/>
                </a:lnTo>
                <a:lnTo>
                  <a:pt x="34671" y="35026"/>
                </a:lnTo>
                <a:lnTo>
                  <a:pt x="34671" y="13157"/>
                </a:lnTo>
                <a:lnTo>
                  <a:pt x="89255" y="13157"/>
                </a:lnTo>
                <a:lnTo>
                  <a:pt x="89255" y="0"/>
                </a:lnTo>
                <a:close/>
              </a:path>
              <a:path w="89534" h="90169">
                <a:moveTo>
                  <a:pt x="89255" y="13157"/>
                </a:moveTo>
                <a:lnTo>
                  <a:pt x="73964" y="13157"/>
                </a:lnTo>
                <a:lnTo>
                  <a:pt x="73964" y="89611"/>
                </a:lnTo>
                <a:lnTo>
                  <a:pt x="89255" y="89611"/>
                </a:lnTo>
                <a:lnTo>
                  <a:pt x="89255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7625588" y="1825459"/>
            <a:ext cx="75565" cy="90170"/>
          </a:xfrm>
          <a:custGeom>
            <a:avLst/>
            <a:gdLst/>
            <a:ahLst/>
            <a:cxnLst/>
            <a:rect l="l" t="t" r="r" b="b"/>
            <a:pathLst>
              <a:path w="75565" h="90169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41605" y="89611"/>
                </a:lnTo>
                <a:lnTo>
                  <a:pt x="49237" y="89116"/>
                </a:lnTo>
                <a:lnTo>
                  <a:pt x="55943" y="87631"/>
                </a:lnTo>
                <a:lnTo>
                  <a:pt x="61725" y="85158"/>
                </a:lnTo>
                <a:lnTo>
                  <a:pt x="66586" y="81699"/>
                </a:lnTo>
                <a:lnTo>
                  <a:pt x="72411" y="76454"/>
                </a:lnTo>
                <a:lnTo>
                  <a:pt x="15113" y="76454"/>
                </a:lnTo>
                <a:lnTo>
                  <a:pt x="15113" y="42672"/>
                </a:lnTo>
                <a:lnTo>
                  <a:pt x="72195" y="42672"/>
                </a:lnTo>
                <a:lnTo>
                  <a:pt x="66586" y="37693"/>
                </a:lnTo>
                <a:lnTo>
                  <a:pt x="61725" y="34269"/>
                </a:lnTo>
                <a:lnTo>
                  <a:pt x="55943" y="31824"/>
                </a:lnTo>
                <a:lnTo>
                  <a:pt x="49237" y="30358"/>
                </a:lnTo>
                <a:lnTo>
                  <a:pt x="41605" y="29870"/>
                </a:lnTo>
                <a:lnTo>
                  <a:pt x="15113" y="29870"/>
                </a:lnTo>
                <a:lnTo>
                  <a:pt x="15113" y="0"/>
                </a:lnTo>
                <a:close/>
              </a:path>
              <a:path w="75565" h="90169">
                <a:moveTo>
                  <a:pt x="72195" y="42672"/>
                </a:moveTo>
                <a:lnTo>
                  <a:pt x="46939" y="42672"/>
                </a:lnTo>
                <a:lnTo>
                  <a:pt x="52273" y="44094"/>
                </a:lnTo>
                <a:lnTo>
                  <a:pt x="58674" y="49784"/>
                </a:lnTo>
                <a:lnTo>
                  <a:pt x="60274" y="53987"/>
                </a:lnTo>
                <a:lnTo>
                  <a:pt x="60274" y="65125"/>
                </a:lnTo>
                <a:lnTo>
                  <a:pt x="58674" y="69342"/>
                </a:lnTo>
                <a:lnTo>
                  <a:pt x="52273" y="75031"/>
                </a:lnTo>
                <a:lnTo>
                  <a:pt x="46939" y="76454"/>
                </a:lnTo>
                <a:lnTo>
                  <a:pt x="72411" y="76454"/>
                </a:lnTo>
                <a:lnTo>
                  <a:pt x="75266" y="69342"/>
                </a:lnTo>
                <a:lnTo>
                  <a:pt x="75387" y="50190"/>
                </a:lnTo>
                <a:lnTo>
                  <a:pt x="72453" y="42900"/>
                </a:lnTo>
                <a:lnTo>
                  <a:pt x="72195" y="42672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7722489" y="1825459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5112" y="0"/>
                </a:moveTo>
                <a:lnTo>
                  <a:pt x="0" y="0"/>
                </a:lnTo>
                <a:lnTo>
                  <a:pt x="0" y="89611"/>
                </a:lnTo>
                <a:lnTo>
                  <a:pt x="15112" y="89611"/>
                </a:lnTo>
                <a:lnTo>
                  <a:pt x="15112" y="50139"/>
                </a:lnTo>
                <a:lnTo>
                  <a:pt x="79832" y="50139"/>
                </a:lnTo>
                <a:lnTo>
                  <a:pt x="79832" y="36982"/>
                </a:lnTo>
                <a:lnTo>
                  <a:pt x="15112" y="36982"/>
                </a:lnTo>
                <a:lnTo>
                  <a:pt x="15112" y="0"/>
                </a:lnTo>
                <a:close/>
              </a:path>
              <a:path w="80009" h="90169">
                <a:moveTo>
                  <a:pt x="79832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09" h="90169">
                <a:moveTo>
                  <a:pt x="79832" y="0"/>
                </a:moveTo>
                <a:lnTo>
                  <a:pt x="64719" y="0"/>
                </a:lnTo>
                <a:lnTo>
                  <a:pt x="64719" y="36982"/>
                </a:lnTo>
                <a:lnTo>
                  <a:pt x="79832" y="36982"/>
                </a:lnTo>
                <a:lnTo>
                  <a:pt x="79832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7831480" y="1825459"/>
            <a:ext cx="103505" cy="90170"/>
          </a:xfrm>
          <a:custGeom>
            <a:avLst/>
            <a:gdLst/>
            <a:ahLst/>
            <a:cxnLst/>
            <a:rect l="l" t="t" r="r" b="b"/>
            <a:pathLst>
              <a:path w="103504" h="90169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39827" y="89611"/>
                </a:lnTo>
                <a:lnTo>
                  <a:pt x="47454" y="89116"/>
                </a:lnTo>
                <a:lnTo>
                  <a:pt x="54160" y="87631"/>
                </a:lnTo>
                <a:lnTo>
                  <a:pt x="59945" y="85158"/>
                </a:lnTo>
                <a:lnTo>
                  <a:pt x="64808" y="81699"/>
                </a:lnTo>
                <a:lnTo>
                  <a:pt x="70633" y="76454"/>
                </a:lnTo>
                <a:lnTo>
                  <a:pt x="15113" y="76454"/>
                </a:lnTo>
                <a:lnTo>
                  <a:pt x="15113" y="42672"/>
                </a:lnTo>
                <a:lnTo>
                  <a:pt x="70417" y="42672"/>
                </a:lnTo>
                <a:lnTo>
                  <a:pt x="64808" y="37693"/>
                </a:lnTo>
                <a:lnTo>
                  <a:pt x="59945" y="34269"/>
                </a:lnTo>
                <a:lnTo>
                  <a:pt x="54160" y="31824"/>
                </a:lnTo>
                <a:lnTo>
                  <a:pt x="47454" y="30358"/>
                </a:lnTo>
                <a:lnTo>
                  <a:pt x="39827" y="29870"/>
                </a:lnTo>
                <a:lnTo>
                  <a:pt x="15113" y="29870"/>
                </a:lnTo>
                <a:lnTo>
                  <a:pt x="15113" y="0"/>
                </a:lnTo>
                <a:close/>
              </a:path>
              <a:path w="103504" h="90169">
                <a:moveTo>
                  <a:pt x="70417" y="42672"/>
                </a:moveTo>
                <a:lnTo>
                  <a:pt x="45161" y="42672"/>
                </a:lnTo>
                <a:lnTo>
                  <a:pt x="50495" y="44094"/>
                </a:lnTo>
                <a:lnTo>
                  <a:pt x="56896" y="49784"/>
                </a:lnTo>
                <a:lnTo>
                  <a:pt x="58496" y="53987"/>
                </a:lnTo>
                <a:lnTo>
                  <a:pt x="58496" y="65125"/>
                </a:lnTo>
                <a:lnTo>
                  <a:pt x="56896" y="69342"/>
                </a:lnTo>
                <a:lnTo>
                  <a:pt x="50495" y="75031"/>
                </a:lnTo>
                <a:lnTo>
                  <a:pt x="45161" y="76454"/>
                </a:lnTo>
                <a:lnTo>
                  <a:pt x="70633" y="76454"/>
                </a:lnTo>
                <a:lnTo>
                  <a:pt x="73488" y="69342"/>
                </a:lnTo>
                <a:lnTo>
                  <a:pt x="73609" y="50190"/>
                </a:lnTo>
                <a:lnTo>
                  <a:pt x="70675" y="42900"/>
                </a:lnTo>
                <a:lnTo>
                  <a:pt x="70417" y="42672"/>
                </a:lnTo>
                <a:close/>
              </a:path>
              <a:path w="103504" h="90169">
                <a:moveTo>
                  <a:pt x="103123" y="0"/>
                </a:moveTo>
                <a:lnTo>
                  <a:pt x="88011" y="0"/>
                </a:lnTo>
                <a:lnTo>
                  <a:pt x="88011" y="89611"/>
                </a:lnTo>
                <a:lnTo>
                  <a:pt x="103123" y="89611"/>
                </a:lnTo>
                <a:lnTo>
                  <a:pt x="103123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7955762" y="1825459"/>
            <a:ext cx="85090" cy="90170"/>
          </a:xfrm>
          <a:custGeom>
            <a:avLst/>
            <a:gdLst/>
            <a:ahLst/>
            <a:cxnLst/>
            <a:rect l="l" t="t" r="r" b="b"/>
            <a:pathLst>
              <a:path w="85090" h="90169">
                <a:moveTo>
                  <a:pt x="18846" y="0"/>
                </a:moveTo>
                <a:lnTo>
                  <a:pt x="2844" y="0"/>
                </a:lnTo>
                <a:lnTo>
                  <a:pt x="27914" y="43738"/>
                </a:lnTo>
                <a:lnTo>
                  <a:pt x="0" y="89611"/>
                </a:lnTo>
                <a:lnTo>
                  <a:pt x="16535" y="89611"/>
                </a:lnTo>
                <a:lnTo>
                  <a:pt x="39293" y="52095"/>
                </a:lnTo>
                <a:lnTo>
                  <a:pt x="62565" y="52095"/>
                </a:lnTo>
                <a:lnTo>
                  <a:pt x="57251" y="43205"/>
                </a:lnTo>
                <a:lnTo>
                  <a:pt x="61750" y="35559"/>
                </a:lnTo>
                <a:lnTo>
                  <a:pt x="39471" y="35559"/>
                </a:lnTo>
                <a:lnTo>
                  <a:pt x="18846" y="0"/>
                </a:lnTo>
                <a:close/>
              </a:path>
              <a:path w="85090" h="90169">
                <a:moveTo>
                  <a:pt x="62565" y="52095"/>
                </a:moveTo>
                <a:lnTo>
                  <a:pt x="45694" y="52095"/>
                </a:lnTo>
                <a:lnTo>
                  <a:pt x="67919" y="89611"/>
                </a:lnTo>
                <a:lnTo>
                  <a:pt x="84988" y="89611"/>
                </a:lnTo>
                <a:lnTo>
                  <a:pt x="62565" y="52095"/>
                </a:lnTo>
                <a:close/>
              </a:path>
              <a:path w="85090" h="90169">
                <a:moveTo>
                  <a:pt x="82676" y="0"/>
                </a:moveTo>
                <a:lnTo>
                  <a:pt x="66852" y="0"/>
                </a:lnTo>
                <a:lnTo>
                  <a:pt x="45872" y="35559"/>
                </a:lnTo>
                <a:lnTo>
                  <a:pt x="61750" y="35559"/>
                </a:lnTo>
                <a:lnTo>
                  <a:pt x="82676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8111337" y="1825459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5" y="89611"/>
                </a:lnTo>
                <a:lnTo>
                  <a:pt x="33029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09" h="90169">
                <a:moveTo>
                  <a:pt x="80009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09" y="89611"/>
                </a:lnTo>
                <a:lnTo>
                  <a:pt x="80009" y="20269"/>
                </a:lnTo>
                <a:close/>
              </a:path>
              <a:path w="80009" h="90169">
                <a:moveTo>
                  <a:pt x="80009" y="0"/>
                </a:moveTo>
                <a:lnTo>
                  <a:pt x="57962" y="0"/>
                </a:lnTo>
                <a:lnTo>
                  <a:pt x="18668" y="69341"/>
                </a:lnTo>
                <a:lnTo>
                  <a:pt x="33029" y="69341"/>
                </a:lnTo>
                <a:lnTo>
                  <a:pt x="61340" y="20269"/>
                </a:lnTo>
                <a:lnTo>
                  <a:pt x="80009" y="20269"/>
                </a:lnTo>
                <a:lnTo>
                  <a:pt x="80009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8214994" y="1823148"/>
            <a:ext cx="81280" cy="94615"/>
          </a:xfrm>
          <a:custGeom>
            <a:avLst/>
            <a:gdLst/>
            <a:ahLst/>
            <a:cxnLst/>
            <a:rect l="l" t="t" r="r" b="b"/>
            <a:pathLst>
              <a:path w="81279" h="94614">
                <a:moveTo>
                  <a:pt x="43560" y="0"/>
                </a:moveTo>
                <a:lnTo>
                  <a:pt x="6504" y="20210"/>
                </a:lnTo>
                <a:lnTo>
                  <a:pt x="0" y="47117"/>
                </a:lnTo>
                <a:lnTo>
                  <a:pt x="728" y="56963"/>
                </a:lnTo>
                <a:lnTo>
                  <a:pt x="25446" y="90920"/>
                </a:lnTo>
                <a:lnTo>
                  <a:pt x="43560" y="94234"/>
                </a:lnTo>
                <a:lnTo>
                  <a:pt x="50869" y="93738"/>
                </a:lnTo>
                <a:lnTo>
                  <a:pt x="57497" y="92254"/>
                </a:lnTo>
                <a:lnTo>
                  <a:pt x="63447" y="89781"/>
                </a:lnTo>
                <a:lnTo>
                  <a:pt x="68719" y="86321"/>
                </a:lnTo>
                <a:lnTo>
                  <a:pt x="75250" y="81076"/>
                </a:lnTo>
                <a:lnTo>
                  <a:pt x="34074" y="81076"/>
                </a:lnTo>
                <a:lnTo>
                  <a:pt x="26974" y="77812"/>
                </a:lnTo>
                <a:lnTo>
                  <a:pt x="15112" y="37033"/>
                </a:lnTo>
                <a:lnTo>
                  <a:pt x="17462" y="29006"/>
                </a:lnTo>
                <a:lnTo>
                  <a:pt x="26822" y="16319"/>
                </a:lnTo>
                <a:lnTo>
                  <a:pt x="33959" y="13157"/>
                </a:lnTo>
                <a:lnTo>
                  <a:pt x="75339" y="13157"/>
                </a:lnTo>
                <a:lnTo>
                  <a:pt x="75183" y="12890"/>
                </a:lnTo>
                <a:lnTo>
                  <a:pt x="68719" y="7734"/>
                </a:lnTo>
                <a:lnTo>
                  <a:pt x="63511" y="4350"/>
                </a:lnTo>
                <a:lnTo>
                  <a:pt x="57583" y="1933"/>
                </a:lnTo>
                <a:lnTo>
                  <a:pt x="50933" y="483"/>
                </a:lnTo>
                <a:lnTo>
                  <a:pt x="43560" y="0"/>
                </a:lnTo>
                <a:close/>
              </a:path>
              <a:path w="81279" h="94614">
                <a:moveTo>
                  <a:pt x="81254" y="64897"/>
                </a:moveTo>
                <a:lnTo>
                  <a:pt x="66141" y="64897"/>
                </a:lnTo>
                <a:lnTo>
                  <a:pt x="63329" y="71973"/>
                </a:lnTo>
                <a:lnTo>
                  <a:pt x="58627" y="77030"/>
                </a:lnTo>
                <a:lnTo>
                  <a:pt x="52038" y="80064"/>
                </a:lnTo>
                <a:lnTo>
                  <a:pt x="43560" y="81076"/>
                </a:lnTo>
                <a:lnTo>
                  <a:pt x="75250" y="81076"/>
                </a:lnTo>
                <a:lnTo>
                  <a:pt x="79477" y="73898"/>
                </a:lnTo>
                <a:lnTo>
                  <a:pt x="81254" y="64897"/>
                </a:lnTo>
                <a:close/>
              </a:path>
              <a:path w="81279" h="94614">
                <a:moveTo>
                  <a:pt x="75339" y="13157"/>
                </a:moveTo>
                <a:lnTo>
                  <a:pt x="43560" y="13157"/>
                </a:lnTo>
                <a:lnTo>
                  <a:pt x="51409" y="14100"/>
                </a:lnTo>
                <a:lnTo>
                  <a:pt x="57699" y="16932"/>
                </a:lnTo>
                <a:lnTo>
                  <a:pt x="62431" y="21654"/>
                </a:lnTo>
                <a:lnTo>
                  <a:pt x="65608" y="28270"/>
                </a:lnTo>
                <a:lnTo>
                  <a:pt x="80721" y="28270"/>
                </a:lnTo>
                <a:lnTo>
                  <a:pt x="79184" y="19735"/>
                </a:lnTo>
                <a:lnTo>
                  <a:pt x="75339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8318830" y="1825459"/>
            <a:ext cx="79375" cy="90170"/>
          </a:xfrm>
          <a:custGeom>
            <a:avLst/>
            <a:gdLst/>
            <a:ahLst/>
            <a:cxnLst/>
            <a:rect l="l" t="t" r="r" b="b"/>
            <a:pathLst>
              <a:path w="79375" h="90169">
                <a:moveTo>
                  <a:pt x="79121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13157"/>
                </a:lnTo>
                <a:lnTo>
                  <a:pt x="79121" y="13157"/>
                </a:lnTo>
                <a:lnTo>
                  <a:pt x="79121" y="0"/>
                </a:lnTo>
                <a:close/>
              </a:path>
              <a:path w="79375" h="90169">
                <a:moveTo>
                  <a:pt x="79121" y="13157"/>
                </a:moveTo>
                <a:lnTo>
                  <a:pt x="64008" y="13157"/>
                </a:lnTo>
                <a:lnTo>
                  <a:pt x="64008" y="89611"/>
                </a:lnTo>
                <a:lnTo>
                  <a:pt x="79121" y="89611"/>
                </a:lnTo>
                <a:lnTo>
                  <a:pt x="79121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8427110" y="1825459"/>
            <a:ext cx="103505" cy="90170"/>
          </a:xfrm>
          <a:custGeom>
            <a:avLst/>
            <a:gdLst/>
            <a:ahLst/>
            <a:cxnLst/>
            <a:rect l="l" t="t" r="r" b="b"/>
            <a:pathLst>
              <a:path w="103504" h="90169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39827" y="89611"/>
                </a:lnTo>
                <a:lnTo>
                  <a:pt x="47454" y="89116"/>
                </a:lnTo>
                <a:lnTo>
                  <a:pt x="54160" y="87631"/>
                </a:lnTo>
                <a:lnTo>
                  <a:pt x="59945" y="85158"/>
                </a:lnTo>
                <a:lnTo>
                  <a:pt x="64808" y="81699"/>
                </a:lnTo>
                <a:lnTo>
                  <a:pt x="70633" y="76454"/>
                </a:lnTo>
                <a:lnTo>
                  <a:pt x="15113" y="76454"/>
                </a:lnTo>
                <a:lnTo>
                  <a:pt x="15113" y="42672"/>
                </a:lnTo>
                <a:lnTo>
                  <a:pt x="70417" y="42672"/>
                </a:lnTo>
                <a:lnTo>
                  <a:pt x="64808" y="37693"/>
                </a:lnTo>
                <a:lnTo>
                  <a:pt x="59945" y="34269"/>
                </a:lnTo>
                <a:lnTo>
                  <a:pt x="54160" y="31824"/>
                </a:lnTo>
                <a:lnTo>
                  <a:pt x="47454" y="30358"/>
                </a:lnTo>
                <a:lnTo>
                  <a:pt x="39827" y="29870"/>
                </a:lnTo>
                <a:lnTo>
                  <a:pt x="15113" y="29870"/>
                </a:lnTo>
                <a:lnTo>
                  <a:pt x="15113" y="0"/>
                </a:lnTo>
                <a:close/>
              </a:path>
              <a:path w="103504" h="90169">
                <a:moveTo>
                  <a:pt x="70417" y="42672"/>
                </a:moveTo>
                <a:lnTo>
                  <a:pt x="45161" y="42672"/>
                </a:lnTo>
                <a:lnTo>
                  <a:pt x="50495" y="44094"/>
                </a:lnTo>
                <a:lnTo>
                  <a:pt x="56896" y="49784"/>
                </a:lnTo>
                <a:lnTo>
                  <a:pt x="58496" y="53987"/>
                </a:lnTo>
                <a:lnTo>
                  <a:pt x="58496" y="65125"/>
                </a:lnTo>
                <a:lnTo>
                  <a:pt x="56896" y="69342"/>
                </a:lnTo>
                <a:lnTo>
                  <a:pt x="50495" y="75031"/>
                </a:lnTo>
                <a:lnTo>
                  <a:pt x="45161" y="76454"/>
                </a:lnTo>
                <a:lnTo>
                  <a:pt x="70633" y="76454"/>
                </a:lnTo>
                <a:lnTo>
                  <a:pt x="73488" y="69342"/>
                </a:lnTo>
                <a:lnTo>
                  <a:pt x="73609" y="50190"/>
                </a:lnTo>
                <a:lnTo>
                  <a:pt x="70675" y="42900"/>
                </a:lnTo>
                <a:lnTo>
                  <a:pt x="70417" y="42672"/>
                </a:lnTo>
                <a:close/>
              </a:path>
              <a:path w="103504" h="90169">
                <a:moveTo>
                  <a:pt x="103123" y="0"/>
                </a:moveTo>
                <a:lnTo>
                  <a:pt x="88011" y="0"/>
                </a:lnTo>
                <a:lnTo>
                  <a:pt x="88011" y="89611"/>
                </a:lnTo>
                <a:lnTo>
                  <a:pt x="103123" y="89611"/>
                </a:lnTo>
                <a:lnTo>
                  <a:pt x="103123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0160457" y="1904758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491" y="0"/>
                </a:lnTo>
              </a:path>
            </a:pathLst>
          </a:custGeom>
          <a:ln w="20624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0160457" y="183577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491" y="0"/>
                </a:lnTo>
              </a:path>
            </a:pathLst>
          </a:custGeom>
          <a:ln w="20624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475808" y="20508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0" y="0"/>
                </a:moveTo>
                <a:lnTo>
                  <a:pt x="146913" y="0"/>
                </a:lnTo>
                <a:lnTo>
                  <a:pt x="146913" y="146913"/>
                </a:lnTo>
                <a:lnTo>
                  <a:pt x="0" y="146913"/>
                </a:lnTo>
                <a:lnTo>
                  <a:pt x="0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475808" y="233379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0" y="0"/>
                </a:moveTo>
                <a:lnTo>
                  <a:pt x="146913" y="0"/>
                </a:lnTo>
                <a:lnTo>
                  <a:pt x="146913" y="146913"/>
                </a:lnTo>
                <a:lnTo>
                  <a:pt x="0" y="146913"/>
                </a:lnTo>
                <a:lnTo>
                  <a:pt x="0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475808" y="261673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0" y="0"/>
                </a:moveTo>
                <a:lnTo>
                  <a:pt x="146913" y="0"/>
                </a:lnTo>
                <a:lnTo>
                  <a:pt x="146913" y="146913"/>
                </a:lnTo>
                <a:lnTo>
                  <a:pt x="0" y="146913"/>
                </a:lnTo>
                <a:lnTo>
                  <a:pt x="0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5475808" y="289968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0" y="0"/>
                </a:moveTo>
                <a:lnTo>
                  <a:pt x="146913" y="0"/>
                </a:lnTo>
                <a:lnTo>
                  <a:pt x="146913" y="146913"/>
                </a:lnTo>
                <a:lnTo>
                  <a:pt x="0" y="146913"/>
                </a:lnTo>
                <a:lnTo>
                  <a:pt x="0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475808" y="318263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0" y="0"/>
                </a:moveTo>
                <a:lnTo>
                  <a:pt x="146913" y="0"/>
                </a:lnTo>
                <a:lnTo>
                  <a:pt x="146913" y="146913"/>
                </a:lnTo>
                <a:lnTo>
                  <a:pt x="0" y="146913"/>
                </a:lnTo>
                <a:lnTo>
                  <a:pt x="0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478983" y="346779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0" y="0"/>
                </a:moveTo>
                <a:lnTo>
                  <a:pt x="146913" y="0"/>
                </a:lnTo>
                <a:lnTo>
                  <a:pt x="146913" y="146913"/>
                </a:lnTo>
                <a:lnTo>
                  <a:pt x="0" y="146913"/>
                </a:lnTo>
                <a:lnTo>
                  <a:pt x="0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467934" y="3853840"/>
            <a:ext cx="2478595" cy="3799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6442773" y="3904348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41"/>
                </a:lnTo>
              </a:path>
            </a:pathLst>
          </a:custGeom>
          <a:ln w="151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6404102" y="3897769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6495669" y="3888879"/>
            <a:ext cx="81280" cy="94615"/>
          </a:xfrm>
          <a:custGeom>
            <a:avLst/>
            <a:gdLst/>
            <a:ahLst/>
            <a:cxnLst/>
            <a:rect l="l" t="t" r="r" b="b"/>
            <a:pathLst>
              <a:path w="81279" h="94614">
                <a:moveTo>
                  <a:pt x="43561" y="0"/>
                </a:moveTo>
                <a:lnTo>
                  <a:pt x="6499" y="20210"/>
                </a:lnTo>
                <a:lnTo>
                  <a:pt x="0" y="47116"/>
                </a:lnTo>
                <a:lnTo>
                  <a:pt x="728" y="56963"/>
                </a:lnTo>
                <a:lnTo>
                  <a:pt x="25446" y="90920"/>
                </a:lnTo>
                <a:lnTo>
                  <a:pt x="43561" y="94233"/>
                </a:lnTo>
                <a:lnTo>
                  <a:pt x="50869" y="93738"/>
                </a:lnTo>
                <a:lnTo>
                  <a:pt x="57497" y="92252"/>
                </a:lnTo>
                <a:lnTo>
                  <a:pt x="63447" y="89776"/>
                </a:lnTo>
                <a:lnTo>
                  <a:pt x="68719" y="86309"/>
                </a:lnTo>
                <a:lnTo>
                  <a:pt x="75266" y="81064"/>
                </a:lnTo>
                <a:lnTo>
                  <a:pt x="34074" y="81064"/>
                </a:lnTo>
                <a:lnTo>
                  <a:pt x="26974" y="77812"/>
                </a:lnTo>
                <a:lnTo>
                  <a:pt x="15113" y="37033"/>
                </a:lnTo>
                <a:lnTo>
                  <a:pt x="17449" y="29006"/>
                </a:lnTo>
                <a:lnTo>
                  <a:pt x="26822" y="16319"/>
                </a:lnTo>
                <a:lnTo>
                  <a:pt x="33959" y="13157"/>
                </a:lnTo>
                <a:lnTo>
                  <a:pt x="75340" y="13157"/>
                </a:lnTo>
                <a:lnTo>
                  <a:pt x="75184" y="12890"/>
                </a:lnTo>
                <a:lnTo>
                  <a:pt x="68719" y="7721"/>
                </a:lnTo>
                <a:lnTo>
                  <a:pt x="63511" y="4339"/>
                </a:lnTo>
                <a:lnTo>
                  <a:pt x="57583" y="1927"/>
                </a:lnTo>
                <a:lnTo>
                  <a:pt x="50933" y="481"/>
                </a:lnTo>
                <a:lnTo>
                  <a:pt x="43561" y="0"/>
                </a:lnTo>
                <a:close/>
              </a:path>
              <a:path w="81279" h="94614">
                <a:moveTo>
                  <a:pt x="81254" y="64896"/>
                </a:moveTo>
                <a:lnTo>
                  <a:pt x="66141" y="64896"/>
                </a:lnTo>
                <a:lnTo>
                  <a:pt x="63329" y="71971"/>
                </a:lnTo>
                <a:lnTo>
                  <a:pt x="58627" y="77023"/>
                </a:lnTo>
                <a:lnTo>
                  <a:pt x="52038" y="80054"/>
                </a:lnTo>
                <a:lnTo>
                  <a:pt x="43561" y="81064"/>
                </a:lnTo>
                <a:lnTo>
                  <a:pt x="75266" y="81064"/>
                </a:lnTo>
                <a:lnTo>
                  <a:pt x="79477" y="73898"/>
                </a:lnTo>
                <a:lnTo>
                  <a:pt x="81254" y="64896"/>
                </a:lnTo>
                <a:close/>
              </a:path>
              <a:path w="81279" h="94614">
                <a:moveTo>
                  <a:pt x="75340" y="13157"/>
                </a:moveTo>
                <a:lnTo>
                  <a:pt x="43561" y="13157"/>
                </a:lnTo>
                <a:lnTo>
                  <a:pt x="51404" y="14100"/>
                </a:lnTo>
                <a:lnTo>
                  <a:pt x="57694" y="16932"/>
                </a:lnTo>
                <a:lnTo>
                  <a:pt x="62429" y="21654"/>
                </a:lnTo>
                <a:lnTo>
                  <a:pt x="65608" y="28270"/>
                </a:lnTo>
                <a:lnTo>
                  <a:pt x="80721" y="28270"/>
                </a:lnTo>
                <a:lnTo>
                  <a:pt x="79184" y="19723"/>
                </a:lnTo>
                <a:lnTo>
                  <a:pt x="75340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6595770" y="3891191"/>
            <a:ext cx="77470" cy="90170"/>
          </a:xfrm>
          <a:custGeom>
            <a:avLst/>
            <a:gdLst/>
            <a:ahLst/>
            <a:cxnLst/>
            <a:rect l="l" t="t" r="r" b="b"/>
            <a:pathLst>
              <a:path w="77470" h="90170">
                <a:moveTo>
                  <a:pt x="77343" y="0"/>
                </a:moveTo>
                <a:lnTo>
                  <a:pt x="22517" y="0"/>
                </a:lnTo>
                <a:lnTo>
                  <a:pt x="14732" y="2362"/>
                </a:lnTo>
                <a:lnTo>
                  <a:pt x="3949" y="11849"/>
                </a:lnTo>
                <a:lnTo>
                  <a:pt x="1244" y="18541"/>
                </a:lnTo>
                <a:lnTo>
                  <a:pt x="1244" y="27190"/>
                </a:lnTo>
                <a:lnTo>
                  <a:pt x="2111" y="34994"/>
                </a:lnTo>
                <a:lnTo>
                  <a:pt x="4711" y="41508"/>
                </a:lnTo>
                <a:lnTo>
                  <a:pt x="9045" y="46734"/>
                </a:lnTo>
                <a:lnTo>
                  <a:pt x="15113" y="50672"/>
                </a:lnTo>
                <a:lnTo>
                  <a:pt x="0" y="89598"/>
                </a:lnTo>
                <a:lnTo>
                  <a:pt x="15824" y="89598"/>
                </a:lnTo>
                <a:lnTo>
                  <a:pt x="29337" y="54038"/>
                </a:lnTo>
                <a:lnTo>
                  <a:pt x="77343" y="54038"/>
                </a:lnTo>
                <a:lnTo>
                  <a:pt x="77343" y="41427"/>
                </a:lnTo>
                <a:lnTo>
                  <a:pt x="27800" y="41427"/>
                </a:lnTo>
                <a:lnTo>
                  <a:pt x="23177" y="40233"/>
                </a:lnTo>
                <a:lnTo>
                  <a:pt x="17716" y="35496"/>
                </a:lnTo>
                <a:lnTo>
                  <a:pt x="16357" y="32003"/>
                </a:lnTo>
                <a:lnTo>
                  <a:pt x="16357" y="22631"/>
                </a:lnTo>
                <a:lnTo>
                  <a:pt x="17716" y="19024"/>
                </a:lnTo>
                <a:lnTo>
                  <a:pt x="23177" y="14046"/>
                </a:lnTo>
                <a:lnTo>
                  <a:pt x="27800" y="12801"/>
                </a:lnTo>
                <a:lnTo>
                  <a:pt x="77343" y="12801"/>
                </a:lnTo>
                <a:lnTo>
                  <a:pt x="77343" y="0"/>
                </a:lnTo>
                <a:close/>
              </a:path>
              <a:path w="77470" h="90170">
                <a:moveTo>
                  <a:pt x="77343" y="54038"/>
                </a:moveTo>
                <a:lnTo>
                  <a:pt x="29337" y="54038"/>
                </a:lnTo>
                <a:lnTo>
                  <a:pt x="62052" y="54228"/>
                </a:lnTo>
                <a:lnTo>
                  <a:pt x="62052" y="89598"/>
                </a:lnTo>
                <a:lnTo>
                  <a:pt x="77343" y="89598"/>
                </a:lnTo>
                <a:lnTo>
                  <a:pt x="77343" y="54038"/>
                </a:lnTo>
                <a:close/>
              </a:path>
              <a:path w="77470" h="90170">
                <a:moveTo>
                  <a:pt x="77343" y="12801"/>
                </a:moveTo>
                <a:lnTo>
                  <a:pt x="62052" y="12801"/>
                </a:lnTo>
                <a:lnTo>
                  <a:pt x="62052" y="41427"/>
                </a:lnTo>
                <a:lnTo>
                  <a:pt x="77343" y="41427"/>
                </a:lnTo>
                <a:lnTo>
                  <a:pt x="77343" y="128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751523" y="3888879"/>
            <a:ext cx="85725" cy="127635"/>
          </a:xfrm>
          <a:custGeom>
            <a:avLst/>
            <a:gdLst/>
            <a:ahLst/>
            <a:cxnLst/>
            <a:rect l="l" t="t" r="r" b="b"/>
            <a:pathLst>
              <a:path w="85725" h="127635">
                <a:moveTo>
                  <a:pt x="14579" y="2311"/>
                </a:moveTo>
                <a:lnTo>
                  <a:pt x="0" y="2311"/>
                </a:lnTo>
                <a:lnTo>
                  <a:pt x="0" y="127482"/>
                </a:lnTo>
                <a:lnTo>
                  <a:pt x="15113" y="127482"/>
                </a:lnTo>
                <a:lnTo>
                  <a:pt x="15113" y="82321"/>
                </a:lnTo>
                <a:lnTo>
                  <a:pt x="73863" y="82321"/>
                </a:lnTo>
                <a:lnTo>
                  <a:pt x="75120" y="81064"/>
                </a:lnTo>
                <a:lnTo>
                  <a:pt x="33667" y="81064"/>
                </a:lnTo>
                <a:lnTo>
                  <a:pt x="26644" y="77812"/>
                </a:lnTo>
                <a:lnTo>
                  <a:pt x="17272" y="64770"/>
                </a:lnTo>
                <a:lnTo>
                  <a:pt x="15026" y="57034"/>
                </a:lnTo>
                <a:lnTo>
                  <a:pt x="14987" y="37334"/>
                </a:lnTo>
                <a:lnTo>
                  <a:pt x="17272" y="29451"/>
                </a:lnTo>
                <a:lnTo>
                  <a:pt x="26644" y="16408"/>
                </a:lnTo>
                <a:lnTo>
                  <a:pt x="33667" y="13157"/>
                </a:lnTo>
                <a:lnTo>
                  <a:pt x="74957" y="13157"/>
                </a:lnTo>
                <a:lnTo>
                  <a:pt x="73726" y="11912"/>
                </a:lnTo>
                <a:lnTo>
                  <a:pt x="14579" y="11912"/>
                </a:lnTo>
                <a:lnTo>
                  <a:pt x="14579" y="2311"/>
                </a:lnTo>
                <a:close/>
              </a:path>
              <a:path w="85725" h="127635">
                <a:moveTo>
                  <a:pt x="73863" y="82321"/>
                </a:moveTo>
                <a:lnTo>
                  <a:pt x="19024" y="82321"/>
                </a:lnTo>
                <a:lnTo>
                  <a:pt x="24070" y="87531"/>
                </a:lnTo>
                <a:lnTo>
                  <a:pt x="30314" y="91254"/>
                </a:lnTo>
                <a:lnTo>
                  <a:pt x="37759" y="93488"/>
                </a:lnTo>
                <a:lnTo>
                  <a:pt x="46405" y="94234"/>
                </a:lnTo>
                <a:lnTo>
                  <a:pt x="55001" y="93410"/>
                </a:lnTo>
                <a:lnTo>
                  <a:pt x="62653" y="90939"/>
                </a:lnTo>
                <a:lnTo>
                  <a:pt x="69360" y="86824"/>
                </a:lnTo>
                <a:lnTo>
                  <a:pt x="73863" y="82321"/>
                </a:lnTo>
                <a:close/>
              </a:path>
              <a:path w="85725" h="127635">
                <a:moveTo>
                  <a:pt x="74957" y="13157"/>
                </a:moveTo>
                <a:lnTo>
                  <a:pt x="51803" y="13157"/>
                </a:lnTo>
                <a:lnTo>
                  <a:pt x="58585" y="16268"/>
                </a:lnTo>
                <a:lnTo>
                  <a:pt x="63385" y="22491"/>
                </a:lnTo>
                <a:lnTo>
                  <a:pt x="66536" y="27525"/>
                </a:lnTo>
                <a:lnTo>
                  <a:pt x="68786" y="33308"/>
                </a:lnTo>
                <a:lnTo>
                  <a:pt x="70136" y="39840"/>
                </a:lnTo>
                <a:lnTo>
                  <a:pt x="70586" y="47117"/>
                </a:lnTo>
                <a:lnTo>
                  <a:pt x="70136" y="54386"/>
                </a:lnTo>
                <a:lnTo>
                  <a:pt x="51803" y="81064"/>
                </a:lnTo>
                <a:lnTo>
                  <a:pt x="75120" y="81064"/>
                </a:lnTo>
                <a:lnTo>
                  <a:pt x="79747" y="74011"/>
                </a:lnTo>
                <a:lnTo>
                  <a:pt x="83053" y="66000"/>
                </a:lnTo>
                <a:lnTo>
                  <a:pt x="85037" y="57034"/>
                </a:lnTo>
                <a:lnTo>
                  <a:pt x="85699" y="47117"/>
                </a:lnTo>
                <a:lnTo>
                  <a:pt x="85037" y="37334"/>
                </a:lnTo>
                <a:lnTo>
                  <a:pt x="83053" y="28443"/>
                </a:lnTo>
                <a:lnTo>
                  <a:pt x="79747" y="20440"/>
                </a:lnTo>
                <a:lnTo>
                  <a:pt x="75120" y="13322"/>
                </a:lnTo>
                <a:lnTo>
                  <a:pt x="74957" y="13157"/>
                </a:lnTo>
                <a:close/>
              </a:path>
              <a:path w="85725" h="127635">
                <a:moveTo>
                  <a:pt x="46405" y="0"/>
                </a:moveTo>
                <a:lnTo>
                  <a:pt x="37795" y="743"/>
                </a:lnTo>
                <a:lnTo>
                  <a:pt x="30272" y="2974"/>
                </a:lnTo>
                <a:lnTo>
                  <a:pt x="23836" y="6697"/>
                </a:lnTo>
                <a:lnTo>
                  <a:pt x="18491" y="11912"/>
                </a:lnTo>
                <a:lnTo>
                  <a:pt x="73726" y="11912"/>
                </a:lnTo>
                <a:lnTo>
                  <a:pt x="69360" y="7495"/>
                </a:lnTo>
                <a:lnTo>
                  <a:pt x="62653" y="3332"/>
                </a:lnTo>
                <a:lnTo>
                  <a:pt x="55001" y="833"/>
                </a:lnTo>
                <a:lnTo>
                  <a:pt x="464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855358" y="3888879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4">
                <a:moveTo>
                  <a:pt x="43205" y="0"/>
                </a:moveTo>
                <a:lnTo>
                  <a:pt x="6499" y="19453"/>
                </a:lnTo>
                <a:lnTo>
                  <a:pt x="0" y="46215"/>
                </a:lnTo>
                <a:lnTo>
                  <a:pt x="721" y="56383"/>
                </a:lnTo>
                <a:lnTo>
                  <a:pt x="25334" y="90895"/>
                </a:lnTo>
                <a:lnTo>
                  <a:pt x="43561" y="94233"/>
                </a:lnTo>
                <a:lnTo>
                  <a:pt x="51178" y="93767"/>
                </a:lnTo>
                <a:lnTo>
                  <a:pt x="76451" y="81064"/>
                </a:lnTo>
                <a:lnTo>
                  <a:pt x="34429" y="81064"/>
                </a:lnTo>
                <a:lnTo>
                  <a:pt x="27432" y="78079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70"/>
                </a:lnTo>
                <a:lnTo>
                  <a:pt x="82508" y="34315"/>
                </a:lnTo>
                <a:lnTo>
                  <a:pt x="15824" y="34315"/>
                </a:lnTo>
                <a:lnTo>
                  <a:pt x="16891" y="28143"/>
                </a:lnTo>
                <a:lnTo>
                  <a:pt x="19735" y="23075"/>
                </a:lnTo>
                <a:lnTo>
                  <a:pt x="28981" y="15138"/>
                </a:lnTo>
                <a:lnTo>
                  <a:pt x="35140" y="13157"/>
                </a:lnTo>
                <a:lnTo>
                  <a:pt x="73366" y="13157"/>
                </a:lnTo>
                <a:lnTo>
                  <a:pt x="72542" y="12001"/>
                </a:lnTo>
                <a:lnTo>
                  <a:pt x="66842" y="6745"/>
                </a:lnTo>
                <a:lnTo>
                  <a:pt x="60050" y="2995"/>
                </a:lnTo>
                <a:lnTo>
                  <a:pt x="52170" y="748"/>
                </a:lnTo>
                <a:lnTo>
                  <a:pt x="43205" y="0"/>
                </a:lnTo>
                <a:close/>
              </a:path>
              <a:path w="83820" h="94614">
                <a:moveTo>
                  <a:pt x="81610" y="67208"/>
                </a:moveTo>
                <a:lnTo>
                  <a:pt x="66319" y="67208"/>
                </a:lnTo>
                <a:lnTo>
                  <a:pt x="63295" y="73268"/>
                </a:lnTo>
                <a:lnTo>
                  <a:pt x="58493" y="77598"/>
                </a:lnTo>
                <a:lnTo>
                  <a:pt x="51914" y="80197"/>
                </a:lnTo>
                <a:lnTo>
                  <a:pt x="43561" y="81064"/>
                </a:lnTo>
                <a:lnTo>
                  <a:pt x="76451" y="81064"/>
                </a:lnTo>
                <a:lnTo>
                  <a:pt x="80060" y="75260"/>
                </a:lnTo>
                <a:lnTo>
                  <a:pt x="81610" y="67208"/>
                </a:lnTo>
                <a:close/>
              </a:path>
              <a:path w="83820" h="94614">
                <a:moveTo>
                  <a:pt x="73366" y="13157"/>
                </a:moveTo>
                <a:lnTo>
                  <a:pt x="50076" y="13157"/>
                </a:lnTo>
                <a:lnTo>
                  <a:pt x="55880" y="15163"/>
                </a:lnTo>
                <a:lnTo>
                  <a:pt x="64655" y="23228"/>
                </a:lnTo>
                <a:lnTo>
                  <a:pt x="67094" y="28270"/>
                </a:lnTo>
                <a:lnTo>
                  <a:pt x="67564" y="34315"/>
                </a:lnTo>
                <a:lnTo>
                  <a:pt x="82508" y="34315"/>
                </a:lnTo>
                <a:lnTo>
                  <a:pt x="82407" y="33243"/>
                </a:lnTo>
                <a:lnTo>
                  <a:pt x="80362" y="25438"/>
                </a:lnTo>
                <a:lnTo>
                  <a:pt x="77073" y="18356"/>
                </a:lnTo>
                <a:lnTo>
                  <a:pt x="73366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954037" y="3888879"/>
            <a:ext cx="78105" cy="94615"/>
          </a:xfrm>
          <a:custGeom>
            <a:avLst/>
            <a:gdLst/>
            <a:ahLst/>
            <a:cxnLst/>
            <a:rect l="l" t="t" r="r" b="b"/>
            <a:pathLst>
              <a:path w="78104" h="94614">
                <a:moveTo>
                  <a:pt x="14579" y="66484"/>
                </a:moveTo>
                <a:lnTo>
                  <a:pt x="0" y="66484"/>
                </a:lnTo>
                <a:lnTo>
                  <a:pt x="1422" y="75260"/>
                </a:lnTo>
                <a:lnTo>
                  <a:pt x="40360" y="94233"/>
                </a:lnTo>
                <a:lnTo>
                  <a:pt x="48596" y="93750"/>
                </a:lnTo>
                <a:lnTo>
                  <a:pt x="74368" y="81064"/>
                </a:lnTo>
                <a:lnTo>
                  <a:pt x="40360" y="81064"/>
                </a:lnTo>
                <a:lnTo>
                  <a:pt x="30747" y="80154"/>
                </a:lnTo>
                <a:lnTo>
                  <a:pt x="23245" y="77422"/>
                </a:lnTo>
                <a:lnTo>
                  <a:pt x="17856" y="72866"/>
                </a:lnTo>
                <a:lnTo>
                  <a:pt x="14579" y="66484"/>
                </a:lnTo>
                <a:close/>
              </a:path>
              <a:path w="78104" h="94614">
                <a:moveTo>
                  <a:pt x="71934" y="13157"/>
                </a:moveTo>
                <a:lnTo>
                  <a:pt x="45567" y="13157"/>
                </a:lnTo>
                <a:lnTo>
                  <a:pt x="50342" y="14338"/>
                </a:lnTo>
                <a:lnTo>
                  <a:pt x="57569" y="19075"/>
                </a:lnTo>
                <a:lnTo>
                  <a:pt x="59385" y="22453"/>
                </a:lnTo>
                <a:lnTo>
                  <a:pt x="59385" y="30632"/>
                </a:lnTo>
                <a:lnTo>
                  <a:pt x="57988" y="33718"/>
                </a:lnTo>
                <a:lnTo>
                  <a:pt x="52425" y="38455"/>
                </a:lnTo>
                <a:lnTo>
                  <a:pt x="48006" y="39649"/>
                </a:lnTo>
                <a:lnTo>
                  <a:pt x="26847" y="39649"/>
                </a:lnTo>
                <a:lnTo>
                  <a:pt x="26847" y="52793"/>
                </a:lnTo>
                <a:lnTo>
                  <a:pt x="49784" y="52793"/>
                </a:lnTo>
                <a:lnTo>
                  <a:pt x="54851" y="53949"/>
                </a:lnTo>
                <a:lnTo>
                  <a:pt x="60896" y="58585"/>
                </a:lnTo>
                <a:lnTo>
                  <a:pt x="62407" y="62052"/>
                </a:lnTo>
                <a:lnTo>
                  <a:pt x="62407" y="71412"/>
                </a:lnTo>
                <a:lnTo>
                  <a:pt x="60388" y="74993"/>
                </a:lnTo>
                <a:lnTo>
                  <a:pt x="52324" y="79857"/>
                </a:lnTo>
                <a:lnTo>
                  <a:pt x="47002" y="81064"/>
                </a:lnTo>
                <a:lnTo>
                  <a:pt x="74368" y="81064"/>
                </a:lnTo>
                <a:lnTo>
                  <a:pt x="77475" y="74993"/>
                </a:lnTo>
                <a:lnTo>
                  <a:pt x="77520" y="61506"/>
                </a:lnTo>
                <a:lnTo>
                  <a:pt x="76301" y="56972"/>
                </a:lnTo>
                <a:lnTo>
                  <a:pt x="71450" y="50215"/>
                </a:lnTo>
                <a:lnTo>
                  <a:pt x="68389" y="48005"/>
                </a:lnTo>
                <a:lnTo>
                  <a:pt x="64719" y="46939"/>
                </a:lnTo>
                <a:lnTo>
                  <a:pt x="64719" y="43027"/>
                </a:lnTo>
                <a:lnTo>
                  <a:pt x="67437" y="41960"/>
                </a:lnTo>
                <a:lnTo>
                  <a:pt x="69723" y="39852"/>
                </a:lnTo>
                <a:lnTo>
                  <a:pt x="73393" y="33566"/>
                </a:lnTo>
                <a:lnTo>
                  <a:pt x="74320" y="29629"/>
                </a:lnTo>
                <a:lnTo>
                  <a:pt x="74320" y="17779"/>
                </a:lnTo>
                <a:lnTo>
                  <a:pt x="71934" y="13157"/>
                </a:lnTo>
                <a:close/>
              </a:path>
              <a:path w="78104" h="94614">
                <a:moveTo>
                  <a:pt x="40005" y="0"/>
                </a:moveTo>
                <a:lnTo>
                  <a:pt x="4381" y="18478"/>
                </a:lnTo>
                <a:lnTo>
                  <a:pt x="3556" y="27025"/>
                </a:lnTo>
                <a:lnTo>
                  <a:pt x="17957" y="27025"/>
                </a:lnTo>
                <a:lnTo>
                  <a:pt x="19024" y="22161"/>
                </a:lnTo>
                <a:lnTo>
                  <a:pt x="21297" y="18630"/>
                </a:lnTo>
                <a:lnTo>
                  <a:pt x="28295" y="14249"/>
                </a:lnTo>
                <a:lnTo>
                  <a:pt x="33248" y="13157"/>
                </a:lnTo>
                <a:lnTo>
                  <a:pt x="71934" y="13157"/>
                </a:lnTo>
                <a:lnTo>
                  <a:pt x="71259" y="11849"/>
                </a:lnTo>
                <a:lnTo>
                  <a:pt x="65163" y="7099"/>
                </a:lnTo>
                <a:lnTo>
                  <a:pt x="60155" y="3991"/>
                </a:lnTo>
                <a:lnTo>
                  <a:pt x="54294" y="1773"/>
                </a:lnTo>
                <a:lnTo>
                  <a:pt x="47577" y="443"/>
                </a:lnTo>
                <a:lnTo>
                  <a:pt x="400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7044893" y="3891191"/>
            <a:ext cx="88900" cy="125730"/>
          </a:xfrm>
          <a:custGeom>
            <a:avLst/>
            <a:gdLst/>
            <a:ahLst/>
            <a:cxnLst/>
            <a:rect l="l" t="t" r="r" b="b"/>
            <a:pathLst>
              <a:path w="88900" h="125729">
                <a:moveTo>
                  <a:pt x="16179" y="0"/>
                </a:moveTo>
                <a:lnTo>
                  <a:pt x="0" y="0"/>
                </a:lnTo>
                <a:lnTo>
                  <a:pt x="38227" y="81254"/>
                </a:lnTo>
                <a:lnTo>
                  <a:pt x="19735" y="125171"/>
                </a:lnTo>
                <a:lnTo>
                  <a:pt x="35026" y="125171"/>
                </a:lnTo>
                <a:lnTo>
                  <a:pt x="63405" y="59016"/>
                </a:lnTo>
                <a:lnTo>
                  <a:pt x="43561" y="59016"/>
                </a:lnTo>
                <a:lnTo>
                  <a:pt x="16179" y="0"/>
                </a:lnTo>
                <a:close/>
              </a:path>
              <a:path w="88900" h="125729">
                <a:moveTo>
                  <a:pt x="88722" y="0"/>
                </a:moveTo>
                <a:lnTo>
                  <a:pt x="72898" y="0"/>
                </a:lnTo>
                <a:lnTo>
                  <a:pt x="48006" y="59016"/>
                </a:lnTo>
                <a:lnTo>
                  <a:pt x="63405" y="59016"/>
                </a:lnTo>
                <a:lnTo>
                  <a:pt x="887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7141261" y="3891191"/>
            <a:ext cx="89535" cy="90170"/>
          </a:xfrm>
          <a:custGeom>
            <a:avLst/>
            <a:gdLst/>
            <a:ahLst/>
            <a:cxnLst/>
            <a:rect l="l" t="t" r="r" b="b"/>
            <a:pathLst>
              <a:path w="89534" h="90170">
                <a:moveTo>
                  <a:pt x="89255" y="0"/>
                </a:moveTo>
                <a:lnTo>
                  <a:pt x="20624" y="0"/>
                </a:lnTo>
                <a:lnTo>
                  <a:pt x="20616" y="35026"/>
                </a:lnTo>
                <a:lnTo>
                  <a:pt x="20368" y="45329"/>
                </a:lnTo>
                <a:lnTo>
                  <a:pt x="9296" y="75387"/>
                </a:lnTo>
                <a:lnTo>
                  <a:pt x="0" y="75387"/>
                </a:lnTo>
                <a:lnTo>
                  <a:pt x="0" y="89598"/>
                </a:lnTo>
                <a:lnTo>
                  <a:pt x="3022" y="89598"/>
                </a:lnTo>
                <a:lnTo>
                  <a:pt x="10870" y="88843"/>
                </a:lnTo>
                <a:lnTo>
                  <a:pt x="34209" y="49083"/>
                </a:lnTo>
                <a:lnTo>
                  <a:pt x="34671" y="35026"/>
                </a:lnTo>
                <a:lnTo>
                  <a:pt x="34671" y="13157"/>
                </a:lnTo>
                <a:lnTo>
                  <a:pt x="89255" y="13157"/>
                </a:lnTo>
                <a:lnTo>
                  <a:pt x="89255" y="0"/>
                </a:lnTo>
                <a:close/>
              </a:path>
              <a:path w="89534" h="90170">
                <a:moveTo>
                  <a:pt x="89255" y="13157"/>
                </a:moveTo>
                <a:lnTo>
                  <a:pt x="73964" y="13157"/>
                </a:lnTo>
                <a:lnTo>
                  <a:pt x="73964" y="89598"/>
                </a:lnTo>
                <a:lnTo>
                  <a:pt x="89255" y="89598"/>
                </a:lnTo>
                <a:lnTo>
                  <a:pt x="8925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7259497" y="3891191"/>
            <a:ext cx="75565" cy="90170"/>
          </a:xfrm>
          <a:custGeom>
            <a:avLst/>
            <a:gdLst/>
            <a:ahLst/>
            <a:cxnLst/>
            <a:rect l="l" t="t" r="r" b="b"/>
            <a:pathLst>
              <a:path w="75565" h="90170">
                <a:moveTo>
                  <a:pt x="15113" y="0"/>
                </a:moveTo>
                <a:lnTo>
                  <a:pt x="0" y="0"/>
                </a:lnTo>
                <a:lnTo>
                  <a:pt x="0" y="89598"/>
                </a:lnTo>
                <a:lnTo>
                  <a:pt x="41605" y="89598"/>
                </a:lnTo>
                <a:lnTo>
                  <a:pt x="49232" y="89105"/>
                </a:lnTo>
                <a:lnTo>
                  <a:pt x="55938" y="87623"/>
                </a:lnTo>
                <a:lnTo>
                  <a:pt x="61723" y="85151"/>
                </a:lnTo>
                <a:lnTo>
                  <a:pt x="66586" y="81686"/>
                </a:lnTo>
                <a:lnTo>
                  <a:pt x="72425" y="76441"/>
                </a:lnTo>
                <a:lnTo>
                  <a:pt x="15113" y="76441"/>
                </a:lnTo>
                <a:lnTo>
                  <a:pt x="15113" y="42659"/>
                </a:lnTo>
                <a:lnTo>
                  <a:pt x="72182" y="42659"/>
                </a:lnTo>
                <a:lnTo>
                  <a:pt x="66586" y="37680"/>
                </a:lnTo>
                <a:lnTo>
                  <a:pt x="61723" y="34261"/>
                </a:lnTo>
                <a:lnTo>
                  <a:pt x="55938" y="31816"/>
                </a:lnTo>
                <a:lnTo>
                  <a:pt x="49232" y="30347"/>
                </a:lnTo>
                <a:lnTo>
                  <a:pt x="41605" y="29857"/>
                </a:lnTo>
                <a:lnTo>
                  <a:pt x="15113" y="29857"/>
                </a:lnTo>
                <a:lnTo>
                  <a:pt x="15113" y="0"/>
                </a:lnTo>
                <a:close/>
              </a:path>
              <a:path w="75565" h="90170">
                <a:moveTo>
                  <a:pt x="72182" y="42659"/>
                </a:moveTo>
                <a:lnTo>
                  <a:pt x="46939" y="42659"/>
                </a:lnTo>
                <a:lnTo>
                  <a:pt x="52273" y="44081"/>
                </a:lnTo>
                <a:lnTo>
                  <a:pt x="58674" y="49783"/>
                </a:lnTo>
                <a:lnTo>
                  <a:pt x="60274" y="53987"/>
                </a:lnTo>
                <a:lnTo>
                  <a:pt x="60274" y="65125"/>
                </a:lnTo>
                <a:lnTo>
                  <a:pt x="58674" y="69341"/>
                </a:lnTo>
                <a:lnTo>
                  <a:pt x="52273" y="75018"/>
                </a:lnTo>
                <a:lnTo>
                  <a:pt x="46939" y="76441"/>
                </a:lnTo>
                <a:lnTo>
                  <a:pt x="72425" y="76441"/>
                </a:lnTo>
                <a:lnTo>
                  <a:pt x="75266" y="69341"/>
                </a:lnTo>
                <a:lnTo>
                  <a:pt x="75387" y="50190"/>
                </a:lnTo>
                <a:lnTo>
                  <a:pt x="72453" y="42900"/>
                </a:lnTo>
                <a:lnTo>
                  <a:pt x="72182" y="426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7385824" y="3904348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41"/>
                </a:lnTo>
              </a:path>
            </a:pathLst>
          </a:custGeom>
          <a:ln w="151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7347153" y="3897769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7437297" y="3888879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39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23"/>
                </a:lnTo>
                <a:lnTo>
                  <a:pt x="63474" y="35369"/>
                </a:lnTo>
                <a:lnTo>
                  <a:pt x="34315" y="35369"/>
                </a:lnTo>
                <a:lnTo>
                  <a:pt x="26238" y="35914"/>
                </a:lnTo>
                <a:lnTo>
                  <a:pt x="0" y="56883"/>
                </a:lnTo>
                <a:lnTo>
                  <a:pt x="0" y="73126"/>
                </a:lnTo>
                <a:lnTo>
                  <a:pt x="2895" y="80009"/>
                </a:lnTo>
                <a:lnTo>
                  <a:pt x="14516" y="91389"/>
                </a:lnTo>
                <a:lnTo>
                  <a:pt x="22339" y="94233"/>
                </a:lnTo>
                <a:lnTo>
                  <a:pt x="32181" y="94233"/>
                </a:lnTo>
                <a:lnTo>
                  <a:pt x="40927" y="93498"/>
                </a:lnTo>
                <a:lnTo>
                  <a:pt x="48496" y="91293"/>
                </a:lnTo>
                <a:lnTo>
                  <a:pt x="54886" y="87622"/>
                </a:lnTo>
                <a:lnTo>
                  <a:pt x="60096" y="82486"/>
                </a:lnTo>
                <a:lnTo>
                  <a:pt x="78231" y="82486"/>
                </a:lnTo>
                <a:lnTo>
                  <a:pt x="78231" y="81064"/>
                </a:lnTo>
                <a:lnTo>
                  <a:pt x="29273" y="81064"/>
                </a:lnTo>
                <a:lnTo>
                  <a:pt x="24142" y="79590"/>
                </a:lnTo>
                <a:lnTo>
                  <a:pt x="16916" y="73659"/>
                </a:lnTo>
                <a:lnTo>
                  <a:pt x="15112" y="69634"/>
                </a:lnTo>
                <a:lnTo>
                  <a:pt x="15112" y="64528"/>
                </a:lnTo>
                <a:lnTo>
                  <a:pt x="16458" y="57063"/>
                </a:lnTo>
                <a:lnTo>
                  <a:pt x="20493" y="51733"/>
                </a:lnTo>
                <a:lnTo>
                  <a:pt x="27216" y="48537"/>
                </a:lnTo>
                <a:lnTo>
                  <a:pt x="36626" y="47472"/>
                </a:lnTo>
                <a:lnTo>
                  <a:pt x="78231" y="47472"/>
                </a:lnTo>
                <a:lnTo>
                  <a:pt x="78231" y="20980"/>
                </a:lnTo>
                <a:lnTo>
                  <a:pt x="74942" y="13322"/>
                </a:lnTo>
                <a:lnTo>
                  <a:pt x="74739" y="13157"/>
                </a:lnTo>
                <a:close/>
              </a:path>
              <a:path w="78740" h="94614">
                <a:moveTo>
                  <a:pt x="78231" y="82486"/>
                </a:moveTo>
                <a:lnTo>
                  <a:pt x="64007" y="82486"/>
                </a:lnTo>
                <a:lnTo>
                  <a:pt x="64007" y="91909"/>
                </a:lnTo>
                <a:lnTo>
                  <a:pt x="78231" y="91909"/>
                </a:lnTo>
                <a:lnTo>
                  <a:pt x="78231" y="82486"/>
                </a:lnTo>
                <a:close/>
              </a:path>
              <a:path w="78740" h="94614">
                <a:moveTo>
                  <a:pt x="78231" y="47472"/>
                </a:moveTo>
                <a:lnTo>
                  <a:pt x="63474" y="47472"/>
                </a:lnTo>
                <a:lnTo>
                  <a:pt x="63474" y="62750"/>
                </a:lnTo>
                <a:lnTo>
                  <a:pt x="60744" y="68770"/>
                </a:lnTo>
                <a:lnTo>
                  <a:pt x="49847" y="78612"/>
                </a:lnTo>
                <a:lnTo>
                  <a:pt x="43383" y="81064"/>
                </a:lnTo>
                <a:lnTo>
                  <a:pt x="78231" y="81064"/>
                </a:lnTo>
                <a:lnTo>
                  <a:pt x="78231" y="47472"/>
                </a:lnTo>
                <a:close/>
              </a:path>
              <a:path w="78740" h="94614">
                <a:moveTo>
                  <a:pt x="41249" y="0"/>
                </a:moveTo>
                <a:lnTo>
                  <a:pt x="6286" y="17945"/>
                </a:lnTo>
                <a:lnTo>
                  <a:pt x="5689" y="26123"/>
                </a:lnTo>
                <a:lnTo>
                  <a:pt x="20802" y="26123"/>
                </a:lnTo>
                <a:lnTo>
                  <a:pt x="21628" y="17475"/>
                </a:lnTo>
                <a:lnTo>
                  <a:pt x="28562" y="13157"/>
                </a:lnTo>
                <a:lnTo>
                  <a:pt x="74739" y="13157"/>
                </a:lnTo>
                <a:lnTo>
                  <a:pt x="68364" y="7988"/>
                </a:lnTo>
                <a:lnTo>
                  <a:pt x="62968" y="4495"/>
                </a:lnTo>
                <a:lnTo>
                  <a:pt x="56649" y="1998"/>
                </a:lnTo>
                <a:lnTo>
                  <a:pt x="49409" y="499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7572692" y="3904348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41"/>
                </a:lnTo>
              </a:path>
            </a:pathLst>
          </a:custGeom>
          <a:ln w="151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7534020" y="3897769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7631100" y="3891191"/>
            <a:ext cx="103505" cy="90170"/>
          </a:xfrm>
          <a:custGeom>
            <a:avLst/>
            <a:gdLst/>
            <a:ahLst/>
            <a:cxnLst/>
            <a:rect l="l" t="t" r="r" b="b"/>
            <a:pathLst>
              <a:path w="103504" h="90170">
                <a:moveTo>
                  <a:pt x="15113" y="0"/>
                </a:moveTo>
                <a:lnTo>
                  <a:pt x="0" y="0"/>
                </a:lnTo>
                <a:lnTo>
                  <a:pt x="0" y="89598"/>
                </a:lnTo>
                <a:lnTo>
                  <a:pt x="39827" y="89598"/>
                </a:lnTo>
                <a:lnTo>
                  <a:pt x="47454" y="89105"/>
                </a:lnTo>
                <a:lnTo>
                  <a:pt x="54160" y="87623"/>
                </a:lnTo>
                <a:lnTo>
                  <a:pt x="59945" y="85151"/>
                </a:lnTo>
                <a:lnTo>
                  <a:pt x="64808" y="81686"/>
                </a:lnTo>
                <a:lnTo>
                  <a:pt x="70647" y="76441"/>
                </a:lnTo>
                <a:lnTo>
                  <a:pt x="15113" y="76441"/>
                </a:lnTo>
                <a:lnTo>
                  <a:pt x="15113" y="42659"/>
                </a:lnTo>
                <a:lnTo>
                  <a:pt x="70404" y="42659"/>
                </a:lnTo>
                <a:lnTo>
                  <a:pt x="64808" y="37680"/>
                </a:lnTo>
                <a:lnTo>
                  <a:pt x="59945" y="34261"/>
                </a:lnTo>
                <a:lnTo>
                  <a:pt x="54160" y="31816"/>
                </a:lnTo>
                <a:lnTo>
                  <a:pt x="47454" y="30347"/>
                </a:lnTo>
                <a:lnTo>
                  <a:pt x="39827" y="29857"/>
                </a:lnTo>
                <a:lnTo>
                  <a:pt x="15113" y="29857"/>
                </a:lnTo>
                <a:lnTo>
                  <a:pt x="15113" y="0"/>
                </a:lnTo>
                <a:close/>
              </a:path>
              <a:path w="103504" h="90170">
                <a:moveTo>
                  <a:pt x="70404" y="42659"/>
                </a:moveTo>
                <a:lnTo>
                  <a:pt x="45161" y="42659"/>
                </a:lnTo>
                <a:lnTo>
                  <a:pt x="50495" y="44081"/>
                </a:lnTo>
                <a:lnTo>
                  <a:pt x="56896" y="49783"/>
                </a:lnTo>
                <a:lnTo>
                  <a:pt x="58496" y="53987"/>
                </a:lnTo>
                <a:lnTo>
                  <a:pt x="58496" y="65125"/>
                </a:lnTo>
                <a:lnTo>
                  <a:pt x="56896" y="69341"/>
                </a:lnTo>
                <a:lnTo>
                  <a:pt x="50495" y="75018"/>
                </a:lnTo>
                <a:lnTo>
                  <a:pt x="45161" y="76441"/>
                </a:lnTo>
                <a:lnTo>
                  <a:pt x="70647" y="76441"/>
                </a:lnTo>
                <a:lnTo>
                  <a:pt x="73488" y="69341"/>
                </a:lnTo>
                <a:lnTo>
                  <a:pt x="73609" y="50190"/>
                </a:lnTo>
                <a:lnTo>
                  <a:pt x="70675" y="42900"/>
                </a:lnTo>
                <a:lnTo>
                  <a:pt x="70404" y="42659"/>
                </a:lnTo>
                <a:close/>
              </a:path>
              <a:path w="103504" h="90170">
                <a:moveTo>
                  <a:pt x="103123" y="0"/>
                </a:moveTo>
                <a:lnTo>
                  <a:pt x="88011" y="0"/>
                </a:lnTo>
                <a:lnTo>
                  <a:pt x="88011" y="89598"/>
                </a:lnTo>
                <a:lnTo>
                  <a:pt x="103123" y="89598"/>
                </a:lnTo>
                <a:lnTo>
                  <a:pt x="1031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7814411" y="3973195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11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7814411" y="3943984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001" y="0"/>
                </a:lnTo>
              </a:path>
            </a:pathLst>
          </a:custGeom>
          <a:ln w="444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7814411" y="3914775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320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7814411" y="3888104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001" y="0"/>
                </a:lnTo>
              </a:path>
            </a:pathLst>
          </a:custGeom>
          <a:ln w="393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7814411" y="3861434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66" y="0"/>
                </a:lnTo>
              </a:path>
            </a:pathLst>
          </a:custGeom>
          <a:ln w="139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7938337" y="386842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59"/>
                </a:lnTo>
              </a:path>
            </a:pathLst>
          </a:custGeom>
          <a:ln w="160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7930336" y="3861434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766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8033283" y="3851528"/>
            <a:ext cx="109220" cy="132080"/>
          </a:xfrm>
          <a:custGeom>
            <a:avLst/>
            <a:gdLst/>
            <a:ahLst/>
            <a:cxnLst/>
            <a:rect l="l" t="t" r="r" b="b"/>
            <a:pathLst>
              <a:path w="109220" h="132079">
                <a:moveTo>
                  <a:pt x="16891" y="94780"/>
                </a:moveTo>
                <a:lnTo>
                  <a:pt x="0" y="94780"/>
                </a:lnTo>
                <a:lnTo>
                  <a:pt x="2462" y="102717"/>
                </a:lnTo>
                <a:lnTo>
                  <a:pt x="31934" y="129071"/>
                </a:lnTo>
                <a:lnTo>
                  <a:pt x="50317" y="131584"/>
                </a:lnTo>
                <a:lnTo>
                  <a:pt x="63266" y="130427"/>
                </a:lnTo>
                <a:lnTo>
                  <a:pt x="74739" y="126958"/>
                </a:lnTo>
                <a:lnTo>
                  <a:pt x="84735" y="121179"/>
                </a:lnTo>
                <a:lnTo>
                  <a:pt x="88947" y="117182"/>
                </a:lnTo>
                <a:lnTo>
                  <a:pt x="41668" y="117182"/>
                </a:lnTo>
                <a:lnTo>
                  <a:pt x="34467" y="115189"/>
                </a:lnTo>
                <a:lnTo>
                  <a:pt x="22961" y="107251"/>
                </a:lnTo>
                <a:lnTo>
                  <a:pt x="19024" y="101765"/>
                </a:lnTo>
                <a:lnTo>
                  <a:pt x="16891" y="94780"/>
                </a:lnTo>
                <a:close/>
              </a:path>
              <a:path w="109220" h="132079">
                <a:moveTo>
                  <a:pt x="89130" y="14414"/>
                </a:moveTo>
                <a:lnTo>
                  <a:pt x="50495" y="14414"/>
                </a:lnTo>
                <a:lnTo>
                  <a:pt x="59384" y="15157"/>
                </a:lnTo>
                <a:lnTo>
                  <a:pt x="67208" y="17389"/>
                </a:lnTo>
                <a:lnTo>
                  <a:pt x="90420" y="47990"/>
                </a:lnTo>
                <a:lnTo>
                  <a:pt x="91922" y="56908"/>
                </a:lnTo>
                <a:lnTo>
                  <a:pt x="32537" y="56908"/>
                </a:lnTo>
                <a:lnTo>
                  <a:pt x="32537" y="71132"/>
                </a:lnTo>
                <a:lnTo>
                  <a:pt x="92100" y="71132"/>
                </a:lnTo>
                <a:lnTo>
                  <a:pt x="91124" y="80657"/>
                </a:lnTo>
                <a:lnTo>
                  <a:pt x="67786" y="113914"/>
                </a:lnTo>
                <a:lnTo>
                  <a:pt x="50317" y="117182"/>
                </a:lnTo>
                <a:lnTo>
                  <a:pt x="88947" y="117182"/>
                </a:lnTo>
                <a:lnTo>
                  <a:pt x="107841" y="79544"/>
                </a:lnTo>
                <a:lnTo>
                  <a:pt x="108813" y="65786"/>
                </a:lnTo>
                <a:lnTo>
                  <a:pt x="107846" y="51958"/>
                </a:lnTo>
                <a:lnTo>
                  <a:pt x="104946" y="39452"/>
                </a:lnTo>
                <a:lnTo>
                  <a:pt x="100112" y="28270"/>
                </a:lnTo>
                <a:lnTo>
                  <a:pt x="93345" y="18415"/>
                </a:lnTo>
                <a:lnTo>
                  <a:pt x="89130" y="14414"/>
                </a:lnTo>
                <a:close/>
              </a:path>
              <a:path w="109220" h="132079">
                <a:moveTo>
                  <a:pt x="50317" y="0"/>
                </a:moveTo>
                <a:lnTo>
                  <a:pt x="12505" y="14181"/>
                </a:lnTo>
                <a:lnTo>
                  <a:pt x="1422" y="34505"/>
                </a:lnTo>
                <a:lnTo>
                  <a:pt x="18313" y="34505"/>
                </a:lnTo>
                <a:lnTo>
                  <a:pt x="23125" y="25714"/>
                </a:lnTo>
                <a:lnTo>
                  <a:pt x="30094" y="19435"/>
                </a:lnTo>
                <a:lnTo>
                  <a:pt x="39217" y="15669"/>
                </a:lnTo>
                <a:lnTo>
                  <a:pt x="50495" y="14414"/>
                </a:lnTo>
                <a:lnTo>
                  <a:pt x="89130" y="14414"/>
                </a:lnTo>
                <a:lnTo>
                  <a:pt x="84855" y="10356"/>
                </a:lnTo>
                <a:lnTo>
                  <a:pt x="74855" y="4602"/>
                </a:lnTo>
                <a:lnTo>
                  <a:pt x="63343" y="1150"/>
                </a:lnTo>
                <a:lnTo>
                  <a:pt x="5031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8215883" y="3891191"/>
            <a:ext cx="79375" cy="90170"/>
          </a:xfrm>
          <a:custGeom>
            <a:avLst/>
            <a:gdLst/>
            <a:ahLst/>
            <a:cxnLst/>
            <a:rect l="l" t="t" r="r" b="b"/>
            <a:pathLst>
              <a:path w="79375" h="90170">
                <a:moveTo>
                  <a:pt x="79121" y="0"/>
                </a:moveTo>
                <a:lnTo>
                  <a:pt x="0" y="0"/>
                </a:lnTo>
                <a:lnTo>
                  <a:pt x="0" y="89598"/>
                </a:lnTo>
                <a:lnTo>
                  <a:pt x="15113" y="89598"/>
                </a:lnTo>
                <a:lnTo>
                  <a:pt x="15113" y="13157"/>
                </a:lnTo>
                <a:lnTo>
                  <a:pt x="79121" y="13157"/>
                </a:lnTo>
                <a:lnTo>
                  <a:pt x="79121" y="0"/>
                </a:lnTo>
                <a:close/>
              </a:path>
              <a:path w="79375" h="90170">
                <a:moveTo>
                  <a:pt x="79121" y="13157"/>
                </a:moveTo>
                <a:lnTo>
                  <a:pt x="64008" y="13157"/>
                </a:lnTo>
                <a:lnTo>
                  <a:pt x="64008" y="89598"/>
                </a:lnTo>
                <a:lnTo>
                  <a:pt x="79121" y="89598"/>
                </a:lnTo>
                <a:lnTo>
                  <a:pt x="79121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8318652" y="3888879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94" y="0"/>
                </a:moveTo>
                <a:lnTo>
                  <a:pt x="6649" y="20440"/>
                </a:lnTo>
                <a:lnTo>
                  <a:pt x="0" y="47116"/>
                </a:lnTo>
                <a:lnTo>
                  <a:pt x="738" y="56892"/>
                </a:lnTo>
                <a:lnTo>
                  <a:pt x="25806" y="90895"/>
                </a:lnTo>
                <a:lnTo>
                  <a:pt x="44094" y="94233"/>
                </a:lnTo>
                <a:lnTo>
                  <a:pt x="53776" y="93398"/>
                </a:lnTo>
                <a:lnTo>
                  <a:pt x="62382" y="90895"/>
                </a:lnTo>
                <a:lnTo>
                  <a:pt x="69911" y="86727"/>
                </a:lnTo>
                <a:lnTo>
                  <a:pt x="76182" y="81064"/>
                </a:lnTo>
                <a:lnTo>
                  <a:pt x="34734" y="81064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6" y="56892"/>
                </a:lnTo>
                <a:lnTo>
                  <a:pt x="15204" y="37334"/>
                </a:lnTo>
                <a:lnTo>
                  <a:pt x="17602" y="29590"/>
                </a:lnTo>
                <a:lnTo>
                  <a:pt x="27559" y="16433"/>
                </a:lnTo>
                <a:lnTo>
                  <a:pt x="34734" y="13157"/>
                </a:lnTo>
                <a:lnTo>
                  <a:pt x="76182" y="13157"/>
                </a:lnTo>
                <a:lnTo>
                  <a:pt x="69911" y="7495"/>
                </a:lnTo>
                <a:lnTo>
                  <a:pt x="62382" y="3332"/>
                </a:lnTo>
                <a:lnTo>
                  <a:pt x="53776" y="833"/>
                </a:lnTo>
                <a:lnTo>
                  <a:pt x="44094" y="0"/>
                </a:lnTo>
                <a:close/>
              </a:path>
              <a:path w="88265" h="94614">
                <a:moveTo>
                  <a:pt x="76182" y="13157"/>
                </a:moveTo>
                <a:lnTo>
                  <a:pt x="53454" y="13157"/>
                </a:lnTo>
                <a:lnTo>
                  <a:pt x="60629" y="16433"/>
                </a:lnTo>
                <a:lnTo>
                  <a:pt x="70586" y="29590"/>
                </a:lnTo>
                <a:lnTo>
                  <a:pt x="72984" y="37334"/>
                </a:lnTo>
                <a:lnTo>
                  <a:pt x="72982" y="56892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64"/>
                </a:lnTo>
                <a:lnTo>
                  <a:pt x="76182" y="81064"/>
                </a:lnTo>
                <a:lnTo>
                  <a:pt x="88188" y="47116"/>
                </a:lnTo>
                <a:lnTo>
                  <a:pt x="87450" y="37334"/>
                </a:lnTo>
                <a:lnTo>
                  <a:pt x="85234" y="28443"/>
                </a:lnTo>
                <a:lnTo>
                  <a:pt x="81539" y="20440"/>
                </a:lnTo>
                <a:lnTo>
                  <a:pt x="76365" y="13322"/>
                </a:lnTo>
                <a:lnTo>
                  <a:pt x="76182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8479917" y="3891191"/>
            <a:ext cx="95885" cy="90170"/>
          </a:xfrm>
          <a:custGeom>
            <a:avLst/>
            <a:gdLst/>
            <a:ahLst/>
            <a:cxnLst/>
            <a:rect l="l" t="t" r="r" b="b"/>
            <a:pathLst>
              <a:path w="95884" h="90170">
                <a:moveTo>
                  <a:pt x="24003" y="0"/>
                </a:moveTo>
                <a:lnTo>
                  <a:pt x="0" y="0"/>
                </a:lnTo>
                <a:lnTo>
                  <a:pt x="0" y="89598"/>
                </a:lnTo>
                <a:lnTo>
                  <a:pt x="14757" y="89598"/>
                </a:lnTo>
                <a:lnTo>
                  <a:pt x="14757" y="17589"/>
                </a:lnTo>
                <a:lnTo>
                  <a:pt x="33488" y="17589"/>
                </a:lnTo>
                <a:lnTo>
                  <a:pt x="24003" y="0"/>
                </a:lnTo>
                <a:close/>
              </a:path>
              <a:path w="95884" h="90170">
                <a:moveTo>
                  <a:pt x="95656" y="17589"/>
                </a:moveTo>
                <a:lnTo>
                  <a:pt x="80899" y="17589"/>
                </a:lnTo>
                <a:lnTo>
                  <a:pt x="80899" y="89598"/>
                </a:lnTo>
                <a:lnTo>
                  <a:pt x="95656" y="89598"/>
                </a:lnTo>
                <a:lnTo>
                  <a:pt x="95656" y="17589"/>
                </a:lnTo>
                <a:close/>
              </a:path>
              <a:path w="95884" h="90170">
                <a:moveTo>
                  <a:pt x="33488" y="17589"/>
                </a:moveTo>
                <a:lnTo>
                  <a:pt x="18669" y="17589"/>
                </a:lnTo>
                <a:lnTo>
                  <a:pt x="39471" y="55994"/>
                </a:lnTo>
                <a:lnTo>
                  <a:pt x="56184" y="55994"/>
                </a:lnTo>
                <a:lnTo>
                  <a:pt x="64371" y="40881"/>
                </a:lnTo>
                <a:lnTo>
                  <a:pt x="46050" y="40881"/>
                </a:lnTo>
                <a:lnTo>
                  <a:pt x="33488" y="17589"/>
                </a:lnTo>
                <a:close/>
              </a:path>
              <a:path w="95884" h="90170">
                <a:moveTo>
                  <a:pt x="95656" y="0"/>
                </a:moveTo>
                <a:lnTo>
                  <a:pt x="72009" y="0"/>
                </a:lnTo>
                <a:lnTo>
                  <a:pt x="49961" y="40881"/>
                </a:lnTo>
                <a:lnTo>
                  <a:pt x="64371" y="40881"/>
                </a:lnTo>
                <a:lnTo>
                  <a:pt x="76987" y="17589"/>
                </a:lnTo>
                <a:lnTo>
                  <a:pt x="95656" y="17589"/>
                </a:lnTo>
                <a:lnTo>
                  <a:pt x="956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8597798" y="3888879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39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23"/>
                </a:lnTo>
                <a:lnTo>
                  <a:pt x="63474" y="35369"/>
                </a:lnTo>
                <a:lnTo>
                  <a:pt x="34315" y="35369"/>
                </a:lnTo>
                <a:lnTo>
                  <a:pt x="26238" y="35914"/>
                </a:lnTo>
                <a:lnTo>
                  <a:pt x="0" y="56883"/>
                </a:lnTo>
                <a:lnTo>
                  <a:pt x="0" y="73126"/>
                </a:lnTo>
                <a:lnTo>
                  <a:pt x="2908" y="80009"/>
                </a:lnTo>
                <a:lnTo>
                  <a:pt x="14516" y="91389"/>
                </a:lnTo>
                <a:lnTo>
                  <a:pt x="22339" y="94233"/>
                </a:lnTo>
                <a:lnTo>
                  <a:pt x="32181" y="94233"/>
                </a:lnTo>
                <a:lnTo>
                  <a:pt x="40927" y="93498"/>
                </a:lnTo>
                <a:lnTo>
                  <a:pt x="48496" y="91293"/>
                </a:lnTo>
                <a:lnTo>
                  <a:pt x="54886" y="87622"/>
                </a:lnTo>
                <a:lnTo>
                  <a:pt x="60096" y="82486"/>
                </a:lnTo>
                <a:lnTo>
                  <a:pt x="78231" y="82486"/>
                </a:lnTo>
                <a:lnTo>
                  <a:pt x="78231" y="81064"/>
                </a:lnTo>
                <a:lnTo>
                  <a:pt x="29273" y="81064"/>
                </a:lnTo>
                <a:lnTo>
                  <a:pt x="24155" y="79590"/>
                </a:lnTo>
                <a:lnTo>
                  <a:pt x="16916" y="73659"/>
                </a:lnTo>
                <a:lnTo>
                  <a:pt x="15112" y="69634"/>
                </a:lnTo>
                <a:lnTo>
                  <a:pt x="15112" y="64528"/>
                </a:lnTo>
                <a:lnTo>
                  <a:pt x="16458" y="57063"/>
                </a:lnTo>
                <a:lnTo>
                  <a:pt x="20493" y="51733"/>
                </a:lnTo>
                <a:lnTo>
                  <a:pt x="27216" y="48537"/>
                </a:lnTo>
                <a:lnTo>
                  <a:pt x="36626" y="47472"/>
                </a:lnTo>
                <a:lnTo>
                  <a:pt x="78231" y="47472"/>
                </a:lnTo>
                <a:lnTo>
                  <a:pt x="78231" y="20980"/>
                </a:lnTo>
                <a:lnTo>
                  <a:pt x="74942" y="13322"/>
                </a:lnTo>
                <a:lnTo>
                  <a:pt x="74739" y="13157"/>
                </a:lnTo>
                <a:close/>
              </a:path>
              <a:path w="78740" h="94614">
                <a:moveTo>
                  <a:pt x="78231" y="82486"/>
                </a:moveTo>
                <a:lnTo>
                  <a:pt x="64007" y="82486"/>
                </a:lnTo>
                <a:lnTo>
                  <a:pt x="64007" y="91909"/>
                </a:lnTo>
                <a:lnTo>
                  <a:pt x="78231" y="91909"/>
                </a:lnTo>
                <a:lnTo>
                  <a:pt x="78231" y="82486"/>
                </a:lnTo>
                <a:close/>
              </a:path>
              <a:path w="78740" h="94614">
                <a:moveTo>
                  <a:pt x="78231" y="47472"/>
                </a:moveTo>
                <a:lnTo>
                  <a:pt x="63474" y="47472"/>
                </a:lnTo>
                <a:lnTo>
                  <a:pt x="63474" y="62750"/>
                </a:lnTo>
                <a:lnTo>
                  <a:pt x="60744" y="68770"/>
                </a:lnTo>
                <a:lnTo>
                  <a:pt x="49847" y="78612"/>
                </a:lnTo>
                <a:lnTo>
                  <a:pt x="43383" y="81064"/>
                </a:lnTo>
                <a:lnTo>
                  <a:pt x="78231" y="81064"/>
                </a:lnTo>
                <a:lnTo>
                  <a:pt x="78231" y="47472"/>
                </a:lnTo>
                <a:close/>
              </a:path>
              <a:path w="78740" h="94614">
                <a:moveTo>
                  <a:pt x="41249" y="0"/>
                </a:moveTo>
                <a:lnTo>
                  <a:pt x="6286" y="17945"/>
                </a:lnTo>
                <a:lnTo>
                  <a:pt x="5689" y="26123"/>
                </a:lnTo>
                <a:lnTo>
                  <a:pt x="20802" y="26123"/>
                </a:lnTo>
                <a:lnTo>
                  <a:pt x="21640" y="17475"/>
                </a:lnTo>
                <a:lnTo>
                  <a:pt x="28562" y="13157"/>
                </a:lnTo>
                <a:lnTo>
                  <a:pt x="74739" y="13157"/>
                </a:lnTo>
                <a:lnTo>
                  <a:pt x="68364" y="7988"/>
                </a:lnTo>
                <a:lnTo>
                  <a:pt x="62968" y="4495"/>
                </a:lnTo>
                <a:lnTo>
                  <a:pt x="56649" y="1998"/>
                </a:lnTo>
                <a:lnTo>
                  <a:pt x="49409" y="499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8733193" y="3904348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41"/>
                </a:lnTo>
              </a:path>
            </a:pathLst>
          </a:custGeom>
          <a:ln w="151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8694521" y="3897769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8786088" y="3888879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4">
                <a:moveTo>
                  <a:pt x="43205" y="0"/>
                </a:moveTo>
                <a:lnTo>
                  <a:pt x="6499" y="19453"/>
                </a:lnTo>
                <a:lnTo>
                  <a:pt x="0" y="46215"/>
                </a:lnTo>
                <a:lnTo>
                  <a:pt x="721" y="56383"/>
                </a:lnTo>
                <a:lnTo>
                  <a:pt x="25339" y="90895"/>
                </a:lnTo>
                <a:lnTo>
                  <a:pt x="43561" y="94233"/>
                </a:lnTo>
                <a:lnTo>
                  <a:pt x="51178" y="93767"/>
                </a:lnTo>
                <a:lnTo>
                  <a:pt x="76453" y="81064"/>
                </a:lnTo>
                <a:lnTo>
                  <a:pt x="34442" y="81064"/>
                </a:lnTo>
                <a:lnTo>
                  <a:pt x="27444" y="78079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70"/>
                </a:lnTo>
                <a:lnTo>
                  <a:pt x="82508" y="34315"/>
                </a:lnTo>
                <a:lnTo>
                  <a:pt x="15824" y="34315"/>
                </a:lnTo>
                <a:lnTo>
                  <a:pt x="16891" y="28143"/>
                </a:lnTo>
                <a:lnTo>
                  <a:pt x="19735" y="23075"/>
                </a:lnTo>
                <a:lnTo>
                  <a:pt x="28981" y="15138"/>
                </a:lnTo>
                <a:lnTo>
                  <a:pt x="35140" y="13157"/>
                </a:lnTo>
                <a:lnTo>
                  <a:pt x="73366" y="13157"/>
                </a:lnTo>
                <a:lnTo>
                  <a:pt x="72542" y="12001"/>
                </a:lnTo>
                <a:lnTo>
                  <a:pt x="66844" y="6745"/>
                </a:lnTo>
                <a:lnTo>
                  <a:pt x="60055" y="2995"/>
                </a:lnTo>
                <a:lnTo>
                  <a:pt x="52175" y="748"/>
                </a:lnTo>
                <a:lnTo>
                  <a:pt x="43205" y="0"/>
                </a:lnTo>
                <a:close/>
              </a:path>
              <a:path w="83820" h="94614">
                <a:moveTo>
                  <a:pt x="81610" y="67208"/>
                </a:moveTo>
                <a:lnTo>
                  <a:pt x="66319" y="67208"/>
                </a:lnTo>
                <a:lnTo>
                  <a:pt x="63297" y="73268"/>
                </a:lnTo>
                <a:lnTo>
                  <a:pt x="58497" y="77598"/>
                </a:lnTo>
                <a:lnTo>
                  <a:pt x="51919" y="80197"/>
                </a:lnTo>
                <a:lnTo>
                  <a:pt x="43561" y="81064"/>
                </a:lnTo>
                <a:lnTo>
                  <a:pt x="76453" y="81064"/>
                </a:lnTo>
                <a:lnTo>
                  <a:pt x="80073" y="75260"/>
                </a:lnTo>
                <a:lnTo>
                  <a:pt x="81610" y="67208"/>
                </a:lnTo>
                <a:close/>
              </a:path>
              <a:path w="83820" h="94614">
                <a:moveTo>
                  <a:pt x="73366" y="13157"/>
                </a:moveTo>
                <a:lnTo>
                  <a:pt x="50076" y="13157"/>
                </a:lnTo>
                <a:lnTo>
                  <a:pt x="55892" y="15163"/>
                </a:lnTo>
                <a:lnTo>
                  <a:pt x="64655" y="23228"/>
                </a:lnTo>
                <a:lnTo>
                  <a:pt x="67094" y="28270"/>
                </a:lnTo>
                <a:lnTo>
                  <a:pt x="67564" y="34315"/>
                </a:lnTo>
                <a:lnTo>
                  <a:pt x="82508" y="34315"/>
                </a:lnTo>
                <a:lnTo>
                  <a:pt x="82407" y="33243"/>
                </a:lnTo>
                <a:lnTo>
                  <a:pt x="80362" y="25438"/>
                </a:lnTo>
                <a:lnTo>
                  <a:pt x="77073" y="18356"/>
                </a:lnTo>
                <a:lnTo>
                  <a:pt x="73366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8892768" y="3891191"/>
            <a:ext cx="95885" cy="90170"/>
          </a:xfrm>
          <a:custGeom>
            <a:avLst/>
            <a:gdLst/>
            <a:ahLst/>
            <a:cxnLst/>
            <a:rect l="l" t="t" r="r" b="b"/>
            <a:pathLst>
              <a:path w="95884" h="90170">
                <a:moveTo>
                  <a:pt x="24003" y="0"/>
                </a:moveTo>
                <a:lnTo>
                  <a:pt x="0" y="0"/>
                </a:lnTo>
                <a:lnTo>
                  <a:pt x="0" y="89598"/>
                </a:lnTo>
                <a:lnTo>
                  <a:pt x="14757" y="89598"/>
                </a:lnTo>
                <a:lnTo>
                  <a:pt x="14757" y="17589"/>
                </a:lnTo>
                <a:lnTo>
                  <a:pt x="33488" y="17589"/>
                </a:lnTo>
                <a:lnTo>
                  <a:pt x="24003" y="0"/>
                </a:lnTo>
                <a:close/>
              </a:path>
              <a:path w="95884" h="90170">
                <a:moveTo>
                  <a:pt x="95656" y="17589"/>
                </a:moveTo>
                <a:lnTo>
                  <a:pt x="80899" y="17589"/>
                </a:lnTo>
                <a:lnTo>
                  <a:pt x="80899" y="89598"/>
                </a:lnTo>
                <a:lnTo>
                  <a:pt x="95656" y="89598"/>
                </a:lnTo>
                <a:lnTo>
                  <a:pt x="95656" y="17589"/>
                </a:lnTo>
                <a:close/>
              </a:path>
              <a:path w="95884" h="90170">
                <a:moveTo>
                  <a:pt x="33488" y="17589"/>
                </a:moveTo>
                <a:lnTo>
                  <a:pt x="18669" y="17589"/>
                </a:lnTo>
                <a:lnTo>
                  <a:pt x="39471" y="55994"/>
                </a:lnTo>
                <a:lnTo>
                  <a:pt x="56184" y="55994"/>
                </a:lnTo>
                <a:lnTo>
                  <a:pt x="64371" y="40881"/>
                </a:lnTo>
                <a:lnTo>
                  <a:pt x="46050" y="40881"/>
                </a:lnTo>
                <a:lnTo>
                  <a:pt x="33488" y="17589"/>
                </a:lnTo>
                <a:close/>
              </a:path>
              <a:path w="95884" h="90170">
                <a:moveTo>
                  <a:pt x="95656" y="0"/>
                </a:moveTo>
                <a:lnTo>
                  <a:pt x="72009" y="0"/>
                </a:lnTo>
                <a:lnTo>
                  <a:pt x="49961" y="40881"/>
                </a:lnTo>
                <a:lnTo>
                  <a:pt x="64371" y="40881"/>
                </a:lnTo>
                <a:lnTo>
                  <a:pt x="76987" y="17589"/>
                </a:lnTo>
                <a:lnTo>
                  <a:pt x="95656" y="17589"/>
                </a:lnTo>
                <a:lnTo>
                  <a:pt x="956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9010650" y="3888879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39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23"/>
                </a:lnTo>
                <a:lnTo>
                  <a:pt x="63474" y="35369"/>
                </a:lnTo>
                <a:lnTo>
                  <a:pt x="34315" y="35369"/>
                </a:lnTo>
                <a:lnTo>
                  <a:pt x="26238" y="35914"/>
                </a:lnTo>
                <a:lnTo>
                  <a:pt x="0" y="56883"/>
                </a:lnTo>
                <a:lnTo>
                  <a:pt x="0" y="73126"/>
                </a:lnTo>
                <a:lnTo>
                  <a:pt x="2908" y="80009"/>
                </a:lnTo>
                <a:lnTo>
                  <a:pt x="14516" y="91389"/>
                </a:lnTo>
                <a:lnTo>
                  <a:pt x="22339" y="94233"/>
                </a:lnTo>
                <a:lnTo>
                  <a:pt x="32181" y="94233"/>
                </a:lnTo>
                <a:lnTo>
                  <a:pt x="40927" y="93498"/>
                </a:lnTo>
                <a:lnTo>
                  <a:pt x="48496" y="91293"/>
                </a:lnTo>
                <a:lnTo>
                  <a:pt x="54886" y="87622"/>
                </a:lnTo>
                <a:lnTo>
                  <a:pt x="60096" y="82486"/>
                </a:lnTo>
                <a:lnTo>
                  <a:pt x="78231" y="82486"/>
                </a:lnTo>
                <a:lnTo>
                  <a:pt x="78231" y="81064"/>
                </a:lnTo>
                <a:lnTo>
                  <a:pt x="29273" y="81064"/>
                </a:lnTo>
                <a:lnTo>
                  <a:pt x="24155" y="79590"/>
                </a:lnTo>
                <a:lnTo>
                  <a:pt x="16916" y="73659"/>
                </a:lnTo>
                <a:lnTo>
                  <a:pt x="15112" y="69634"/>
                </a:lnTo>
                <a:lnTo>
                  <a:pt x="15112" y="64528"/>
                </a:lnTo>
                <a:lnTo>
                  <a:pt x="16458" y="57063"/>
                </a:lnTo>
                <a:lnTo>
                  <a:pt x="20493" y="51733"/>
                </a:lnTo>
                <a:lnTo>
                  <a:pt x="27216" y="48537"/>
                </a:lnTo>
                <a:lnTo>
                  <a:pt x="36626" y="47472"/>
                </a:lnTo>
                <a:lnTo>
                  <a:pt x="78231" y="47472"/>
                </a:lnTo>
                <a:lnTo>
                  <a:pt x="78231" y="20980"/>
                </a:lnTo>
                <a:lnTo>
                  <a:pt x="74942" y="13322"/>
                </a:lnTo>
                <a:lnTo>
                  <a:pt x="74739" y="13157"/>
                </a:lnTo>
                <a:close/>
              </a:path>
              <a:path w="78740" h="94614">
                <a:moveTo>
                  <a:pt x="78231" y="82486"/>
                </a:moveTo>
                <a:lnTo>
                  <a:pt x="64007" y="82486"/>
                </a:lnTo>
                <a:lnTo>
                  <a:pt x="64007" y="91909"/>
                </a:lnTo>
                <a:lnTo>
                  <a:pt x="78231" y="91909"/>
                </a:lnTo>
                <a:lnTo>
                  <a:pt x="78231" y="82486"/>
                </a:lnTo>
                <a:close/>
              </a:path>
              <a:path w="78740" h="94614">
                <a:moveTo>
                  <a:pt x="78231" y="47472"/>
                </a:moveTo>
                <a:lnTo>
                  <a:pt x="63474" y="47472"/>
                </a:lnTo>
                <a:lnTo>
                  <a:pt x="63474" y="62750"/>
                </a:lnTo>
                <a:lnTo>
                  <a:pt x="60744" y="68770"/>
                </a:lnTo>
                <a:lnTo>
                  <a:pt x="49847" y="78612"/>
                </a:lnTo>
                <a:lnTo>
                  <a:pt x="43383" y="81064"/>
                </a:lnTo>
                <a:lnTo>
                  <a:pt x="78231" y="81064"/>
                </a:lnTo>
                <a:lnTo>
                  <a:pt x="78231" y="47472"/>
                </a:lnTo>
                <a:close/>
              </a:path>
              <a:path w="78740" h="94614">
                <a:moveTo>
                  <a:pt x="41249" y="0"/>
                </a:moveTo>
                <a:lnTo>
                  <a:pt x="6286" y="17945"/>
                </a:lnTo>
                <a:lnTo>
                  <a:pt x="5689" y="26123"/>
                </a:lnTo>
                <a:lnTo>
                  <a:pt x="20802" y="26123"/>
                </a:lnTo>
                <a:lnTo>
                  <a:pt x="21640" y="17475"/>
                </a:lnTo>
                <a:lnTo>
                  <a:pt x="28562" y="13157"/>
                </a:lnTo>
                <a:lnTo>
                  <a:pt x="74739" y="13157"/>
                </a:lnTo>
                <a:lnTo>
                  <a:pt x="68364" y="7988"/>
                </a:lnTo>
                <a:lnTo>
                  <a:pt x="62970" y="4495"/>
                </a:lnTo>
                <a:lnTo>
                  <a:pt x="56654" y="1998"/>
                </a:lnTo>
                <a:lnTo>
                  <a:pt x="49415" y="499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9146044" y="3904348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41"/>
                </a:lnTo>
              </a:path>
            </a:pathLst>
          </a:custGeom>
          <a:ln w="151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9107373" y="3897769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9204452" y="3891191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70">
                <a:moveTo>
                  <a:pt x="14757" y="0"/>
                </a:moveTo>
                <a:lnTo>
                  <a:pt x="0" y="0"/>
                </a:lnTo>
                <a:lnTo>
                  <a:pt x="0" y="89598"/>
                </a:lnTo>
                <a:lnTo>
                  <a:pt x="21335" y="89598"/>
                </a:lnTo>
                <a:lnTo>
                  <a:pt x="33022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09" h="90170">
                <a:moveTo>
                  <a:pt x="80009" y="20256"/>
                </a:moveTo>
                <a:lnTo>
                  <a:pt x="65252" y="20256"/>
                </a:lnTo>
                <a:lnTo>
                  <a:pt x="65252" y="89598"/>
                </a:lnTo>
                <a:lnTo>
                  <a:pt x="80009" y="89598"/>
                </a:lnTo>
                <a:lnTo>
                  <a:pt x="80009" y="20256"/>
                </a:lnTo>
                <a:close/>
              </a:path>
              <a:path w="80009" h="90170">
                <a:moveTo>
                  <a:pt x="80009" y="0"/>
                </a:moveTo>
                <a:lnTo>
                  <a:pt x="57962" y="0"/>
                </a:lnTo>
                <a:lnTo>
                  <a:pt x="18668" y="69341"/>
                </a:lnTo>
                <a:lnTo>
                  <a:pt x="33022" y="69341"/>
                </a:lnTo>
                <a:lnTo>
                  <a:pt x="61340" y="20256"/>
                </a:lnTo>
                <a:lnTo>
                  <a:pt x="80009" y="20256"/>
                </a:lnTo>
                <a:lnTo>
                  <a:pt x="800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9313621" y="3891191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4" h="90170">
                <a:moveTo>
                  <a:pt x="15112" y="0"/>
                </a:moveTo>
                <a:lnTo>
                  <a:pt x="0" y="0"/>
                </a:lnTo>
                <a:lnTo>
                  <a:pt x="0" y="89598"/>
                </a:lnTo>
                <a:lnTo>
                  <a:pt x="15112" y="89598"/>
                </a:lnTo>
                <a:lnTo>
                  <a:pt x="15112" y="50139"/>
                </a:lnTo>
                <a:lnTo>
                  <a:pt x="58400" y="50139"/>
                </a:lnTo>
                <a:lnTo>
                  <a:pt x="54940" y="43192"/>
                </a:lnTo>
                <a:lnTo>
                  <a:pt x="58084" y="36982"/>
                </a:lnTo>
                <a:lnTo>
                  <a:pt x="15112" y="36982"/>
                </a:lnTo>
                <a:lnTo>
                  <a:pt x="15112" y="0"/>
                </a:lnTo>
                <a:close/>
              </a:path>
              <a:path w="78104" h="90170">
                <a:moveTo>
                  <a:pt x="58400" y="50139"/>
                </a:moveTo>
                <a:lnTo>
                  <a:pt x="41960" y="50139"/>
                </a:lnTo>
                <a:lnTo>
                  <a:pt x="61874" y="89598"/>
                </a:lnTo>
                <a:lnTo>
                  <a:pt x="78054" y="89598"/>
                </a:lnTo>
                <a:lnTo>
                  <a:pt x="58400" y="50139"/>
                </a:lnTo>
                <a:close/>
              </a:path>
              <a:path w="78104" h="90170">
                <a:moveTo>
                  <a:pt x="76809" y="0"/>
                </a:moveTo>
                <a:lnTo>
                  <a:pt x="60985" y="0"/>
                </a:lnTo>
                <a:lnTo>
                  <a:pt x="42316" y="36982"/>
                </a:lnTo>
                <a:lnTo>
                  <a:pt x="58084" y="36982"/>
                </a:lnTo>
                <a:lnTo>
                  <a:pt x="768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9407677" y="3888879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4">
                <a:moveTo>
                  <a:pt x="43205" y="0"/>
                </a:moveTo>
                <a:lnTo>
                  <a:pt x="6504" y="19453"/>
                </a:lnTo>
                <a:lnTo>
                  <a:pt x="0" y="46215"/>
                </a:lnTo>
                <a:lnTo>
                  <a:pt x="723" y="56383"/>
                </a:lnTo>
                <a:lnTo>
                  <a:pt x="25339" y="90895"/>
                </a:lnTo>
                <a:lnTo>
                  <a:pt x="43561" y="94233"/>
                </a:lnTo>
                <a:lnTo>
                  <a:pt x="51178" y="93767"/>
                </a:lnTo>
                <a:lnTo>
                  <a:pt x="76453" y="81064"/>
                </a:lnTo>
                <a:lnTo>
                  <a:pt x="34442" y="81064"/>
                </a:lnTo>
                <a:lnTo>
                  <a:pt x="27444" y="78079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70"/>
                </a:lnTo>
                <a:lnTo>
                  <a:pt x="82515" y="34315"/>
                </a:lnTo>
                <a:lnTo>
                  <a:pt x="15824" y="34315"/>
                </a:lnTo>
                <a:lnTo>
                  <a:pt x="16891" y="28143"/>
                </a:lnTo>
                <a:lnTo>
                  <a:pt x="19735" y="23075"/>
                </a:lnTo>
                <a:lnTo>
                  <a:pt x="28981" y="15138"/>
                </a:lnTo>
                <a:lnTo>
                  <a:pt x="35140" y="13157"/>
                </a:lnTo>
                <a:lnTo>
                  <a:pt x="73379" y="13157"/>
                </a:lnTo>
                <a:lnTo>
                  <a:pt x="72555" y="12001"/>
                </a:lnTo>
                <a:lnTo>
                  <a:pt x="66849" y="6745"/>
                </a:lnTo>
                <a:lnTo>
                  <a:pt x="60056" y="2995"/>
                </a:lnTo>
                <a:lnTo>
                  <a:pt x="52175" y="748"/>
                </a:lnTo>
                <a:lnTo>
                  <a:pt x="43205" y="0"/>
                </a:lnTo>
                <a:close/>
              </a:path>
              <a:path w="83820" h="94614">
                <a:moveTo>
                  <a:pt x="81610" y="67208"/>
                </a:moveTo>
                <a:lnTo>
                  <a:pt x="66319" y="67208"/>
                </a:lnTo>
                <a:lnTo>
                  <a:pt x="63297" y="73268"/>
                </a:lnTo>
                <a:lnTo>
                  <a:pt x="58497" y="77598"/>
                </a:lnTo>
                <a:lnTo>
                  <a:pt x="51919" y="80197"/>
                </a:lnTo>
                <a:lnTo>
                  <a:pt x="43561" y="81064"/>
                </a:lnTo>
                <a:lnTo>
                  <a:pt x="76453" y="81064"/>
                </a:lnTo>
                <a:lnTo>
                  <a:pt x="80073" y="75260"/>
                </a:lnTo>
                <a:lnTo>
                  <a:pt x="81610" y="67208"/>
                </a:lnTo>
                <a:close/>
              </a:path>
              <a:path w="83820" h="94614">
                <a:moveTo>
                  <a:pt x="73379" y="13157"/>
                </a:moveTo>
                <a:lnTo>
                  <a:pt x="50088" y="13157"/>
                </a:lnTo>
                <a:lnTo>
                  <a:pt x="55892" y="15163"/>
                </a:lnTo>
                <a:lnTo>
                  <a:pt x="64668" y="23228"/>
                </a:lnTo>
                <a:lnTo>
                  <a:pt x="67094" y="28270"/>
                </a:lnTo>
                <a:lnTo>
                  <a:pt x="67564" y="34315"/>
                </a:lnTo>
                <a:lnTo>
                  <a:pt x="82515" y="34315"/>
                </a:lnTo>
                <a:lnTo>
                  <a:pt x="82415" y="33243"/>
                </a:lnTo>
                <a:lnTo>
                  <a:pt x="80373" y="25438"/>
                </a:lnTo>
                <a:lnTo>
                  <a:pt x="77086" y="18356"/>
                </a:lnTo>
                <a:lnTo>
                  <a:pt x="73379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5502744" y="4121784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4"/>
                </a:lnTo>
              </a:path>
            </a:pathLst>
          </a:custGeom>
          <a:ln w="151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464073" y="4115206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555640" y="4106316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4" h="94614">
                <a:moveTo>
                  <a:pt x="44094" y="0"/>
                </a:moveTo>
                <a:lnTo>
                  <a:pt x="6654" y="20447"/>
                </a:lnTo>
                <a:lnTo>
                  <a:pt x="0" y="47117"/>
                </a:lnTo>
                <a:lnTo>
                  <a:pt x="740" y="56899"/>
                </a:lnTo>
                <a:lnTo>
                  <a:pt x="25806" y="90900"/>
                </a:lnTo>
                <a:lnTo>
                  <a:pt x="44094" y="94234"/>
                </a:lnTo>
                <a:lnTo>
                  <a:pt x="53776" y="93400"/>
                </a:lnTo>
                <a:lnTo>
                  <a:pt x="62382" y="90900"/>
                </a:lnTo>
                <a:lnTo>
                  <a:pt x="69911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8" y="77787"/>
                </a:lnTo>
                <a:lnTo>
                  <a:pt x="17602" y="64630"/>
                </a:lnTo>
                <a:lnTo>
                  <a:pt x="15204" y="56899"/>
                </a:lnTo>
                <a:lnTo>
                  <a:pt x="15206" y="37339"/>
                </a:lnTo>
                <a:lnTo>
                  <a:pt x="17602" y="29603"/>
                </a:lnTo>
                <a:lnTo>
                  <a:pt x="27558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1" y="7500"/>
                </a:lnTo>
                <a:lnTo>
                  <a:pt x="62382" y="3333"/>
                </a:lnTo>
                <a:lnTo>
                  <a:pt x="53776" y="833"/>
                </a:lnTo>
                <a:lnTo>
                  <a:pt x="44094" y="0"/>
                </a:lnTo>
                <a:close/>
              </a:path>
              <a:path w="88264" h="94614">
                <a:moveTo>
                  <a:pt x="76168" y="13157"/>
                </a:moveTo>
                <a:lnTo>
                  <a:pt x="53454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1" y="37339"/>
                </a:lnTo>
                <a:lnTo>
                  <a:pt x="72984" y="56899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50" y="37339"/>
                </a:lnTo>
                <a:lnTo>
                  <a:pt x="85234" y="28449"/>
                </a:lnTo>
                <a:lnTo>
                  <a:pt x="81539" y="20447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657341" y="4108627"/>
            <a:ext cx="89535" cy="90170"/>
          </a:xfrm>
          <a:custGeom>
            <a:avLst/>
            <a:gdLst/>
            <a:ahLst/>
            <a:cxnLst/>
            <a:rect l="l" t="t" r="r" b="b"/>
            <a:pathLst>
              <a:path w="89535" h="90170">
                <a:moveTo>
                  <a:pt x="89255" y="0"/>
                </a:moveTo>
                <a:lnTo>
                  <a:pt x="20624" y="0"/>
                </a:lnTo>
                <a:lnTo>
                  <a:pt x="20616" y="35026"/>
                </a:lnTo>
                <a:lnTo>
                  <a:pt x="20369" y="45337"/>
                </a:lnTo>
                <a:lnTo>
                  <a:pt x="9309" y="75387"/>
                </a:lnTo>
                <a:lnTo>
                  <a:pt x="0" y="75387"/>
                </a:lnTo>
                <a:lnTo>
                  <a:pt x="0" y="89611"/>
                </a:lnTo>
                <a:lnTo>
                  <a:pt x="3022" y="89611"/>
                </a:lnTo>
                <a:lnTo>
                  <a:pt x="10875" y="88856"/>
                </a:lnTo>
                <a:lnTo>
                  <a:pt x="34209" y="49085"/>
                </a:lnTo>
                <a:lnTo>
                  <a:pt x="34671" y="35026"/>
                </a:lnTo>
                <a:lnTo>
                  <a:pt x="34671" y="13157"/>
                </a:lnTo>
                <a:lnTo>
                  <a:pt x="89255" y="13157"/>
                </a:lnTo>
                <a:lnTo>
                  <a:pt x="89255" y="0"/>
                </a:lnTo>
                <a:close/>
              </a:path>
              <a:path w="89535" h="90170">
                <a:moveTo>
                  <a:pt x="89255" y="13157"/>
                </a:moveTo>
                <a:lnTo>
                  <a:pt x="73964" y="13157"/>
                </a:lnTo>
                <a:lnTo>
                  <a:pt x="73964" y="89611"/>
                </a:lnTo>
                <a:lnTo>
                  <a:pt x="89255" y="89611"/>
                </a:lnTo>
                <a:lnTo>
                  <a:pt x="8925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775578" y="4108627"/>
            <a:ext cx="75565" cy="90170"/>
          </a:xfrm>
          <a:custGeom>
            <a:avLst/>
            <a:gdLst/>
            <a:ahLst/>
            <a:cxnLst/>
            <a:rect l="l" t="t" r="r" b="b"/>
            <a:pathLst>
              <a:path w="75564" h="90170">
                <a:moveTo>
                  <a:pt x="15112" y="0"/>
                </a:moveTo>
                <a:lnTo>
                  <a:pt x="0" y="0"/>
                </a:lnTo>
                <a:lnTo>
                  <a:pt x="0" y="89611"/>
                </a:lnTo>
                <a:lnTo>
                  <a:pt x="41605" y="89611"/>
                </a:lnTo>
                <a:lnTo>
                  <a:pt x="49237" y="89117"/>
                </a:lnTo>
                <a:lnTo>
                  <a:pt x="55943" y="87636"/>
                </a:lnTo>
                <a:lnTo>
                  <a:pt x="61725" y="85164"/>
                </a:lnTo>
                <a:lnTo>
                  <a:pt x="66586" y="81699"/>
                </a:lnTo>
                <a:lnTo>
                  <a:pt x="72425" y="76454"/>
                </a:lnTo>
                <a:lnTo>
                  <a:pt x="15112" y="76454"/>
                </a:lnTo>
                <a:lnTo>
                  <a:pt x="15112" y="42672"/>
                </a:lnTo>
                <a:lnTo>
                  <a:pt x="72182" y="42672"/>
                </a:lnTo>
                <a:lnTo>
                  <a:pt x="66586" y="37693"/>
                </a:lnTo>
                <a:lnTo>
                  <a:pt x="61725" y="34274"/>
                </a:lnTo>
                <a:lnTo>
                  <a:pt x="55943" y="31829"/>
                </a:lnTo>
                <a:lnTo>
                  <a:pt x="49237" y="30360"/>
                </a:lnTo>
                <a:lnTo>
                  <a:pt x="41605" y="29870"/>
                </a:lnTo>
                <a:lnTo>
                  <a:pt x="15112" y="29870"/>
                </a:lnTo>
                <a:lnTo>
                  <a:pt x="15112" y="0"/>
                </a:lnTo>
                <a:close/>
              </a:path>
              <a:path w="75564" h="90170">
                <a:moveTo>
                  <a:pt x="72182" y="42672"/>
                </a:moveTo>
                <a:lnTo>
                  <a:pt x="46939" y="42672"/>
                </a:lnTo>
                <a:lnTo>
                  <a:pt x="52273" y="44094"/>
                </a:lnTo>
                <a:lnTo>
                  <a:pt x="58673" y="49784"/>
                </a:lnTo>
                <a:lnTo>
                  <a:pt x="60274" y="54000"/>
                </a:lnTo>
                <a:lnTo>
                  <a:pt x="60274" y="65138"/>
                </a:lnTo>
                <a:lnTo>
                  <a:pt x="58673" y="69342"/>
                </a:lnTo>
                <a:lnTo>
                  <a:pt x="52273" y="75031"/>
                </a:lnTo>
                <a:lnTo>
                  <a:pt x="46939" y="76454"/>
                </a:lnTo>
                <a:lnTo>
                  <a:pt x="72425" y="76454"/>
                </a:lnTo>
                <a:lnTo>
                  <a:pt x="75271" y="69342"/>
                </a:lnTo>
                <a:lnTo>
                  <a:pt x="75387" y="50203"/>
                </a:lnTo>
                <a:lnTo>
                  <a:pt x="72453" y="42913"/>
                </a:lnTo>
                <a:lnTo>
                  <a:pt x="72182" y="4267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872479" y="4108627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4" h="90170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50139"/>
                </a:lnTo>
                <a:lnTo>
                  <a:pt x="58394" y="50139"/>
                </a:lnTo>
                <a:lnTo>
                  <a:pt x="54940" y="43205"/>
                </a:lnTo>
                <a:lnTo>
                  <a:pt x="58090" y="36982"/>
                </a:lnTo>
                <a:lnTo>
                  <a:pt x="15113" y="36982"/>
                </a:lnTo>
                <a:lnTo>
                  <a:pt x="15113" y="0"/>
                </a:lnTo>
                <a:close/>
              </a:path>
              <a:path w="78104" h="90170">
                <a:moveTo>
                  <a:pt x="58394" y="50139"/>
                </a:moveTo>
                <a:lnTo>
                  <a:pt x="41960" y="50139"/>
                </a:lnTo>
                <a:lnTo>
                  <a:pt x="61874" y="89611"/>
                </a:lnTo>
                <a:lnTo>
                  <a:pt x="78054" y="89611"/>
                </a:lnTo>
                <a:lnTo>
                  <a:pt x="58394" y="50139"/>
                </a:lnTo>
                <a:close/>
              </a:path>
              <a:path w="78104" h="90170">
                <a:moveTo>
                  <a:pt x="76809" y="0"/>
                </a:moveTo>
                <a:lnTo>
                  <a:pt x="60985" y="0"/>
                </a:lnTo>
                <a:lnTo>
                  <a:pt x="42316" y="36982"/>
                </a:lnTo>
                <a:lnTo>
                  <a:pt x="58090" y="36982"/>
                </a:lnTo>
                <a:lnTo>
                  <a:pt x="768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966536" y="4106316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4" h="94614">
                <a:moveTo>
                  <a:pt x="44094" y="0"/>
                </a:moveTo>
                <a:lnTo>
                  <a:pt x="6654" y="20447"/>
                </a:lnTo>
                <a:lnTo>
                  <a:pt x="0" y="47117"/>
                </a:lnTo>
                <a:lnTo>
                  <a:pt x="740" y="56899"/>
                </a:lnTo>
                <a:lnTo>
                  <a:pt x="25806" y="90900"/>
                </a:lnTo>
                <a:lnTo>
                  <a:pt x="44094" y="94234"/>
                </a:lnTo>
                <a:lnTo>
                  <a:pt x="53783" y="93400"/>
                </a:lnTo>
                <a:lnTo>
                  <a:pt x="62391" y="90900"/>
                </a:lnTo>
                <a:lnTo>
                  <a:pt x="69919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8" y="77787"/>
                </a:lnTo>
                <a:lnTo>
                  <a:pt x="17602" y="64630"/>
                </a:lnTo>
                <a:lnTo>
                  <a:pt x="15204" y="56899"/>
                </a:lnTo>
                <a:lnTo>
                  <a:pt x="15206" y="37339"/>
                </a:lnTo>
                <a:lnTo>
                  <a:pt x="17602" y="29603"/>
                </a:lnTo>
                <a:lnTo>
                  <a:pt x="27558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9" y="7500"/>
                </a:lnTo>
                <a:lnTo>
                  <a:pt x="62391" y="3333"/>
                </a:lnTo>
                <a:lnTo>
                  <a:pt x="53783" y="833"/>
                </a:lnTo>
                <a:lnTo>
                  <a:pt x="44094" y="0"/>
                </a:lnTo>
                <a:close/>
              </a:path>
              <a:path w="88264" h="94614">
                <a:moveTo>
                  <a:pt x="76168" y="13157"/>
                </a:moveTo>
                <a:lnTo>
                  <a:pt x="53466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94" y="37339"/>
                </a:lnTo>
                <a:lnTo>
                  <a:pt x="72996" y="56899"/>
                </a:lnTo>
                <a:lnTo>
                  <a:pt x="70586" y="64630"/>
                </a:lnTo>
                <a:lnTo>
                  <a:pt x="60629" y="77787"/>
                </a:lnTo>
                <a:lnTo>
                  <a:pt x="53466" y="81076"/>
                </a:lnTo>
                <a:lnTo>
                  <a:pt x="76168" y="81076"/>
                </a:lnTo>
                <a:lnTo>
                  <a:pt x="88201" y="47117"/>
                </a:lnTo>
                <a:lnTo>
                  <a:pt x="87461" y="37339"/>
                </a:lnTo>
                <a:lnTo>
                  <a:pt x="85240" y="28449"/>
                </a:lnTo>
                <a:lnTo>
                  <a:pt x="81541" y="20447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7974621" y="418792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491" y="0"/>
                </a:lnTo>
              </a:path>
            </a:pathLst>
          </a:custGeom>
          <a:ln w="2062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474919" y="4729581"/>
            <a:ext cx="104139" cy="127000"/>
          </a:xfrm>
          <a:custGeom>
            <a:avLst/>
            <a:gdLst/>
            <a:ahLst/>
            <a:cxnLst/>
            <a:rect l="l" t="t" r="r" b="b"/>
            <a:pathLst>
              <a:path w="104139" h="127000">
                <a:moveTo>
                  <a:pt x="15646" y="0"/>
                </a:moveTo>
                <a:lnTo>
                  <a:pt x="0" y="0"/>
                </a:lnTo>
                <a:lnTo>
                  <a:pt x="0" y="126949"/>
                </a:lnTo>
                <a:lnTo>
                  <a:pt x="25069" y="126949"/>
                </a:lnTo>
                <a:lnTo>
                  <a:pt x="35704" y="107568"/>
                </a:lnTo>
                <a:lnTo>
                  <a:pt x="15646" y="107568"/>
                </a:lnTo>
                <a:lnTo>
                  <a:pt x="15646" y="0"/>
                </a:lnTo>
                <a:close/>
              </a:path>
              <a:path w="104139" h="127000">
                <a:moveTo>
                  <a:pt x="103657" y="19380"/>
                </a:moveTo>
                <a:lnTo>
                  <a:pt x="88011" y="19380"/>
                </a:lnTo>
                <a:lnTo>
                  <a:pt x="88011" y="126949"/>
                </a:lnTo>
                <a:lnTo>
                  <a:pt x="103657" y="126949"/>
                </a:lnTo>
                <a:lnTo>
                  <a:pt x="103657" y="19380"/>
                </a:lnTo>
                <a:close/>
              </a:path>
              <a:path w="104139" h="127000">
                <a:moveTo>
                  <a:pt x="103657" y="0"/>
                </a:moveTo>
                <a:lnTo>
                  <a:pt x="78587" y="0"/>
                </a:lnTo>
                <a:lnTo>
                  <a:pt x="19558" y="107568"/>
                </a:lnTo>
                <a:lnTo>
                  <a:pt x="35704" y="107568"/>
                </a:lnTo>
                <a:lnTo>
                  <a:pt x="84099" y="19380"/>
                </a:lnTo>
                <a:lnTo>
                  <a:pt x="103657" y="19380"/>
                </a:lnTo>
                <a:lnTo>
                  <a:pt x="1036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609335" y="4766919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70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50139"/>
                </a:lnTo>
                <a:lnTo>
                  <a:pt x="79832" y="50139"/>
                </a:lnTo>
                <a:lnTo>
                  <a:pt x="79832" y="36982"/>
                </a:lnTo>
                <a:lnTo>
                  <a:pt x="15113" y="36982"/>
                </a:lnTo>
                <a:lnTo>
                  <a:pt x="15113" y="0"/>
                </a:lnTo>
                <a:close/>
              </a:path>
              <a:path w="80010" h="90170">
                <a:moveTo>
                  <a:pt x="79832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10" h="90170">
                <a:moveTo>
                  <a:pt x="79832" y="0"/>
                </a:moveTo>
                <a:lnTo>
                  <a:pt x="64719" y="0"/>
                </a:lnTo>
                <a:lnTo>
                  <a:pt x="64719" y="36982"/>
                </a:lnTo>
                <a:lnTo>
                  <a:pt x="79832" y="36982"/>
                </a:lnTo>
                <a:lnTo>
                  <a:pt x="798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5712815" y="4764608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4" h="94614">
                <a:moveTo>
                  <a:pt x="44094" y="0"/>
                </a:moveTo>
                <a:lnTo>
                  <a:pt x="6654" y="20447"/>
                </a:lnTo>
                <a:lnTo>
                  <a:pt x="0" y="47117"/>
                </a:lnTo>
                <a:lnTo>
                  <a:pt x="740" y="56894"/>
                </a:lnTo>
                <a:lnTo>
                  <a:pt x="25806" y="90900"/>
                </a:lnTo>
                <a:lnTo>
                  <a:pt x="44094" y="94234"/>
                </a:lnTo>
                <a:lnTo>
                  <a:pt x="53783" y="93400"/>
                </a:lnTo>
                <a:lnTo>
                  <a:pt x="62391" y="90900"/>
                </a:lnTo>
                <a:lnTo>
                  <a:pt x="69919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8" y="77787"/>
                </a:lnTo>
                <a:lnTo>
                  <a:pt x="17602" y="64630"/>
                </a:lnTo>
                <a:lnTo>
                  <a:pt x="15203" y="56894"/>
                </a:lnTo>
                <a:lnTo>
                  <a:pt x="15206" y="37339"/>
                </a:lnTo>
                <a:lnTo>
                  <a:pt x="17602" y="29603"/>
                </a:lnTo>
                <a:lnTo>
                  <a:pt x="27558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9" y="7500"/>
                </a:lnTo>
                <a:lnTo>
                  <a:pt x="62391" y="3333"/>
                </a:lnTo>
                <a:lnTo>
                  <a:pt x="53783" y="833"/>
                </a:lnTo>
                <a:lnTo>
                  <a:pt x="44094" y="0"/>
                </a:lnTo>
                <a:close/>
              </a:path>
              <a:path w="88264" h="94614">
                <a:moveTo>
                  <a:pt x="76168" y="13157"/>
                </a:moveTo>
                <a:lnTo>
                  <a:pt x="53454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1" y="37339"/>
                </a:lnTo>
                <a:lnTo>
                  <a:pt x="72985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50" y="37339"/>
                </a:lnTo>
                <a:lnTo>
                  <a:pt x="85234" y="28449"/>
                </a:lnTo>
                <a:lnTo>
                  <a:pt x="81539" y="20447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819140" y="4764608"/>
            <a:ext cx="81280" cy="94615"/>
          </a:xfrm>
          <a:custGeom>
            <a:avLst/>
            <a:gdLst/>
            <a:ahLst/>
            <a:cxnLst/>
            <a:rect l="l" t="t" r="r" b="b"/>
            <a:pathLst>
              <a:path w="81279" h="94614">
                <a:moveTo>
                  <a:pt x="43561" y="0"/>
                </a:moveTo>
                <a:lnTo>
                  <a:pt x="6504" y="20215"/>
                </a:lnTo>
                <a:lnTo>
                  <a:pt x="0" y="47117"/>
                </a:lnTo>
                <a:lnTo>
                  <a:pt x="728" y="56970"/>
                </a:lnTo>
                <a:lnTo>
                  <a:pt x="25446" y="90925"/>
                </a:lnTo>
                <a:lnTo>
                  <a:pt x="43561" y="94234"/>
                </a:lnTo>
                <a:lnTo>
                  <a:pt x="50869" y="93738"/>
                </a:lnTo>
                <a:lnTo>
                  <a:pt x="57497" y="92254"/>
                </a:lnTo>
                <a:lnTo>
                  <a:pt x="63447" y="89781"/>
                </a:lnTo>
                <a:lnTo>
                  <a:pt x="68719" y="86321"/>
                </a:lnTo>
                <a:lnTo>
                  <a:pt x="75266" y="81076"/>
                </a:lnTo>
                <a:lnTo>
                  <a:pt x="34086" y="81076"/>
                </a:lnTo>
                <a:lnTo>
                  <a:pt x="26974" y="77825"/>
                </a:lnTo>
                <a:lnTo>
                  <a:pt x="15113" y="37045"/>
                </a:lnTo>
                <a:lnTo>
                  <a:pt x="17462" y="29019"/>
                </a:lnTo>
                <a:lnTo>
                  <a:pt x="26822" y="16332"/>
                </a:lnTo>
                <a:lnTo>
                  <a:pt x="33959" y="13157"/>
                </a:lnTo>
                <a:lnTo>
                  <a:pt x="75339" y="13157"/>
                </a:lnTo>
                <a:lnTo>
                  <a:pt x="75184" y="12890"/>
                </a:lnTo>
                <a:lnTo>
                  <a:pt x="68719" y="7734"/>
                </a:lnTo>
                <a:lnTo>
                  <a:pt x="63517" y="4350"/>
                </a:lnTo>
                <a:lnTo>
                  <a:pt x="57588" y="1933"/>
                </a:lnTo>
                <a:lnTo>
                  <a:pt x="50935" y="483"/>
                </a:lnTo>
                <a:lnTo>
                  <a:pt x="43561" y="0"/>
                </a:lnTo>
                <a:close/>
              </a:path>
              <a:path w="81279" h="94614">
                <a:moveTo>
                  <a:pt x="81254" y="64897"/>
                </a:moveTo>
                <a:lnTo>
                  <a:pt x="66141" y="64897"/>
                </a:lnTo>
                <a:lnTo>
                  <a:pt x="63331" y="71973"/>
                </a:lnTo>
                <a:lnTo>
                  <a:pt x="58632" y="77030"/>
                </a:lnTo>
                <a:lnTo>
                  <a:pt x="52043" y="80064"/>
                </a:lnTo>
                <a:lnTo>
                  <a:pt x="43561" y="81076"/>
                </a:lnTo>
                <a:lnTo>
                  <a:pt x="75266" y="81076"/>
                </a:lnTo>
                <a:lnTo>
                  <a:pt x="79476" y="73901"/>
                </a:lnTo>
                <a:lnTo>
                  <a:pt x="81254" y="64897"/>
                </a:lnTo>
                <a:close/>
              </a:path>
              <a:path w="81279" h="94614">
                <a:moveTo>
                  <a:pt x="75339" y="13157"/>
                </a:moveTo>
                <a:lnTo>
                  <a:pt x="43561" y="13157"/>
                </a:lnTo>
                <a:lnTo>
                  <a:pt x="51409" y="14102"/>
                </a:lnTo>
                <a:lnTo>
                  <a:pt x="57699" y="16937"/>
                </a:lnTo>
                <a:lnTo>
                  <a:pt x="62431" y="21660"/>
                </a:lnTo>
                <a:lnTo>
                  <a:pt x="65608" y="28270"/>
                </a:lnTo>
                <a:lnTo>
                  <a:pt x="80721" y="28270"/>
                </a:lnTo>
                <a:lnTo>
                  <a:pt x="79184" y="19735"/>
                </a:lnTo>
                <a:lnTo>
                  <a:pt x="75339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952401" y="4780076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3"/>
                </a:lnTo>
              </a:path>
            </a:pathLst>
          </a:custGeom>
          <a:ln w="151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913729" y="4773498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6010808" y="4764608"/>
            <a:ext cx="85725" cy="127635"/>
          </a:xfrm>
          <a:custGeom>
            <a:avLst/>
            <a:gdLst/>
            <a:ahLst/>
            <a:cxnLst/>
            <a:rect l="l" t="t" r="r" b="b"/>
            <a:pathLst>
              <a:path w="85725" h="127635">
                <a:moveTo>
                  <a:pt x="14579" y="2311"/>
                </a:moveTo>
                <a:lnTo>
                  <a:pt x="0" y="2311"/>
                </a:lnTo>
                <a:lnTo>
                  <a:pt x="0" y="127482"/>
                </a:lnTo>
                <a:lnTo>
                  <a:pt x="15112" y="127482"/>
                </a:lnTo>
                <a:lnTo>
                  <a:pt x="15112" y="82321"/>
                </a:lnTo>
                <a:lnTo>
                  <a:pt x="73875" y="82321"/>
                </a:lnTo>
                <a:lnTo>
                  <a:pt x="75120" y="81076"/>
                </a:lnTo>
                <a:lnTo>
                  <a:pt x="33667" y="81076"/>
                </a:lnTo>
                <a:lnTo>
                  <a:pt x="26644" y="77825"/>
                </a:lnTo>
                <a:lnTo>
                  <a:pt x="17284" y="64782"/>
                </a:lnTo>
                <a:lnTo>
                  <a:pt x="15029" y="57041"/>
                </a:lnTo>
                <a:lnTo>
                  <a:pt x="14986" y="37339"/>
                </a:lnTo>
                <a:lnTo>
                  <a:pt x="17284" y="29464"/>
                </a:lnTo>
                <a:lnTo>
                  <a:pt x="26644" y="16421"/>
                </a:lnTo>
                <a:lnTo>
                  <a:pt x="33667" y="13157"/>
                </a:lnTo>
                <a:lnTo>
                  <a:pt x="74944" y="13157"/>
                </a:lnTo>
                <a:lnTo>
                  <a:pt x="73716" y="11912"/>
                </a:lnTo>
                <a:lnTo>
                  <a:pt x="14579" y="11912"/>
                </a:lnTo>
                <a:lnTo>
                  <a:pt x="14579" y="2311"/>
                </a:lnTo>
                <a:close/>
              </a:path>
              <a:path w="85725" h="127635">
                <a:moveTo>
                  <a:pt x="73875" y="82321"/>
                </a:moveTo>
                <a:lnTo>
                  <a:pt x="19024" y="82321"/>
                </a:lnTo>
                <a:lnTo>
                  <a:pt x="24072" y="87531"/>
                </a:lnTo>
                <a:lnTo>
                  <a:pt x="30319" y="91254"/>
                </a:lnTo>
                <a:lnTo>
                  <a:pt x="37764" y="93488"/>
                </a:lnTo>
                <a:lnTo>
                  <a:pt x="46405" y="94234"/>
                </a:lnTo>
                <a:lnTo>
                  <a:pt x="55001" y="93412"/>
                </a:lnTo>
                <a:lnTo>
                  <a:pt x="62653" y="90946"/>
                </a:lnTo>
                <a:lnTo>
                  <a:pt x="69360" y="86834"/>
                </a:lnTo>
                <a:lnTo>
                  <a:pt x="73875" y="82321"/>
                </a:lnTo>
                <a:close/>
              </a:path>
              <a:path w="85725" h="127635">
                <a:moveTo>
                  <a:pt x="74944" y="13157"/>
                </a:moveTo>
                <a:lnTo>
                  <a:pt x="51803" y="13157"/>
                </a:lnTo>
                <a:lnTo>
                  <a:pt x="58585" y="16268"/>
                </a:lnTo>
                <a:lnTo>
                  <a:pt x="63385" y="22491"/>
                </a:lnTo>
                <a:lnTo>
                  <a:pt x="66536" y="27530"/>
                </a:lnTo>
                <a:lnTo>
                  <a:pt x="68786" y="33313"/>
                </a:lnTo>
                <a:lnTo>
                  <a:pt x="70136" y="39842"/>
                </a:lnTo>
                <a:lnTo>
                  <a:pt x="70586" y="47117"/>
                </a:lnTo>
                <a:lnTo>
                  <a:pt x="70136" y="54391"/>
                </a:lnTo>
                <a:lnTo>
                  <a:pt x="51803" y="81076"/>
                </a:lnTo>
                <a:lnTo>
                  <a:pt x="75120" y="81076"/>
                </a:lnTo>
                <a:lnTo>
                  <a:pt x="79752" y="74023"/>
                </a:lnTo>
                <a:lnTo>
                  <a:pt x="83057" y="66011"/>
                </a:lnTo>
                <a:lnTo>
                  <a:pt x="85039" y="57041"/>
                </a:lnTo>
                <a:lnTo>
                  <a:pt x="85699" y="47117"/>
                </a:lnTo>
                <a:lnTo>
                  <a:pt x="85039" y="37339"/>
                </a:lnTo>
                <a:lnTo>
                  <a:pt x="83057" y="28449"/>
                </a:lnTo>
                <a:lnTo>
                  <a:pt x="79752" y="20447"/>
                </a:lnTo>
                <a:lnTo>
                  <a:pt x="75120" y="13335"/>
                </a:lnTo>
                <a:lnTo>
                  <a:pt x="74944" y="13157"/>
                </a:lnTo>
                <a:close/>
              </a:path>
              <a:path w="85725" h="127635">
                <a:moveTo>
                  <a:pt x="46405" y="0"/>
                </a:moveTo>
                <a:lnTo>
                  <a:pt x="37795" y="745"/>
                </a:lnTo>
                <a:lnTo>
                  <a:pt x="30272" y="2979"/>
                </a:lnTo>
                <a:lnTo>
                  <a:pt x="23836" y="6702"/>
                </a:lnTo>
                <a:lnTo>
                  <a:pt x="18491" y="11912"/>
                </a:lnTo>
                <a:lnTo>
                  <a:pt x="73716" y="11912"/>
                </a:lnTo>
                <a:lnTo>
                  <a:pt x="69360" y="7500"/>
                </a:lnTo>
                <a:lnTo>
                  <a:pt x="62653" y="3333"/>
                </a:lnTo>
                <a:lnTo>
                  <a:pt x="55001" y="833"/>
                </a:lnTo>
                <a:lnTo>
                  <a:pt x="464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6113221" y="4764608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39" h="94614">
                <a:moveTo>
                  <a:pt x="74723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8" y="35927"/>
                </a:lnTo>
                <a:lnTo>
                  <a:pt x="0" y="56895"/>
                </a:lnTo>
                <a:lnTo>
                  <a:pt x="0" y="73139"/>
                </a:lnTo>
                <a:lnTo>
                  <a:pt x="2908" y="80010"/>
                </a:lnTo>
                <a:lnTo>
                  <a:pt x="14516" y="91389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7" y="93500"/>
                </a:lnTo>
                <a:lnTo>
                  <a:pt x="48496" y="91300"/>
                </a:lnTo>
                <a:lnTo>
                  <a:pt x="54886" y="87633"/>
                </a:lnTo>
                <a:lnTo>
                  <a:pt x="60096" y="82499"/>
                </a:lnTo>
                <a:lnTo>
                  <a:pt x="78232" y="82499"/>
                </a:lnTo>
                <a:lnTo>
                  <a:pt x="78232" y="81076"/>
                </a:lnTo>
                <a:lnTo>
                  <a:pt x="29273" y="81076"/>
                </a:lnTo>
                <a:lnTo>
                  <a:pt x="24155" y="79603"/>
                </a:lnTo>
                <a:lnTo>
                  <a:pt x="16929" y="73672"/>
                </a:lnTo>
                <a:lnTo>
                  <a:pt x="15113" y="69634"/>
                </a:lnTo>
                <a:lnTo>
                  <a:pt x="15113" y="64541"/>
                </a:lnTo>
                <a:lnTo>
                  <a:pt x="16458" y="57073"/>
                </a:lnTo>
                <a:lnTo>
                  <a:pt x="20493" y="51739"/>
                </a:lnTo>
                <a:lnTo>
                  <a:pt x="27216" y="48539"/>
                </a:lnTo>
                <a:lnTo>
                  <a:pt x="36626" y="47472"/>
                </a:lnTo>
                <a:lnTo>
                  <a:pt x="78232" y="47472"/>
                </a:lnTo>
                <a:lnTo>
                  <a:pt x="78232" y="20980"/>
                </a:lnTo>
                <a:lnTo>
                  <a:pt x="74942" y="13334"/>
                </a:lnTo>
                <a:lnTo>
                  <a:pt x="74723" y="13157"/>
                </a:lnTo>
                <a:close/>
              </a:path>
              <a:path w="78739" h="94614">
                <a:moveTo>
                  <a:pt x="78232" y="82499"/>
                </a:moveTo>
                <a:lnTo>
                  <a:pt x="64008" y="82499"/>
                </a:lnTo>
                <a:lnTo>
                  <a:pt x="64008" y="91922"/>
                </a:lnTo>
                <a:lnTo>
                  <a:pt x="78232" y="91922"/>
                </a:lnTo>
                <a:lnTo>
                  <a:pt x="78232" y="82499"/>
                </a:lnTo>
                <a:close/>
              </a:path>
              <a:path w="78739" h="94614">
                <a:moveTo>
                  <a:pt x="78232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44" y="68783"/>
                </a:lnTo>
                <a:lnTo>
                  <a:pt x="49847" y="78625"/>
                </a:lnTo>
                <a:lnTo>
                  <a:pt x="43383" y="81076"/>
                </a:lnTo>
                <a:lnTo>
                  <a:pt x="78232" y="81076"/>
                </a:lnTo>
                <a:lnTo>
                  <a:pt x="78232" y="47472"/>
                </a:lnTo>
                <a:close/>
              </a:path>
              <a:path w="78739" h="94614">
                <a:moveTo>
                  <a:pt x="41249" y="0"/>
                </a:moveTo>
                <a:lnTo>
                  <a:pt x="6286" y="17957"/>
                </a:lnTo>
                <a:lnTo>
                  <a:pt x="5689" y="26136"/>
                </a:lnTo>
                <a:lnTo>
                  <a:pt x="20802" y="26136"/>
                </a:lnTo>
                <a:lnTo>
                  <a:pt x="21640" y="17487"/>
                </a:lnTo>
                <a:lnTo>
                  <a:pt x="28575" y="13157"/>
                </a:lnTo>
                <a:lnTo>
                  <a:pt x="74723" y="13157"/>
                </a:lnTo>
                <a:lnTo>
                  <a:pt x="68364" y="8000"/>
                </a:lnTo>
                <a:lnTo>
                  <a:pt x="62970" y="4500"/>
                </a:lnTo>
                <a:lnTo>
                  <a:pt x="56654" y="2000"/>
                </a:lnTo>
                <a:lnTo>
                  <a:pt x="49415" y="500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219190" y="4766919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70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50139"/>
                </a:lnTo>
                <a:lnTo>
                  <a:pt x="79832" y="50139"/>
                </a:lnTo>
                <a:lnTo>
                  <a:pt x="79832" y="36982"/>
                </a:lnTo>
                <a:lnTo>
                  <a:pt x="15113" y="36982"/>
                </a:lnTo>
                <a:lnTo>
                  <a:pt x="15113" y="0"/>
                </a:lnTo>
                <a:close/>
              </a:path>
              <a:path w="80010" h="90170">
                <a:moveTo>
                  <a:pt x="79832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10" h="90170">
                <a:moveTo>
                  <a:pt x="79832" y="0"/>
                </a:moveTo>
                <a:lnTo>
                  <a:pt x="64719" y="0"/>
                </a:lnTo>
                <a:lnTo>
                  <a:pt x="64719" y="36982"/>
                </a:lnTo>
                <a:lnTo>
                  <a:pt x="79832" y="36982"/>
                </a:lnTo>
                <a:lnTo>
                  <a:pt x="798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6328181" y="4766919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70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50139"/>
                </a:lnTo>
                <a:lnTo>
                  <a:pt x="79832" y="50139"/>
                </a:lnTo>
                <a:lnTo>
                  <a:pt x="79832" y="36982"/>
                </a:lnTo>
                <a:lnTo>
                  <a:pt x="15113" y="36982"/>
                </a:lnTo>
                <a:lnTo>
                  <a:pt x="15113" y="0"/>
                </a:lnTo>
                <a:close/>
              </a:path>
              <a:path w="80010" h="90170">
                <a:moveTo>
                  <a:pt x="79832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10" h="90170">
                <a:moveTo>
                  <a:pt x="79832" y="0"/>
                </a:moveTo>
                <a:lnTo>
                  <a:pt x="64719" y="0"/>
                </a:lnTo>
                <a:lnTo>
                  <a:pt x="64719" y="36982"/>
                </a:lnTo>
                <a:lnTo>
                  <a:pt x="79832" y="36982"/>
                </a:lnTo>
                <a:lnTo>
                  <a:pt x="798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6437172" y="4766919"/>
            <a:ext cx="103505" cy="90170"/>
          </a:xfrm>
          <a:custGeom>
            <a:avLst/>
            <a:gdLst/>
            <a:ahLst/>
            <a:cxnLst/>
            <a:rect l="l" t="t" r="r" b="b"/>
            <a:pathLst>
              <a:path w="103504" h="90170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39827" y="89611"/>
                </a:lnTo>
                <a:lnTo>
                  <a:pt x="47454" y="89116"/>
                </a:lnTo>
                <a:lnTo>
                  <a:pt x="54160" y="87631"/>
                </a:lnTo>
                <a:lnTo>
                  <a:pt x="59945" y="85158"/>
                </a:lnTo>
                <a:lnTo>
                  <a:pt x="64808" y="81699"/>
                </a:lnTo>
                <a:lnTo>
                  <a:pt x="70647" y="76454"/>
                </a:lnTo>
                <a:lnTo>
                  <a:pt x="15113" y="76454"/>
                </a:lnTo>
                <a:lnTo>
                  <a:pt x="15113" y="42672"/>
                </a:lnTo>
                <a:lnTo>
                  <a:pt x="70404" y="42672"/>
                </a:lnTo>
                <a:lnTo>
                  <a:pt x="64808" y="37693"/>
                </a:lnTo>
                <a:lnTo>
                  <a:pt x="59945" y="34274"/>
                </a:lnTo>
                <a:lnTo>
                  <a:pt x="54160" y="31829"/>
                </a:lnTo>
                <a:lnTo>
                  <a:pt x="47454" y="30360"/>
                </a:lnTo>
                <a:lnTo>
                  <a:pt x="39827" y="29870"/>
                </a:lnTo>
                <a:lnTo>
                  <a:pt x="15113" y="29870"/>
                </a:lnTo>
                <a:lnTo>
                  <a:pt x="15113" y="0"/>
                </a:lnTo>
                <a:close/>
              </a:path>
              <a:path w="103504" h="90170">
                <a:moveTo>
                  <a:pt x="70404" y="42672"/>
                </a:moveTo>
                <a:lnTo>
                  <a:pt x="45161" y="42672"/>
                </a:lnTo>
                <a:lnTo>
                  <a:pt x="50495" y="44094"/>
                </a:lnTo>
                <a:lnTo>
                  <a:pt x="56896" y="49784"/>
                </a:lnTo>
                <a:lnTo>
                  <a:pt x="58496" y="54000"/>
                </a:lnTo>
                <a:lnTo>
                  <a:pt x="58496" y="65138"/>
                </a:lnTo>
                <a:lnTo>
                  <a:pt x="56896" y="69342"/>
                </a:lnTo>
                <a:lnTo>
                  <a:pt x="50495" y="75031"/>
                </a:lnTo>
                <a:lnTo>
                  <a:pt x="45161" y="76454"/>
                </a:lnTo>
                <a:lnTo>
                  <a:pt x="70647" y="76454"/>
                </a:lnTo>
                <a:lnTo>
                  <a:pt x="73493" y="69342"/>
                </a:lnTo>
                <a:lnTo>
                  <a:pt x="73609" y="50203"/>
                </a:lnTo>
                <a:lnTo>
                  <a:pt x="70675" y="42913"/>
                </a:lnTo>
                <a:lnTo>
                  <a:pt x="70404" y="42672"/>
                </a:lnTo>
                <a:close/>
              </a:path>
              <a:path w="103504" h="90170">
                <a:moveTo>
                  <a:pt x="103123" y="0"/>
                </a:moveTo>
                <a:lnTo>
                  <a:pt x="88011" y="0"/>
                </a:lnTo>
                <a:lnTo>
                  <a:pt x="88011" y="89611"/>
                </a:lnTo>
                <a:lnTo>
                  <a:pt x="103123" y="89611"/>
                </a:lnTo>
                <a:lnTo>
                  <a:pt x="1031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6563944" y="4764608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4">
                <a:moveTo>
                  <a:pt x="43205" y="0"/>
                </a:moveTo>
                <a:lnTo>
                  <a:pt x="6499" y="19460"/>
                </a:lnTo>
                <a:lnTo>
                  <a:pt x="0" y="46227"/>
                </a:lnTo>
                <a:lnTo>
                  <a:pt x="721" y="56395"/>
                </a:lnTo>
                <a:lnTo>
                  <a:pt x="25339" y="90900"/>
                </a:lnTo>
                <a:lnTo>
                  <a:pt x="43561" y="94233"/>
                </a:lnTo>
                <a:lnTo>
                  <a:pt x="51178" y="93767"/>
                </a:lnTo>
                <a:lnTo>
                  <a:pt x="76453" y="81076"/>
                </a:lnTo>
                <a:lnTo>
                  <a:pt x="34429" y="81076"/>
                </a:lnTo>
                <a:lnTo>
                  <a:pt x="27444" y="78092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2"/>
                </a:lnTo>
                <a:lnTo>
                  <a:pt x="82507" y="34315"/>
                </a:lnTo>
                <a:lnTo>
                  <a:pt x="15824" y="34315"/>
                </a:lnTo>
                <a:lnTo>
                  <a:pt x="16891" y="28155"/>
                </a:lnTo>
                <a:lnTo>
                  <a:pt x="19735" y="23088"/>
                </a:lnTo>
                <a:lnTo>
                  <a:pt x="28981" y="15138"/>
                </a:lnTo>
                <a:lnTo>
                  <a:pt x="35140" y="13157"/>
                </a:lnTo>
                <a:lnTo>
                  <a:pt x="73365" y="13157"/>
                </a:lnTo>
                <a:lnTo>
                  <a:pt x="72542" y="12001"/>
                </a:lnTo>
                <a:lnTo>
                  <a:pt x="66844" y="6750"/>
                </a:lnTo>
                <a:lnTo>
                  <a:pt x="60055" y="3000"/>
                </a:lnTo>
                <a:lnTo>
                  <a:pt x="52175" y="750"/>
                </a:lnTo>
                <a:lnTo>
                  <a:pt x="43205" y="0"/>
                </a:lnTo>
                <a:close/>
              </a:path>
              <a:path w="83820" h="94614">
                <a:moveTo>
                  <a:pt x="81610" y="67208"/>
                </a:moveTo>
                <a:lnTo>
                  <a:pt x="66319" y="67208"/>
                </a:lnTo>
                <a:lnTo>
                  <a:pt x="63297" y="73275"/>
                </a:lnTo>
                <a:lnTo>
                  <a:pt x="58497" y="77609"/>
                </a:lnTo>
                <a:lnTo>
                  <a:pt x="51919" y="80210"/>
                </a:lnTo>
                <a:lnTo>
                  <a:pt x="43561" y="81076"/>
                </a:lnTo>
                <a:lnTo>
                  <a:pt x="76453" y="81076"/>
                </a:lnTo>
                <a:lnTo>
                  <a:pt x="80073" y="75272"/>
                </a:lnTo>
                <a:lnTo>
                  <a:pt x="81610" y="67208"/>
                </a:lnTo>
                <a:close/>
              </a:path>
              <a:path w="83820" h="94614">
                <a:moveTo>
                  <a:pt x="73365" y="13157"/>
                </a:moveTo>
                <a:lnTo>
                  <a:pt x="50076" y="13157"/>
                </a:lnTo>
                <a:lnTo>
                  <a:pt x="55892" y="15176"/>
                </a:lnTo>
                <a:lnTo>
                  <a:pt x="64655" y="23228"/>
                </a:lnTo>
                <a:lnTo>
                  <a:pt x="67094" y="28270"/>
                </a:lnTo>
                <a:lnTo>
                  <a:pt x="67564" y="34315"/>
                </a:lnTo>
                <a:lnTo>
                  <a:pt x="82507" y="34315"/>
                </a:lnTo>
                <a:lnTo>
                  <a:pt x="82407" y="33255"/>
                </a:lnTo>
                <a:lnTo>
                  <a:pt x="80362" y="25449"/>
                </a:lnTo>
                <a:lnTo>
                  <a:pt x="77073" y="18364"/>
                </a:lnTo>
                <a:lnTo>
                  <a:pt x="7336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6720052" y="4766919"/>
            <a:ext cx="67310" cy="90170"/>
          </a:xfrm>
          <a:custGeom>
            <a:avLst/>
            <a:gdLst/>
            <a:ahLst/>
            <a:cxnLst/>
            <a:rect l="l" t="t" r="r" b="b"/>
            <a:pathLst>
              <a:path w="67309" h="90170">
                <a:moveTo>
                  <a:pt x="67208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13157"/>
                </a:lnTo>
                <a:lnTo>
                  <a:pt x="67208" y="13157"/>
                </a:lnTo>
                <a:lnTo>
                  <a:pt x="6720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6807352" y="4764608"/>
            <a:ext cx="85725" cy="127635"/>
          </a:xfrm>
          <a:custGeom>
            <a:avLst/>
            <a:gdLst/>
            <a:ahLst/>
            <a:cxnLst/>
            <a:rect l="l" t="t" r="r" b="b"/>
            <a:pathLst>
              <a:path w="85725" h="127635">
                <a:moveTo>
                  <a:pt x="14579" y="2311"/>
                </a:moveTo>
                <a:lnTo>
                  <a:pt x="0" y="2311"/>
                </a:lnTo>
                <a:lnTo>
                  <a:pt x="0" y="127482"/>
                </a:lnTo>
                <a:lnTo>
                  <a:pt x="15113" y="127482"/>
                </a:lnTo>
                <a:lnTo>
                  <a:pt x="15113" y="82321"/>
                </a:lnTo>
                <a:lnTo>
                  <a:pt x="73875" y="82321"/>
                </a:lnTo>
                <a:lnTo>
                  <a:pt x="75120" y="81076"/>
                </a:lnTo>
                <a:lnTo>
                  <a:pt x="33667" y="81076"/>
                </a:lnTo>
                <a:lnTo>
                  <a:pt x="26644" y="77825"/>
                </a:lnTo>
                <a:lnTo>
                  <a:pt x="17272" y="64782"/>
                </a:lnTo>
                <a:lnTo>
                  <a:pt x="15028" y="57041"/>
                </a:lnTo>
                <a:lnTo>
                  <a:pt x="14986" y="37339"/>
                </a:lnTo>
                <a:lnTo>
                  <a:pt x="17272" y="29464"/>
                </a:lnTo>
                <a:lnTo>
                  <a:pt x="26644" y="16421"/>
                </a:lnTo>
                <a:lnTo>
                  <a:pt x="33667" y="13157"/>
                </a:lnTo>
                <a:lnTo>
                  <a:pt x="74944" y="13157"/>
                </a:lnTo>
                <a:lnTo>
                  <a:pt x="73716" y="11912"/>
                </a:lnTo>
                <a:lnTo>
                  <a:pt x="14579" y="11912"/>
                </a:lnTo>
                <a:lnTo>
                  <a:pt x="14579" y="2311"/>
                </a:lnTo>
                <a:close/>
              </a:path>
              <a:path w="85725" h="127635">
                <a:moveTo>
                  <a:pt x="73875" y="82321"/>
                </a:moveTo>
                <a:lnTo>
                  <a:pt x="19024" y="82321"/>
                </a:lnTo>
                <a:lnTo>
                  <a:pt x="24070" y="87531"/>
                </a:lnTo>
                <a:lnTo>
                  <a:pt x="30314" y="91254"/>
                </a:lnTo>
                <a:lnTo>
                  <a:pt x="37759" y="93488"/>
                </a:lnTo>
                <a:lnTo>
                  <a:pt x="46405" y="94234"/>
                </a:lnTo>
                <a:lnTo>
                  <a:pt x="55001" y="93412"/>
                </a:lnTo>
                <a:lnTo>
                  <a:pt x="62653" y="90946"/>
                </a:lnTo>
                <a:lnTo>
                  <a:pt x="69360" y="86834"/>
                </a:lnTo>
                <a:lnTo>
                  <a:pt x="73875" y="82321"/>
                </a:lnTo>
                <a:close/>
              </a:path>
              <a:path w="85725" h="127635">
                <a:moveTo>
                  <a:pt x="74944" y="13157"/>
                </a:moveTo>
                <a:lnTo>
                  <a:pt x="51803" y="13157"/>
                </a:lnTo>
                <a:lnTo>
                  <a:pt x="58585" y="16268"/>
                </a:lnTo>
                <a:lnTo>
                  <a:pt x="63385" y="22491"/>
                </a:lnTo>
                <a:lnTo>
                  <a:pt x="66536" y="27530"/>
                </a:lnTo>
                <a:lnTo>
                  <a:pt x="68786" y="33313"/>
                </a:lnTo>
                <a:lnTo>
                  <a:pt x="70136" y="39842"/>
                </a:lnTo>
                <a:lnTo>
                  <a:pt x="70586" y="47117"/>
                </a:lnTo>
                <a:lnTo>
                  <a:pt x="70136" y="54391"/>
                </a:lnTo>
                <a:lnTo>
                  <a:pt x="51803" y="81076"/>
                </a:lnTo>
                <a:lnTo>
                  <a:pt x="75120" y="81076"/>
                </a:lnTo>
                <a:lnTo>
                  <a:pt x="79747" y="74023"/>
                </a:lnTo>
                <a:lnTo>
                  <a:pt x="83053" y="66011"/>
                </a:lnTo>
                <a:lnTo>
                  <a:pt x="85037" y="57041"/>
                </a:lnTo>
                <a:lnTo>
                  <a:pt x="85699" y="47117"/>
                </a:lnTo>
                <a:lnTo>
                  <a:pt x="85037" y="37339"/>
                </a:lnTo>
                <a:lnTo>
                  <a:pt x="83053" y="28449"/>
                </a:lnTo>
                <a:lnTo>
                  <a:pt x="79747" y="20447"/>
                </a:lnTo>
                <a:lnTo>
                  <a:pt x="75120" y="13335"/>
                </a:lnTo>
                <a:lnTo>
                  <a:pt x="74944" y="13157"/>
                </a:lnTo>
                <a:close/>
              </a:path>
              <a:path w="85725" h="127635">
                <a:moveTo>
                  <a:pt x="46405" y="0"/>
                </a:moveTo>
                <a:lnTo>
                  <a:pt x="37795" y="745"/>
                </a:lnTo>
                <a:lnTo>
                  <a:pt x="30272" y="2979"/>
                </a:lnTo>
                <a:lnTo>
                  <a:pt x="23836" y="6702"/>
                </a:lnTo>
                <a:lnTo>
                  <a:pt x="18491" y="11912"/>
                </a:lnTo>
                <a:lnTo>
                  <a:pt x="73716" y="11912"/>
                </a:lnTo>
                <a:lnTo>
                  <a:pt x="69360" y="7500"/>
                </a:lnTo>
                <a:lnTo>
                  <a:pt x="62653" y="3333"/>
                </a:lnTo>
                <a:lnTo>
                  <a:pt x="55001" y="833"/>
                </a:lnTo>
                <a:lnTo>
                  <a:pt x="464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6909765" y="4764608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23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3" y="35927"/>
                </a:lnTo>
                <a:lnTo>
                  <a:pt x="0" y="56895"/>
                </a:lnTo>
                <a:lnTo>
                  <a:pt x="0" y="73139"/>
                </a:lnTo>
                <a:lnTo>
                  <a:pt x="2895" y="80010"/>
                </a:lnTo>
                <a:lnTo>
                  <a:pt x="14516" y="91389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6" y="93500"/>
                </a:lnTo>
                <a:lnTo>
                  <a:pt x="48491" y="91300"/>
                </a:lnTo>
                <a:lnTo>
                  <a:pt x="54881" y="87633"/>
                </a:lnTo>
                <a:lnTo>
                  <a:pt x="60096" y="82499"/>
                </a:lnTo>
                <a:lnTo>
                  <a:pt x="78231" y="82499"/>
                </a:lnTo>
                <a:lnTo>
                  <a:pt x="78231" y="81076"/>
                </a:lnTo>
                <a:lnTo>
                  <a:pt x="29273" y="81076"/>
                </a:lnTo>
                <a:lnTo>
                  <a:pt x="24142" y="79603"/>
                </a:lnTo>
                <a:lnTo>
                  <a:pt x="16916" y="73672"/>
                </a:lnTo>
                <a:lnTo>
                  <a:pt x="15112" y="69634"/>
                </a:lnTo>
                <a:lnTo>
                  <a:pt x="15112" y="64541"/>
                </a:lnTo>
                <a:lnTo>
                  <a:pt x="16458" y="57073"/>
                </a:lnTo>
                <a:lnTo>
                  <a:pt x="20493" y="51739"/>
                </a:lnTo>
                <a:lnTo>
                  <a:pt x="27216" y="48539"/>
                </a:lnTo>
                <a:lnTo>
                  <a:pt x="36626" y="47472"/>
                </a:lnTo>
                <a:lnTo>
                  <a:pt x="78231" y="47472"/>
                </a:lnTo>
                <a:lnTo>
                  <a:pt x="78231" y="20980"/>
                </a:lnTo>
                <a:lnTo>
                  <a:pt x="74942" y="13334"/>
                </a:lnTo>
                <a:lnTo>
                  <a:pt x="74723" y="13157"/>
                </a:lnTo>
                <a:close/>
              </a:path>
              <a:path w="78740" h="94614">
                <a:moveTo>
                  <a:pt x="78231" y="82499"/>
                </a:moveTo>
                <a:lnTo>
                  <a:pt x="64007" y="82499"/>
                </a:lnTo>
                <a:lnTo>
                  <a:pt x="64007" y="91922"/>
                </a:lnTo>
                <a:lnTo>
                  <a:pt x="78231" y="91922"/>
                </a:lnTo>
                <a:lnTo>
                  <a:pt x="78231" y="82499"/>
                </a:lnTo>
                <a:close/>
              </a:path>
              <a:path w="78740" h="94614">
                <a:moveTo>
                  <a:pt x="78231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44" y="68783"/>
                </a:lnTo>
                <a:lnTo>
                  <a:pt x="49847" y="78625"/>
                </a:lnTo>
                <a:lnTo>
                  <a:pt x="43383" y="81076"/>
                </a:lnTo>
                <a:lnTo>
                  <a:pt x="78231" y="81076"/>
                </a:lnTo>
                <a:lnTo>
                  <a:pt x="78231" y="47472"/>
                </a:lnTo>
                <a:close/>
              </a:path>
              <a:path w="78740" h="94614">
                <a:moveTo>
                  <a:pt x="41249" y="0"/>
                </a:moveTo>
                <a:lnTo>
                  <a:pt x="6286" y="17957"/>
                </a:lnTo>
                <a:lnTo>
                  <a:pt x="5689" y="26136"/>
                </a:lnTo>
                <a:lnTo>
                  <a:pt x="20802" y="26136"/>
                </a:lnTo>
                <a:lnTo>
                  <a:pt x="21628" y="17487"/>
                </a:lnTo>
                <a:lnTo>
                  <a:pt x="28562" y="13157"/>
                </a:lnTo>
                <a:lnTo>
                  <a:pt x="74723" y="13157"/>
                </a:lnTo>
                <a:lnTo>
                  <a:pt x="68364" y="8000"/>
                </a:lnTo>
                <a:lnTo>
                  <a:pt x="62968" y="4500"/>
                </a:lnTo>
                <a:lnTo>
                  <a:pt x="56649" y="2000"/>
                </a:lnTo>
                <a:lnTo>
                  <a:pt x="49409" y="500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008088" y="4766919"/>
            <a:ext cx="127000" cy="90170"/>
          </a:xfrm>
          <a:custGeom>
            <a:avLst/>
            <a:gdLst/>
            <a:ahLst/>
            <a:cxnLst/>
            <a:rect l="l" t="t" r="r" b="b"/>
            <a:pathLst>
              <a:path w="127000" h="90170">
                <a:moveTo>
                  <a:pt x="16891" y="0"/>
                </a:moveTo>
                <a:lnTo>
                  <a:pt x="1244" y="0"/>
                </a:lnTo>
                <a:lnTo>
                  <a:pt x="20269" y="43560"/>
                </a:lnTo>
                <a:lnTo>
                  <a:pt x="0" y="89611"/>
                </a:lnTo>
                <a:lnTo>
                  <a:pt x="15824" y="89611"/>
                </a:lnTo>
                <a:lnTo>
                  <a:pt x="33070" y="50317"/>
                </a:lnTo>
                <a:lnTo>
                  <a:pt x="109324" y="50317"/>
                </a:lnTo>
                <a:lnTo>
                  <a:pt x="106324" y="43560"/>
                </a:lnTo>
                <a:lnTo>
                  <a:pt x="109119" y="37160"/>
                </a:lnTo>
                <a:lnTo>
                  <a:pt x="33070" y="37160"/>
                </a:lnTo>
                <a:lnTo>
                  <a:pt x="16891" y="0"/>
                </a:lnTo>
                <a:close/>
              </a:path>
              <a:path w="127000" h="90170">
                <a:moveTo>
                  <a:pt x="70586" y="50317"/>
                </a:moveTo>
                <a:lnTo>
                  <a:pt x="56007" y="50317"/>
                </a:lnTo>
                <a:lnTo>
                  <a:pt x="56007" y="89611"/>
                </a:lnTo>
                <a:lnTo>
                  <a:pt x="70586" y="89611"/>
                </a:lnTo>
                <a:lnTo>
                  <a:pt x="70586" y="50317"/>
                </a:lnTo>
                <a:close/>
              </a:path>
              <a:path w="127000" h="90170">
                <a:moveTo>
                  <a:pt x="109324" y="50317"/>
                </a:moveTo>
                <a:lnTo>
                  <a:pt x="93522" y="50317"/>
                </a:lnTo>
                <a:lnTo>
                  <a:pt x="110769" y="89611"/>
                </a:lnTo>
                <a:lnTo>
                  <a:pt x="126771" y="89611"/>
                </a:lnTo>
                <a:lnTo>
                  <a:pt x="109324" y="50317"/>
                </a:lnTo>
                <a:close/>
              </a:path>
              <a:path w="127000" h="90170">
                <a:moveTo>
                  <a:pt x="70586" y="0"/>
                </a:moveTo>
                <a:lnTo>
                  <a:pt x="56007" y="0"/>
                </a:lnTo>
                <a:lnTo>
                  <a:pt x="56007" y="37160"/>
                </a:lnTo>
                <a:lnTo>
                  <a:pt x="70586" y="37160"/>
                </a:lnTo>
                <a:lnTo>
                  <a:pt x="70586" y="0"/>
                </a:lnTo>
                <a:close/>
              </a:path>
              <a:path w="127000" h="90170">
                <a:moveTo>
                  <a:pt x="125349" y="0"/>
                </a:moveTo>
                <a:lnTo>
                  <a:pt x="109702" y="0"/>
                </a:lnTo>
                <a:lnTo>
                  <a:pt x="93522" y="37160"/>
                </a:lnTo>
                <a:lnTo>
                  <a:pt x="109119" y="37160"/>
                </a:lnTo>
                <a:lnTo>
                  <a:pt x="1253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7145528" y="4766919"/>
            <a:ext cx="107314" cy="115570"/>
          </a:xfrm>
          <a:custGeom>
            <a:avLst/>
            <a:gdLst/>
            <a:ahLst/>
            <a:cxnLst/>
            <a:rect l="l" t="t" r="r" b="b"/>
            <a:pathLst>
              <a:path w="107315" h="115570">
                <a:moveTo>
                  <a:pt x="107035" y="76454"/>
                </a:moveTo>
                <a:lnTo>
                  <a:pt x="0" y="76454"/>
                </a:lnTo>
                <a:lnTo>
                  <a:pt x="0" y="115036"/>
                </a:lnTo>
                <a:lnTo>
                  <a:pt x="14757" y="115036"/>
                </a:lnTo>
                <a:lnTo>
                  <a:pt x="14757" y="89611"/>
                </a:lnTo>
                <a:lnTo>
                  <a:pt x="107035" y="89611"/>
                </a:lnTo>
                <a:lnTo>
                  <a:pt x="107035" y="76454"/>
                </a:lnTo>
                <a:close/>
              </a:path>
              <a:path w="107315" h="115570">
                <a:moveTo>
                  <a:pt x="107035" y="89611"/>
                </a:moveTo>
                <a:lnTo>
                  <a:pt x="92278" y="89611"/>
                </a:lnTo>
                <a:lnTo>
                  <a:pt x="92278" y="115036"/>
                </a:lnTo>
                <a:lnTo>
                  <a:pt x="107035" y="115036"/>
                </a:lnTo>
                <a:lnTo>
                  <a:pt x="107035" y="89611"/>
                </a:lnTo>
                <a:close/>
              </a:path>
              <a:path w="107315" h="115570">
                <a:moveTo>
                  <a:pt x="90500" y="0"/>
                </a:moveTo>
                <a:lnTo>
                  <a:pt x="22936" y="0"/>
                </a:lnTo>
                <a:lnTo>
                  <a:pt x="22936" y="24536"/>
                </a:lnTo>
                <a:lnTo>
                  <a:pt x="22247" y="38452"/>
                </a:lnTo>
                <a:lnTo>
                  <a:pt x="20181" y="51742"/>
                </a:lnTo>
                <a:lnTo>
                  <a:pt x="16737" y="64409"/>
                </a:lnTo>
                <a:lnTo>
                  <a:pt x="11912" y="76454"/>
                </a:lnTo>
                <a:lnTo>
                  <a:pt x="27203" y="76454"/>
                </a:lnTo>
                <a:lnTo>
                  <a:pt x="31479" y="65143"/>
                </a:lnTo>
                <a:lnTo>
                  <a:pt x="34536" y="52719"/>
                </a:lnTo>
                <a:lnTo>
                  <a:pt x="36370" y="39183"/>
                </a:lnTo>
                <a:lnTo>
                  <a:pt x="36982" y="24536"/>
                </a:lnTo>
                <a:lnTo>
                  <a:pt x="36982" y="13157"/>
                </a:lnTo>
                <a:lnTo>
                  <a:pt x="90500" y="13157"/>
                </a:lnTo>
                <a:lnTo>
                  <a:pt x="90500" y="0"/>
                </a:lnTo>
                <a:close/>
              </a:path>
              <a:path w="107315" h="115570">
                <a:moveTo>
                  <a:pt x="90500" y="13157"/>
                </a:moveTo>
                <a:lnTo>
                  <a:pt x="75387" y="13157"/>
                </a:lnTo>
                <a:lnTo>
                  <a:pt x="75387" y="76454"/>
                </a:lnTo>
                <a:lnTo>
                  <a:pt x="90500" y="76454"/>
                </a:lnTo>
                <a:lnTo>
                  <a:pt x="90500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7265187" y="4764608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23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8" y="35927"/>
                </a:lnTo>
                <a:lnTo>
                  <a:pt x="0" y="56895"/>
                </a:lnTo>
                <a:lnTo>
                  <a:pt x="0" y="73139"/>
                </a:lnTo>
                <a:lnTo>
                  <a:pt x="2908" y="80010"/>
                </a:lnTo>
                <a:lnTo>
                  <a:pt x="14516" y="91389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7" y="93500"/>
                </a:lnTo>
                <a:lnTo>
                  <a:pt x="48496" y="91300"/>
                </a:lnTo>
                <a:lnTo>
                  <a:pt x="54886" y="87633"/>
                </a:lnTo>
                <a:lnTo>
                  <a:pt x="60096" y="82499"/>
                </a:lnTo>
                <a:lnTo>
                  <a:pt x="78231" y="82499"/>
                </a:lnTo>
                <a:lnTo>
                  <a:pt x="78231" y="81076"/>
                </a:lnTo>
                <a:lnTo>
                  <a:pt x="29273" y="81076"/>
                </a:lnTo>
                <a:lnTo>
                  <a:pt x="24155" y="79603"/>
                </a:lnTo>
                <a:lnTo>
                  <a:pt x="16916" y="73672"/>
                </a:lnTo>
                <a:lnTo>
                  <a:pt x="15112" y="69634"/>
                </a:lnTo>
                <a:lnTo>
                  <a:pt x="15112" y="64541"/>
                </a:lnTo>
                <a:lnTo>
                  <a:pt x="16458" y="57073"/>
                </a:lnTo>
                <a:lnTo>
                  <a:pt x="20493" y="51739"/>
                </a:lnTo>
                <a:lnTo>
                  <a:pt x="27216" y="48539"/>
                </a:lnTo>
                <a:lnTo>
                  <a:pt x="36626" y="47472"/>
                </a:lnTo>
                <a:lnTo>
                  <a:pt x="78231" y="47472"/>
                </a:lnTo>
                <a:lnTo>
                  <a:pt x="78231" y="20980"/>
                </a:lnTo>
                <a:lnTo>
                  <a:pt x="74942" y="13334"/>
                </a:lnTo>
                <a:lnTo>
                  <a:pt x="74723" y="13157"/>
                </a:lnTo>
                <a:close/>
              </a:path>
              <a:path w="78740" h="94614">
                <a:moveTo>
                  <a:pt x="78231" y="82499"/>
                </a:moveTo>
                <a:lnTo>
                  <a:pt x="64007" y="82499"/>
                </a:lnTo>
                <a:lnTo>
                  <a:pt x="64007" y="91922"/>
                </a:lnTo>
                <a:lnTo>
                  <a:pt x="78231" y="91922"/>
                </a:lnTo>
                <a:lnTo>
                  <a:pt x="78231" y="82499"/>
                </a:lnTo>
                <a:close/>
              </a:path>
              <a:path w="78740" h="94614">
                <a:moveTo>
                  <a:pt x="78231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44" y="68783"/>
                </a:lnTo>
                <a:lnTo>
                  <a:pt x="49847" y="78625"/>
                </a:lnTo>
                <a:lnTo>
                  <a:pt x="43383" y="81076"/>
                </a:lnTo>
                <a:lnTo>
                  <a:pt x="78231" y="81076"/>
                </a:lnTo>
                <a:lnTo>
                  <a:pt x="78231" y="47472"/>
                </a:lnTo>
                <a:close/>
              </a:path>
              <a:path w="78740" h="94614">
                <a:moveTo>
                  <a:pt x="41249" y="0"/>
                </a:moveTo>
                <a:lnTo>
                  <a:pt x="6286" y="17957"/>
                </a:lnTo>
                <a:lnTo>
                  <a:pt x="5689" y="26136"/>
                </a:lnTo>
                <a:lnTo>
                  <a:pt x="20802" y="26136"/>
                </a:lnTo>
                <a:lnTo>
                  <a:pt x="21628" y="17487"/>
                </a:lnTo>
                <a:lnTo>
                  <a:pt x="28562" y="13157"/>
                </a:lnTo>
                <a:lnTo>
                  <a:pt x="74723" y="13157"/>
                </a:lnTo>
                <a:lnTo>
                  <a:pt x="68364" y="8000"/>
                </a:lnTo>
                <a:lnTo>
                  <a:pt x="62968" y="4500"/>
                </a:lnTo>
                <a:lnTo>
                  <a:pt x="56649" y="2000"/>
                </a:lnTo>
                <a:lnTo>
                  <a:pt x="49409" y="500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7371156" y="4766919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70">
                <a:moveTo>
                  <a:pt x="15112" y="0"/>
                </a:moveTo>
                <a:lnTo>
                  <a:pt x="0" y="0"/>
                </a:lnTo>
                <a:lnTo>
                  <a:pt x="0" y="89611"/>
                </a:lnTo>
                <a:lnTo>
                  <a:pt x="15112" y="89611"/>
                </a:lnTo>
                <a:lnTo>
                  <a:pt x="15112" y="50139"/>
                </a:lnTo>
                <a:lnTo>
                  <a:pt x="79832" y="50139"/>
                </a:lnTo>
                <a:lnTo>
                  <a:pt x="79832" y="36982"/>
                </a:lnTo>
                <a:lnTo>
                  <a:pt x="15112" y="36982"/>
                </a:lnTo>
                <a:lnTo>
                  <a:pt x="15112" y="0"/>
                </a:lnTo>
                <a:close/>
              </a:path>
              <a:path w="80009" h="90170">
                <a:moveTo>
                  <a:pt x="79832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09" h="90170">
                <a:moveTo>
                  <a:pt x="79832" y="0"/>
                </a:moveTo>
                <a:lnTo>
                  <a:pt x="64719" y="0"/>
                </a:lnTo>
                <a:lnTo>
                  <a:pt x="64719" y="36982"/>
                </a:lnTo>
                <a:lnTo>
                  <a:pt x="79832" y="36982"/>
                </a:lnTo>
                <a:lnTo>
                  <a:pt x="798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7474636" y="4764608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4">
                <a:moveTo>
                  <a:pt x="43205" y="0"/>
                </a:moveTo>
                <a:lnTo>
                  <a:pt x="6499" y="19460"/>
                </a:lnTo>
                <a:lnTo>
                  <a:pt x="0" y="46227"/>
                </a:lnTo>
                <a:lnTo>
                  <a:pt x="721" y="56395"/>
                </a:lnTo>
                <a:lnTo>
                  <a:pt x="25339" y="90900"/>
                </a:lnTo>
                <a:lnTo>
                  <a:pt x="43561" y="94233"/>
                </a:lnTo>
                <a:lnTo>
                  <a:pt x="51178" y="93767"/>
                </a:lnTo>
                <a:lnTo>
                  <a:pt x="76453" y="81076"/>
                </a:lnTo>
                <a:lnTo>
                  <a:pt x="34429" y="81076"/>
                </a:lnTo>
                <a:lnTo>
                  <a:pt x="27444" y="78092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2"/>
                </a:lnTo>
                <a:lnTo>
                  <a:pt x="82507" y="34315"/>
                </a:lnTo>
                <a:lnTo>
                  <a:pt x="15824" y="34315"/>
                </a:lnTo>
                <a:lnTo>
                  <a:pt x="16891" y="28155"/>
                </a:lnTo>
                <a:lnTo>
                  <a:pt x="19735" y="23088"/>
                </a:lnTo>
                <a:lnTo>
                  <a:pt x="28981" y="15138"/>
                </a:lnTo>
                <a:lnTo>
                  <a:pt x="35140" y="13157"/>
                </a:lnTo>
                <a:lnTo>
                  <a:pt x="73365" y="13157"/>
                </a:lnTo>
                <a:lnTo>
                  <a:pt x="72542" y="12001"/>
                </a:lnTo>
                <a:lnTo>
                  <a:pt x="66844" y="6750"/>
                </a:lnTo>
                <a:lnTo>
                  <a:pt x="60055" y="3000"/>
                </a:lnTo>
                <a:lnTo>
                  <a:pt x="52175" y="750"/>
                </a:lnTo>
                <a:lnTo>
                  <a:pt x="43205" y="0"/>
                </a:lnTo>
                <a:close/>
              </a:path>
              <a:path w="83820" h="94614">
                <a:moveTo>
                  <a:pt x="81610" y="67208"/>
                </a:moveTo>
                <a:lnTo>
                  <a:pt x="66319" y="67208"/>
                </a:lnTo>
                <a:lnTo>
                  <a:pt x="63297" y="73275"/>
                </a:lnTo>
                <a:lnTo>
                  <a:pt x="58497" y="77609"/>
                </a:lnTo>
                <a:lnTo>
                  <a:pt x="51919" y="80210"/>
                </a:lnTo>
                <a:lnTo>
                  <a:pt x="43561" y="81076"/>
                </a:lnTo>
                <a:lnTo>
                  <a:pt x="76453" y="81076"/>
                </a:lnTo>
                <a:lnTo>
                  <a:pt x="80073" y="75272"/>
                </a:lnTo>
                <a:lnTo>
                  <a:pt x="81610" y="67208"/>
                </a:lnTo>
                <a:close/>
              </a:path>
              <a:path w="83820" h="94614">
                <a:moveTo>
                  <a:pt x="73365" y="13157"/>
                </a:moveTo>
                <a:lnTo>
                  <a:pt x="50076" y="13157"/>
                </a:lnTo>
                <a:lnTo>
                  <a:pt x="55892" y="15176"/>
                </a:lnTo>
                <a:lnTo>
                  <a:pt x="64655" y="23228"/>
                </a:lnTo>
                <a:lnTo>
                  <a:pt x="67094" y="28270"/>
                </a:lnTo>
                <a:lnTo>
                  <a:pt x="67564" y="34315"/>
                </a:lnTo>
                <a:lnTo>
                  <a:pt x="82507" y="34315"/>
                </a:lnTo>
                <a:lnTo>
                  <a:pt x="82407" y="33255"/>
                </a:lnTo>
                <a:lnTo>
                  <a:pt x="80362" y="25449"/>
                </a:lnTo>
                <a:lnTo>
                  <a:pt x="77073" y="18364"/>
                </a:lnTo>
                <a:lnTo>
                  <a:pt x="7336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7630744" y="4766919"/>
            <a:ext cx="79375" cy="90170"/>
          </a:xfrm>
          <a:custGeom>
            <a:avLst/>
            <a:gdLst/>
            <a:ahLst/>
            <a:cxnLst/>
            <a:rect l="l" t="t" r="r" b="b"/>
            <a:pathLst>
              <a:path w="79375" h="90170">
                <a:moveTo>
                  <a:pt x="79121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13157"/>
                </a:lnTo>
                <a:lnTo>
                  <a:pt x="79121" y="13157"/>
                </a:lnTo>
                <a:lnTo>
                  <a:pt x="79121" y="0"/>
                </a:lnTo>
                <a:close/>
              </a:path>
              <a:path w="79375" h="90170">
                <a:moveTo>
                  <a:pt x="79121" y="13157"/>
                </a:moveTo>
                <a:lnTo>
                  <a:pt x="64008" y="13157"/>
                </a:lnTo>
                <a:lnTo>
                  <a:pt x="64008" y="89611"/>
                </a:lnTo>
                <a:lnTo>
                  <a:pt x="79121" y="89611"/>
                </a:lnTo>
                <a:lnTo>
                  <a:pt x="79121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7739024" y="4764608"/>
            <a:ext cx="85725" cy="127635"/>
          </a:xfrm>
          <a:custGeom>
            <a:avLst/>
            <a:gdLst/>
            <a:ahLst/>
            <a:cxnLst/>
            <a:rect l="l" t="t" r="r" b="b"/>
            <a:pathLst>
              <a:path w="85725" h="127635">
                <a:moveTo>
                  <a:pt x="14579" y="2311"/>
                </a:moveTo>
                <a:lnTo>
                  <a:pt x="0" y="2311"/>
                </a:lnTo>
                <a:lnTo>
                  <a:pt x="0" y="127482"/>
                </a:lnTo>
                <a:lnTo>
                  <a:pt x="15113" y="127482"/>
                </a:lnTo>
                <a:lnTo>
                  <a:pt x="15113" y="82321"/>
                </a:lnTo>
                <a:lnTo>
                  <a:pt x="73875" y="82321"/>
                </a:lnTo>
                <a:lnTo>
                  <a:pt x="75120" y="81076"/>
                </a:lnTo>
                <a:lnTo>
                  <a:pt x="33667" y="81076"/>
                </a:lnTo>
                <a:lnTo>
                  <a:pt x="26644" y="77825"/>
                </a:lnTo>
                <a:lnTo>
                  <a:pt x="17272" y="64782"/>
                </a:lnTo>
                <a:lnTo>
                  <a:pt x="15028" y="57041"/>
                </a:lnTo>
                <a:lnTo>
                  <a:pt x="14986" y="37339"/>
                </a:lnTo>
                <a:lnTo>
                  <a:pt x="17272" y="29464"/>
                </a:lnTo>
                <a:lnTo>
                  <a:pt x="26644" y="16421"/>
                </a:lnTo>
                <a:lnTo>
                  <a:pt x="33667" y="13157"/>
                </a:lnTo>
                <a:lnTo>
                  <a:pt x="74944" y="13157"/>
                </a:lnTo>
                <a:lnTo>
                  <a:pt x="73716" y="11912"/>
                </a:lnTo>
                <a:lnTo>
                  <a:pt x="14579" y="11912"/>
                </a:lnTo>
                <a:lnTo>
                  <a:pt x="14579" y="2311"/>
                </a:lnTo>
                <a:close/>
              </a:path>
              <a:path w="85725" h="127635">
                <a:moveTo>
                  <a:pt x="73875" y="82321"/>
                </a:moveTo>
                <a:lnTo>
                  <a:pt x="19024" y="82321"/>
                </a:lnTo>
                <a:lnTo>
                  <a:pt x="24070" y="87531"/>
                </a:lnTo>
                <a:lnTo>
                  <a:pt x="30314" y="91254"/>
                </a:lnTo>
                <a:lnTo>
                  <a:pt x="37759" y="93488"/>
                </a:lnTo>
                <a:lnTo>
                  <a:pt x="46405" y="94234"/>
                </a:lnTo>
                <a:lnTo>
                  <a:pt x="55001" y="93412"/>
                </a:lnTo>
                <a:lnTo>
                  <a:pt x="62653" y="90946"/>
                </a:lnTo>
                <a:lnTo>
                  <a:pt x="69360" y="86834"/>
                </a:lnTo>
                <a:lnTo>
                  <a:pt x="73875" y="82321"/>
                </a:lnTo>
                <a:close/>
              </a:path>
              <a:path w="85725" h="127635">
                <a:moveTo>
                  <a:pt x="74944" y="13157"/>
                </a:moveTo>
                <a:lnTo>
                  <a:pt x="51803" y="13157"/>
                </a:lnTo>
                <a:lnTo>
                  <a:pt x="58585" y="16268"/>
                </a:lnTo>
                <a:lnTo>
                  <a:pt x="63385" y="22491"/>
                </a:lnTo>
                <a:lnTo>
                  <a:pt x="66536" y="27530"/>
                </a:lnTo>
                <a:lnTo>
                  <a:pt x="68786" y="33313"/>
                </a:lnTo>
                <a:lnTo>
                  <a:pt x="70136" y="39842"/>
                </a:lnTo>
                <a:lnTo>
                  <a:pt x="70586" y="47117"/>
                </a:lnTo>
                <a:lnTo>
                  <a:pt x="70136" y="54391"/>
                </a:lnTo>
                <a:lnTo>
                  <a:pt x="51803" y="81076"/>
                </a:lnTo>
                <a:lnTo>
                  <a:pt x="75120" y="81076"/>
                </a:lnTo>
                <a:lnTo>
                  <a:pt x="79747" y="74023"/>
                </a:lnTo>
                <a:lnTo>
                  <a:pt x="83053" y="66011"/>
                </a:lnTo>
                <a:lnTo>
                  <a:pt x="85037" y="57041"/>
                </a:lnTo>
                <a:lnTo>
                  <a:pt x="85699" y="47117"/>
                </a:lnTo>
                <a:lnTo>
                  <a:pt x="85037" y="37339"/>
                </a:lnTo>
                <a:lnTo>
                  <a:pt x="83053" y="28449"/>
                </a:lnTo>
                <a:lnTo>
                  <a:pt x="79747" y="20447"/>
                </a:lnTo>
                <a:lnTo>
                  <a:pt x="75120" y="13335"/>
                </a:lnTo>
                <a:lnTo>
                  <a:pt x="74944" y="13157"/>
                </a:lnTo>
                <a:close/>
              </a:path>
              <a:path w="85725" h="127635">
                <a:moveTo>
                  <a:pt x="46405" y="0"/>
                </a:moveTo>
                <a:lnTo>
                  <a:pt x="37795" y="745"/>
                </a:lnTo>
                <a:lnTo>
                  <a:pt x="30272" y="2979"/>
                </a:lnTo>
                <a:lnTo>
                  <a:pt x="23836" y="6702"/>
                </a:lnTo>
                <a:lnTo>
                  <a:pt x="18491" y="11912"/>
                </a:lnTo>
                <a:lnTo>
                  <a:pt x="73716" y="11912"/>
                </a:lnTo>
                <a:lnTo>
                  <a:pt x="69360" y="7500"/>
                </a:lnTo>
                <a:lnTo>
                  <a:pt x="62653" y="3333"/>
                </a:lnTo>
                <a:lnTo>
                  <a:pt x="55001" y="833"/>
                </a:lnTo>
                <a:lnTo>
                  <a:pt x="464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7842859" y="4764608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94" y="0"/>
                </a:moveTo>
                <a:lnTo>
                  <a:pt x="6649" y="20447"/>
                </a:lnTo>
                <a:lnTo>
                  <a:pt x="0" y="47117"/>
                </a:lnTo>
                <a:lnTo>
                  <a:pt x="738" y="56894"/>
                </a:lnTo>
                <a:lnTo>
                  <a:pt x="25806" y="90900"/>
                </a:lnTo>
                <a:lnTo>
                  <a:pt x="44094" y="94234"/>
                </a:lnTo>
                <a:lnTo>
                  <a:pt x="53776" y="93400"/>
                </a:lnTo>
                <a:lnTo>
                  <a:pt x="62382" y="90900"/>
                </a:lnTo>
                <a:lnTo>
                  <a:pt x="69911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3" y="56894"/>
                </a:lnTo>
                <a:lnTo>
                  <a:pt x="15206" y="37339"/>
                </a:lnTo>
                <a:lnTo>
                  <a:pt x="17602" y="29603"/>
                </a:lnTo>
                <a:lnTo>
                  <a:pt x="27559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1" y="7500"/>
                </a:lnTo>
                <a:lnTo>
                  <a:pt x="62382" y="3333"/>
                </a:lnTo>
                <a:lnTo>
                  <a:pt x="53776" y="833"/>
                </a:lnTo>
                <a:lnTo>
                  <a:pt x="44094" y="0"/>
                </a:lnTo>
                <a:close/>
              </a:path>
              <a:path w="88265" h="94614">
                <a:moveTo>
                  <a:pt x="76168" y="13157"/>
                </a:moveTo>
                <a:lnTo>
                  <a:pt x="53454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1" y="37339"/>
                </a:lnTo>
                <a:lnTo>
                  <a:pt x="72985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50" y="37339"/>
                </a:lnTo>
                <a:lnTo>
                  <a:pt x="85234" y="28449"/>
                </a:lnTo>
                <a:lnTo>
                  <a:pt x="81539" y="20447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7946694" y="4766919"/>
            <a:ext cx="85090" cy="90170"/>
          </a:xfrm>
          <a:custGeom>
            <a:avLst/>
            <a:gdLst/>
            <a:ahLst/>
            <a:cxnLst/>
            <a:rect l="l" t="t" r="r" b="b"/>
            <a:pathLst>
              <a:path w="85090" h="90170">
                <a:moveTo>
                  <a:pt x="18846" y="0"/>
                </a:moveTo>
                <a:lnTo>
                  <a:pt x="2844" y="0"/>
                </a:lnTo>
                <a:lnTo>
                  <a:pt x="27914" y="43738"/>
                </a:lnTo>
                <a:lnTo>
                  <a:pt x="0" y="89611"/>
                </a:lnTo>
                <a:lnTo>
                  <a:pt x="16535" y="89611"/>
                </a:lnTo>
                <a:lnTo>
                  <a:pt x="39293" y="52095"/>
                </a:lnTo>
                <a:lnTo>
                  <a:pt x="62565" y="52095"/>
                </a:lnTo>
                <a:lnTo>
                  <a:pt x="57251" y="43205"/>
                </a:lnTo>
                <a:lnTo>
                  <a:pt x="61750" y="35560"/>
                </a:lnTo>
                <a:lnTo>
                  <a:pt x="39471" y="35560"/>
                </a:lnTo>
                <a:lnTo>
                  <a:pt x="18846" y="0"/>
                </a:lnTo>
                <a:close/>
              </a:path>
              <a:path w="85090" h="90170">
                <a:moveTo>
                  <a:pt x="62565" y="52095"/>
                </a:moveTo>
                <a:lnTo>
                  <a:pt x="45694" y="52095"/>
                </a:lnTo>
                <a:lnTo>
                  <a:pt x="67919" y="89611"/>
                </a:lnTo>
                <a:lnTo>
                  <a:pt x="84988" y="89611"/>
                </a:lnTo>
                <a:lnTo>
                  <a:pt x="62565" y="52095"/>
                </a:lnTo>
                <a:close/>
              </a:path>
              <a:path w="85090" h="90170">
                <a:moveTo>
                  <a:pt x="82676" y="0"/>
                </a:moveTo>
                <a:lnTo>
                  <a:pt x="66852" y="0"/>
                </a:lnTo>
                <a:lnTo>
                  <a:pt x="45872" y="35560"/>
                </a:lnTo>
                <a:lnTo>
                  <a:pt x="61750" y="35560"/>
                </a:lnTo>
                <a:lnTo>
                  <a:pt x="826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8047329" y="4764608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94" y="0"/>
                </a:moveTo>
                <a:lnTo>
                  <a:pt x="6654" y="20447"/>
                </a:lnTo>
                <a:lnTo>
                  <a:pt x="0" y="47117"/>
                </a:lnTo>
                <a:lnTo>
                  <a:pt x="740" y="56894"/>
                </a:lnTo>
                <a:lnTo>
                  <a:pt x="25806" y="90900"/>
                </a:lnTo>
                <a:lnTo>
                  <a:pt x="44094" y="94234"/>
                </a:lnTo>
                <a:lnTo>
                  <a:pt x="53781" y="93400"/>
                </a:lnTo>
                <a:lnTo>
                  <a:pt x="62387" y="90900"/>
                </a:lnTo>
                <a:lnTo>
                  <a:pt x="69913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3" y="56894"/>
                </a:lnTo>
                <a:lnTo>
                  <a:pt x="15206" y="37339"/>
                </a:lnTo>
                <a:lnTo>
                  <a:pt x="17602" y="29603"/>
                </a:lnTo>
                <a:lnTo>
                  <a:pt x="27559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3" y="7500"/>
                </a:lnTo>
                <a:lnTo>
                  <a:pt x="62387" y="3333"/>
                </a:lnTo>
                <a:lnTo>
                  <a:pt x="53781" y="833"/>
                </a:lnTo>
                <a:lnTo>
                  <a:pt x="44094" y="0"/>
                </a:lnTo>
                <a:close/>
              </a:path>
              <a:path w="88265" h="94614">
                <a:moveTo>
                  <a:pt x="76168" y="13157"/>
                </a:moveTo>
                <a:lnTo>
                  <a:pt x="53454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1" y="37339"/>
                </a:lnTo>
                <a:lnTo>
                  <a:pt x="72985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50" y="37339"/>
                </a:lnTo>
                <a:lnTo>
                  <a:pt x="85234" y="28449"/>
                </a:lnTo>
                <a:lnTo>
                  <a:pt x="81539" y="20447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8148497" y="4766919"/>
            <a:ext cx="107314" cy="115570"/>
          </a:xfrm>
          <a:custGeom>
            <a:avLst/>
            <a:gdLst/>
            <a:ahLst/>
            <a:cxnLst/>
            <a:rect l="l" t="t" r="r" b="b"/>
            <a:pathLst>
              <a:path w="107315" h="115570">
                <a:moveTo>
                  <a:pt x="107035" y="76454"/>
                </a:moveTo>
                <a:lnTo>
                  <a:pt x="0" y="76454"/>
                </a:lnTo>
                <a:lnTo>
                  <a:pt x="0" y="115036"/>
                </a:lnTo>
                <a:lnTo>
                  <a:pt x="14757" y="115036"/>
                </a:lnTo>
                <a:lnTo>
                  <a:pt x="14757" y="89611"/>
                </a:lnTo>
                <a:lnTo>
                  <a:pt x="107035" y="89611"/>
                </a:lnTo>
                <a:lnTo>
                  <a:pt x="107035" y="76454"/>
                </a:lnTo>
                <a:close/>
              </a:path>
              <a:path w="107315" h="115570">
                <a:moveTo>
                  <a:pt x="107035" y="89611"/>
                </a:moveTo>
                <a:lnTo>
                  <a:pt x="92278" y="89611"/>
                </a:lnTo>
                <a:lnTo>
                  <a:pt x="92278" y="115036"/>
                </a:lnTo>
                <a:lnTo>
                  <a:pt x="107035" y="115036"/>
                </a:lnTo>
                <a:lnTo>
                  <a:pt x="107035" y="89611"/>
                </a:lnTo>
                <a:close/>
              </a:path>
              <a:path w="107315" h="115570">
                <a:moveTo>
                  <a:pt x="90500" y="0"/>
                </a:moveTo>
                <a:lnTo>
                  <a:pt x="22936" y="0"/>
                </a:lnTo>
                <a:lnTo>
                  <a:pt x="22936" y="24536"/>
                </a:lnTo>
                <a:lnTo>
                  <a:pt x="22247" y="38452"/>
                </a:lnTo>
                <a:lnTo>
                  <a:pt x="20181" y="51742"/>
                </a:lnTo>
                <a:lnTo>
                  <a:pt x="16737" y="64409"/>
                </a:lnTo>
                <a:lnTo>
                  <a:pt x="11912" y="76454"/>
                </a:lnTo>
                <a:lnTo>
                  <a:pt x="27203" y="76454"/>
                </a:lnTo>
                <a:lnTo>
                  <a:pt x="31485" y="65143"/>
                </a:lnTo>
                <a:lnTo>
                  <a:pt x="34540" y="52719"/>
                </a:lnTo>
                <a:lnTo>
                  <a:pt x="36372" y="39183"/>
                </a:lnTo>
                <a:lnTo>
                  <a:pt x="36982" y="24536"/>
                </a:lnTo>
                <a:lnTo>
                  <a:pt x="36982" y="13157"/>
                </a:lnTo>
                <a:lnTo>
                  <a:pt x="90500" y="13157"/>
                </a:lnTo>
                <a:lnTo>
                  <a:pt x="90500" y="0"/>
                </a:lnTo>
                <a:close/>
              </a:path>
              <a:path w="107315" h="115570">
                <a:moveTo>
                  <a:pt x="90500" y="13157"/>
                </a:moveTo>
                <a:lnTo>
                  <a:pt x="75387" y="13157"/>
                </a:lnTo>
                <a:lnTo>
                  <a:pt x="75387" y="76454"/>
                </a:lnTo>
                <a:lnTo>
                  <a:pt x="90500" y="76454"/>
                </a:lnTo>
                <a:lnTo>
                  <a:pt x="90500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8271370" y="4766919"/>
            <a:ext cx="77470" cy="90170"/>
          </a:xfrm>
          <a:custGeom>
            <a:avLst/>
            <a:gdLst/>
            <a:ahLst/>
            <a:cxnLst/>
            <a:rect l="l" t="t" r="r" b="b"/>
            <a:pathLst>
              <a:path w="77470" h="90170">
                <a:moveTo>
                  <a:pt x="77330" y="0"/>
                </a:moveTo>
                <a:lnTo>
                  <a:pt x="22517" y="0"/>
                </a:lnTo>
                <a:lnTo>
                  <a:pt x="14719" y="2374"/>
                </a:lnTo>
                <a:lnTo>
                  <a:pt x="3937" y="11861"/>
                </a:lnTo>
                <a:lnTo>
                  <a:pt x="1231" y="18554"/>
                </a:lnTo>
                <a:lnTo>
                  <a:pt x="1231" y="27203"/>
                </a:lnTo>
                <a:lnTo>
                  <a:pt x="2098" y="35006"/>
                </a:lnTo>
                <a:lnTo>
                  <a:pt x="4700" y="41519"/>
                </a:lnTo>
                <a:lnTo>
                  <a:pt x="9038" y="46741"/>
                </a:lnTo>
                <a:lnTo>
                  <a:pt x="15113" y="50673"/>
                </a:lnTo>
                <a:lnTo>
                  <a:pt x="0" y="89611"/>
                </a:lnTo>
                <a:lnTo>
                  <a:pt x="15811" y="89611"/>
                </a:lnTo>
                <a:lnTo>
                  <a:pt x="29324" y="54051"/>
                </a:lnTo>
                <a:lnTo>
                  <a:pt x="77330" y="54051"/>
                </a:lnTo>
                <a:lnTo>
                  <a:pt x="77330" y="41427"/>
                </a:lnTo>
                <a:lnTo>
                  <a:pt x="27787" y="41427"/>
                </a:lnTo>
                <a:lnTo>
                  <a:pt x="23164" y="40246"/>
                </a:lnTo>
                <a:lnTo>
                  <a:pt x="17716" y="35496"/>
                </a:lnTo>
                <a:lnTo>
                  <a:pt x="16344" y="32004"/>
                </a:lnTo>
                <a:lnTo>
                  <a:pt x="16344" y="22644"/>
                </a:lnTo>
                <a:lnTo>
                  <a:pt x="17716" y="19024"/>
                </a:lnTo>
                <a:lnTo>
                  <a:pt x="23164" y="14046"/>
                </a:lnTo>
                <a:lnTo>
                  <a:pt x="27787" y="12801"/>
                </a:lnTo>
                <a:lnTo>
                  <a:pt x="77330" y="12801"/>
                </a:lnTo>
                <a:lnTo>
                  <a:pt x="77330" y="0"/>
                </a:lnTo>
                <a:close/>
              </a:path>
              <a:path w="77470" h="90170">
                <a:moveTo>
                  <a:pt x="77330" y="54051"/>
                </a:moveTo>
                <a:lnTo>
                  <a:pt x="29324" y="54051"/>
                </a:lnTo>
                <a:lnTo>
                  <a:pt x="62039" y="54228"/>
                </a:lnTo>
                <a:lnTo>
                  <a:pt x="62039" y="89611"/>
                </a:lnTo>
                <a:lnTo>
                  <a:pt x="77330" y="89611"/>
                </a:lnTo>
                <a:lnTo>
                  <a:pt x="77330" y="54051"/>
                </a:lnTo>
                <a:close/>
              </a:path>
              <a:path w="77470" h="90170">
                <a:moveTo>
                  <a:pt x="77330" y="12801"/>
                </a:moveTo>
                <a:lnTo>
                  <a:pt x="62039" y="12801"/>
                </a:lnTo>
                <a:lnTo>
                  <a:pt x="62039" y="41427"/>
                </a:lnTo>
                <a:lnTo>
                  <a:pt x="77330" y="41427"/>
                </a:lnTo>
                <a:lnTo>
                  <a:pt x="77330" y="128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8407107" y="4780076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3"/>
                </a:lnTo>
              </a:path>
            </a:pathLst>
          </a:custGeom>
          <a:ln w="151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8368436" y="4773498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8514943" y="4766919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4" h="90170">
                <a:moveTo>
                  <a:pt x="53467" y="0"/>
                </a:moveTo>
                <a:lnTo>
                  <a:pt x="0" y="0"/>
                </a:lnTo>
                <a:lnTo>
                  <a:pt x="0" y="89611"/>
                </a:lnTo>
                <a:lnTo>
                  <a:pt x="46050" y="89611"/>
                </a:lnTo>
                <a:lnTo>
                  <a:pt x="59894" y="88077"/>
                </a:lnTo>
                <a:lnTo>
                  <a:pt x="69784" y="83477"/>
                </a:lnTo>
                <a:lnTo>
                  <a:pt x="74945" y="76809"/>
                </a:lnTo>
                <a:lnTo>
                  <a:pt x="14935" y="76809"/>
                </a:lnTo>
                <a:lnTo>
                  <a:pt x="14935" y="49961"/>
                </a:lnTo>
                <a:lnTo>
                  <a:pt x="72790" y="49961"/>
                </a:lnTo>
                <a:lnTo>
                  <a:pt x="71031" y="47536"/>
                </a:lnTo>
                <a:lnTo>
                  <a:pt x="67513" y="45161"/>
                </a:lnTo>
                <a:lnTo>
                  <a:pt x="63119" y="44094"/>
                </a:lnTo>
                <a:lnTo>
                  <a:pt x="63119" y="40182"/>
                </a:lnTo>
                <a:lnTo>
                  <a:pt x="65849" y="38760"/>
                </a:lnTo>
                <a:lnTo>
                  <a:pt x="67467" y="37160"/>
                </a:lnTo>
                <a:lnTo>
                  <a:pt x="14935" y="37160"/>
                </a:lnTo>
                <a:lnTo>
                  <a:pt x="14935" y="12801"/>
                </a:lnTo>
                <a:lnTo>
                  <a:pt x="71539" y="12801"/>
                </a:lnTo>
                <a:lnTo>
                  <a:pt x="70269" y="9931"/>
                </a:lnTo>
                <a:lnTo>
                  <a:pt x="60426" y="1981"/>
                </a:lnTo>
                <a:lnTo>
                  <a:pt x="53467" y="0"/>
                </a:lnTo>
                <a:close/>
              </a:path>
              <a:path w="78104" h="90170">
                <a:moveTo>
                  <a:pt x="72790" y="49961"/>
                </a:moveTo>
                <a:lnTo>
                  <a:pt x="56781" y="49961"/>
                </a:lnTo>
                <a:lnTo>
                  <a:pt x="62585" y="54470"/>
                </a:lnTo>
                <a:lnTo>
                  <a:pt x="62585" y="72364"/>
                </a:lnTo>
                <a:lnTo>
                  <a:pt x="56781" y="76809"/>
                </a:lnTo>
                <a:lnTo>
                  <a:pt x="74945" y="76809"/>
                </a:lnTo>
                <a:lnTo>
                  <a:pt x="75719" y="75809"/>
                </a:lnTo>
                <a:lnTo>
                  <a:pt x="77698" y="65074"/>
                </a:lnTo>
                <a:lnTo>
                  <a:pt x="77698" y="59512"/>
                </a:lnTo>
                <a:lnTo>
                  <a:pt x="76365" y="54889"/>
                </a:lnTo>
                <a:lnTo>
                  <a:pt x="72790" y="49961"/>
                </a:lnTo>
                <a:close/>
              </a:path>
              <a:path w="78104" h="90170">
                <a:moveTo>
                  <a:pt x="71539" y="12801"/>
                </a:moveTo>
                <a:lnTo>
                  <a:pt x="52755" y="12801"/>
                </a:lnTo>
                <a:lnTo>
                  <a:pt x="57607" y="16890"/>
                </a:lnTo>
                <a:lnTo>
                  <a:pt x="57607" y="28625"/>
                </a:lnTo>
                <a:lnTo>
                  <a:pt x="56451" y="31534"/>
                </a:lnTo>
                <a:lnTo>
                  <a:pt x="51828" y="36029"/>
                </a:lnTo>
                <a:lnTo>
                  <a:pt x="48133" y="37160"/>
                </a:lnTo>
                <a:lnTo>
                  <a:pt x="67467" y="37160"/>
                </a:lnTo>
                <a:lnTo>
                  <a:pt x="68122" y="36512"/>
                </a:lnTo>
                <a:lnTo>
                  <a:pt x="71805" y="30352"/>
                </a:lnTo>
                <a:lnTo>
                  <a:pt x="72720" y="26733"/>
                </a:lnTo>
                <a:lnTo>
                  <a:pt x="72720" y="15468"/>
                </a:lnTo>
                <a:lnTo>
                  <a:pt x="71539" y="128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8610600" y="4764608"/>
            <a:ext cx="81280" cy="94615"/>
          </a:xfrm>
          <a:custGeom>
            <a:avLst/>
            <a:gdLst/>
            <a:ahLst/>
            <a:cxnLst/>
            <a:rect l="l" t="t" r="r" b="b"/>
            <a:pathLst>
              <a:path w="81279" h="94614">
                <a:moveTo>
                  <a:pt x="43560" y="0"/>
                </a:moveTo>
                <a:lnTo>
                  <a:pt x="6499" y="20215"/>
                </a:lnTo>
                <a:lnTo>
                  <a:pt x="0" y="47117"/>
                </a:lnTo>
                <a:lnTo>
                  <a:pt x="728" y="56970"/>
                </a:lnTo>
                <a:lnTo>
                  <a:pt x="25446" y="90925"/>
                </a:lnTo>
                <a:lnTo>
                  <a:pt x="43560" y="94234"/>
                </a:lnTo>
                <a:lnTo>
                  <a:pt x="50869" y="93738"/>
                </a:lnTo>
                <a:lnTo>
                  <a:pt x="57497" y="92254"/>
                </a:lnTo>
                <a:lnTo>
                  <a:pt x="63447" y="89781"/>
                </a:lnTo>
                <a:lnTo>
                  <a:pt x="68719" y="86321"/>
                </a:lnTo>
                <a:lnTo>
                  <a:pt x="75266" y="81076"/>
                </a:lnTo>
                <a:lnTo>
                  <a:pt x="34086" y="81076"/>
                </a:lnTo>
                <a:lnTo>
                  <a:pt x="26974" y="77825"/>
                </a:lnTo>
                <a:lnTo>
                  <a:pt x="15112" y="37045"/>
                </a:lnTo>
                <a:lnTo>
                  <a:pt x="17449" y="29019"/>
                </a:lnTo>
                <a:lnTo>
                  <a:pt x="26822" y="16332"/>
                </a:lnTo>
                <a:lnTo>
                  <a:pt x="33959" y="13157"/>
                </a:lnTo>
                <a:lnTo>
                  <a:pt x="75339" y="13157"/>
                </a:lnTo>
                <a:lnTo>
                  <a:pt x="75183" y="12890"/>
                </a:lnTo>
                <a:lnTo>
                  <a:pt x="68719" y="7734"/>
                </a:lnTo>
                <a:lnTo>
                  <a:pt x="63511" y="4350"/>
                </a:lnTo>
                <a:lnTo>
                  <a:pt x="57583" y="1933"/>
                </a:lnTo>
                <a:lnTo>
                  <a:pt x="50933" y="483"/>
                </a:lnTo>
                <a:lnTo>
                  <a:pt x="43560" y="0"/>
                </a:lnTo>
                <a:close/>
              </a:path>
              <a:path w="81279" h="94614">
                <a:moveTo>
                  <a:pt x="81254" y="64897"/>
                </a:moveTo>
                <a:lnTo>
                  <a:pt x="66141" y="64897"/>
                </a:lnTo>
                <a:lnTo>
                  <a:pt x="63329" y="71973"/>
                </a:lnTo>
                <a:lnTo>
                  <a:pt x="58627" y="77030"/>
                </a:lnTo>
                <a:lnTo>
                  <a:pt x="52038" y="80064"/>
                </a:lnTo>
                <a:lnTo>
                  <a:pt x="43560" y="81076"/>
                </a:lnTo>
                <a:lnTo>
                  <a:pt x="75266" y="81076"/>
                </a:lnTo>
                <a:lnTo>
                  <a:pt x="79476" y="73901"/>
                </a:lnTo>
                <a:lnTo>
                  <a:pt x="81254" y="64897"/>
                </a:lnTo>
                <a:close/>
              </a:path>
              <a:path w="81279" h="94614">
                <a:moveTo>
                  <a:pt x="75339" y="13157"/>
                </a:moveTo>
                <a:lnTo>
                  <a:pt x="43560" y="13157"/>
                </a:lnTo>
                <a:lnTo>
                  <a:pt x="51404" y="14102"/>
                </a:lnTo>
                <a:lnTo>
                  <a:pt x="57694" y="16937"/>
                </a:lnTo>
                <a:lnTo>
                  <a:pt x="62429" y="21660"/>
                </a:lnTo>
                <a:lnTo>
                  <a:pt x="65608" y="28270"/>
                </a:lnTo>
                <a:lnTo>
                  <a:pt x="80721" y="28270"/>
                </a:lnTo>
                <a:lnTo>
                  <a:pt x="79184" y="19735"/>
                </a:lnTo>
                <a:lnTo>
                  <a:pt x="75339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8743860" y="4780076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3"/>
                </a:lnTo>
              </a:path>
            </a:pathLst>
          </a:custGeom>
          <a:ln w="151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8705189" y="4773498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8791422" y="4766919"/>
            <a:ext cx="88900" cy="125730"/>
          </a:xfrm>
          <a:custGeom>
            <a:avLst/>
            <a:gdLst/>
            <a:ahLst/>
            <a:cxnLst/>
            <a:rect l="l" t="t" r="r" b="b"/>
            <a:pathLst>
              <a:path w="88900" h="125729">
                <a:moveTo>
                  <a:pt x="16179" y="0"/>
                </a:moveTo>
                <a:lnTo>
                  <a:pt x="0" y="0"/>
                </a:lnTo>
                <a:lnTo>
                  <a:pt x="38227" y="81254"/>
                </a:lnTo>
                <a:lnTo>
                  <a:pt x="19735" y="125171"/>
                </a:lnTo>
                <a:lnTo>
                  <a:pt x="35026" y="125171"/>
                </a:lnTo>
                <a:lnTo>
                  <a:pt x="63399" y="59029"/>
                </a:lnTo>
                <a:lnTo>
                  <a:pt x="43561" y="59029"/>
                </a:lnTo>
                <a:lnTo>
                  <a:pt x="16179" y="0"/>
                </a:lnTo>
                <a:close/>
              </a:path>
              <a:path w="88900" h="125729">
                <a:moveTo>
                  <a:pt x="88722" y="0"/>
                </a:moveTo>
                <a:lnTo>
                  <a:pt x="72898" y="0"/>
                </a:lnTo>
                <a:lnTo>
                  <a:pt x="48006" y="59029"/>
                </a:lnTo>
                <a:lnTo>
                  <a:pt x="63399" y="59029"/>
                </a:lnTo>
                <a:lnTo>
                  <a:pt x="887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8897925" y="4766919"/>
            <a:ext cx="79375" cy="90170"/>
          </a:xfrm>
          <a:custGeom>
            <a:avLst/>
            <a:gdLst/>
            <a:ahLst/>
            <a:cxnLst/>
            <a:rect l="l" t="t" r="r" b="b"/>
            <a:pathLst>
              <a:path w="79375" h="90170">
                <a:moveTo>
                  <a:pt x="79121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13157"/>
                </a:lnTo>
                <a:lnTo>
                  <a:pt x="79121" y="13157"/>
                </a:lnTo>
                <a:lnTo>
                  <a:pt x="79121" y="0"/>
                </a:lnTo>
                <a:close/>
              </a:path>
              <a:path w="79375" h="90170">
                <a:moveTo>
                  <a:pt x="79121" y="13157"/>
                </a:moveTo>
                <a:lnTo>
                  <a:pt x="64008" y="13157"/>
                </a:lnTo>
                <a:lnTo>
                  <a:pt x="64008" y="89611"/>
                </a:lnTo>
                <a:lnTo>
                  <a:pt x="79121" y="89611"/>
                </a:lnTo>
                <a:lnTo>
                  <a:pt x="79121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9006205" y="4766919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70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5" y="89611"/>
                </a:lnTo>
                <a:lnTo>
                  <a:pt x="33029" y="69342"/>
                </a:lnTo>
                <a:lnTo>
                  <a:pt x="14757" y="69342"/>
                </a:lnTo>
                <a:lnTo>
                  <a:pt x="14757" y="0"/>
                </a:lnTo>
                <a:close/>
              </a:path>
              <a:path w="80009" h="90170">
                <a:moveTo>
                  <a:pt x="80009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09" y="89611"/>
                </a:lnTo>
                <a:lnTo>
                  <a:pt x="80009" y="20269"/>
                </a:lnTo>
                <a:close/>
              </a:path>
              <a:path w="80009" h="90170">
                <a:moveTo>
                  <a:pt x="80009" y="0"/>
                </a:moveTo>
                <a:lnTo>
                  <a:pt x="57962" y="0"/>
                </a:lnTo>
                <a:lnTo>
                  <a:pt x="18668" y="69342"/>
                </a:lnTo>
                <a:lnTo>
                  <a:pt x="33029" y="69342"/>
                </a:lnTo>
                <a:lnTo>
                  <a:pt x="61340" y="20269"/>
                </a:lnTo>
                <a:lnTo>
                  <a:pt x="80009" y="20269"/>
                </a:lnTo>
                <a:lnTo>
                  <a:pt x="800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9144799" y="4780076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3"/>
                </a:lnTo>
              </a:path>
            </a:pathLst>
          </a:custGeom>
          <a:ln w="151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9106128" y="4773498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9197695" y="4764608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4">
                <a:moveTo>
                  <a:pt x="43205" y="0"/>
                </a:moveTo>
                <a:lnTo>
                  <a:pt x="6499" y="19460"/>
                </a:lnTo>
                <a:lnTo>
                  <a:pt x="0" y="46227"/>
                </a:lnTo>
                <a:lnTo>
                  <a:pt x="721" y="56395"/>
                </a:lnTo>
                <a:lnTo>
                  <a:pt x="25339" y="90900"/>
                </a:lnTo>
                <a:lnTo>
                  <a:pt x="43561" y="94233"/>
                </a:lnTo>
                <a:lnTo>
                  <a:pt x="51178" y="93767"/>
                </a:lnTo>
                <a:lnTo>
                  <a:pt x="76453" y="81076"/>
                </a:lnTo>
                <a:lnTo>
                  <a:pt x="34429" y="81076"/>
                </a:lnTo>
                <a:lnTo>
                  <a:pt x="27444" y="78092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2"/>
                </a:lnTo>
                <a:lnTo>
                  <a:pt x="82507" y="34315"/>
                </a:lnTo>
                <a:lnTo>
                  <a:pt x="15824" y="34315"/>
                </a:lnTo>
                <a:lnTo>
                  <a:pt x="16891" y="28155"/>
                </a:lnTo>
                <a:lnTo>
                  <a:pt x="19735" y="23088"/>
                </a:lnTo>
                <a:lnTo>
                  <a:pt x="28981" y="15138"/>
                </a:lnTo>
                <a:lnTo>
                  <a:pt x="35140" y="13157"/>
                </a:lnTo>
                <a:lnTo>
                  <a:pt x="73365" y="13157"/>
                </a:lnTo>
                <a:lnTo>
                  <a:pt x="72542" y="12001"/>
                </a:lnTo>
                <a:lnTo>
                  <a:pt x="66844" y="6750"/>
                </a:lnTo>
                <a:lnTo>
                  <a:pt x="60055" y="3000"/>
                </a:lnTo>
                <a:lnTo>
                  <a:pt x="52175" y="750"/>
                </a:lnTo>
                <a:lnTo>
                  <a:pt x="43205" y="0"/>
                </a:lnTo>
                <a:close/>
              </a:path>
              <a:path w="83820" h="94614">
                <a:moveTo>
                  <a:pt x="81610" y="67208"/>
                </a:moveTo>
                <a:lnTo>
                  <a:pt x="66319" y="67208"/>
                </a:lnTo>
                <a:lnTo>
                  <a:pt x="63297" y="73275"/>
                </a:lnTo>
                <a:lnTo>
                  <a:pt x="58497" y="77609"/>
                </a:lnTo>
                <a:lnTo>
                  <a:pt x="51919" y="80210"/>
                </a:lnTo>
                <a:lnTo>
                  <a:pt x="43561" y="81076"/>
                </a:lnTo>
                <a:lnTo>
                  <a:pt x="76453" y="81076"/>
                </a:lnTo>
                <a:lnTo>
                  <a:pt x="80073" y="75272"/>
                </a:lnTo>
                <a:lnTo>
                  <a:pt x="81610" y="67208"/>
                </a:lnTo>
                <a:close/>
              </a:path>
              <a:path w="83820" h="94614">
                <a:moveTo>
                  <a:pt x="73365" y="13157"/>
                </a:moveTo>
                <a:lnTo>
                  <a:pt x="50076" y="13157"/>
                </a:lnTo>
                <a:lnTo>
                  <a:pt x="55892" y="15176"/>
                </a:lnTo>
                <a:lnTo>
                  <a:pt x="64655" y="23228"/>
                </a:lnTo>
                <a:lnTo>
                  <a:pt x="67094" y="28270"/>
                </a:lnTo>
                <a:lnTo>
                  <a:pt x="67564" y="34315"/>
                </a:lnTo>
                <a:lnTo>
                  <a:pt x="82507" y="34315"/>
                </a:lnTo>
                <a:lnTo>
                  <a:pt x="82407" y="33255"/>
                </a:lnTo>
                <a:lnTo>
                  <a:pt x="80362" y="25449"/>
                </a:lnTo>
                <a:lnTo>
                  <a:pt x="77073" y="18364"/>
                </a:lnTo>
                <a:lnTo>
                  <a:pt x="7336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9294241" y="4766919"/>
            <a:ext cx="89535" cy="90170"/>
          </a:xfrm>
          <a:custGeom>
            <a:avLst/>
            <a:gdLst/>
            <a:ahLst/>
            <a:cxnLst/>
            <a:rect l="l" t="t" r="r" b="b"/>
            <a:pathLst>
              <a:path w="89534" h="90170">
                <a:moveTo>
                  <a:pt x="89255" y="0"/>
                </a:moveTo>
                <a:lnTo>
                  <a:pt x="20624" y="0"/>
                </a:lnTo>
                <a:lnTo>
                  <a:pt x="20616" y="35026"/>
                </a:lnTo>
                <a:lnTo>
                  <a:pt x="20369" y="45331"/>
                </a:lnTo>
                <a:lnTo>
                  <a:pt x="9309" y="75387"/>
                </a:lnTo>
                <a:lnTo>
                  <a:pt x="0" y="75387"/>
                </a:lnTo>
                <a:lnTo>
                  <a:pt x="0" y="89611"/>
                </a:lnTo>
                <a:lnTo>
                  <a:pt x="3022" y="89611"/>
                </a:lnTo>
                <a:lnTo>
                  <a:pt x="10875" y="88856"/>
                </a:lnTo>
                <a:lnTo>
                  <a:pt x="34209" y="49085"/>
                </a:lnTo>
                <a:lnTo>
                  <a:pt x="34671" y="35026"/>
                </a:lnTo>
                <a:lnTo>
                  <a:pt x="34671" y="13157"/>
                </a:lnTo>
                <a:lnTo>
                  <a:pt x="89255" y="13157"/>
                </a:lnTo>
                <a:lnTo>
                  <a:pt x="89255" y="0"/>
                </a:lnTo>
                <a:close/>
              </a:path>
              <a:path w="89534" h="90170">
                <a:moveTo>
                  <a:pt x="89255" y="13157"/>
                </a:moveTo>
                <a:lnTo>
                  <a:pt x="73964" y="13157"/>
                </a:lnTo>
                <a:lnTo>
                  <a:pt x="73964" y="89611"/>
                </a:lnTo>
                <a:lnTo>
                  <a:pt x="89255" y="89611"/>
                </a:lnTo>
                <a:lnTo>
                  <a:pt x="8925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9412478" y="4766919"/>
            <a:ext cx="75565" cy="90170"/>
          </a:xfrm>
          <a:custGeom>
            <a:avLst/>
            <a:gdLst/>
            <a:ahLst/>
            <a:cxnLst/>
            <a:rect l="l" t="t" r="r" b="b"/>
            <a:pathLst>
              <a:path w="75565" h="90170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41605" y="89611"/>
                </a:lnTo>
                <a:lnTo>
                  <a:pt x="49232" y="89116"/>
                </a:lnTo>
                <a:lnTo>
                  <a:pt x="55938" y="87631"/>
                </a:lnTo>
                <a:lnTo>
                  <a:pt x="61723" y="85158"/>
                </a:lnTo>
                <a:lnTo>
                  <a:pt x="66586" y="81699"/>
                </a:lnTo>
                <a:lnTo>
                  <a:pt x="72425" y="76454"/>
                </a:lnTo>
                <a:lnTo>
                  <a:pt x="15113" y="76454"/>
                </a:lnTo>
                <a:lnTo>
                  <a:pt x="15113" y="42672"/>
                </a:lnTo>
                <a:lnTo>
                  <a:pt x="72182" y="42672"/>
                </a:lnTo>
                <a:lnTo>
                  <a:pt x="66586" y="37693"/>
                </a:lnTo>
                <a:lnTo>
                  <a:pt x="61723" y="34274"/>
                </a:lnTo>
                <a:lnTo>
                  <a:pt x="55938" y="31829"/>
                </a:lnTo>
                <a:lnTo>
                  <a:pt x="49232" y="30360"/>
                </a:lnTo>
                <a:lnTo>
                  <a:pt x="41605" y="29870"/>
                </a:lnTo>
                <a:lnTo>
                  <a:pt x="15113" y="29870"/>
                </a:lnTo>
                <a:lnTo>
                  <a:pt x="15113" y="0"/>
                </a:lnTo>
                <a:close/>
              </a:path>
              <a:path w="75565" h="90170">
                <a:moveTo>
                  <a:pt x="72182" y="42672"/>
                </a:moveTo>
                <a:lnTo>
                  <a:pt x="46939" y="42672"/>
                </a:lnTo>
                <a:lnTo>
                  <a:pt x="52273" y="44094"/>
                </a:lnTo>
                <a:lnTo>
                  <a:pt x="58674" y="49784"/>
                </a:lnTo>
                <a:lnTo>
                  <a:pt x="60274" y="54000"/>
                </a:lnTo>
                <a:lnTo>
                  <a:pt x="60274" y="65138"/>
                </a:lnTo>
                <a:lnTo>
                  <a:pt x="58674" y="69342"/>
                </a:lnTo>
                <a:lnTo>
                  <a:pt x="52273" y="75031"/>
                </a:lnTo>
                <a:lnTo>
                  <a:pt x="46939" y="76454"/>
                </a:lnTo>
                <a:lnTo>
                  <a:pt x="72425" y="76454"/>
                </a:lnTo>
                <a:lnTo>
                  <a:pt x="75271" y="69342"/>
                </a:lnTo>
                <a:lnTo>
                  <a:pt x="75387" y="50203"/>
                </a:lnTo>
                <a:lnTo>
                  <a:pt x="72453" y="42913"/>
                </a:lnTo>
                <a:lnTo>
                  <a:pt x="72182" y="4267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9509379" y="4766919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70">
                <a:moveTo>
                  <a:pt x="15112" y="0"/>
                </a:moveTo>
                <a:lnTo>
                  <a:pt x="0" y="0"/>
                </a:lnTo>
                <a:lnTo>
                  <a:pt x="0" y="89611"/>
                </a:lnTo>
                <a:lnTo>
                  <a:pt x="15112" y="89611"/>
                </a:lnTo>
                <a:lnTo>
                  <a:pt x="15112" y="50139"/>
                </a:lnTo>
                <a:lnTo>
                  <a:pt x="79832" y="50139"/>
                </a:lnTo>
                <a:lnTo>
                  <a:pt x="79832" y="36982"/>
                </a:lnTo>
                <a:lnTo>
                  <a:pt x="15112" y="36982"/>
                </a:lnTo>
                <a:lnTo>
                  <a:pt x="15112" y="0"/>
                </a:lnTo>
                <a:close/>
              </a:path>
              <a:path w="80009" h="90170">
                <a:moveTo>
                  <a:pt x="79832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09" h="90170">
                <a:moveTo>
                  <a:pt x="79832" y="0"/>
                </a:moveTo>
                <a:lnTo>
                  <a:pt x="64719" y="0"/>
                </a:lnTo>
                <a:lnTo>
                  <a:pt x="64719" y="36982"/>
                </a:lnTo>
                <a:lnTo>
                  <a:pt x="79832" y="36982"/>
                </a:lnTo>
                <a:lnTo>
                  <a:pt x="798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9618370" y="4766919"/>
            <a:ext cx="103505" cy="90170"/>
          </a:xfrm>
          <a:custGeom>
            <a:avLst/>
            <a:gdLst/>
            <a:ahLst/>
            <a:cxnLst/>
            <a:rect l="l" t="t" r="r" b="b"/>
            <a:pathLst>
              <a:path w="103504" h="90170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39827" y="89611"/>
                </a:lnTo>
                <a:lnTo>
                  <a:pt x="47454" y="89116"/>
                </a:lnTo>
                <a:lnTo>
                  <a:pt x="54160" y="87631"/>
                </a:lnTo>
                <a:lnTo>
                  <a:pt x="59945" y="85158"/>
                </a:lnTo>
                <a:lnTo>
                  <a:pt x="64808" y="81699"/>
                </a:lnTo>
                <a:lnTo>
                  <a:pt x="70647" y="76454"/>
                </a:lnTo>
                <a:lnTo>
                  <a:pt x="15113" y="76454"/>
                </a:lnTo>
                <a:lnTo>
                  <a:pt x="15113" y="42672"/>
                </a:lnTo>
                <a:lnTo>
                  <a:pt x="70404" y="42672"/>
                </a:lnTo>
                <a:lnTo>
                  <a:pt x="64808" y="37693"/>
                </a:lnTo>
                <a:lnTo>
                  <a:pt x="59945" y="34274"/>
                </a:lnTo>
                <a:lnTo>
                  <a:pt x="54160" y="31829"/>
                </a:lnTo>
                <a:lnTo>
                  <a:pt x="47454" y="30360"/>
                </a:lnTo>
                <a:lnTo>
                  <a:pt x="39827" y="29870"/>
                </a:lnTo>
                <a:lnTo>
                  <a:pt x="15113" y="29870"/>
                </a:lnTo>
                <a:lnTo>
                  <a:pt x="15113" y="0"/>
                </a:lnTo>
                <a:close/>
              </a:path>
              <a:path w="103504" h="90170">
                <a:moveTo>
                  <a:pt x="70404" y="42672"/>
                </a:moveTo>
                <a:lnTo>
                  <a:pt x="45161" y="42672"/>
                </a:lnTo>
                <a:lnTo>
                  <a:pt x="50495" y="44094"/>
                </a:lnTo>
                <a:lnTo>
                  <a:pt x="56896" y="49784"/>
                </a:lnTo>
                <a:lnTo>
                  <a:pt x="58496" y="54000"/>
                </a:lnTo>
                <a:lnTo>
                  <a:pt x="58496" y="65138"/>
                </a:lnTo>
                <a:lnTo>
                  <a:pt x="56896" y="69342"/>
                </a:lnTo>
                <a:lnTo>
                  <a:pt x="50495" y="75031"/>
                </a:lnTo>
                <a:lnTo>
                  <a:pt x="45161" y="76454"/>
                </a:lnTo>
                <a:lnTo>
                  <a:pt x="70647" y="76454"/>
                </a:lnTo>
                <a:lnTo>
                  <a:pt x="73493" y="69342"/>
                </a:lnTo>
                <a:lnTo>
                  <a:pt x="73609" y="50203"/>
                </a:lnTo>
                <a:lnTo>
                  <a:pt x="70675" y="42913"/>
                </a:lnTo>
                <a:lnTo>
                  <a:pt x="70404" y="42672"/>
                </a:lnTo>
                <a:close/>
              </a:path>
              <a:path w="103504" h="90170">
                <a:moveTo>
                  <a:pt x="103123" y="0"/>
                </a:moveTo>
                <a:lnTo>
                  <a:pt x="88011" y="0"/>
                </a:lnTo>
                <a:lnTo>
                  <a:pt x="88011" y="89611"/>
                </a:lnTo>
                <a:lnTo>
                  <a:pt x="103123" y="89611"/>
                </a:lnTo>
                <a:lnTo>
                  <a:pt x="1031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9745141" y="4764608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4">
                <a:moveTo>
                  <a:pt x="43205" y="0"/>
                </a:moveTo>
                <a:lnTo>
                  <a:pt x="6499" y="19460"/>
                </a:lnTo>
                <a:lnTo>
                  <a:pt x="0" y="46227"/>
                </a:lnTo>
                <a:lnTo>
                  <a:pt x="721" y="56395"/>
                </a:lnTo>
                <a:lnTo>
                  <a:pt x="25339" y="90900"/>
                </a:lnTo>
                <a:lnTo>
                  <a:pt x="43561" y="94233"/>
                </a:lnTo>
                <a:lnTo>
                  <a:pt x="51178" y="93767"/>
                </a:lnTo>
                <a:lnTo>
                  <a:pt x="76453" y="81076"/>
                </a:lnTo>
                <a:lnTo>
                  <a:pt x="34429" y="81076"/>
                </a:lnTo>
                <a:lnTo>
                  <a:pt x="27444" y="78092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2"/>
                </a:lnTo>
                <a:lnTo>
                  <a:pt x="82507" y="34315"/>
                </a:lnTo>
                <a:lnTo>
                  <a:pt x="15824" y="34315"/>
                </a:lnTo>
                <a:lnTo>
                  <a:pt x="16891" y="28155"/>
                </a:lnTo>
                <a:lnTo>
                  <a:pt x="19735" y="23088"/>
                </a:lnTo>
                <a:lnTo>
                  <a:pt x="28981" y="15138"/>
                </a:lnTo>
                <a:lnTo>
                  <a:pt x="35140" y="13157"/>
                </a:lnTo>
                <a:lnTo>
                  <a:pt x="73365" y="13157"/>
                </a:lnTo>
                <a:lnTo>
                  <a:pt x="72542" y="12001"/>
                </a:lnTo>
                <a:lnTo>
                  <a:pt x="66844" y="6750"/>
                </a:lnTo>
                <a:lnTo>
                  <a:pt x="60055" y="3000"/>
                </a:lnTo>
                <a:lnTo>
                  <a:pt x="52175" y="750"/>
                </a:lnTo>
                <a:lnTo>
                  <a:pt x="43205" y="0"/>
                </a:lnTo>
                <a:close/>
              </a:path>
              <a:path w="83820" h="94614">
                <a:moveTo>
                  <a:pt x="81610" y="67208"/>
                </a:moveTo>
                <a:lnTo>
                  <a:pt x="66319" y="67208"/>
                </a:lnTo>
                <a:lnTo>
                  <a:pt x="63297" y="73275"/>
                </a:lnTo>
                <a:lnTo>
                  <a:pt x="58497" y="77609"/>
                </a:lnTo>
                <a:lnTo>
                  <a:pt x="51919" y="80210"/>
                </a:lnTo>
                <a:lnTo>
                  <a:pt x="43561" y="81076"/>
                </a:lnTo>
                <a:lnTo>
                  <a:pt x="76453" y="81076"/>
                </a:lnTo>
                <a:lnTo>
                  <a:pt x="80073" y="75272"/>
                </a:lnTo>
                <a:lnTo>
                  <a:pt x="81610" y="67208"/>
                </a:lnTo>
                <a:close/>
              </a:path>
              <a:path w="83820" h="94614">
                <a:moveTo>
                  <a:pt x="73365" y="13157"/>
                </a:moveTo>
                <a:lnTo>
                  <a:pt x="50076" y="13157"/>
                </a:lnTo>
                <a:lnTo>
                  <a:pt x="55892" y="15176"/>
                </a:lnTo>
                <a:lnTo>
                  <a:pt x="64655" y="23228"/>
                </a:lnTo>
                <a:lnTo>
                  <a:pt x="67094" y="28270"/>
                </a:lnTo>
                <a:lnTo>
                  <a:pt x="67564" y="34315"/>
                </a:lnTo>
                <a:lnTo>
                  <a:pt x="82507" y="34315"/>
                </a:lnTo>
                <a:lnTo>
                  <a:pt x="82407" y="33255"/>
                </a:lnTo>
                <a:lnTo>
                  <a:pt x="80362" y="25449"/>
                </a:lnTo>
                <a:lnTo>
                  <a:pt x="77073" y="18364"/>
                </a:lnTo>
                <a:lnTo>
                  <a:pt x="7336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5473319" y="4984369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70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6" y="89611"/>
                </a:lnTo>
                <a:lnTo>
                  <a:pt x="33029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10" h="90170">
                <a:moveTo>
                  <a:pt x="80010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10" y="89611"/>
                </a:lnTo>
                <a:lnTo>
                  <a:pt x="80010" y="20269"/>
                </a:lnTo>
                <a:close/>
              </a:path>
              <a:path w="80010" h="90170">
                <a:moveTo>
                  <a:pt x="80010" y="0"/>
                </a:moveTo>
                <a:lnTo>
                  <a:pt x="57962" y="0"/>
                </a:lnTo>
                <a:lnTo>
                  <a:pt x="18669" y="69341"/>
                </a:lnTo>
                <a:lnTo>
                  <a:pt x="33029" y="69341"/>
                </a:lnTo>
                <a:lnTo>
                  <a:pt x="61341" y="20269"/>
                </a:lnTo>
                <a:lnTo>
                  <a:pt x="80010" y="20269"/>
                </a:lnTo>
                <a:lnTo>
                  <a:pt x="800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5576976" y="4982057"/>
            <a:ext cx="81280" cy="94615"/>
          </a:xfrm>
          <a:custGeom>
            <a:avLst/>
            <a:gdLst/>
            <a:ahLst/>
            <a:cxnLst/>
            <a:rect l="l" t="t" r="r" b="b"/>
            <a:pathLst>
              <a:path w="81279" h="94614">
                <a:moveTo>
                  <a:pt x="43561" y="0"/>
                </a:moveTo>
                <a:lnTo>
                  <a:pt x="6504" y="20215"/>
                </a:lnTo>
                <a:lnTo>
                  <a:pt x="0" y="47116"/>
                </a:lnTo>
                <a:lnTo>
                  <a:pt x="728" y="56970"/>
                </a:lnTo>
                <a:lnTo>
                  <a:pt x="25446" y="90920"/>
                </a:lnTo>
                <a:lnTo>
                  <a:pt x="43561" y="94233"/>
                </a:lnTo>
                <a:lnTo>
                  <a:pt x="50869" y="93738"/>
                </a:lnTo>
                <a:lnTo>
                  <a:pt x="57497" y="92254"/>
                </a:lnTo>
                <a:lnTo>
                  <a:pt x="63447" y="89781"/>
                </a:lnTo>
                <a:lnTo>
                  <a:pt x="68719" y="86321"/>
                </a:lnTo>
                <a:lnTo>
                  <a:pt x="75266" y="81076"/>
                </a:lnTo>
                <a:lnTo>
                  <a:pt x="34074" y="81076"/>
                </a:lnTo>
                <a:lnTo>
                  <a:pt x="26974" y="77812"/>
                </a:lnTo>
                <a:lnTo>
                  <a:pt x="15113" y="37045"/>
                </a:lnTo>
                <a:lnTo>
                  <a:pt x="17449" y="29006"/>
                </a:lnTo>
                <a:lnTo>
                  <a:pt x="26822" y="16332"/>
                </a:lnTo>
                <a:lnTo>
                  <a:pt x="33959" y="13157"/>
                </a:lnTo>
                <a:lnTo>
                  <a:pt x="75339" y="13157"/>
                </a:lnTo>
                <a:lnTo>
                  <a:pt x="75184" y="12890"/>
                </a:lnTo>
                <a:lnTo>
                  <a:pt x="68719" y="7734"/>
                </a:lnTo>
                <a:lnTo>
                  <a:pt x="63511" y="4350"/>
                </a:lnTo>
                <a:lnTo>
                  <a:pt x="57583" y="1933"/>
                </a:lnTo>
                <a:lnTo>
                  <a:pt x="50933" y="483"/>
                </a:lnTo>
                <a:lnTo>
                  <a:pt x="43561" y="0"/>
                </a:lnTo>
                <a:close/>
              </a:path>
              <a:path w="81279" h="94614">
                <a:moveTo>
                  <a:pt x="81254" y="64896"/>
                </a:moveTo>
                <a:lnTo>
                  <a:pt x="66141" y="64896"/>
                </a:lnTo>
                <a:lnTo>
                  <a:pt x="63329" y="71973"/>
                </a:lnTo>
                <a:lnTo>
                  <a:pt x="58627" y="77030"/>
                </a:lnTo>
                <a:lnTo>
                  <a:pt x="52038" y="80064"/>
                </a:lnTo>
                <a:lnTo>
                  <a:pt x="43561" y="81076"/>
                </a:lnTo>
                <a:lnTo>
                  <a:pt x="75266" y="81076"/>
                </a:lnTo>
                <a:lnTo>
                  <a:pt x="79476" y="73901"/>
                </a:lnTo>
                <a:lnTo>
                  <a:pt x="81254" y="64896"/>
                </a:lnTo>
                <a:close/>
              </a:path>
              <a:path w="81279" h="94614">
                <a:moveTo>
                  <a:pt x="75339" y="13157"/>
                </a:moveTo>
                <a:lnTo>
                  <a:pt x="43561" y="13157"/>
                </a:lnTo>
                <a:lnTo>
                  <a:pt x="51409" y="14102"/>
                </a:lnTo>
                <a:lnTo>
                  <a:pt x="57699" y="16937"/>
                </a:lnTo>
                <a:lnTo>
                  <a:pt x="62431" y="21660"/>
                </a:lnTo>
                <a:lnTo>
                  <a:pt x="65608" y="28270"/>
                </a:lnTo>
                <a:lnTo>
                  <a:pt x="80721" y="28270"/>
                </a:lnTo>
                <a:lnTo>
                  <a:pt x="79184" y="19735"/>
                </a:lnTo>
                <a:lnTo>
                  <a:pt x="75339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5680811" y="4984369"/>
            <a:ext cx="79375" cy="90170"/>
          </a:xfrm>
          <a:custGeom>
            <a:avLst/>
            <a:gdLst/>
            <a:ahLst/>
            <a:cxnLst/>
            <a:rect l="l" t="t" r="r" b="b"/>
            <a:pathLst>
              <a:path w="79375" h="90170">
                <a:moveTo>
                  <a:pt x="79121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13157"/>
                </a:lnTo>
                <a:lnTo>
                  <a:pt x="79121" y="13157"/>
                </a:lnTo>
                <a:lnTo>
                  <a:pt x="79121" y="0"/>
                </a:lnTo>
                <a:close/>
              </a:path>
              <a:path w="79375" h="90170">
                <a:moveTo>
                  <a:pt x="79121" y="13157"/>
                </a:moveTo>
                <a:lnTo>
                  <a:pt x="64008" y="13157"/>
                </a:lnTo>
                <a:lnTo>
                  <a:pt x="64008" y="89611"/>
                </a:lnTo>
                <a:lnTo>
                  <a:pt x="79121" y="89611"/>
                </a:lnTo>
                <a:lnTo>
                  <a:pt x="79121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5789091" y="4984369"/>
            <a:ext cx="103505" cy="90170"/>
          </a:xfrm>
          <a:custGeom>
            <a:avLst/>
            <a:gdLst/>
            <a:ahLst/>
            <a:cxnLst/>
            <a:rect l="l" t="t" r="r" b="b"/>
            <a:pathLst>
              <a:path w="103504" h="90170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39827" y="89611"/>
                </a:lnTo>
                <a:lnTo>
                  <a:pt x="47459" y="89116"/>
                </a:lnTo>
                <a:lnTo>
                  <a:pt x="54165" y="87631"/>
                </a:lnTo>
                <a:lnTo>
                  <a:pt x="59947" y="85158"/>
                </a:lnTo>
                <a:lnTo>
                  <a:pt x="64808" y="81699"/>
                </a:lnTo>
                <a:lnTo>
                  <a:pt x="70647" y="76453"/>
                </a:lnTo>
                <a:lnTo>
                  <a:pt x="15113" y="76453"/>
                </a:lnTo>
                <a:lnTo>
                  <a:pt x="15113" y="42671"/>
                </a:lnTo>
                <a:lnTo>
                  <a:pt x="70404" y="42671"/>
                </a:lnTo>
                <a:lnTo>
                  <a:pt x="64808" y="37693"/>
                </a:lnTo>
                <a:lnTo>
                  <a:pt x="59947" y="34269"/>
                </a:lnTo>
                <a:lnTo>
                  <a:pt x="54165" y="31824"/>
                </a:lnTo>
                <a:lnTo>
                  <a:pt x="47459" y="30358"/>
                </a:lnTo>
                <a:lnTo>
                  <a:pt x="39827" y="29870"/>
                </a:lnTo>
                <a:lnTo>
                  <a:pt x="15113" y="29870"/>
                </a:lnTo>
                <a:lnTo>
                  <a:pt x="15113" y="0"/>
                </a:lnTo>
                <a:close/>
              </a:path>
              <a:path w="103504" h="90170">
                <a:moveTo>
                  <a:pt x="70404" y="42671"/>
                </a:moveTo>
                <a:lnTo>
                  <a:pt x="45161" y="42671"/>
                </a:lnTo>
                <a:lnTo>
                  <a:pt x="50495" y="44094"/>
                </a:lnTo>
                <a:lnTo>
                  <a:pt x="56896" y="49783"/>
                </a:lnTo>
                <a:lnTo>
                  <a:pt x="58496" y="53987"/>
                </a:lnTo>
                <a:lnTo>
                  <a:pt x="58496" y="65138"/>
                </a:lnTo>
                <a:lnTo>
                  <a:pt x="56896" y="69341"/>
                </a:lnTo>
                <a:lnTo>
                  <a:pt x="50495" y="75031"/>
                </a:lnTo>
                <a:lnTo>
                  <a:pt x="45161" y="76453"/>
                </a:lnTo>
                <a:lnTo>
                  <a:pt x="70647" y="76453"/>
                </a:lnTo>
                <a:lnTo>
                  <a:pt x="73493" y="69341"/>
                </a:lnTo>
                <a:lnTo>
                  <a:pt x="73609" y="50203"/>
                </a:lnTo>
                <a:lnTo>
                  <a:pt x="70675" y="42913"/>
                </a:lnTo>
                <a:lnTo>
                  <a:pt x="70404" y="42671"/>
                </a:lnTo>
                <a:close/>
              </a:path>
              <a:path w="103504" h="90170">
                <a:moveTo>
                  <a:pt x="103123" y="0"/>
                </a:moveTo>
                <a:lnTo>
                  <a:pt x="88011" y="0"/>
                </a:lnTo>
                <a:lnTo>
                  <a:pt x="88011" y="89611"/>
                </a:lnTo>
                <a:lnTo>
                  <a:pt x="103123" y="89611"/>
                </a:lnTo>
                <a:lnTo>
                  <a:pt x="1031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5950800" y="4997526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4"/>
                </a:lnTo>
              </a:path>
            </a:pathLst>
          </a:custGeom>
          <a:ln w="151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5912129" y="4990947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6002273" y="4982057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39" h="94614">
                <a:moveTo>
                  <a:pt x="74723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8" y="35927"/>
                </a:lnTo>
                <a:lnTo>
                  <a:pt x="0" y="56895"/>
                </a:lnTo>
                <a:lnTo>
                  <a:pt x="0" y="73139"/>
                </a:lnTo>
                <a:lnTo>
                  <a:pt x="2908" y="80010"/>
                </a:lnTo>
                <a:lnTo>
                  <a:pt x="14516" y="91389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7" y="93500"/>
                </a:lnTo>
                <a:lnTo>
                  <a:pt x="48496" y="91300"/>
                </a:lnTo>
                <a:lnTo>
                  <a:pt x="54886" y="87633"/>
                </a:lnTo>
                <a:lnTo>
                  <a:pt x="60096" y="82499"/>
                </a:lnTo>
                <a:lnTo>
                  <a:pt x="78232" y="82499"/>
                </a:lnTo>
                <a:lnTo>
                  <a:pt x="78232" y="81076"/>
                </a:lnTo>
                <a:lnTo>
                  <a:pt x="29273" y="81076"/>
                </a:lnTo>
                <a:lnTo>
                  <a:pt x="24155" y="79590"/>
                </a:lnTo>
                <a:lnTo>
                  <a:pt x="16916" y="73660"/>
                </a:lnTo>
                <a:lnTo>
                  <a:pt x="15113" y="69634"/>
                </a:lnTo>
                <a:lnTo>
                  <a:pt x="15113" y="64541"/>
                </a:lnTo>
                <a:lnTo>
                  <a:pt x="16458" y="57073"/>
                </a:lnTo>
                <a:lnTo>
                  <a:pt x="20493" y="51739"/>
                </a:lnTo>
                <a:lnTo>
                  <a:pt x="27216" y="48539"/>
                </a:lnTo>
                <a:lnTo>
                  <a:pt x="36626" y="47472"/>
                </a:lnTo>
                <a:lnTo>
                  <a:pt x="78232" y="47472"/>
                </a:lnTo>
                <a:lnTo>
                  <a:pt x="78232" y="20980"/>
                </a:lnTo>
                <a:lnTo>
                  <a:pt x="74942" y="13334"/>
                </a:lnTo>
                <a:lnTo>
                  <a:pt x="74723" y="13157"/>
                </a:lnTo>
                <a:close/>
              </a:path>
              <a:path w="78739" h="94614">
                <a:moveTo>
                  <a:pt x="78232" y="82499"/>
                </a:moveTo>
                <a:lnTo>
                  <a:pt x="64008" y="82499"/>
                </a:lnTo>
                <a:lnTo>
                  <a:pt x="64008" y="91922"/>
                </a:lnTo>
                <a:lnTo>
                  <a:pt x="78232" y="91922"/>
                </a:lnTo>
                <a:lnTo>
                  <a:pt x="78232" y="82499"/>
                </a:lnTo>
                <a:close/>
              </a:path>
              <a:path w="78739" h="94614">
                <a:moveTo>
                  <a:pt x="78232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44" y="68783"/>
                </a:lnTo>
                <a:lnTo>
                  <a:pt x="49847" y="78613"/>
                </a:lnTo>
                <a:lnTo>
                  <a:pt x="43383" y="81076"/>
                </a:lnTo>
                <a:lnTo>
                  <a:pt x="78232" y="81076"/>
                </a:lnTo>
                <a:lnTo>
                  <a:pt x="78232" y="47472"/>
                </a:lnTo>
                <a:close/>
              </a:path>
              <a:path w="78739" h="94614">
                <a:moveTo>
                  <a:pt x="41249" y="0"/>
                </a:moveTo>
                <a:lnTo>
                  <a:pt x="6286" y="17957"/>
                </a:lnTo>
                <a:lnTo>
                  <a:pt x="5689" y="26136"/>
                </a:lnTo>
                <a:lnTo>
                  <a:pt x="20802" y="26136"/>
                </a:lnTo>
                <a:lnTo>
                  <a:pt x="21628" y="17475"/>
                </a:lnTo>
                <a:lnTo>
                  <a:pt x="28575" y="13157"/>
                </a:lnTo>
                <a:lnTo>
                  <a:pt x="74723" y="13157"/>
                </a:lnTo>
                <a:lnTo>
                  <a:pt x="68364" y="8000"/>
                </a:lnTo>
                <a:lnTo>
                  <a:pt x="62968" y="4500"/>
                </a:lnTo>
                <a:lnTo>
                  <a:pt x="56649" y="2000"/>
                </a:lnTo>
                <a:lnTo>
                  <a:pt x="49409" y="500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6108242" y="4984369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70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50139"/>
                </a:lnTo>
                <a:lnTo>
                  <a:pt x="79832" y="50139"/>
                </a:lnTo>
                <a:lnTo>
                  <a:pt x="79832" y="36982"/>
                </a:lnTo>
                <a:lnTo>
                  <a:pt x="15113" y="36982"/>
                </a:lnTo>
                <a:lnTo>
                  <a:pt x="15113" y="0"/>
                </a:lnTo>
                <a:close/>
              </a:path>
              <a:path w="80010" h="90170">
                <a:moveTo>
                  <a:pt x="79832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10" h="90170">
                <a:moveTo>
                  <a:pt x="79832" y="0"/>
                </a:moveTo>
                <a:lnTo>
                  <a:pt x="64719" y="0"/>
                </a:lnTo>
                <a:lnTo>
                  <a:pt x="64719" y="36982"/>
                </a:lnTo>
                <a:lnTo>
                  <a:pt x="79832" y="36982"/>
                </a:lnTo>
                <a:lnTo>
                  <a:pt x="798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6217234" y="4984369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70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6" y="89611"/>
                </a:lnTo>
                <a:lnTo>
                  <a:pt x="33029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10" h="90170">
                <a:moveTo>
                  <a:pt x="80010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10" y="89611"/>
                </a:lnTo>
                <a:lnTo>
                  <a:pt x="80010" y="20269"/>
                </a:lnTo>
                <a:close/>
              </a:path>
              <a:path w="80010" h="90170">
                <a:moveTo>
                  <a:pt x="80010" y="0"/>
                </a:moveTo>
                <a:lnTo>
                  <a:pt x="57962" y="0"/>
                </a:lnTo>
                <a:lnTo>
                  <a:pt x="18669" y="69341"/>
                </a:lnTo>
                <a:lnTo>
                  <a:pt x="33029" y="69341"/>
                </a:lnTo>
                <a:lnTo>
                  <a:pt x="61341" y="20269"/>
                </a:lnTo>
                <a:lnTo>
                  <a:pt x="80010" y="20269"/>
                </a:lnTo>
                <a:lnTo>
                  <a:pt x="800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6322669" y="4984369"/>
            <a:ext cx="77470" cy="90170"/>
          </a:xfrm>
          <a:custGeom>
            <a:avLst/>
            <a:gdLst/>
            <a:ahLst/>
            <a:cxnLst/>
            <a:rect l="l" t="t" r="r" b="b"/>
            <a:pathLst>
              <a:path w="77470" h="90170">
                <a:moveTo>
                  <a:pt x="77343" y="0"/>
                </a:moveTo>
                <a:lnTo>
                  <a:pt x="22529" y="0"/>
                </a:lnTo>
                <a:lnTo>
                  <a:pt x="14732" y="2374"/>
                </a:lnTo>
                <a:lnTo>
                  <a:pt x="3949" y="11849"/>
                </a:lnTo>
                <a:lnTo>
                  <a:pt x="1244" y="18554"/>
                </a:lnTo>
                <a:lnTo>
                  <a:pt x="1244" y="27203"/>
                </a:lnTo>
                <a:lnTo>
                  <a:pt x="2111" y="35001"/>
                </a:lnTo>
                <a:lnTo>
                  <a:pt x="4711" y="41514"/>
                </a:lnTo>
                <a:lnTo>
                  <a:pt x="9045" y="46739"/>
                </a:lnTo>
                <a:lnTo>
                  <a:pt x="15113" y="50672"/>
                </a:lnTo>
                <a:lnTo>
                  <a:pt x="0" y="89611"/>
                </a:lnTo>
                <a:lnTo>
                  <a:pt x="15824" y="89611"/>
                </a:lnTo>
                <a:lnTo>
                  <a:pt x="29337" y="54051"/>
                </a:lnTo>
                <a:lnTo>
                  <a:pt x="77343" y="54051"/>
                </a:lnTo>
                <a:lnTo>
                  <a:pt x="77343" y="41427"/>
                </a:lnTo>
                <a:lnTo>
                  <a:pt x="27800" y="41427"/>
                </a:lnTo>
                <a:lnTo>
                  <a:pt x="23177" y="40246"/>
                </a:lnTo>
                <a:lnTo>
                  <a:pt x="17716" y="35496"/>
                </a:lnTo>
                <a:lnTo>
                  <a:pt x="16357" y="32003"/>
                </a:lnTo>
                <a:lnTo>
                  <a:pt x="16357" y="22644"/>
                </a:lnTo>
                <a:lnTo>
                  <a:pt x="17716" y="19024"/>
                </a:lnTo>
                <a:lnTo>
                  <a:pt x="23177" y="14046"/>
                </a:lnTo>
                <a:lnTo>
                  <a:pt x="27800" y="12801"/>
                </a:lnTo>
                <a:lnTo>
                  <a:pt x="77343" y="12801"/>
                </a:lnTo>
                <a:lnTo>
                  <a:pt x="77343" y="0"/>
                </a:lnTo>
                <a:close/>
              </a:path>
              <a:path w="77470" h="90170">
                <a:moveTo>
                  <a:pt x="77343" y="54051"/>
                </a:moveTo>
                <a:lnTo>
                  <a:pt x="29337" y="54051"/>
                </a:lnTo>
                <a:lnTo>
                  <a:pt x="62052" y="54228"/>
                </a:lnTo>
                <a:lnTo>
                  <a:pt x="62052" y="89611"/>
                </a:lnTo>
                <a:lnTo>
                  <a:pt x="77343" y="89611"/>
                </a:lnTo>
                <a:lnTo>
                  <a:pt x="77343" y="54051"/>
                </a:lnTo>
                <a:close/>
              </a:path>
              <a:path w="77470" h="90170">
                <a:moveTo>
                  <a:pt x="77343" y="12801"/>
                </a:moveTo>
                <a:lnTo>
                  <a:pt x="62052" y="12801"/>
                </a:lnTo>
                <a:lnTo>
                  <a:pt x="62052" y="41427"/>
                </a:lnTo>
                <a:lnTo>
                  <a:pt x="77343" y="41427"/>
                </a:lnTo>
                <a:lnTo>
                  <a:pt x="77343" y="128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6507848" y="4997526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4"/>
                </a:lnTo>
              </a:path>
            </a:pathLst>
          </a:custGeom>
          <a:ln w="151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469176" y="4990947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6560743" y="4982057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94" y="0"/>
                </a:moveTo>
                <a:lnTo>
                  <a:pt x="6649" y="20447"/>
                </a:lnTo>
                <a:lnTo>
                  <a:pt x="0" y="47116"/>
                </a:lnTo>
                <a:lnTo>
                  <a:pt x="738" y="56894"/>
                </a:lnTo>
                <a:lnTo>
                  <a:pt x="25806" y="90900"/>
                </a:lnTo>
                <a:lnTo>
                  <a:pt x="44094" y="94233"/>
                </a:lnTo>
                <a:lnTo>
                  <a:pt x="53776" y="93400"/>
                </a:lnTo>
                <a:lnTo>
                  <a:pt x="62382" y="90900"/>
                </a:lnTo>
                <a:lnTo>
                  <a:pt x="69911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3" y="56894"/>
                </a:lnTo>
                <a:lnTo>
                  <a:pt x="15203" y="37339"/>
                </a:lnTo>
                <a:lnTo>
                  <a:pt x="17602" y="29603"/>
                </a:lnTo>
                <a:lnTo>
                  <a:pt x="27559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1" y="7500"/>
                </a:lnTo>
                <a:lnTo>
                  <a:pt x="62382" y="3333"/>
                </a:lnTo>
                <a:lnTo>
                  <a:pt x="53776" y="833"/>
                </a:lnTo>
                <a:lnTo>
                  <a:pt x="44094" y="0"/>
                </a:lnTo>
                <a:close/>
              </a:path>
              <a:path w="88265" h="94614">
                <a:moveTo>
                  <a:pt x="76168" y="13157"/>
                </a:moveTo>
                <a:lnTo>
                  <a:pt x="53454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5" y="37339"/>
                </a:lnTo>
                <a:lnTo>
                  <a:pt x="72985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76"/>
                </a:lnTo>
                <a:lnTo>
                  <a:pt x="76168" y="81076"/>
                </a:lnTo>
                <a:lnTo>
                  <a:pt x="88188" y="47116"/>
                </a:lnTo>
                <a:lnTo>
                  <a:pt x="87450" y="37339"/>
                </a:lnTo>
                <a:lnTo>
                  <a:pt x="85234" y="28449"/>
                </a:lnTo>
                <a:lnTo>
                  <a:pt x="81539" y="20447"/>
                </a:lnTo>
                <a:lnTo>
                  <a:pt x="76365" y="13334"/>
                </a:lnTo>
                <a:lnTo>
                  <a:pt x="76168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6662445" y="4984369"/>
            <a:ext cx="89535" cy="90170"/>
          </a:xfrm>
          <a:custGeom>
            <a:avLst/>
            <a:gdLst/>
            <a:ahLst/>
            <a:cxnLst/>
            <a:rect l="l" t="t" r="r" b="b"/>
            <a:pathLst>
              <a:path w="89534" h="90170">
                <a:moveTo>
                  <a:pt x="89255" y="0"/>
                </a:moveTo>
                <a:lnTo>
                  <a:pt x="20624" y="0"/>
                </a:lnTo>
                <a:lnTo>
                  <a:pt x="20616" y="35026"/>
                </a:lnTo>
                <a:lnTo>
                  <a:pt x="20369" y="45331"/>
                </a:lnTo>
                <a:lnTo>
                  <a:pt x="9309" y="75387"/>
                </a:lnTo>
                <a:lnTo>
                  <a:pt x="0" y="75387"/>
                </a:lnTo>
                <a:lnTo>
                  <a:pt x="0" y="89611"/>
                </a:lnTo>
                <a:lnTo>
                  <a:pt x="3022" y="89611"/>
                </a:lnTo>
                <a:lnTo>
                  <a:pt x="10875" y="88856"/>
                </a:lnTo>
                <a:lnTo>
                  <a:pt x="34209" y="49083"/>
                </a:lnTo>
                <a:lnTo>
                  <a:pt x="34671" y="35026"/>
                </a:lnTo>
                <a:lnTo>
                  <a:pt x="34671" y="13157"/>
                </a:lnTo>
                <a:lnTo>
                  <a:pt x="89255" y="13157"/>
                </a:lnTo>
                <a:lnTo>
                  <a:pt x="89255" y="0"/>
                </a:lnTo>
                <a:close/>
              </a:path>
              <a:path w="89534" h="90170">
                <a:moveTo>
                  <a:pt x="89255" y="13157"/>
                </a:moveTo>
                <a:lnTo>
                  <a:pt x="73964" y="13157"/>
                </a:lnTo>
                <a:lnTo>
                  <a:pt x="73964" y="89611"/>
                </a:lnTo>
                <a:lnTo>
                  <a:pt x="89255" y="89611"/>
                </a:lnTo>
                <a:lnTo>
                  <a:pt x="8925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6780682" y="4984369"/>
            <a:ext cx="75565" cy="90170"/>
          </a:xfrm>
          <a:custGeom>
            <a:avLst/>
            <a:gdLst/>
            <a:ahLst/>
            <a:cxnLst/>
            <a:rect l="l" t="t" r="r" b="b"/>
            <a:pathLst>
              <a:path w="75565" h="90170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41605" y="89611"/>
                </a:lnTo>
                <a:lnTo>
                  <a:pt x="49237" y="89116"/>
                </a:lnTo>
                <a:lnTo>
                  <a:pt x="55943" y="87631"/>
                </a:lnTo>
                <a:lnTo>
                  <a:pt x="61725" y="85158"/>
                </a:lnTo>
                <a:lnTo>
                  <a:pt x="66586" y="81699"/>
                </a:lnTo>
                <a:lnTo>
                  <a:pt x="72425" y="76453"/>
                </a:lnTo>
                <a:lnTo>
                  <a:pt x="15113" y="76453"/>
                </a:lnTo>
                <a:lnTo>
                  <a:pt x="15113" y="42671"/>
                </a:lnTo>
                <a:lnTo>
                  <a:pt x="72182" y="42671"/>
                </a:lnTo>
                <a:lnTo>
                  <a:pt x="66586" y="37693"/>
                </a:lnTo>
                <a:lnTo>
                  <a:pt x="61725" y="34269"/>
                </a:lnTo>
                <a:lnTo>
                  <a:pt x="55943" y="31824"/>
                </a:lnTo>
                <a:lnTo>
                  <a:pt x="49237" y="30358"/>
                </a:lnTo>
                <a:lnTo>
                  <a:pt x="41605" y="29870"/>
                </a:lnTo>
                <a:lnTo>
                  <a:pt x="15113" y="29870"/>
                </a:lnTo>
                <a:lnTo>
                  <a:pt x="15113" y="0"/>
                </a:lnTo>
                <a:close/>
              </a:path>
              <a:path w="75565" h="90170">
                <a:moveTo>
                  <a:pt x="72182" y="42671"/>
                </a:moveTo>
                <a:lnTo>
                  <a:pt x="46939" y="42671"/>
                </a:lnTo>
                <a:lnTo>
                  <a:pt x="52273" y="44094"/>
                </a:lnTo>
                <a:lnTo>
                  <a:pt x="58674" y="49783"/>
                </a:lnTo>
                <a:lnTo>
                  <a:pt x="60274" y="53987"/>
                </a:lnTo>
                <a:lnTo>
                  <a:pt x="60274" y="65138"/>
                </a:lnTo>
                <a:lnTo>
                  <a:pt x="58674" y="69341"/>
                </a:lnTo>
                <a:lnTo>
                  <a:pt x="52273" y="75031"/>
                </a:lnTo>
                <a:lnTo>
                  <a:pt x="46939" y="76453"/>
                </a:lnTo>
                <a:lnTo>
                  <a:pt x="72425" y="76453"/>
                </a:lnTo>
                <a:lnTo>
                  <a:pt x="75271" y="69341"/>
                </a:lnTo>
                <a:lnTo>
                  <a:pt x="75387" y="50203"/>
                </a:lnTo>
                <a:lnTo>
                  <a:pt x="72453" y="42913"/>
                </a:lnTo>
                <a:lnTo>
                  <a:pt x="72182" y="4267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6877583" y="4984369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4" h="90170">
                <a:moveTo>
                  <a:pt x="15112" y="0"/>
                </a:moveTo>
                <a:lnTo>
                  <a:pt x="0" y="0"/>
                </a:lnTo>
                <a:lnTo>
                  <a:pt x="0" y="89611"/>
                </a:lnTo>
                <a:lnTo>
                  <a:pt x="15112" y="89611"/>
                </a:lnTo>
                <a:lnTo>
                  <a:pt x="15112" y="50139"/>
                </a:lnTo>
                <a:lnTo>
                  <a:pt x="58394" y="50139"/>
                </a:lnTo>
                <a:lnTo>
                  <a:pt x="54940" y="43205"/>
                </a:lnTo>
                <a:lnTo>
                  <a:pt x="58090" y="36982"/>
                </a:lnTo>
                <a:lnTo>
                  <a:pt x="15112" y="36982"/>
                </a:lnTo>
                <a:lnTo>
                  <a:pt x="15112" y="0"/>
                </a:lnTo>
                <a:close/>
              </a:path>
              <a:path w="78104" h="90170">
                <a:moveTo>
                  <a:pt x="58394" y="50139"/>
                </a:moveTo>
                <a:lnTo>
                  <a:pt x="41960" y="50139"/>
                </a:lnTo>
                <a:lnTo>
                  <a:pt x="61874" y="89611"/>
                </a:lnTo>
                <a:lnTo>
                  <a:pt x="78054" y="89611"/>
                </a:lnTo>
                <a:lnTo>
                  <a:pt x="58394" y="50139"/>
                </a:lnTo>
                <a:close/>
              </a:path>
              <a:path w="78104" h="90170">
                <a:moveTo>
                  <a:pt x="76809" y="0"/>
                </a:moveTo>
                <a:lnTo>
                  <a:pt x="60985" y="0"/>
                </a:lnTo>
                <a:lnTo>
                  <a:pt x="42316" y="36982"/>
                </a:lnTo>
                <a:lnTo>
                  <a:pt x="58090" y="36982"/>
                </a:lnTo>
                <a:lnTo>
                  <a:pt x="768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6971639" y="4982057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94" y="0"/>
                </a:moveTo>
                <a:lnTo>
                  <a:pt x="6654" y="20447"/>
                </a:lnTo>
                <a:lnTo>
                  <a:pt x="0" y="47116"/>
                </a:lnTo>
                <a:lnTo>
                  <a:pt x="740" y="56894"/>
                </a:lnTo>
                <a:lnTo>
                  <a:pt x="25806" y="90900"/>
                </a:lnTo>
                <a:lnTo>
                  <a:pt x="44094" y="94233"/>
                </a:lnTo>
                <a:lnTo>
                  <a:pt x="53783" y="93400"/>
                </a:lnTo>
                <a:lnTo>
                  <a:pt x="62391" y="90900"/>
                </a:lnTo>
                <a:lnTo>
                  <a:pt x="69919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3" y="56894"/>
                </a:lnTo>
                <a:lnTo>
                  <a:pt x="15203" y="37339"/>
                </a:lnTo>
                <a:lnTo>
                  <a:pt x="17602" y="29603"/>
                </a:lnTo>
                <a:lnTo>
                  <a:pt x="27559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9" y="7500"/>
                </a:lnTo>
                <a:lnTo>
                  <a:pt x="62391" y="3333"/>
                </a:lnTo>
                <a:lnTo>
                  <a:pt x="53783" y="833"/>
                </a:lnTo>
                <a:lnTo>
                  <a:pt x="44094" y="0"/>
                </a:lnTo>
                <a:close/>
              </a:path>
              <a:path w="88265" h="94614">
                <a:moveTo>
                  <a:pt x="76168" y="13157"/>
                </a:moveTo>
                <a:lnTo>
                  <a:pt x="53467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5" y="37339"/>
                </a:lnTo>
                <a:lnTo>
                  <a:pt x="72985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67" y="81076"/>
                </a:lnTo>
                <a:lnTo>
                  <a:pt x="76168" y="81076"/>
                </a:lnTo>
                <a:lnTo>
                  <a:pt x="88188" y="47116"/>
                </a:lnTo>
                <a:lnTo>
                  <a:pt x="87450" y="37339"/>
                </a:lnTo>
                <a:lnTo>
                  <a:pt x="85234" y="28449"/>
                </a:lnTo>
                <a:lnTo>
                  <a:pt x="81539" y="20447"/>
                </a:lnTo>
                <a:lnTo>
                  <a:pt x="76365" y="13334"/>
                </a:lnTo>
                <a:lnTo>
                  <a:pt x="76168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7132904" y="4984369"/>
            <a:ext cx="79375" cy="90170"/>
          </a:xfrm>
          <a:custGeom>
            <a:avLst/>
            <a:gdLst/>
            <a:ahLst/>
            <a:cxnLst/>
            <a:rect l="l" t="t" r="r" b="b"/>
            <a:pathLst>
              <a:path w="79375" h="90170">
                <a:moveTo>
                  <a:pt x="79121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13157"/>
                </a:lnTo>
                <a:lnTo>
                  <a:pt x="79121" y="13157"/>
                </a:lnTo>
                <a:lnTo>
                  <a:pt x="79121" y="0"/>
                </a:lnTo>
                <a:close/>
              </a:path>
              <a:path w="79375" h="90170">
                <a:moveTo>
                  <a:pt x="79121" y="13157"/>
                </a:moveTo>
                <a:lnTo>
                  <a:pt x="64020" y="13157"/>
                </a:lnTo>
                <a:lnTo>
                  <a:pt x="64020" y="89611"/>
                </a:lnTo>
                <a:lnTo>
                  <a:pt x="79121" y="89611"/>
                </a:lnTo>
                <a:lnTo>
                  <a:pt x="79121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7235685" y="4982057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81" y="0"/>
                </a:moveTo>
                <a:lnTo>
                  <a:pt x="6643" y="20447"/>
                </a:lnTo>
                <a:lnTo>
                  <a:pt x="0" y="47116"/>
                </a:lnTo>
                <a:lnTo>
                  <a:pt x="738" y="56894"/>
                </a:lnTo>
                <a:lnTo>
                  <a:pt x="25793" y="90900"/>
                </a:lnTo>
                <a:lnTo>
                  <a:pt x="44081" y="94233"/>
                </a:lnTo>
                <a:lnTo>
                  <a:pt x="53771" y="93400"/>
                </a:lnTo>
                <a:lnTo>
                  <a:pt x="62379" y="90900"/>
                </a:lnTo>
                <a:lnTo>
                  <a:pt x="69906" y="86733"/>
                </a:lnTo>
                <a:lnTo>
                  <a:pt x="76155" y="81076"/>
                </a:lnTo>
                <a:lnTo>
                  <a:pt x="34721" y="81076"/>
                </a:lnTo>
                <a:lnTo>
                  <a:pt x="27546" y="77787"/>
                </a:lnTo>
                <a:lnTo>
                  <a:pt x="17589" y="64630"/>
                </a:lnTo>
                <a:lnTo>
                  <a:pt x="15190" y="56894"/>
                </a:lnTo>
                <a:lnTo>
                  <a:pt x="15190" y="37339"/>
                </a:lnTo>
                <a:lnTo>
                  <a:pt x="17589" y="29603"/>
                </a:lnTo>
                <a:lnTo>
                  <a:pt x="27546" y="16446"/>
                </a:lnTo>
                <a:lnTo>
                  <a:pt x="34721" y="13157"/>
                </a:lnTo>
                <a:lnTo>
                  <a:pt x="76155" y="13157"/>
                </a:lnTo>
                <a:lnTo>
                  <a:pt x="69906" y="7500"/>
                </a:lnTo>
                <a:lnTo>
                  <a:pt x="62379" y="3333"/>
                </a:lnTo>
                <a:lnTo>
                  <a:pt x="53771" y="833"/>
                </a:lnTo>
                <a:lnTo>
                  <a:pt x="44081" y="0"/>
                </a:lnTo>
                <a:close/>
              </a:path>
              <a:path w="88265" h="94614">
                <a:moveTo>
                  <a:pt x="76155" y="13157"/>
                </a:moveTo>
                <a:lnTo>
                  <a:pt x="53454" y="13157"/>
                </a:lnTo>
                <a:lnTo>
                  <a:pt x="60617" y="16446"/>
                </a:lnTo>
                <a:lnTo>
                  <a:pt x="70573" y="29603"/>
                </a:lnTo>
                <a:lnTo>
                  <a:pt x="72985" y="37339"/>
                </a:lnTo>
                <a:lnTo>
                  <a:pt x="72985" y="56894"/>
                </a:lnTo>
                <a:lnTo>
                  <a:pt x="70573" y="64630"/>
                </a:lnTo>
                <a:lnTo>
                  <a:pt x="60617" y="77787"/>
                </a:lnTo>
                <a:lnTo>
                  <a:pt x="53454" y="81076"/>
                </a:lnTo>
                <a:lnTo>
                  <a:pt x="76155" y="81076"/>
                </a:lnTo>
                <a:lnTo>
                  <a:pt x="88188" y="47116"/>
                </a:lnTo>
                <a:lnTo>
                  <a:pt x="87448" y="37339"/>
                </a:lnTo>
                <a:lnTo>
                  <a:pt x="85228" y="28449"/>
                </a:lnTo>
                <a:lnTo>
                  <a:pt x="81529" y="20447"/>
                </a:lnTo>
                <a:lnTo>
                  <a:pt x="76352" y="13334"/>
                </a:lnTo>
                <a:lnTo>
                  <a:pt x="7615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7396950" y="4982057"/>
            <a:ext cx="85725" cy="127635"/>
          </a:xfrm>
          <a:custGeom>
            <a:avLst/>
            <a:gdLst/>
            <a:ahLst/>
            <a:cxnLst/>
            <a:rect l="l" t="t" r="r" b="b"/>
            <a:pathLst>
              <a:path w="85725" h="127635">
                <a:moveTo>
                  <a:pt x="14579" y="2311"/>
                </a:moveTo>
                <a:lnTo>
                  <a:pt x="0" y="2311"/>
                </a:lnTo>
                <a:lnTo>
                  <a:pt x="0" y="127482"/>
                </a:lnTo>
                <a:lnTo>
                  <a:pt x="15113" y="127482"/>
                </a:lnTo>
                <a:lnTo>
                  <a:pt x="15113" y="82321"/>
                </a:lnTo>
                <a:lnTo>
                  <a:pt x="73874" y="82321"/>
                </a:lnTo>
                <a:lnTo>
                  <a:pt x="75120" y="81076"/>
                </a:lnTo>
                <a:lnTo>
                  <a:pt x="33655" y="81076"/>
                </a:lnTo>
                <a:lnTo>
                  <a:pt x="26631" y="77812"/>
                </a:lnTo>
                <a:lnTo>
                  <a:pt x="17272" y="64782"/>
                </a:lnTo>
                <a:lnTo>
                  <a:pt x="15028" y="57039"/>
                </a:lnTo>
                <a:lnTo>
                  <a:pt x="14986" y="37339"/>
                </a:lnTo>
                <a:lnTo>
                  <a:pt x="17272" y="29451"/>
                </a:lnTo>
                <a:lnTo>
                  <a:pt x="26631" y="16421"/>
                </a:lnTo>
                <a:lnTo>
                  <a:pt x="33655" y="13157"/>
                </a:lnTo>
                <a:lnTo>
                  <a:pt x="74944" y="13157"/>
                </a:lnTo>
                <a:lnTo>
                  <a:pt x="73714" y="11912"/>
                </a:lnTo>
                <a:lnTo>
                  <a:pt x="14579" y="11912"/>
                </a:lnTo>
                <a:lnTo>
                  <a:pt x="14579" y="2311"/>
                </a:lnTo>
                <a:close/>
              </a:path>
              <a:path w="85725" h="127635">
                <a:moveTo>
                  <a:pt x="73874" y="82321"/>
                </a:moveTo>
                <a:lnTo>
                  <a:pt x="19024" y="82321"/>
                </a:lnTo>
                <a:lnTo>
                  <a:pt x="24065" y="87531"/>
                </a:lnTo>
                <a:lnTo>
                  <a:pt x="30308" y="91254"/>
                </a:lnTo>
                <a:lnTo>
                  <a:pt x="37751" y="93488"/>
                </a:lnTo>
                <a:lnTo>
                  <a:pt x="46393" y="94234"/>
                </a:lnTo>
                <a:lnTo>
                  <a:pt x="54994" y="93412"/>
                </a:lnTo>
                <a:lnTo>
                  <a:pt x="62647" y="90946"/>
                </a:lnTo>
                <a:lnTo>
                  <a:pt x="69354" y="86834"/>
                </a:lnTo>
                <a:lnTo>
                  <a:pt x="73874" y="82321"/>
                </a:lnTo>
                <a:close/>
              </a:path>
              <a:path w="85725" h="127635">
                <a:moveTo>
                  <a:pt x="74944" y="13157"/>
                </a:moveTo>
                <a:lnTo>
                  <a:pt x="51790" y="13157"/>
                </a:lnTo>
                <a:lnTo>
                  <a:pt x="58585" y="16268"/>
                </a:lnTo>
                <a:lnTo>
                  <a:pt x="63385" y="22491"/>
                </a:lnTo>
                <a:lnTo>
                  <a:pt x="66536" y="27530"/>
                </a:lnTo>
                <a:lnTo>
                  <a:pt x="68786" y="33313"/>
                </a:lnTo>
                <a:lnTo>
                  <a:pt x="70136" y="39842"/>
                </a:lnTo>
                <a:lnTo>
                  <a:pt x="70586" y="47117"/>
                </a:lnTo>
                <a:lnTo>
                  <a:pt x="70136" y="54391"/>
                </a:lnTo>
                <a:lnTo>
                  <a:pt x="51790" y="81076"/>
                </a:lnTo>
                <a:lnTo>
                  <a:pt x="75120" y="81076"/>
                </a:lnTo>
                <a:lnTo>
                  <a:pt x="79747" y="74018"/>
                </a:lnTo>
                <a:lnTo>
                  <a:pt x="83053" y="66006"/>
                </a:lnTo>
                <a:lnTo>
                  <a:pt x="85037" y="57039"/>
                </a:lnTo>
                <a:lnTo>
                  <a:pt x="85699" y="47117"/>
                </a:lnTo>
                <a:lnTo>
                  <a:pt x="85037" y="37339"/>
                </a:lnTo>
                <a:lnTo>
                  <a:pt x="83053" y="28449"/>
                </a:lnTo>
                <a:lnTo>
                  <a:pt x="79747" y="20447"/>
                </a:lnTo>
                <a:lnTo>
                  <a:pt x="75120" y="13335"/>
                </a:lnTo>
                <a:lnTo>
                  <a:pt x="74944" y="13157"/>
                </a:lnTo>
                <a:close/>
              </a:path>
              <a:path w="85725" h="127635">
                <a:moveTo>
                  <a:pt x="46393" y="0"/>
                </a:moveTo>
                <a:lnTo>
                  <a:pt x="37782" y="745"/>
                </a:lnTo>
                <a:lnTo>
                  <a:pt x="30259" y="2979"/>
                </a:lnTo>
                <a:lnTo>
                  <a:pt x="23824" y="6702"/>
                </a:lnTo>
                <a:lnTo>
                  <a:pt x="18478" y="11912"/>
                </a:lnTo>
                <a:lnTo>
                  <a:pt x="73714" y="11912"/>
                </a:lnTo>
                <a:lnTo>
                  <a:pt x="69354" y="7500"/>
                </a:lnTo>
                <a:lnTo>
                  <a:pt x="62647" y="3333"/>
                </a:lnTo>
                <a:lnTo>
                  <a:pt x="54994" y="833"/>
                </a:lnTo>
                <a:lnTo>
                  <a:pt x="463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7495451" y="4984369"/>
            <a:ext cx="88900" cy="125730"/>
          </a:xfrm>
          <a:custGeom>
            <a:avLst/>
            <a:gdLst/>
            <a:ahLst/>
            <a:cxnLst/>
            <a:rect l="l" t="t" r="r" b="b"/>
            <a:pathLst>
              <a:path w="88900" h="125729">
                <a:moveTo>
                  <a:pt x="16179" y="0"/>
                </a:moveTo>
                <a:lnTo>
                  <a:pt x="0" y="0"/>
                </a:lnTo>
                <a:lnTo>
                  <a:pt x="38227" y="81254"/>
                </a:lnTo>
                <a:lnTo>
                  <a:pt x="19723" y="125171"/>
                </a:lnTo>
                <a:lnTo>
                  <a:pt x="35026" y="125171"/>
                </a:lnTo>
                <a:lnTo>
                  <a:pt x="63399" y="59029"/>
                </a:lnTo>
                <a:lnTo>
                  <a:pt x="43548" y="59029"/>
                </a:lnTo>
                <a:lnTo>
                  <a:pt x="16179" y="0"/>
                </a:lnTo>
                <a:close/>
              </a:path>
              <a:path w="88900" h="125729">
                <a:moveTo>
                  <a:pt x="88722" y="0"/>
                </a:moveTo>
                <a:lnTo>
                  <a:pt x="72898" y="0"/>
                </a:lnTo>
                <a:lnTo>
                  <a:pt x="47993" y="59029"/>
                </a:lnTo>
                <a:lnTo>
                  <a:pt x="63399" y="59029"/>
                </a:lnTo>
                <a:lnTo>
                  <a:pt x="887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7596428" y="4982057"/>
            <a:ext cx="81280" cy="94615"/>
          </a:xfrm>
          <a:custGeom>
            <a:avLst/>
            <a:gdLst/>
            <a:ahLst/>
            <a:cxnLst/>
            <a:rect l="l" t="t" r="r" b="b"/>
            <a:pathLst>
              <a:path w="81279" h="94614">
                <a:moveTo>
                  <a:pt x="43573" y="0"/>
                </a:moveTo>
                <a:lnTo>
                  <a:pt x="6504" y="20215"/>
                </a:lnTo>
                <a:lnTo>
                  <a:pt x="0" y="47116"/>
                </a:lnTo>
                <a:lnTo>
                  <a:pt x="728" y="56970"/>
                </a:lnTo>
                <a:lnTo>
                  <a:pt x="25457" y="90920"/>
                </a:lnTo>
                <a:lnTo>
                  <a:pt x="43573" y="94233"/>
                </a:lnTo>
                <a:lnTo>
                  <a:pt x="50874" y="93738"/>
                </a:lnTo>
                <a:lnTo>
                  <a:pt x="57500" y="92254"/>
                </a:lnTo>
                <a:lnTo>
                  <a:pt x="63452" y="89781"/>
                </a:lnTo>
                <a:lnTo>
                  <a:pt x="68732" y="86321"/>
                </a:lnTo>
                <a:lnTo>
                  <a:pt x="75279" y="81076"/>
                </a:lnTo>
                <a:lnTo>
                  <a:pt x="34086" y="81076"/>
                </a:lnTo>
                <a:lnTo>
                  <a:pt x="26974" y="77812"/>
                </a:lnTo>
                <a:lnTo>
                  <a:pt x="15112" y="37045"/>
                </a:lnTo>
                <a:lnTo>
                  <a:pt x="17462" y="29006"/>
                </a:lnTo>
                <a:lnTo>
                  <a:pt x="26822" y="16332"/>
                </a:lnTo>
                <a:lnTo>
                  <a:pt x="33959" y="13157"/>
                </a:lnTo>
                <a:lnTo>
                  <a:pt x="75339" y="13157"/>
                </a:lnTo>
                <a:lnTo>
                  <a:pt x="75183" y="12890"/>
                </a:lnTo>
                <a:lnTo>
                  <a:pt x="68732" y="7734"/>
                </a:lnTo>
                <a:lnTo>
                  <a:pt x="63524" y="4350"/>
                </a:lnTo>
                <a:lnTo>
                  <a:pt x="57596" y="1933"/>
                </a:lnTo>
                <a:lnTo>
                  <a:pt x="50946" y="483"/>
                </a:lnTo>
                <a:lnTo>
                  <a:pt x="43573" y="0"/>
                </a:lnTo>
                <a:close/>
              </a:path>
              <a:path w="81279" h="94614">
                <a:moveTo>
                  <a:pt x="81267" y="64896"/>
                </a:moveTo>
                <a:lnTo>
                  <a:pt x="66154" y="64896"/>
                </a:lnTo>
                <a:lnTo>
                  <a:pt x="63336" y="71973"/>
                </a:lnTo>
                <a:lnTo>
                  <a:pt x="58635" y="77030"/>
                </a:lnTo>
                <a:lnTo>
                  <a:pt x="52048" y="80064"/>
                </a:lnTo>
                <a:lnTo>
                  <a:pt x="43573" y="81076"/>
                </a:lnTo>
                <a:lnTo>
                  <a:pt x="75279" y="81076"/>
                </a:lnTo>
                <a:lnTo>
                  <a:pt x="79489" y="73901"/>
                </a:lnTo>
                <a:lnTo>
                  <a:pt x="81267" y="64896"/>
                </a:lnTo>
                <a:close/>
              </a:path>
              <a:path w="81279" h="94614">
                <a:moveTo>
                  <a:pt x="75339" y="13157"/>
                </a:moveTo>
                <a:lnTo>
                  <a:pt x="43573" y="13157"/>
                </a:lnTo>
                <a:lnTo>
                  <a:pt x="51415" y="14102"/>
                </a:lnTo>
                <a:lnTo>
                  <a:pt x="57700" y="16937"/>
                </a:lnTo>
                <a:lnTo>
                  <a:pt x="62431" y="21660"/>
                </a:lnTo>
                <a:lnTo>
                  <a:pt x="65608" y="28270"/>
                </a:lnTo>
                <a:lnTo>
                  <a:pt x="80721" y="28270"/>
                </a:lnTo>
                <a:lnTo>
                  <a:pt x="79184" y="19735"/>
                </a:lnTo>
                <a:lnTo>
                  <a:pt x="75339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7694752" y="4982057"/>
            <a:ext cx="81280" cy="94615"/>
          </a:xfrm>
          <a:custGeom>
            <a:avLst/>
            <a:gdLst/>
            <a:ahLst/>
            <a:cxnLst/>
            <a:rect l="l" t="t" r="r" b="b"/>
            <a:pathLst>
              <a:path w="81279" h="94614">
                <a:moveTo>
                  <a:pt x="43560" y="0"/>
                </a:moveTo>
                <a:lnTo>
                  <a:pt x="6504" y="20215"/>
                </a:lnTo>
                <a:lnTo>
                  <a:pt x="0" y="47116"/>
                </a:lnTo>
                <a:lnTo>
                  <a:pt x="728" y="56970"/>
                </a:lnTo>
                <a:lnTo>
                  <a:pt x="25455" y="90920"/>
                </a:lnTo>
                <a:lnTo>
                  <a:pt x="43560" y="94233"/>
                </a:lnTo>
                <a:lnTo>
                  <a:pt x="50869" y="93738"/>
                </a:lnTo>
                <a:lnTo>
                  <a:pt x="57499" y="92254"/>
                </a:lnTo>
                <a:lnTo>
                  <a:pt x="63452" y="89781"/>
                </a:lnTo>
                <a:lnTo>
                  <a:pt x="68732" y="86321"/>
                </a:lnTo>
                <a:lnTo>
                  <a:pt x="75266" y="81076"/>
                </a:lnTo>
                <a:lnTo>
                  <a:pt x="34086" y="81076"/>
                </a:lnTo>
                <a:lnTo>
                  <a:pt x="26974" y="77812"/>
                </a:lnTo>
                <a:lnTo>
                  <a:pt x="15112" y="37045"/>
                </a:lnTo>
                <a:lnTo>
                  <a:pt x="17462" y="29006"/>
                </a:lnTo>
                <a:lnTo>
                  <a:pt x="26822" y="16332"/>
                </a:lnTo>
                <a:lnTo>
                  <a:pt x="33959" y="13157"/>
                </a:lnTo>
                <a:lnTo>
                  <a:pt x="75339" y="13157"/>
                </a:lnTo>
                <a:lnTo>
                  <a:pt x="75183" y="12890"/>
                </a:lnTo>
                <a:lnTo>
                  <a:pt x="68732" y="7734"/>
                </a:lnTo>
                <a:lnTo>
                  <a:pt x="63524" y="4350"/>
                </a:lnTo>
                <a:lnTo>
                  <a:pt x="57594" y="1933"/>
                </a:lnTo>
                <a:lnTo>
                  <a:pt x="50940" y="483"/>
                </a:lnTo>
                <a:lnTo>
                  <a:pt x="43560" y="0"/>
                </a:lnTo>
                <a:close/>
              </a:path>
              <a:path w="81279" h="94614">
                <a:moveTo>
                  <a:pt x="81267" y="64896"/>
                </a:moveTo>
                <a:lnTo>
                  <a:pt x="66154" y="64896"/>
                </a:lnTo>
                <a:lnTo>
                  <a:pt x="63342" y="71973"/>
                </a:lnTo>
                <a:lnTo>
                  <a:pt x="58639" y="77030"/>
                </a:lnTo>
                <a:lnTo>
                  <a:pt x="52045" y="80064"/>
                </a:lnTo>
                <a:lnTo>
                  <a:pt x="43560" y="81076"/>
                </a:lnTo>
                <a:lnTo>
                  <a:pt x="75266" y="81076"/>
                </a:lnTo>
                <a:lnTo>
                  <a:pt x="79489" y="73901"/>
                </a:lnTo>
                <a:lnTo>
                  <a:pt x="81267" y="64896"/>
                </a:lnTo>
                <a:close/>
              </a:path>
              <a:path w="81279" h="94614">
                <a:moveTo>
                  <a:pt x="75339" y="13157"/>
                </a:moveTo>
                <a:lnTo>
                  <a:pt x="43560" y="13157"/>
                </a:lnTo>
                <a:lnTo>
                  <a:pt x="51409" y="14102"/>
                </a:lnTo>
                <a:lnTo>
                  <a:pt x="57699" y="16937"/>
                </a:lnTo>
                <a:lnTo>
                  <a:pt x="62431" y="21660"/>
                </a:lnTo>
                <a:lnTo>
                  <a:pt x="65608" y="28270"/>
                </a:lnTo>
                <a:lnTo>
                  <a:pt x="80721" y="28270"/>
                </a:lnTo>
                <a:lnTo>
                  <a:pt x="79184" y="19735"/>
                </a:lnTo>
                <a:lnTo>
                  <a:pt x="75339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7798587" y="4984369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4" h="90170">
                <a:moveTo>
                  <a:pt x="15112" y="0"/>
                </a:moveTo>
                <a:lnTo>
                  <a:pt x="0" y="0"/>
                </a:lnTo>
                <a:lnTo>
                  <a:pt x="0" y="89611"/>
                </a:lnTo>
                <a:lnTo>
                  <a:pt x="15112" y="89611"/>
                </a:lnTo>
                <a:lnTo>
                  <a:pt x="15112" y="50139"/>
                </a:lnTo>
                <a:lnTo>
                  <a:pt x="58395" y="50139"/>
                </a:lnTo>
                <a:lnTo>
                  <a:pt x="54940" y="43205"/>
                </a:lnTo>
                <a:lnTo>
                  <a:pt x="58090" y="36982"/>
                </a:lnTo>
                <a:lnTo>
                  <a:pt x="15112" y="36982"/>
                </a:lnTo>
                <a:lnTo>
                  <a:pt x="15112" y="0"/>
                </a:lnTo>
                <a:close/>
              </a:path>
              <a:path w="78104" h="90170">
                <a:moveTo>
                  <a:pt x="58395" y="50139"/>
                </a:moveTo>
                <a:lnTo>
                  <a:pt x="41973" y="50139"/>
                </a:lnTo>
                <a:lnTo>
                  <a:pt x="61874" y="89611"/>
                </a:lnTo>
                <a:lnTo>
                  <a:pt x="78066" y="89611"/>
                </a:lnTo>
                <a:lnTo>
                  <a:pt x="58395" y="50139"/>
                </a:lnTo>
                <a:close/>
              </a:path>
              <a:path w="78104" h="90170">
                <a:moveTo>
                  <a:pt x="76809" y="0"/>
                </a:moveTo>
                <a:lnTo>
                  <a:pt x="60985" y="0"/>
                </a:lnTo>
                <a:lnTo>
                  <a:pt x="42316" y="36982"/>
                </a:lnTo>
                <a:lnTo>
                  <a:pt x="58090" y="36982"/>
                </a:lnTo>
                <a:lnTo>
                  <a:pt x="768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7892656" y="4982057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81" y="0"/>
                </a:moveTo>
                <a:lnTo>
                  <a:pt x="6643" y="20447"/>
                </a:lnTo>
                <a:lnTo>
                  <a:pt x="0" y="47116"/>
                </a:lnTo>
                <a:lnTo>
                  <a:pt x="738" y="56894"/>
                </a:lnTo>
                <a:lnTo>
                  <a:pt x="25793" y="90900"/>
                </a:lnTo>
                <a:lnTo>
                  <a:pt x="44081" y="94233"/>
                </a:lnTo>
                <a:lnTo>
                  <a:pt x="53771" y="93400"/>
                </a:lnTo>
                <a:lnTo>
                  <a:pt x="62379" y="90900"/>
                </a:lnTo>
                <a:lnTo>
                  <a:pt x="69906" y="86733"/>
                </a:lnTo>
                <a:lnTo>
                  <a:pt x="76155" y="81076"/>
                </a:lnTo>
                <a:lnTo>
                  <a:pt x="34721" y="81076"/>
                </a:lnTo>
                <a:lnTo>
                  <a:pt x="27558" y="77787"/>
                </a:lnTo>
                <a:lnTo>
                  <a:pt x="17589" y="64630"/>
                </a:lnTo>
                <a:lnTo>
                  <a:pt x="15202" y="56894"/>
                </a:lnTo>
                <a:lnTo>
                  <a:pt x="15202" y="37339"/>
                </a:lnTo>
                <a:lnTo>
                  <a:pt x="17589" y="29603"/>
                </a:lnTo>
                <a:lnTo>
                  <a:pt x="27558" y="16446"/>
                </a:lnTo>
                <a:lnTo>
                  <a:pt x="34721" y="13157"/>
                </a:lnTo>
                <a:lnTo>
                  <a:pt x="76155" y="13157"/>
                </a:lnTo>
                <a:lnTo>
                  <a:pt x="69906" y="7500"/>
                </a:lnTo>
                <a:lnTo>
                  <a:pt x="62379" y="3333"/>
                </a:lnTo>
                <a:lnTo>
                  <a:pt x="53771" y="833"/>
                </a:lnTo>
                <a:lnTo>
                  <a:pt x="44081" y="0"/>
                </a:lnTo>
                <a:close/>
              </a:path>
              <a:path w="88265" h="94614">
                <a:moveTo>
                  <a:pt x="76155" y="13157"/>
                </a:moveTo>
                <a:lnTo>
                  <a:pt x="53454" y="13157"/>
                </a:lnTo>
                <a:lnTo>
                  <a:pt x="60617" y="16446"/>
                </a:lnTo>
                <a:lnTo>
                  <a:pt x="70573" y="29603"/>
                </a:lnTo>
                <a:lnTo>
                  <a:pt x="72985" y="37339"/>
                </a:lnTo>
                <a:lnTo>
                  <a:pt x="72985" y="56894"/>
                </a:lnTo>
                <a:lnTo>
                  <a:pt x="70573" y="64630"/>
                </a:lnTo>
                <a:lnTo>
                  <a:pt x="60617" y="77787"/>
                </a:lnTo>
                <a:lnTo>
                  <a:pt x="53454" y="81076"/>
                </a:lnTo>
                <a:lnTo>
                  <a:pt x="76155" y="81076"/>
                </a:lnTo>
                <a:lnTo>
                  <a:pt x="88188" y="47116"/>
                </a:lnTo>
                <a:lnTo>
                  <a:pt x="87448" y="37339"/>
                </a:lnTo>
                <a:lnTo>
                  <a:pt x="85228" y="28449"/>
                </a:lnTo>
                <a:lnTo>
                  <a:pt x="81529" y="20447"/>
                </a:lnTo>
                <a:lnTo>
                  <a:pt x="76352" y="13334"/>
                </a:lnTo>
                <a:lnTo>
                  <a:pt x="7615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8004492" y="4984369"/>
            <a:ext cx="95885" cy="90170"/>
          </a:xfrm>
          <a:custGeom>
            <a:avLst/>
            <a:gdLst/>
            <a:ahLst/>
            <a:cxnLst/>
            <a:rect l="l" t="t" r="r" b="b"/>
            <a:pathLst>
              <a:path w="95884" h="90170">
                <a:moveTo>
                  <a:pt x="23990" y="0"/>
                </a:moveTo>
                <a:lnTo>
                  <a:pt x="0" y="0"/>
                </a:lnTo>
                <a:lnTo>
                  <a:pt x="0" y="89611"/>
                </a:lnTo>
                <a:lnTo>
                  <a:pt x="14757" y="89611"/>
                </a:lnTo>
                <a:lnTo>
                  <a:pt x="14757" y="17602"/>
                </a:lnTo>
                <a:lnTo>
                  <a:pt x="33485" y="17602"/>
                </a:lnTo>
                <a:lnTo>
                  <a:pt x="23990" y="0"/>
                </a:lnTo>
                <a:close/>
              </a:path>
              <a:path w="95884" h="90170">
                <a:moveTo>
                  <a:pt x="95656" y="17602"/>
                </a:moveTo>
                <a:lnTo>
                  <a:pt x="80899" y="17602"/>
                </a:lnTo>
                <a:lnTo>
                  <a:pt x="80899" y="89611"/>
                </a:lnTo>
                <a:lnTo>
                  <a:pt x="95656" y="89611"/>
                </a:lnTo>
                <a:lnTo>
                  <a:pt x="95656" y="17602"/>
                </a:lnTo>
                <a:close/>
              </a:path>
              <a:path w="95884" h="90170">
                <a:moveTo>
                  <a:pt x="33485" y="17602"/>
                </a:moveTo>
                <a:lnTo>
                  <a:pt x="18669" y="17602"/>
                </a:lnTo>
                <a:lnTo>
                  <a:pt x="39471" y="56006"/>
                </a:lnTo>
                <a:lnTo>
                  <a:pt x="56184" y="56006"/>
                </a:lnTo>
                <a:lnTo>
                  <a:pt x="64371" y="40893"/>
                </a:lnTo>
                <a:lnTo>
                  <a:pt x="46050" y="40893"/>
                </a:lnTo>
                <a:lnTo>
                  <a:pt x="33485" y="17602"/>
                </a:lnTo>
                <a:close/>
              </a:path>
              <a:path w="95884" h="90170">
                <a:moveTo>
                  <a:pt x="95656" y="0"/>
                </a:moveTo>
                <a:lnTo>
                  <a:pt x="71996" y="0"/>
                </a:lnTo>
                <a:lnTo>
                  <a:pt x="49961" y="40893"/>
                </a:lnTo>
                <a:lnTo>
                  <a:pt x="64371" y="40893"/>
                </a:lnTo>
                <a:lnTo>
                  <a:pt x="76987" y="17602"/>
                </a:lnTo>
                <a:lnTo>
                  <a:pt x="95656" y="17602"/>
                </a:lnTo>
                <a:lnTo>
                  <a:pt x="956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8118462" y="4984369"/>
            <a:ext cx="88900" cy="125730"/>
          </a:xfrm>
          <a:custGeom>
            <a:avLst/>
            <a:gdLst/>
            <a:ahLst/>
            <a:cxnLst/>
            <a:rect l="l" t="t" r="r" b="b"/>
            <a:pathLst>
              <a:path w="88900" h="125729">
                <a:moveTo>
                  <a:pt x="16179" y="0"/>
                </a:moveTo>
                <a:lnTo>
                  <a:pt x="0" y="0"/>
                </a:lnTo>
                <a:lnTo>
                  <a:pt x="38227" y="81254"/>
                </a:lnTo>
                <a:lnTo>
                  <a:pt x="19735" y="125171"/>
                </a:lnTo>
                <a:lnTo>
                  <a:pt x="35026" y="125171"/>
                </a:lnTo>
                <a:lnTo>
                  <a:pt x="63399" y="59029"/>
                </a:lnTo>
                <a:lnTo>
                  <a:pt x="43561" y="59029"/>
                </a:lnTo>
                <a:lnTo>
                  <a:pt x="16179" y="0"/>
                </a:lnTo>
                <a:close/>
              </a:path>
              <a:path w="88900" h="125729">
                <a:moveTo>
                  <a:pt x="88722" y="0"/>
                </a:moveTo>
                <a:lnTo>
                  <a:pt x="72898" y="0"/>
                </a:lnTo>
                <a:lnTo>
                  <a:pt x="48006" y="59029"/>
                </a:lnTo>
                <a:lnTo>
                  <a:pt x="63399" y="59029"/>
                </a:lnTo>
                <a:lnTo>
                  <a:pt x="887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8270658" y="4984369"/>
            <a:ext cx="77470" cy="90170"/>
          </a:xfrm>
          <a:custGeom>
            <a:avLst/>
            <a:gdLst/>
            <a:ahLst/>
            <a:cxnLst/>
            <a:rect l="l" t="t" r="r" b="b"/>
            <a:pathLst>
              <a:path w="77470" h="90170">
                <a:moveTo>
                  <a:pt x="77343" y="0"/>
                </a:moveTo>
                <a:lnTo>
                  <a:pt x="22517" y="0"/>
                </a:lnTo>
                <a:lnTo>
                  <a:pt x="14719" y="2374"/>
                </a:lnTo>
                <a:lnTo>
                  <a:pt x="3937" y="11849"/>
                </a:lnTo>
                <a:lnTo>
                  <a:pt x="1231" y="18554"/>
                </a:lnTo>
                <a:lnTo>
                  <a:pt x="1231" y="27203"/>
                </a:lnTo>
                <a:lnTo>
                  <a:pt x="2100" y="35001"/>
                </a:lnTo>
                <a:lnTo>
                  <a:pt x="4705" y="41514"/>
                </a:lnTo>
                <a:lnTo>
                  <a:pt x="9043" y="46739"/>
                </a:lnTo>
                <a:lnTo>
                  <a:pt x="15113" y="50672"/>
                </a:lnTo>
                <a:lnTo>
                  <a:pt x="0" y="89611"/>
                </a:lnTo>
                <a:lnTo>
                  <a:pt x="15824" y="89611"/>
                </a:lnTo>
                <a:lnTo>
                  <a:pt x="29337" y="54051"/>
                </a:lnTo>
                <a:lnTo>
                  <a:pt x="77343" y="54051"/>
                </a:lnTo>
                <a:lnTo>
                  <a:pt x="77343" y="41427"/>
                </a:lnTo>
                <a:lnTo>
                  <a:pt x="27787" y="41427"/>
                </a:lnTo>
                <a:lnTo>
                  <a:pt x="23164" y="40246"/>
                </a:lnTo>
                <a:lnTo>
                  <a:pt x="17716" y="35496"/>
                </a:lnTo>
                <a:lnTo>
                  <a:pt x="16357" y="32003"/>
                </a:lnTo>
                <a:lnTo>
                  <a:pt x="16357" y="22644"/>
                </a:lnTo>
                <a:lnTo>
                  <a:pt x="17716" y="19024"/>
                </a:lnTo>
                <a:lnTo>
                  <a:pt x="23164" y="14046"/>
                </a:lnTo>
                <a:lnTo>
                  <a:pt x="27787" y="12801"/>
                </a:lnTo>
                <a:lnTo>
                  <a:pt x="77343" y="12801"/>
                </a:lnTo>
                <a:lnTo>
                  <a:pt x="77343" y="0"/>
                </a:lnTo>
                <a:close/>
              </a:path>
              <a:path w="77470" h="90170">
                <a:moveTo>
                  <a:pt x="77343" y="54051"/>
                </a:moveTo>
                <a:lnTo>
                  <a:pt x="29337" y="54051"/>
                </a:lnTo>
                <a:lnTo>
                  <a:pt x="62039" y="54228"/>
                </a:lnTo>
                <a:lnTo>
                  <a:pt x="62039" y="89611"/>
                </a:lnTo>
                <a:lnTo>
                  <a:pt x="77343" y="89611"/>
                </a:lnTo>
                <a:lnTo>
                  <a:pt x="77343" y="54051"/>
                </a:lnTo>
                <a:close/>
              </a:path>
              <a:path w="77470" h="90170">
                <a:moveTo>
                  <a:pt x="77343" y="12801"/>
                </a:moveTo>
                <a:lnTo>
                  <a:pt x="62039" y="12801"/>
                </a:lnTo>
                <a:lnTo>
                  <a:pt x="62039" y="41427"/>
                </a:lnTo>
                <a:lnTo>
                  <a:pt x="77343" y="41427"/>
                </a:lnTo>
                <a:lnTo>
                  <a:pt x="77343" y="128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8368969" y="4982057"/>
            <a:ext cx="78105" cy="94615"/>
          </a:xfrm>
          <a:custGeom>
            <a:avLst/>
            <a:gdLst/>
            <a:ahLst/>
            <a:cxnLst/>
            <a:rect l="l" t="t" r="r" b="b"/>
            <a:pathLst>
              <a:path w="78104" h="94614">
                <a:moveTo>
                  <a:pt x="14579" y="66497"/>
                </a:moveTo>
                <a:lnTo>
                  <a:pt x="0" y="66497"/>
                </a:lnTo>
                <a:lnTo>
                  <a:pt x="1435" y="75272"/>
                </a:lnTo>
                <a:lnTo>
                  <a:pt x="40360" y="94233"/>
                </a:lnTo>
                <a:lnTo>
                  <a:pt x="48604" y="93750"/>
                </a:lnTo>
                <a:lnTo>
                  <a:pt x="74368" y="81076"/>
                </a:lnTo>
                <a:lnTo>
                  <a:pt x="40360" y="81076"/>
                </a:lnTo>
                <a:lnTo>
                  <a:pt x="30754" y="80164"/>
                </a:lnTo>
                <a:lnTo>
                  <a:pt x="23255" y="77430"/>
                </a:lnTo>
                <a:lnTo>
                  <a:pt x="17863" y="72873"/>
                </a:lnTo>
                <a:lnTo>
                  <a:pt x="14579" y="66497"/>
                </a:lnTo>
                <a:close/>
              </a:path>
              <a:path w="78104" h="94614">
                <a:moveTo>
                  <a:pt x="71944" y="13157"/>
                </a:moveTo>
                <a:lnTo>
                  <a:pt x="45580" y="13157"/>
                </a:lnTo>
                <a:lnTo>
                  <a:pt x="50355" y="14338"/>
                </a:lnTo>
                <a:lnTo>
                  <a:pt x="57581" y="19088"/>
                </a:lnTo>
                <a:lnTo>
                  <a:pt x="59385" y="22466"/>
                </a:lnTo>
                <a:lnTo>
                  <a:pt x="59385" y="30645"/>
                </a:lnTo>
                <a:lnTo>
                  <a:pt x="58000" y="33718"/>
                </a:lnTo>
                <a:lnTo>
                  <a:pt x="52425" y="38468"/>
                </a:lnTo>
                <a:lnTo>
                  <a:pt x="48006" y="39649"/>
                </a:lnTo>
                <a:lnTo>
                  <a:pt x="26847" y="39649"/>
                </a:lnTo>
                <a:lnTo>
                  <a:pt x="26847" y="52806"/>
                </a:lnTo>
                <a:lnTo>
                  <a:pt x="49784" y="52806"/>
                </a:lnTo>
                <a:lnTo>
                  <a:pt x="54864" y="53962"/>
                </a:lnTo>
                <a:lnTo>
                  <a:pt x="60896" y="58585"/>
                </a:lnTo>
                <a:lnTo>
                  <a:pt x="62407" y="62052"/>
                </a:lnTo>
                <a:lnTo>
                  <a:pt x="62407" y="71412"/>
                </a:lnTo>
                <a:lnTo>
                  <a:pt x="60401" y="75006"/>
                </a:lnTo>
                <a:lnTo>
                  <a:pt x="52336" y="79857"/>
                </a:lnTo>
                <a:lnTo>
                  <a:pt x="47002" y="81076"/>
                </a:lnTo>
                <a:lnTo>
                  <a:pt x="74368" y="81076"/>
                </a:lnTo>
                <a:lnTo>
                  <a:pt x="77487" y="75006"/>
                </a:lnTo>
                <a:lnTo>
                  <a:pt x="77533" y="61518"/>
                </a:lnTo>
                <a:lnTo>
                  <a:pt x="76314" y="56984"/>
                </a:lnTo>
                <a:lnTo>
                  <a:pt x="71450" y="50228"/>
                </a:lnTo>
                <a:lnTo>
                  <a:pt x="68402" y="48005"/>
                </a:lnTo>
                <a:lnTo>
                  <a:pt x="64731" y="46939"/>
                </a:lnTo>
                <a:lnTo>
                  <a:pt x="64731" y="43027"/>
                </a:lnTo>
                <a:lnTo>
                  <a:pt x="67449" y="41960"/>
                </a:lnTo>
                <a:lnTo>
                  <a:pt x="69735" y="39852"/>
                </a:lnTo>
                <a:lnTo>
                  <a:pt x="73406" y="33578"/>
                </a:lnTo>
                <a:lnTo>
                  <a:pt x="74320" y="29629"/>
                </a:lnTo>
                <a:lnTo>
                  <a:pt x="74320" y="17779"/>
                </a:lnTo>
                <a:lnTo>
                  <a:pt x="71944" y="13157"/>
                </a:lnTo>
                <a:close/>
              </a:path>
              <a:path w="78104" h="94614">
                <a:moveTo>
                  <a:pt x="40005" y="0"/>
                </a:moveTo>
                <a:lnTo>
                  <a:pt x="4394" y="18491"/>
                </a:lnTo>
                <a:lnTo>
                  <a:pt x="3556" y="27025"/>
                </a:lnTo>
                <a:lnTo>
                  <a:pt x="17957" y="27025"/>
                </a:lnTo>
                <a:lnTo>
                  <a:pt x="19024" y="22161"/>
                </a:lnTo>
                <a:lnTo>
                  <a:pt x="21310" y="18643"/>
                </a:lnTo>
                <a:lnTo>
                  <a:pt x="28308" y="14249"/>
                </a:lnTo>
                <a:lnTo>
                  <a:pt x="33248" y="13157"/>
                </a:lnTo>
                <a:lnTo>
                  <a:pt x="71944" y="13157"/>
                </a:lnTo>
                <a:lnTo>
                  <a:pt x="71272" y="11849"/>
                </a:lnTo>
                <a:lnTo>
                  <a:pt x="65163" y="7111"/>
                </a:lnTo>
                <a:lnTo>
                  <a:pt x="60161" y="3996"/>
                </a:lnTo>
                <a:lnTo>
                  <a:pt x="54298" y="1774"/>
                </a:lnTo>
                <a:lnTo>
                  <a:pt x="47579" y="443"/>
                </a:lnTo>
                <a:lnTo>
                  <a:pt x="400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8470671" y="4984369"/>
            <a:ext cx="103505" cy="90170"/>
          </a:xfrm>
          <a:custGeom>
            <a:avLst/>
            <a:gdLst/>
            <a:ahLst/>
            <a:cxnLst/>
            <a:rect l="l" t="t" r="r" b="b"/>
            <a:pathLst>
              <a:path w="103504" h="90170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39839" y="89611"/>
                </a:lnTo>
                <a:lnTo>
                  <a:pt x="47464" y="89116"/>
                </a:lnTo>
                <a:lnTo>
                  <a:pt x="54167" y="87631"/>
                </a:lnTo>
                <a:lnTo>
                  <a:pt x="59947" y="85158"/>
                </a:lnTo>
                <a:lnTo>
                  <a:pt x="64808" y="81699"/>
                </a:lnTo>
                <a:lnTo>
                  <a:pt x="70647" y="76453"/>
                </a:lnTo>
                <a:lnTo>
                  <a:pt x="15113" y="76453"/>
                </a:lnTo>
                <a:lnTo>
                  <a:pt x="15113" y="42671"/>
                </a:lnTo>
                <a:lnTo>
                  <a:pt x="70404" y="42671"/>
                </a:lnTo>
                <a:lnTo>
                  <a:pt x="64808" y="37693"/>
                </a:lnTo>
                <a:lnTo>
                  <a:pt x="59947" y="34269"/>
                </a:lnTo>
                <a:lnTo>
                  <a:pt x="54167" y="31824"/>
                </a:lnTo>
                <a:lnTo>
                  <a:pt x="47464" y="30358"/>
                </a:lnTo>
                <a:lnTo>
                  <a:pt x="39839" y="29870"/>
                </a:lnTo>
                <a:lnTo>
                  <a:pt x="15113" y="29870"/>
                </a:lnTo>
                <a:lnTo>
                  <a:pt x="15113" y="0"/>
                </a:lnTo>
                <a:close/>
              </a:path>
              <a:path w="103504" h="90170">
                <a:moveTo>
                  <a:pt x="70404" y="42671"/>
                </a:moveTo>
                <a:lnTo>
                  <a:pt x="45173" y="42671"/>
                </a:lnTo>
                <a:lnTo>
                  <a:pt x="50495" y="44094"/>
                </a:lnTo>
                <a:lnTo>
                  <a:pt x="56896" y="49783"/>
                </a:lnTo>
                <a:lnTo>
                  <a:pt x="58508" y="53987"/>
                </a:lnTo>
                <a:lnTo>
                  <a:pt x="58508" y="65138"/>
                </a:lnTo>
                <a:lnTo>
                  <a:pt x="56896" y="69341"/>
                </a:lnTo>
                <a:lnTo>
                  <a:pt x="50495" y="75031"/>
                </a:lnTo>
                <a:lnTo>
                  <a:pt x="45173" y="76453"/>
                </a:lnTo>
                <a:lnTo>
                  <a:pt x="70647" y="76453"/>
                </a:lnTo>
                <a:lnTo>
                  <a:pt x="73505" y="69341"/>
                </a:lnTo>
                <a:lnTo>
                  <a:pt x="73621" y="50203"/>
                </a:lnTo>
                <a:lnTo>
                  <a:pt x="70675" y="42913"/>
                </a:lnTo>
                <a:lnTo>
                  <a:pt x="70404" y="42671"/>
                </a:lnTo>
                <a:close/>
              </a:path>
              <a:path w="103504" h="90170">
                <a:moveTo>
                  <a:pt x="103136" y="0"/>
                </a:moveTo>
                <a:lnTo>
                  <a:pt x="88011" y="0"/>
                </a:lnTo>
                <a:lnTo>
                  <a:pt x="88011" y="89611"/>
                </a:lnTo>
                <a:lnTo>
                  <a:pt x="103136" y="89611"/>
                </a:lnTo>
                <a:lnTo>
                  <a:pt x="1031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8602954" y="4984369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4" h="90170">
                <a:moveTo>
                  <a:pt x="15112" y="0"/>
                </a:moveTo>
                <a:lnTo>
                  <a:pt x="0" y="0"/>
                </a:lnTo>
                <a:lnTo>
                  <a:pt x="0" y="89611"/>
                </a:lnTo>
                <a:lnTo>
                  <a:pt x="15112" y="89611"/>
                </a:lnTo>
                <a:lnTo>
                  <a:pt x="15112" y="50139"/>
                </a:lnTo>
                <a:lnTo>
                  <a:pt x="58394" y="50139"/>
                </a:lnTo>
                <a:lnTo>
                  <a:pt x="54940" y="43205"/>
                </a:lnTo>
                <a:lnTo>
                  <a:pt x="58090" y="36982"/>
                </a:lnTo>
                <a:lnTo>
                  <a:pt x="15112" y="36982"/>
                </a:lnTo>
                <a:lnTo>
                  <a:pt x="15112" y="0"/>
                </a:lnTo>
                <a:close/>
              </a:path>
              <a:path w="78104" h="90170">
                <a:moveTo>
                  <a:pt x="58394" y="50139"/>
                </a:moveTo>
                <a:lnTo>
                  <a:pt x="41960" y="50139"/>
                </a:lnTo>
                <a:lnTo>
                  <a:pt x="61874" y="89611"/>
                </a:lnTo>
                <a:lnTo>
                  <a:pt x="78054" y="89611"/>
                </a:lnTo>
                <a:lnTo>
                  <a:pt x="58394" y="50139"/>
                </a:lnTo>
                <a:close/>
              </a:path>
              <a:path w="78104" h="90170">
                <a:moveTo>
                  <a:pt x="76809" y="0"/>
                </a:moveTo>
                <a:lnTo>
                  <a:pt x="60985" y="0"/>
                </a:lnTo>
                <a:lnTo>
                  <a:pt x="42316" y="36982"/>
                </a:lnTo>
                <a:lnTo>
                  <a:pt x="58090" y="36982"/>
                </a:lnTo>
                <a:lnTo>
                  <a:pt x="768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8691676" y="4984369"/>
            <a:ext cx="88900" cy="125730"/>
          </a:xfrm>
          <a:custGeom>
            <a:avLst/>
            <a:gdLst/>
            <a:ahLst/>
            <a:cxnLst/>
            <a:rect l="l" t="t" r="r" b="b"/>
            <a:pathLst>
              <a:path w="88900" h="125729">
                <a:moveTo>
                  <a:pt x="16192" y="0"/>
                </a:moveTo>
                <a:lnTo>
                  <a:pt x="0" y="0"/>
                </a:lnTo>
                <a:lnTo>
                  <a:pt x="38227" y="81254"/>
                </a:lnTo>
                <a:lnTo>
                  <a:pt x="19735" y="125171"/>
                </a:lnTo>
                <a:lnTo>
                  <a:pt x="35026" y="125171"/>
                </a:lnTo>
                <a:lnTo>
                  <a:pt x="63399" y="59029"/>
                </a:lnTo>
                <a:lnTo>
                  <a:pt x="43561" y="59029"/>
                </a:lnTo>
                <a:lnTo>
                  <a:pt x="16192" y="0"/>
                </a:lnTo>
                <a:close/>
              </a:path>
              <a:path w="88900" h="125729">
                <a:moveTo>
                  <a:pt x="88722" y="0"/>
                </a:moveTo>
                <a:lnTo>
                  <a:pt x="72910" y="0"/>
                </a:lnTo>
                <a:lnTo>
                  <a:pt x="48006" y="59029"/>
                </a:lnTo>
                <a:lnTo>
                  <a:pt x="63399" y="59029"/>
                </a:lnTo>
                <a:lnTo>
                  <a:pt x="887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8797290" y="506366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491" y="0"/>
                </a:lnTo>
              </a:path>
            </a:pathLst>
          </a:custGeom>
          <a:ln w="2062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5461380" y="4442815"/>
            <a:ext cx="4009047" cy="1648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 txBox="1">
            <a:spLocks noGrp="1"/>
          </p:cNvSpPr>
          <p:nvPr>
            <p:ph type="ftr" sz="quarter" idx="5"/>
          </p:nvPr>
        </p:nvSpPr>
        <p:spPr>
          <a:xfrm>
            <a:off x="10732223" y="6227287"/>
            <a:ext cx="1256665" cy="22506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55"/>
              </a:spcBef>
            </a:pPr>
            <a:r>
              <a:rPr lang="en-US" spc="-35" dirty="0"/>
              <a:t>MIDO.SU</a:t>
            </a:r>
            <a:endParaRPr spc="-3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970020" cy="6856095"/>
          </a:xfrm>
          <a:custGeom>
            <a:avLst/>
            <a:gdLst/>
            <a:ahLst/>
            <a:cxnLst/>
            <a:rect l="l" t="t" r="r" b="b"/>
            <a:pathLst>
              <a:path w="3970020" h="6856095">
                <a:moveTo>
                  <a:pt x="0" y="6855879"/>
                </a:moveTo>
                <a:lnTo>
                  <a:pt x="3969931" y="6855879"/>
                </a:lnTo>
                <a:lnTo>
                  <a:pt x="3969931" y="0"/>
                </a:lnTo>
                <a:lnTo>
                  <a:pt x="0" y="0"/>
                </a:lnTo>
                <a:lnTo>
                  <a:pt x="0" y="6855879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969931" cy="6230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69930" y="6061138"/>
            <a:ext cx="8151495" cy="795020"/>
          </a:xfrm>
          <a:custGeom>
            <a:avLst/>
            <a:gdLst/>
            <a:ahLst/>
            <a:cxnLst/>
            <a:rect l="l" t="t" r="r" b="b"/>
            <a:pathLst>
              <a:path w="8151495" h="795020">
                <a:moveTo>
                  <a:pt x="0" y="794740"/>
                </a:moveTo>
                <a:lnTo>
                  <a:pt x="8151253" y="794740"/>
                </a:lnTo>
                <a:lnTo>
                  <a:pt x="8151253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61151"/>
            <a:ext cx="877569" cy="796925"/>
          </a:xfrm>
          <a:custGeom>
            <a:avLst/>
            <a:gdLst/>
            <a:ahLst/>
            <a:cxnLst/>
            <a:rect l="l" t="t" r="r" b="b"/>
            <a:pathLst>
              <a:path w="877569" h="796925">
                <a:moveTo>
                  <a:pt x="0" y="796848"/>
                </a:moveTo>
                <a:lnTo>
                  <a:pt x="877468" y="796848"/>
                </a:lnTo>
                <a:lnTo>
                  <a:pt x="877468" y="0"/>
                </a:lnTo>
                <a:lnTo>
                  <a:pt x="0" y="0"/>
                </a:lnTo>
                <a:lnTo>
                  <a:pt x="0" y="796848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7404" y="6061138"/>
            <a:ext cx="3093085" cy="795020"/>
          </a:xfrm>
          <a:custGeom>
            <a:avLst/>
            <a:gdLst/>
            <a:ahLst/>
            <a:cxnLst/>
            <a:rect l="l" t="t" r="r" b="b"/>
            <a:pathLst>
              <a:path w="3093085" h="795020">
                <a:moveTo>
                  <a:pt x="0" y="794740"/>
                </a:moveTo>
                <a:lnTo>
                  <a:pt x="3092551" y="794740"/>
                </a:lnTo>
                <a:lnTo>
                  <a:pt x="3092551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DB3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3605" y="6274746"/>
            <a:ext cx="64135" cy="82550"/>
          </a:xfrm>
          <a:custGeom>
            <a:avLst/>
            <a:gdLst/>
            <a:ahLst/>
            <a:cxnLst/>
            <a:rect l="l" t="t" r="r" b="b"/>
            <a:pathLst>
              <a:path w="64134" h="82550">
                <a:moveTo>
                  <a:pt x="63601" y="49060"/>
                </a:moveTo>
                <a:lnTo>
                  <a:pt x="49745" y="49060"/>
                </a:lnTo>
                <a:lnTo>
                  <a:pt x="49745" y="82410"/>
                </a:lnTo>
                <a:lnTo>
                  <a:pt x="63601" y="82410"/>
                </a:lnTo>
                <a:lnTo>
                  <a:pt x="63601" y="49060"/>
                </a:lnTo>
                <a:close/>
              </a:path>
              <a:path w="64134" h="82550">
                <a:moveTo>
                  <a:pt x="13843" y="0"/>
                </a:moveTo>
                <a:lnTo>
                  <a:pt x="0" y="0"/>
                </a:lnTo>
                <a:lnTo>
                  <a:pt x="0" y="24930"/>
                </a:lnTo>
                <a:lnTo>
                  <a:pt x="613" y="34478"/>
                </a:lnTo>
                <a:lnTo>
                  <a:pt x="4137" y="42878"/>
                </a:lnTo>
                <a:lnTo>
                  <a:pt x="13094" y="48854"/>
                </a:lnTo>
                <a:lnTo>
                  <a:pt x="30010" y="51130"/>
                </a:lnTo>
                <a:lnTo>
                  <a:pt x="36131" y="51130"/>
                </a:lnTo>
                <a:lnTo>
                  <a:pt x="43865" y="50444"/>
                </a:lnTo>
                <a:lnTo>
                  <a:pt x="49745" y="49060"/>
                </a:lnTo>
                <a:lnTo>
                  <a:pt x="63601" y="49060"/>
                </a:lnTo>
                <a:lnTo>
                  <a:pt x="63601" y="38557"/>
                </a:lnTo>
                <a:lnTo>
                  <a:pt x="13843" y="38557"/>
                </a:lnTo>
                <a:lnTo>
                  <a:pt x="13843" y="0"/>
                </a:lnTo>
                <a:close/>
              </a:path>
              <a:path w="64134" h="82550">
                <a:moveTo>
                  <a:pt x="63601" y="0"/>
                </a:moveTo>
                <a:lnTo>
                  <a:pt x="49745" y="0"/>
                </a:lnTo>
                <a:lnTo>
                  <a:pt x="49745" y="36474"/>
                </a:lnTo>
                <a:lnTo>
                  <a:pt x="44665" y="37744"/>
                </a:lnTo>
                <a:lnTo>
                  <a:pt x="38658" y="38557"/>
                </a:lnTo>
                <a:lnTo>
                  <a:pt x="63601" y="38557"/>
                </a:lnTo>
                <a:lnTo>
                  <a:pt x="63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7183" y="6274744"/>
            <a:ext cx="60960" cy="82550"/>
          </a:xfrm>
          <a:custGeom>
            <a:avLst/>
            <a:gdLst/>
            <a:ahLst/>
            <a:cxnLst/>
            <a:rect l="l" t="t" r="r" b="b"/>
            <a:pathLst>
              <a:path w="60959" h="82550">
                <a:moveTo>
                  <a:pt x="59220" y="0"/>
                </a:moveTo>
                <a:lnTo>
                  <a:pt x="0" y="0"/>
                </a:lnTo>
                <a:lnTo>
                  <a:pt x="0" y="82423"/>
                </a:lnTo>
                <a:lnTo>
                  <a:pt x="60718" y="82423"/>
                </a:lnTo>
                <a:lnTo>
                  <a:pt x="60718" y="69837"/>
                </a:lnTo>
                <a:lnTo>
                  <a:pt x="13855" y="69837"/>
                </a:lnTo>
                <a:lnTo>
                  <a:pt x="13855" y="46164"/>
                </a:lnTo>
                <a:lnTo>
                  <a:pt x="49758" y="46164"/>
                </a:lnTo>
                <a:lnTo>
                  <a:pt x="49758" y="33820"/>
                </a:lnTo>
                <a:lnTo>
                  <a:pt x="13855" y="33820"/>
                </a:lnTo>
                <a:lnTo>
                  <a:pt x="13855" y="12585"/>
                </a:lnTo>
                <a:lnTo>
                  <a:pt x="59220" y="12585"/>
                </a:lnTo>
                <a:lnTo>
                  <a:pt x="59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5172" y="6274746"/>
            <a:ext cx="74295" cy="82550"/>
          </a:xfrm>
          <a:custGeom>
            <a:avLst/>
            <a:gdLst/>
            <a:ahLst/>
            <a:cxnLst/>
            <a:rect l="l" t="t" r="r" b="b"/>
            <a:pathLst>
              <a:path w="74294" h="82550">
                <a:moveTo>
                  <a:pt x="73888" y="0"/>
                </a:moveTo>
                <a:lnTo>
                  <a:pt x="16738" y="0"/>
                </a:lnTo>
                <a:lnTo>
                  <a:pt x="16670" y="33820"/>
                </a:lnTo>
                <a:lnTo>
                  <a:pt x="15931" y="51366"/>
                </a:lnTo>
                <a:lnTo>
                  <a:pt x="13403" y="62450"/>
                </a:lnTo>
                <a:lnTo>
                  <a:pt x="8996" y="67559"/>
                </a:lnTo>
                <a:lnTo>
                  <a:pt x="2552" y="68795"/>
                </a:lnTo>
                <a:lnTo>
                  <a:pt x="0" y="68795"/>
                </a:lnTo>
                <a:lnTo>
                  <a:pt x="0" y="82423"/>
                </a:lnTo>
                <a:lnTo>
                  <a:pt x="2666" y="82423"/>
                </a:lnTo>
                <a:lnTo>
                  <a:pt x="14774" y="80461"/>
                </a:lnTo>
                <a:lnTo>
                  <a:pt x="23183" y="73142"/>
                </a:lnTo>
                <a:lnTo>
                  <a:pt x="28088" y="58312"/>
                </a:lnTo>
                <a:lnTo>
                  <a:pt x="29679" y="33820"/>
                </a:lnTo>
                <a:lnTo>
                  <a:pt x="29679" y="12573"/>
                </a:lnTo>
                <a:lnTo>
                  <a:pt x="73888" y="12573"/>
                </a:lnTo>
                <a:lnTo>
                  <a:pt x="73888" y="0"/>
                </a:lnTo>
                <a:close/>
              </a:path>
              <a:path w="74294" h="82550">
                <a:moveTo>
                  <a:pt x="73888" y="12573"/>
                </a:moveTo>
                <a:lnTo>
                  <a:pt x="60032" y="12573"/>
                </a:lnTo>
                <a:lnTo>
                  <a:pt x="60032" y="82423"/>
                </a:lnTo>
                <a:lnTo>
                  <a:pt x="73888" y="82423"/>
                </a:lnTo>
                <a:lnTo>
                  <a:pt x="73888" y="12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15694" y="6274739"/>
            <a:ext cx="66040" cy="82550"/>
          </a:xfrm>
          <a:custGeom>
            <a:avLst/>
            <a:gdLst/>
            <a:ahLst/>
            <a:cxnLst/>
            <a:rect l="l" t="t" r="r" b="b"/>
            <a:pathLst>
              <a:path w="66040" h="82550">
                <a:moveTo>
                  <a:pt x="66014" y="0"/>
                </a:moveTo>
                <a:lnTo>
                  <a:pt x="28397" y="0"/>
                </a:lnTo>
                <a:lnTo>
                  <a:pt x="16464" y="1686"/>
                </a:lnTo>
                <a:lnTo>
                  <a:pt x="7659" y="6564"/>
                </a:lnTo>
                <a:lnTo>
                  <a:pt x="2209" y="14364"/>
                </a:lnTo>
                <a:lnTo>
                  <a:pt x="342" y="24815"/>
                </a:lnTo>
                <a:lnTo>
                  <a:pt x="342" y="34975"/>
                </a:lnTo>
                <a:lnTo>
                  <a:pt x="4724" y="42367"/>
                </a:lnTo>
                <a:lnTo>
                  <a:pt x="12687" y="46405"/>
                </a:lnTo>
                <a:lnTo>
                  <a:pt x="0" y="82422"/>
                </a:lnTo>
                <a:lnTo>
                  <a:pt x="14071" y="82422"/>
                </a:lnTo>
                <a:lnTo>
                  <a:pt x="25742" y="49415"/>
                </a:lnTo>
                <a:lnTo>
                  <a:pt x="66014" y="49415"/>
                </a:lnTo>
                <a:lnTo>
                  <a:pt x="66014" y="37642"/>
                </a:lnTo>
                <a:lnTo>
                  <a:pt x="18694" y="37642"/>
                </a:lnTo>
                <a:lnTo>
                  <a:pt x="14414" y="32791"/>
                </a:lnTo>
                <a:lnTo>
                  <a:pt x="14414" y="16738"/>
                </a:lnTo>
                <a:lnTo>
                  <a:pt x="18694" y="12242"/>
                </a:lnTo>
                <a:lnTo>
                  <a:pt x="66014" y="12242"/>
                </a:lnTo>
                <a:lnTo>
                  <a:pt x="66014" y="0"/>
                </a:lnTo>
                <a:close/>
              </a:path>
              <a:path w="66040" h="82550">
                <a:moveTo>
                  <a:pt x="66014" y="49644"/>
                </a:moveTo>
                <a:lnTo>
                  <a:pt x="52171" y="49644"/>
                </a:lnTo>
                <a:lnTo>
                  <a:pt x="52171" y="82422"/>
                </a:lnTo>
                <a:lnTo>
                  <a:pt x="66014" y="82422"/>
                </a:lnTo>
                <a:lnTo>
                  <a:pt x="66014" y="49644"/>
                </a:lnTo>
                <a:close/>
              </a:path>
              <a:path w="66040" h="82550">
                <a:moveTo>
                  <a:pt x="66014" y="49415"/>
                </a:moveTo>
                <a:lnTo>
                  <a:pt x="25742" y="49415"/>
                </a:lnTo>
                <a:lnTo>
                  <a:pt x="28168" y="49758"/>
                </a:lnTo>
                <a:lnTo>
                  <a:pt x="66014" y="49644"/>
                </a:lnTo>
                <a:lnTo>
                  <a:pt x="66014" y="49415"/>
                </a:lnTo>
                <a:close/>
              </a:path>
              <a:path w="66040" h="82550">
                <a:moveTo>
                  <a:pt x="66014" y="12242"/>
                </a:moveTo>
                <a:lnTo>
                  <a:pt x="52171" y="12242"/>
                </a:lnTo>
                <a:lnTo>
                  <a:pt x="52171" y="37642"/>
                </a:lnTo>
                <a:lnTo>
                  <a:pt x="66014" y="37642"/>
                </a:lnTo>
                <a:lnTo>
                  <a:pt x="66014" y="122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01699" y="6274747"/>
            <a:ext cx="65405" cy="82550"/>
          </a:xfrm>
          <a:custGeom>
            <a:avLst/>
            <a:gdLst/>
            <a:ahLst/>
            <a:cxnLst/>
            <a:rect l="l" t="t" r="r" b="b"/>
            <a:pathLst>
              <a:path w="65405" h="82550">
                <a:moveTo>
                  <a:pt x="58394" y="0"/>
                </a:moveTo>
                <a:lnTo>
                  <a:pt x="0" y="0"/>
                </a:lnTo>
                <a:lnTo>
                  <a:pt x="0" y="82422"/>
                </a:lnTo>
                <a:lnTo>
                  <a:pt x="37045" y="82422"/>
                </a:lnTo>
                <a:lnTo>
                  <a:pt x="49044" y="80715"/>
                </a:lnTo>
                <a:lnTo>
                  <a:pt x="57883" y="75780"/>
                </a:lnTo>
                <a:lnTo>
                  <a:pt x="61766" y="70180"/>
                </a:lnTo>
                <a:lnTo>
                  <a:pt x="13842" y="70180"/>
                </a:lnTo>
                <a:lnTo>
                  <a:pt x="13842" y="43980"/>
                </a:lnTo>
                <a:lnTo>
                  <a:pt x="61348" y="43980"/>
                </a:lnTo>
                <a:lnTo>
                  <a:pt x="57883" y="39008"/>
                </a:lnTo>
                <a:lnTo>
                  <a:pt x="49044" y="34112"/>
                </a:lnTo>
                <a:lnTo>
                  <a:pt x="37045" y="32423"/>
                </a:lnTo>
                <a:lnTo>
                  <a:pt x="13842" y="32423"/>
                </a:lnTo>
                <a:lnTo>
                  <a:pt x="13842" y="12572"/>
                </a:lnTo>
                <a:lnTo>
                  <a:pt x="58394" y="12572"/>
                </a:lnTo>
                <a:lnTo>
                  <a:pt x="58394" y="0"/>
                </a:lnTo>
                <a:close/>
              </a:path>
              <a:path w="65405" h="82550">
                <a:moveTo>
                  <a:pt x="61348" y="43980"/>
                </a:moveTo>
                <a:lnTo>
                  <a:pt x="46748" y="43980"/>
                </a:lnTo>
                <a:lnTo>
                  <a:pt x="51244" y="48818"/>
                </a:lnTo>
                <a:lnTo>
                  <a:pt x="51244" y="65328"/>
                </a:lnTo>
                <a:lnTo>
                  <a:pt x="46977" y="70180"/>
                </a:lnTo>
                <a:lnTo>
                  <a:pt x="61766" y="70180"/>
                </a:lnTo>
                <a:lnTo>
                  <a:pt x="63345" y="67903"/>
                </a:lnTo>
                <a:lnTo>
                  <a:pt x="65214" y="57365"/>
                </a:lnTo>
                <a:lnTo>
                  <a:pt x="63345" y="46846"/>
                </a:lnTo>
                <a:lnTo>
                  <a:pt x="61348" y="4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82737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57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297" y="64173"/>
                </a:lnTo>
                <a:lnTo>
                  <a:pt x="13157" y="64173"/>
                </a:lnTo>
                <a:lnTo>
                  <a:pt x="13157" y="0"/>
                </a:lnTo>
                <a:close/>
              </a:path>
              <a:path w="69850" h="82550">
                <a:moveTo>
                  <a:pt x="69596" y="18237"/>
                </a:moveTo>
                <a:lnTo>
                  <a:pt x="56438" y="18237"/>
                </a:lnTo>
                <a:lnTo>
                  <a:pt x="56438" y="82410"/>
                </a:lnTo>
                <a:lnTo>
                  <a:pt x="69596" y="82410"/>
                </a:lnTo>
                <a:lnTo>
                  <a:pt x="69596" y="18237"/>
                </a:lnTo>
                <a:close/>
              </a:path>
              <a:path w="69850" h="82550">
                <a:moveTo>
                  <a:pt x="69596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297" y="64173"/>
                </a:lnTo>
                <a:lnTo>
                  <a:pt x="53670" y="18237"/>
                </a:lnTo>
                <a:lnTo>
                  <a:pt x="69596" y="18237"/>
                </a:lnTo>
                <a:lnTo>
                  <a:pt x="6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72323" y="6274746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405"/>
                </a:lnTo>
                <a:lnTo>
                  <a:pt x="68910" y="46405"/>
                </a:lnTo>
                <a:lnTo>
                  <a:pt x="68910" y="33477"/>
                </a:lnTo>
                <a:lnTo>
                  <a:pt x="13843" y="33477"/>
                </a:lnTo>
                <a:lnTo>
                  <a:pt x="13843" y="0"/>
                </a:lnTo>
                <a:close/>
              </a:path>
              <a:path w="69214" h="82550">
                <a:moveTo>
                  <a:pt x="68910" y="46405"/>
                </a:moveTo>
                <a:lnTo>
                  <a:pt x="55054" y="46405"/>
                </a:lnTo>
                <a:lnTo>
                  <a:pt x="55054" y="82410"/>
                </a:lnTo>
                <a:lnTo>
                  <a:pt x="68910" y="82410"/>
                </a:lnTo>
                <a:lnTo>
                  <a:pt x="68910" y="46405"/>
                </a:lnTo>
                <a:close/>
              </a:path>
              <a:path w="69214" h="82550">
                <a:moveTo>
                  <a:pt x="68910" y="0"/>
                </a:moveTo>
                <a:lnTo>
                  <a:pt x="55054" y="0"/>
                </a:lnTo>
                <a:lnTo>
                  <a:pt x="55054" y="33477"/>
                </a:lnTo>
                <a:lnTo>
                  <a:pt x="68910" y="33477"/>
                </a:lnTo>
                <a:lnTo>
                  <a:pt x="689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57172" y="6273239"/>
            <a:ext cx="72390" cy="85725"/>
          </a:xfrm>
          <a:custGeom>
            <a:avLst/>
            <a:gdLst/>
            <a:ahLst/>
            <a:cxnLst/>
            <a:rect l="l" t="t" r="r" b="b"/>
            <a:pathLst>
              <a:path w="72389" h="85725">
                <a:moveTo>
                  <a:pt x="38900" y="0"/>
                </a:moveTo>
                <a:lnTo>
                  <a:pt x="22352" y="3185"/>
                </a:lnTo>
                <a:lnTo>
                  <a:pt x="10144" y="12053"/>
                </a:lnTo>
                <a:lnTo>
                  <a:pt x="2588" y="25572"/>
                </a:lnTo>
                <a:lnTo>
                  <a:pt x="0" y="42710"/>
                </a:lnTo>
                <a:lnTo>
                  <a:pt x="2570" y="59860"/>
                </a:lnTo>
                <a:lnTo>
                  <a:pt x="10086" y="73382"/>
                </a:lnTo>
                <a:lnTo>
                  <a:pt x="22256" y="82248"/>
                </a:lnTo>
                <a:lnTo>
                  <a:pt x="38785" y="85432"/>
                </a:lnTo>
                <a:lnTo>
                  <a:pt x="51531" y="83492"/>
                </a:lnTo>
                <a:lnTo>
                  <a:pt x="61553" y="78055"/>
                </a:lnTo>
                <a:lnTo>
                  <a:pt x="65937" y="72847"/>
                </a:lnTo>
                <a:lnTo>
                  <a:pt x="38785" y="72847"/>
                </a:lnTo>
                <a:lnTo>
                  <a:pt x="27768" y="70427"/>
                </a:lnTo>
                <a:lnTo>
                  <a:pt x="20072" y="63884"/>
                </a:lnTo>
                <a:lnTo>
                  <a:pt x="15557" y="54287"/>
                </a:lnTo>
                <a:lnTo>
                  <a:pt x="14084" y="42710"/>
                </a:lnTo>
                <a:lnTo>
                  <a:pt x="15573" y="31139"/>
                </a:lnTo>
                <a:lnTo>
                  <a:pt x="20124" y="21547"/>
                </a:lnTo>
                <a:lnTo>
                  <a:pt x="27859" y="15004"/>
                </a:lnTo>
                <a:lnTo>
                  <a:pt x="38900" y="12585"/>
                </a:lnTo>
                <a:lnTo>
                  <a:pt x="65953" y="12585"/>
                </a:lnTo>
                <a:lnTo>
                  <a:pt x="60631" y="6683"/>
                </a:lnTo>
                <a:lnTo>
                  <a:pt x="50968" y="1745"/>
                </a:lnTo>
                <a:lnTo>
                  <a:pt x="38900" y="0"/>
                </a:lnTo>
                <a:close/>
              </a:path>
              <a:path w="72389" h="85725">
                <a:moveTo>
                  <a:pt x="72377" y="58991"/>
                </a:moveTo>
                <a:lnTo>
                  <a:pt x="57835" y="58991"/>
                </a:lnTo>
                <a:lnTo>
                  <a:pt x="55638" y="67767"/>
                </a:lnTo>
                <a:lnTo>
                  <a:pt x="48933" y="72847"/>
                </a:lnTo>
                <a:lnTo>
                  <a:pt x="65937" y="72847"/>
                </a:lnTo>
                <a:lnTo>
                  <a:pt x="68589" y="69697"/>
                </a:lnTo>
                <a:lnTo>
                  <a:pt x="72377" y="58991"/>
                </a:lnTo>
                <a:close/>
              </a:path>
              <a:path w="72389" h="85725">
                <a:moveTo>
                  <a:pt x="65953" y="12585"/>
                </a:moveTo>
                <a:lnTo>
                  <a:pt x="48590" y="12585"/>
                </a:lnTo>
                <a:lnTo>
                  <a:pt x="54254" y="16510"/>
                </a:lnTo>
                <a:lnTo>
                  <a:pt x="56908" y="24358"/>
                </a:lnTo>
                <a:lnTo>
                  <a:pt x="71437" y="24358"/>
                </a:lnTo>
                <a:lnTo>
                  <a:pt x="67562" y="14369"/>
                </a:lnTo>
                <a:lnTo>
                  <a:pt x="65953" y="12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45259" y="6274746"/>
            <a:ext cx="67310" cy="82550"/>
          </a:xfrm>
          <a:custGeom>
            <a:avLst/>
            <a:gdLst/>
            <a:ahLst/>
            <a:cxnLst/>
            <a:rect l="l" t="t" r="r" b="b"/>
            <a:pathLst>
              <a:path w="67310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291"/>
                </a:lnTo>
                <a:lnTo>
                  <a:pt x="50649" y="46291"/>
                </a:lnTo>
                <a:lnTo>
                  <a:pt x="47777" y="40055"/>
                </a:lnTo>
                <a:lnTo>
                  <a:pt x="50704" y="33705"/>
                </a:lnTo>
                <a:lnTo>
                  <a:pt x="13843" y="33705"/>
                </a:lnTo>
                <a:lnTo>
                  <a:pt x="13843" y="0"/>
                </a:lnTo>
                <a:close/>
              </a:path>
              <a:path w="67310" h="82550">
                <a:moveTo>
                  <a:pt x="50649" y="46291"/>
                </a:moveTo>
                <a:lnTo>
                  <a:pt x="36131" y="46291"/>
                </a:lnTo>
                <a:lnTo>
                  <a:pt x="52971" y="82410"/>
                </a:lnTo>
                <a:lnTo>
                  <a:pt x="67284" y="82410"/>
                </a:lnTo>
                <a:lnTo>
                  <a:pt x="50649" y="46291"/>
                </a:lnTo>
                <a:close/>
              </a:path>
              <a:path w="67310" h="82550">
                <a:moveTo>
                  <a:pt x="66243" y="0"/>
                </a:moveTo>
                <a:lnTo>
                  <a:pt x="51930" y="0"/>
                </a:lnTo>
                <a:lnTo>
                  <a:pt x="36131" y="33705"/>
                </a:lnTo>
                <a:lnTo>
                  <a:pt x="50704" y="33705"/>
                </a:lnTo>
                <a:lnTo>
                  <a:pt x="6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25942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69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301" y="64173"/>
                </a:lnTo>
                <a:lnTo>
                  <a:pt x="13169" y="64173"/>
                </a:lnTo>
                <a:lnTo>
                  <a:pt x="13169" y="0"/>
                </a:lnTo>
                <a:close/>
              </a:path>
              <a:path w="69850" h="82550">
                <a:moveTo>
                  <a:pt x="69608" y="18237"/>
                </a:moveTo>
                <a:lnTo>
                  <a:pt x="56451" y="18237"/>
                </a:lnTo>
                <a:lnTo>
                  <a:pt x="56451" y="82410"/>
                </a:lnTo>
                <a:lnTo>
                  <a:pt x="69608" y="82410"/>
                </a:lnTo>
                <a:lnTo>
                  <a:pt x="69608" y="18237"/>
                </a:lnTo>
                <a:close/>
              </a:path>
              <a:path w="69850" h="82550">
                <a:moveTo>
                  <a:pt x="69608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301" y="64173"/>
                </a:lnTo>
                <a:lnTo>
                  <a:pt x="53682" y="18237"/>
                </a:lnTo>
                <a:lnTo>
                  <a:pt x="69608" y="18237"/>
                </a:lnTo>
                <a:lnTo>
                  <a:pt x="69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15528" y="6252810"/>
            <a:ext cx="69850" cy="104775"/>
          </a:xfrm>
          <a:custGeom>
            <a:avLst/>
            <a:gdLst/>
            <a:ahLst/>
            <a:cxnLst/>
            <a:rect l="l" t="t" r="r" b="b"/>
            <a:pathLst>
              <a:path w="69850" h="104775">
                <a:moveTo>
                  <a:pt x="24472" y="0"/>
                </a:moveTo>
                <a:lnTo>
                  <a:pt x="13855" y="0"/>
                </a:lnTo>
                <a:lnTo>
                  <a:pt x="15655" y="7503"/>
                </a:lnTo>
                <a:lnTo>
                  <a:pt x="19967" y="13090"/>
                </a:lnTo>
                <a:lnTo>
                  <a:pt x="26446" y="16577"/>
                </a:lnTo>
                <a:lnTo>
                  <a:pt x="34747" y="17779"/>
                </a:lnTo>
                <a:lnTo>
                  <a:pt x="43156" y="16577"/>
                </a:lnTo>
                <a:lnTo>
                  <a:pt x="49664" y="13090"/>
                </a:lnTo>
                <a:lnTo>
                  <a:pt x="53084" y="8648"/>
                </a:lnTo>
                <a:lnTo>
                  <a:pt x="28625" y="8648"/>
                </a:lnTo>
                <a:lnTo>
                  <a:pt x="24815" y="5079"/>
                </a:lnTo>
                <a:lnTo>
                  <a:pt x="24472" y="0"/>
                </a:lnTo>
                <a:close/>
              </a:path>
              <a:path w="69850" h="104775">
                <a:moveTo>
                  <a:pt x="55752" y="0"/>
                </a:moveTo>
                <a:lnTo>
                  <a:pt x="45250" y="0"/>
                </a:lnTo>
                <a:lnTo>
                  <a:pt x="44792" y="5194"/>
                </a:lnTo>
                <a:lnTo>
                  <a:pt x="40855" y="8648"/>
                </a:lnTo>
                <a:lnTo>
                  <a:pt x="53084" y="8648"/>
                </a:lnTo>
                <a:lnTo>
                  <a:pt x="53965" y="7503"/>
                </a:lnTo>
                <a:lnTo>
                  <a:pt x="55752" y="0"/>
                </a:lnTo>
                <a:close/>
              </a:path>
              <a:path w="69850" h="104775">
                <a:moveTo>
                  <a:pt x="13169" y="21932"/>
                </a:moveTo>
                <a:lnTo>
                  <a:pt x="0" y="21932"/>
                </a:lnTo>
                <a:lnTo>
                  <a:pt x="0" y="104343"/>
                </a:lnTo>
                <a:lnTo>
                  <a:pt x="19621" y="104343"/>
                </a:lnTo>
                <a:lnTo>
                  <a:pt x="29290" y="86118"/>
                </a:lnTo>
                <a:lnTo>
                  <a:pt x="13169" y="86118"/>
                </a:lnTo>
                <a:lnTo>
                  <a:pt x="13169" y="21932"/>
                </a:lnTo>
                <a:close/>
              </a:path>
              <a:path w="69850" h="104775">
                <a:moveTo>
                  <a:pt x="69608" y="40170"/>
                </a:moveTo>
                <a:lnTo>
                  <a:pt x="56438" y="40170"/>
                </a:lnTo>
                <a:lnTo>
                  <a:pt x="56438" y="104343"/>
                </a:lnTo>
                <a:lnTo>
                  <a:pt x="69608" y="104343"/>
                </a:lnTo>
                <a:lnTo>
                  <a:pt x="69608" y="40170"/>
                </a:lnTo>
                <a:close/>
              </a:path>
              <a:path w="69850" h="104775">
                <a:moveTo>
                  <a:pt x="69608" y="21932"/>
                </a:moveTo>
                <a:lnTo>
                  <a:pt x="49987" y="21932"/>
                </a:lnTo>
                <a:lnTo>
                  <a:pt x="15938" y="86118"/>
                </a:lnTo>
                <a:lnTo>
                  <a:pt x="29290" y="86118"/>
                </a:lnTo>
                <a:lnTo>
                  <a:pt x="53670" y="40170"/>
                </a:lnTo>
                <a:lnTo>
                  <a:pt x="69608" y="40170"/>
                </a:lnTo>
                <a:lnTo>
                  <a:pt x="69608" y="21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68983" y="6405599"/>
            <a:ext cx="1251979" cy="258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6511" y="6274756"/>
            <a:ext cx="123189" cy="299720"/>
          </a:xfrm>
          <a:custGeom>
            <a:avLst/>
            <a:gdLst/>
            <a:ahLst/>
            <a:cxnLst/>
            <a:rect l="l" t="t" r="r" b="b"/>
            <a:pathLst>
              <a:path w="123190" h="299720">
                <a:moveTo>
                  <a:pt x="122961" y="0"/>
                </a:moveTo>
                <a:lnTo>
                  <a:pt x="36842" y="0"/>
                </a:lnTo>
                <a:lnTo>
                  <a:pt x="40977" y="51383"/>
                </a:lnTo>
                <a:lnTo>
                  <a:pt x="42881" y="100866"/>
                </a:lnTo>
                <a:lnTo>
                  <a:pt x="41144" y="148743"/>
                </a:lnTo>
                <a:lnTo>
                  <a:pt x="34360" y="195310"/>
                </a:lnTo>
                <a:lnTo>
                  <a:pt x="21118" y="240859"/>
                </a:lnTo>
                <a:lnTo>
                  <a:pt x="0" y="285686"/>
                </a:lnTo>
                <a:lnTo>
                  <a:pt x="3962" y="290080"/>
                </a:lnTo>
                <a:lnTo>
                  <a:pt x="7658" y="294703"/>
                </a:lnTo>
                <a:lnTo>
                  <a:pt x="11061" y="299554"/>
                </a:lnTo>
                <a:lnTo>
                  <a:pt x="43728" y="265231"/>
                </a:lnTo>
                <a:lnTo>
                  <a:pt x="70007" y="227059"/>
                </a:lnTo>
                <a:lnTo>
                  <a:pt x="90394" y="185654"/>
                </a:lnTo>
                <a:lnTo>
                  <a:pt x="105387" y="141631"/>
                </a:lnTo>
                <a:lnTo>
                  <a:pt x="115481" y="95604"/>
                </a:lnTo>
                <a:lnTo>
                  <a:pt x="121174" y="48188"/>
                </a:lnTo>
                <a:lnTo>
                  <a:pt x="122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9963" y="6274760"/>
            <a:ext cx="98425" cy="275590"/>
          </a:xfrm>
          <a:custGeom>
            <a:avLst/>
            <a:gdLst/>
            <a:ahLst/>
            <a:cxnLst/>
            <a:rect l="l" t="t" r="r" b="b"/>
            <a:pathLst>
              <a:path w="98425" h="275590">
                <a:moveTo>
                  <a:pt x="84683" y="0"/>
                </a:moveTo>
                <a:lnTo>
                  <a:pt x="0" y="0"/>
                </a:lnTo>
                <a:lnTo>
                  <a:pt x="15436" y="45571"/>
                </a:lnTo>
                <a:lnTo>
                  <a:pt x="31457" y="88130"/>
                </a:lnTo>
                <a:lnTo>
                  <a:pt x="45700" y="129427"/>
                </a:lnTo>
                <a:lnTo>
                  <a:pt x="55803" y="171216"/>
                </a:lnTo>
                <a:lnTo>
                  <a:pt x="59404" y="215251"/>
                </a:lnTo>
                <a:lnTo>
                  <a:pt x="54140" y="263283"/>
                </a:lnTo>
                <a:lnTo>
                  <a:pt x="53695" y="265252"/>
                </a:lnTo>
                <a:lnTo>
                  <a:pt x="58115" y="268414"/>
                </a:lnTo>
                <a:lnTo>
                  <a:pt x="62344" y="271830"/>
                </a:lnTo>
                <a:lnTo>
                  <a:pt x="66357" y="275462"/>
                </a:lnTo>
                <a:lnTo>
                  <a:pt x="86092" y="231392"/>
                </a:lnTo>
                <a:lnTo>
                  <a:pt x="95907" y="187734"/>
                </a:lnTo>
                <a:lnTo>
                  <a:pt x="98237" y="143627"/>
                </a:lnTo>
                <a:lnTo>
                  <a:pt x="95519" y="98210"/>
                </a:lnTo>
                <a:lnTo>
                  <a:pt x="90189" y="50621"/>
                </a:lnTo>
                <a:lnTo>
                  <a:pt x="84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5113" y="6274756"/>
            <a:ext cx="157480" cy="257175"/>
          </a:xfrm>
          <a:custGeom>
            <a:avLst/>
            <a:gdLst/>
            <a:ahLst/>
            <a:cxnLst/>
            <a:rect l="l" t="t" r="r" b="b"/>
            <a:pathLst>
              <a:path w="157479" h="257175">
                <a:moveTo>
                  <a:pt x="84708" y="0"/>
                </a:moveTo>
                <a:lnTo>
                  <a:pt x="0" y="0"/>
                </a:lnTo>
                <a:lnTo>
                  <a:pt x="25520" y="30509"/>
                </a:lnTo>
                <a:lnTo>
                  <a:pt x="54046" y="65475"/>
                </a:lnTo>
                <a:lnTo>
                  <a:pt x="82257" y="104713"/>
                </a:lnTo>
                <a:lnTo>
                  <a:pt x="106832" y="148036"/>
                </a:lnTo>
                <a:lnTo>
                  <a:pt x="124449" y="195261"/>
                </a:lnTo>
                <a:lnTo>
                  <a:pt x="131787" y="246202"/>
                </a:lnTo>
                <a:lnTo>
                  <a:pt x="139865" y="249008"/>
                </a:lnTo>
                <a:lnTo>
                  <a:pt x="147599" y="252488"/>
                </a:lnTo>
                <a:lnTo>
                  <a:pt x="154952" y="256603"/>
                </a:lnTo>
                <a:lnTo>
                  <a:pt x="157255" y="206091"/>
                </a:lnTo>
                <a:lnTo>
                  <a:pt x="150177" y="158648"/>
                </a:lnTo>
                <a:lnTo>
                  <a:pt x="136551" y="114295"/>
                </a:lnTo>
                <a:lnTo>
                  <a:pt x="119210" y="73054"/>
                </a:lnTo>
                <a:lnTo>
                  <a:pt x="100985" y="34948"/>
                </a:lnTo>
                <a:lnTo>
                  <a:pt x="84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5515" y="6274756"/>
            <a:ext cx="209550" cy="334645"/>
          </a:xfrm>
          <a:custGeom>
            <a:avLst/>
            <a:gdLst/>
            <a:ahLst/>
            <a:cxnLst/>
            <a:rect l="l" t="t" r="r" b="b"/>
            <a:pathLst>
              <a:path w="209550" h="334645">
                <a:moveTo>
                  <a:pt x="209207" y="0"/>
                </a:moveTo>
                <a:lnTo>
                  <a:pt x="132664" y="0"/>
                </a:lnTo>
                <a:lnTo>
                  <a:pt x="129726" y="48892"/>
                </a:lnTo>
                <a:lnTo>
                  <a:pt x="121065" y="98121"/>
                </a:lnTo>
                <a:lnTo>
                  <a:pt x="106913" y="146629"/>
                </a:lnTo>
                <a:lnTo>
                  <a:pt x="87500" y="193355"/>
                </a:lnTo>
                <a:lnTo>
                  <a:pt x="63056" y="237241"/>
                </a:lnTo>
                <a:lnTo>
                  <a:pt x="33813" y="277227"/>
                </a:lnTo>
                <a:lnTo>
                  <a:pt x="0" y="312254"/>
                </a:lnTo>
                <a:lnTo>
                  <a:pt x="3949" y="319366"/>
                </a:lnTo>
                <a:lnTo>
                  <a:pt x="7302" y="326872"/>
                </a:lnTo>
                <a:lnTo>
                  <a:pt x="10007" y="334657"/>
                </a:lnTo>
                <a:lnTo>
                  <a:pt x="52645" y="307603"/>
                </a:lnTo>
                <a:lnTo>
                  <a:pt x="91206" y="275339"/>
                </a:lnTo>
                <a:lnTo>
                  <a:pt x="125196" y="238359"/>
                </a:lnTo>
                <a:lnTo>
                  <a:pt x="154117" y="197156"/>
                </a:lnTo>
                <a:lnTo>
                  <a:pt x="177475" y="152225"/>
                </a:lnTo>
                <a:lnTo>
                  <a:pt x="194773" y="104059"/>
                </a:lnTo>
                <a:lnTo>
                  <a:pt x="205516" y="53152"/>
                </a:lnTo>
                <a:lnTo>
                  <a:pt x="209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2997" y="6370224"/>
            <a:ext cx="355600" cy="286385"/>
          </a:xfrm>
          <a:custGeom>
            <a:avLst/>
            <a:gdLst/>
            <a:ahLst/>
            <a:cxnLst/>
            <a:rect l="l" t="t" r="r" b="b"/>
            <a:pathLst>
              <a:path w="355600" h="286384">
                <a:moveTo>
                  <a:pt x="149575" y="0"/>
                </a:moveTo>
                <a:lnTo>
                  <a:pt x="94111" y="8029"/>
                </a:lnTo>
                <a:lnTo>
                  <a:pt x="47733" y="34518"/>
                </a:lnTo>
                <a:lnTo>
                  <a:pt x="14783" y="75871"/>
                </a:lnTo>
                <a:lnTo>
                  <a:pt x="83" y="128054"/>
                </a:lnTo>
                <a:lnTo>
                  <a:pt x="0" y="133934"/>
                </a:lnTo>
                <a:lnTo>
                  <a:pt x="1598" y="160580"/>
                </a:lnTo>
                <a:lnTo>
                  <a:pt x="21422" y="212495"/>
                </a:lnTo>
                <a:lnTo>
                  <a:pt x="62279" y="253460"/>
                </a:lnTo>
                <a:lnTo>
                  <a:pt x="126899" y="279538"/>
                </a:lnTo>
                <a:lnTo>
                  <a:pt x="166632" y="285219"/>
                </a:lnTo>
                <a:lnTo>
                  <a:pt x="188983" y="285851"/>
                </a:lnTo>
                <a:lnTo>
                  <a:pt x="233042" y="283403"/>
                </a:lnTo>
                <a:lnTo>
                  <a:pt x="275635" y="276240"/>
                </a:lnTo>
                <a:lnTo>
                  <a:pt x="316485" y="264634"/>
                </a:lnTo>
                <a:lnTo>
                  <a:pt x="355315" y="248856"/>
                </a:lnTo>
                <a:lnTo>
                  <a:pt x="349504" y="236258"/>
                </a:lnTo>
                <a:lnTo>
                  <a:pt x="143263" y="236258"/>
                </a:lnTo>
                <a:lnTo>
                  <a:pt x="123179" y="232909"/>
                </a:lnTo>
                <a:lnTo>
                  <a:pt x="88022" y="215982"/>
                </a:lnTo>
                <a:lnTo>
                  <a:pt x="53725" y="171461"/>
                </a:lnTo>
                <a:lnTo>
                  <a:pt x="47543" y="133934"/>
                </a:lnTo>
                <a:lnTo>
                  <a:pt x="47680" y="131940"/>
                </a:lnTo>
                <a:lnTo>
                  <a:pt x="66970" y="82067"/>
                </a:lnTo>
                <a:lnTo>
                  <a:pt x="110200" y="51792"/>
                </a:lnTo>
                <a:lnTo>
                  <a:pt x="147517" y="46443"/>
                </a:lnTo>
                <a:lnTo>
                  <a:pt x="240205" y="46443"/>
                </a:lnTo>
                <a:lnTo>
                  <a:pt x="233852" y="38188"/>
                </a:lnTo>
                <a:lnTo>
                  <a:pt x="198263" y="11974"/>
                </a:lnTo>
                <a:lnTo>
                  <a:pt x="153740" y="190"/>
                </a:lnTo>
                <a:lnTo>
                  <a:pt x="153258" y="152"/>
                </a:lnTo>
                <a:lnTo>
                  <a:pt x="149575" y="0"/>
                </a:lnTo>
                <a:close/>
              </a:path>
              <a:path w="355600" h="286384">
                <a:moveTo>
                  <a:pt x="281998" y="172872"/>
                </a:moveTo>
                <a:lnTo>
                  <a:pt x="251001" y="203146"/>
                </a:lnTo>
                <a:lnTo>
                  <a:pt x="219803" y="223739"/>
                </a:lnTo>
                <a:lnTo>
                  <a:pt x="185018" y="234744"/>
                </a:lnTo>
                <a:lnTo>
                  <a:pt x="143263" y="236258"/>
                </a:lnTo>
                <a:lnTo>
                  <a:pt x="349504" y="236258"/>
                </a:lnTo>
                <a:lnTo>
                  <a:pt x="343922" y="224155"/>
                </a:lnTo>
                <a:lnTo>
                  <a:pt x="327395" y="202763"/>
                </a:lnTo>
                <a:lnTo>
                  <a:pt x="306500" y="185421"/>
                </a:lnTo>
                <a:lnTo>
                  <a:pt x="281998" y="172872"/>
                </a:lnTo>
                <a:close/>
              </a:path>
              <a:path w="355600" h="286384">
                <a:moveTo>
                  <a:pt x="148711" y="59105"/>
                </a:moveTo>
                <a:lnTo>
                  <a:pt x="102113" y="70319"/>
                </a:lnTo>
                <a:lnTo>
                  <a:pt x="70138" y="103428"/>
                </a:lnTo>
                <a:lnTo>
                  <a:pt x="61526" y="133934"/>
                </a:lnTo>
                <a:lnTo>
                  <a:pt x="61556" y="138188"/>
                </a:lnTo>
                <a:lnTo>
                  <a:pt x="73928" y="183029"/>
                </a:lnTo>
                <a:lnTo>
                  <a:pt x="109863" y="215050"/>
                </a:lnTo>
                <a:lnTo>
                  <a:pt x="145803" y="223837"/>
                </a:lnTo>
                <a:lnTo>
                  <a:pt x="168418" y="222669"/>
                </a:lnTo>
                <a:lnTo>
                  <a:pt x="209138" y="208626"/>
                </a:lnTo>
                <a:lnTo>
                  <a:pt x="241001" y="181382"/>
                </a:lnTo>
                <a:lnTo>
                  <a:pt x="243603" y="177380"/>
                </a:lnTo>
                <a:lnTo>
                  <a:pt x="147606" y="177380"/>
                </a:lnTo>
                <a:lnTo>
                  <a:pt x="145879" y="177241"/>
                </a:lnTo>
                <a:lnTo>
                  <a:pt x="111457" y="152407"/>
                </a:lnTo>
                <a:lnTo>
                  <a:pt x="109100" y="138417"/>
                </a:lnTo>
                <a:lnTo>
                  <a:pt x="109201" y="137198"/>
                </a:lnTo>
                <a:lnTo>
                  <a:pt x="139362" y="105913"/>
                </a:lnTo>
                <a:lnTo>
                  <a:pt x="146654" y="105549"/>
                </a:lnTo>
                <a:lnTo>
                  <a:pt x="202163" y="105549"/>
                </a:lnTo>
                <a:lnTo>
                  <a:pt x="202095" y="104388"/>
                </a:lnTo>
                <a:lnTo>
                  <a:pt x="180812" y="70078"/>
                </a:lnTo>
                <a:lnTo>
                  <a:pt x="151124" y="59194"/>
                </a:lnTo>
                <a:lnTo>
                  <a:pt x="148711" y="59105"/>
                </a:lnTo>
                <a:close/>
              </a:path>
              <a:path w="355600" h="286384">
                <a:moveTo>
                  <a:pt x="240205" y="46443"/>
                </a:moveTo>
                <a:lnTo>
                  <a:pt x="147517" y="46443"/>
                </a:lnTo>
                <a:lnTo>
                  <a:pt x="150375" y="46634"/>
                </a:lnTo>
                <a:lnTo>
                  <a:pt x="164284" y="48951"/>
                </a:lnTo>
                <a:lnTo>
                  <a:pt x="198533" y="69519"/>
                </a:lnTo>
                <a:lnTo>
                  <a:pt x="215816" y="104034"/>
                </a:lnTo>
                <a:lnTo>
                  <a:pt x="216550" y="118275"/>
                </a:lnTo>
                <a:lnTo>
                  <a:pt x="216426" y="119413"/>
                </a:lnTo>
                <a:lnTo>
                  <a:pt x="194965" y="161544"/>
                </a:lnTo>
                <a:lnTo>
                  <a:pt x="147606" y="177380"/>
                </a:lnTo>
                <a:lnTo>
                  <a:pt x="243603" y="177380"/>
                </a:lnTo>
                <a:lnTo>
                  <a:pt x="252473" y="163734"/>
                </a:lnTo>
                <a:lnTo>
                  <a:pt x="260331" y="143943"/>
                </a:lnTo>
                <a:lnTo>
                  <a:pt x="264129" y="122389"/>
                </a:lnTo>
                <a:lnTo>
                  <a:pt x="264277" y="119413"/>
                </a:lnTo>
                <a:lnTo>
                  <a:pt x="262929" y="96672"/>
                </a:lnTo>
                <a:lnTo>
                  <a:pt x="257110" y="75277"/>
                </a:lnTo>
                <a:lnTo>
                  <a:pt x="247270" y="55623"/>
                </a:lnTo>
                <a:lnTo>
                  <a:pt x="240205" y="46443"/>
                </a:lnTo>
                <a:close/>
              </a:path>
              <a:path w="355600" h="286384">
                <a:moveTo>
                  <a:pt x="147640" y="164668"/>
                </a:moveTo>
                <a:lnTo>
                  <a:pt x="145282" y="164668"/>
                </a:lnTo>
                <a:lnTo>
                  <a:pt x="146666" y="164719"/>
                </a:lnTo>
                <a:lnTo>
                  <a:pt x="147640" y="164668"/>
                </a:lnTo>
                <a:close/>
              </a:path>
              <a:path w="355600" h="286384">
                <a:moveTo>
                  <a:pt x="148495" y="118224"/>
                </a:moveTo>
                <a:lnTo>
                  <a:pt x="139089" y="119413"/>
                </a:lnTo>
                <a:lnTo>
                  <a:pt x="131153" y="123869"/>
                </a:lnTo>
                <a:lnTo>
                  <a:pt x="125514" y="130897"/>
                </a:lnTo>
                <a:lnTo>
                  <a:pt x="122994" y="139801"/>
                </a:lnTo>
                <a:lnTo>
                  <a:pt x="124206" y="148971"/>
                </a:lnTo>
                <a:lnTo>
                  <a:pt x="128775" y="156708"/>
                </a:lnTo>
                <a:lnTo>
                  <a:pt x="135988" y="162211"/>
                </a:lnTo>
                <a:lnTo>
                  <a:pt x="145130" y="164680"/>
                </a:lnTo>
                <a:lnTo>
                  <a:pt x="145523" y="164706"/>
                </a:lnTo>
                <a:lnTo>
                  <a:pt x="145282" y="164668"/>
                </a:lnTo>
                <a:lnTo>
                  <a:pt x="147640" y="164668"/>
                </a:lnTo>
                <a:lnTo>
                  <a:pt x="184665" y="151790"/>
                </a:lnTo>
                <a:lnTo>
                  <a:pt x="202361" y="118351"/>
                </a:lnTo>
                <a:lnTo>
                  <a:pt x="150527" y="118351"/>
                </a:lnTo>
                <a:lnTo>
                  <a:pt x="148584" y="118275"/>
                </a:lnTo>
                <a:lnTo>
                  <a:pt x="149194" y="118275"/>
                </a:lnTo>
                <a:lnTo>
                  <a:pt x="148495" y="118224"/>
                </a:lnTo>
                <a:close/>
              </a:path>
              <a:path w="355600" h="286384">
                <a:moveTo>
                  <a:pt x="109163" y="137655"/>
                </a:moveTo>
                <a:lnTo>
                  <a:pt x="109101" y="138406"/>
                </a:lnTo>
                <a:lnTo>
                  <a:pt x="109163" y="137655"/>
                </a:lnTo>
                <a:close/>
              </a:path>
              <a:path w="355600" h="286384">
                <a:moveTo>
                  <a:pt x="146489" y="105562"/>
                </a:moveTo>
                <a:lnTo>
                  <a:pt x="149880" y="105803"/>
                </a:lnTo>
                <a:lnTo>
                  <a:pt x="151785" y="106781"/>
                </a:lnTo>
                <a:lnTo>
                  <a:pt x="154413" y="109588"/>
                </a:lnTo>
                <a:lnTo>
                  <a:pt x="155163" y="111302"/>
                </a:lnTo>
                <a:lnTo>
                  <a:pt x="155061" y="113233"/>
                </a:lnTo>
                <a:lnTo>
                  <a:pt x="154921" y="114719"/>
                </a:lnTo>
                <a:lnTo>
                  <a:pt x="154261" y="115976"/>
                </a:lnTo>
                <a:lnTo>
                  <a:pt x="153270" y="116801"/>
                </a:lnTo>
                <a:lnTo>
                  <a:pt x="152127" y="117792"/>
                </a:lnTo>
                <a:lnTo>
                  <a:pt x="150527" y="118351"/>
                </a:lnTo>
                <a:lnTo>
                  <a:pt x="202361" y="118351"/>
                </a:lnTo>
                <a:lnTo>
                  <a:pt x="202635" y="116801"/>
                </a:lnTo>
                <a:lnTo>
                  <a:pt x="202673" y="116420"/>
                </a:lnTo>
                <a:lnTo>
                  <a:pt x="202582" y="112649"/>
                </a:lnTo>
                <a:lnTo>
                  <a:pt x="202165" y="105587"/>
                </a:lnTo>
                <a:lnTo>
                  <a:pt x="147174" y="105587"/>
                </a:lnTo>
                <a:lnTo>
                  <a:pt x="146489" y="105562"/>
                </a:lnTo>
                <a:close/>
              </a:path>
              <a:path w="355600" h="286384">
                <a:moveTo>
                  <a:pt x="202712" y="116128"/>
                </a:moveTo>
                <a:lnTo>
                  <a:pt x="202673" y="116420"/>
                </a:lnTo>
                <a:lnTo>
                  <a:pt x="202712" y="116128"/>
                </a:lnTo>
                <a:close/>
              </a:path>
              <a:path w="355600" h="286384">
                <a:moveTo>
                  <a:pt x="155074" y="112649"/>
                </a:moveTo>
                <a:lnTo>
                  <a:pt x="155031" y="113233"/>
                </a:lnTo>
                <a:lnTo>
                  <a:pt x="155074" y="112649"/>
                </a:lnTo>
                <a:close/>
              </a:path>
              <a:path w="355600" h="286384">
                <a:moveTo>
                  <a:pt x="202163" y="105549"/>
                </a:moveTo>
                <a:lnTo>
                  <a:pt x="146654" y="105549"/>
                </a:lnTo>
                <a:lnTo>
                  <a:pt x="147174" y="105587"/>
                </a:lnTo>
                <a:lnTo>
                  <a:pt x="202165" y="105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72520" y="585749"/>
            <a:ext cx="0" cy="240029"/>
          </a:xfrm>
          <a:custGeom>
            <a:avLst/>
            <a:gdLst/>
            <a:ahLst/>
            <a:cxnLst/>
            <a:rect l="l" t="t" r="r" b="b"/>
            <a:pathLst>
              <a:path h="240030">
                <a:moveTo>
                  <a:pt x="0" y="0"/>
                </a:moveTo>
                <a:lnTo>
                  <a:pt x="0" y="240029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55375" y="569874"/>
            <a:ext cx="218440" cy="0"/>
          </a:xfrm>
          <a:custGeom>
            <a:avLst/>
            <a:gdLst/>
            <a:ahLst/>
            <a:cxnLst/>
            <a:rect l="l" t="t" r="r" b="b"/>
            <a:pathLst>
              <a:path w="218439">
                <a:moveTo>
                  <a:pt x="0" y="0"/>
                </a:moveTo>
                <a:lnTo>
                  <a:pt x="217932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56163" y="585241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342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42650" y="553999"/>
            <a:ext cx="207645" cy="272415"/>
          </a:xfrm>
          <a:custGeom>
            <a:avLst/>
            <a:gdLst/>
            <a:ahLst/>
            <a:cxnLst/>
            <a:rect l="l" t="t" r="r" b="b"/>
            <a:pathLst>
              <a:path w="207645" h="272415">
                <a:moveTo>
                  <a:pt x="115062" y="0"/>
                </a:moveTo>
                <a:lnTo>
                  <a:pt x="0" y="0"/>
                </a:lnTo>
                <a:lnTo>
                  <a:pt x="0" y="272034"/>
                </a:lnTo>
                <a:lnTo>
                  <a:pt x="34290" y="272034"/>
                </a:lnTo>
                <a:lnTo>
                  <a:pt x="34290" y="163068"/>
                </a:lnTo>
                <a:lnTo>
                  <a:pt x="115062" y="163068"/>
                </a:lnTo>
                <a:lnTo>
                  <a:pt x="154209" y="157686"/>
                </a:lnTo>
                <a:lnTo>
                  <a:pt x="191197" y="132588"/>
                </a:lnTo>
                <a:lnTo>
                  <a:pt x="34290" y="132588"/>
                </a:lnTo>
                <a:lnTo>
                  <a:pt x="34290" y="30480"/>
                </a:lnTo>
                <a:lnTo>
                  <a:pt x="191440" y="30480"/>
                </a:lnTo>
                <a:lnTo>
                  <a:pt x="183261" y="21336"/>
                </a:lnTo>
                <a:lnTo>
                  <a:pt x="169997" y="12001"/>
                </a:lnTo>
                <a:lnTo>
                  <a:pt x="154209" y="5334"/>
                </a:lnTo>
                <a:lnTo>
                  <a:pt x="135897" y="1333"/>
                </a:lnTo>
                <a:lnTo>
                  <a:pt x="115062" y="0"/>
                </a:lnTo>
                <a:close/>
              </a:path>
              <a:path w="207645" h="272415">
                <a:moveTo>
                  <a:pt x="191440" y="30480"/>
                </a:moveTo>
                <a:lnTo>
                  <a:pt x="109347" y="30480"/>
                </a:lnTo>
                <a:lnTo>
                  <a:pt x="137017" y="33670"/>
                </a:lnTo>
                <a:lnTo>
                  <a:pt x="156781" y="43243"/>
                </a:lnTo>
                <a:lnTo>
                  <a:pt x="168640" y="59197"/>
                </a:lnTo>
                <a:lnTo>
                  <a:pt x="172593" y="81534"/>
                </a:lnTo>
                <a:lnTo>
                  <a:pt x="168640" y="103870"/>
                </a:lnTo>
                <a:lnTo>
                  <a:pt x="156781" y="119824"/>
                </a:lnTo>
                <a:lnTo>
                  <a:pt x="137017" y="129397"/>
                </a:lnTo>
                <a:lnTo>
                  <a:pt x="109347" y="132588"/>
                </a:lnTo>
                <a:lnTo>
                  <a:pt x="191197" y="132588"/>
                </a:lnTo>
                <a:lnTo>
                  <a:pt x="193762" y="129694"/>
                </a:lnTo>
                <a:lnTo>
                  <a:pt x="201263" y="115681"/>
                </a:lnTo>
                <a:lnTo>
                  <a:pt x="205763" y="99500"/>
                </a:lnTo>
                <a:lnTo>
                  <a:pt x="207264" y="81153"/>
                </a:lnTo>
                <a:lnTo>
                  <a:pt x="205763" y="62984"/>
                </a:lnTo>
                <a:lnTo>
                  <a:pt x="201263" y="46958"/>
                </a:lnTo>
                <a:lnTo>
                  <a:pt x="193762" y="33075"/>
                </a:lnTo>
                <a:lnTo>
                  <a:pt x="191440" y="304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90681" y="549046"/>
            <a:ext cx="254000" cy="281940"/>
          </a:xfrm>
          <a:custGeom>
            <a:avLst/>
            <a:gdLst/>
            <a:ahLst/>
            <a:cxnLst/>
            <a:rect l="l" t="t" r="r" b="b"/>
            <a:pathLst>
              <a:path w="254000" h="281940">
                <a:moveTo>
                  <a:pt x="126860" y="0"/>
                </a:moveTo>
                <a:lnTo>
                  <a:pt x="73382" y="9953"/>
                </a:lnTo>
                <a:lnTo>
                  <a:pt x="33324" y="39814"/>
                </a:lnTo>
                <a:lnTo>
                  <a:pt x="8332" y="85010"/>
                </a:lnTo>
                <a:lnTo>
                  <a:pt x="0" y="140970"/>
                </a:lnTo>
                <a:lnTo>
                  <a:pt x="2083" y="170294"/>
                </a:lnTo>
                <a:lnTo>
                  <a:pt x="18746" y="220867"/>
                </a:lnTo>
                <a:lnTo>
                  <a:pt x="51677" y="259533"/>
                </a:lnTo>
                <a:lnTo>
                  <a:pt x="98441" y="279449"/>
                </a:lnTo>
                <a:lnTo>
                  <a:pt x="126860" y="281940"/>
                </a:lnTo>
                <a:lnTo>
                  <a:pt x="155125" y="279439"/>
                </a:lnTo>
                <a:lnTo>
                  <a:pt x="180105" y="271937"/>
                </a:lnTo>
                <a:lnTo>
                  <a:pt x="201798" y="259431"/>
                </a:lnTo>
                <a:lnTo>
                  <a:pt x="210979" y="250697"/>
                </a:lnTo>
                <a:lnTo>
                  <a:pt x="126860" y="250697"/>
                </a:lnTo>
                <a:lnTo>
                  <a:pt x="105410" y="248719"/>
                </a:lnTo>
                <a:lnTo>
                  <a:pt x="57899" y="219062"/>
                </a:lnTo>
                <a:lnTo>
                  <a:pt x="40479" y="183726"/>
                </a:lnTo>
                <a:lnTo>
                  <a:pt x="34670" y="140970"/>
                </a:lnTo>
                <a:lnTo>
                  <a:pt x="36123" y="118657"/>
                </a:lnTo>
                <a:lnTo>
                  <a:pt x="47738" y="79605"/>
                </a:lnTo>
                <a:lnTo>
                  <a:pt x="70926" y="49029"/>
                </a:lnTo>
                <a:lnTo>
                  <a:pt x="126860" y="31242"/>
                </a:lnTo>
                <a:lnTo>
                  <a:pt x="210989" y="31242"/>
                </a:lnTo>
                <a:lnTo>
                  <a:pt x="201798" y="22502"/>
                </a:lnTo>
                <a:lnTo>
                  <a:pt x="180105" y="10001"/>
                </a:lnTo>
                <a:lnTo>
                  <a:pt x="155125" y="2500"/>
                </a:lnTo>
                <a:lnTo>
                  <a:pt x="126860" y="0"/>
                </a:lnTo>
                <a:close/>
              </a:path>
              <a:path w="254000" h="281940">
                <a:moveTo>
                  <a:pt x="210989" y="31242"/>
                </a:moveTo>
                <a:lnTo>
                  <a:pt x="126860" y="31242"/>
                </a:lnTo>
                <a:lnTo>
                  <a:pt x="148320" y="33218"/>
                </a:lnTo>
                <a:lnTo>
                  <a:pt x="166966" y="39147"/>
                </a:lnTo>
                <a:lnTo>
                  <a:pt x="206001" y="79605"/>
                </a:lnTo>
                <a:lnTo>
                  <a:pt x="217622" y="118657"/>
                </a:lnTo>
                <a:lnTo>
                  <a:pt x="219074" y="140970"/>
                </a:lnTo>
                <a:lnTo>
                  <a:pt x="217622" y="163274"/>
                </a:lnTo>
                <a:lnTo>
                  <a:pt x="206001" y="202322"/>
                </a:lnTo>
                <a:lnTo>
                  <a:pt x="182803" y="232899"/>
                </a:lnTo>
                <a:lnTo>
                  <a:pt x="126860" y="250697"/>
                </a:lnTo>
                <a:lnTo>
                  <a:pt x="210979" y="250697"/>
                </a:lnTo>
                <a:lnTo>
                  <a:pt x="234875" y="220615"/>
                </a:lnTo>
                <a:lnTo>
                  <a:pt x="251648" y="170134"/>
                </a:lnTo>
                <a:lnTo>
                  <a:pt x="253745" y="140970"/>
                </a:lnTo>
                <a:lnTo>
                  <a:pt x="251648" y="111799"/>
                </a:lnTo>
                <a:lnTo>
                  <a:pt x="245357" y="85248"/>
                </a:lnTo>
                <a:lnTo>
                  <a:pt x="234875" y="61317"/>
                </a:lnTo>
                <a:lnTo>
                  <a:pt x="220205" y="40005"/>
                </a:lnTo>
                <a:lnTo>
                  <a:pt x="210989" y="312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17185" y="585241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1300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00040" y="569366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>
                <a:moveTo>
                  <a:pt x="0" y="0"/>
                </a:moveTo>
                <a:lnTo>
                  <a:pt x="185927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37403" y="553999"/>
            <a:ext cx="207645" cy="272415"/>
          </a:xfrm>
          <a:custGeom>
            <a:avLst/>
            <a:gdLst/>
            <a:ahLst/>
            <a:cxnLst/>
            <a:rect l="l" t="t" r="r" b="b"/>
            <a:pathLst>
              <a:path w="207645" h="272415">
                <a:moveTo>
                  <a:pt x="115062" y="0"/>
                </a:moveTo>
                <a:lnTo>
                  <a:pt x="0" y="0"/>
                </a:lnTo>
                <a:lnTo>
                  <a:pt x="0" y="272034"/>
                </a:lnTo>
                <a:lnTo>
                  <a:pt x="34290" y="272034"/>
                </a:lnTo>
                <a:lnTo>
                  <a:pt x="34290" y="163068"/>
                </a:lnTo>
                <a:lnTo>
                  <a:pt x="115062" y="163068"/>
                </a:lnTo>
                <a:lnTo>
                  <a:pt x="154209" y="157686"/>
                </a:lnTo>
                <a:lnTo>
                  <a:pt x="191197" y="132588"/>
                </a:lnTo>
                <a:lnTo>
                  <a:pt x="34290" y="132588"/>
                </a:lnTo>
                <a:lnTo>
                  <a:pt x="34290" y="30480"/>
                </a:lnTo>
                <a:lnTo>
                  <a:pt x="191440" y="30480"/>
                </a:lnTo>
                <a:lnTo>
                  <a:pt x="183261" y="21336"/>
                </a:lnTo>
                <a:lnTo>
                  <a:pt x="169997" y="12001"/>
                </a:lnTo>
                <a:lnTo>
                  <a:pt x="154209" y="5334"/>
                </a:lnTo>
                <a:lnTo>
                  <a:pt x="135897" y="1333"/>
                </a:lnTo>
                <a:lnTo>
                  <a:pt x="115062" y="0"/>
                </a:lnTo>
                <a:close/>
              </a:path>
              <a:path w="207645" h="272415">
                <a:moveTo>
                  <a:pt x="191440" y="30480"/>
                </a:moveTo>
                <a:lnTo>
                  <a:pt x="109347" y="30480"/>
                </a:lnTo>
                <a:lnTo>
                  <a:pt x="137017" y="33670"/>
                </a:lnTo>
                <a:lnTo>
                  <a:pt x="156781" y="43243"/>
                </a:lnTo>
                <a:lnTo>
                  <a:pt x="168640" y="59197"/>
                </a:lnTo>
                <a:lnTo>
                  <a:pt x="172593" y="81534"/>
                </a:lnTo>
                <a:lnTo>
                  <a:pt x="168640" y="103870"/>
                </a:lnTo>
                <a:lnTo>
                  <a:pt x="156781" y="119824"/>
                </a:lnTo>
                <a:lnTo>
                  <a:pt x="137017" y="129397"/>
                </a:lnTo>
                <a:lnTo>
                  <a:pt x="109347" y="132588"/>
                </a:lnTo>
                <a:lnTo>
                  <a:pt x="191197" y="132588"/>
                </a:lnTo>
                <a:lnTo>
                  <a:pt x="193762" y="129694"/>
                </a:lnTo>
                <a:lnTo>
                  <a:pt x="201263" y="115681"/>
                </a:lnTo>
                <a:lnTo>
                  <a:pt x="205763" y="99500"/>
                </a:lnTo>
                <a:lnTo>
                  <a:pt x="207264" y="81153"/>
                </a:lnTo>
                <a:lnTo>
                  <a:pt x="205763" y="62984"/>
                </a:lnTo>
                <a:lnTo>
                  <a:pt x="201263" y="46958"/>
                </a:lnTo>
                <a:lnTo>
                  <a:pt x="193762" y="33075"/>
                </a:lnTo>
                <a:lnTo>
                  <a:pt x="191440" y="304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72099" y="553999"/>
            <a:ext cx="247015" cy="272415"/>
          </a:xfrm>
          <a:custGeom>
            <a:avLst/>
            <a:gdLst/>
            <a:ahLst/>
            <a:cxnLst/>
            <a:rect l="l" t="t" r="r" b="b"/>
            <a:pathLst>
              <a:path w="247014" h="272415">
                <a:moveTo>
                  <a:pt x="152018" y="0"/>
                </a:moveTo>
                <a:lnTo>
                  <a:pt x="94106" y="0"/>
                </a:lnTo>
                <a:lnTo>
                  <a:pt x="0" y="272034"/>
                </a:lnTo>
                <a:lnTo>
                  <a:pt x="35051" y="272034"/>
                </a:lnTo>
                <a:lnTo>
                  <a:pt x="63245" y="188595"/>
                </a:lnTo>
                <a:lnTo>
                  <a:pt x="217525" y="188595"/>
                </a:lnTo>
                <a:lnTo>
                  <a:pt x="206673" y="157353"/>
                </a:lnTo>
                <a:lnTo>
                  <a:pt x="73532" y="157353"/>
                </a:lnTo>
                <a:lnTo>
                  <a:pt x="115061" y="35052"/>
                </a:lnTo>
                <a:lnTo>
                  <a:pt x="164193" y="35052"/>
                </a:lnTo>
                <a:lnTo>
                  <a:pt x="152018" y="0"/>
                </a:lnTo>
                <a:close/>
              </a:path>
              <a:path w="247014" h="272415">
                <a:moveTo>
                  <a:pt x="217525" y="188595"/>
                </a:moveTo>
                <a:lnTo>
                  <a:pt x="182498" y="188595"/>
                </a:lnTo>
                <a:lnTo>
                  <a:pt x="210692" y="272034"/>
                </a:lnTo>
                <a:lnTo>
                  <a:pt x="246506" y="272034"/>
                </a:lnTo>
                <a:lnTo>
                  <a:pt x="217525" y="188595"/>
                </a:lnTo>
                <a:close/>
              </a:path>
              <a:path w="247014" h="272415">
                <a:moveTo>
                  <a:pt x="164193" y="35052"/>
                </a:moveTo>
                <a:lnTo>
                  <a:pt x="130301" y="35052"/>
                </a:lnTo>
                <a:lnTo>
                  <a:pt x="171830" y="157353"/>
                </a:lnTo>
                <a:lnTo>
                  <a:pt x="206673" y="157353"/>
                </a:lnTo>
                <a:lnTo>
                  <a:pt x="164193" y="3505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60897" y="553999"/>
            <a:ext cx="259079" cy="272415"/>
          </a:xfrm>
          <a:custGeom>
            <a:avLst/>
            <a:gdLst/>
            <a:ahLst/>
            <a:cxnLst/>
            <a:rect l="l" t="t" r="r" b="b"/>
            <a:pathLst>
              <a:path w="259079" h="272415">
                <a:moveTo>
                  <a:pt x="57150" y="0"/>
                </a:moveTo>
                <a:lnTo>
                  <a:pt x="0" y="0"/>
                </a:lnTo>
                <a:lnTo>
                  <a:pt x="0" y="272034"/>
                </a:lnTo>
                <a:lnTo>
                  <a:pt x="33528" y="272034"/>
                </a:lnTo>
                <a:lnTo>
                  <a:pt x="33528" y="38862"/>
                </a:lnTo>
                <a:lnTo>
                  <a:pt x="78031" y="38862"/>
                </a:lnTo>
                <a:lnTo>
                  <a:pt x="57150" y="0"/>
                </a:lnTo>
                <a:close/>
              </a:path>
              <a:path w="259079" h="272415">
                <a:moveTo>
                  <a:pt x="259079" y="38862"/>
                </a:moveTo>
                <a:lnTo>
                  <a:pt x="225552" y="38862"/>
                </a:lnTo>
                <a:lnTo>
                  <a:pt x="225552" y="272034"/>
                </a:lnTo>
                <a:lnTo>
                  <a:pt x="259079" y="272034"/>
                </a:lnTo>
                <a:lnTo>
                  <a:pt x="259079" y="38862"/>
                </a:lnTo>
                <a:close/>
              </a:path>
              <a:path w="259079" h="272415">
                <a:moveTo>
                  <a:pt x="78031" y="38862"/>
                </a:moveTo>
                <a:lnTo>
                  <a:pt x="41910" y="38862"/>
                </a:lnTo>
                <a:lnTo>
                  <a:pt x="111632" y="168021"/>
                </a:lnTo>
                <a:lnTo>
                  <a:pt x="147447" y="168021"/>
                </a:lnTo>
                <a:lnTo>
                  <a:pt x="169248" y="127635"/>
                </a:lnTo>
                <a:lnTo>
                  <a:pt x="125730" y="127635"/>
                </a:lnTo>
                <a:lnTo>
                  <a:pt x="78031" y="38862"/>
                </a:lnTo>
                <a:close/>
              </a:path>
              <a:path w="259079" h="272415">
                <a:moveTo>
                  <a:pt x="259079" y="0"/>
                </a:moveTo>
                <a:lnTo>
                  <a:pt x="201549" y="0"/>
                </a:lnTo>
                <a:lnTo>
                  <a:pt x="134112" y="127635"/>
                </a:lnTo>
                <a:lnTo>
                  <a:pt x="169248" y="127635"/>
                </a:lnTo>
                <a:lnTo>
                  <a:pt x="217170" y="38862"/>
                </a:lnTo>
                <a:lnTo>
                  <a:pt x="259079" y="38862"/>
                </a:lnTo>
                <a:lnTo>
                  <a:pt x="25907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89319" y="553999"/>
            <a:ext cx="259079" cy="272415"/>
          </a:xfrm>
          <a:custGeom>
            <a:avLst/>
            <a:gdLst/>
            <a:ahLst/>
            <a:cxnLst/>
            <a:rect l="l" t="t" r="r" b="b"/>
            <a:pathLst>
              <a:path w="259079" h="272415">
                <a:moveTo>
                  <a:pt x="57150" y="0"/>
                </a:moveTo>
                <a:lnTo>
                  <a:pt x="0" y="0"/>
                </a:lnTo>
                <a:lnTo>
                  <a:pt x="0" y="272034"/>
                </a:lnTo>
                <a:lnTo>
                  <a:pt x="33528" y="272034"/>
                </a:lnTo>
                <a:lnTo>
                  <a:pt x="33528" y="38862"/>
                </a:lnTo>
                <a:lnTo>
                  <a:pt x="78031" y="38862"/>
                </a:lnTo>
                <a:lnTo>
                  <a:pt x="57150" y="0"/>
                </a:lnTo>
                <a:close/>
              </a:path>
              <a:path w="259079" h="272415">
                <a:moveTo>
                  <a:pt x="259079" y="38862"/>
                </a:moveTo>
                <a:lnTo>
                  <a:pt x="225552" y="38862"/>
                </a:lnTo>
                <a:lnTo>
                  <a:pt x="225552" y="272034"/>
                </a:lnTo>
                <a:lnTo>
                  <a:pt x="259079" y="272034"/>
                </a:lnTo>
                <a:lnTo>
                  <a:pt x="259079" y="38862"/>
                </a:lnTo>
                <a:close/>
              </a:path>
              <a:path w="259079" h="272415">
                <a:moveTo>
                  <a:pt x="78031" y="38862"/>
                </a:moveTo>
                <a:lnTo>
                  <a:pt x="41910" y="38862"/>
                </a:lnTo>
                <a:lnTo>
                  <a:pt x="111632" y="168021"/>
                </a:lnTo>
                <a:lnTo>
                  <a:pt x="147447" y="168021"/>
                </a:lnTo>
                <a:lnTo>
                  <a:pt x="169248" y="127635"/>
                </a:lnTo>
                <a:lnTo>
                  <a:pt x="125730" y="127635"/>
                </a:lnTo>
                <a:lnTo>
                  <a:pt x="78031" y="38862"/>
                </a:lnTo>
                <a:close/>
              </a:path>
              <a:path w="259079" h="272415">
                <a:moveTo>
                  <a:pt x="259079" y="0"/>
                </a:moveTo>
                <a:lnTo>
                  <a:pt x="201549" y="0"/>
                </a:lnTo>
                <a:lnTo>
                  <a:pt x="134112" y="127635"/>
                </a:lnTo>
                <a:lnTo>
                  <a:pt x="169248" y="127635"/>
                </a:lnTo>
                <a:lnTo>
                  <a:pt x="217170" y="38862"/>
                </a:lnTo>
                <a:lnTo>
                  <a:pt x="259079" y="38862"/>
                </a:lnTo>
                <a:lnTo>
                  <a:pt x="25907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17741" y="553999"/>
            <a:ext cx="273685" cy="272415"/>
          </a:xfrm>
          <a:custGeom>
            <a:avLst/>
            <a:gdLst/>
            <a:ahLst/>
            <a:cxnLst/>
            <a:rect l="l" t="t" r="r" b="b"/>
            <a:pathLst>
              <a:path w="273684" h="272415">
                <a:moveTo>
                  <a:pt x="273176" y="0"/>
                </a:moveTo>
                <a:lnTo>
                  <a:pt x="238886" y="0"/>
                </a:lnTo>
                <a:lnTo>
                  <a:pt x="238886" y="272034"/>
                </a:lnTo>
                <a:lnTo>
                  <a:pt x="273176" y="272034"/>
                </a:lnTo>
                <a:lnTo>
                  <a:pt x="273176" y="0"/>
                </a:lnTo>
                <a:close/>
              </a:path>
              <a:path w="273684" h="272415">
                <a:moveTo>
                  <a:pt x="34289" y="0"/>
                </a:moveTo>
                <a:lnTo>
                  <a:pt x="0" y="0"/>
                </a:lnTo>
                <a:lnTo>
                  <a:pt x="0" y="272033"/>
                </a:lnTo>
                <a:lnTo>
                  <a:pt x="107823" y="272033"/>
                </a:lnTo>
                <a:lnTo>
                  <a:pt x="129194" y="270652"/>
                </a:lnTo>
                <a:lnTo>
                  <a:pt x="147970" y="266509"/>
                </a:lnTo>
                <a:lnTo>
                  <a:pt x="164151" y="259603"/>
                </a:lnTo>
                <a:lnTo>
                  <a:pt x="177736" y="249936"/>
                </a:lnTo>
                <a:lnTo>
                  <a:pt x="185150" y="241541"/>
                </a:lnTo>
                <a:lnTo>
                  <a:pt x="34289" y="241541"/>
                </a:lnTo>
                <a:lnTo>
                  <a:pt x="34289" y="134492"/>
                </a:lnTo>
                <a:lnTo>
                  <a:pt x="184821" y="134492"/>
                </a:lnTo>
                <a:lnTo>
                  <a:pt x="177546" y="126301"/>
                </a:lnTo>
                <a:lnTo>
                  <a:pt x="163901" y="116544"/>
                </a:lnTo>
                <a:lnTo>
                  <a:pt x="147732" y="109580"/>
                </a:lnTo>
                <a:lnTo>
                  <a:pt x="129039" y="105404"/>
                </a:lnTo>
                <a:lnTo>
                  <a:pt x="107823" y="104012"/>
                </a:lnTo>
                <a:lnTo>
                  <a:pt x="34289" y="104012"/>
                </a:lnTo>
                <a:lnTo>
                  <a:pt x="34289" y="0"/>
                </a:lnTo>
                <a:close/>
              </a:path>
              <a:path w="273684" h="272415">
                <a:moveTo>
                  <a:pt x="184821" y="134492"/>
                </a:moveTo>
                <a:lnTo>
                  <a:pt x="101726" y="134492"/>
                </a:lnTo>
                <a:lnTo>
                  <a:pt x="130563" y="137826"/>
                </a:lnTo>
                <a:lnTo>
                  <a:pt x="151161" y="147827"/>
                </a:lnTo>
                <a:lnTo>
                  <a:pt x="163520" y="164496"/>
                </a:lnTo>
                <a:lnTo>
                  <a:pt x="167639" y="187832"/>
                </a:lnTo>
                <a:lnTo>
                  <a:pt x="163520" y="211333"/>
                </a:lnTo>
                <a:lnTo>
                  <a:pt x="151161" y="228117"/>
                </a:lnTo>
                <a:lnTo>
                  <a:pt x="130563" y="238185"/>
                </a:lnTo>
                <a:lnTo>
                  <a:pt x="101726" y="241541"/>
                </a:lnTo>
                <a:lnTo>
                  <a:pt x="185150" y="241541"/>
                </a:lnTo>
                <a:lnTo>
                  <a:pt x="188487" y="237762"/>
                </a:lnTo>
                <a:lnTo>
                  <a:pt x="196167" y="223356"/>
                </a:lnTo>
                <a:lnTo>
                  <a:pt x="200775" y="206714"/>
                </a:lnTo>
                <a:lnTo>
                  <a:pt x="202310" y="187832"/>
                </a:lnTo>
                <a:lnTo>
                  <a:pt x="200763" y="169269"/>
                </a:lnTo>
                <a:lnTo>
                  <a:pt x="196119" y="152823"/>
                </a:lnTo>
                <a:lnTo>
                  <a:pt x="188380" y="138500"/>
                </a:lnTo>
                <a:lnTo>
                  <a:pt x="184821" y="13449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66178" y="553999"/>
            <a:ext cx="259079" cy="272415"/>
          </a:xfrm>
          <a:custGeom>
            <a:avLst/>
            <a:gdLst/>
            <a:ahLst/>
            <a:cxnLst/>
            <a:rect l="l" t="t" r="r" b="b"/>
            <a:pathLst>
              <a:path w="259079" h="272415">
                <a:moveTo>
                  <a:pt x="57150" y="0"/>
                </a:moveTo>
                <a:lnTo>
                  <a:pt x="0" y="0"/>
                </a:lnTo>
                <a:lnTo>
                  <a:pt x="0" y="272034"/>
                </a:lnTo>
                <a:lnTo>
                  <a:pt x="33528" y="272034"/>
                </a:lnTo>
                <a:lnTo>
                  <a:pt x="33528" y="38862"/>
                </a:lnTo>
                <a:lnTo>
                  <a:pt x="78031" y="38862"/>
                </a:lnTo>
                <a:lnTo>
                  <a:pt x="57150" y="0"/>
                </a:lnTo>
                <a:close/>
              </a:path>
              <a:path w="259079" h="272415">
                <a:moveTo>
                  <a:pt x="259079" y="38862"/>
                </a:moveTo>
                <a:lnTo>
                  <a:pt x="225552" y="38862"/>
                </a:lnTo>
                <a:lnTo>
                  <a:pt x="225552" y="272034"/>
                </a:lnTo>
                <a:lnTo>
                  <a:pt x="259079" y="272034"/>
                </a:lnTo>
                <a:lnTo>
                  <a:pt x="259079" y="38862"/>
                </a:lnTo>
                <a:close/>
              </a:path>
              <a:path w="259079" h="272415">
                <a:moveTo>
                  <a:pt x="78031" y="38862"/>
                </a:moveTo>
                <a:lnTo>
                  <a:pt x="41910" y="38862"/>
                </a:lnTo>
                <a:lnTo>
                  <a:pt x="111632" y="168021"/>
                </a:lnTo>
                <a:lnTo>
                  <a:pt x="147447" y="168021"/>
                </a:lnTo>
                <a:lnTo>
                  <a:pt x="169248" y="127635"/>
                </a:lnTo>
                <a:lnTo>
                  <a:pt x="125730" y="127635"/>
                </a:lnTo>
                <a:lnTo>
                  <a:pt x="78031" y="38862"/>
                </a:lnTo>
                <a:close/>
              </a:path>
              <a:path w="259079" h="272415">
                <a:moveTo>
                  <a:pt x="259079" y="0"/>
                </a:moveTo>
                <a:lnTo>
                  <a:pt x="201549" y="0"/>
                </a:lnTo>
                <a:lnTo>
                  <a:pt x="134112" y="127635"/>
                </a:lnTo>
                <a:lnTo>
                  <a:pt x="169248" y="127635"/>
                </a:lnTo>
                <a:lnTo>
                  <a:pt x="217170" y="38862"/>
                </a:lnTo>
                <a:lnTo>
                  <a:pt x="259079" y="38862"/>
                </a:lnTo>
                <a:lnTo>
                  <a:pt x="25907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67548" y="553999"/>
            <a:ext cx="247015" cy="272415"/>
          </a:xfrm>
          <a:custGeom>
            <a:avLst/>
            <a:gdLst/>
            <a:ahLst/>
            <a:cxnLst/>
            <a:rect l="l" t="t" r="r" b="b"/>
            <a:pathLst>
              <a:path w="247015" h="272415">
                <a:moveTo>
                  <a:pt x="152019" y="0"/>
                </a:moveTo>
                <a:lnTo>
                  <a:pt x="94107" y="0"/>
                </a:lnTo>
                <a:lnTo>
                  <a:pt x="0" y="272034"/>
                </a:lnTo>
                <a:lnTo>
                  <a:pt x="35052" y="272034"/>
                </a:lnTo>
                <a:lnTo>
                  <a:pt x="63246" y="188595"/>
                </a:lnTo>
                <a:lnTo>
                  <a:pt x="217525" y="188595"/>
                </a:lnTo>
                <a:lnTo>
                  <a:pt x="206673" y="157353"/>
                </a:lnTo>
                <a:lnTo>
                  <a:pt x="73533" y="157353"/>
                </a:lnTo>
                <a:lnTo>
                  <a:pt x="115062" y="35052"/>
                </a:lnTo>
                <a:lnTo>
                  <a:pt x="164193" y="35052"/>
                </a:lnTo>
                <a:lnTo>
                  <a:pt x="152019" y="0"/>
                </a:lnTo>
                <a:close/>
              </a:path>
              <a:path w="247015" h="272415">
                <a:moveTo>
                  <a:pt x="217525" y="188595"/>
                </a:moveTo>
                <a:lnTo>
                  <a:pt x="182499" y="188595"/>
                </a:lnTo>
                <a:lnTo>
                  <a:pt x="210693" y="272034"/>
                </a:lnTo>
                <a:lnTo>
                  <a:pt x="246507" y="272034"/>
                </a:lnTo>
                <a:lnTo>
                  <a:pt x="217525" y="188595"/>
                </a:lnTo>
                <a:close/>
              </a:path>
              <a:path w="247015" h="272415">
                <a:moveTo>
                  <a:pt x="164193" y="35052"/>
                </a:moveTo>
                <a:lnTo>
                  <a:pt x="130302" y="35052"/>
                </a:lnTo>
                <a:lnTo>
                  <a:pt x="171831" y="157353"/>
                </a:lnTo>
                <a:lnTo>
                  <a:pt x="206673" y="157353"/>
                </a:lnTo>
                <a:lnTo>
                  <a:pt x="164193" y="3505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73492" y="585241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1300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56347" y="569366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>
                <a:moveTo>
                  <a:pt x="0" y="0"/>
                </a:moveTo>
                <a:lnTo>
                  <a:pt x="185927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93710" y="553999"/>
            <a:ext cx="222250" cy="272415"/>
          </a:xfrm>
          <a:custGeom>
            <a:avLst/>
            <a:gdLst/>
            <a:ahLst/>
            <a:cxnLst/>
            <a:rect l="l" t="t" r="r" b="b"/>
            <a:pathLst>
              <a:path w="222250" h="272415">
                <a:moveTo>
                  <a:pt x="33528" y="0"/>
                </a:moveTo>
                <a:lnTo>
                  <a:pt x="0" y="0"/>
                </a:lnTo>
                <a:lnTo>
                  <a:pt x="0" y="272034"/>
                </a:lnTo>
                <a:lnTo>
                  <a:pt x="53721" y="272034"/>
                </a:lnTo>
                <a:lnTo>
                  <a:pt x="76510" y="230504"/>
                </a:lnTo>
                <a:lnTo>
                  <a:pt x="33528" y="230504"/>
                </a:lnTo>
                <a:lnTo>
                  <a:pt x="33528" y="0"/>
                </a:lnTo>
                <a:close/>
              </a:path>
              <a:path w="222250" h="272415">
                <a:moveTo>
                  <a:pt x="222110" y="41529"/>
                </a:moveTo>
                <a:lnTo>
                  <a:pt x="188595" y="41529"/>
                </a:lnTo>
                <a:lnTo>
                  <a:pt x="188595" y="272034"/>
                </a:lnTo>
                <a:lnTo>
                  <a:pt x="222110" y="272034"/>
                </a:lnTo>
                <a:lnTo>
                  <a:pt x="222110" y="41529"/>
                </a:lnTo>
                <a:close/>
              </a:path>
              <a:path w="222250" h="272415">
                <a:moveTo>
                  <a:pt x="222110" y="0"/>
                </a:moveTo>
                <a:lnTo>
                  <a:pt x="168402" y="0"/>
                </a:lnTo>
                <a:lnTo>
                  <a:pt x="41897" y="230504"/>
                </a:lnTo>
                <a:lnTo>
                  <a:pt x="76510" y="230504"/>
                </a:lnTo>
                <a:lnTo>
                  <a:pt x="180213" y="41529"/>
                </a:lnTo>
                <a:lnTo>
                  <a:pt x="222110" y="41529"/>
                </a:lnTo>
                <a:lnTo>
                  <a:pt x="2221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271459" y="549046"/>
            <a:ext cx="233679" cy="281940"/>
          </a:xfrm>
          <a:custGeom>
            <a:avLst/>
            <a:gdLst/>
            <a:ahLst/>
            <a:cxnLst/>
            <a:rect l="l" t="t" r="r" b="b"/>
            <a:pathLst>
              <a:path w="233679" h="281940">
                <a:moveTo>
                  <a:pt x="126110" y="0"/>
                </a:moveTo>
                <a:lnTo>
                  <a:pt x="73431" y="9810"/>
                </a:lnTo>
                <a:lnTo>
                  <a:pt x="33515" y="39243"/>
                </a:lnTo>
                <a:lnTo>
                  <a:pt x="8375" y="84291"/>
                </a:lnTo>
                <a:lnTo>
                  <a:pt x="0" y="140970"/>
                </a:lnTo>
                <a:lnTo>
                  <a:pt x="2069" y="170759"/>
                </a:lnTo>
                <a:lnTo>
                  <a:pt x="18634" y="221622"/>
                </a:lnTo>
                <a:lnTo>
                  <a:pt x="51356" y="259860"/>
                </a:lnTo>
                <a:lnTo>
                  <a:pt x="97649" y="279485"/>
                </a:lnTo>
                <a:lnTo>
                  <a:pt x="125729" y="281940"/>
                </a:lnTo>
                <a:lnTo>
                  <a:pt x="146463" y="280545"/>
                </a:lnTo>
                <a:lnTo>
                  <a:pt x="165247" y="276363"/>
                </a:lnTo>
                <a:lnTo>
                  <a:pt x="182081" y="269397"/>
                </a:lnTo>
                <a:lnTo>
                  <a:pt x="196964" y="259651"/>
                </a:lnTo>
                <a:lnTo>
                  <a:pt x="206368" y="250698"/>
                </a:lnTo>
                <a:lnTo>
                  <a:pt x="125729" y="250698"/>
                </a:lnTo>
                <a:lnTo>
                  <a:pt x="104613" y="248733"/>
                </a:lnTo>
                <a:lnTo>
                  <a:pt x="57721" y="219252"/>
                </a:lnTo>
                <a:lnTo>
                  <a:pt x="40433" y="183969"/>
                </a:lnTo>
                <a:lnTo>
                  <a:pt x="34670" y="140970"/>
                </a:lnTo>
                <a:lnTo>
                  <a:pt x="36123" y="118657"/>
                </a:lnTo>
                <a:lnTo>
                  <a:pt x="47738" y="79605"/>
                </a:lnTo>
                <a:lnTo>
                  <a:pt x="70877" y="49029"/>
                </a:lnTo>
                <a:lnTo>
                  <a:pt x="126110" y="31242"/>
                </a:lnTo>
                <a:lnTo>
                  <a:pt x="206903" y="31242"/>
                </a:lnTo>
                <a:lnTo>
                  <a:pt x="194678" y="20370"/>
                </a:lnTo>
                <a:lnTo>
                  <a:pt x="180107" y="11460"/>
                </a:lnTo>
                <a:lnTo>
                  <a:pt x="163823" y="5094"/>
                </a:lnTo>
                <a:lnTo>
                  <a:pt x="145825" y="1273"/>
                </a:lnTo>
                <a:lnTo>
                  <a:pt x="126110" y="0"/>
                </a:lnTo>
                <a:close/>
              </a:path>
              <a:path w="233679" h="281940">
                <a:moveTo>
                  <a:pt x="233540" y="199644"/>
                </a:moveTo>
                <a:lnTo>
                  <a:pt x="197345" y="199644"/>
                </a:lnTo>
                <a:lnTo>
                  <a:pt x="193201" y="210990"/>
                </a:lnTo>
                <a:lnTo>
                  <a:pt x="187629" y="221026"/>
                </a:lnTo>
                <a:lnTo>
                  <a:pt x="151441" y="247315"/>
                </a:lnTo>
                <a:lnTo>
                  <a:pt x="125729" y="250698"/>
                </a:lnTo>
                <a:lnTo>
                  <a:pt x="206368" y="250698"/>
                </a:lnTo>
                <a:lnTo>
                  <a:pt x="209681" y="247542"/>
                </a:lnTo>
                <a:lnTo>
                  <a:pt x="220019" y="233505"/>
                </a:lnTo>
                <a:lnTo>
                  <a:pt x="227973" y="217539"/>
                </a:lnTo>
                <a:lnTo>
                  <a:pt x="233540" y="199644"/>
                </a:lnTo>
                <a:close/>
              </a:path>
              <a:path w="233679" h="281940">
                <a:moveTo>
                  <a:pt x="206903" y="31242"/>
                </a:moveTo>
                <a:lnTo>
                  <a:pt x="126110" y="31242"/>
                </a:lnTo>
                <a:lnTo>
                  <a:pt x="149945" y="34050"/>
                </a:lnTo>
                <a:lnTo>
                  <a:pt x="169254" y="42476"/>
                </a:lnTo>
                <a:lnTo>
                  <a:pt x="184041" y="56525"/>
                </a:lnTo>
                <a:lnTo>
                  <a:pt x="194309" y="76200"/>
                </a:lnTo>
                <a:lnTo>
                  <a:pt x="230492" y="76200"/>
                </a:lnTo>
                <a:lnTo>
                  <a:pt x="225116" y="59423"/>
                </a:lnTo>
                <a:lnTo>
                  <a:pt x="217352" y="44527"/>
                </a:lnTo>
                <a:lnTo>
                  <a:pt x="207205" y="31510"/>
                </a:lnTo>
                <a:lnTo>
                  <a:pt x="206903" y="312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37968" y="584479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4">
                <a:moveTo>
                  <a:pt x="0" y="0"/>
                </a:moveTo>
                <a:lnTo>
                  <a:pt x="0" y="241554"/>
                </a:lnTo>
              </a:path>
            </a:pathLst>
          </a:custGeom>
          <a:ln w="342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530907" y="56923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59" y="0"/>
                </a:lnTo>
              </a:path>
            </a:pathLst>
          </a:custGeom>
          <a:ln w="304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786177" y="553999"/>
            <a:ext cx="207645" cy="272415"/>
          </a:xfrm>
          <a:custGeom>
            <a:avLst/>
            <a:gdLst/>
            <a:ahLst/>
            <a:cxnLst/>
            <a:rect l="l" t="t" r="r" b="b"/>
            <a:pathLst>
              <a:path w="207645" h="272415">
                <a:moveTo>
                  <a:pt x="115062" y="0"/>
                </a:moveTo>
                <a:lnTo>
                  <a:pt x="0" y="0"/>
                </a:lnTo>
                <a:lnTo>
                  <a:pt x="0" y="272034"/>
                </a:lnTo>
                <a:lnTo>
                  <a:pt x="34290" y="272034"/>
                </a:lnTo>
                <a:lnTo>
                  <a:pt x="34290" y="163068"/>
                </a:lnTo>
                <a:lnTo>
                  <a:pt x="115062" y="163068"/>
                </a:lnTo>
                <a:lnTo>
                  <a:pt x="154209" y="157686"/>
                </a:lnTo>
                <a:lnTo>
                  <a:pt x="191197" y="132588"/>
                </a:lnTo>
                <a:lnTo>
                  <a:pt x="34290" y="132588"/>
                </a:lnTo>
                <a:lnTo>
                  <a:pt x="34290" y="30480"/>
                </a:lnTo>
                <a:lnTo>
                  <a:pt x="191440" y="30480"/>
                </a:lnTo>
                <a:lnTo>
                  <a:pt x="183261" y="21336"/>
                </a:lnTo>
                <a:lnTo>
                  <a:pt x="169997" y="12001"/>
                </a:lnTo>
                <a:lnTo>
                  <a:pt x="154209" y="5334"/>
                </a:lnTo>
                <a:lnTo>
                  <a:pt x="135897" y="1333"/>
                </a:lnTo>
                <a:lnTo>
                  <a:pt x="115062" y="0"/>
                </a:lnTo>
                <a:close/>
              </a:path>
              <a:path w="207645" h="272415">
                <a:moveTo>
                  <a:pt x="191440" y="30480"/>
                </a:moveTo>
                <a:lnTo>
                  <a:pt x="109347" y="30480"/>
                </a:lnTo>
                <a:lnTo>
                  <a:pt x="137017" y="33670"/>
                </a:lnTo>
                <a:lnTo>
                  <a:pt x="156781" y="43243"/>
                </a:lnTo>
                <a:lnTo>
                  <a:pt x="168640" y="59197"/>
                </a:lnTo>
                <a:lnTo>
                  <a:pt x="172593" y="81534"/>
                </a:lnTo>
                <a:lnTo>
                  <a:pt x="168640" y="103870"/>
                </a:lnTo>
                <a:lnTo>
                  <a:pt x="156781" y="119824"/>
                </a:lnTo>
                <a:lnTo>
                  <a:pt x="137017" y="129397"/>
                </a:lnTo>
                <a:lnTo>
                  <a:pt x="109347" y="132588"/>
                </a:lnTo>
                <a:lnTo>
                  <a:pt x="191197" y="132588"/>
                </a:lnTo>
                <a:lnTo>
                  <a:pt x="193762" y="129694"/>
                </a:lnTo>
                <a:lnTo>
                  <a:pt x="201263" y="115681"/>
                </a:lnTo>
                <a:lnTo>
                  <a:pt x="205763" y="99500"/>
                </a:lnTo>
                <a:lnTo>
                  <a:pt x="207264" y="81153"/>
                </a:lnTo>
                <a:lnTo>
                  <a:pt x="205763" y="62984"/>
                </a:lnTo>
                <a:lnTo>
                  <a:pt x="201263" y="46958"/>
                </a:lnTo>
                <a:lnTo>
                  <a:pt x="193762" y="33075"/>
                </a:lnTo>
                <a:lnTo>
                  <a:pt x="191440" y="304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020873" y="553999"/>
            <a:ext cx="247015" cy="272415"/>
          </a:xfrm>
          <a:custGeom>
            <a:avLst/>
            <a:gdLst/>
            <a:ahLst/>
            <a:cxnLst/>
            <a:rect l="l" t="t" r="r" b="b"/>
            <a:pathLst>
              <a:path w="247015" h="272415">
                <a:moveTo>
                  <a:pt x="152019" y="0"/>
                </a:moveTo>
                <a:lnTo>
                  <a:pt x="94107" y="0"/>
                </a:lnTo>
                <a:lnTo>
                  <a:pt x="0" y="272034"/>
                </a:lnTo>
                <a:lnTo>
                  <a:pt x="35052" y="272034"/>
                </a:lnTo>
                <a:lnTo>
                  <a:pt x="63246" y="188595"/>
                </a:lnTo>
                <a:lnTo>
                  <a:pt x="217525" y="188595"/>
                </a:lnTo>
                <a:lnTo>
                  <a:pt x="206673" y="157353"/>
                </a:lnTo>
                <a:lnTo>
                  <a:pt x="73533" y="157353"/>
                </a:lnTo>
                <a:lnTo>
                  <a:pt x="115062" y="35052"/>
                </a:lnTo>
                <a:lnTo>
                  <a:pt x="164193" y="35052"/>
                </a:lnTo>
                <a:lnTo>
                  <a:pt x="152019" y="0"/>
                </a:lnTo>
                <a:close/>
              </a:path>
              <a:path w="247015" h="272415">
                <a:moveTo>
                  <a:pt x="217525" y="188595"/>
                </a:moveTo>
                <a:lnTo>
                  <a:pt x="182499" y="188595"/>
                </a:lnTo>
                <a:lnTo>
                  <a:pt x="210693" y="272034"/>
                </a:lnTo>
                <a:lnTo>
                  <a:pt x="246507" y="272034"/>
                </a:lnTo>
                <a:lnTo>
                  <a:pt x="217525" y="188595"/>
                </a:lnTo>
                <a:close/>
              </a:path>
              <a:path w="247015" h="272415">
                <a:moveTo>
                  <a:pt x="164193" y="35052"/>
                </a:moveTo>
                <a:lnTo>
                  <a:pt x="130302" y="35052"/>
                </a:lnTo>
                <a:lnTo>
                  <a:pt x="171831" y="157353"/>
                </a:lnTo>
                <a:lnTo>
                  <a:pt x="206673" y="157353"/>
                </a:lnTo>
                <a:lnTo>
                  <a:pt x="164193" y="3505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388919" y="584479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4">
                <a:moveTo>
                  <a:pt x="0" y="0"/>
                </a:moveTo>
                <a:lnTo>
                  <a:pt x="0" y="241554"/>
                </a:lnTo>
              </a:path>
            </a:pathLst>
          </a:custGeom>
          <a:ln w="342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281858" y="56923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59" y="0"/>
                </a:lnTo>
              </a:path>
            </a:pathLst>
          </a:custGeom>
          <a:ln w="304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509315" y="553999"/>
            <a:ext cx="227329" cy="272415"/>
          </a:xfrm>
          <a:custGeom>
            <a:avLst/>
            <a:gdLst/>
            <a:ahLst/>
            <a:cxnLst/>
            <a:rect l="l" t="t" r="r" b="b"/>
            <a:pathLst>
              <a:path w="227329" h="272415">
                <a:moveTo>
                  <a:pt x="36957" y="0"/>
                </a:moveTo>
                <a:lnTo>
                  <a:pt x="0" y="0"/>
                </a:lnTo>
                <a:lnTo>
                  <a:pt x="100584" y="190500"/>
                </a:lnTo>
                <a:lnTo>
                  <a:pt x="61722" y="272034"/>
                </a:lnTo>
                <a:lnTo>
                  <a:pt x="97155" y="272034"/>
                </a:lnTo>
                <a:lnTo>
                  <a:pt x="158840" y="142874"/>
                </a:lnTo>
                <a:lnTo>
                  <a:pt x="112395" y="142875"/>
                </a:lnTo>
                <a:lnTo>
                  <a:pt x="36957" y="0"/>
                </a:lnTo>
                <a:close/>
              </a:path>
              <a:path w="227329" h="272415">
                <a:moveTo>
                  <a:pt x="227076" y="0"/>
                </a:moveTo>
                <a:lnTo>
                  <a:pt x="191262" y="0"/>
                </a:lnTo>
                <a:lnTo>
                  <a:pt x="123063" y="142875"/>
                </a:lnTo>
                <a:lnTo>
                  <a:pt x="158840" y="142874"/>
                </a:lnTo>
                <a:lnTo>
                  <a:pt x="2270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79825" y="553999"/>
            <a:ext cx="207645" cy="272415"/>
          </a:xfrm>
          <a:custGeom>
            <a:avLst/>
            <a:gdLst/>
            <a:ahLst/>
            <a:cxnLst/>
            <a:rect l="l" t="t" r="r" b="b"/>
            <a:pathLst>
              <a:path w="207645" h="272415">
                <a:moveTo>
                  <a:pt x="115062" y="0"/>
                </a:moveTo>
                <a:lnTo>
                  <a:pt x="0" y="0"/>
                </a:lnTo>
                <a:lnTo>
                  <a:pt x="0" y="272034"/>
                </a:lnTo>
                <a:lnTo>
                  <a:pt x="34290" y="272034"/>
                </a:lnTo>
                <a:lnTo>
                  <a:pt x="34290" y="163068"/>
                </a:lnTo>
                <a:lnTo>
                  <a:pt x="115062" y="163068"/>
                </a:lnTo>
                <a:lnTo>
                  <a:pt x="154209" y="157686"/>
                </a:lnTo>
                <a:lnTo>
                  <a:pt x="191197" y="132588"/>
                </a:lnTo>
                <a:lnTo>
                  <a:pt x="34290" y="132588"/>
                </a:lnTo>
                <a:lnTo>
                  <a:pt x="34290" y="30480"/>
                </a:lnTo>
                <a:lnTo>
                  <a:pt x="191440" y="30480"/>
                </a:lnTo>
                <a:lnTo>
                  <a:pt x="183261" y="21336"/>
                </a:lnTo>
                <a:lnTo>
                  <a:pt x="169997" y="12001"/>
                </a:lnTo>
                <a:lnTo>
                  <a:pt x="154209" y="5334"/>
                </a:lnTo>
                <a:lnTo>
                  <a:pt x="135897" y="1333"/>
                </a:lnTo>
                <a:lnTo>
                  <a:pt x="115062" y="0"/>
                </a:lnTo>
                <a:close/>
              </a:path>
              <a:path w="207645" h="272415">
                <a:moveTo>
                  <a:pt x="191440" y="30480"/>
                </a:moveTo>
                <a:lnTo>
                  <a:pt x="109347" y="30480"/>
                </a:lnTo>
                <a:lnTo>
                  <a:pt x="137017" y="33670"/>
                </a:lnTo>
                <a:lnTo>
                  <a:pt x="156781" y="43243"/>
                </a:lnTo>
                <a:lnTo>
                  <a:pt x="168640" y="59197"/>
                </a:lnTo>
                <a:lnTo>
                  <a:pt x="172593" y="81534"/>
                </a:lnTo>
                <a:lnTo>
                  <a:pt x="168640" y="103870"/>
                </a:lnTo>
                <a:lnTo>
                  <a:pt x="156781" y="119824"/>
                </a:lnTo>
                <a:lnTo>
                  <a:pt x="137017" y="129397"/>
                </a:lnTo>
                <a:lnTo>
                  <a:pt x="109347" y="132588"/>
                </a:lnTo>
                <a:lnTo>
                  <a:pt x="191197" y="132588"/>
                </a:lnTo>
                <a:lnTo>
                  <a:pt x="193762" y="129694"/>
                </a:lnTo>
                <a:lnTo>
                  <a:pt x="201263" y="115681"/>
                </a:lnTo>
                <a:lnTo>
                  <a:pt x="205763" y="99500"/>
                </a:lnTo>
                <a:lnTo>
                  <a:pt x="207264" y="81153"/>
                </a:lnTo>
                <a:lnTo>
                  <a:pt x="205763" y="62984"/>
                </a:lnTo>
                <a:lnTo>
                  <a:pt x="201263" y="46958"/>
                </a:lnTo>
                <a:lnTo>
                  <a:pt x="193762" y="33075"/>
                </a:lnTo>
                <a:lnTo>
                  <a:pt x="191440" y="304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041572" y="553999"/>
            <a:ext cx="273685" cy="272415"/>
          </a:xfrm>
          <a:custGeom>
            <a:avLst/>
            <a:gdLst/>
            <a:ahLst/>
            <a:cxnLst/>
            <a:rect l="l" t="t" r="r" b="b"/>
            <a:pathLst>
              <a:path w="273684" h="272415">
                <a:moveTo>
                  <a:pt x="273177" y="0"/>
                </a:moveTo>
                <a:lnTo>
                  <a:pt x="238887" y="0"/>
                </a:lnTo>
                <a:lnTo>
                  <a:pt x="238887" y="272034"/>
                </a:lnTo>
                <a:lnTo>
                  <a:pt x="273177" y="272034"/>
                </a:lnTo>
                <a:lnTo>
                  <a:pt x="273177" y="0"/>
                </a:lnTo>
                <a:close/>
              </a:path>
              <a:path w="273684" h="272415">
                <a:moveTo>
                  <a:pt x="34290" y="0"/>
                </a:moveTo>
                <a:lnTo>
                  <a:pt x="0" y="0"/>
                </a:lnTo>
                <a:lnTo>
                  <a:pt x="0" y="272033"/>
                </a:lnTo>
                <a:lnTo>
                  <a:pt x="107823" y="272033"/>
                </a:lnTo>
                <a:lnTo>
                  <a:pt x="129194" y="270652"/>
                </a:lnTo>
                <a:lnTo>
                  <a:pt x="147970" y="266509"/>
                </a:lnTo>
                <a:lnTo>
                  <a:pt x="164151" y="259603"/>
                </a:lnTo>
                <a:lnTo>
                  <a:pt x="177736" y="249936"/>
                </a:lnTo>
                <a:lnTo>
                  <a:pt x="185150" y="241541"/>
                </a:lnTo>
                <a:lnTo>
                  <a:pt x="34290" y="241541"/>
                </a:lnTo>
                <a:lnTo>
                  <a:pt x="34290" y="134492"/>
                </a:lnTo>
                <a:lnTo>
                  <a:pt x="184821" y="134492"/>
                </a:lnTo>
                <a:lnTo>
                  <a:pt x="177546" y="126301"/>
                </a:lnTo>
                <a:lnTo>
                  <a:pt x="163901" y="116544"/>
                </a:lnTo>
                <a:lnTo>
                  <a:pt x="147732" y="109580"/>
                </a:lnTo>
                <a:lnTo>
                  <a:pt x="129039" y="105404"/>
                </a:lnTo>
                <a:lnTo>
                  <a:pt x="107823" y="104012"/>
                </a:lnTo>
                <a:lnTo>
                  <a:pt x="34290" y="104012"/>
                </a:lnTo>
                <a:lnTo>
                  <a:pt x="34290" y="0"/>
                </a:lnTo>
                <a:close/>
              </a:path>
              <a:path w="273684" h="272415">
                <a:moveTo>
                  <a:pt x="184821" y="134492"/>
                </a:moveTo>
                <a:lnTo>
                  <a:pt x="101726" y="134492"/>
                </a:lnTo>
                <a:lnTo>
                  <a:pt x="130563" y="137826"/>
                </a:lnTo>
                <a:lnTo>
                  <a:pt x="151161" y="147827"/>
                </a:lnTo>
                <a:lnTo>
                  <a:pt x="163520" y="164496"/>
                </a:lnTo>
                <a:lnTo>
                  <a:pt x="167640" y="187832"/>
                </a:lnTo>
                <a:lnTo>
                  <a:pt x="163520" y="211333"/>
                </a:lnTo>
                <a:lnTo>
                  <a:pt x="151161" y="228117"/>
                </a:lnTo>
                <a:lnTo>
                  <a:pt x="130563" y="238185"/>
                </a:lnTo>
                <a:lnTo>
                  <a:pt x="101726" y="241541"/>
                </a:lnTo>
                <a:lnTo>
                  <a:pt x="185150" y="241541"/>
                </a:lnTo>
                <a:lnTo>
                  <a:pt x="188487" y="237762"/>
                </a:lnTo>
                <a:lnTo>
                  <a:pt x="196167" y="223356"/>
                </a:lnTo>
                <a:lnTo>
                  <a:pt x="200775" y="206714"/>
                </a:lnTo>
                <a:lnTo>
                  <a:pt x="202311" y="187832"/>
                </a:lnTo>
                <a:lnTo>
                  <a:pt x="200763" y="169269"/>
                </a:lnTo>
                <a:lnTo>
                  <a:pt x="196119" y="152823"/>
                </a:lnTo>
                <a:lnTo>
                  <a:pt x="188380" y="138500"/>
                </a:lnTo>
                <a:lnTo>
                  <a:pt x="184821" y="13449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20704" y="869321"/>
            <a:ext cx="5928995" cy="0"/>
          </a:xfrm>
          <a:custGeom>
            <a:avLst/>
            <a:gdLst/>
            <a:ahLst/>
            <a:cxnLst/>
            <a:rect l="l" t="t" r="r" b="b"/>
            <a:pathLst>
              <a:path w="5928995">
                <a:moveTo>
                  <a:pt x="0" y="0"/>
                </a:moveTo>
                <a:lnTo>
                  <a:pt x="5928715" y="0"/>
                </a:lnTo>
              </a:path>
            </a:pathLst>
          </a:custGeom>
          <a:ln w="173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31449" y="1708543"/>
            <a:ext cx="140335" cy="169545"/>
          </a:xfrm>
          <a:custGeom>
            <a:avLst/>
            <a:gdLst/>
            <a:ahLst/>
            <a:cxnLst/>
            <a:rect l="l" t="t" r="r" b="b"/>
            <a:pathLst>
              <a:path w="140335" h="169544">
                <a:moveTo>
                  <a:pt x="21717" y="121843"/>
                </a:moveTo>
                <a:lnTo>
                  <a:pt x="0" y="121843"/>
                </a:lnTo>
                <a:lnTo>
                  <a:pt x="3164" y="132052"/>
                </a:lnTo>
                <a:lnTo>
                  <a:pt x="30896" y="161898"/>
                </a:lnTo>
                <a:lnTo>
                  <a:pt x="64693" y="169163"/>
                </a:lnTo>
                <a:lnTo>
                  <a:pt x="81345" y="167678"/>
                </a:lnTo>
                <a:lnTo>
                  <a:pt x="96097" y="163220"/>
                </a:lnTo>
                <a:lnTo>
                  <a:pt x="108949" y="155790"/>
                </a:lnTo>
                <a:lnTo>
                  <a:pt x="114364" y="150647"/>
                </a:lnTo>
                <a:lnTo>
                  <a:pt x="64693" y="150647"/>
                </a:lnTo>
                <a:lnTo>
                  <a:pt x="56699" y="150168"/>
                </a:lnTo>
                <a:lnTo>
                  <a:pt x="24210" y="128223"/>
                </a:lnTo>
                <a:lnTo>
                  <a:pt x="21717" y="121843"/>
                </a:lnTo>
                <a:close/>
              </a:path>
              <a:path w="140335" h="169544">
                <a:moveTo>
                  <a:pt x="114591" y="18516"/>
                </a:moveTo>
                <a:lnTo>
                  <a:pt x="64922" y="18516"/>
                </a:lnTo>
                <a:lnTo>
                  <a:pt x="76352" y="19473"/>
                </a:lnTo>
                <a:lnTo>
                  <a:pt x="86410" y="22345"/>
                </a:lnTo>
                <a:lnTo>
                  <a:pt x="112985" y="51320"/>
                </a:lnTo>
                <a:lnTo>
                  <a:pt x="118186" y="73151"/>
                </a:lnTo>
                <a:lnTo>
                  <a:pt x="41833" y="73151"/>
                </a:lnTo>
                <a:lnTo>
                  <a:pt x="41833" y="91439"/>
                </a:lnTo>
                <a:lnTo>
                  <a:pt x="118414" y="91439"/>
                </a:lnTo>
                <a:lnTo>
                  <a:pt x="117157" y="103691"/>
                </a:lnTo>
                <a:lnTo>
                  <a:pt x="96197" y="141196"/>
                </a:lnTo>
                <a:lnTo>
                  <a:pt x="64693" y="150647"/>
                </a:lnTo>
                <a:lnTo>
                  <a:pt x="114364" y="150647"/>
                </a:lnTo>
                <a:lnTo>
                  <a:pt x="134902" y="118300"/>
                </a:lnTo>
                <a:lnTo>
                  <a:pt x="139903" y="84581"/>
                </a:lnTo>
                <a:lnTo>
                  <a:pt x="138660" y="66801"/>
                </a:lnTo>
                <a:lnTo>
                  <a:pt x="134931" y="50720"/>
                </a:lnTo>
                <a:lnTo>
                  <a:pt x="128716" y="36340"/>
                </a:lnTo>
                <a:lnTo>
                  <a:pt x="120014" y="23660"/>
                </a:lnTo>
                <a:lnTo>
                  <a:pt x="114591" y="18516"/>
                </a:lnTo>
                <a:close/>
              </a:path>
              <a:path w="140335" h="169544">
                <a:moveTo>
                  <a:pt x="64693" y="0"/>
                </a:moveTo>
                <a:lnTo>
                  <a:pt x="23660" y="11772"/>
                </a:lnTo>
                <a:lnTo>
                  <a:pt x="1828" y="44348"/>
                </a:lnTo>
                <a:lnTo>
                  <a:pt x="23545" y="44348"/>
                </a:lnTo>
                <a:lnTo>
                  <a:pt x="29732" y="33046"/>
                </a:lnTo>
                <a:lnTo>
                  <a:pt x="38690" y="24974"/>
                </a:lnTo>
                <a:lnTo>
                  <a:pt x="50420" y="20131"/>
                </a:lnTo>
                <a:lnTo>
                  <a:pt x="64922" y="18516"/>
                </a:lnTo>
                <a:lnTo>
                  <a:pt x="114591" y="18516"/>
                </a:lnTo>
                <a:lnTo>
                  <a:pt x="109099" y="13308"/>
                </a:lnTo>
                <a:lnTo>
                  <a:pt x="96240" y="5915"/>
                </a:lnTo>
                <a:lnTo>
                  <a:pt x="81438" y="1478"/>
                </a:lnTo>
                <a:lnTo>
                  <a:pt x="646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04727" y="1711515"/>
            <a:ext cx="127000" cy="163830"/>
          </a:xfrm>
          <a:custGeom>
            <a:avLst/>
            <a:gdLst/>
            <a:ahLst/>
            <a:cxnLst/>
            <a:rect l="l" t="t" r="r" b="b"/>
            <a:pathLst>
              <a:path w="127000" h="163830">
                <a:moveTo>
                  <a:pt x="20574" y="0"/>
                </a:moveTo>
                <a:lnTo>
                  <a:pt x="0" y="0"/>
                </a:lnTo>
                <a:lnTo>
                  <a:pt x="0" y="163220"/>
                </a:lnTo>
                <a:lnTo>
                  <a:pt x="20574" y="163220"/>
                </a:lnTo>
                <a:lnTo>
                  <a:pt x="20574" y="88468"/>
                </a:lnTo>
                <a:lnTo>
                  <a:pt x="91993" y="88468"/>
                </a:lnTo>
                <a:lnTo>
                  <a:pt x="87782" y="79324"/>
                </a:lnTo>
                <a:lnTo>
                  <a:pt x="92209" y="69722"/>
                </a:lnTo>
                <a:lnTo>
                  <a:pt x="20574" y="69722"/>
                </a:lnTo>
                <a:lnTo>
                  <a:pt x="20574" y="0"/>
                </a:lnTo>
                <a:close/>
              </a:path>
              <a:path w="127000" h="163830">
                <a:moveTo>
                  <a:pt x="91993" y="88468"/>
                </a:moveTo>
                <a:lnTo>
                  <a:pt x="69951" y="88468"/>
                </a:lnTo>
                <a:lnTo>
                  <a:pt x="104698" y="163220"/>
                </a:lnTo>
                <a:lnTo>
                  <a:pt x="126415" y="163220"/>
                </a:lnTo>
                <a:lnTo>
                  <a:pt x="91993" y="88468"/>
                </a:lnTo>
                <a:close/>
              </a:path>
              <a:path w="127000" h="163830">
                <a:moveTo>
                  <a:pt x="124358" y="0"/>
                </a:moveTo>
                <a:lnTo>
                  <a:pt x="102641" y="0"/>
                </a:lnTo>
                <a:lnTo>
                  <a:pt x="69951" y="69722"/>
                </a:lnTo>
                <a:lnTo>
                  <a:pt x="92209" y="69722"/>
                </a:lnTo>
                <a:lnTo>
                  <a:pt x="1243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751260" y="1708543"/>
            <a:ext cx="152400" cy="169545"/>
          </a:xfrm>
          <a:custGeom>
            <a:avLst/>
            <a:gdLst/>
            <a:ahLst/>
            <a:cxnLst/>
            <a:rect l="l" t="t" r="r" b="b"/>
            <a:pathLst>
              <a:path w="152400" h="169544">
                <a:moveTo>
                  <a:pt x="76123" y="0"/>
                </a:moveTo>
                <a:lnTo>
                  <a:pt x="31011" y="13437"/>
                </a:lnTo>
                <a:lnTo>
                  <a:pt x="5000" y="51006"/>
                </a:lnTo>
                <a:lnTo>
                  <a:pt x="0" y="84582"/>
                </a:lnTo>
                <a:lnTo>
                  <a:pt x="1250" y="102177"/>
                </a:lnTo>
                <a:lnTo>
                  <a:pt x="20002" y="145275"/>
                </a:lnTo>
                <a:lnTo>
                  <a:pt x="59071" y="167670"/>
                </a:lnTo>
                <a:lnTo>
                  <a:pt x="76123" y="169164"/>
                </a:lnTo>
                <a:lnTo>
                  <a:pt x="93083" y="167663"/>
                </a:lnTo>
                <a:lnTo>
                  <a:pt x="108070" y="163163"/>
                </a:lnTo>
                <a:lnTo>
                  <a:pt x="121086" y="155662"/>
                </a:lnTo>
                <a:lnTo>
                  <a:pt x="126601" y="150418"/>
                </a:lnTo>
                <a:lnTo>
                  <a:pt x="76123" y="150418"/>
                </a:lnTo>
                <a:lnTo>
                  <a:pt x="63250" y="149232"/>
                </a:lnTo>
                <a:lnTo>
                  <a:pt x="28646" y="121400"/>
                </a:lnTo>
                <a:lnTo>
                  <a:pt x="20802" y="84582"/>
                </a:lnTo>
                <a:lnTo>
                  <a:pt x="21674" y="71194"/>
                </a:lnTo>
                <a:lnTo>
                  <a:pt x="42562" y="29417"/>
                </a:lnTo>
                <a:lnTo>
                  <a:pt x="76123" y="18745"/>
                </a:lnTo>
                <a:lnTo>
                  <a:pt x="126601" y="18745"/>
                </a:lnTo>
                <a:lnTo>
                  <a:pt x="121086" y="13501"/>
                </a:lnTo>
                <a:lnTo>
                  <a:pt x="108070" y="6000"/>
                </a:lnTo>
                <a:lnTo>
                  <a:pt x="93083" y="1500"/>
                </a:lnTo>
                <a:lnTo>
                  <a:pt x="76123" y="0"/>
                </a:lnTo>
                <a:close/>
              </a:path>
              <a:path w="152400" h="169544">
                <a:moveTo>
                  <a:pt x="126601" y="18745"/>
                </a:moveTo>
                <a:lnTo>
                  <a:pt x="76123" y="18745"/>
                </a:lnTo>
                <a:lnTo>
                  <a:pt x="88996" y="19931"/>
                </a:lnTo>
                <a:lnTo>
                  <a:pt x="100183" y="23488"/>
                </a:lnTo>
                <a:lnTo>
                  <a:pt x="127958" y="58921"/>
                </a:lnTo>
                <a:lnTo>
                  <a:pt x="131444" y="84582"/>
                </a:lnTo>
                <a:lnTo>
                  <a:pt x="130573" y="97969"/>
                </a:lnTo>
                <a:lnTo>
                  <a:pt x="109685" y="139746"/>
                </a:lnTo>
                <a:lnTo>
                  <a:pt x="76123" y="150418"/>
                </a:lnTo>
                <a:lnTo>
                  <a:pt x="126601" y="150418"/>
                </a:lnTo>
                <a:lnTo>
                  <a:pt x="147218" y="118014"/>
                </a:lnTo>
                <a:lnTo>
                  <a:pt x="152247" y="84582"/>
                </a:lnTo>
                <a:lnTo>
                  <a:pt x="150990" y="67079"/>
                </a:lnTo>
                <a:lnTo>
                  <a:pt x="147218" y="51149"/>
                </a:lnTo>
                <a:lnTo>
                  <a:pt x="140931" y="36790"/>
                </a:lnTo>
                <a:lnTo>
                  <a:pt x="132130" y="24003"/>
                </a:lnTo>
                <a:lnTo>
                  <a:pt x="126601" y="187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47170" y="1800415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0"/>
                </a:moveTo>
                <a:lnTo>
                  <a:pt x="0" y="74929"/>
                </a:lnTo>
              </a:path>
            </a:pathLst>
          </a:custGeom>
          <a:ln w="205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36883" y="1790890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>
                <a:moveTo>
                  <a:pt x="0" y="0"/>
                </a:moveTo>
                <a:lnTo>
                  <a:pt x="132359" y="0"/>
                </a:lnTo>
              </a:path>
            </a:pathLst>
          </a:custGeom>
          <a:ln w="190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47170" y="1711515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50"/>
                </a:lnTo>
              </a:path>
            </a:pathLst>
          </a:custGeom>
          <a:ln w="205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058955" y="1800212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0"/>
                </a:moveTo>
                <a:lnTo>
                  <a:pt x="0" y="74523"/>
                </a:lnTo>
              </a:path>
            </a:pathLst>
          </a:custGeom>
          <a:ln w="205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058955" y="1711515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494"/>
                </a:lnTo>
              </a:path>
            </a:pathLst>
          </a:custGeom>
          <a:ln w="205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02618" y="1708543"/>
            <a:ext cx="152400" cy="169545"/>
          </a:xfrm>
          <a:custGeom>
            <a:avLst/>
            <a:gdLst/>
            <a:ahLst/>
            <a:cxnLst/>
            <a:rect l="l" t="t" r="r" b="b"/>
            <a:pathLst>
              <a:path w="152400" h="169544">
                <a:moveTo>
                  <a:pt x="76123" y="0"/>
                </a:moveTo>
                <a:lnTo>
                  <a:pt x="31011" y="13437"/>
                </a:lnTo>
                <a:lnTo>
                  <a:pt x="5000" y="51006"/>
                </a:lnTo>
                <a:lnTo>
                  <a:pt x="0" y="84582"/>
                </a:lnTo>
                <a:lnTo>
                  <a:pt x="1250" y="102177"/>
                </a:lnTo>
                <a:lnTo>
                  <a:pt x="20002" y="145275"/>
                </a:lnTo>
                <a:lnTo>
                  <a:pt x="59071" y="167670"/>
                </a:lnTo>
                <a:lnTo>
                  <a:pt x="76123" y="169164"/>
                </a:lnTo>
                <a:lnTo>
                  <a:pt x="93083" y="167663"/>
                </a:lnTo>
                <a:lnTo>
                  <a:pt x="108070" y="163163"/>
                </a:lnTo>
                <a:lnTo>
                  <a:pt x="121086" y="155662"/>
                </a:lnTo>
                <a:lnTo>
                  <a:pt x="126601" y="150418"/>
                </a:lnTo>
                <a:lnTo>
                  <a:pt x="76123" y="150418"/>
                </a:lnTo>
                <a:lnTo>
                  <a:pt x="63250" y="149232"/>
                </a:lnTo>
                <a:lnTo>
                  <a:pt x="28646" y="121400"/>
                </a:lnTo>
                <a:lnTo>
                  <a:pt x="20802" y="84582"/>
                </a:lnTo>
                <a:lnTo>
                  <a:pt x="21674" y="71194"/>
                </a:lnTo>
                <a:lnTo>
                  <a:pt x="42562" y="29417"/>
                </a:lnTo>
                <a:lnTo>
                  <a:pt x="76123" y="18745"/>
                </a:lnTo>
                <a:lnTo>
                  <a:pt x="126601" y="18745"/>
                </a:lnTo>
                <a:lnTo>
                  <a:pt x="121086" y="13501"/>
                </a:lnTo>
                <a:lnTo>
                  <a:pt x="108070" y="6000"/>
                </a:lnTo>
                <a:lnTo>
                  <a:pt x="93083" y="1500"/>
                </a:lnTo>
                <a:lnTo>
                  <a:pt x="76123" y="0"/>
                </a:lnTo>
                <a:close/>
              </a:path>
              <a:path w="152400" h="169544">
                <a:moveTo>
                  <a:pt x="126601" y="18745"/>
                </a:moveTo>
                <a:lnTo>
                  <a:pt x="76123" y="18745"/>
                </a:lnTo>
                <a:lnTo>
                  <a:pt x="88996" y="19931"/>
                </a:lnTo>
                <a:lnTo>
                  <a:pt x="100183" y="23488"/>
                </a:lnTo>
                <a:lnTo>
                  <a:pt x="127958" y="58921"/>
                </a:lnTo>
                <a:lnTo>
                  <a:pt x="131445" y="84582"/>
                </a:lnTo>
                <a:lnTo>
                  <a:pt x="130573" y="97969"/>
                </a:lnTo>
                <a:lnTo>
                  <a:pt x="109685" y="139746"/>
                </a:lnTo>
                <a:lnTo>
                  <a:pt x="76123" y="150418"/>
                </a:lnTo>
                <a:lnTo>
                  <a:pt x="126601" y="150418"/>
                </a:lnTo>
                <a:lnTo>
                  <a:pt x="147218" y="118014"/>
                </a:lnTo>
                <a:lnTo>
                  <a:pt x="152247" y="84582"/>
                </a:lnTo>
                <a:lnTo>
                  <a:pt x="150990" y="67079"/>
                </a:lnTo>
                <a:lnTo>
                  <a:pt x="147218" y="51149"/>
                </a:lnTo>
                <a:lnTo>
                  <a:pt x="140931" y="36790"/>
                </a:lnTo>
                <a:lnTo>
                  <a:pt x="132130" y="24003"/>
                </a:lnTo>
                <a:lnTo>
                  <a:pt x="126601" y="187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288241" y="1711515"/>
            <a:ext cx="155575" cy="163830"/>
          </a:xfrm>
          <a:custGeom>
            <a:avLst/>
            <a:gdLst/>
            <a:ahLst/>
            <a:cxnLst/>
            <a:rect l="l" t="t" r="r" b="b"/>
            <a:pathLst>
              <a:path w="155575" h="163830">
                <a:moveTo>
                  <a:pt x="34290" y="0"/>
                </a:moveTo>
                <a:lnTo>
                  <a:pt x="0" y="0"/>
                </a:lnTo>
                <a:lnTo>
                  <a:pt x="0" y="163220"/>
                </a:lnTo>
                <a:lnTo>
                  <a:pt x="20116" y="163220"/>
                </a:lnTo>
                <a:lnTo>
                  <a:pt x="20116" y="23317"/>
                </a:lnTo>
                <a:lnTo>
                  <a:pt x="46818" y="23317"/>
                </a:lnTo>
                <a:lnTo>
                  <a:pt x="34290" y="0"/>
                </a:lnTo>
                <a:close/>
              </a:path>
              <a:path w="155575" h="163830">
                <a:moveTo>
                  <a:pt x="155448" y="23317"/>
                </a:moveTo>
                <a:lnTo>
                  <a:pt x="135331" y="23317"/>
                </a:lnTo>
                <a:lnTo>
                  <a:pt x="135331" y="163220"/>
                </a:lnTo>
                <a:lnTo>
                  <a:pt x="155448" y="163220"/>
                </a:lnTo>
                <a:lnTo>
                  <a:pt x="155448" y="23317"/>
                </a:lnTo>
                <a:close/>
              </a:path>
              <a:path w="155575" h="163830">
                <a:moveTo>
                  <a:pt x="46818" y="23317"/>
                </a:moveTo>
                <a:lnTo>
                  <a:pt x="25146" y="23317"/>
                </a:lnTo>
                <a:lnTo>
                  <a:pt x="66979" y="100812"/>
                </a:lnTo>
                <a:lnTo>
                  <a:pt x="88468" y="100812"/>
                </a:lnTo>
                <a:lnTo>
                  <a:pt x="101548" y="76580"/>
                </a:lnTo>
                <a:lnTo>
                  <a:pt x="75438" y="76580"/>
                </a:lnTo>
                <a:lnTo>
                  <a:pt x="46818" y="23317"/>
                </a:lnTo>
                <a:close/>
              </a:path>
              <a:path w="155575" h="163830">
                <a:moveTo>
                  <a:pt x="155448" y="0"/>
                </a:moveTo>
                <a:lnTo>
                  <a:pt x="120929" y="0"/>
                </a:lnTo>
                <a:lnTo>
                  <a:pt x="80467" y="76580"/>
                </a:lnTo>
                <a:lnTo>
                  <a:pt x="101548" y="76580"/>
                </a:lnTo>
                <a:lnTo>
                  <a:pt x="130302" y="23317"/>
                </a:lnTo>
                <a:lnTo>
                  <a:pt x="155448" y="23317"/>
                </a:lnTo>
                <a:lnTo>
                  <a:pt x="15544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485295" y="1711515"/>
            <a:ext cx="133350" cy="163830"/>
          </a:xfrm>
          <a:custGeom>
            <a:avLst/>
            <a:gdLst/>
            <a:ahLst/>
            <a:cxnLst/>
            <a:rect l="l" t="t" r="r" b="b"/>
            <a:pathLst>
              <a:path w="133350" h="163830">
                <a:moveTo>
                  <a:pt x="20116" y="0"/>
                </a:moveTo>
                <a:lnTo>
                  <a:pt x="0" y="0"/>
                </a:lnTo>
                <a:lnTo>
                  <a:pt x="0" y="163220"/>
                </a:lnTo>
                <a:lnTo>
                  <a:pt x="32232" y="163220"/>
                </a:lnTo>
                <a:lnTo>
                  <a:pt x="45906" y="138303"/>
                </a:lnTo>
                <a:lnTo>
                  <a:pt x="20116" y="138303"/>
                </a:lnTo>
                <a:lnTo>
                  <a:pt x="20116" y="0"/>
                </a:lnTo>
                <a:close/>
              </a:path>
              <a:path w="133350" h="163830">
                <a:moveTo>
                  <a:pt x="133273" y="24917"/>
                </a:moveTo>
                <a:lnTo>
                  <a:pt x="113157" y="24917"/>
                </a:lnTo>
                <a:lnTo>
                  <a:pt x="113157" y="163220"/>
                </a:lnTo>
                <a:lnTo>
                  <a:pt x="133273" y="163220"/>
                </a:lnTo>
                <a:lnTo>
                  <a:pt x="133273" y="24917"/>
                </a:lnTo>
                <a:close/>
              </a:path>
              <a:path w="133350" h="163830">
                <a:moveTo>
                  <a:pt x="133273" y="0"/>
                </a:moveTo>
                <a:lnTo>
                  <a:pt x="101041" y="0"/>
                </a:lnTo>
                <a:lnTo>
                  <a:pt x="25146" y="138303"/>
                </a:lnTo>
                <a:lnTo>
                  <a:pt x="45906" y="138303"/>
                </a:lnTo>
                <a:lnTo>
                  <a:pt x="108127" y="24917"/>
                </a:lnTo>
                <a:lnTo>
                  <a:pt x="133273" y="24917"/>
                </a:lnTo>
                <a:lnTo>
                  <a:pt x="1332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60174" y="1711515"/>
            <a:ext cx="127000" cy="163830"/>
          </a:xfrm>
          <a:custGeom>
            <a:avLst/>
            <a:gdLst/>
            <a:ahLst/>
            <a:cxnLst/>
            <a:rect l="l" t="t" r="r" b="b"/>
            <a:pathLst>
              <a:path w="127000" h="163830">
                <a:moveTo>
                  <a:pt x="20574" y="0"/>
                </a:moveTo>
                <a:lnTo>
                  <a:pt x="0" y="0"/>
                </a:lnTo>
                <a:lnTo>
                  <a:pt x="0" y="163220"/>
                </a:lnTo>
                <a:lnTo>
                  <a:pt x="20574" y="163220"/>
                </a:lnTo>
                <a:lnTo>
                  <a:pt x="20574" y="88468"/>
                </a:lnTo>
                <a:lnTo>
                  <a:pt x="91993" y="88468"/>
                </a:lnTo>
                <a:lnTo>
                  <a:pt x="87782" y="79324"/>
                </a:lnTo>
                <a:lnTo>
                  <a:pt x="92209" y="69722"/>
                </a:lnTo>
                <a:lnTo>
                  <a:pt x="20574" y="69722"/>
                </a:lnTo>
                <a:lnTo>
                  <a:pt x="20574" y="0"/>
                </a:lnTo>
                <a:close/>
              </a:path>
              <a:path w="127000" h="163830">
                <a:moveTo>
                  <a:pt x="91993" y="88468"/>
                </a:moveTo>
                <a:lnTo>
                  <a:pt x="69951" y="88468"/>
                </a:lnTo>
                <a:lnTo>
                  <a:pt x="104698" y="163220"/>
                </a:lnTo>
                <a:lnTo>
                  <a:pt x="126415" y="163220"/>
                </a:lnTo>
                <a:lnTo>
                  <a:pt x="91993" y="88468"/>
                </a:lnTo>
                <a:close/>
              </a:path>
              <a:path w="127000" h="163830">
                <a:moveTo>
                  <a:pt x="124358" y="0"/>
                </a:moveTo>
                <a:lnTo>
                  <a:pt x="102641" y="0"/>
                </a:lnTo>
                <a:lnTo>
                  <a:pt x="69951" y="69722"/>
                </a:lnTo>
                <a:lnTo>
                  <a:pt x="92209" y="69722"/>
                </a:lnTo>
                <a:lnTo>
                  <a:pt x="1243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98705" y="1711515"/>
            <a:ext cx="147955" cy="163830"/>
          </a:xfrm>
          <a:custGeom>
            <a:avLst/>
            <a:gdLst/>
            <a:ahLst/>
            <a:cxnLst/>
            <a:rect l="l" t="t" r="r" b="b"/>
            <a:pathLst>
              <a:path w="147954" h="163830">
                <a:moveTo>
                  <a:pt x="91211" y="0"/>
                </a:moveTo>
                <a:lnTo>
                  <a:pt x="56464" y="0"/>
                </a:lnTo>
                <a:lnTo>
                  <a:pt x="0" y="163220"/>
                </a:lnTo>
                <a:lnTo>
                  <a:pt x="21031" y="163220"/>
                </a:lnTo>
                <a:lnTo>
                  <a:pt x="37947" y="113156"/>
                </a:lnTo>
                <a:lnTo>
                  <a:pt x="130515" y="113156"/>
                </a:lnTo>
                <a:lnTo>
                  <a:pt x="124004" y="94411"/>
                </a:lnTo>
                <a:lnTo>
                  <a:pt x="44119" y="94411"/>
                </a:lnTo>
                <a:lnTo>
                  <a:pt x="69037" y="21031"/>
                </a:lnTo>
                <a:lnTo>
                  <a:pt x="98516" y="21031"/>
                </a:lnTo>
                <a:lnTo>
                  <a:pt x="91211" y="0"/>
                </a:lnTo>
                <a:close/>
              </a:path>
              <a:path w="147954" h="163830">
                <a:moveTo>
                  <a:pt x="130515" y="113156"/>
                </a:moveTo>
                <a:lnTo>
                  <a:pt x="109499" y="113156"/>
                </a:lnTo>
                <a:lnTo>
                  <a:pt x="126415" y="163220"/>
                </a:lnTo>
                <a:lnTo>
                  <a:pt x="147904" y="163220"/>
                </a:lnTo>
                <a:lnTo>
                  <a:pt x="130515" y="113156"/>
                </a:lnTo>
                <a:close/>
              </a:path>
              <a:path w="147954" h="163830">
                <a:moveTo>
                  <a:pt x="98516" y="21031"/>
                </a:moveTo>
                <a:lnTo>
                  <a:pt x="78181" y="21031"/>
                </a:lnTo>
                <a:lnTo>
                  <a:pt x="103111" y="94411"/>
                </a:lnTo>
                <a:lnTo>
                  <a:pt x="124004" y="94411"/>
                </a:lnTo>
                <a:lnTo>
                  <a:pt x="98516" y="2103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184770" y="163757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0" y="0"/>
                </a:moveTo>
                <a:lnTo>
                  <a:pt x="146913" y="0"/>
                </a:lnTo>
                <a:lnTo>
                  <a:pt x="146913" y="146913"/>
                </a:lnTo>
                <a:lnTo>
                  <a:pt x="0" y="146913"/>
                </a:lnTo>
                <a:lnTo>
                  <a:pt x="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464958" y="1657540"/>
            <a:ext cx="106045" cy="127000"/>
          </a:xfrm>
          <a:custGeom>
            <a:avLst/>
            <a:gdLst/>
            <a:ahLst/>
            <a:cxnLst/>
            <a:rect l="l" t="t" r="r" b="b"/>
            <a:pathLst>
              <a:path w="106045" h="127000">
                <a:moveTo>
                  <a:pt x="17246" y="0"/>
                </a:moveTo>
                <a:lnTo>
                  <a:pt x="0" y="0"/>
                </a:lnTo>
                <a:lnTo>
                  <a:pt x="46939" y="88900"/>
                </a:lnTo>
                <a:lnTo>
                  <a:pt x="28803" y="126949"/>
                </a:lnTo>
                <a:lnTo>
                  <a:pt x="45338" y="126949"/>
                </a:lnTo>
                <a:lnTo>
                  <a:pt x="74125" y="66675"/>
                </a:lnTo>
                <a:lnTo>
                  <a:pt x="52450" y="66675"/>
                </a:lnTo>
                <a:lnTo>
                  <a:pt x="17246" y="0"/>
                </a:lnTo>
                <a:close/>
              </a:path>
              <a:path w="106045" h="127000">
                <a:moveTo>
                  <a:pt x="105968" y="0"/>
                </a:moveTo>
                <a:lnTo>
                  <a:pt x="89255" y="0"/>
                </a:lnTo>
                <a:lnTo>
                  <a:pt x="57429" y="66675"/>
                </a:lnTo>
                <a:lnTo>
                  <a:pt x="74125" y="66675"/>
                </a:lnTo>
                <a:lnTo>
                  <a:pt x="1059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584440" y="1694878"/>
            <a:ext cx="75565" cy="90170"/>
          </a:xfrm>
          <a:custGeom>
            <a:avLst/>
            <a:gdLst/>
            <a:ahLst/>
            <a:cxnLst/>
            <a:rect l="l" t="t" r="r" b="b"/>
            <a:pathLst>
              <a:path w="75565" h="90169">
                <a:moveTo>
                  <a:pt x="75387" y="54228"/>
                </a:moveTo>
                <a:lnTo>
                  <a:pt x="60096" y="54228"/>
                </a:lnTo>
                <a:lnTo>
                  <a:pt x="60096" y="89611"/>
                </a:lnTo>
                <a:lnTo>
                  <a:pt x="75387" y="89611"/>
                </a:lnTo>
                <a:lnTo>
                  <a:pt x="75387" y="54228"/>
                </a:lnTo>
                <a:close/>
              </a:path>
              <a:path w="75565" h="90169">
                <a:moveTo>
                  <a:pt x="15113" y="0"/>
                </a:moveTo>
                <a:lnTo>
                  <a:pt x="0" y="0"/>
                </a:lnTo>
                <a:lnTo>
                  <a:pt x="13" y="30314"/>
                </a:lnTo>
                <a:lnTo>
                  <a:pt x="28206" y="56718"/>
                </a:lnTo>
                <a:lnTo>
                  <a:pt x="34493" y="56718"/>
                </a:lnTo>
                <a:lnTo>
                  <a:pt x="41229" y="56563"/>
                </a:lnTo>
                <a:lnTo>
                  <a:pt x="47755" y="56095"/>
                </a:lnTo>
                <a:lnTo>
                  <a:pt x="54031" y="55319"/>
                </a:lnTo>
                <a:lnTo>
                  <a:pt x="60096" y="54228"/>
                </a:lnTo>
                <a:lnTo>
                  <a:pt x="75387" y="54228"/>
                </a:lnTo>
                <a:lnTo>
                  <a:pt x="75387" y="43205"/>
                </a:lnTo>
                <a:lnTo>
                  <a:pt x="32473" y="43205"/>
                </a:lnTo>
                <a:lnTo>
                  <a:pt x="28244" y="42735"/>
                </a:lnTo>
                <a:lnTo>
                  <a:pt x="15113" y="28092"/>
                </a:lnTo>
                <a:lnTo>
                  <a:pt x="15113" y="0"/>
                </a:lnTo>
                <a:close/>
              </a:path>
              <a:path w="75565" h="90169">
                <a:moveTo>
                  <a:pt x="75387" y="0"/>
                </a:moveTo>
                <a:lnTo>
                  <a:pt x="60096" y="0"/>
                </a:lnTo>
                <a:lnTo>
                  <a:pt x="60096" y="40894"/>
                </a:lnTo>
                <a:lnTo>
                  <a:pt x="52984" y="42430"/>
                </a:lnTo>
                <a:lnTo>
                  <a:pt x="45516" y="43205"/>
                </a:lnTo>
                <a:lnTo>
                  <a:pt x="75387" y="43205"/>
                </a:lnTo>
                <a:lnTo>
                  <a:pt x="7538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82052" y="1692567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4">
                <a:moveTo>
                  <a:pt x="43205" y="0"/>
                </a:moveTo>
                <a:lnTo>
                  <a:pt x="6504" y="19455"/>
                </a:lnTo>
                <a:lnTo>
                  <a:pt x="0" y="46228"/>
                </a:lnTo>
                <a:lnTo>
                  <a:pt x="723" y="56395"/>
                </a:lnTo>
                <a:lnTo>
                  <a:pt x="25339" y="90900"/>
                </a:lnTo>
                <a:lnTo>
                  <a:pt x="43561" y="94234"/>
                </a:lnTo>
                <a:lnTo>
                  <a:pt x="51178" y="93767"/>
                </a:lnTo>
                <a:lnTo>
                  <a:pt x="76453" y="81076"/>
                </a:lnTo>
                <a:lnTo>
                  <a:pt x="34429" y="81076"/>
                </a:lnTo>
                <a:lnTo>
                  <a:pt x="27444" y="78079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3"/>
                </a:lnTo>
                <a:lnTo>
                  <a:pt x="82507" y="34315"/>
                </a:lnTo>
                <a:lnTo>
                  <a:pt x="15824" y="34315"/>
                </a:lnTo>
                <a:lnTo>
                  <a:pt x="16891" y="28155"/>
                </a:lnTo>
                <a:lnTo>
                  <a:pt x="19735" y="23075"/>
                </a:lnTo>
                <a:lnTo>
                  <a:pt x="28981" y="15138"/>
                </a:lnTo>
                <a:lnTo>
                  <a:pt x="35140" y="13157"/>
                </a:lnTo>
                <a:lnTo>
                  <a:pt x="73365" y="13157"/>
                </a:lnTo>
                <a:lnTo>
                  <a:pt x="72542" y="12001"/>
                </a:lnTo>
                <a:lnTo>
                  <a:pt x="66844" y="6750"/>
                </a:lnTo>
                <a:lnTo>
                  <a:pt x="60055" y="3000"/>
                </a:lnTo>
                <a:lnTo>
                  <a:pt x="52175" y="750"/>
                </a:lnTo>
                <a:lnTo>
                  <a:pt x="43205" y="0"/>
                </a:lnTo>
                <a:close/>
              </a:path>
              <a:path w="83820" h="94614">
                <a:moveTo>
                  <a:pt x="81610" y="67208"/>
                </a:moveTo>
                <a:lnTo>
                  <a:pt x="66319" y="67208"/>
                </a:lnTo>
                <a:lnTo>
                  <a:pt x="63297" y="73275"/>
                </a:lnTo>
                <a:lnTo>
                  <a:pt x="58497" y="77609"/>
                </a:lnTo>
                <a:lnTo>
                  <a:pt x="51919" y="80210"/>
                </a:lnTo>
                <a:lnTo>
                  <a:pt x="43561" y="81076"/>
                </a:lnTo>
                <a:lnTo>
                  <a:pt x="76453" y="81076"/>
                </a:lnTo>
                <a:lnTo>
                  <a:pt x="80073" y="75272"/>
                </a:lnTo>
                <a:lnTo>
                  <a:pt x="81610" y="67208"/>
                </a:lnTo>
                <a:close/>
              </a:path>
              <a:path w="83820" h="94614">
                <a:moveTo>
                  <a:pt x="73365" y="13157"/>
                </a:moveTo>
                <a:lnTo>
                  <a:pt x="50076" y="13157"/>
                </a:lnTo>
                <a:lnTo>
                  <a:pt x="55892" y="15163"/>
                </a:lnTo>
                <a:lnTo>
                  <a:pt x="64655" y="23228"/>
                </a:lnTo>
                <a:lnTo>
                  <a:pt x="67094" y="28270"/>
                </a:lnTo>
                <a:lnTo>
                  <a:pt x="67564" y="34315"/>
                </a:lnTo>
                <a:lnTo>
                  <a:pt x="82507" y="34315"/>
                </a:lnTo>
                <a:lnTo>
                  <a:pt x="82407" y="33255"/>
                </a:lnTo>
                <a:lnTo>
                  <a:pt x="80362" y="25449"/>
                </a:lnTo>
                <a:lnTo>
                  <a:pt x="77073" y="18364"/>
                </a:lnTo>
                <a:lnTo>
                  <a:pt x="7336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818158" y="1708035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3"/>
                </a:lnTo>
              </a:path>
            </a:pathLst>
          </a:custGeom>
          <a:ln w="151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79486" y="1701457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925993" y="1694878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5" y="89611"/>
                </a:lnTo>
                <a:lnTo>
                  <a:pt x="33029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09" h="90169">
                <a:moveTo>
                  <a:pt x="80009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09" y="89611"/>
                </a:lnTo>
                <a:lnTo>
                  <a:pt x="80009" y="20269"/>
                </a:lnTo>
                <a:close/>
              </a:path>
              <a:path w="80009" h="90169">
                <a:moveTo>
                  <a:pt x="80009" y="0"/>
                </a:moveTo>
                <a:lnTo>
                  <a:pt x="57962" y="0"/>
                </a:lnTo>
                <a:lnTo>
                  <a:pt x="18668" y="69341"/>
                </a:lnTo>
                <a:lnTo>
                  <a:pt x="33029" y="69341"/>
                </a:lnTo>
                <a:lnTo>
                  <a:pt x="61340" y="20269"/>
                </a:lnTo>
                <a:lnTo>
                  <a:pt x="80009" y="20269"/>
                </a:lnTo>
                <a:lnTo>
                  <a:pt x="800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079079" y="1655229"/>
            <a:ext cx="109220" cy="165100"/>
          </a:xfrm>
          <a:custGeom>
            <a:avLst/>
            <a:gdLst/>
            <a:ahLst/>
            <a:cxnLst/>
            <a:rect l="l" t="t" r="r" b="b"/>
            <a:pathLst>
              <a:path w="109220" h="165100">
                <a:moveTo>
                  <a:pt x="64896" y="39649"/>
                </a:moveTo>
                <a:lnTo>
                  <a:pt x="44094" y="39649"/>
                </a:lnTo>
                <a:lnTo>
                  <a:pt x="34176" y="40426"/>
                </a:lnTo>
                <a:lnTo>
                  <a:pt x="2887" y="66297"/>
                </a:lnTo>
                <a:lnTo>
                  <a:pt x="0" y="84454"/>
                </a:lnTo>
                <a:lnTo>
                  <a:pt x="733" y="93943"/>
                </a:lnTo>
                <a:lnTo>
                  <a:pt x="25736" y="126147"/>
                </a:lnTo>
                <a:lnTo>
                  <a:pt x="44272" y="129260"/>
                </a:lnTo>
                <a:lnTo>
                  <a:pt x="47116" y="129260"/>
                </a:lnTo>
                <a:lnTo>
                  <a:pt x="47116" y="164820"/>
                </a:lnTo>
                <a:lnTo>
                  <a:pt x="62052" y="164820"/>
                </a:lnTo>
                <a:lnTo>
                  <a:pt x="62052" y="129260"/>
                </a:lnTo>
                <a:lnTo>
                  <a:pt x="72620" y="128515"/>
                </a:lnTo>
                <a:lnTo>
                  <a:pt x="81921" y="126280"/>
                </a:lnTo>
                <a:lnTo>
                  <a:pt x="89955" y="122557"/>
                </a:lnTo>
                <a:lnTo>
                  <a:pt x="96723" y="117347"/>
                </a:lnTo>
                <a:lnTo>
                  <a:pt x="97454" y="116458"/>
                </a:lnTo>
                <a:lnTo>
                  <a:pt x="34670" y="116458"/>
                </a:lnTo>
                <a:lnTo>
                  <a:pt x="27381" y="113436"/>
                </a:lnTo>
                <a:lnTo>
                  <a:pt x="17424" y="101345"/>
                </a:lnTo>
                <a:lnTo>
                  <a:pt x="15014" y="93943"/>
                </a:lnTo>
                <a:lnTo>
                  <a:pt x="15039" y="74891"/>
                </a:lnTo>
                <a:lnTo>
                  <a:pt x="17449" y="67563"/>
                </a:lnTo>
                <a:lnTo>
                  <a:pt x="27533" y="55473"/>
                </a:lnTo>
                <a:lnTo>
                  <a:pt x="34785" y="52450"/>
                </a:lnTo>
                <a:lnTo>
                  <a:pt x="97616" y="52450"/>
                </a:lnTo>
                <a:lnTo>
                  <a:pt x="97345" y="52095"/>
                </a:lnTo>
                <a:lnTo>
                  <a:pt x="90952" y="46646"/>
                </a:lnTo>
                <a:lnTo>
                  <a:pt x="83412" y="42757"/>
                </a:lnTo>
                <a:lnTo>
                  <a:pt x="74663" y="40421"/>
                </a:lnTo>
                <a:lnTo>
                  <a:pt x="64896" y="39649"/>
                </a:lnTo>
                <a:close/>
              </a:path>
              <a:path w="109220" h="165100">
                <a:moveTo>
                  <a:pt x="62052" y="52450"/>
                </a:moveTo>
                <a:lnTo>
                  <a:pt x="47116" y="52450"/>
                </a:lnTo>
                <a:lnTo>
                  <a:pt x="47116" y="116458"/>
                </a:lnTo>
                <a:lnTo>
                  <a:pt x="62052" y="116458"/>
                </a:lnTo>
                <a:lnTo>
                  <a:pt x="62052" y="52450"/>
                </a:lnTo>
                <a:close/>
              </a:path>
              <a:path w="109220" h="165100">
                <a:moveTo>
                  <a:pt x="97616" y="52450"/>
                </a:moveTo>
                <a:lnTo>
                  <a:pt x="74142" y="52450"/>
                </a:lnTo>
                <a:lnTo>
                  <a:pt x="81457" y="55473"/>
                </a:lnTo>
                <a:lnTo>
                  <a:pt x="91541" y="67563"/>
                </a:lnTo>
                <a:lnTo>
                  <a:pt x="93951" y="74891"/>
                </a:lnTo>
                <a:lnTo>
                  <a:pt x="93976" y="93943"/>
                </a:lnTo>
                <a:lnTo>
                  <a:pt x="91541" y="101345"/>
                </a:lnTo>
                <a:lnTo>
                  <a:pt x="81457" y="113436"/>
                </a:lnTo>
                <a:lnTo>
                  <a:pt x="74142" y="116458"/>
                </a:lnTo>
                <a:lnTo>
                  <a:pt x="97454" y="116458"/>
                </a:lnTo>
                <a:lnTo>
                  <a:pt x="102090" y="110820"/>
                </a:lnTo>
                <a:lnTo>
                  <a:pt x="105924" y="103163"/>
                </a:lnTo>
                <a:lnTo>
                  <a:pt x="108224" y="94375"/>
                </a:lnTo>
                <a:lnTo>
                  <a:pt x="108991" y="84454"/>
                </a:lnTo>
                <a:lnTo>
                  <a:pt x="108245" y="74891"/>
                </a:lnTo>
                <a:lnTo>
                  <a:pt x="106078" y="66403"/>
                </a:lnTo>
                <a:lnTo>
                  <a:pt x="102438" y="58782"/>
                </a:lnTo>
                <a:lnTo>
                  <a:pt x="97616" y="52450"/>
                </a:lnTo>
                <a:close/>
              </a:path>
              <a:path w="109220" h="165100">
                <a:moveTo>
                  <a:pt x="62052" y="0"/>
                </a:moveTo>
                <a:lnTo>
                  <a:pt x="47116" y="0"/>
                </a:lnTo>
                <a:lnTo>
                  <a:pt x="47116" y="39649"/>
                </a:lnTo>
                <a:lnTo>
                  <a:pt x="62052" y="39649"/>
                </a:lnTo>
                <a:lnTo>
                  <a:pt x="6205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211718" y="1694878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5" y="89611"/>
                </a:lnTo>
                <a:lnTo>
                  <a:pt x="33029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09" h="90169">
                <a:moveTo>
                  <a:pt x="80009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09" y="89611"/>
                </a:lnTo>
                <a:lnTo>
                  <a:pt x="80009" y="20269"/>
                </a:lnTo>
                <a:close/>
              </a:path>
              <a:path w="80009" h="90169">
                <a:moveTo>
                  <a:pt x="80009" y="0"/>
                </a:moveTo>
                <a:lnTo>
                  <a:pt x="57962" y="0"/>
                </a:lnTo>
                <a:lnTo>
                  <a:pt x="18668" y="69341"/>
                </a:lnTo>
                <a:lnTo>
                  <a:pt x="33029" y="69341"/>
                </a:lnTo>
                <a:lnTo>
                  <a:pt x="61340" y="20269"/>
                </a:lnTo>
                <a:lnTo>
                  <a:pt x="80009" y="20269"/>
                </a:lnTo>
                <a:lnTo>
                  <a:pt x="800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20887" y="1694878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5112" y="0"/>
                </a:moveTo>
                <a:lnTo>
                  <a:pt x="0" y="0"/>
                </a:lnTo>
                <a:lnTo>
                  <a:pt x="0" y="89611"/>
                </a:lnTo>
                <a:lnTo>
                  <a:pt x="15112" y="89611"/>
                </a:lnTo>
                <a:lnTo>
                  <a:pt x="15112" y="50139"/>
                </a:lnTo>
                <a:lnTo>
                  <a:pt x="79832" y="50139"/>
                </a:lnTo>
                <a:lnTo>
                  <a:pt x="79832" y="36982"/>
                </a:lnTo>
                <a:lnTo>
                  <a:pt x="15112" y="36982"/>
                </a:lnTo>
                <a:lnTo>
                  <a:pt x="15112" y="0"/>
                </a:lnTo>
                <a:close/>
              </a:path>
              <a:path w="80009" h="90169">
                <a:moveTo>
                  <a:pt x="79832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09" h="90169">
                <a:moveTo>
                  <a:pt x="79832" y="0"/>
                </a:moveTo>
                <a:lnTo>
                  <a:pt x="64719" y="0"/>
                </a:lnTo>
                <a:lnTo>
                  <a:pt x="64719" y="36982"/>
                </a:lnTo>
                <a:lnTo>
                  <a:pt x="79832" y="36982"/>
                </a:lnTo>
                <a:lnTo>
                  <a:pt x="798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422944" y="1692567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23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8" y="35927"/>
                </a:lnTo>
                <a:lnTo>
                  <a:pt x="0" y="56895"/>
                </a:lnTo>
                <a:lnTo>
                  <a:pt x="0" y="73126"/>
                </a:lnTo>
                <a:lnTo>
                  <a:pt x="2895" y="80010"/>
                </a:lnTo>
                <a:lnTo>
                  <a:pt x="14516" y="91389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7" y="93500"/>
                </a:lnTo>
                <a:lnTo>
                  <a:pt x="48496" y="91300"/>
                </a:lnTo>
                <a:lnTo>
                  <a:pt x="54886" y="87633"/>
                </a:lnTo>
                <a:lnTo>
                  <a:pt x="60096" y="82499"/>
                </a:lnTo>
                <a:lnTo>
                  <a:pt x="78231" y="82499"/>
                </a:lnTo>
                <a:lnTo>
                  <a:pt x="78231" y="81076"/>
                </a:lnTo>
                <a:lnTo>
                  <a:pt x="29273" y="81076"/>
                </a:lnTo>
                <a:lnTo>
                  <a:pt x="24142" y="79590"/>
                </a:lnTo>
                <a:lnTo>
                  <a:pt x="16916" y="73660"/>
                </a:lnTo>
                <a:lnTo>
                  <a:pt x="15112" y="69634"/>
                </a:lnTo>
                <a:lnTo>
                  <a:pt x="15112" y="64541"/>
                </a:lnTo>
                <a:lnTo>
                  <a:pt x="16458" y="57073"/>
                </a:lnTo>
                <a:lnTo>
                  <a:pt x="20493" y="51739"/>
                </a:lnTo>
                <a:lnTo>
                  <a:pt x="27216" y="48539"/>
                </a:lnTo>
                <a:lnTo>
                  <a:pt x="36626" y="47472"/>
                </a:lnTo>
                <a:lnTo>
                  <a:pt x="78231" y="47472"/>
                </a:lnTo>
                <a:lnTo>
                  <a:pt x="78231" y="20980"/>
                </a:lnTo>
                <a:lnTo>
                  <a:pt x="74942" y="13334"/>
                </a:lnTo>
                <a:lnTo>
                  <a:pt x="74723" y="13157"/>
                </a:lnTo>
                <a:close/>
              </a:path>
              <a:path w="78740" h="94614">
                <a:moveTo>
                  <a:pt x="78231" y="82499"/>
                </a:moveTo>
                <a:lnTo>
                  <a:pt x="64007" y="82499"/>
                </a:lnTo>
                <a:lnTo>
                  <a:pt x="64007" y="91922"/>
                </a:lnTo>
                <a:lnTo>
                  <a:pt x="78231" y="91922"/>
                </a:lnTo>
                <a:lnTo>
                  <a:pt x="78231" y="82499"/>
                </a:lnTo>
                <a:close/>
              </a:path>
              <a:path w="78740" h="94614">
                <a:moveTo>
                  <a:pt x="78231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44" y="68770"/>
                </a:lnTo>
                <a:lnTo>
                  <a:pt x="49847" y="78613"/>
                </a:lnTo>
                <a:lnTo>
                  <a:pt x="43383" y="81076"/>
                </a:lnTo>
                <a:lnTo>
                  <a:pt x="78231" y="81076"/>
                </a:lnTo>
                <a:lnTo>
                  <a:pt x="78231" y="47472"/>
                </a:lnTo>
                <a:close/>
              </a:path>
              <a:path w="78740" h="94614">
                <a:moveTo>
                  <a:pt x="41249" y="0"/>
                </a:moveTo>
                <a:lnTo>
                  <a:pt x="6286" y="17957"/>
                </a:lnTo>
                <a:lnTo>
                  <a:pt x="5689" y="26136"/>
                </a:lnTo>
                <a:lnTo>
                  <a:pt x="20802" y="26136"/>
                </a:lnTo>
                <a:lnTo>
                  <a:pt x="21628" y="17475"/>
                </a:lnTo>
                <a:lnTo>
                  <a:pt x="28562" y="13157"/>
                </a:lnTo>
                <a:lnTo>
                  <a:pt x="74723" y="13157"/>
                </a:lnTo>
                <a:lnTo>
                  <a:pt x="68364" y="8000"/>
                </a:lnTo>
                <a:lnTo>
                  <a:pt x="62968" y="4500"/>
                </a:lnTo>
                <a:lnTo>
                  <a:pt x="56649" y="2000"/>
                </a:lnTo>
                <a:lnTo>
                  <a:pt x="49409" y="500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28913" y="1694878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5112" y="0"/>
                </a:moveTo>
                <a:lnTo>
                  <a:pt x="0" y="0"/>
                </a:lnTo>
                <a:lnTo>
                  <a:pt x="0" y="89611"/>
                </a:lnTo>
                <a:lnTo>
                  <a:pt x="15112" y="89611"/>
                </a:lnTo>
                <a:lnTo>
                  <a:pt x="15112" y="50139"/>
                </a:lnTo>
                <a:lnTo>
                  <a:pt x="79832" y="50139"/>
                </a:lnTo>
                <a:lnTo>
                  <a:pt x="79832" y="36982"/>
                </a:lnTo>
                <a:lnTo>
                  <a:pt x="15112" y="36982"/>
                </a:lnTo>
                <a:lnTo>
                  <a:pt x="15112" y="0"/>
                </a:lnTo>
                <a:close/>
              </a:path>
              <a:path w="80009" h="90169">
                <a:moveTo>
                  <a:pt x="79832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09" h="90169">
                <a:moveTo>
                  <a:pt x="79832" y="0"/>
                </a:moveTo>
                <a:lnTo>
                  <a:pt x="64719" y="0"/>
                </a:lnTo>
                <a:lnTo>
                  <a:pt x="64719" y="36982"/>
                </a:lnTo>
                <a:lnTo>
                  <a:pt x="79832" y="36982"/>
                </a:lnTo>
                <a:lnTo>
                  <a:pt x="798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632393" y="1692567"/>
            <a:ext cx="81280" cy="94615"/>
          </a:xfrm>
          <a:custGeom>
            <a:avLst/>
            <a:gdLst/>
            <a:ahLst/>
            <a:cxnLst/>
            <a:rect l="l" t="t" r="r" b="b"/>
            <a:pathLst>
              <a:path w="81279" h="94614">
                <a:moveTo>
                  <a:pt x="43560" y="0"/>
                </a:moveTo>
                <a:lnTo>
                  <a:pt x="6499" y="20210"/>
                </a:lnTo>
                <a:lnTo>
                  <a:pt x="0" y="47117"/>
                </a:lnTo>
                <a:lnTo>
                  <a:pt x="728" y="56965"/>
                </a:lnTo>
                <a:lnTo>
                  <a:pt x="25446" y="90920"/>
                </a:lnTo>
                <a:lnTo>
                  <a:pt x="43560" y="94234"/>
                </a:lnTo>
                <a:lnTo>
                  <a:pt x="50869" y="93738"/>
                </a:lnTo>
                <a:lnTo>
                  <a:pt x="57497" y="92254"/>
                </a:lnTo>
                <a:lnTo>
                  <a:pt x="63447" y="89781"/>
                </a:lnTo>
                <a:lnTo>
                  <a:pt x="68719" y="86321"/>
                </a:lnTo>
                <a:lnTo>
                  <a:pt x="75266" y="81076"/>
                </a:lnTo>
                <a:lnTo>
                  <a:pt x="34074" y="81076"/>
                </a:lnTo>
                <a:lnTo>
                  <a:pt x="26962" y="77812"/>
                </a:lnTo>
                <a:lnTo>
                  <a:pt x="15112" y="37033"/>
                </a:lnTo>
                <a:lnTo>
                  <a:pt x="17449" y="29006"/>
                </a:lnTo>
                <a:lnTo>
                  <a:pt x="26809" y="16319"/>
                </a:lnTo>
                <a:lnTo>
                  <a:pt x="33959" y="13157"/>
                </a:lnTo>
                <a:lnTo>
                  <a:pt x="75339" y="13157"/>
                </a:lnTo>
                <a:lnTo>
                  <a:pt x="75183" y="12890"/>
                </a:lnTo>
                <a:lnTo>
                  <a:pt x="68719" y="7734"/>
                </a:lnTo>
                <a:lnTo>
                  <a:pt x="63511" y="4350"/>
                </a:lnTo>
                <a:lnTo>
                  <a:pt x="57583" y="1933"/>
                </a:lnTo>
                <a:lnTo>
                  <a:pt x="50933" y="483"/>
                </a:lnTo>
                <a:lnTo>
                  <a:pt x="43560" y="0"/>
                </a:lnTo>
                <a:close/>
              </a:path>
              <a:path w="81279" h="94614">
                <a:moveTo>
                  <a:pt x="81254" y="64897"/>
                </a:moveTo>
                <a:lnTo>
                  <a:pt x="66141" y="64897"/>
                </a:lnTo>
                <a:lnTo>
                  <a:pt x="63329" y="71973"/>
                </a:lnTo>
                <a:lnTo>
                  <a:pt x="58627" y="77030"/>
                </a:lnTo>
                <a:lnTo>
                  <a:pt x="52038" y="80064"/>
                </a:lnTo>
                <a:lnTo>
                  <a:pt x="43560" y="81076"/>
                </a:lnTo>
                <a:lnTo>
                  <a:pt x="75266" y="81076"/>
                </a:lnTo>
                <a:lnTo>
                  <a:pt x="79476" y="73901"/>
                </a:lnTo>
                <a:lnTo>
                  <a:pt x="81254" y="64897"/>
                </a:lnTo>
                <a:close/>
              </a:path>
              <a:path w="81279" h="94614">
                <a:moveTo>
                  <a:pt x="75339" y="13157"/>
                </a:moveTo>
                <a:lnTo>
                  <a:pt x="43560" y="13157"/>
                </a:lnTo>
                <a:lnTo>
                  <a:pt x="51404" y="14102"/>
                </a:lnTo>
                <a:lnTo>
                  <a:pt x="57694" y="16937"/>
                </a:lnTo>
                <a:lnTo>
                  <a:pt x="62429" y="21660"/>
                </a:lnTo>
                <a:lnTo>
                  <a:pt x="65608" y="28270"/>
                </a:lnTo>
                <a:lnTo>
                  <a:pt x="80721" y="28270"/>
                </a:lnTo>
                <a:lnTo>
                  <a:pt x="79171" y="19735"/>
                </a:lnTo>
                <a:lnTo>
                  <a:pt x="75339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736228" y="1694878"/>
            <a:ext cx="103505" cy="90170"/>
          </a:xfrm>
          <a:custGeom>
            <a:avLst/>
            <a:gdLst/>
            <a:ahLst/>
            <a:cxnLst/>
            <a:rect l="l" t="t" r="r" b="b"/>
            <a:pathLst>
              <a:path w="103504" h="90169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39827" y="89611"/>
                </a:lnTo>
                <a:lnTo>
                  <a:pt x="47454" y="89116"/>
                </a:lnTo>
                <a:lnTo>
                  <a:pt x="54160" y="87631"/>
                </a:lnTo>
                <a:lnTo>
                  <a:pt x="59945" y="85158"/>
                </a:lnTo>
                <a:lnTo>
                  <a:pt x="64808" y="81699"/>
                </a:lnTo>
                <a:lnTo>
                  <a:pt x="70647" y="76454"/>
                </a:lnTo>
                <a:lnTo>
                  <a:pt x="15113" y="76454"/>
                </a:lnTo>
                <a:lnTo>
                  <a:pt x="15113" y="42672"/>
                </a:lnTo>
                <a:lnTo>
                  <a:pt x="70417" y="42672"/>
                </a:lnTo>
                <a:lnTo>
                  <a:pt x="64808" y="37693"/>
                </a:lnTo>
                <a:lnTo>
                  <a:pt x="59945" y="34269"/>
                </a:lnTo>
                <a:lnTo>
                  <a:pt x="54160" y="31824"/>
                </a:lnTo>
                <a:lnTo>
                  <a:pt x="47454" y="30358"/>
                </a:lnTo>
                <a:lnTo>
                  <a:pt x="39827" y="29870"/>
                </a:lnTo>
                <a:lnTo>
                  <a:pt x="15113" y="29870"/>
                </a:lnTo>
                <a:lnTo>
                  <a:pt x="15113" y="0"/>
                </a:lnTo>
                <a:close/>
              </a:path>
              <a:path w="103504" h="90169">
                <a:moveTo>
                  <a:pt x="70417" y="42672"/>
                </a:moveTo>
                <a:lnTo>
                  <a:pt x="45161" y="42672"/>
                </a:lnTo>
                <a:lnTo>
                  <a:pt x="50495" y="44094"/>
                </a:lnTo>
                <a:lnTo>
                  <a:pt x="56896" y="49784"/>
                </a:lnTo>
                <a:lnTo>
                  <a:pt x="58496" y="53987"/>
                </a:lnTo>
                <a:lnTo>
                  <a:pt x="58496" y="65138"/>
                </a:lnTo>
                <a:lnTo>
                  <a:pt x="56896" y="69342"/>
                </a:lnTo>
                <a:lnTo>
                  <a:pt x="50495" y="75031"/>
                </a:lnTo>
                <a:lnTo>
                  <a:pt x="45161" y="76454"/>
                </a:lnTo>
                <a:lnTo>
                  <a:pt x="70647" y="76454"/>
                </a:lnTo>
                <a:lnTo>
                  <a:pt x="73488" y="69342"/>
                </a:lnTo>
                <a:lnTo>
                  <a:pt x="73609" y="50203"/>
                </a:lnTo>
                <a:lnTo>
                  <a:pt x="70675" y="42900"/>
                </a:lnTo>
                <a:lnTo>
                  <a:pt x="70417" y="42672"/>
                </a:lnTo>
                <a:close/>
              </a:path>
              <a:path w="103504" h="90169">
                <a:moveTo>
                  <a:pt x="103123" y="0"/>
                </a:moveTo>
                <a:lnTo>
                  <a:pt x="88011" y="0"/>
                </a:lnTo>
                <a:lnTo>
                  <a:pt x="88011" y="89611"/>
                </a:lnTo>
                <a:lnTo>
                  <a:pt x="103123" y="89611"/>
                </a:lnTo>
                <a:lnTo>
                  <a:pt x="1031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912428" y="1692567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94" y="0"/>
                </a:moveTo>
                <a:lnTo>
                  <a:pt x="6649" y="20445"/>
                </a:lnTo>
                <a:lnTo>
                  <a:pt x="0" y="47117"/>
                </a:lnTo>
                <a:lnTo>
                  <a:pt x="738" y="56894"/>
                </a:lnTo>
                <a:lnTo>
                  <a:pt x="25796" y="90900"/>
                </a:lnTo>
                <a:lnTo>
                  <a:pt x="44094" y="94234"/>
                </a:lnTo>
                <a:lnTo>
                  <a:pt x="53776" y="93400"/>
                </a:lnTo>
                <a:lnTo>
                  <a:pt x="62382" y="90900"/>
                </a:lnTo>
                <a:lnTo>
                  <a:pt x="69911" y="86733"/>
                </a:lnTo>
                <a:lnTo>
                  <a:pt x="76168" y="81076"/>
                </a:lnTo>
                <a:lnTo>
                  <a:pt x="34721" y="81076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3" y="56894"/>
                </a:lnTo>
                <a:lnTo>
                  <a:pt x="15204" y="37334"/>
                </a:lnTo>
                <a:lnTo>
                  <a:pt x="17602" y="29603"/>
                </a:lnTo>
                <a:lnTo>
                  <a:pt x="27559" y="16446"/>
                </a:lnTo>
                <a:lnTo>
                  <a:pt x="34721" y="13157"/>
                </a:lnTo>
                <a:lnTo>
                  <a:pt x="76168" y="13157"/>
                </a:lnTo>
                <a:lnTo>
                  <a:pt x="69911" y="7500"/>
                </a:lnTo>
                <a:lnTo>
                  <a:pt x="62382" y="3333"/>
                </a:lnTo>
                <a:lnTo>
                  <a:pt x="53776" y="833"/>
                </a:lnTo>
                <a:lnTo>
                  <a:pt x="44094" y="0"/>
                </a:lnTo>
                <a:close/>
              </a:path>
              <a:path w="88265" h="94614">
                <a:moveTo>
                  <a:pt x="76168" y="13157"/>
                </a:moveTo>
                <a:lnTo>
                  <a:pt x="53454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4" y="37334"/>
                </a:lnTo>
                <a:lnTo>
                  <a:pt x="72985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48" y="37334"/>
                </a:lnTo>
                <a:lnTo>
                  <a:pt x="85229" y="28444"/>
                </a:lnTo>
                <a:lnTo>
                  <a:pt x="81534" y="20445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024264" y="1692567"/>
            <a:ext cx="85725" cy="127635"/>
          </a:xfrm>
          <a:custGeom>
            <a:avLst/>
            <a:gdLst/>
            <a:ahLst/>
            <a:cxnLst/>
            <a:rect l="l" t="t" r="r" b="b"/>
            <a:pathLst>
              <a:path w="85725" h="127635">
                <a:moveTo>
                  <a:pt x="14579" y="2311"/>
                </a:moveTo>
                <a:lnTo>
                  <a:pt x="0" y="2311"/>
                </a:lnTo>
                <a:lnTo>
                  <a:pt x="0" y="127482"/>
                </a:lnTo>
                <a:lnTo>
                  <a:pt x="15113" y="127482"/>
                </a:lnTo>
                <a:lnTo>
                  <a:pt x="15113" y="82321"/>
                </a:lnTo>
                <a:lnTo>
                  <a:pt x="73875" y="82321"/>
                </a:lnTo>
                <a:lnTo>
                  <a:pt x="75120" y="81076"/>
                </a:lnTo>
                <a:lnTo>
                  <a:pt x="33667" y="81076"/>
                </a:lnTo>
                <a:lnTo>
                  <a:pt x="26644" y="77812"/>
                </a:lnTo>
                <a:lnTo>
                  <a:pt x="17272" y="64782"/>
                </a:lnTo>
                <a:lnTo>
                  <a:pt x="15028" y="57039"/>
                </a:lnTo>
                <a:lnTo>
                  <a:pt x="14987" y="37334"/>
                </a:lnTo>
                <a:lnTo>
                  <a:pt x="17272" y="29451"/>
                </a:lnTo>
                <a:lnTo>
                  <a:pt x="26644" y="16408"/>
                </a:lnTo>
                <a:lnTo>
                  <a:pt x="33667" y="13157"/>
                </a:lnTo>
                <a:lnTo>
                  <a:pt x="74944" y="13157"/>
                </a:lnTo>
                <a:lnTo>
                  <a:pt x="73716" y="11912"/>
                </a:lnTo>
                <a:lnTo>
                  <a:pt x="14579" y="11912"/>
                </a:lnTo>
                <a:lnTo>
                  <a:pt x="14579" y="2311"/>
                </a:lnTo>
                <a:close/>
              </a:path>
              <a:path w="85725" h="127635">
                <a:moveTo>
                  <a:pt x="73875" y="82321"/>
                </a:moveTo>
                <a:lnTo>
                  <a:pt x="19024" y="82321"/>
                </a:lnTo>
                <a:lnTo>
                  <a:pt x="24070" y="87531"/>
                </a:lnTo>
                <a:lnTo>
                  <a:pt x="30314" y="91254"/>
                </a:lnTo>
                <a:lnTo>
                  <a:pt x="37759" y="93488"/>
                </a:lnTo>
                <a:lnTo>
                  <a:pt x="46405" y="94234"/>
                </a:lnTo>
                <a:lnTo>
                  <a:pt x="55001" y="93412"/>
                </a:lnTo>
                <a:lnTo>
                  <a:pt x="62653" y="90946"/>
                </a:lnTo>
                <a:lnTo>
                  <a:pt x="69360" y="86834"/>
                </a:lnTo>
                <a:lnTo>
                  <a:pt x="73875" y="82321"/>
                </a:lnTo>
                <a:close/>
              </a:path>
              <a:path w="85725" h="127635">
                <a:moveTo>
                  <a:pt x="74944" y="13157"/>
                </a:moveTo>
                <a:lnTo>
                  <a:pt x="51803" y="13157"/>
                </a:lnTo>
                <a:lnTo>
                  <a:pt x="58585" y="16268"/>
                </a:lnTo>
                <a:lnTo>
                  <a:pt x="63385" y="22491"/>
                </a:lnTo>
                <a:lnTo>
                  <a:pt x="66536" y="27530"/>
                </a:lnTo>
                <a:lnTo>
                  <a:pt x="68786" y="33313"/>
                </a:lnTo>
                <a:lnTo>
                  <a:pt x="70136" y="39842"/>
                </a:lnTo>
                <a:lnTo>
                  <a:pt x="70586" y="47117"/>
                </a:lnTo>
                <a:lnTo>
                  <a:pt x="70136" y="54391"/>
                </a:lnTo>
                <a:lnTo>
                  <a:pt x="51803" y="81076"/>
                </a:lnTo>
                <a:lnTo>
                  <a:pt x="75120" y="81076"/>
                </a:lnTo>
                <a:lnTo>
                  <a:pt x="79747" y="74018"/>
                </a:lnTo>
                <a:lnTo>
                  <a:pt x="83053" y="66006"/>
                </a:lnTo>
                <a:lnTo>
                  <a:pt x="85037" y="57039"/>
                </a:lnTo>
                <a:lnTo>
                  <a:pt x="85699" y="47117"/>
                </a:lnTo>
                <a:lnTo>
                  <a:pt x="85037" y="37334"/>
                </a:lnTo>
                <a:lnTo>
                  <a:pt x="83053" y="28444"/>
                </a:lnTo>
                <a:lnTo>
                  <a:pt x="79747" y="20445"/>
                </a:lnTo>
                <a:lnTo>
                  <a:pt x="75120" y="13335"/>
                </a:lnTo>
                <a:lnTo>
                  <a:pt x="74944" y="13157"/>
                </a:lnTo>
                <a:close/>
              </a:path>
              <a:path w="85725" h="127635">
                <a:moveTo>
                  <a:pt x="46405" y="0"/>
                </a:moveTo>
                <a:lnTo>
                  <a:pt x="37795" y="745"/>
                </a:lnTo>
                <a:lnTo>
                  <a:pt x="30272" y="2979"/>
                </a:lnTo>
                <a:lnTo>
                  <a:pt x="23836" y="6702"/>
                </a:lnTo>
                <a:lnTo>
                  <a:pt x="18491" y="11912"/>
                </a:lnTo>
                <a:lnTo>
                  <a:pt x="73716" y="11912"/>
                </a:lnTo>
                <a:lnTo>
                  <a:pt x="69360" y="7500"/>
                </a:lnTo>
                <a:lnTo>
                  <a:pt x="62653" y="3333"/>
                </a:lnTo>
                <a:lnTo>
                  <a:pt x="55001" y="833"/>
                </a:lnTo>
                <a:lnTo>
                  <a:pt x="464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133611" y="1694878"/>
            <a:ext cx="67310" cy="90170"/>
          </a:xfrm>
          <a:custGeom>
            <a:avLst/>
            <a:gdLst/>
            <a:ahLst/>
            <a:cxnLst/>
            <a:rect l="l" t="t" r="r" b="b"/>
            <a:pathLst>
              <a:path w="67309" h="90169">
                <a:moveTo>
                  <a:pt x="67208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13157"/>
                </a:lnTo>
                <a:lnTo>
                  <a:pt x="67208" y="13157"/>
                </a:lnTo>
                <a:lnTo>
                  <a:pt x="6720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213977" y="1692567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23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8" y="35927"/>
                </a:lnTo>
                <a:lnTo>
                  <a:pt x="0" y="56895"/>
                </a:lnTo>
                <a:lnTo>
                  <a:pt x="0" y="73126"/>
                </a:lnTo>
                <a:lnTo>
                  <a:pt x="2908" y="80010"/>
                </a:lnTo>
                <a:lnTo>
                  <a:pt x="14516" y="91389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7" y="93500"/>
                </a:lnTo>
                <a:lnTo>
                  <a:pt x="48496" y="91300"/>
                </a:lnTo>
                <a:lnTo>
                  <a:pt x="54886" y="87633"/>
                </a:lnTo>
                <a:lnTo>
                  <a:pt x="60096" y="82499"/>
                </a:lnTo>
                <a:lnTo>
                  <a:pt x="78231" y="82499"/>
                </a:lnTo>
                <a:lnTo>
                  <a:pt x="78231" y="81076"/>
                </a:lnTo>
                <a:lnTo>
                  <a:pt x="29273" y="81076"/>
                </a:lnTo>
                <a:lnTo>
                  <a:pt x="24142" y="79590"/>
                </a:lnTo>
                <a:lnTo>
                  <a:pt x="16916" y="73660"/>
                </a:lnTo>
                <a:lnTo>
                  <a:pt x="15112" y="69634"/>
                </a:lnTo>
                <a:lnTo>
                  <a:pt x="15112" y="64541"/>
                </a:lnTo>
                <a:lnTo>
                  <a:pt x="16458" y="57073"/>
                </a:lnTo>
                <a:lnTo>
                  <a:pt x="20493" y="51739"/>
                </a:lnTo>
                <a:lnTo>
                  <a:pt x="27216" y="48539"/>
                </a:lnTo>
                <a:lnTo>
                  <a:pt x="36626" y="47472"/>
                </a:lnTo>
                <a:lnTo>
                  <a:pt x="78231" y="47472"/>
                </a:lnTo>
                <a:lnTo>
                  <a:pt x="78231" y="20980"/>
                </a:lnTo>
                <a:lnTo>
                  <a:pt x="74942" y="13334"/>
                </a:lnTo>
                <a:lnTo>
                  <a:pt x="74723" y="13157"/>
                </a:lnTo>
                <a:close/>
              </a:path>
              <a:path w="78740" h="94614">
                <a:moveTo>
                  <a:pt x="78231" y="82499"/>
                </a:moveTo>
                <a:lnTo>
                  <a:pt x="64007" y="82499"/>
                </a:lnTo>
                <a:lnTo>
                  <a:pt x="64007" y="91922"/>
                </a:lnTo>
                <a:lnTo>
                  <a:pt x="78231" y="91922"/>
                </a:lnTo>
                <a:lnTo>
                  <a:pt x="78231" y="82499"/>
                </a:lnTo>
                <a:close/>
              </a:path>
              <a:path w="78740" h="94614">
                <a:moveTo>
                  <a:pt x="78231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44" y="68770"/>
                </a:lnTo>
                <a:lnTo>
                  <a:pt x="49847" y="78613"/>
                </a:lnTo>
                <a:lnTo>
                  <a:pt x="43383" y="81076"/>
                </a:lnTo>
                <a:lnTo>
                  <a:pt x="78231" y="81076"/>
                </a:lnTo>
                <a:lnTo>
                  <a:pt x="78231" y="47472"/>
                </a:lnTo>
                <a:close/>
              </a:path>
              <a:path w="78740" h="94614">
                <a:moveTo>
                  <a:pt x="41249" y="0"/>
                </a:moveTo>
                <a:lnTo>
                  <a:pt x="6286" y="17957"/>
                </a:lnTo>
                <a:lnTo>
                  <a:pt x="5689" y="26136"/>
                </a:lnTo>
                <a:lnTo>
                  <a:pt x="20802" y="26136"/>
                </a:lnTo>
                <a:lnTo>
                  <a:pt x="21628" y="17475"/>
                </a:lnTo>
                <a:lnTo>
                  <a:pt x="28562" y="13157"/>
                </a:lnTo>
                <a:lnTo>
                  <a:pt x="74723" y="13157"/>
                </a:lnTo>
                <a:lnTo>
                  <a:pt x="68364" y="8000"/>
                </a:lnTo>
                <a:lnTo>
                  <a:pt x="62968" y="4500"/>
                </a:lnTo>
                <a:lnTo>
                  <a:pt x="56649" y="2000"/>
                </a:lnTo>
                <a:lnTo>
                  <a:pt x="49409" y="500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319945" y="1694878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5112" y="0"/>
                </a:moveTo>
                <a:lnTo>
                  <a:pt x="0" y="0"/>
                </a:lnTo>
                <a:lnTo>
                  <a:pt x="0" y="89611"/>
                </a:lnTo>
                <a:lnTo>
                  <a:pt x="15112" y="89611"/>
                </a:lnTo>
                <a:lnTo>
                  <a:pt x="15112" y="50139"/>
                </a:lnTo>
                <a:lnTo>
                  <a:pt x="79832" y="50139"/>
                </a:lnTo>
                <a:lnTo>
                  <a:pt x="79832" y="36982"/>
                </a:lnTo>
                <a:lnTo>
                  <a:pt x="15112" y="36982"/>
                </a:lnTo>
                <a:lnTo>
                  <a:pt x="15112" y="0"/>
                </a:lnTo>
                <a:close/>
              </a:path>
              <a:path w="80009" h="90169">
                <a:moveTo>
                  <a:pt x="79832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09" h="90169">
                <a:moveTo>
                  <a:pt x="79832" y="0"/>
                </a:moveTo>
                <a:lnTo>
                  <a:pt x="64719" y="0"/>
                </a:lnTo>
                <a:lnTo>
                  <a:pt x="64719" y="36982"/>
                </a:lnTo>
                <a:lnTo>
                  <a:pt x="79832" y="36982"/>
                </a:lnTo>
                <a:lnTo>
                  <a:pt x="798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428936" y="1694878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5" y="89611"/>
                </a:lnTo>
                <a:lnTo>
                  <a:pt x="33029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09" h="90169">
                <a:moveTo>
                  <a:pt x="80009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09" y="89611"/>
                </a:lnTo>
                <a:lnTo>
                  <a:pt x="80009" y="20269"/>
                </a:lnTo>
                <a:close/>
              </a:path>
              <a:path w="80009" h="90169">
                <a:moveTo>
                  <a:pt x="80009" y="0"/>
                </a:moveTo>
                <a:lnTo>
                  <a:pt x="57962" y="0"/>
                </a:lnTo>
                <a:lnTo>
                  <a:pt x="18668" y="69341"/>
                </a:lnTo>
                <a:lnTo>
                  <a:pt x="33029" y="69341"/>
                </a:lnTo>
                <a:lnTo>
                  <a:pt x="61340" y="20269"/>
                </a:lnTo>
                <a:lnTo>
                  <a:pt x="80009" y="20269"/>
                </a:lnTo>
                <a:lnTo>
                  <a:pt x="800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530105" y="1692567"/>
            <a:ext cx="78105" cy="94615"/>
          </a:xfrm>
          <a:custGeom>
            <a:avLst/>
            <a:gdLst/>
            <a:ahLst/>
            <a:cxnLst/>
            <a:rect l="l" t="t" r="r" b="b"/>
            <a:pathLst>
              <a:path w="78104" h="94614">
                <a:moveTo>
                  <a:pt x="14579" y="66497"/>
                </a:moveTo>
                <a:lnTo>
                  <a:pt x="0" y="66497"/>
                </a:lnTo>
                <a:lnTo>
                  <a:pt x="1422" y="75272"/>
                </a:lnTo>
                <a:lnTo>
                  <a:pt x="40360" y="94233"/>
                </a:lnTo>
                <a:lnTo>
                  <a:pt x="48602" y="93750"/>
                </a:lnTo>
                <a:lnTo>
                  <a:pt x="74368" y="81076"/>
                </a:lnTo>
                <a:lnTo>
                  <a:pt x="40360" y="81076"/>
                </a:lnTo>
                <a:lnTo>
                  <a:pt x="30747" y="80164"/>
                </a:lnTo>
                <a:lnTo>
                  <a:pt x="23245" y="77430"/>
                </a:lnTo>
                <a:lnTo>
                  <a:pt x="17856" y="72873"/>
                </a:lnTo>
                <a:lnTo>
                  <a:pt x="14579" y="66497"/>
                </a:lnTo>
                <a:close/>
              </a:path>
              <a:path w="78104" h="94614">
                <a:moveTo>
                  <a:pt x="71944" y="13157"/>
                </a:moveTo>
                <a:lnTo>
                  <a:pt x="45567" y="13157"/>
                </a:lnTo>
                <a:lnTo>
                  <a:pt x="50342" y="14338"/>
                </a:lnTo>
                <a:lnTo>
                  <a:pt x="57581" y="19088"/>
                </a:lnTo>
                <a:lnTo>
                  <a:pt x="59385" y="22453"/>
                </a:lnTo>
                <a:lnTo>
                  <a:pt x="59385" y="30632"/>
                </a:lnTo>
                <a:lnTo>
                  <a:pt x="57988" y="33718"/>
                </a:lnTo>
                <a:lnTo>
                  <a:pt x="52425" y="38455"/>
                </a:lnTo>
                <a:lnTo>
                  <a:pt x="48006" y="39649"/>
                </a:lnTo>
                <a:lnTo>
                  <a:pt x="26847" y="39649"/>
                </a:lnTo>
                <a:lnTo>
                  <a:pt x="26847" y="52806"/>
                </a:lnTo>
                <a:lnTo>
                  <a:pt x="49784" y="52806"/>
                </a:lnTo>
                <a:lnTo>
                  <a:pt x="54851" y="53962"/>
                </a:lnTo>
                <a:lnTo>
                  <a:pt x="60896" y="58585"/>
                </a:lnTo>
                <a:lnTo>
                  <a:pt x="62407" y="62052"/>
                </a:lnTo>
                <a:lnTo>
                  <a:pt x="62407" y="71412"/>
                </a:lnTo>
                <a:lnTo>
                  <a:pt x="60388" y="75006"/>
                </a:lnTo>
                <a:lnTo>
                  <a:pt x="52336" y="79857"/>
                </a:lnTo>
                <a:lnTo>
                  <a:pt x="47002" y="81076"/>
                </a:lnTo>
                <a:lnTo>
                  <a:pt x="74368" y="81076"/>
                </a:lnTo>
                <a:lnTo>
                  <a:pt x="77475" y="75006"/>
                </a:lnTo>
                <a:lnTo>
                  <a:pt x="77520" y="61518"/>
                </a:lnTo>
                <a:lnTo>
                  <a:pt x="76301" y="56984"/>
                </a:lnTo>
                <a:lnTo>
                  <a:pt x="71450" y="50228"/>
                </a:lnTo>
                <a:lnTo>
                  <a:pt x="68389" y="48005"/>
                </a:lnTo>
                <a:lnTo>
                  <a:pt x="64719" y="46939"/>
                </a:lnTo>
                <a:lnTo>
                  <a:pt x="64719" y="43027"/>
                </a:lnTo>
                <a:lnTo>
                  <a:pt x="67449" y="41960"/>
                </a:lnTo>
                <a:lnTo>
                  <a:pt x="69723" y="39852"/>
                </a:lnTo>
                <a:lnTo>
                  <a:pt x="73406" y="33566"/>
                </a:lnTo>
                <a:lnTo>
                  <a:pt x="74320" y="29629"/>
                </a:lnTo>
                <a:lnTo>
                  <a:pt x="74320" y="17779"/>
                </a:lnTo>
                <a:lnTo>
                  <a:pt x="71944" y="13157"/>
                </a:lnTo>
                <a:close/>
              </a:path>
              <a:path w="78104" h="94614">
                <a:moveTo>
                  <a:pt x="40005" y="0"/>
                </a:moveTo>
                <a:lnTo>
                  <a:pt x="4381" y="18491"/>
                </a:lnTo>
                <a:lnTo>
                  <a:pt x="3556" y="27025"/>
                </a:lnTo>
                <a:lnTo>
                  <a:pt x="17957" y="27025"/>
                </a:lnTo>
                <a:lnTo>
                  <a:pt x="19024" y="22161"/>
                </a:lnTo>
                <a:lnTo>
                  <a:pt x="21310" y="18643"/>
                </a:lnTo>
                <a:lnTo>
                  <a:pt x="28295" y="14249"/>
                </a:lnTo>
                <a:lnTo>
                  <a:pt x="33248" y="13157"/>
                </a:lnTo>
                <a:lnTo>
                  <a:pt x="71944" y="13157"/>
                </a:lnTo>
                <a:lnTo>
                  <a:pt x="71272" y="11849"/>
                </a:lnTo>
                <a:lnTo>
                  <a:pt x="65163" y="7111"/>
                </a:lnTo>
                <a:lnTo>
                  <a:pt x="60155" y="3996"/>
                </a:lnTo>
                <a:lnTo>
                  <a:pt x="54294" y="1774"/>
                </a:lnTo>
                <a:lnTo>
                  <a:pt x="47577" y="443"/>
                </a:lnTo>
                <a:lnTo>
                  <a:pt x="400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624872" y="1692567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23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8" y="35927"/>
                </a:lnTo>
                <a:lnTo>
                  <a:pt x="0" y="56895"/>
                </a:lnTo>
                <a:lnTo>
                  <a:pt x="0" y="73126"/>
                </a:lnTo>
                <a:lnTo>
                  <a:pt x="2895" y="80010"/>
                </a:lnTo>
                <a:lnTo>
                  <a:pt x="14516" y="91389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7" y="93500"/>
                </a:lnTo>
                <a:lnTo>
                  <a:pt x="48496" y="91300"/>
                </a:lnTo>
                <a:lnTo>
                  <a:pt x="54886" y="87633"/>
                </a:lnTo>
                <a:lnTo>
                  <a:pt x="60096" y="82499"/>
                </a:lnTo>
                <a:lnTo>
                  <a:pt x="78231" y="82499"/>
                </a:lnTo>
                <a:lnTo>
                  <a:pt x="78231" y="81076"/>
                </a:lnTo>
                <a:lnTo>
                  <a:pt x="29273" y="81076"/>
                </a:lnTo>
                <a:lnTo>
                  <a:pt x="24142" y="79590"/>
                </a:lnTo>
                <a:lnTo>
                  <a:pt x="16916" y="73660"/>
                </a:lnTo>
                <a:lnTo>
                  <a:pt x="15112" y="69634"/>
                </a:lnTo>
                <a:lnTo>
                  <a:pt x="15112" y="64541"/>
                </a:lnTo>
                <a:lnTo>
                  <a:pt x="16458" y="57073"/>
                </a:lnTo>
                <a:lnTo>
                  <a:pt x="20493" y="51739"/>
                </a:lnTo>
                <a:lnTo>
                  <a:pt x="27216" y="48539"/>
                </a:lnTo>
                <a:lnTo>
                  <a:pt x="36626" y="47472"/>
                </a:lnTo>
                <a:lnTo>
                  <a:pt x="78231" y="47472"/>
                </a:lnTo>
                <a:lnTo>
                  <a:pt x="78231" y="20980"/>
                </a:lnTo>
                <a:lnTo>
                  <a:pt x="74942" y="13334"/>
                </a:lnTo>
                <a:lnTo>
                  <a:pt x="74723" y="13157"/>
                </a:lnTo>
                <a:close/>
              </a:path>
              <a:path w="78740" h="94614">
                <a:moveTo>
                  <a:pt x="78231" y="82499"/>
                </a:moveTo>
                <a:lnTo>
                  <a:pt x="64007" y="82499"/>
                </a:lnTo>
                <a:lnTo>
                  <a:pt x="64007" y="91922"/>
                </a:lnTo>
                <a:lnTo>
                  <a:pt x="78231" y="91922"/>
                </a:lnTo>
                <a:lnTo>
                  <a:pt x="78231" y="82499"/>
                </a:lnTo>
                <a:close/>
              </a:path>
              <a:path w="78740" h="94614">
                <a:moveTo>
                  <a:pt x="78231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44" y="68770"/>
                </a:lnTo>
                <a:lnTo>
                  <a:pt x="49847" y="78613"/>
                </a:lnTo>
                <a:lnTo>
                  <a:pt x="43383" y="81076"/>
                </a:lnTo>
                <a:lnTo>
                  <a:pt x="78231" y="81076"/>
                </a:lnTo>
                <a:lnTo>
                  <a:pt x="78231" y="47472"/>
                </a:lnTo>
                <a:close/>
              </a:path>
              <a:path w="78740" h="94614">
                <a:moveTo>
                  <a:pt x="41249" y="0"/>
                </a:moveTo>
                <a:lnTo>
                  <a:pt x="6286" y="17957"/>
                </a:lnTo>
                <a:lnTo>
                  <a:pt x="5689" y="26136"/>
                </a:lnTo>
                <a:lnTo>
                  <a:pt x="20802" y="26136"/>
                </a:lnTo>
                <a:lnTo>
                  <a:pt x="21628" y="17475"/>
                </a:lnTo>
                <a:lnTo>
                  <a:pt x="28562" y="13157"/>
                </a:lnTo>
                <a:lnTo>
                  <a:pt x="74723" y="13157"/>
                </a:lnTo>
                <a:lnTo>
                  <a:pt x="68364" y="8000"/>
                </a:lnTo>
                <a:lnTo>
                  <a:pt x="62968" y="4500"/>
                </a:lnTo>
                <a:lnTo>
                  <a:pt x="56649" y="2000"/>
                </a:lnTo>
                <a:lnTo>
                  <a:pt x="49409" y="500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811029" y="1797748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579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730841" y="1778063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767" y="0"/>
                </a:lnTo>
              </a:path>
            </a:pathLst>
          </a:custGeom>
          <a:ln w="139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738397" y="1694878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151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801694" y="1694878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3"/>
                </a:lnTo>
              </a:path>
            </a:pathLst>
          </a:custGeom>
          <a:ln w="151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845167" y="1694878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5" y="89611"/>
                </a:lnTo>
                <a:lnTo>
                  <a:pt x="33029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09" h="90169">
                <a:moveTo>
                  <a:pt x="80009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09" y="89611"/>
                </a:lnTo>
                <a:lnTo>
                  <a:pt x="80009" y="20269"/>
                </a:lnTo>
                <a:close/>
              </a:path>
              <a:path w="80009" h="90169">
                <a:moveTo>
                  <a:pt x="80009" y="0"/>
                </a:moveTo>
                <a:lnTo>
                  <a:pt x="57962" y="0"/>
                </a:lnTo>
                <a:lnTo>
                  <a:pt x="18668" y="69341"/>
                </a:lnTo>
                <a:lnTo>
                  <a:pt x="33029" y="69341"/>
                </a:lnTo>
                <a:lnTo>
                  <a:pt x="61340" y="20269"/>
                </a:lnTo>
                <a:lnTo>
                  <a:pt x="80009" y="20269"/>
                </a:lnTo>
                <a:lnTo>
                  <a:pt x="800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954336" y="1655762"/>
            <a:ext cx="80010" cy="128905"/>
          </a:xfrm>
          <a:custGeom>
            <a:avLst/>
            <a:gdLst/>
            <a:ahLst/>
            <a:cxnLst/>
            <a:rect l="l" t="t" r="r" b="b"/>
            <a:pathLst>
              <a:path w="80009" h="128905">
                <a:moveTo>
                  <a:pt x="14757" y="39116"/>
                </a:moveTo>
                <a:lnTo>
                  <a:pt x="0" y="39116"/>
                </a:lnTo>
                <a:lnTo>
                  <a:pt x="0" y="128727"/>
                </a:lnTo>
                <a:lnTo>
                  <a:pt x="21335" y="128727"/>
                </a:lnTo>
                <a:lnTo>
                  <a:pt x="33029" y="108458"/>
                </a:lnTo>
                <a:lnTo>
                  <a:pt x="14757" y="108458"/>
                </a:lnTo>
                <a:lnTo>
                  <a:pt x="14757" y="39116"/>
                </a:lnTo>
                <a:close/>
              </a:path>
              <a:path w="80009" h="128905">
                <a:moveTo>
                  <a:pt x="80009" y="59385"/>
                </a:moveTo>
                <a:lnTo>
                  <a:pt x="65252" y="59385"/>
                </a:lnTo>
                <a:lnTo>
                  <a:pt x="65252" y="128727"/>
                </a:lnTo>
                <a:lnTo>
                  <a:pt x="80009" y="128727"/>
                </a:lnTo>
                <a:lnTo>
                  <a:pt x="80009" y="59385"/>
                </a:lnTo>
                <a:close/>
              </a:path>
              <a:path w="80009" h="128905">
                <a:moveTo>
                  <a:pt x="80009" y="39116"/>
                </a:moveTo>
                <a:lnTo>
                  <a:pt x="57962" y="39116"/>
                </a:lnTo>
                <a:lnTo>
                  <a:pt x="18668" y="108458"/>
                </a:lnTo>
                <a:lnTo>
                  <a:pt x="33029" y="108458"/>
                </a:lnTo>
                <a:lnTo>
                  <a:pt x="61340" y="59385"/>
                </a:lnTo>
                <a:lnTo>
                  <a:pt x="80009" y="59385"/>
                </a:lnTo>
                <a:lnTo>
                  <a:pt x="80009" y="39116"/>
                </a:lnTo>
                <a:close/>
              </a:path>
              <a:path w="80009" h="128905">
                <a:moveTo>
                  <a:pt x="24358" y="0"/>
                </a:moveTo>
                <a:lnTo>
                  <a:pt x="12090" y="0"/>
                </a:lnTo>
                <a:lnTo>
                  <a:pt x="12331" y="8293"/>
                </a:lnTo>
                <a:lnTo>
                  <a:pt x="14871" y="14693"/>
                </a:lnTo>
                <a:lnTo>
                  <a:pt x="24599" y="23710"/>
                </a:lnTo>
                <a:lnTo>
                  <a:pt x="31229" y="25958"/>
                </a:lnTo>
                <a:lnTo>
                  <a:pt x="48183" y="25958"/>
                </a:lnTo>
                <a:lnTo>
                  <a:pt x="54889" y="23710"/>
                </a:lnTo>
                <a:lnTo>
                  <a:pt x="64153" y="15113"/>
                </a:lnTo>
                <a:lnTo>
                  <a:pt x="29692" y="15113"/>
                </a:lnTo>
                <a:lnTo>
                  <a:pt x="24599" y="10071"/>
                </a:lnTo>
                <a:lnTo>
                  <a:pt x="24358" y="0"/>
                </a:lnTo>
                <a:close/>
              </a:path>
              <a:path w="80009" h="128905">
                <a:moveTo>
                  <a:pt x="67386" y="0"/>
                </a:moveTo>
                <a:lnTo>
                  <a:pt x="55117" y="0"/>
                </a:lnTo>
                <a:lnTo>
                  <a:pt x="54533" y="10071"/>
                </a:lnTo>
                <a:lnTo>
                  <a:pt x="49377" y="15113"/>
                </a:lnTo>
                <a:lnTo>
                  <a:pt x="64153" y="15113"/>
                </a:lnTo>
                <a:lnTo>
                  <a:pt x="64604" y="14693"/>
                </a:lnTo>
                <a:lnTo>
                  <a:pt x="67144" y="8293"/>
                </a:lnTo>
                <a:lnTo>
                  <a:pt x="6738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184770" y="19205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0" y="0"/>
                </a:moveTo>
                <a:lnTo>
                  <a:pt x="146913" y="0"/>
                </a:lnTo>
                <a:lnTo>
                  <a:pt x="146913" y="146913"/>
                </a:lnTo>
                <a:lnTo>
                  <a:pt x="0" y="146913"/>
                </a:lnTo>
                <a:lnTo>
                  <a:pt x="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470114" y="1938172"/>
            <a:ext cx="1358036" cy="131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901048" y="1938172"/>
            <a:ext cx="1010450" cy="131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963505" y="1990979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3"/>
                </a:lnTo>
              </a:path>
            </a:pathLst>
          </a:custGeom>
          <a:ln w="151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924833" y="1984400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152" y="0"/>
                </a:lnTo>
              </a:path>
            </a:pathLst>
          </a:custGeom>
          <a:ln w="131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021899" y="1977821"/>
            <a:ext cx="75565" cy="90170"/>
          </a:xfrm>
          <a:custGeom>
            <a:avLst/>
            <a:gdLst/>
            <a:ahLst/>
            <a:cxnLst/>
            <a:rect l="l" t="t" r="r" b="b"/>
            <a:pathLst>
              <a:path w="75565" h="90169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41605" y="89611"/>
                </a:lnTo>
                <a:lnTo>
                  <a:pt x="49237" y="89117"/>
                </a:lnTo>
                <a:lnTo>
                  <a:pt x="55943" y="87636"/>
                </a:lnTo>
                <a:lnTo>
                  <a:pt x="61725" y="85164"/>
                </a:lnTo>
                <a:lnTo>
                  <a:pt x="66586" y="81699"/>
                </a:lnTo>
                <a:lnTo>
                  <a:pt x="72425" y="76454"/>
                </a:lnTo>
                <a:lnTo>
                  <a:pt x="15113" y="76454"/>
                </a:lnTo>
                <a:lnTo>
                  <a:pt x="15113" y="42672"/>
                </a:lnTo>
                <a:lnTo>
                  <a:pt x="72182" y="42672"/>
                </a:lnTo>
                <a:lnTo>
                  <a:pt x="66586" y="37693"/>
                </a:lnTo>
                <a:lnTo>
                  <a:pt x="61725" y="34274"/>
                </a:lnTo>
                <a:lnTo>
                  <a:pt x="55943" y="31829"/>
                </a:lnTo>
                <a:lnTo>
                  <a:pt x="49237" y="30360"/>
                </a:lnTo>
                <a:lnTo>
                  <a:pt x="41605" y="29870"/>
                </a:lnTo>
                <a:lnTo>
                  <a:pt x="15113" y="29870"/>
                </a:lnTo>
                <a:lnTo>
                  <a:pt x="15113" y="0"/>
                </a:lnTo>
                <a:close/>
              </a:path>
              <a:path w="75565" h="90169">
                <a:moveTo>
                  <a:pt x="72182" y="42672"/>
                </a:moveTo>
                <a:lnTo>
                  <a:pt x="46951" y="42672"/>
                </a:lnTo>
                <a:lnTo>
                  <a:pt x="52273" y="44094"/>
                </a:lnTo>
                <a:lnTo>
                  <a:pt x="58674" y="49784"/>
                </a:lnTo>
                <a:lnTo>
                  <a:pt x="60286" y="54000"/>
                </a:lnTo>
                <a:lnTo>
                  <a:pt x="60286" y="65138"/>
                </a:lnTo>
                <a:lnTo>
                  <a:pt x="58674" y="69342"/>
                </a:lnTo>
                <a:lnTo>
                  <a:pt x="52273" y="75031"/>
                </a:lnTo>
                <a:lnTo>
                  <a:pt x="46951" y="76454"/>
                </a:lnTo>
                <a:lnTo>
                  <a:pt x="72425" y="76454"/>
                </a:lnTo>
                <a:lnTo>
                  <a:pt x="75283" y="69342"/>
                </a:lnTo>
                <a:lnTo>
                  <a:pt x="75399" y="50203"/>
                </a:lnTo>
                <a:lnTo>
                  <a:pt x="72453" y="42913"/>
                </a:lnTo>
                <a:lnTo>
                  <a:pt x="72182" y="4267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182281" y="2195474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5" y="89611"/>
                </a:lnTo>
                <a:lnTo>
                  <a:pt x="33029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09" h="90169">
                <a:moveTo>
                  <a:pt x="80009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09" y="89611"/>
                </a:lnTo>
                <a:lnTo>
                  <a:pt x="80009" y="20269"/>
                </a:lnTo>
                <a:close/>
              </a:path>
              <a:path w="80009" h="90169">
                <a:moveTo>
                  <a:pt x="80009" y="0"/>
                </a:moveTo>
                <a:lnTo>
                  <a:pt x="57962" y="0"/>
                </a:lnTo>
                <a:lnTo>
                  <a:pt x="18668" y="69341"/>
                </a:lnTo>
                <a:lnTo>
                  <a:pt x="33029" y="69341"/>
                </a:lnTo>
                <a:lnTo>
                  <a:pt x="61340" y="20269"/>
                </a:lnTo>
                <a:lnTo>
                  <a:pt x="80009" y="20269"/>
                </a:lnTo>
                <a:lnTo>
                  <a:pt x="800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330033" y="2195474"/>
            <a:ext cx="88900" cy="125730"/>
          </a:xfrm>
          <a:custGeom>
            <a:avLst/>
            <a:gdLst/>
            <a:ahLst/>
            <a:cxnLst/>
            <a:rect l="l" t="t" r="r" b="b"/>
            <a:pathLst>
              <a:path w="88900" h="125730">
                <a:moveTo>
                  <a:pt x="16179" y="0"/>
                </a:moveTo>
                <a:lnTo>
                  <a:pt x="0" y="0"/>
                </a:lnTo>
                <a:lnTo>
                  <a:pt x="38227" y="81254"/>
                </a:lnTo>
                <a:lnTo>
                  <a:pt x="19735" y="125171"/>
                </a:lnTo>
                <a:lnTo>
                  <a:pt x="35026" y="125171"/>
                </a:lnTo>
                <a:lnTo>
                  <a:pt x="63399" y="59029"/>
                </a:lnTo>
                <a:lnTo>
                  <a:pt x="43561" y="59029"/>
                </a:lnTo>
                <a:lnTo>
                  <a:pt x="16179" y="0"/>
                </a:lnTo>
                <a:close/>
              </a:path>
              <a:path w="88900" h="125730">
                <a:moveTo>
                  <a:pt x="88722" y="0"/>
                </a:moveTo>
                <a:lnTo>
                  <a:pt x="72898" y="0"/>
                </a:lnTo>
                <a:lnTo>
                  <a:pt x="48006" y="59029"/>
                </a:lnTo>
                <a:lnTo>
                  <a:pt x="63399" y="59029"/>
                </a:lnTo>
                <a:lnTo>
                  <a:pt x="887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436536" y="2195474"/>
            <a:ext cx="79375" cy="90170"/>
          </a:xfrm>
          <a:custGeom>
            <a:avLst/>
            <a:gdLst/>
            <a:ahLst/>
            <a:cxnLst/>
            <a:rect l="l" t="t" r="r" b="b"/>
            <a:pathLst>
              <a:path w="79375" h="90169">
                <a:moveTo>
                  <a:pt x="79121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13157"/>
                </a:lnTo>
                <a:lnTo>
                  <a:pt x="79121" y="13157"/>
                </a:lnTo>
                <a:lnTo>
                  <a:pt x="79121" y="0"/>
                </a:lnTo>
                <a:close/>
              </a:path>
              <a:path w="79375" h="90169">
                <a:moveTo>
                  <a:pt x="79121" y="13157"/>
                </a:moveTo>
                <a:lnTo>
                  <a:pt x="64008" y="13157"/>
                </a:lnTo>
                <a:lnTo>
                  <a:pt x="64008" y="89611"/>
                </a:lnTo>
                <a:lnTo>
                  <a:pt x="79121" y="89611"/>
                </a:lnTo>
                <a:lnTo>
                  <a:pt x="79121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544816" y="2193163"/>
            <a:ext cx="85725" cy="127635"/>
          </a:xfrm>
          <a:custGeom>
            <a:avLst/>
            <a:gdLst/>
            <a:ahLst/>
            <a:cxnLst/>
            <a:rect l="l" t="t" r="r" b="b"/>
            <a:pathLst>
              <a:path w="85725" h="127635">
                <a:moveTo>
                  <a:pt x="14579" y="2311"/>
                </a:moveTo>
                <a:lnTo>
                  <a:pt x="0" y="2311"/>
                </a:lnTo>
                <a:lnTo>
                  <a:pt x="0" y="127482"/>
                </a:lnTo>
                <a:lnTo>
                  <a:pt x="15113" y="127482"/>
                </a:lnTo>
                <a:lnTo>
                  <a:pt x="15113" y="82321"/>
                </a:lnTo>
                <a:lnTo>
                  <a:pt x="73875" y="82321"/>
                </a:lnTo>
                <a:lnTo>
                  <a:pt x="75120" y="81076"/>
                </a:lnTo>
                <a:lnTo>
                  <a:pt x="33667" y="81076"/>
                </a:lnTo>
                <a:lnTo>
                  <a:pt x="26644" y="77825"/>
                </a:lnTo>
                <a:lnTo>
                  <a:pt x="17272" y="64782"/>
                </a:lnTo>
                <a:lnTo>
                  <a:pt x="15028" y="57041"/>
                </a:lnTo>
                <a:lnTo>
                  <a:pt x="14986" y="37339"/>
                </a:lnTo>
                <a:lnTo>
                  <a:pt x="17272" y="29464"/>
                </a:lnTo>
                <a:lnTo>
                  <a:pt x="26644" y="16421"/>
                </a:lnTo>
                <a:lnTo>
                  <a:pt x="33667" y="13157"/>
                </a:lnTo>
                <a:lnTo>
                  <a:pt x="74944" y="13157"/>
                </a:lnTo>
                <a:lnTo>
                  <a:pt x="73716" y="11912"/>
                </a:lnTo>
                <a:lnTo>
                  <a:pt x="14579" y="11912"/>
                </a:lnTo>
                <a:lnTo>
                  <a:pt x="14579" y="2311"/>
                </a:lnTo>
                <a:close/>
              </a:path>
              <a:path w="85725" h="127635">
                <a:moveTo>
                  <a:pt x="73875" y="82321"/>
                </a:moveTo>
                <a:lnTo>
                  <a:pt x="19024" y="82321"/>
                </a:lnTo>
                <a:lnTo>
                  <a:pt x="24070" y="87536"/>
                </a:lnTo>
                <a:lnTo>
                  <a:pt x="30314" y="91259"/>
                </a:lnTo>
                <a:lnTo>
                  <a:pt x="37759" y="93490"/>
                </a:lnTo>
                <a:lnTo>
                  <a:pt x="46405" y="94234"/>
                </a:lnTo>
                <a:lnTo>
                  <a:pt x="55001" y="93412"/>
                </a:lnTo>
                <a:lnTo>
                  <a:pt x="62653" y="90946"/>
                </a:lnTo>
                <a:lnTo>
                  <a:pt x="69360" y="86834"/>
                </a:lnTo>
                <a:lnTo>
                  <a:pt x="73875" y="82321"/>
                </a:lnTo>
                <a:close/>
              </a:path>
              <a:path w="85725" h="127635">
                <a:moveTo>
                  <a:pt x="74944" y="13157"/>
                </a:moveTo>
                <a:lnTo>
                  <a:pt x="51803" y="13157"/>
                </a:lnTo>
                <a:lnTo>
                  <a:pt x="58585" y="16268"/>
                </a:lnTo>
                <a:lnTo>
                  <a:pt x="63385" y="22491"/>
                </a:lnTo>
                <a:lnTo>
                  <a:pt x="66536" y="27532"/>
                </a:lnTo>
                <a:lnTo>
                  <a:pt x="68786" y="33318"/>
                </a:lnTo>
                <a:lnTo>
                  <a:pt x="70136" y="39847"/>
                </a:lnTo>
                <a:lnTo>
                  <a:pt x="70586" y="47117"/>
                </a:lnTo>
                <a:lnTo>
                  <a:pt x="70136" y="54391"/>
                </a:lnTo>
                <a:lnTo>
                  <a:pt x="51803" y="81076"/>
                </a:lnTo>
                <a:lnTo>
                  <a:pt x="75120" y="81076"/>
                </a:lnTo>
                <a:lnTo>
                  <a:pt x="79747" y="74023"/>
                </a:lnTo>
                <a:lnTo>
                  <a:pt x="83053" y="66011"/>
                </a:lnTo>
                <a:lnTo>
                  <a:pt x="85037" y="57041"/>
                </a:lnTo>
                <a:lnTo>
                  <a:pt x="85699" y="47117"/>
                </a:lnTo>
                <a:lnTo>
                  <a:pt x="85037" y="37339"/>
                </a:lnTo>
                <a:lnTo>
                  <a:pt x="83053" y="28449"/>
                </a:lnTo>
                <a:lnTo>
                  <a:pt x="79747" y="20447"/>
                </a:lnTo>
                <a:lnTo>
                  <a:pt x="75120" y="13335"/>
                </a:lnTo>
                <a:lnTo>
                  <a:pt x="74944" y="13157"/>
                </a:lnTo>
                <a:close/>
              </a:path>
              <a:path w="85725" h="127635">
                <a:moveTo>
                  <a:pt x="46405" y="0"/>
                </a:moveTo>
                <a:lnTo>
                  <a:pt x="37795" y="745"/>
                </a:lnTo>
                <a:lnTo>
                  <a:pt x="30272" y="2979"/>
                </a:lnTo>
                <a:lnTo>
                  <a:pt x="23836" y="6702"/>
                </a:lnTo>
                <a:lnTo>
                  <a:pt x="18491" y="11912"/>
                </a:lnTo>
                <a:lnTo>
                  <a:pt x="73716" y="11912"/>
                </a:lnTo>
                <a:lnTo>
                  <a:pt x="69360" y="7500"/>
                </a:lnTo>
                <a:lnTo>
                  <a:pt x="62653" y="3333"/>
                </a:lnTo>
                <a:lnTo>
                  <a:pt x="55001" y="833"/>
                </a:lnTo>
                <a:lnTo>
                  <a:pt x="464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647228" y="2193163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23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3" y="35927"/>
                </a:lnTo>
                <a:lnTo>
                  <a:pt x="0" y="56895"/>
                </a:lnTo>
                <a:lnTo>
                  <a:pt x="0" y="73139"/>
                </a:lnTo>
                <a:lnTo>
                  <a:pt x="2895" y="80010"/>
                </a:lnTo>
                <a:lnTo>
                  <a:pt x="14516" y="91389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6" y="93500"/>
                </a:lnTo>
                <a:lnTo>
                  <a:pt x="48491" y="91300"/>
                </a:lnTo>
                <a:lnTo>
                  <a:pt x="54881" y="87633"/>
                </a:lnTo>
                <a:lnTo>
                  <a:pt x="60096" y="82499"/>
                </a:lnTo>
                <a:lnTo>
                  <a:pt x="78231" y="82499"/>
                </a:lnTo>
                <a:lnTo>
                  <a:pt x="78231" y="81076"/>
                </a:lnTo>
                <a:lnTo>
                  <a:pt x="29273" y="81076"/>
                </a:lnTo>
                <a:lnTo>
                  <a:pt x="24142" y="79603"/>
                </a:lnTo>
                <a:lnTo>
                  <a:pt x="16916" y="73672"/>
                </a:lnTo>
                <a:lnTo>
                  <a:pt x="15112" y="69646"/>
                </a:lnTo>
                <a:lnTo>
                  <a:pt x="15112" y="64541"/>
                </a:lnTo>
                <a:lnTo>
                  <a:pt x="16458" y="57073"/>
                </a:lnTo>
                <a:lnTo>
                  <a:pt x="20493" y="51739"/>
                </a:lnTo>
                <a:lnTo>
                  <a:pt x="27216" y="48539"/>
                </a:lnTo>
                <a:lnTo>
                  <a:pt x="36626" y="47472"/>
                </a:lnTo>
                <a:lnTo>
                  <a:pt x="78231" y="47472"/>
                </a:lnTo>
                <a:lnTo>
                  <a:pt x="78231" y="20980"/>
                </a:lnTo>
                <a:lnTo>
                  <a:pt x="74942" y="13334"/>
                </a:lnTo>
                <a:lnTo>
                  <a:pt x="74723" y="13157"/>
                </a:lnTo>
                <a:close/>
              </a:path>
              <a:path w="78740" h="94614">
                <a:moveTo>
                  <a:pt x="78231" y="82499"/>
                </a:moveTo>
                <a:lnTo>
                  <a:pt x="64007" y="82499"/>
                </a:lnTo>
                <a:lnTo>
                  <a:pt x="64007" y="91922"/>
                </a:lnTo>
                <a:lnTo>
                  <a:pt x="78231" y="91922"/>
                </a:lnTo>
                <a:lnTo>
                  <a:pt x="78231" y="82499"/>
                </a:lnTo>
                <a:close/>
              </a:path>
              <a:path w="78740" h="94614">
                <a:moveTo>
                  <a:pt x="78231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44" y="68783"/>
                </a:lnTo>
                <a:lnTo>
                  <a:pt x="49834" y="78625"/>
                </a:lnTo>
                <a:lnTo>
                  <a:pt x="43383" y="81076"/>
                </a:lnTo>
                <a:lnTo>
                  <a:pt x="78231" y="81076"/>
                </a:lnTo>
                <a:lnTo>
                  <a:pt x="78231" y="47472"/>
                </a:lnTo>
                <a:close/>
              </a:path>
              <a:path w="78740" h="94614">
                <a:moveTo>
                  <a:pt x="41249" y="0"/>
                </a:moveTo>
                <a:lnTo>
                  <a:pt x="6286" y="17957"/>
                </a:lnTo>
                <a:lnTo>
                  <a:pt x="5689" y="26136"/>
                </a:lnTo>
                <a:lnTo>
                  <a:pt x="20802" y="26136"/>
                </a:lnTo>
                <a:lnTo>
                  <a:pt x="21628" y="17487"/>
                </a:lnTo>
                <a:lnTo>
                  <a:pt x="28562" y="13157"/>
                </a:lnTo>
                <a:lnTo>
                  <a:pt x="74723" y="13157"/>
                </a:lnTo>
                <a:lnTo>
                  <a:pt x="68364" y="8000"/>
                </a:lnTo>
                <a:lnTo>
                  <a:pt x="62968" y="4500"/>
                </a:lnTo>
                <a:lnTo>
                  <a:pt x="56649" y="2000"/>
                </a:lnTo>
                <a:lnTo>
                  <a:pt x="49409" y="500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753197" y="2195474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4" h="90169">
                <a:moveTo>
                  <a:pt x="53454" y="0"/>
                </a:moveTo>
                <a:lnTo>
                  <a:pt x="0" y="0"/>
                </a:lnTo>
                <a:lnTo>
                  <a:pt x="0" y="89611"/>
                </a:lnTo>
                <a:lnTo>
                  <a:pt x="46050" y="89611"/>
                </a:lnTo>
                <a:lnTo>
                  <a:pt x="59894" y="88077"/>
                </a:lnTo>
                <a:lnTo>
                  <a:pt x="69784" y="83477"/>
                </a:lnTo>
                <a:lnTo>
                  <a:pt x="74945" y="76809"/>
                </a:lnTo>
                <a:lnTo>
                  <a:pt x="14935" y="76809"/>
                </a:lnTo>
                <a:lnTo>
                  <a:pt x="14935" y="49961"/>
                </a:lnTo>
                <a:lnTo>
                  <a:pt x="72790" y="49961"/>
                </a:lnTo>
                <a:lnTo>
                  <a:pt x="71031" y="47536"/>
                </a:lnTo>
                <a:lnTo>
                  <a:pt x="67500" y="45161"/>
                </a:lnTo>
                <a:lnTo>
                  <a:pt x="63119" y="44094"/>
                </a:lnTo>
                <a:lnTo>
                  <a:pt x="63119" y="40182"/>
                </a:lnTo>
                <a:lnTo>
                  <a:pt x="65849" y="38760"/>
                </a:lnTo>
                <a:lnTo>
                  <a:pt x="67467" y="37160"/>
                </a:lnTo>
                <a:lnTo>
                  <a:pt x="14935" y="37160"/>
                </a:lnTo>
                <a:lnTo>
                  <a:pt x="14935" y="12801"/>
                </a:lnTo>
                <a:lnTo>
                  <a:pt x="71533" y="12801"/>
                </a:lnTo>
                <a:lnTo>
                  <a:pt x="70256" y="9931"/>
                </a:lnTo>
                <a:lnTo>
                  <a:pt x="60426" y="1993"/>
                </a:lnTo>
                <a:lnTo>
                  <a:pt x="53454" y="0"/>
                </a:lnTo>
                <a:close/>
              </a:path>
              <a:path w="78104" h="90169">
                <a:moveTo>
                  <a:pt x="72790" y="49961"/>
                </a:moveTo>
                <a:lnTo>
                  <a:pt x="56769" y="49961"/>
                </a:lnTo>
                <a:lnTo>
                  <a:pt x="62585" y="54470"/>
                </a:lnTo>
                <a:lnTo>
                  <a:pt x="62585" y="72364"/>
                </a:lnTo>
                <a:lnTo>
                  <a:pt x="56769" y="76809"/>
                </a:lnTo>
                <a:lnTo>
                  <a:pt x="74945" y="76809"/>
                </a:lnTo>
                <a:lnTo>
                  <a:pt x="75719" y="75809"/>
                </a:lnTo>
                <a:lnTo>
                  <a:pt x="77698" y="65074"/>
                </a:lnTo>
                <a:lnTo>
                  <a:pt x="77698" y="59512"/>
                </a:lnTo>
                <a:lnTo>
                  <a:pt x="76365" y="54889"/>
                </a:lnTo>
                <a:lnTo>
                  <a:pt x="72790" y="49961"/>
                </a:lnTo>
                <a:close/>
              </a:path>
              <a:path w="78104" h="90169">
                <a:moveTo>
                  <a:pt x="71533" y="12801"/>
                </a:moveTo>
                <a:lnTo>
                  <a:pt x="52743" y="12801"/>
                </a:lnTo>
                <a:lnTo>
                  <a:pt x="57607" y="16890"/>
                </a:lnTo>
                <a:lnTo>
                  <a:pt x="57607" y="28625"/>
                </a:lnTo>
                <a:lnTo>
                  <a:pt x="56451" y="31534"/>
                </a:lnTo>
                <a:lnTo>
                  <a:pt x="51828" y="36042"/>
                </a:lnTo>
                <a:lnTo>
                  <a:pt x="48120" y="37160"/>
                </a:lnTo>
                <a:lnTo>
                  <a:pt x="67467" y="37160"/>
                </a:lnTo>
                <a:lnTo>
                  <a:pt x="68122" y="36512"/>
                </a:lnTo>
                <a:lnTo>
                  <a:pt x="71805" y="30352"/>
                </a:lnTo>
                <a:lnTo>
                  <a:pt x="72720" y="26733"/>
                </a:lnTo>
                <a:lnTo>
                  <a:pt x="72720" y="15468"/>
                </a:lnTo>
                <a:lnTo>
                  <a:pt x="71533" y="128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844231" y="2195474"/>
            <a:ext cx="89535" cy="90170"/>
          </a:xfrm>
          <a:custGeom>
            <a:avLst/>
            <a:gdLst/>
            <a:ahLst/>
            <a:cxnLst/>
            <a:rect l="l" t="t" r="r" b="b"/>
            <a:pathLst>
              <a:path w="89534" h="90169">
                <a:moveTo>
                  <a:pt x="89255" y="0"/>
                </a:moveTo>
                <a:lnTo>
                  <a:pt x="20624" y="0"/>
                </a:lnTo>
                <a:lnTo>
                  <a:pt x="20616" y="35026"/>
                </a:lnTo>
                <a:lnTo>
                  <a:pt x="20368" y="45337"/>
                </a:lnTo>
                <a:lnTo>
                  <a:pt x="9296" y="75387"/>
                </a:lnTo>
                <a:lnTo>
                  <a:pt x="0" y="75387"/>
                </a:lnTo>
                <a:lnTo>
                  <a:pt x="0" y="89611"/>
                </a:lnTo>
                <a:lnTo>
                  <a:pt x="3022" y="89611"/>
                </a:lnTo>
                <a:lnTo>
                  <a:pt x="10875" y="88856"/>
                </a:lnTo>
                <a:lnTo>
                  <a:pt x="34209" y="49085"/>
                </a:lnTo>
                <a:lnTo>
                  <a:pt x="34671" y="35026"/>
                </a:lnTo>
                <a:lnTo>
                  <a:pt x="34671" y="13157"/>
                </a:lnTo>
                <a:lnTo>
                  <a:pt x="89255" y="13157"/>
                </a:lnTo>
                <a:lnTo>
                  <a:pt x="89255" y="0"/>
                </a:lnTo>
                <a:close/>
              </a:path>
              <a:path w="89534" h="90169">
                <a:moveTo>
                  <a:pt x="89255" y="13157"/>
                </a:moveTo>
                <a:lnTo>
                  <a:pt x="73964" y="13157"/>
                </a:lnTo>
                <a:lnTo>
                  <a:pt x="73964" y="89611"/>
                </a:lnTo>
                <a:lnTo>
                  <a:pt x="89255" y="89611"/>
                </a:lnTo>
                <a:lnTo>
                  <a:pt x="8925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956956" y="2193163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4">
                <a:moveTo>
                  <a:pt x="43205" y="0"/>
                </a:moveTo>
                <a:lnTo>
                  <a:pt x="6499" y="19460"/>
                </a:lnTo>
                <a:lnTo>
                  <a:pt x="0" y="46228"/>
                </a:lnTo>
                <a:lnTo>
                  <a:pt x="721" y="56395"/>
                </a:lnTo>
                <a:lnTo>
                  <a:pt x="25339" y="90900"/>
                </a:lnTo>
                <a:lnTo>
                  <a:pt x="43561" y="94234"/>
                </a:lnTo>
                <a:lnTo>
                  <a:pt x="51178" y="93767"/>
                </a:lnTo>
                <a:lnTo>
                  <a:pt x="76453" y="81076"/>
                </a:lnTo>
                <a:lnTo>
                  <a:pt x="34429" y="81076"/>
                </a:lnTo>
                <a:lnTo>
                  <a:pt x="27444" y="78092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3"/>
                </a:lnTo>
                <a:lnTo>
                  <a:pt x="82507" y="34315"/>
                </a:lnTo>
                <a:lnTo>
                  <a:pt x="15824" y="34315"/>
                </a:lnTo>
                <a:lnTo>
                  <a:pt x="16891" y="28155"/>
                </a:lnTo>
                <a:lnTo>
                  <a:pt x="19735" y="23088"/>
                </a:lnTo>
                <a:lnTo>
                  <a:pt x="28981" y="15151"/>
                </a:lnTo>
                <a:lnTo>
                  <a:pt x="35140" y="13157"/>
                </a:lnTo>
                <a:lnTo>
                  <a:pt x="73365" y="13157"/>
                </a:lnTo>
                <a:lnTo>
                  <a:pt x="72542" y="12001"/>
                </a:lnTo>
                <a:lnTo>
                  <a:pt x="66844" y="6750"/>
                </a:lnTo>
                <a:lnTo>
                  <a:pt x="60055" y="3000"/>
                </a:lnTo>
                <a:lnTo>
                  <a:pt x="52175" y="750"/>
                </a:lnTo>
                <a:lnTo>
                  <a:pt x="43205" y="0"/>
                </a:lnTo>
                <a:close/>
              </a:path>
              <a:path w="83820" h="94614">
                <a:moveTo>
                  <a:pt x="81610" y="67208"/>
                </a:moveTo>
                <a:lnTo>
                  <a:pt x="66319" y="67208"/>
                </a:lnTo>
                <a:lnTo>
                  <a:pt x="63297" y="73275"/>
                </a:lnTo>
                <a:lnTo>
                  <a:pt x="58497" y="77609"/>
                </a:lnTo>
                <a:lnTo>
                  <a:pt x="51919" y="80210"/>
                </a:lnTo>
                <a:lnTo>
                  <a:pt x="43561" y="81076"/>
                </a:lnTo>
                <a:lnTo>
                  <a:pt x="76453" y="81076"/>
                </a:lnTo>
                <a:lnTo>
                  <a:pt x="80073" y="75272"/>
                </a:lnTo>
                <a:lnTo>
                  <a:pt x="81610" y="67208"/>
                </a:lnTo>
                <a:close/>
              </a:path>
              <a:path w="83820" h="94614">
                <a:moveTo>
                  <a:pt x="73365" y="13157"/>
                </a:moveTo>
                <a:lnTo>
                  <a:pt x="50076" y="13157"/>
                </a:lnTo>
                <a:lnTo>
                  <a:pt x="55892" y="15176"/>
                </a:lnTo>
                <a:lnTo>
                  <a:pt x="64655" y="23241"/>
                </a:lnTo>
                <a:lnTo>
                  <a:pt x="67094" y="28270"/>
                </a:lnTo>
                <a:lnTo>
                  <a:pt x="67564" y="34315"/>
                </a:lnTo>
                <a:lnTo>
                  <a:pt x="82507" y="34315"/>
                </a:lnTo>
                <a:lnTo>
                  <a:pt x="82407" y="33255"/>
                </a:lnTo>
                <a:lnTo>
                  <a:pt x="80362" y="25449"/>
                </a:lnTo>
                <a:lnTo>
                  <a:pt x="77073" y="18364"/>
                </a:lnTo>
                <a:lnTo>
                  <a:pt x="7336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063636" y="2195474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5112" y="0"/>
                </a:moveTo>
                <a:lnTo>
                  <a:pt x="0" y="0"/>
                </a:lnTo>
                <a:lnTo>
                  <a:pt x="0" y="89611"/>
                </a:lnTo>
                <a:lnTo>
                  <a:pt x="15112" y="89611"/>
                </a:lnTo>
                <a:lnTo>
                  <a:pt x="15112" y="50139"/>
                </a:lnTo>
                <a:lnTo>
                  <a:pt x="79832" y="50139"/>
                </a:lnTo>
                <a:lnTo>
                  <a:pt x="79832" y="36982"/>
                </a:lnTo>
                <a:lnTo>
                  <a:pt x="15112" y="36982"/>
                </a:lnTo>
                <a:lnTo>
                  <a:pt x="15112" y="0"/>
                </a:lnTo>
                <a:close/>
              </a:path>
              <a:path w="80009" h="90169">
                <a:moveTo>
                  <a:pt x="79832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09" h="90169">
                <a:moveTo>
                  <a:pt x="79832" y="0"/>
                </a:moveTo>
                <a:lnTo>
                  <a:pt x="64719" y="0"/>
                </a:lnTo>
                <a:lnTo>
                  <a:pt x="64719" y="36982"/>
                </a:lnTo>
                <a:lnTo>
                  <a:pt x="79832" y="36982"/>
                </a:lnTo>
                <a:lnTo>
                  <a:pt x="798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172627" y="2195474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5" y="89611"/>
                </a:lnTo>
                <a:lnTo>
                  <a:pt x="33029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09" h="90169">
                <a:moveTo>
                  <a:pt x="80009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09" y="89611"/>
                </a:lnTo>
                <a:lnTo>
                  <a:pt x="80009" y="20269"/>
                </a:lnTo>
                <a:close/>
              </a:path>
              <a:path w="80009" h="90169">
                <a:moveTo>
                  <a:pt x="80009" y="0"/>
                </a:moveTo>
                <a:lnTo>
                  <a:pt x="57962" y="0"/>
                </a:lnTo>
                <a:lnTo>
                  <a:pt x="18668" y="69341"/>
                </a:lnTo>
                <a:lnTo>
                  <a:pt x="33029" y="69341"/>
                </a:lnTo>
                <a:lnTo>
                  <a:pt x="61340" y="20269"/>
                </a:lnTo>
                <a:lnTo>
                  <a:pt x="80009" y="20269"/>
                </a:lnTo>
                <a:lnTo>
                  <a:pt x="800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76285" y="2193163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4">
                <a:moveTo>
                  <a:pt x="43205" y="0"/>
                </a:moveTo>
                <a:lnTo>
                  <a:pt x="6499" y="19460"/>
                </a:lnTo>
                <a:lnTo>
                  <a:pt x="0" y="46228"/>
                </a:lnTo>
                <a:lnTo>
                  <a:pt x="721" y="56395"/>
                </a:lnTo>
                <a:lnTo>
                  <a:pt x="25339" y="90900"/>
                </a:lnTo>
                <a:lnTo>
                  <a:pt x="43561" y="94234"/>
                </a:lnTo>
                <a:lnTo>
                  <a:pt x="51178" y="93767"/>
                </a:lnTo>
                <a:lnTo>
                  <a:pt x="76453" y="81076"/>
                </a:lnTo>
                <a:lnTo>
                  <a:pt x="34429" y="81076"/>
                </a:lnTo>
                <a:lnTo>
                  <a:pt x="27432" y="78092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3"/>
                </a:lnTo>
                <a:lnTo>
                  <a:pt x="82507" y="34315"/>
                </a:lnTo>
                <a:lnTo>
                  <a:pt x="15824" y="34315"/>
                </a:lnTo>
                <a:lnTo>
                  <a:pt x="16891" y="28155"/>
                </a:lnTo>
                <a:lnTo>
                  <a:pt x="19735" y="23088"/>
                </a:lnTo>
                <a:lnTo>
                  <a:pt x="28981" y="15151"/>
                </a:lnTo>
                <a:lnTo>
                  <a:pt x="35140" y="13157"/>
                </a:lnTo>
                <a:lnTo>
                  <a:pt x="73365" y="13157"/>
                </a:lnTo>
                <a:lnTo>
                  <a:pt x="72542" y="12001"/>
                </a:lnTo>
                <a:lnTo>
                  <a:pt x="66842" y="6750"/>
                </a:lnTo>
                <a:lnTo>
                  <a:pt x="60050" y="3000"/>
                </a:lnTo>
                <a:lnTo>
                  <a:pt x="52170" y="750"/>
                </a:lnTo>
                <a:lnTo>
                  <a:pt x="43205" y="0"/>
                </a:lnTo>
                <a:close/>
              </a:path>
              <a:path w="83820" h="94614">
                <a:moveTo>
                  <a:pt x="81610" y="67208"/>
                </a:moveTo>
                <a:lnTo>
                  <a:pt x="66319" y="67208"/>
                </a:lnTo>
                <a:lnTo>
                  <a:pt x="63295" y="73275"/>
                </a:lnTo>
                <a:lnTo>
                  <a:pt x="58493" y="77609"/>
                </a:lnTo>
                <a:lnTo>
                  <a:pt x="51914" y="80210"/>
                </a:lnTo>
                <a:lnTo>
                  <a:pt x="43561" y="81076"/>
                </a:lnTo>
                <a:lnTo>
                  <a:pt x="76453" y="81076"/>
                </a:lnTo>
                <a:lnTo>
                  <a:pt x="80073" y="75272"/>
                </a:lnTo>
                <a:lnTo>
                  <a:pt x="81610" y="67208"/>
                </a:lnTo>
                <a:close/>
              </a:path>
              <a:path w="83820" h="94614">
                <a:moveTo>
                  <a:pt x="73365" y="13157"/>
                </a:moveTo>
                <a:lnTo>
                  <a:pt x="50076" y="13157"/>
                </a:lnTo>
                <a:lnTo>
                  <a:pt x="55880" y="15176"/>
                </a:lnTo>
                <a:lnTo>
                  <a:pt x="64655" y="23241"/>
                </a:lnTo>
                <a:lnTo>
                  <a:pt x="67094" y="28270"/>
                </a:lnTo>
                <a:lnTo>
                  <a:pt x="67564" y="34315"/>
                </a:lnTo>
                <a:lnTo>
                  <a:pt x="82507" y="34315"/>
                </a:lnTo>
                <a:lnTo>
                  <a:pt x="82407" y="33255"/>
                </a:lnTo>
                <a:lnTo>
                  <a:pt x="80362" y="25449"/>
                </a:lnTo>
                <a:lnTo>
                  <a:pt x="77073" y="18364"/>
                </a:lnTo>
                <a:lnTo>
                  <a:pt x="7336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432393" y="2193163"/>
            <a:ext cx="85725" cy="127635"/>
          </a:xfrm>
          <a:custGeom>
            <a:avLst/>
            <a:gdLst/>
            <a:ahLst/>
            <a:cxnLst/>
            <a:rect l="l" t="t" r="r" b="b"/>
            <a:pathLst>
              <a:path w="85725" h="127635">
                <a:moveTo>
                  <a:pt x="14579" y="2311"/>
                </a:moveTo>
                <a:lnTo>
                  <a:pt x="0" y="2311"/>
                </a:lnTo>
                <a:lnTo>
                  <a:pt x="0" y="127482"/>
                </a:lnTo>
                <a:lnTo>
                  <a:pt x="15113" y="127482"/>
                </a:lnTo>
                <a:lnTo>
                  <a:pt x="15113" y="82321"/>
                </a:lnTo>
                <a:lnTo>
                  <a:pt x="73875" y="82321"/>
                </a:lnTo>
                <a:lnTo>
                  <a:pt x="75120" y="81076"/>
                </a:lnTo>
                <a:lnTo>
                  <a:pt x="33667" y="81076"/>
                </a:lnTo>
                <a:lnTo>
                  <a:pt x="26631" y="77825"/>
                </a:lnTo>
                <a:lnTo>
                  <a:pt x="17272" y="64782"/>
                </a:lnTo>
                <a:lnTo>
                  <a:pt x="15028" y="57041"/>
                </a:lnTo>
                <a:lnTo>
                  <a:pt x="14986" y="37339"/>
                </a:lnTo>
                <a:lnTo>
                  <a:pt x="17272" y="29464"/>
                </a:lnTo>
                <a:lnTo>
                  <a:pt x="26631" y="16421"/>
                </a:lnTo>
                <a:lnTo>
                  <a:pt x="33667" y="13157"/>
                </a:lnTo>
                <a:lnTo>
                  <a:pt x="74944" y="13157"/>
                </a:lnTo>
                <a:lnTo>
                  <a:pt x="73716" y="11912"/>
                </a:lnTo>
                <a:lnTo>
                  <a:pt x="14579" y="11912"/>
                </a:lnTo>
                <a:lnTo>
                  <a:pt x="14579" y="2311"/>
                </a:lnTo>
                <a:close/>
              </a:path>
              <a:path w="85725" h="127635">
                <a:moveTo>
                  <a:pt x="73875" y="82321"/>
                </a:moveTo>
                <a:lnTo>
                  <a:pt x="19024" y="82321"/>
                </a:lnTo>
                <a:lnTo>
                  <a:pt x="24065" y="87536"/>
                </a:lnTo>
                <a:lnTo>
                  <a:pt x="30310" y="91259"/>
                </a:lnTo>
                <a:lnTo>
                  <a:pt x="37757" y="93490"/>
                </a:lnTo>
                <a:lnTo>
                  <a:pt x="46405" y="94234"/>
                </a:lnTo>
                <a:lnTo>
                  <a:pt x="55001" y="93412"/>
                </a:lnTo>
                <a:lnTo>
                  <a:pt x="62653" y="90946"/>
                </a:lnTo>
                <a:lnTo>
                  <a:pt x="69360" y="86834"/>
                </a:lnTo>
                <a:lnTo>
                  <a:pt x="73875" y="82321"/>
                </a:lnTo>
                <a:close/>
              </a:path>
              <a:path w="85725" h="127635">
                <a:moveTo>
                  <a:pt x="74944" y="13157"/>
                </a:moveTo>
                <a:lnTo>
                  <a:pt x="51803" y="13157"/>
                </a:lnTo>
                <a:lnTo>
                  <a:pt x="58585" y="16268"/>
                </a:lnTo>
                <a:lnTo>
                  <a:pt x="63385" y="22491"/>
                </a:lnTo>
                <a:lnTo>
                  <a:pt x="66536" y="27532"/>
                </a:lnTo>
                <a:lnTo>
                  <a:pt x="68786" y="33318"/>
                </a:lnTo>
                <a:lnTo>
                  <a:pt x="70136" y="39847"/>
                </a:lnTo>
                <a:lnTo>
                  <a:pt x="70586" y="47117"/>
                </a:lnTo>
                <a:lnTo>
                  <a:pt x="70136" y="54391"/>
                </a:lnTo>
                <a:lnTo>
                  <a:pt x="51803" y="81076"/>
                </a:lnTo>
                <a:lnTo>
                  <a:pt x="75120" y="81076"/>
                </a:lnTo>
                <a:lnTo>
                  <a:pt x="79747" y="74023"/>
                </a:lnTo>
                <a:lnTo>
                  <a:pt x="83053" y="66011"/>
                </a:lnTo>
                <a:lnTo>
                  <a:pt x="85037" y="57041"/>
                </a:lnTo>
                <a:lnTo>
                  <a:pt x="85699" y="47117"/>
                </a:lnTo>
                <a:lnTo>
                  <a:pt x="85037" y="37339"/>
                </a:lnTo>
                <a:lnTo>
                  <a:pt x="83053" y="28449"/>
                </a:lnTo>
                <a:lnTo>
                  <a:pt x="79747" y="20447"/>
                </a:lnTo>
                <a:lnTo>
                  <a:pt x="75120" y="13335"/>
                </a:lnTo>
                <a:lnTo>
                  <a:pt x="74944" y="13157"/>
                </a:lnTo>
                <a:close/>
              </a:path>
              <a:path w="85725" h="127635">
                <a:moveTo>
                  <a:pt x="46405" y="0"/>
                </a:moveTo>
                <a:lnTo>
                  <a:pt x="37790" y="745"/>
                </a:lnTo>
                <a:lnTo>
                  <a:pt x="30267" y="2979"/>
                </a:lnTo>
                <a:lnTo>
                  <a:pt x="23835" y="6702"/>
                </a:lnTo>
                <a:lnTo>
                  <a:pt x="18491" y="11912"/>
                </a:lnTo>
                <a:lnTo>
                  <a:pt x="73716" y="11912"/>
                </a:lnTo>
                <a:lnTo>
                  <a:pt x="69360" y="7500"/>
                </a:lnTo>
                <a:lnTo>
                  <a:pt x="62653" y="3333"/>
                </a:lnTo>
                <a:lnTo>
                  <a:pt x="55001" y="833"/>
                </a:lnTo>
                <a:lnTo>
                  <a:pt x="464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541740" y="2195474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5" y="89611"/>
                </a:lnTo>
                <a:lnTo>
                  <a:pt x="33029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09" h="90169">
                <a:moveTo>
                  <a:pt x="80009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09" y="89611"/>
                </a:lnTo>
                <a:lnTo>
                  <a:pt x="80009" y="20269"/>
                </a:lnTo>
                <a:close/>
              </a:path>
              <a:path w="80009" h="90169">
                <a:moveTo>
                  <a:pt x="80009" y="0"/>
                </a:moveTo>
                <a:lnTo>
                  <a:pt x="57962" y="0"/>
                </a:lnTo>
                <a:lnTo>
                  <a:pt x="18668" y="69341"/>
                </a:lnTo>
                <a:lnTo>
                  <a:pt x="33029" y="69341"/>
                </a:lnTo>
                <a:lnTo>
                  <a:pt x="61340" y="20269"/>
                </a:lnTo>
                <a:lnTo>
                  <a:pt x="80009" y="20269"/>
                </a:lnTo>
                <a:lnTo>
                  <a:pt x="800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645397" y="2193163"/>
            <a:ext cx="81280" cy="94615"/>
          </a:xfrm>
          <a:custGeom>
            <a:avLst/>
            <a:gdLst/>
            <a:ahLst/>
            <a:cxnLst/>
            <a:rect l="l" t="t" r="r" b="b"/>
            <a:pathLst>
              <a:path w="81279" h="94614">
                <a:moveTo>
                  <a:pt x="43560" y="0"/>
                </a:moveTo>
                <a:lnTo>
                  <a:pt x="6499" y="20215"/>
                </a:lnTo>
                <a:lnTo>
                  <a:pt x="0" y="47117"/>
                </a:lnTo>
                <a:lnTo>
                  <a:pt x="726" y="56970"/>
                </a:lnTo>
                <a:lnTo>
                  <a:pt x="25446" y="90925"/>
                </a:lnTo>
                <a:lnTo>
                  <a:pt x="43560" y="94234"/>
                </a:lnTo>
                <a:lnTo>
                  <a:pt x="50869" y="93740"/>
                </a:lnTo>
                <a:lnTo>
                  <a:pt x="57497" y="92259"/>
                </a:lnTo>
                <a:lnTo>
                  <a:pt x="63447" y="89787"/>
                </a:lnTo>
                <a:lnTo>
                  <a:pt x="68719" y="86321"/>
                </a:lnTo>
                <a:lnTo>
                  <a:pt x="75266" y="81076"/>
                </a:lnTo>
                <a:lnTo>
                  <a:pt x="34074" y="81076"/>
                </a:lnTo>
                <a:lnTo>
                  <a:pt x="26962" y="77825"/>
                </a:lnTo>
                <a:lnTo>
                  <a:pt x="15112" y="37045"/>
                </a:lnTo>
                <a:lnTo>
                  <a:pt x="17449" y="29019"/>
                </a:lnTo>
                <a:lnTo>
                  <a:pt x="26809" y="16332"/>
                </a:lnTo>
                <a:lnTo>
                  <a:pt x="33959" y="13157"/>
                </a:lnTo>
                <a:lnTo>
                  <a:pt x="75339" y="13157"/>
                </a:lnTo>
                <a:lnTo>
                  <a:pt x="75183" y="12890"/>
                </a:lnTo>
                <a:lnTo>
                  <a:pt x="68719" y="7734"/>
                </a:lnTo>
                <a:lnTo>
                  <a:pt x="63511" y="4350"/>
                </a:lnTo>
                <a:lnTo>
                  <a:pt x="57583" y="1933"/>
                </a:lnTo>
                <a:lnTo>
                  <a:pt x="50933" y="483"/>
                </a:lnTo>
                <a:lnTo>
                  <a:pt x="43560" y="0"/>
                </a:lnTo>
                <a:close/>
              </a:path>
              <a:path w="81279" h="94614">
                <a:moveTo>
                  <a:pt x="81254" y="64897"/>
                </a:moveTo>
                <a:lnTo>
                  <a:pt x="66141" y="64897"/>
                </a:lnTo>
                <a:lnTo>
                  <a:pt x="63329" y="71979"/>
                </a:lnTo>
                <a:lnTo>
                  <a:pt x="58627" y="77035"/>
                </a:lnTo>
                <a:lnTo>
                  <a:pt x="52038" y="80066"/>
                </a:lnTo>
                <a:lnTo>
                  <a:pt x="43560" y="81076"/>
                </a:lnTo>
                <a:lnTo>
                  <a:pt x="75266" y="81076"/>
                </a:lnTo>
                <a:lnTo>
                  <a:pt x="79478" y="73906"/>
                </a:lnTo>
                <a:lnTo>
                  <a:pt x="81254" y="64897"/>
                </a:lnTo>
                <a:close/>
              </a:path>
              <a:path w="81279" h="94614">
                <a:moveTo>
                  <a:pt x="75339" y="13157"/>
                </a:moveTo>
                <a:lnTo>
                  <a:pt x="43560" y="13157"/>
                </a:lnTo>
                <a:lnTo>
                  <a:pt x="51404" y="14102"/>
                </a:lnTo>
                <a:lnTo>
                  <a:pt x="57694" y="16937"/>
                </a:lnTo>
                <a:lnTo>
                  <a:pt x="62429" y="21660"/>
                </a:lnTo>
                <a:lnTo>
                  <a:pt x="65608" y="28270"/>
                </a:lnTo>
                <a:lnTo>
                  <a:pt x="80721" y="28270"/>
                </a:lnTo>
                <a:lnTo>
                  <a:pt x="79171" y="19735"/>
                </a:lnTo>
                <a:lnTo>
                  <a:pt x="75339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749233" y="2195474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4" h="90169">
                <a:moveTo>
                  <a:pt x="15112" y="0"/>
                </a:moveTo>
                <a:lnTo>
                  <a:pt x="0" y="0"/>
                </a:lnTo>
                <a:lnTo>
                  <a:pt x="0" y="89611"/>
                </a:lnTo>
                <a:lnTo>
                  <a:pt x="15112" y="89611"/>
                </a:lnTo>
                <a:lnTo>
                  <a:pt x="15112" y="50139"/>
                </a:lnTo>
                <a:lnTo>
                  <a:pt x="58394" y="50139"/>
                </a:lnTo>
                <a:lnTo>
                  <a:pt x="54940" y="43205"/>
                </a:lnTo>
                <a:lnTo>
                  <a:pt x="58090" y="36982"/>
                </a:lnTo>
                <a:lnTo>
                  <a:pt x="15112" y="36982"/>
                </a:lnTo>
                <a:lnTo>
                  <a:pt x="15112" y="0"/>
                </a:lnTo>
                <a:close/>
              </a:path>
              <a:path w="78104" h="90169">
                <a:moveTo>
                  <a:pt x="58394" y="50139"/>
                </a:moveTo>
                <a:lnTo>
                  <a:pt x="41960" y="50139"/>
                </a:lnTo>
                <a:lnTo>
                  <a:pt x="61874" y="89611"/>
                </a:lnTo>
                <a:lnTo>
                  <a:pt x="78054" y="89611"/>
                </a:lnTo>
                <a:lnTo>
                  <a:pt x="58394" y="50139"/>
                </a:lnTo>
                <a:close/>
              </a:path>
              <a:path w="78104" h="90169">
                <a:moveTo>
                  <a:pt x="76809" y="0"/>
                </a:moveTo>
                <a:lnTo>
                  <a:pt x="60985" y="0"/>
                </a:lnTo>
                <a:lnTo>
                  <a:pt x="42316" y="36982"/>
                </a:lnTo>
                <a:lnTo>
                  <a:pt x="58090" y="36982"/>
                </a:lnTo>
                <a:lnTo>
                  <a:pt x="768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841867" y="2193163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23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8" y="35927"/>
                </a:lnTo>
                <a:lnTo>
                  <a:pt x="0" y="56895"/>
                </a:lnTo>
                <a:lnTo>
                  <a:pt x="0" y="73139"/>
                </a:lnTo>
                <a:lnTo>
                  <a:pt x="2895" y="80010"/>
                </a:lnTo>
                <a:lnTo>
                  <a:pt x="14516" y="91389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6" y="93500"/>
                </a:lnTo>
                <a:lnTo>
                  <a:pt x="48491" y="91300"/>
                </a:lnTo>
                <a:lnTo>
                  <a:pt x="54881" y="87633"/>
                </a:lnTo>
                <a:lnTo>
                  <a:pt x="60096" y="82499"/>
                </a:lnTo>
                <a:lnTo>
                  <a:pt x="78231" y="82499"/>
                </a:lnTo>
                <a:lnTo>
                  <a:pt x="78231" y="81076"/>
                </a:lnTo>
                <a:lnTo>
                  <a:pt x="29273" y="81076"/>
                </a:lnTo>
                <a:lnTo>
                  <a:pt x="24142" y="79603"/>
                </a:lnTo>
                <a:lnTo>
                  <a:pt x="16916" y="73672"/>
                </a:lnTo>
                <a:lnTo>
                  <a:pt x="15112" y="69646"/>
                </a:lnTo>
                <a:lnTo>
                  <a:pt x="15112" y="64541"/>
                </a:lnTo>
                <a:lnTo>
                  <a:pt x="16458" y="57073"/>
                </a:lnTo>
                <a:lnTo>
                  <a:pt x="20493" y="51739"/>
                </a:lnTo>
                <a:lnTo>
                  <a:pt x="27216" y="48539"/>
                </a:lnTo>
                <a:lnTo>
                  <a:pt x="36626" y="47472"/>
                </a:lnTo>
                <a:lnTo>
                  <a:pt x="78231" y="47472"/>
                </a:lnTo>
                <a:lnTo>
                  <a:pt x="78231" y="20980"/>
                </a:lnTo>
                <a:lnTo>
                  <a:pt x="74942" y="13334"/>
                </a:lnTo>
                <a:lnTo>
                  <a:pt x="74723" y="13157"/>
                </a:lnTo>
                <a:close/>
              </a:path>
              <a:path w="78740" h="94614">
                <a:moveTo>
                  <a:pt x="78231" y="82499"/>
                </a:moveTo>
                <a:lnTo>
                  <a:pt x="64007" y="82499"/>
                </a:lnTo>
                <a:lnTo>
                  <a:pt x="64007" y="91922"/>
                </a:lnTo>
                <a:lnTo>
                  <a:pt x="78231" y="91922"/>
                </a:lnTo>
                <a:lnTo>
                  <a:pt x="78231" y="82499"/>
                </a:lnTo>
                <a:close/>
              </a:path>
              <a:path w="78740" h="94614">
                <a:moveTo>
                  <a:pt x="78231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44" y="68783"/>
                </a:lnTo>
                <a:lnTo>
                  <a:pt x="49834" y="78625"/>
                </a:lnTo>
                <a:lnTo>
                  <a:pt x="43383" y="81076"/>
                </a:lnTo>
                <a:lnTo>
                  <a:pt x="78231" y="81076"/>
                </a:lnTo>
                <a:lnTo>
                  <a:pt x="78231" y="47472"/>
                </a:lnTo>
                <a:close/>
              </a:path>
              <a:path w="78740" h="94614">
                <a:moveTo>
                  <a:pt x="41249" y="0"/>
                </a:moveTo>
                <a:lnTo>
                  <a:pt x="6286" y="17957"/>
                </a:lnTo>
                <a:lnTo>
                  <a:pt x="5689" y="26136"/>
                </a:lnTo>
                <a:lnTo>
                  <a:pt x="20802" y="26136"/>
                </a:lnTo>
                <a:lnTo>
                  <a:pt x="21628" y="17487"/>
                </a:lnTo>
                <a:lnTo>
                  <a:pt x="28562" y="13157"/>
                </a:lnTo>
                <a:lnTo>
                  <a:pt x="74723" y="13157"/>
                </a:lnTo>
                <a:lnTo>
                  <a:pt x="68364" y="8000"/>
                </a:lnTo>
                <a:lnTo>
                  <a:pt x="62968" y="4500"/>
                </a:lnTo>
                <a:lnTo>
                  <a:pt x="56649" y="2000"/>
                </a:lnTo>
                <a:lnTo>
                  <a:pt x="49409" y="500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947836" y="2195474"/>
            <a:ext cx="95885" cy="90170"/>
          </a:xfrm>
          <a:custGeom>
            <a:avLst/>
            <a:gdLst/>
            <a:ahLst/>
            <a:cxnLst/>
            <a:rect l="l" t="t" r="r" b="b"/>
            <a:pathLst>
              <a:path w="95884" h="90169">
                <a:moveTo>
                  <a:pt x="24003" y="0"/>
                </a:moveTo>
                <a:lnTo>
                  <a:pt x="0" y="0"/>
                </a:lnTo>
                <a:lnTo>
                  <a:pt x="0" y="89611"/>
                </a:lnTo>
                <a:lnTo>
                  <a:pt x="14757" y="89611"/>
                </a:lnTo>
                <a:lnTo>
                  <a:pt x="14757" y="17602"/>
                </a:lnTo>
                <a:lnTo>
                  <a:pt x="33492" y="17602"/>
                </a:lnTo>
                <a:lnTo>
                  <a:pt x="24003" y="0"/>
                </a:lnTo>
                <a:close/>
              </a:path>
              <a:path w="95884" h="90169">
                <a:moveTo>
                  <a:pt x="95656" y="17602"/>
                </a:moveTo>
                <a:lnTo>
                  <a:pt x="80899" y="17602"/>
                </a:lnTo>
                <a:lnTo>
                  <a:pt x="80899" y="89611"/>
                </a:lnTo>
                <a:lnTo>
                  <a:pt x="95656" y="89611"/>
                </a:lnTo>
                <a:lnTo>
                  <a:pt x="95656" y="17602"/>
                </a:lnTo>
                <a:close/>
              </a:path>
              <a:path w="95884" h="90169">
                <a:moveTo>
                  <a:pt x="33492" y="17602"/>
                </a:moveTo>
                <a:lnTo>
                  <a:pt x="18669" y="17602"/>
                </a:lnTo>
                <a:lnTo>
                  <a:pt x="39471" y="56006"/>
                </a:lnTo>
                <a:lnTo>
                  <a:pt x="56184" y="56006"/>
                </a:lnTo>
                <a:lnTo>
                  <a:pt x="64371" y="40893"/>
                </a:lnTo>
                <a:lnTo>
                  <a:pt x="46050" y="40893"/>
                </a:lnTo>
                <a:lnTo>
                  <a:pt x="33492" y="17602"/>
                </a:lnTo>
                <a:close/>
              </a:path>
              <a:path w="95884" h="90169">
                <a:moveTo>
                  <a:pt x="95656" y="0"/>
                </a:moveTo>
                <a:lnTo>
                  <a:pt x="72009" y="0"/>
                </a:lnTo>
                <a:lnTo>
                  <a:pt x="49961" y="40893"/>
                </a:lnTo>
                <a:lnTo>
                  <a:pt x="64371" y="40893"/>
                </a:lnTo>
                <a:lnTo>
                  <a:pt x="76987" y="17602"/>
                </a:lnTo>
                <a:lnTo>
                  <a:pt x="95656" y="17602"/>
                </a:lnTo>
                <a:lnTo>
                  <a:pt x="956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072651" y="2195474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5" y="89611"/>
                </a:lnTo>
                <a:lnTo>
                  <a:pt x="33029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09" h="90169">
                <a:moveTo>
                  <a:pt x="80009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09" y="89611"/>
                </a:lnTo>
                <a:lnTo>
                  <a:pt x="80009" y="20269"/>
                </a:lnTo>
                <a:close/>
              </a:path>
              <a:path w="80009" h="90169">
                <a:moveTo>
                  <a:pt x="80009" y="0"/>
                </a:moveTo>
                <a:lnTo>
                  <a:pt x="57962" y="0"/>
                </a:lnTo>
                <a:lnTo>
                  <a:pt x="18668" y="69341"/>
                </a:lnTo>
                <a:lnTo>
                  <a:pt x="33029" y="69341"/>
                </a:lnTo>
                <a:lnTo>
                  <a:pt x="61340" y="20269"/>
                </a:lnTo>
                <a:lnTo>
                  <a:pt x="80009" y="20269"/>
                </a:lnTo>
                <a:lnTo>
                  <a:pt x="800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231248" y="2195474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4" h="90169">
                <a:moveTo>
                  <a:pt x="53467" y="0"/>
                </a:moveTo>
                <a:lnTo>
                  <a:pt x="0" y="0"/>
                </a:lnTo>
                <a:lnTo>
                  <a:pt x="0" y="89611"/>
                </a:lnTo>
                <a:lnTo>
                  <a:pt x="46050" y="89611"/>
                </a:lnTo>
                <a:lnTo>
                  <a:pt x="59894" y="88077"/>
                </a:lnTo>
                <a:lnTo>
                  <a:pt x="69784" y="83477"/>
                </a:lnTo>
                <a:lnTo>
                  <a:pt x="74945" y="76809"/>
                </a:lnTo>
                <a:lnTo>
                  <a:pt x="14935" y="76809"/>
                </a:lnTo>
                <a:lnTo>
                  <a:pt x="14935" y="49961"/>
                </a:lnTo>
                <a:lnTo>
                  <a:pt x="72790" y="49961"/>
                </a:lnTo>
                <a:lnTo>
                  <a:pt x="71031" y="47536"/>
                </a:lnTo>
                <a:lnTo>
                  <a:pt x="67500" y="45161"/>
                </a:lnTo>
                <a:lnTo>
                  <a:pt x="63119" y="44094"/>
                </a:lnTo>
                <a:lnTo>
                  <a:pt x="63119" y="40182"/>
                </a:lnTo>
                <a:lnTo>
                  <a:pt x="65849" y="38760"/>
                </a:lnTo>
                <a:lnTo>
                  <a:pt x="67467" y="37160"/>
                </a:lnTo>
                <a:lnTo>
                  <a:pt x="14935" y="37160"/>
                </a:lnTo>
                <a:lnTo>
                  <a:pt x="14935" y="12801"/>
                </a:lnTo>
                <a:lnTo>
                  <a:pt x="71533" y="12801"/>
                </a:lnTo>
                <a:lnTo>
                  <a:pt x="70256" y="9931"/>
                </a:lnTo>
                <a:lnTo>
                  <a:pt x="60426" y="1993"/>
                </a:lnTo>
                <a:lnTo>
                  <a:pt x="53467" y="0"/>
                </a:lnTo>
                <a:close/>
              </a:path>
              <a:path w="78104" h="90169">
                <a:moveTo>
                  <a:pt x="72790" y="49961"/>
                </a:moveTo>
                <a:lnTo>
                  <a:pt x="56781" y="49961"/>
                </a:lnTo>
                <a:lnTo>
                  <a:pt x="62585" y="54470"/>
                </a:lnTo>
                <a:lnTo>
                  <a:pt x="62585" y="72364"/>
                </a:lnTo>
                <a:lnTo>
                  <a:pt x="56781" y="76809"/>
                </a:lnTo>
                <a:lnTo>
                  <a:pt x="74945" y="76809"/>
                </a:lnTo>
                <a:lnTo>
                  <a:pt x="75719" y="75809"/>
                </a:lnTo>
                <a:lnTo>
                  <a:pt x="77698" y="65074"/>
                </a:lnTo>
                <a:lnTo>
                  <a:pt x="77698" y="59512"/>
                </a:lnTo>
                <a:lnTo>
                  <a:pt x="76365" y="54889"/>
                </a:lnTo>
                <a:lnTo>
                  <a:pt x="72790" y="49961"/>
                </a:lnTo>
                <a:close/>
              </a:path>
              <a:path w="78104" h="90169">
                <a:moveTo>
                  <a:pt x="71533" y="12801"/>
                </a:moveTo>
                <a:lnTo>
                  <a:pt x="52743" y="12801"/>
                </a:lnTo>
                <a:lnTo>
                  <a:pt x="57607" y="16890"/>
                </a:lnTo>
                <a:lnTo>
                  <a:pt x="57607" y="28625"/>
                </a:lnTo>
                <a:lnTo>
                  <a:pt x="56451" y="31534"/>
                </a:lnTo>
                <a:lnTo>
                  <a:pt x="51828" y="36042"/>
                </a:lnTo>
                <a:lnTo>
                  <a:pt x="48120" y="37160"/>
                </a:lnTo>
                <a:lnTo>
                  <a:pt x="67467" y="37160"/>
                </a:lnTo>
                <a:lnTo>
                  <a:pt x="68122" y="36512"/>
                </a:lnTo>
                <a:lnTo>
                  <a:pt x="71805" y="30352"/>
                </a:lnTo>
                <a:lnTo>
                  <a:pt x="72720" y="26733"/>
                </a:lnTo>
                <a:lnTo>
                  <a:pt x="72720" y="15468"/>
                </a:lnTo>
                <a:lnTo>
                  <a:pt x="71533" y="128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462033" y="2298344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579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381845" y="2278659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767" y="0"/>
                </a:lnTo>
              </a:path>
            </a:pathLst>
          </a:custGeom>
          <a:ln w="139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389402" y="2195474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151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452698" y="2195474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3"/>
                </a:lnTo>
              </a:path>
            </a:pathLst>
          </a:custGeom>
          <a:ln w="151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496170" y="2195474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5" y="89611"/>
                </a:lnTo>
                <a:lnTo>
                  <a:pt x="33029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09" h="90169">
                <a:moveTo>
                  <a:pt x="80009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09" y="89611"/>
                </a:lnTo>
                <a:lnTo>
                  <a:pt x="80009" y="20269"/>
                </a:lnTo>
                <a:close/>
              </a:path>
              <a:path w="80009" h="90169">
                <a:moveTo>
                  <a:pt x="80009" y="0"/>
                </a:moveTo>
                <a:lnTo>
                  <a:pt x="57962" y="0"/>
                </a:lnTo>
                <a:lnTo>
                  <a:pt x="18668" y="69341"/>
                </a:lnTo>
                <a:lnTo>
                  <a:pt x="33029" y="69341"/>
                </a:lnTo>
                <a:lnTo>
                  <a:pt x="61340" y="20269"/>
                </a:lnTo>
                <a:lnTo>
                  <a:pt x="80009" y="20269"/>
                </a:lnTo>
                <a:lnTo>
                  <a:pt x="800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599828" y="2155825"/>
            <a:ext cx="109220" cy="165100"/>
          </a:xfrm>
          <a:custGeom>
            <a:avLst/>
            <a:gdLst/>
            <a:ahLst/>
            <a:cxnLst/>
            <a:rect l="l" t="t" r="r" b="b"/>
            <a:pathLst>
              <a:path w="109220" h="165100">
                <a:moveTo>
                  <a:pt x="64896" y="39649"/>
                </a:moveTo>
                <a:lnTo>
                  <a:pt x="44094" y="39649"/>
                </a:lnTo>
                <a:lnTo>
                  <a:pt x="34175" y="40427"/>
                </a:lnTo>
                <a:lnTo>
                  <a:pt x="2887" y="66297"/>
                </a:lnTo>
                <a:lnTo>
                  <a:pt x="0" y="84454"/>
                </a:lnTo>
                <a:lnTo>
                  <a:pt x="733" y="93949"/>
                </a:lnTo>
                <a:lnTo>
                  <a:pt x="25736" y="126152"/>
                </a:lnTo>
                <a:lnTo>
                  <a:pt x="44272" y="129260"/>
                </a:lnTo>
                <a:lnTo>
                  <a:pt x="47116" y="129260"/>
                </a:lnTo>
                <a:lnTo>
                  <a:pt x="47116" y="164820"/>
                </a:lnTo>
                <a:lnTo>
                  <a:pt x="62052" y="164820"/>
                </a:lnTo>
                <a:lnTo>
                  <a:pt x="62052" y="129260"/>
                </a:lnTo>
                <a:lnTo>
                  <a:pt x="72620" y="128517"/>
                </a:lnTo>
                <a:lnTo>
                  <a:pt x="81921" y="126285"/>
                </a:lnTo>
                <a:lnTo>
                  <a:pt x="89955" y="122563"/>
                </a:lnTo>
                <a:lnTo>
                  <a:pt x="96723" y="117347"/>
                </a:lnTo>
                <a:lnTo>
                  <a:pt x="97455" y="116458"/>
                </a:lnTo>
                <a:lnTo>
                  <a:pt x="34670" y="116458"/>
                </a:lnTo>
                <a:lnTo>
                  <a:pt x="27381" y="113436"/>
                </a:lnTo>
                <a:lnTo>
                  <a:pt x="17424" y="101345"/>
                </a:lnTo>
                <a:lnTo>
                  <a:pt x="15016" y="93949"/>
                </a:lnTo>
                <a:lnTo>
                  <a:pt x="15039" y="74891"/>
                </a:lnTo>
                <a:lnTo>
                  <a:pt x="17449" y="67563"/>
                </a:lnTo>
                <a:lnTo>
                  <a:pt x="27533" y="55473"/>
                </a:lnTo>
                <a:lnTo>
                  <a:pt x="34785" y="52450"/>
                </a:lnTo>
                <a:lnTo>
                  <a:pt x="97616" y="52450"/>
                </a:lnTo>
                <a:lnTo>
                  <a:pt x="97345" y="52095"/>
                </a:lnTo>
                <a:lnTo>
                  <a:pt x="90952" y="46652"/>
                </a:lnTo>
                <a:lnTo>
                  <a:pt x="83412" y="42762"/>
                </a:lnTo>
                <a:lnTo>
                  <a:pt x="74663" y="40422"/>
                </a:lnTo>
                <a:lnTo>
                  <a:pt x="64896" y="39649"/>
                </a:lnTo>
                <a:close/>
              </a:path>
              <a:path w="109220" h="165100">
                <a:moveTo>
                  <a:pt x="62052" y="52450"/>
                </a:moveTo>
                <a:lnTo>
                  <a:pt x="47116" y="52450"/>
                </a:lnTo>
                <a:lnTo>
                  <a:pt x="47116" y="116458"/>
                </a:lnTo>
                <a:lnTo>
                  <a:pt x="62052" y="116458"/>
                </a:lnTo>
                <a:lnTo>
                  <a:pt x="62052" y="52450"/>
                </a:lnTo>
                <a:close/>
              </a:path>
              <a:path w="109220" h="165100">
                <a:moveTo>
                  <a:pt x="97616" y="52450"/>
                </a:moveTo>
                <a:lnTo>
                  <a:pt x="74142" y="52450"/>
                </a:lnTo>
                <a:lnTo>
                  <a:pt x="81457" y="55473"/>
                </a:lnTo>
                <a:lnTo>
                  <a:pt x="91541" y="67563"/>
                </a:lnTo>
                <a:lnTo>
                  <a:pt x="93951" y="74891"/>
                </a:lnTo>
                <a:lnTo>
                  <a:pt x="93974" y="93949"/>
                </a:lnTo>
                <a:lnTo>
                  <a:pt x="91541" y="101345"/>
                </a:lnTo>
                <a:lnTo>
                  <a:pt x="81457" y="113436"/>
                </a:lnTo>
                <a:lnTo>
                  <a:pt x="74142" y="116458"/>
                </a:lnTo>
                <a:lnTo>
                  <a:pt x="97455" y="116458"/>
                </a:lnTo>
                <a:lnTo>
                  <a:pt x="102090" y="110827"/>
                </a:lnTo>
                <a:lnTo>
                  <a:pt x="105924" y="103173"/>
                </a:lnTo>
                <a:lnTo>
                  <a:pt x="108224" y="94382"/>
                </a:lnTo>
                <a:lnTo>
                  <a:pt x="108991" y="84454"/>
                </a:lnTo>
                <a:lnTo>
                  <a:pt x="108281" y="75209"/>
                </a:lnTo>
                <a:lnTo>
                  <a:pt x="108243" y="74891"/>
                </a:lnTo>
                <a:lnTo>
                  <a:pt x="106078" y="66413"/>
                </a:lnTo>
                <a:lnTo>
                  <a:pt x="102438" y="58789"/>
                </a:lnTo>
                <a:lnTo>
                  <a:pt x="97616" y="52450"/>
                </a:lnTo>
                <a:close/>
              </a:path>
              <a:path w="109220" h="165100">
                <a:moveTo>
                  <a:pt x="62052" y="0"/>
                </a:moveTo>
                <a:lnTo>
                  <a:pt x="47116" y="0"/>
                </a:lnTo>
                <a:lnTo>
                  <a:pt x="47116" y="39649"/>
                </a:lnTo>
                <a:lnTo>
                  <a:pt x="62052" y="39649"/>
                </a:lnTo>
                <a:lnTo>
                  <a:pt x="6205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732467" y="2193163"/>
            <a:ext cx="85725" cy="127635"/>
          </a:xfrm>
          <a:custGeom>
            <a:avLst/>
            <a:gdLst/>
            <a:ahLst/>
            <a:cxnLst/>
            <a:rect l="l" t="t" r="r" b="b"/>
            <a:pathLst>
              <a:path w="85725" h="127635">
                <a:moveTo>
                  <a:pt x="14579" y="2311"/>
                </a:moveTo>
                <a:lnTo>
                  <a:pt x="0" y="2311"/>
                </a:lnTo>
                <a:lnTo>
                  <a:pt x="0" y="127482"/>
                </a:lnTo>
                <a:lnTo>
                  <a:pt x="15113" y="127482"/>
                </a:lnTo>
                <a:lnTo>
                  <a:pt x="15113" y="82321"/>
                </a:lnTo>
                <a:lnTo>
                  <a:pt x="73875" y="82321"/>
                </a:lnTo>
                <a:lnTo>
                  <a:pt x="75120" y="81076"/>
                </a:lnTo>
                <a:lnTo>
                  <a:pt x="33667" y="81076"/>
                </a:lnTo>
                <a:lnTo>
                  <a:pt x="26644" y="77825"/>
                </a:lnTo>
                <a:lnTo>
                  <a:pt x="17272" y="64782"/>
                </a:lnTo>
                <a:lnTo>
                  <a:pt x="15028" y="57041"/>
                </a:lnTo>
                <a:lnTo>
                  <a:pt x="14986" y="37339"/>
                </a:lnTo>
                <a:lnTo>
                  <a:pt x="17272" y="29464"/>
                </a:lnTo>
                <a:lnTo>
                  <a:pt x="26644" y="16421"/>
                </a:lnTo>
                <a:lnTo>
                  <a:pt x="33667" y="13157"/>
                </a:lnTo>
                <a:lnTo>
                  <a:pt x="74944" y="13157"/>
                </a:lnTo>
                <a:lnTo>
                  <a:pt x="73716" y="11912"/>
                </a:lnTo>
                <a:lnTo>
                  <a:pt x="14579" y="11912"/>
                </a:lnTo>
                <a:lnTo>
                  <a:pt x="14579" y="2311"/>
                </a:lnTo>
                <a:close/>
              </a:path>
              <a:path w="85725" h="127635">
                <a:moveTo>
                  <a:pt x="73875" y="82321"/>
                </a:moveTo>
                <a:lnTo>
                  <a:pt x="19024" y="82321"/>
                </a:lnTo>
                <a:lnTo>
                  <a:pt x="24070" y="87536"/>
                </a:lnTo>
                <a:lnTo>
                  <a:pt x="30314" y="91259"/>
                </a:lnTo>
                <a:lnTo>
                  <a:pt x="37759" y="93490"/>
                </a:lnTo>
                <a:lnTo>
                  <a:pt x="46405" y="94234"/>
                </a:lnTo>
                <a:lnTo>
                  <a:pt x="55001" y="93412"/>
                </a:lnTo>
                <a:lnTo>
                  <a:pt x="62653" y="90946"/>
                </a:lnTo>
                <a:lnTo>
                  <a:pt x="69360" y="86834"/>
                </a:lnTo>
                <a:lnTo>
                  <a:pt x="73875" y="82321"/>
                </a:lnTo>
                <a:close/>
              </a:path>
              <a:path w="85725" h="127635">
                <a:moveTo>
                  <a:pt x="74944" y="13157"/>
                </a:moveTo>
                <a:lnTo>
                  <a:pt x="51803" y="13157"/>
                </a:lnTo>
                <a:lnTo>
                  <a:pt x="58585" y="16268"/>
                </a:lnTo>
                <a:lnTo>
                  <a:pt x="63385" y="22491"/>
                </a:lnTo>
                <a:lnTo>
                  <a:pt x="66536" y="27532"/>
                </a:lnTo>
                <a:lnTo>
                  <a:pt x="68786" y="33318"/>
                </a:lnTo>
                <a:lnTo>
                  <a:pt x="70136" y="39847"/>
                </a:lnTo>
                <a:lnTo>
                  <a:pt x="70586" y="47117"/>
                </a:lnTo>
                <a:lnTo>
                  <a:pt x="70136" y="54391"/>
                </a:lnTo>
                <a:lnTo>
                  <a:pt x="51803" y="81076"/>
                </a:lnTo>
                <a:lnTo>
                  <a:pt x="75120" y="81076"/>
                </a:lnTo>
                <a:lnTo>
                  <a:pt x="79747" y="74023"/>
                </a:lnTo>
                <a:lnTo>
                  <a:pt x="83053" y="66011"/>
                </a:lnTo>
                <a:lnTo>
                  <a:pt x="85037" y="57041"/>
                </a:lnTo>
                <a:lnTo>
                  <a:pt x="85699" y="47117"/>
                </a:lnTo>
                <a:lnTo>
                  <a:pt x="85037" y="37339"/>
                </a:lnTo>
                <a:lnTo>
                  <a:pt x="83053" y="28449"/>
                </a:lnTo>
                <a:lnTo>
                  <a:pt x="79747" y="20447"/>
                </a:lnTo>
                <a:lnTo>
                  <a:pt x="75120" y="13335"/>
                </a:lnTo>
                <a:lnTo>
                  <a:pt x="74944" y="13157"/>
                </a:lnTo>
                <a:close/>
              </a:path>
              <a:path w="85725" h="127635">
                <a:moveTo>
                  <a:pt x="46405" y="0"/>
                </a:moveTo>
                <a:lnTo>
                  <a:pt x="37795" y="745"/>
                </a:lnTo>
                <a:lnTo>
                  <a:pt x="30272" y="2979"/>
                </a:lnTo>
                <a:lnTo>
                  <a:pt x="23836" y="6702"/>
                </a:lnTo>
                <a:lnTo>
                  <a:pt x="18491" y="11912"/>
                </a:lnTo>
                <a:lnTo>
                  <a:pt x="73716" y="11912"/>
                </a:lnTo>
                <a:lnTo>
                  <a:pt x="69360" y="7500"/>
                </a:lnTo>
                <a:lnTo>
                  <a:pt x="62653" y="3333"/>
                </a:lnTo>
                <a:lnTo>
                  <a:pt x="55001" y="833"/>
                </a:lnTo>
                <a:lnTo>
                  <a:pt x="464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836302" y="2193163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94" y="0"/>
                </a:moveTo>
                <a:lnTo>
                  <a:pt x="6649" y="20447"/>
                </a:lnTo>
                <a:lnTo>
                  <a:pt x="0" y="47117"/>
                </a:lnTo>
                <a:lnTo>
                  <a:pt x="738" y="56899"/>
                </a:lnTo>
                <a:lnTo>
                  <a:pt x="25806" y="90900"/>
                </a:lnTo>
                <a:lnTo>
                  <a:pt x="44094" y="94234"/>
                </a:lnTo>
                <a:lnTo>
                  <a:pt x="53776" y="93400"/>
                </a:lnTo>
                <a:lnTo>
                  <a:pt x="62382" y="90900"/>
                </a:lnTo>
                <a:lnTo>
                  <a:pt x="69911" y="86733"/>
                </a:lnTo>
                <a:lnTo>
                  <a:pt x="76168" y="81076"/>
                </a:lnTo>
                <a:lnTo>
                  <a:pt x="34721" y="81076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4" y="56899"/>
                </a:lnTo>
                <a:lnTo>
                  <a:pt x="15206" y="37339"/>
                </a:lnTo>
                <a:lnTo>
                  <a:pt x="17602" y="29603"/>
                </a:lnTo>
                <a:lnTo>
                  <a:pt x="27559" y="16446"/>
                </a:lnTo>
                <a:lnTo>
                  <a:pt x="34721" y="13157"/>
                </a:lnTo>
                <a:lnTo>
                  <a:pt x="76168" y="13157"/>
                </a:lnTo>
                <a:lnTo>
                  <a:pt x="69911" y="7500"/>
                </a:lnTo>
                <a:lnTo>
                  <a:pt x="62382" y="3333"/>
                </a:lnTo>
                <a:lnTo>
                  <a:pt x="53776" y="833"/>
                </a:lnTo>
                <a:lnTo>
                  <a:pt x="44094" y="0"/>
                </a:lnTo>
                <a:close/>
              </a:path>
              <a:path w="88265" h="94614">
                <a:moveTo>
                  <a:pt x="76168" y="13157"/>
                </a:moveTo>
                <a:lnTo>
                  <a:pt x="53454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1" y="37339"/>
                </a:lnTo>
                <a:lnTo>
                  <a:pt x="72984" y="56899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50" y="37339"/>
                </a:lnTo>
                <a:lnTo>
                  <a:pt x="85234" y="28449"/>
                </a:lnTo>
                <a:lnTo>
                  <a:pt x="81539" y="20447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948138" y="2195474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4" h="90169">
                <a:moveTo>
                  <a:pt x="53454" y="0"/>
                </a:moveTo>
                <a:lnTo>
                  <a:pt x="0" y="0"/>
                </a:lnTo>
                <a:lnTo>
                  <a:pt x="0" y="89611"/>
                </a:lnTo>
                <a:lnTo>
                  <a:pt x="46050" y="89611"/>
                </a:lnTo>
                <a:lnTo>
                  <a:pt x="59894" y="88077"/>
                </a:lnTo>
                <a:lnTo>
                  <a:pt x="69784" y="83477"/>
                </a:lnTo>
                <a:lnTo>
                  <a:pt x="74945" y="76809"/>
                </a:lnTo>
                <a:lnTo>
                  <a:pt x="14935" y="76809"/>
                </a:lnTo>
                <a:lnTo>
                  <a:pt x="14935" y="49961"/>
                </a:lnTo>
                <a:lnTo>
                  <a:pt x="72790" y="49961"/>
                </a:lnTo>
                <a:lnTo>
                  <a:pt x="71031" y="47536"/>
                </a:lnTo>
                <a:lnTo>
                  <a:pt x="67500" y="45161"/>
                </a:lnTo>
                <a:lnTo>
                  <a:pt x="63119" y="44094"/>
                </a:lnTo>
                <a:lnTo>
                  <a:pt x="63119" y="40182"/>
                </a:lnTo>
                <a:lnTo>
                  <a:pt x="65849" y="38760"/>
                </a:lnTo>
                <a:lnTo>
                  <a:pt x="67467" y="37160"/>
                </a:lnTo>
                <a:lnTo>
                  <a:pt x="14935" y="37160"/>
                </a:lnTo>
                <a:lnTo>
                  <a:pt x="14935" y="12801"/>
                </a:lnTo>
                <a:lnTo>
                  <a:pt x="71533" y="12801"/>
                </a:lnTo>
                <a:lnTo>
                  <a:pt x="70256" y="9931"/>
                </a:lnTo>
                <a:lnTo>
                  <a:pt x="60426" y="1993"/>
                </a:lnTo>
                <a:lnTo>
                  <a:pt x="53454" y="0"/>
                </a:lnTo>
                <a:close/>
              </a:path>
              <a:path w="78104" h="90169">
                <a:moveTo>
                  <a:pt x="72790" y="49961"/>
                </a:moveTo>
                <a:lnTo>
                  <a:pt x="56781" y="49961"/>
                </a:lnTo>
                <a:lnTo>
                  <a:pt x="62585" y="54470"/>
                </a:lnTo>
                <a:lnTo>
                  <a:pt x="62585" y="72364"/>
                </a:lnTo>
                <a:lnTo>
                  <a:pt x="56781" y="76809"/>
                </a:lnTo>
                <a:lnTo>
                  <a:pt x="74945" y="76809"/>
                </a:lnTo>
                <a:lnTo>
                  <a:pt x="75719" y="75809"/>
                </a:lnTo>
                <a:lnTo>
                  <a:pt x="77698" y="65074"/>
                </a:lnTo>
                <a:lnTo>
                  <a:pt x="77698" y="59512"/>
                </a:lnTo>
                <a:lnTo>
                  <a:pt x="76365" y="54889"/>
                </a:lnTo>
                <a:lnTo>
                  <a:pt x="72790" y="49961"/>
                </a:lnTo>
                <a:close/>
              </a:path>
              <a:path w="78104" h="90169">
                <a:moveTo>
                  <a:pt x="71533" y="12801"/>
                </a:moveTo>
                <a:lnTo>
                  <a:pt x="52743" y="12801"/>
                </a:lnTo>
                <a:lnTo>
                  <a:pt x="57607" y="16890"/>
                </a:lnTo>
                <a:lnTo>
                  <a:pt x="57607" y="28625"/>
                </a:lnTo>
                <a:lnTo>
                  <a:pt x="56451" y="31534"/>
                </a:lnTo>
                <a:lnTo>
                  <a:pt x="51828" y="36042"/>
                </a:lnTo>
                <a:lnTo>
                  <a:pt x="48120" y="37160"/>
                </a:lnTo>
                <a:lnTo>
                  <a:pt x="67467" y="37160"/>
                </a:lnTo>
                <a:lnTo>
                  <a:pt x="68122" y="36512"/>
                </a:lnTo>
                <a:lnTo>
                  <a:pt x="71805" y="30352"/>
                </a:lnTo>
                <a:lnTo>
                  <a:pt x="72720" y="26733"/>
                </a:lnTo>
                <a:lnTo>
                  <a:pt x="72720" y="15468"/>
                </a:lnTo>
                <a:lnTo>
                  <a:pt x="71533" y="128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043794" y="2193163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94" y="0"/>
                </a:moveTo>
                <a:lnTo>
                  <a:pt x="6649" y="20447"/>
                </a:lnTo>
                <a:lnTo>
                  <a:pt x="0" y="47117"/>
                </a:lnTo>
                <a:lnTo>
                  <a:pt x="738" y="56899"/>
                </a:lnTo>
                <a:lnTo>
                  <a:pt x="25806" y="90900"/>
                </a:lnTo>
                <a:lnTo>
                  <a:pt x="44094" y="94234"/>
                </a:lnTo>
                <a:lnTo>
                  <a:pt x="53776" y="93400"/>
                </a:lnTo>
                <a:lnTo>
                  <a:pt x="62382" y="90900"/>
                </a:lnTo>
                <a:lnTo>
                  <a:pt x="69911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4" y="56899"/>
                </a:lnTo>
                <a:lnTo>
                  <a:pt x="15206" y="37339"/>
                </a:lnTo>
                <a:lnTo>
                  <a:pt x="17602" y="29603"/>
                </a:lnTo>
                <a:lnTo>
                  <a:pt x="27559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1" y="7500"/>
                </a:lnTo>
                <a:lnTo>
                  <a:pt x="62382" y="3333"/>
                </a:lnTo>
                <a:lnTo>
                  <a:pt x="53776" y="833"/>
                </a:lnTo>
                <a:lnTo>
                  <a:pt x="44094" y="0"/>
                </a:lnTo>
                <a:close/>
              </a:path>
              <a:path w="88265" h="94614">
                <a:moveTo>
                  <a:pt x="76168" y="13157"/>
                </a:moveTo>
                <a:lnTo>
                  <a:pt x="53454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1" y="37339"/>
                </a:lnTo>
                <a:lnTo>
                  <a:pt x="72984" y="56899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50" y="37339"/>
                </a:lnTo>
                <a:lnTo>
                  <a:pt x="85234" y="28449"/>
                </a:lnTo>
                <a:lnTo>
                  <a:pt x="81539" y="20447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155631" y="2156358"/>
            <a:ext cx="80010" cy="128905"/>
          </a:xfrm>
          <a:custGeom>
            <a:avLst/>
            <a:gdLst/>
            <a:ahLst/>
            <a:cxnLst/>
            <a:rect l="l" t="t" r="r" b="b"/>
            <a:pathLst>
              <a:path w="80009" h="128905">
                <a:moveTo>
                  <a:pt x="14757" y="39116"/>
                </a:moveTo>
                <a:lnTo>
                  <a:pt x="0" y="39116"/>
                </a:lnTo>
                <a:lnTo>
                  <a:pt x="0" y="128727"/>
                </a:lnTo>
                <a:lnTo>
                  <a:pt x="21335" y="128727"/>
                </a:lnTo>
                <a:lnTo>
                  <a:pt x="33029" y="108458"/>
                </a:lnTo>
                <a:lnTo>
                  <a:pt x="14757" y="108458"/>
                </a:lnTo>
                <a:lnTo>
                  <a:pt x="14757" y="39116"/>
                </a:lnTo>
                <a:close/>
              </a:path>
              <a:path w="80009" h="128905">
                <a:moveTo>
                  <a:pt x="80009" y="59385"/>
                </a:moveTo>
                <a:lnTo>
                  <a:pt x="65252" y="59385"/>
                </a:lnTo>
                <a:lnTo>
                  <a:pt x="65252" y="128727"/>
                </a:lnTo>
                <a:lnTo>
                  <a:pt x="80009" y="128727"/>
                </a:lnTo>
                <a:lnTo>
                  <a:pt x="80009" y="59385"/>
                </a:lnTo>
                <a:close/>
              </a:path>
              <a:path w="80009" h="128905">
                <a:moveTo>
                  <a:pt x="80009" y="39116"/>
                </a:moveTo>
                <a:lnTo>
                  <a:pt x="57962" y="39116"/>
                </a:lnTo>
                <a:lnTo>
                  <a:pt x="18668" y="108458"/>
                </a:lnTo>
                <a:lnTo>
                  <a:pt x="33029" y="108458"/>
                </a:lnTo>
                <a:lnTo>
                  <a:pt x="61340" y="59385"/>
                </a:lnTo>
                <a:lnTo>
                  <a:pt x="80009" y="59385"/>
                </a:lnTo>
                <a:lnTo>
                  <a:pt x="80009" y="39116"/>
                </a:lnTo>
                <a:close/>
              </a:path>
              <a:path w="80009" h="128905">
                <a:moveTo>
                  <a:pt x="24358" y="0"/>
                </a:moveTo>
                <a:lnTo>
                  <a:pt x="12090" y="0"/>
                </a:lnTo>
                <a:lnTo>
                  <a:pt x="12331" y="8305"/>
                </a:lnTo>
                <a:lnTo>
                  <a:pt x="14871" y="14706"/>
                </a:lnTo>
                <a:lnTo>
                  <a:pt x="24599" y="23710"/>
                </a:lnTo>
                <a:lnTo>
                  <a:pt x="31229" y="25958"/>
                </a:lnTo>
                <a:lnTo>
                  <a:pt x="48183" y="25958"/>
                </a:lnTo>
                <a:lnTo>
                  <a:pt x="54876" y="23710"/>
                </a:lnTo>
                <a:lnTo>
                  <a:pt x="64165" y="15113"/>
                </a:lnTo>
                <a:lnTo>
                  <a:pt x="29692" y="15113"/>
                </a:lnTo>
                <a:lnTo>
                  <a:pt x="24599" y="10083"/>
                </a:lnTo>
                <a:lnTo>
                  <a:pt x="24358" y="0"/>
                </a:lnTo>
                <a:close/>
              </a:path>
              <a:path w="80009" h="128905">
                <a:moveTo>
                  <a:pt x="67386" y="0"/>
                </a:moveTo>
                <a:lnTo>
                  <a:pt x="55117" y="0"/>
                </a:lnTo>
                <a:lnTo>
                  <a:pt x="54521" y="10083"/>
                </a:lnTo>
                <a:lnTo>
                  <a:pt x="49364" y="15113"/>
                </a:lnTo>
                <a:lnTo>
                  <a:pt x="64165" y="15113"/>
                </a:lnTo>
                <a:lnTo>
                  <a:pt x="64604" y="14706"/>
                </a:lnTo>
                <a:lnTo>
                  <a:pt x="67144" y="8305"/>
                </a:lnTo>
                <a:lnTo>
                  <a:pt x="6738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308538" y="2193163"/>
            <a:ext cx="81915" cy="94615"/>
          </a:xfrm>
          <a:custGeom>
            <a:avLst/>
            <a:gdLst/>
            <a:ahLst/>
            <a:cxnLst/>
            <a:rect l="l" t="t" r="r" b="b"/>
            <a:pathLst>
              <a:path w="81915" h="94614">
                <a:moveTo>
                  <a:pt x="14757" y="65963"/>
                </a:moveTo>
                <a:lnTo>
                  <a:pt x="0" y="65963"/>
                </a:lnTo>
                <a:lnTo>
                  <a:pt x="1663" y="74383"/>
                </a:lnTo>
                <a:lnTo>
                  <a:pt x="38404" y="94234"/>
                </a:lnTo>
                <a:lnTo>
                  <a:pt x="47920" y="93423"/>
                </a:lnTo>
                <a:lnTo>
                  <a:pt x="56367" y="90992"/>
                </a:lnTo>
                <a:lnTo>
                  <a:pt x="63745" y="86936"/>
                </a:lnTo>
                <a:lnTo>
                  <a:pt x="70053" y="81254"/>
                </a:lnTo>
                <a:lnTo>
                  <a:pt x="70181" y="81076"/>
                </a:lnTo>
                <a:lnTo>
                  <a:pt x="38760" y="81076"/>
                </a:lnTo>
                <a:lnTo>
                  <a:pt x="29659" y="80133"/>
                </a:lnTo>
                <a:lnTo>
                  <a:pt x="22625" y="77301"/>
                </a:lnTo>
                <a:lnTo>
                  <a:pt x="17657" y="72579"/>
                </a:lnTo>
                <a:lnTo>
                  <a:pt x="14757" y="65963"/>
                </a:lnTo>
                <a:close/>
              </a:path>
              <a:path w="81915" h="94614">
                <a:moveTo>
                  <a:pt x="70117" y="13157"/>
                </a:moveTo>
                <a:lnTo>
                  <a:pt x="47053" y="13157"/>
                </a:lnTo>
                <a:lnTo>
                  <a:pt x="53492" y="15595"/>
                </a:lnTo>
                <a:lnTo>
                  <a:pt x="62623" y="25311"/>
                </a:lnTo>
                <a:lnTo>
                  <a:pt x="65252" y="31826"/>
                </a:lnTo>
                <a:lnTo>
                  <a:pt x="65963" y="40005"/>
                </a:lnTo>
                <a:lnTo>
                  <a:pt x="25780" y="40005"/>
                </a:lnTo>
                <a:lnTo>
                  <a:pt x="25780" y="52806"/>
                </a:lnTo>
                <a:lnTo>
                  <a:pt x="66141" y="52806"/>
                </a:lnTo>
                <a:lnTo>
                  <a:pt x="65671" y="61226"/>
                </a:lnTo>
                <a:lnTo>
                  <a:pt x="63030" y="68046"/>
                </a:lnTo>
                <a:lnTo>
                  <a:pt x="53428" y="78473"/>
                </a:lnTo>
                <a:lnTo>
                  <a:pt x="46939" y="81076"/>
                </a:lnTo>
                <a:lnTo>
                  <a:pt x="70181" y="81076"/>
                </a:lnTo>
                <a:lnTo>
                  <a:pt x="75111" y="74256"/>
                </a:lnTo>
                <a:lnTo>
                  <a:pt x="78722" y="66233"/>
                </a:lnTo>
                <a:lnTo>
                  <a:pt x="80888" y="57187"/>
                </a:lnTo>
                <a:lnTo>
                  <a:pt x="81610" y="47117"/>
                </a:lnTo>
                <a:lnTo>
                  <a:pt x="80888" y="37123"/>
                </a:lnTo>
                <a:lnTo>
                  <a:pt x="78722" y="28116"/>
                </a:lnTo>
                <a:lnTo>
                  <a:pt x="75111" y="20097"/>
                </a:lnTo>
                <a:lnTo>
                  <a:pt x="70117" y="13157"/>
                </a:lnTo>
                <a:close/>
              </a:path>
              <a:path w="81915" h="94614">
                <a:moveTo>
                  <a:pt x="38582" y="0"/>
                </a:moveTo>
                <a:lnTo>
                  <a:pt x="2489" y="18910"/>
                </a:lnTo>
                <a:lnTo>
                  <a:pt x="711" y="27203"/>
                </a:lnTo>
                <a:lnTo>
                  <a:pt x="15468" y="27203"/>
                </a:lnTo>
                <a:lnTo>
                  <a:pt x="18459" y="21059"/>
                </a:lnTo>
                <a:lnTo>
                  <a:pt x="23337" y="16670"/>
                </a:lnTo>
                <a:lnTo>
                  <a:pt x="30104" y="14035"/>
                </a:lnTo>
                <a:lnTo>
                  <a:pt x="38760" y="13157"/>
                </a:lnTo>
                <a:lnTo>
                  <a:pt x="70117" y="13157"/>
                </a:lnTo>
                <a:lnTo>
                  <a:pt x="63757" y="7350"/>
                </a:lnTo>
                <a:lnTo>
                  <a:pt x="56413" y="3267"/>
                </a:lnTo>
                <a:lnTo>
                  <a:pt x="48021" y="816"/>
                </a:lnTo>
                <a:lnTo>
                  <a:pt x="3858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413796" y="2195474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4" h="90169">
                <a:moveTo>
                  <a:pt x="15112" y="0"/>
                </a:moveTo>
                <a:lnTo>
                  <a:pt x="0" y="0"/>
                </a:lnTo>
                <a:lnTo>
                  <a:pt x="0" y="89611"/>
                </a:lnTo>
                <a:lnTo>
                  <a:pt x="15112" y="89611"/>
                </a:lnTo>
                <a:lnTo>
                  <a:pt x="15112" y="50139"/>
                </a:lnTo>
                <a:lnTo>
                  <a:pt x="58394" y="50139"/>
                </a:lnTo>
                <a:lnTo>
                  <a:pt x="54940" y="43205"/>
                </a:lnTo>
                <a:lnTo>
                  <a:pt x="58090" y="36982"/>
                </a:lnTo>
                <a:lnTo>
                  <a:pt x="15112" y="36982"/>
                </a:lnTo>
                <a:lnTo>
                  <a:pt x="15112" y="0"/>
                </a:lnTo>
                <a:close/>
              </a:path>
              <a:path w="78104" h="90169">
                <a:moveTo>
                  <a:pt x="58394" y="50139"/>
                </a:moveTo>
                <a:lnTo>
                  <a:pt x="41960" y="50139"/>
                </a:lnTo>
                <a:lnTo>
                  <a:pt x="61874" y="89611"/>
                </a:lnTo>
                <a:lnTo>
                  <a:pt x="78054" y="89611"/>
                </a:lnTo>
                <a:lnTo>
                  <a:pt x="58394" y="50139"/>
                </a:lnTo>
                <a:close/>
              </a:path>
              <a:path w="78104" h="90169">
                <a:moveTo>
                  <a:pt x="76809" y="0"/>
                </a:moveTo>
                <a:lnTo>
                  <a:pt x="60985" y="0"/>
                </a:lnTo>
                <a:lnTo>
                  <a:pt x="42316" y="36982"/>
                </a:lnTo>
                <a:lnTo>
                  <a:pt x="58090" y="36982"/>
                </a:lnTo>
                <a:lnTo>
                  <a:pt x="768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0507853" y="2193163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94" y="0"/>
                </a:moveTo>
                <a:lnTo>
                  <a:pt x="6654" y="20447"/>
                </a:lnTo>
                <a:lnTo>
                  <a:pt x="0" y="47117"/>
                </a:lnTo>
                <a:lnTo>
                  <a:pt x="740" y="56899"/>
                </a:lnTo>
                <a:lnTo>
                  <a:pt x="25806" y="90900"/>
                </a:lnTo>
                <a:lnTo>
                  <a:pt x="44094" y="94234"/>
                </a:lnTo>
                <a:lnTo>
                  <a:pt x="53783" y="93400"/>
                </a:lnTo>
                <a:lnTo>
                  <a:pt x="62391" y="90900"/>
                </a:lnTo>
                <a:lnTo>
                  <a:pt x="69919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4" y="56899"/>
                </a:lnTo>
                <a:lnTo>
                  <a:pt x="15206" y="37339"/>
                </a:lnTo>
                <a:lnTo>
                  <a:pt x="17602" y="29603"/>
                </a:lnTo>
                <a:lnTo>
                  <a:pt x="27559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9" y="7500"/>
                </a:lnTo>
                <a:lnTo>
                  <a:pt x="62391" y="3333"/>
                </a:lnTo>
                <a:lnTo>
                  <a:pt x="53783" y="833"/>
                </a:lnTo>
                <a:lnTo>
                  <a:pt x="44094" y="0"/>
                </a:lnTo>
                <a:close/>
              </a:path>
              <a:path w="88265" h="94614">
                <a:moveTo>
                  <a:pt x="76168" y="13157"/>
                </a:moveTo>
                <a:lnTo>
                  <a:pt x="53454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1" y="37339"/>
                </a:lnTo>
                <a:lnTo>
                  <a:pt x="72984" y="56899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50" y="37339"/>
                </a:lnTo>
                <a:lnTo>
                  <a:pt x="85234" y="28449"/>
                </a:lnTo>
                <a:lnTo>
                  <a:pt x="81539" y="20447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619688" y="2195474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50139"/>
                </a:lnTo>
                <a:lnTo>
                  <a:pt x="79844" y="50139"/>
                </a:lnTo>
                <a:lnTo>
                  <a:pt x="79844" y="36982"/>
                </a:lnTo>
                <a:lnTo>
                  <a:pt x="15113" y="36982"/>
                </a:lnTo>
                <a:lnTo>
                  <a:pt x="15113" y="0"/>
                </a:lnTo>
                <a:close/>
              </a:path>
              <a:path w="80009" h="90169">
                <a:moveTo>
                  <a:pt x="79844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44" y="89611"/>
                </a:lnTo>
                <a:lnTo>
                  <a:pt x="79844" y="50139"/>
                </a:lnTo>
                <a:close/>
              </a:path>
              <a:path w="80009" h="90169">
                <a:moveTo>
                  <a:pt x="79844" y="0"/>
                </a:moveTo>
                <a:lnTo>
                  <a:pt x="64719" y="0"/>
                </a:lnTo>
                <a:lnTo>
                  <a:pt x="64719" y="36982"/>
                </a:lnTo>
                <a:lnTo>
                  <a:pt x="79844" y="36982"/>
                </a:lnTo>
                <a:lnTo>
                  <a:pt x="798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0723168" y="2193163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94" y="0"/>
                </a:moveTo>
                <a:lnTo>
                  <a:pt x="6654" y="20447"/>
                </a:lnTo>
                <a:lnTo>
                  <a:pt x="0" y="47117"/>
                </a:lnTo>
                <a:lnTo>
                  <a:pt x="740" y="56899"/>
                </a:lnTo>
                <a:lnTo>
                  <a:pt x="25806" y="90900"/>
                </a:lnTo>
                <a:lnTo>
                  <a:pt x="44094" y="94234"/>
                </a:lnTo>
                <a:lnTo>
                  <a:pt x="53783" y="93400"/>
                </a:lnTo>
                <a:lnTo>
                  <a:pt x="62391" y="90900"/>
                </a:lnTo>
                <a:lnTo>
                  <a:pt x="69919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4" y="56899"/>
                </a:lnTo>
                <a:lnTo>
                  <a:pt x="15206" y="37339"/>
                </a:lnTo>
                <a:lnTo>
                  <a:pt x="17602" y="29603"/>
                </a:lnTo>
                <a:lnTo>
                  <a:pt x="27559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9" y="7500"/>
                </a:lnTo>
                <a:lnTo>
                  <a:pt x="62391" y="3333"/>
                </a:lnTo>
                <a:lnTo>
                  <a:pt x="53783" y="833"/>
                </a:lnTo>
                <a:lnTo>
                  <a:pt x="44094" y="0"/>
                </a:lnTo>
                <a:close/>
              </a:path>
              <a:path w="88265" h="94614">
                <a:moveTo>
                  <a:pt x="76168" y="13157"/>
                </a:moveTo>
                <a:lnTo>
                  <a:pt x="53454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1" y="37339"/>
                </a:lnTo>
                <a:lnTo>
                  <a:pt x="72984" y="56899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50" y="37339"/>
                </a:lnTo>
                <a:lnTo>
                  <a:pt x="85234" y="28449"/>
                </a:lnTo>
                <a:lnTo>
                  <a:pt x="81539" y="20447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0835005" y="2195474"/>
            <a:ext cx="95885" cy="90170"/>
          </a:xfrm>
          <a:custGeom>
            <a:avLst/>
            <a:gdLst/>
            <a:ahLst/>
            <a:cxnLst/>
            <a:rect l="l" t="t" r="r" b="b"/>
            <a:pathLst>
              <a:path w="95884" h="90169">
                <a:moveTo>
                  <a:pt x="24003" y="0"/>
                </a:moveTo>
                <a:lnTo>
                  <a:pt x="0" y="0"/>
                </a:lnTo>
                <a:lnTo>
                  <a:pt x="0" y="89611"/>
                </a:lnTo>
                <a:lnTo>
                  <a:pt x="14757" y="89611"/>
                </a:lnTo>
                <a:lnTo>
                  <a:pt x="14757" y="17602"/>
                </a:lnTo>
                <a:lnTo>
                  <a:pt x="33498" y="17602"/>
                </a:lnTo>
                <a:lnTo>
                  <a:pt x="24003" y="0"/>
                </a:lnTo>
                <a:close/>
              </a:path>
              <a:path w="95884" h="90169">
                <a:moveTo>
                  <a:pt x="95656" y="17602"/>
                </a:moveTo>
                <a:lnTo>
                  <a:pt x="80899" y="17602"/>
                </a:lnTo>
                <a:lnTo>
                  <a:pt x="80899" y="89611"/>
                </a:lnTo>
                <a:lnTo>
                  <a:pt x="95656" y="89611"/>
                </a:lnTo>
                <a:lnTo>
                  <a:pt x="95656" y="17602"/>
                </a:lnTo>
                <a:close/>
              </a:path>
              <a:path w="95884" h="90169">
                <a:moveTo>
                  <a:pt x="33498" y="17602"/>
                </a:moveTo>
                <a:lnTo>
                  <a:pt x="18669" y="17602"/>
                </a:lnTo>
                <a:lnTo>
                  <a:pt x="39471" y="56006"/>
                </a:lnTo>
                <a:lnTo>
                  <a:pt x="56184" y="56006"/>
                </a:lnTo>
                <a:lnTo>
                  <a:pt x="64371" y="40893"/>
                </a:lnTo>
                <a:lnTo>
                  <a:pt x="46062" y="40893"/>
                </a:lnTo>
                <a:lnTo>
                  <a:pt x="33498" y="17602"/>
                </a:lnTo>
                <a:close/>
              </a:path>
              <a:path w="95884" h="90169">
                <a:moveTo>
                  <a:pt x="95656" y="0"/>
                </a:moveTo>
                <a:lnTo>
                  <a:pt x="72009" y="0"/>
                </a:lnTo>
                <a:lnTo>
                  <a:pt x="49961" y="40893"/>
                </a:lnTo>
                <a:lnTo>
                  <a:pt x="64371" y="40893"/>
                </a:lnTo>
                <a:lnTo>
                  <a:pt x="76987" y="17602"/>
                </a:lnTo>
                <a:lnTo>
                  <a:pt x="95656" y="17602"/>
                </a:lnTo>
                <a:lnTo>
                  <a:pt x="956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0959820" y="2195474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5" y="89611"/>
                </a:lnTo>
                <a:lnTo>
                  <a:pt x="33029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09" h="90169">
                <a:moveTo>
                  <a:pt x="80009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09" y="89611"/>
                </a:lnTo>
                <a:lnTo>
                  <a:pt x="80009" y="20269"/>
                </a:lnTo>
                <a:close/>
              </a:path>
              <a:path w="80009" h="90169">
                <a:moveTo>
                  <a:pt x="80009" y="0"/>
                </a:moveTo>
                <a:lnTo>
                  <a:pt x="57962" y="0"/>
                </a:lnTo>
                <a:lnTo>
                  <a:pt x="18668" y="69341"/>
                </a:lnTo>
                <a:lnTo>
                  <a:pt x="33029" y="69341"/>
                </a:lnTo>
                <a:lnTo>
                  <a:pt x="61340" y="20269"/>
                </a:lnTo>
                <a:lnTo>
                  <a:pt x="80009" y="20269"/>
                </a:lnTo>
                <a:lnTo>
                  <a:pt x="800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1068989" y="2195474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4" h="90169">
                <a:moveTo>
                  <a:pt x="15112" y="0"/>
                </a:moveTo>
                <a:lnTo>
                  <a:pt x="0" y="0"/>
                </a:lnTo>
                <a:lnTo>
                  <a:pt x="0" y="89611"/>
                </a:lnTo>
                <a:lnTo>
                  <a:pt x="15112" y="89611"/>
                </a:lnTo>
                <a:lnTo>
                  <a:pt x="15112" y="50139"/>
                </a:lnTo>
                <a:lnTo>
                  <a:pt x="58395" y="50139"/>
                </a:lnTo>
                <a:lnTo>
                  <a:pt x="54940" y="43205"/>
                </a:lnTo>
                <a:lnTo>
                  <a:pt x="58090" y="36982"/>
                </a:lnTo>
                <a:lnTo>
                  <a:pt x="15112" y="36982"/>
                </a:lnTo>
                <a:lnTo>
                  <a:pt x="15112" y="0"/>
                </a:lnTo>
                <a:close/>
              </a:path>
              <a:path w="78104" h="90169">
                <a:moveTo>
                  <a:pt x="58395" y="50139"/>
                </a:moveTo>
                <a:lnTo>
                  <a:pt x="41960" y="50139"/>
                </a:lnTo>
                <a:lnTo>
                  <a:pt x="61874" y="89611"/>
                </a:lnTo>
                <a:lnTo>
                  <a:pt x="78066" y="89611"/>
                </a:lnTo>
                <a:lnTo>
                  <a:pt x="58395" y="50139"/>
                </a:lnTo>
                <a:close/>
              </a:path>
              <a:path w="78104" h="90169">
                <a:moveTo>
                  <a:pt x="76809" y="0"/>
                </a:moveTo>
                <a:lnTo>
                  <a:pt x="60985" y="0"/>
                </a:lnTo>
                <a:lnTo>
                  <a:pt x="42316" y="36982"/>
                </a:lnTo>
                <a:lnTo>
                  <a:pt x="58090" y="36982"/>
                </a:lnTo>
                <a:lnTo>
                  <a:pt x="768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1163045" y="2193163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4">
                <a:moveTo>
                  <a:pt x="43205" y="0"/>
                </a:moveTo>
                <a:lnTo>
                  <a:pt x="6504" y="19460"/>
                </a:lnTo>
                <a:lnTo>
                  <a:pt x="0" y="46228"/>
                </a:lnTo>
                <a:lnTo>
                  <a:pt x="723" y="56395"/>
                </a:lnTo>
                <a:lnTo>
                  <a:pt x="25339" y="90900"/>
                </a:lnTo>
                <a:lnTo>
                  <a:pt x="43561" y="94234"/>
                </a:lnTo>
                <a:lnTo>
                  <a:pt x="51178" y="93767"/>
                </a:lnTo>
                <a:lnTo>
                  <a:pt x="76464" y="81076"/>
                </a:lnTo>
                <a:lnTo>
                  <a:pt x="34442" y="81076"/>
                </a:lnTo>
                <a:lnTo>
                  <a:pt x="27444" y="78092"/>
                </a:lnTo>
                <a:lnTo>
                  <a:pt x="14947" y="46939"/>
                </a:lnTo>
                <a:lnTo>
                  <a:pt x="83210" y="46939"/>
                </a:lnTo>
                <a:lnTo>
                  <a:pt x="83210" y="41783"/>
                </a:lnTo>
                <a:lnTo>
                  <a:pt x="82514" y="34315"/>
                </a:lnTo>
                <a:lnTo>
                  <a:pt x="15824" y="34315"/>
                </a:lnTo>
                <a:lnTo>
                  <a:pt x="16903" y="28155"/>
                </a:lnTo>
                <a:lnTo>
                  <a:pt x="19735" y="23088"/>
                </a:lnTo>
                <a:lnTo>
                  <a:pt x="28981" y="15151"/>
                </a:lnTo>
                <a:lnTo>
                  <a:pt x="35153" y="13157"/>
                </a:lnTo>
                <a:lnTo>
                  <a:pt x="73378" y="13157"/>
                </a:lnTo>
                <a:lnTo>
                  <a:pt x="72555" y="12001"/>
                </a:lnTo>
                <a:lnTo>
                  <a:pt x="66849" y="6750"/>
                </a:lnTo>
                <a:lnTo>
                  <a:pt x="60056" y="3000"/>
                </a:lnTo>
                <a:lnTo>
                  <a:pt x="52175" y="750"/>
                </a:lnTo>
                <a:lnTo>
                  <a:pt x="43205" y="0"/>
                </a:lnTo>
                <a:close/>
              </a:path>
              <a:path w="83820" h="94614">
                <a:moveTo>
                  <a:pt x="81610" y="67208"/>
                </a:moveTo>
                <a:lnTo>
                  <a:pt x="66319" y="67208"/>
                </a:lnTo>
                <a:lnTo>
                  <a:pt x="63302" y="73275"/>
                </a:lnTo>
                <a:lnTo>
                  <a:pt x="58502" y="77609"/>
                </a:lnTo>
                <a:lnTo>
                  <a:pt x="51921" y="80210"/>
                </a:lnTo>
                <a:lnTo>
                  <a:pt x="43561" y="81076"/>
                </a:lnTo>
                <a:lnTo>
                  <a:pt x="76464" y="81076"/>
                </a:lnTo>
                <a:lnTo>
                  <a:pt x="80073" y="75272"/>
                </a:lnTo>
                <a:lnTo>
                  <a:pt x="81610" y="67208"/>
                </a:lnTo>
                <a:close/>
              </a:path>
              <a:path w="83820" h="94614">
                <a:moveTo>
                  <a:pt x="73378" y="13157"/>
                </a:moveTo>
                <a:lnTo>
                  <a:pt x="50088" y="13157"/>
                </a:lnTo>
                <a:lnTo>
                  <a:pt x="55892" y="15176"/>
                </a:lnTo>
                <a:lnTo>
                  <a:pt x="64668" y="23241"/>
                </a:lnTo>
                <a:lnTo>
                  <a:pt x="67094" y="28270"/>
                </a:lnTo>
                <a:lnTo>
                  <a:pt x="67576" y="34315"/>
                </a:lnTo>
                <a:lnTo>
                  <a:pt x="82514" y="34315"/>
                </a:lnTo>
                <a:lnTo>
                  <a:pt x="82415" y="33255"/>
                </a:lnTo>
                <a:lnTo>
                  <a:pt x="80373" y="25449"/>
                </a:lnTo>
                <a:lnTo>
                  <a:pt x="77086" y="18364"/>
                </a:lnTo>
                <a:lnTo>
                  <a:pt x="73378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441507" y="3684841"/>
            <a:ext cx="203200" cy="169545"/>
          </a:xfrm>
          <a:custGeom>
            <a:avLst/>
            <a:gdLst/>
            <a:ahLst/>
            <a:cxnLst/>
            <a:rect l="l" t="t" r="r" b="b"/>
            <a:pathLst>
              <a:path w="203200" h="169545">
                <a:moveTo>
                  <a:pt x="74980" y="91668"/>
                </a:moveTo>
                <a:lnTo>
                  <a:pt x="54406" y="91668"/>
                </a:lnTo>
                <a:lnTo>
                  <a:pt x="56514" y="108020"/>
                </a:lnTo>
                <a:lnTo>
                  <a:pt x="75780" y="147561"/>
                </a:lnTo>
                <a:lnTo>
                  <a:pt x="112664" y="167813"/>
                </a:lnTo>
                <a:lnTo>
                  <a:pt x="128473" y="169164"/>
                </a:lnTo>
                <a:lnTo>
                  <a:pt x="145003" y="167663"/>
                </a:lnTo>
                <a:lnTo>
                  <a:pt x="159619" y="163163"/>
                </a:lnTo>
                <a:lnTo>
                  <a:pt x="172321" y="155662"/>
                </a:lnTo>
                <a:lnTo>
                  <a:pt x="177472" y="150647"/>
                </a:lnTo>
                <a:lnTo>
                  <a:pt x="119481" y="150647"/>
                </a:lnTo>
                <a:lnTo>
                  <a:pt x="111480" y="148818"/>
                </a:lnTo>
                <a:lnTo>
                  <a:pt x="80314" y="117081"/>
                </a:lnTo>
                <a:lnTo>
                  <a:pt x="74980" y="93421"/>
                </a:lnTo>
                <a:lnTo>
                  <a:pt x="74980" y="91668"/>
                </a:lnTo>
                <a:close/>
              </a:path>
              <a:path w="203200" h="169545">
                <a:moveTo>
                  <a:pt x="20573" y="2971"/>
                </a:moveTo>
                <a:lnTo>
                  <a:pt x="0" y="2971"/>
                </a:lnTo>
                <a:lnTo>
                  <a:pt x="0" y="166192"/>
                </a:lnTo>
                <a:lnTo>
                  <a:pt x="20573" y="166192"/>
                </a:lnTo>
                <a:lnTo>
                  <a:pt x="20573" y="91668"/>
                </a:lnTo>
                <a:lnTo>
                  <a:pt x="74980" y="91668"/>
                </a:lnTo>
                <a:lnTo>
                  <a:pt x="74980" y="75742"/>
                </a:lnTo>
                <a:lnTo>
                  <a:pt x="75403" y="72466"/>
                </a:lnTo>
                <a:lnTo>
                  <a:pt x="20573" y="72466"/>
                </a:lnTo>
                <a:lnTo>
                  <a:pt x="20573" y="2971"/>
                </a:lnTo>
                <a:close/>
              </a:path>
              <a:path w="203200" h="169545">
                <a:moveTo>
                  <a:pt x="177472" y="18516"/>
                </a:moveTo>
                <a:lnTo>
                  <a:pt x="137464" y="18516"/>
                </a:lnTo>
                <a:lnTo>
                  <a:pt x="145465" y="20345"/>
                </a:lnTo>
                <a:lnTo>
                  <a:pt x="159486" y="27660"/>
                </a:lnTo>
                <a:lnTo>
                  <a:pt x="180898" y="67475"/>
                </a:lnTo>
                <a:lnTo>
                  <a:pt x="181965" y="75742"/>
                </a:lnTo>
                <a:lnTo>
                  <a:pt x="181965" y="93421"/>
                </a:lnTo>
                <a:lnTo>
                  <a:pt x="165087" y="136550"/>
                </a:lnTo>
                <a:lnTo>
                  <a:pt x="137464" y="150647"/>
                </a:lnTo>
                <a:lnTo>
                  <a:pt x="177472" y="150647"/>
                </a:lnTo>
                <a:lnTo>
                  <a:pt x="197853" y="118014"/>
                </a:lnTo>
                <a:lnTo>
                  <a:pt x="202768" y="84582"/>
                </a:lnTo>
                <a:lnTo>
                  <a:pt x="201539" y="67079"/>
                </a:lnTo>
                <a:lnTo>
                  <a:pt x="197853" y="51149"/>
                </a:lnTo>
                <a:lnTo>
                  <a:pt x="191709" y="36790"/>
                </a:lnTo>
                <a:lnTo>
                  <a:pt x="183108" y="24003"/>
                </a:lnTo>
                <a:lnTo>
                  <a:pt x="177472" y="18516"/>
                </a:lnTo>
                <a:close/>
              </a:path>
              <a:path w="203200" h="169545">
                <a:moveTo>
                  <a:pt x="128473" y="0"/>
                </a:moveTo>
                <a:lnTo>
                  <a:pt x="87882" y="11379"/>
                </a:lnTo>
                <a:lnTo>
                  <a:pt x="62236" y="43405"/>
                </a:lnTo>
                <a:lnTo>
                  <a:pt x="54863" y="72466"/>
                </a:lnTo>
                <a:lnTo>
                  <a:pt x="75403" y="72466"/>
                </a:lnTo>
                <a:lnTo>
                  <a:pt x="76047" y="67475"/>
                </a:lnTo>
                <a:lnTo>
                  <a:pt x="80314" y="52082"/>
                </a:lnTo>
                <a:lnTo>
                  <a:pt x="111480" y="20345"/>
                </a:lnTo>
                <a:lnTo>
                  <a:pt x="119481" y="18516"/>
                </a:lnTo>
                <a:lnTo>
                  <a:pt x="177472" y="18516"/>
                </a:lnTo>
                <a:lnTo>
                  <a:pt x="172321" y="13501"/>
                </a:lnTo>
                <a:lnTo>
                  <a:pt x="159619" y="6000"/>
                </a:lnTo>
                <a:lnTo>
                  <a:pt x="145003" y="1500"/>
                </a:lnTo>
                <a:lnTo>
                  <a:pt x="1284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677651" y="3687813"/>
            <a:ext cx="124460" cy="163830"/>
          </a:xfrm>
          <a:custGeom>
            <a:avLst/>
            <a:gdLst/>
            <a:ahLst/>
            <a:cxnLst/>
            <a:rect l="l" t="t" r="r" b="b"/>
            <a:pathLst>
              <a:path w="124460" h="163829">
                <a:moveTo>
                  <a:pt x="69037" y="0"/>
                </a:moveTo>
                <a:lnTo>
                  <a:pt x="0" y="0"/>
                </a:lnTo>
                <a:lnTo>
                  <a:pt x="0" y="163220"/>
                </a:lnTo>
                <a:lnTo>
                  <a:pt x="20574" y="163220"/>
                </a:lnTo>
                <a:lnTo>
                  <a:pt x="20574" y="97840"/>
                </a:lnTo>
                <a:lnTo>
                  <a:pt x="69037" y="97840"/>
                </a:lnTo>
                <a:lnTo>
                  <a:pt x="109956" y="84924"/>
                </a:lnTo>
                <a:lnTo>
                  <a:pt x="114718" y="79552"/>
                </a:lnTo>
                <a:lnTo>
                  <a:pt x="20574" y="79552"/>
                </a:lnTo>
                <a:lnTo>
                  <a:pt x="20574" y="18287"/>
                </a:lnTo>
                <a:lnTo>
                  <a:pt x="114864" y="18287"/>
                </a:lnTo>
                <a:lnTo>
                  <a:pt x="109956" y="12801"/>
                </a:lnTo>
                <a:lnTo>
                  <a:pt x="101998" y="7200"/>
                </a:lnTo>
                <a:lnTo>
                  <a:pt x="92525" y="3200"/>
                </a:lnTo>
                <a:lnTo>
                  <a:pt x="81538" y="800"/>
                </a:lnTo>
                <a:lnTo>
                  <a:pt x="69037" y="0"/>
                </a:lnTo>
                <a:close/>
              </a:path>
              <a:path w="124460" h="163829">
                <a:moveTo>
                  <a:pt x="114864" y="18287"/>
                </a:moveTo>
                <a:lnTo>
                  <a:pt x="65608" y="18287"/>
                </a:lnTo>
                <a:lnTo>
                  <a:pt x="82210" y="20202"/>
                </a:lnTo>
                <a:lnTo>
                  <a:pt x="94068" y="25946"/>
                </a:lnTo>
                <a:lnTo>
                  <a:pt x="101184" y="35518"/>
                </a:lnTo>
                <a:lnTo>
                  <a:pt x="103555" y="48920"/>
                </a:lnTo>
                <a:lnTo>
                  <a:pt x="101184" y="62322"/>
                </a:lnTo>
                <a:lnTo>
                  <a:pt x="94068" y="71894"/>
                </a:lnTo>
                <a:lnTo>
                  <a:pt x="82210" y="77638"/>
                </a:lnTo>
                <a:lnTo>
                  <a:pt x="65608" y="79552"/>
                </a:lnTo>
                <a:lnTo>
                  <a:pt x="114718" y="79552"/>
                </a:lnTo>
                <a:lnTo>
                  <a:pt x="116257" y="77816"/>
                </a:lnTo>
                <a:lnTo>
                  <a:pt x="120757" y="69408"/>
                </a:lnTo>
                <a:lnTo>
                  <a:pt x="123458" y="59700"/>
                </a:lnTo>
                <a:lnTo>
                  <a:pt x="124358" y="48691"/>
                </a:lnTo>
                <a:lnTo>
                  <a:pt x="123458" y="37790"/>
                </a:lnTo>
                <a:lnTo>
                  <a:pt x="120757" y="28174"/>
                </a:lnTo>
                <a:lnTo>
                  <a:pt x="116257" y="19845"/>
                </a:lnTo>
                <a:lnTo>
                  <a:pt x="114864" y="182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834699" y="3687813"/>
            <a:ext cx="133350" cy="163830"/>
          </a:xfrm>
          <a:custGeom>
            <a:avLst/>
            <a:gdLst/>
            <a:ahLst/>
            <a:cxnLst/>
            <a:rect l="l" t="t" r="r" b="b"/>
            <a:pathLst>
              <a:path w="133350" h="163829">
                <a:moveTo>
                  <a:pt x="20116" y="0"/>
                </a:moveTo>
                <a:lnTo>
                  <a:pt x="0" y="0"/>
                </a:lnTo>
                <a:lnTo>
                  <a:pt x="0" y="163220"/>
                </a:lnTo>
                <a:lnTo>
                  <a:pt x="32232" y="163220"/>
                </a:lnTo>
                <a:lnTo>
                  <a:pt x="45906" y="138302"/>
                </a:lnTo>
                <a:lnTo>
                  <a:pt x="20116" y="138302"/>
                </a:lnTo>
                <a:lnTo>
                  <a:pt x="20116" y="0"/>
                </a:lnTo>
                <a:close/>
              </a:path>
              <a:path w="133350" h="163829">
                <a:moveTo>
                  <a:pt x="133273" y="24917"/>
                </a:moveTo>
                <a:lnTo>
                  <a:pt x="113157" y="24917"/>
                </a:lnTo>
                <a:lnTo>
                  <a:pt x="113157" y="163220"/>
                </a:lnTo>
                <a:lnTo>
                  <a:pt x="133273" y="163220"/>
                </a:lnTo>
                <a:lnTo>
                  <a:pt x="133273" y="24917"/>
                </a:lnTo>
                <a:close/>
              </a:path>
              <a:path w="133350" h="163829">
                <a:moveTo>
                  <a:pt x="133273" y="0"/>
                </a:moveTo>
                <a:lnTo>
                  <a:pt x="101041" y="0"/>
                </a:lnTo>
                <a:lnTo>
                  <a:pt x="25146" y="138302"/>
                </a:lnTo>
                <a:lnTo>
                  <a:pt x="45906" y="138302"/>
                </a:lnTo>
                <a:lnTo>
                  <a:pt x="108127" y="24917"/>
                </a:lnTo>
                <a:lnTo>
                  <a:pt x="133273" y="24917"/>
                </a:lnTo>
                <a:lnTo>
                  <a:pt x="1332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001348" y="3684841"/>
            <a:ext cx="140335" cy="169545"/>
          </a:xfrm>
          <a:custGeom>
            <a:avLst/>
            <a:gdLst/>
            <a:ahLst/>
            <a:cxnLst/>
            <a:rect l="l" t="t" r="r" b="b"/>
            <a:pathLst>
              <a:path w="140335" h="169545">
                <a:moveTo>
                  <a:pt x="75666" y="0"/>
                </a:moveTo>
                <a:lnTo>
                  <a:pt x="31132" y="13244"/>
                </a:lnTo>
                <a:lnTo>
                  <a:pt x="5029" y="50577"/>
                </a:lnTo>
                <a:lnTo>
                  <a:pt x="0" y="84582"/>
                </a:lnTo>
                <a:lnTo>
                  <a:pt x="1243" y="102455"/>
                </a:lnTo>
                <a:lnTo>
                  <a:pt x="19888" y="145618"/>
                </a:lnTo>
                <a:lnTo>
                  <a:pt x="58593" y="167692"/>
                </a:lnTo>
                <a:lnTo>
                  <a:pt x="75438" y="169164"/>
                </a:lnTo>
                <a:lnTo>
                  <a:pt x="87882" y="168328"/>
                </a:lnTo>
                <a:lnTo>
                  <a:pt x="99155" y="165820"/>
                </a:lnTo>
                <a:lnTo>
                  <a:pt x="109256" y="161641"/>
                </a:lnTo>
                <a:lnTo>
                  <a:pt x="118186" y="155790"/>
                </a:lnTo>
                <a:lnTo>
                  <a:pt x="123827" y="150418"/>
                </a:lnTo>
                <a:lnTo>
                  <a:pt x="75438" y="150418"/>
                </a:lnTo>
                <a:lnTo>
                  <a:pt x="62772" y="149240"/>
                </a:lnTo>
                <a:lnTo>
                  <a:pt x="28582" y="121550"/>
                </a:lnTo>
                <a:lnTo>
                  <a:pt x="20802" y="84582"/>
                </a:lnTo>
                <a:lnTo>
                  <a:pt x="21674" y="71194"/>
                </a:lnTo>
                <a:lnTo>
                  <a:pt x="42533" y="29417"/>
                </a:lnTo>
                <a:lnTo>
                  <a:pt x="75666" y="18745"/>
                </a:lnTo>
                <a:lnTo>
                  <a:pt x="124144" y="18745"/>
                </a:lnTo>
                <a:lnTo>
                  <a:pt x="116814" y="12230"/>
                </a:lnTo>
                <a:lnTo>
                  <a:pt x="108070" y="6879"/>
                </a:lnTo>
                <a:lnTo>
                  <a:pt x="98298" y="3057"/>
                </a:lnTo>
                <a:lnTo>
                  <a:pt x="87496" y="764"/>
                </a:lnTo>
                <a:lnTo>
                  <a:pt x="75666" y="0"/>
                </a:lnTo>
                <a:close/>
              </a:path>
              <a:path w="140335" h="169545">
                <a:moveTo>
                  <a:pt x="140131" y="119786"/>
                </a:moveTo>
                <a:lnTo>
                  <a:pt x="118414" y="119786"/>
                </a:lnTo>
                <a:lnTo>
                  <a:pt x="115928" y="126594"/>
                </a:lnTo>
                <a:lnTo>
                  <a:pt x="112585" y="132616"/>
                </a:lnTo>
                <a:lnTo>
                  <a:pt x="75438" y="150418"/>
                </a:lnTo>
                <a:lnTo>
                  <a:pt x="123827" y="150418"/>
                </a:lnTo>
                <a:lnTo>
                  <a:pt x="125815" y="148525"/>
                </a:lnTo>
                <a:lnTo>
                  <a:pt x="132016" y="140103"/>
                </a:lnTo>
                <a:lnTo>
                  <a:pt x="136788" y="130523"/>
                </a:lnTo>
                <a:lnTo>
                  <a:pt x="140131" y="119786"/>
                </a:lnTo>
                <a:close/>
              </a:path>
              <a:path w="140335" h="169545">
                <a:moveTo>
                  <a:pt x="124144" y="18745"/>
                </a:moveTo>
                <a:lnTo>
                  <a:pt x="75666" y="18745"/>
                </a:lnTo>
                <a:lnTo>
                  <a:pt x="89968" y="20431"/>
                </a:lnTo>
                <a:lnTo>
                  <a:pt x="101555" y="25488"/>
                </a:lnTo>
                <a:lnTo>
                  <a:pt x="110428" y="33918"/>
                </a:lnTo>
                <a:lnTo>
                  <a:pt x="116586" y="45720"/>
                </a:lnTo>
                <a:lnTo>
                  <a:pt x="138303" y="45720"/>
                </a:lnTo>
                <a:lnTo>
                  <a:pt x="135074" y="35654"/>
                </a:lnTo>
                <a:lnTo>
                  <a:pt x="130416" y="26717"/>
                </a:lnTo>
                <a:lnTo>
                  <a:pt x="124329" y="18909"/>
                </a:lnTo>
                <a:lnTo>
                  <a:pt x="124144" y="187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184000" y="3706863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205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173713" y="3697338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759" y="0"/>
                </a:lnTo>
              </a:path>
            </a:pathLst>
          </a:custGeom>
          <a:ln w="190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294185" y="3706558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475"/>
                </a:lnTo>
              </a:path>
            </a:pathLst>
          </a:custGeom>
          <a:ln w="205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346077" y="3687813"/>
            <a:ext cx="124460" cy="163830"/>
          </a:xfrm>
          <a:custGeom>
            <a:avLst/>
            <a:gdLst/>
            <a:ahLst/>
            <a:cxnLst/>
            <a:rect l="l" t="t" r="r" b="b"/>
            <a:pathLst>
              <a:path w="124460" h="163829">
                <a:moveTo>
                  <a:pt x="69037" y="0"/>
                </a:moveTo>
                <a:lnTo>
                  <a:pt x="0" y="0"/>
                </a:lnTo>
                <a:lnTo>
                  <a:pt x="0" y="163220"/>
                </a:lnTo>
                <a:lnTo>
                  <a:pt x="20574" y="163220"/>
                </a:lnTo>
                <a:lnTo>
                  <a:pt x="20574" y="97840"/>
                </a:lnTo>
                <a:lnTo>
                  <a:pt x="69037" y="97840"/>
                </a:lnTo>
                <a:lnTo>
                  <a:pt x="109956" y="84924"/>
                </a:lnTo>
                <a:lnTo>
                  <a:pt x="114718" y="79552"/>
                </a:lnTo>
                <a:lnTo>
                  <a:pt x="20574" y="79552"/>
                </a:lnTo>
                <a:lnTo>
                  <a:pt x="20574" y="18287"/>
                </a:lnTo>
                <a:lnTo>
                  <a:pt x="114864" y="18287"/>
                </a:lnTo>
                <a:lnTo>
                  <a:pt x="109956" y="12801"/>
                </a:lnTo>
                <a:lnTo>
                  <a:pt x="101998" y="7200"/>
                </a:lnTo>
                <a:lnTo>
                  <a:pt x="92525" y="3200"/>
                </a:lnTo>
                <a:lnTo>
                  <a:pt x="81538" y="800"/>
                </a:lnTo>
                <a:lnTo>
                  <a:pt x="69037" y="0"/>
                </a:lnTo>
                <a:close/>
              </a:path>
              <a:path w="124460" h="163829">
                <a:moveTo>
                  <a:pt x="114864" y="18287"/>
                </a:moveTo>
                <a:lnTo>
                  <a:pt x="65608" y="18287"/>
                </a:lnTo>
                <a:lnTo>
                  <a:pt x="82210" y="20202"/>
                </a:lnTo>
                <a:lnTo>
                  <a:pt x="94068" y="25946"/>
                </a:lnTo>
                <a:lnTo>
                  <a:pt x="101184" y="35518"/>
                </a:lnTo>
                <a:lnTo>
                  <a:pt x="103555" y="48920"/>
                </a:lnTo>
                <a:lnTo>
                  <a:pt x="101184" y="62322"/>
                </a:lnTo>
                <a:lnTo>
                  <a:pt x="94068" y="71894"/>
                </a:lnTo>
                <a:lnTo>
                  <a:pt x="82210" y="77638"/>
                </a:lnTo>
                <a:lnTo>
                  <a:pt x="65608" y="79552"/>
                </a:lnTo>
                <a:lnTo>
                  <a:pt x="114718" y="79552"/>
                </a:lnTo>
                <a:lnTo>
                  <a:pt x="116257" y="77816"/>
                </a:lnTo>
                <a:lnTo>
                  <a:pt x="120757" y="69408"/>
                </a:lnTo>
                <a:lnTo>
                  <a:pt x="123458" y="59700"/>
                </a:lnTo>
                <a:lnTo>
                  <a:pt x="124358" y="48691"/>
                </a:lnTo>
                <a:lnTo>
                  <a:pt x="123458" y="37790"/>
                </a:lnTo>
                <a:lnTo>
                  <a:pt x="120757" y="28174"/>
                </a:lnTo>
                <a:lnTo>
                  <a:pt x="116257" y="19845"/>
                </a:lnTo>
                <a:lnTo>
                  <a:pt x="114864" y="182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503125" y="3684841"/>
            <a:ext cx="203200" cy="169545"/>
          </a:xfrm>
          <a:custGeom>
            <a:avLst/>
            <a:gdLst/>
            <a:ahLst/>
            <a:cxnLst/>
            <a:rect l="l" t="t" r="r" b="b"/>
            <a:pathLst>
              <a:path w="203200" h="169545">
                <a:moveTo>
                  <a:pt x="74980" y="91668"/>
                </a:moveTo>
                <a:lnTo>
                  <a:pt x="54406" y="91668"/>
                </a:lnTo>
                <a:lnTo>
                  <a:pt x="56514" y="108020"/>
                </a:lnTo>
                <a:lnTo>
                  <a:pt x="75780" y="147561"/>
                </a:lnTo>
                <a:lnTo>
                  <a:pt x="112664" y="167813"/>
                </a:lnTo>
                <a:lnTo>
                  <a:pt x="128473" y="169164"/>
                </a:lnTo>
                <a:lnTo>
                  <a:pt x="145009" y="167663"/>
                </a:lnTo>
                <a:lnTo>
                  <a:pt x="159624" y="163163"/>
                </a:lnTo>
                <a:lnTo>
                  <a:pt x="172323" y="155662"/>
                </a:lnTo>
                <a:lnTo>
                  <a:pt x="177473" y="150647"/>
                </a:lnTo>
                <a:lnTo>
                  <a:pt x="119481" y="150647"/>
                </a:lnTo>
                <a:lnTo>
                  <a:pt x="111480" y="148818"/>
                </a:lnTo>
                <a:lnTo>
                  <a:pt x="80314" y="117081"/>
                </a:lnTo>
                <a:lnTo>
                  <a:pt x="74980" y="93421"/>
                </a:lnTo>
                <a:lnTo>
                  <a:pt x="74980" y="91668"/>
                </a:lnTo>
                <a:close/>
              </a:path>
              <a:path w="203200" h="169545">
                <a:moveTo>
                  <a:pt x="20573" y="2971"/>
                </a:moveTo>
                <a:lnTo>
                  <a:pt x="0" y="2971"/>
                </a:lnTo>
                <a:lnTo>
                  <a:pt x="0" y="166192"/>
                </a:lnTo>
                <a:lnTo>
                  <a:pt x="20573" y="166192"/>
                </a:lnTo>
                <a:lnTo>
                  <a:pt x="20573" y="91668"/>
                </a:lnTo>
                <a:lnTo>
                  <a:pt x="74980" y="91668"/>
                </a:lnTo>
                <a:lnTo>
                  <a:pt x="74980" y="75742"/>
                </a:lnTo>
                <a:lnTo>
                  <a:pt x="75403" y="72466"/>
                </a:lnTo>
                <a:lnTo>
                  <a:pt x="20573" y="72466"/>
                </a:lnTo>
                <a:lnTo>
                  <a:pt x="20573" y="2971"/>
                </a:lnTo>
                <a:close/>
              </a:path>
              <a:path w="203200" h="169545">
                <a:moveTo>
                  <a:pt x="177473" y="18516"/>
                </a:moveTo>
                <a:lnTo>
                  <a:pt x="137464" y="18516"/>
                </a:lnTo>
                <a:lnTo>
                  <a:pt x="145465" y="20345"/>
                </a:lnTo>
                <a:lnTo>
                  <a:pt x="159486" y="27660"/>
                </a:lnTo>
                <a:lnTo>
                  <a:pt x="180898" y="67475"/>
                </a:lnTo>
                <a:lnTo>
                  <a:pt x="181978" y="75742"/>
                </a:lnTo>
                <a:lnTo>
                  <a:pt x="181978" y="93421"/>
                </a:lnTo>
                <a:lnTo>
                  <a:pt x="165087" y="136550"/>
                </a:lnTo>
                <a:lnTo>
                  <a:pt x="137464" y="150647"/>
                </a:lnTo>
                <a:lnTo>
                  <a:pt x="177473" y="150647"/>
                </a:lnTo>
                <a:lnTo>
                  <a:pt x="197853" y="118014"/>
                </a:lnTo>
                <a:lnTo>
                  <a:pt x="202768" y="84582"/>
                </a:lnTo>
                <a:lnTo>
                  <a:pt x="201539" y="67079"/>
                </a:lnTo>
                <a:lnTo>
                  <a:pt x="197853" y="51149"/>
                </a:lnTo>
                <a:lnTo>
                  <a:pt x="191709" y="36790"/>
                </a:lnTo>
                <a:lnTo>
                  <a:pt x="183108" y="24003"/>
                </a:lnTo>
                <a:lnTo>
                  <a:pt x="177473" y="18516"/>
                </a:lnTo>
                <a:close/>
              </a:path>
              <a:path w="203200" h="169545">
                <a:moveTo>
                  <a:pt x="128473" y="0"/>
                </a:moveTo>
                <a:lnTo>
                  <a:pt x="87882" y="11379"/>
                </a:lnTo>
                <a:lnTo>
                  <a:pt x="62236" y="43405"/>
                </a:lnTo>
                <a:lnTo>
                  <a:pt x="54863" y="72466"/>
                </a:lnTo>
                <a:lnTo>
                  <a:pt x="75403" y="72466"/>
                </a:lnTo>
                <a:lnTo>
                  <a:pt x="76047" y="67475"/>
                </a:lnTo>
                <a:lnTo>
                  <a:pt x="80314" y="52082"/>
                </a:lnTo>
                <a:lnTo>
                  <a:pt x="111480" y="20345"/>
                </a:lnTo>
                <a:lnTo>
                  <a:pt x="119481" y="18516"/>
                </a:lnTo>
                <a:lnTo>
                  <a:pt x="177473" y="18516"/>
                </a:lnTo>
                <a:lnTo>
                  <a:pt x="172323" y="13501"/>
                </a:lnTo>
                <a:lnTo>
                  <a:pt x="159624" y="6000"/>
                </a:lnTo>
                <a:lnTo>
                  <a:pt x="145009" y="1500"/>
                </a:lnTo>
                <a:lnTo>
                  <a:pt x="1284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721210" y="3687813"/>
            <a:ext cx="164465" cy="203835"/>
          </a:xfrm>
          <a:custGeom>
            <a:avLst/>
            <a:gdLst/>
            <a:ahLst/>
            <a:cxnLst/>
            <a:rect l="l" t="t" r="r" b="b"/>
            <a:pathLst>
              <a:path w="164464" h="203835">
                <a:moveTo>
                  <a:pt x="164376" y="144475"/>
                </a:moveTo>
                <a:lnTo>
                  <a:pt x="0" y="144475"/>
                </a:lnTo>
                <a:lnTo>
                  <a:pt x="0" y="203225"/>
                </a:lnTo>
                <a:lnTo>
                  <a:pt x="20358" y="203225"/>
                </a:lnTo>
                <a:lnTo>
                  <a:pt x="20358" y="163220"/>
                </a:lnTo>
                <a:lnTo>
                  <a:pt x="164376" y="163220"/>
                </a:lnTo>
                <a:lnTo>
                  <a:pt x="164376" y="144475"/>
                </a:lnTo>
                <a:close/>
              </a:path>
              <a:path w="164464" h="203835">
                <a:moveTo>
                  <a:pt x="164376" y="163220"/>
                </a:moveTo>
                <a:lnTo>
                  <a:pt x="144018" y="163220"/>
                </a:lnTo>
                <a:lnTo>
                  <a:pt x="144018" y="203225"/>
                </a:lnTo>
                <a:lnTo>
                  <a:pt x="164376" y="203225"/>
                </a:lnTo>
                <a:lnTo>
                  <a:pt x="164376" y="163220"/>
                </a:lnTo>
                <a:close/>
              </a:path>
              <a:path w="164464" h="203835">
                <a:moveTo>
                  <a:pt x="140817" y="0"/>
                </a:moveTo>
                <a:lnTo>
                  <a:pt x="37490" y="0"/>
                </a:lnTo>
                <a:lnTo>
                  <a:pt x="37490" y="32918"/>
                </a:lnTo>
                <a:lnTo>
                  <a:pt x="36204" y="65436"/>
                </a:lnTo>
                <a:lnTo>
                  <a:pt x="32346" y="94868"/>
                </a:lnTo>
                <a:lnTo>
                  <a:pt x="25917" y="121215"/>
                </a:lnTo>
                <a:lnTo>
                  <a:pt x="16916" y="144475"/>
                </a:lnTo>
                <a:lnTo>
                  <a:pt x="38862" y="144475"/>
                </a:lnTo>
                <a:lnTo>
                  <a:pt x="46868" y="122200"/>
                </a:lnTo>
                <a:lnTo>
                  <a:pt x="52582" y="96754"/>
                </a:lnTo>
                <a:lnTo>
                  <a:pt x="56008" y="68137"/>
                </a:lnTo>
                <a:lnTo>
                  <a:pt x="57150" y="36347"/>
                </a:lnTo>
                <a:lnTo>
                  <a:pt x="57150" y="18745"/>
                </a:lnTo>
                <a:lnTo>
                  <a:pt x="140817" y="18745"/>
                </a:lnTo>
                <a:lnTo>
                  <a:pt x="140817" y="0"/>
                </a:lnTo>
                <a:close/>
              </a:path>
              <a:path w="164464" h="203835">
                <a:moveTo>
                  <a:pt x="140817" y="18745"/>
                </a:moveTo>
                <a:lnTo>
                  <a:pt x="120484" y="18745"/>
                </a:lnTo>
                <a:lnTo>
                  <a:pt x="120484" y="144475"/>
                </a:lnTo>
                <a:lnTo>
                  <a:pt x="140817" y="144475"/>
                </a:lnTo>
                <a:lnTo>
                  <a:pt x="140817" y="187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912561" y="3841813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259" y="0"/>
                </a:lnTo>
              </a:path>
            </a:pathLst>
          </a:custGeom>
          <a:ln w="190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922848" y="3706558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729"/>
                </a:lnTo>
              </a:path>
            </a:pathLst>
          </a:custGeom>
          <a:ln w="205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912561" y="3766883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554" y="0"/>
                </a:lnTo>
              </a:path>
            </a:pathLst>
          </a:custGeom>
          <a:ln w="190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912561" y="3697033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601" y="0"/>
                </a:lnTo>
              </a:path>
            </a:pathLst>
          </a:custGeom>
          <a:ln w="190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071895" y="3776713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29"/>
                </a:lnTo>
              </a:path>
            </a:pathLst>
          </a:custGeom>
          <a:ln w="205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061608" y="3767188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>
                <a:moveTo>
                  <a:pt x="0" y="0"/>
                </a:moveTo>
                <a:lnTo>
                  <a:pt x="132346" y="0"/>
                </a:lnTo>
              </a:path>
            </a:pathLst>
          </a:custGeom>
          <a:ln w="190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071895" y="3687813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49"/>
                </a:lnTo>
              </a:path>
            </a:pathLst>
          </a:custGeom>
          <a:ln w="205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183668" y="377651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523"/>
                </a:lnTo>
              </a:path>
            </a:pathLst>
          </a:custGeom>
          <a:ln w="205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183668" y="3687813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494"/>
                </a:lnTo>
              </a:path>
            </a:pathLst>
          </a:custGeom>
          <a:ln w="205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368389" y="387135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345" y="0"/>
                </a:lnTo>
              </a:path>
            </a:pathLst>
          </a:custGeom>
          <a:ln w="393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235572" y="3842143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162" y="0"/>
                </a:lnTo>
              </a:path>
            </a:pathLst>
          </a:custGeom>
          <a:ln w="190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245859" y="3687838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80"/>
                </a:lnTo>
              </a:path>
            </a:pathLst>
          </a:custGeom>
          <a:ln w="205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354902" y="3687813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475"/>
                </a:lnTo>
              </a:path>
            </a:pathLst>
          </a:custGeom>
          <a:ln w="205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415709" y="3687813"/>
            <a:ext cx="133350" cy="163830"/>
          </a:xfrm>
          <a:custGeom>
            <a:avLst/>
            <a:gdLst/>
            <a:ahLst/>
            <a:cxnLst/>
            <a:rect l="l" t="t" r="r" b="b"/>
            <a:pathLst>
              <a:path w="133350" h="163829">
                <a:moveTo>
                  <a:pt x="20116" y="0"/>
                </a:moveTo>
                <a:lnTo>
                  <a:pt x="0" y="0"/>
                </a:lnTo>
                <a:lnTo>
                  <a:pt x="0" y="163220"/>
                </a:lnTo>
                <a:lnTo>
                  <a:pt x="32232" y="163220"/>
                </a:lnTo>
                <a:lnTo>
                  <a:pt x="45906" y="138302"/>
                </a:lnTo>
                <a:lnTo>
                  <a:pt x="20116" y="138302"/>
                </a:lnTo>
                <a:lnTo>
                  <a:pt x="20116" y="0"/>
                </a:lnTo>
                <a:close/>
              </a:path>
              <a:path w="133350" h="163829">
                <a:moveTo>
                  <a:pt x="133273" y="24917"/>
                </a:moveTo>
                <a:lnTo>
                  <a:pt x="113157" y="24917"/>
                </a:lnTo>
                <a:lnTo>
                  <a:pt x="113157" y="163220"/>
                </a:lnTo>
                <a:lnTo>
                  <a:pt x="133273" y="163220"/>
                </a:lnTo>
                <a:lnTo>
                  <a:pt x="133273" y="24917"/>
                </a:lnTo>
                <a:close/>
              </a:path>
              <a:path w="133350" h="163829">
                <a:moveTo>
                  <a:pt x="133273" y="0"/>
                </a:moveTo>
                <a:lnTo>
                  <a:pt x="101041" y="0"/>
                </a:lnTo>
                <a:lnTo>
                  <a:pt x="25146" y="138302"/>
                </a:lnTo>
                <a:lnTo>
                  <a:pt x="45906" y="138302"/>
                </a:lnTo>
                <a:lnTo>
                  <a:pt x="108127" y="24917"/>
                </a:lnTo>
                <a:lnTo>
                  <a:pt x="133273" y="24917"/>
                </a:lnTo>
                <a:lnTo>
                  <a:pt x="1332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584874" y="3687813"/>
            <a:ext cx="127635" cy="163830"/>
          </a:xfrm>
          <a:custGeom>
            <a:avLst/>
            <a:gdLst/>
            <a:ahLst/>
            <a:cxnLst/>
            <a:rect l="l" t="t" r="r" b="b"/>
            <a:pathLst>
              <a:path w="127634" h="163829">
                <a:moveTo>
                  <a:pt x="127101" y="0"/>
                </a:moveTo>
                <a:lnTo>
                  <a:pt x="54864" y="0"/>
                </a:lnTo>
                <a:lnTo>
                  <a:pt x="42691" y="778"/>
                </a:lnTo>
                <a:lnTo>
                  <a:pt x="8986" y="19323"/>
                </a:lnTo>
                <a:lnTo>
                  <a:pt x="1143" y="47548"/>
                </a:lnTo>
                <a:lnTo>
                  <a:pt x="2700" y="61736"/>
                </a:lnTo>
                <a:lnTo>
                  <a:pt x="7372" y="73437"/>
                </a:lnTo>
                <a:lnTo>
                  <a:pt x="15159" y="82653"/>
                </a:lnTo>
                <a:lnTo>
                  <a:pt x="26060" y="89382"/>
                </a:lnTo>
                <a:lnTo>
                  <a:pt x="0" y="163220"/>
                </a:lnTo>
                <a:lnTo>
                  <a:pt x="21259" y="163220"/>
                </a:lnTo>
                <a:lnTo>
                  <a:pt x="45720" y="94183"/>
                </a:lnTo>
                <a:lnTo>
                  <a:pt x="127101" y="94183"/>
                </a:lnTo>
                <a:lnTo>
                  <a:pt x="127101" y="76580"/>
                </a:lnTo>
                <a:lnTo>
                  <a:pt x="57835" y="76580"/>
                </a:lnTo>
                <a:lnTo>
                  <a:pt x="42133" y="74766"/>
                </a:lnTo>
                <a:lnTo>
                  <a:pt x="30918" y="69322"/>
                </a:lnTo>
                <a:lnTo>
                  <a:pt x="24188" y="60250"/>
                </a:lnTo>
                <a:lnTo>
                  <a:pt x="21945" y="47548"/>
                </a:lnTo>
                <a:lnTo>
                  <a:pt x="21945" y="37947"/>
                </a:lnTo>
                <a:lnTo>
                  <a:pt x="57835" y="18287"/>
                </a:lnTo>
                <a:lnTo>
                  <a:pt x="127101" y="18287"/>
                </a:lnTo>
                <a:lnTo>
                  <a:pt x="127101" y="0"/>
                </a:lnTo>
                <a:close/>
              </a:path>
              <a:path w="127634" h="163829">
                <a:moveTo>
                  <a:pt x="127101" y="94183"/>
                </a:moveTo>
                <a:lnTo>
                  <a:pt x="45720" y="94183"/>
                </a:lnTo>
                <a:lnTo>
                  <a:pt x="49987" y="94640"/>
                </a:lnTo>
                <a:lnTo>
                  <a:pt x="54406" y="94868"/>
                </a:lnTo>
                <a:lnTo>
                  <a:pt x="106527" y="94868"/>
                </a:lnTo>
                <a:lnTo>
                  <a:pt x="106527" y="163220"/>
                </a:lnTo>
                <a:lnTo>
                  <a:pt x="127101" y="163220"/>
                </a:lnTo>
                <a:lnTo>
                  <a:pt x="127101" y="94183"/>
                </a:lnTo>
                <a:close/>
              </a:path>
              <a:path w="127634" h="163829">
                <a:moveTo>
                  <a:pt x="127101" y="18287"/>
                </a:moveTo>
                <a:lnTo>
                  <a:pt x="106527" y="18287"/>
                </a:lnTo>
                <a:lnTo>
                  <a:pt x="106527" y="76580"/>
                </a:lnTo>
                <a:lnTo>
                  <a:pt x="127101" y="76580"/>
                </a:lnTo>
                <a:lnTo>
                  <a:pt x="127101" y="182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184770" y="361387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0" y="0"/>
                </a:moveTo>
                <a:lnTo>
                  <a:pt x="146913" y="0"/>
                </a:lnTo>
                <a:lnTo>
                  <a:pt x="146913" y="146913"/>
                </a:lnTo>
                <a:lnTo>
                  <a:pt x="0" y="146913"/>
                </a:lnTo>
                <a:lnTo>
                  <a:pt x="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485938" y="3648418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160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477938" y="3641432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766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587106" y="3668864"/>
            <a:ext cx="85725" cy="127635"/>
          </a:xfrm>
          <a:custGeom>
            <a:avLst/>
            <a:gdLst/>
            <a:ahLst/>
            <a:cxnLst/>
            <a:rect l="l" t="t" r="r" b="b"/>
            <a:pathLst>
              <a:path w="85725" h="127635">
                <a:moveTo>
                  <a:pt x="14579" y="2311"/>
                </a:moveTo>
                <a:lnTo>
                  <a:pt x="0" y="2311"/>
                </a:lnTo>
                <a:lnTo>
                  <a:pt x="0" y="127482"/>
                </a:lnTo>
                <a:lnTo>
                  <a:pt x="15113" y="127482"/>
                </a:lnTo>
                <a:lnTo>
                  <a:pt x="15113" y="82321"/>
                </a:lnTo>
                <a:lnTo>
                  <a:pt x="73875" y="82321"/>
                </a:lnTo>
                <a:lnTo>
                  <a:pt x="75120" y="81076"/>
                </a:lnTo>
                <a:lnTo>
                  <a:pt x="33667" y="81076"/>
                </a:lnTo>
                <a:lnTo>
                  <a:pt x="26644" y="77812"/>
                </a:lnTo>
                <a:lnTo>
                  <a:pt x="17272" y="64782"/>
                </a:lnTo>
                <a:lnTo>
                  <a:pt x="15028" y="57039"/>
                </a:lnTo>
                <a:lnTo>
                  <a:pt x="14986" y="37339"/>
                </a:lnTo>
                <a:lnTo>
                  <a:pt x="17272" y="29451"/>
                </a:lnTo>
                <a:lnTo>
                  <a:pt x="26644" y="16421"/>
                </a:lnTo>
                <a:lnTo>
                  <a:pt x="33667" y="13157"/>
                </a:lnTo>
                <a:lnTo>
                  <a:pt x="74944" y="13157"/>
                </a:lnTo>
                <a:lnTo>
                  <a:pt x="73716" y="11912"/>
                </a:lnTo>
                <a:lnTo>
                  <a:pt x="14579" y="11912"/>
                </a:lnTo>
                <a:lnTo>
                  <a:pt x="14579" y="2311"/>
                </a:lnTo>
                <a:close/>
              </a:path>
              <a:path w="85725" h="127635">
                <a:moveTo>
                  <a:pt x="73875" y="82321"/>
                </a:moveTo>
                <a:lnTo>
                  <a:pt x="19024" y="82321"/>
                </a:lnTo>
                <a:lnTo>
                  <a:pt x="24070" y="87531"/>
                </a:lnTo>
                <a:lnTo>
                  <a:pt x="30314" y="91254"/>
                </a:lnTo>
                <a:lnTo>
                  <a:pt x="37759" y="93488"/>
                </a:lnTo>
                <a:lnTo>
                  <a:pt x="46405" y="94234"/>
                </a:lnTo>
                <a:lnTo>
                  <a:pt x="55001" y="93412"/>
                </a:lnTo>
                <a:lnTo>
                  <a:pt x="62653" y="90946"/>
                </a:lnTo>
                <a:lnTo>
                  <a:pt x="69360" y="86834"/>
                </a:lnTo>
                <a:lnTo>
                  <a:pt x="73875" y="82321"/>
                </a:lnTo>
                <a:close/>
              </a:path>
              <a:path w="85725" h="127635">
                <a:moveTo>
                  <a:pt x="74944" y="13157"/>
                </a:moveTo>
                <a:lnTo>
                  <a:pt x="51803" y="13157"/>
                </a:lnTo>
                <a:lnTo>
                  <a:pt x="58585" y="16268"/>
                </a:lnTo>
                <a:lnTo>
                  <a:pt x="63385" y="22491"/>
                </a:lnTo>
                <a:lnTo>
                  <a:pt x="66536" y="27530"/>
                </a:lnTo>
                <a:lnTo>
                  <a:pt x="68786" y="33313"/>
                </a:lnTo>
                <a:lnTo>
                  <a:pt x="70136" y="39842"/>
                </a:lnTo>
                <a:lnTo>
                  <a:pt x="70586" y="47117"/>
                </a:lnTo>
                <a:lnTo>
                  <a:pt x="70136" y="54391"/>
                </a:lnTo>
                <a:lnTo>
                  <a:pt x="51803" y="81076"/>
                </a:lnTo>
                <a:lnTo>
                  <a:pt x="75120" y="81076"/>
                </a:lnTo>
                <a:lnTo>
                  <a:pt x="79747" y="74018"/>
                </a:lnTo>
                <a:lnTo>
                  <a:pt x="83053" y="66006"/>
                </a:lnTo>
                <a:lnTo>
                  <a:pt x="85037" y="57039"/>
                </a:lnTo>
                <a:lnTo>
                  <a:pt x="85699" y="47117"/>
                </a:lnTo>
                <a:lnTo>
                  <a:pt x="85037" y="37339"/>
                </a:lnTo>
                <a:lnTo>
                  <a:pt x="83053" y="28449"/>
                </a:lnTo>
                <a:lnTo>
                  <a:pt x="79747" y="20447"/>
                </a:lnTo>
                <a:lnTo>
                  <a:pt x="75120" y="13335"/>
                </a:lnTo>
                <a:lnTo>
                  <a:pt x="74944" y="13157"/>
                </a:lnTo>
                <a:close/>
              </a:path>
              <a:path w="85725" h="127635">
                <a:moveTo>
                  <a:pt x="46405" y="0"/>
                </a:moveTo>
                <a:lnTo>
                  <a:pt x="37795" y="745"/>
                </a:lnTo>
                <a:lnTo>
                  <a:pt x="30272" y="2979"/>
                </a:lnTo>
                <a:lnTo>
                  <a:pt x="23836" y="6702"/>
                </a:lnTo>
                <a:lnTo>
                  <a:pt x="18491" y="11912"/>
                </a:lnTo>
                <a:lnTo>
                  <a:pt x="73716" y="11912"/>
                </a:lnTo>
                <a:lnTo>
                  <a:pt x="69360" y="7500"/>
                </a:lnTo>
                <a:lnTo>
                  <a:pt x="62653" y="3333"/>
                </a:lnTo>
                <a:lnTo>
                  <a:pt x="55001" y="833"/>
                </a:lnTo>
                <a:lnTo>
                  <a:pt x="464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689519" y="3668864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23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8" y="35927"/>
                </a:lnTo>
                <a:lnTo>
                  <a:pt x="0" y="56895"/>
                </a:lnTo>
                <a:lnTo>
                  <a:pt x="0" y="73139"/>
                </a:lnTo>
                <a:lnTo>
                  <a:pt x="2908" y="80010"/>
                </a:lnTo>
                <a:lnTo>
                  <a:pt x="14516" y="91389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7" y="93500"/>
                </a:lnTo>
                <a:lnTo>
                  <a:pt x="48496" y="91300"/>
                </a:lnTo>
                <a:lnTo>
                  <a:pt x="54886" y="87633"/>
                </a:lnTo>
                <a:lnTo>
                  <a:pt x="60096" y="82499"/>
                </a:lnTo>
                <a:lnTo>
                  <a:pt x="78231" y="82499"/>
                </a:lnTo>
                <a:lnTo>
                  <a:pt x="78231" y="81076"/>
                </a:lnTo>
                <a:lnTo>
                  <a:pt x="29273" y="81076"/>
                </a:lnTo>
                <a:lnTo>
                  <a:pt x="24155" y="79590"/>
                </a:lnTo>
                <a:lnTo>
                  <a:pt x="16916" y="73672"/>
                </a:lnTo>
                <a:lnTo>
                  <a:pt x="15112" y="69634"/>
                </a:lnTo>
                <a:lnTo>
                  <a:pt x="15112" y="64541"/>
                </a:lnTo>
                <a:lnTo>
                  <a:pt x="16458" y="57073"/>
                </a:lnTo>
                <a:lnTo>
                  <a:pt x="20493" y="51739"/>
                </a:lnTo>
                <a:lnTo>
                  <a:pt x="27216" y="48539"/>
                </a:lnTo>
                <a:lnTo>
                  <a:pt x="36626" y="47472"/>
                </a:lnTo>
                <a:lnTo>
                  <a:pt x="78231" y="47472"/>
                </a:lnTo>
                <a:lnTo>
                  <a:pt x="78231" y="20980"/>
                </a:lnTo>
                <a:lnTo>
                  <a:pt x="74942" y="13334"/>
                </a:lnTo>
                <a:lnTo>
                  <a:pt x="74723" y="13157"/>
                </a:lnTo>
                <a:close/>
              </a:path>
              <a:path w="78740" h="94614">
                <a:moveTo>
                  <a:pt x="78231" y="82499"/>
                </a:moveTo>
                <a:lnTo>
                  <a:pt x="64007" y="82499"/>
                </a:lnTo>
                <a:lnTo>
                  <a:pt x="64007" y="91922"/>
                </a:lnTo>
                <a:lnTo>
                  <a:pt x="78231" y="91922"/>
                </a:lnTo>
                <a:lnTo>
                  <a:pt x="78231" y="82499"/>
                </a:lnTo>
                <a:close/>
              </a:path>
              <a:path w="78740" h="94614">
                <a:moveTo>
                  <a:pt x="78231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44" y="68783"/>
                </a:lnTo>
                <a:lnTo>
                  <a:pt x="49847" y="78613"/>
                </a:lnTo>
                <a:lnTo>
                  <a:pt x="43383" y="81076"/>
                </a:lnTo>
                <a:lnTo>
                  <a:pt x="78231" y="81076"/>
                </a:lnTo>
                <a:lnTo>
                  <a:pt x="78231" y="47472"/>
                </a:lnTo>
                <a:close/>
              </a:path>
              <a:path w="78740" h="94614">
                <a:moveTo>
                  <a:pt x="41249" y="0"/>
                </a:moveTo>
                <a:lnTo>
                  <a:pt x="6286" y="17957"/>
                </a:lnTo>
                <a:lnTo>
                  <a:pt x="5689" y="26136"/>
                </a:lnTo>
                <a:lnTo>
                  <a:pt x="20802" y="26136"/>
                </a:lnTo>
                <a:lnTo>
                  <a:pt x="21628" y="17487"/>
                </a:lnTo>
                <a:lnTo>
                  <a:pt x="28562" y="13157"/>
                </a:lnTo>
                <a:lnTo>
                  <a:pt x="74723" y="13157"/>
                </a:lnTo>
                <a:lnTo>
                  <a:pt x="68364" y="8000"/>
                </a:lnTo>
                <a:lnTo>
                  <a:pt x="62968" y="4500"/>
                </a:lnTo>
                <a:lnTo>
                  <a:pt x="56649" y="2000"/>
                </a:lnTo>
                <a:lnTo>
                  <a:pt x="49409" y="500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787843" y="3671176"/>
            <a:ext cx="127000" cy="90170"/>
          </a:xfrm>
          <a:custGeom>
            <a:avLst/>
            <a:gdLst/>
            <a:ahLst/>
            <a:cxnLst/>
            <a:rect l="l" t="t" r="r" b="b"/>
            <a:pathLst>
              <a:path w="127000" h="90170">
                <a:moveTo>
                  <a:pt x="16891" y="0"/>
                </a:moveTo>
                <a:lnTo>
                  <a:pt x="1244" y="0"/>
                </a:lnTo>
                <a:lnTo>
                  <a:pt x="20269" y="43560"/>
                </a:lnTo>
                <a:lnTo>
                  <a:pt x="0" y="89611"/>
                </a:lnTo>
                <a:lnTo>
                  <a:pt x="15824" y="89611"/>
                </a:lnTo>
                <a:lnTo>
                  <a:pt x="33070" y="50317"/>
                </a:lnTo>
                <a:lnTo>
                  <a:pt x="109324" y="50317"/>
                </a:lnTo>
                <a:lnTo>
                  <a:pt x="106324" y="43560"/>
                </a:lnTo>
                <a:lnTo>
                  <a:pt x="109119" y="37160"/>
                </a:lnTo>
                <a:lnTo>
                  <a:pt x="33070" y="37160"/>
                </a:lnTo>
                <a:lnTo>
                  <a:pt x="16891" y="0"/>
                </a:lnTo>
                <a:close/>
              </a:path>
              <a:path w="127000" h="90170">
                <a:moveTo>
                  <a:pt x="70586" y="50317"/>
                </a:moveTo>
                <a:lnTo>
                  <a:pt x="56007" y="50317"/>
                </a:lnTo>
                <a:lnTo>
                  <a:pt x="56007" y="89611"/>
                </a:lnTo>
                <a:lnTo>
                  <a:pt x="70586" y="89611"/>
                </a:lnTo>
                <a:lnTo>
                  <a:pt x="70586" y="50317"/>
                </a:lnTo>
                <a:close/>
              </a:path>
              <a:path w="127000" h="90170">
                <a:moveTo>
                  <a:pt x="109324" y="50317"/>
                </a:moveTo>
                <a:lnTo>
                  <a:pt x="93522" y="50317"/>
                </a:lnTo>
                <a:lnTo>
                  <a:pt x="110769" y="89611"/>
                </a:lnTo>
                <a:lnTo>
                  <a:pt x="126771" y="89611"/>
                </a:lnTo>
                <a:lnTo>
                  <a:pt x="109324" y="50317"/>
                </a:lnTo>
                <a:close/>
              </a:path>
              <a:path w="127000" h="90170">
                <a:moveTo>
                  <a:pt x="70586" y="0"/>
                </a:moveTo>
                <a:lnTo>
                  <a:pt x="56007" y="0"/>
                </a:lnTo>
                <a:lnTo>
                  <a:pt x="56007" y="37160"/>
                </a:lnTo>
                <a:lnTo>
                  <a:pt x="70586" y="37160"/>
                </a:lnTo>
                <a:lnTo>
                  <a:pt x="70586" y="0"/>
                </a:lnTo>
                <a:close/>
              </a:path>
              <a:path w="127000" h="90170">
                <a:moveTo>
                  <a:pt x="125349" y="0"/>
                </a:moveTo>
                <a:lnTo>
                  <a:pt x="109702" y="0"/>
                </a:lnTo>
                <a:lnTo>
                  <a:pt x="93522" y="37160"/>
                </a:lnTo>
                <a:lnTo>
                  <a:pt x="109119" y="37160"/>
                </a:lnTo>
                <a:lnTo>
                  <a:pt x="1253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925282" y="3671176"/>
            <a:ext cx="107314" cy="115570"/>
          </a:xfrm>
          <a:custGeom>
            <a:avLst/>
            <a:gdLst/>
            <a:ahLst/>
            <a:cxnLst/>
            <a:rect l="l" t="t" r="r" b="b"/>
            <a:pathLst>
              <a:path w="107315" h="115570">
                <a:moveTo>
                  <a:pt x="107035" y="76454"/>
                </a:moveTo>
                <a:lnTo>
                  <a:pt x="0" y="76454"/>
                </a:lnTo>
                <a:lnTo>
                  <a:pt x="0" y="115036"/>
                </a:lnTo>
                <a:lnTo>
                  <a:pt x="14757" y="115036"/>
                </a:lnTo>
                <a:lnTo>
                  <a:pt x="14757" y="89611"/>
                </a:lnTo>
                <a:lnTo>
                  <a:pt x="107035" y="89611"/>
                </a:lnTo>
                <a:lnTo>
                  <a:pt x="107035" y="76454"/>
                </a:lnTo>
                <a:close/>
              </a:path>
              <a:path w="107315" h="115570">
                <a:moveTo>
                  <a:pt x="107035" y="89611"/>
                </a:moveTo>
                <a:lnTo>
                  <a:pt x="92278" y="89611"/>
                </a:lnTo>
                <a:lnTo>
                  <a:pt x="92278" y="115036"/>
                </a:lnTo>
                <a:lnTo>
                  <a:pt x="107035" y="115036"/>
                </a:lnTo>
                <a:lnTo>
                  <a:pt x="107035" y="89611"/>
                </a:lnTo>
                <a:close/>
              </a:path>
              <a:path w="107315" h="115570">
                <a:moveTo>
                  <a:pt x="90500" y="0"/>
                </a:moveTo>
                <a:lnTo>
                  <a:pt x="22936" y="0"/>
                </a:lnTo>
                <a:lnTo>
                  <a:pt x="22936" y="24536"/>
                </a:lnTo>
                <a:lnTo>
                  <a:pt x="22247" y="38447"/>
                </a:lnTo>
                <a:lnTo>
                  <a:pt x="20181" y="51738"/>
                </a:lnTo>
                <a:lnTo>
                  <a:pt x="16737" y="64407"/>
                </a:lnTo>
                <a:lnTo>
                  <a:pt x="11912" y="76454"/>
                </a:lnTo>
                <a:lnTo>
                  <a:pt x="27203" y="76454"/>
                </a:lnTo>
                <a:lnTo>
                  <a:pt x="31479" y="65143"/>
                </a:lnTo>
                <a:lnTo>
                  <a:pt x="34536" y="52719"/>
                </a:lnTo>
                <a:lnTo>
                  <a:pt x="36370" y="39183"/>
                </a:lnTo>
                <a:lnTo>
                  <a:pt x="36982" y="24536"/>
                </a:lnTo>
                <a:lnTo>
                  <a:pt x="36982" y="13157"/>
                </a:lnTo>
                <a:lnTo>
                  <a:pt x="90500" y="13157"/>
                </a:lnTo>
                <a:lnTo>
                  <a:pt x="90500" y="0"/>
                </a:lnTo>
                <a:close/>
              </a:path>
              <a:path w="107315" h="115570">
                <a:moveTo>
                  <a:pt x="90500" y="13157"/>
                </a:moveTo>
                <a:lnTo>
                  <a:pt x="75387" y="13157"/>
                </a:lnTo>
                <a:lnTo>
                  <a:pt x="75387" y="76454"/>
                </a:lnTo>
                <a:lnTo>
                  <a:pt x="90500" y="76454"/>
                </a:lnTo>
                <a:lnTo>
                  <a:pt x="90500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044942" y="3668864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23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8" y="35927"/>
                </a:lnTo>
                <a:lnTo>
                  <a:pt x="0" y="56895"/>
                </a:lnTo>
                <a:lnTo>
                  <a:pt x="0" y="73139"/>
                </a:lnTo>
                <a:lnTo>
                  <a:pt x="2908" y="80010"/>
                </a:lnTo>
                <a:lnTo>
                  <a:pt x="14528" y="91389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7" y="93500"/>
                </a:lnTo>
                <a:lnTo>
                  <a:pt x="48496" y="91300"/>
                </a:lnTo>
                <a:lnTo>
                  <a:pt x="54886" y="87633"/>
                </a:lnTo>
                <a:lnTo>
                  <a:pt x="60096" y="82499"/>
                </a:lnTo>
                <a:lnTo>
                  <a:pt x="78231" y="82499"/>
                </a:lnTo>
                <a:lnTo>
                  <a:pt x="78231" y="81076"/>
                </a:lnTo>
                <a:lnTo>
                  <a:pt x="29273" y="81076"/>
                </a:lnTo>
                <a:lnTo>
                  <a:pt x="24155" y="79590"/>
                </a:lnTo>
                <a:lnTo>
                  <a:pt x="16916" y="73672"/>
                </a:lnTo>
                <a:lnTo>
                  <a:pt x="15112" y="69634"/>
                </a:lnTo>
                <a:lnTo>
                  <a:pt x="15112" y="64541"/>
                </a:lnTo>
                <a:lnTo>
                  <a:pt x="16458" y="57073"/>
                </a:lnTo>
                <a:lnTo>
                  <a:pt x="20493" y="51739"/>
                </a:lnTo>
                <a:lnTo>
                  <a:pt x="27216" y="48539"/>
                </a:lnTo>
                <a:lnTo>
                  <a:pt x="36626" y="47472"/>
                </a:lnTo>
                <a:lnTo>
                  <a:pt x="78231" y="47472"/>
                </a:lnTo>
                <a:lnTo>
                  <a:pt x="78231" y="20980"/>
                </a:lnTo>
                <a:lnTo>
                  <a:pt x="74942" y="13334"/>
                </a:lnTo>
                <a:lnTo>
                  <a:pt x="74723" y="13157"/>
                </a:lnTo>
                <a:close/>
              </a:path>
              <a:path w="78740" h="94614">
                <a:moveTo>
                  <a:pt x="78231" y="82499"/>
                </a:moveTo>
                <a:lnTo>
                  <a:pt x="64007" y="82499"/>
                </a:lnTo>
                <a:lnTo>
                  <a:pt x="64007" y="91922"/>
                </a:lnTo>
                <a:lnTo>
                  <a:pt x="78231" y="91922"/>
                </a:lnTo>
                <a:lnTo>
                  <a:pt x="78231" y="82499"/>
                </a:lnTo>
                <a:close/>
              </a:path>
              <a:path w="78740" h="94614">
                <a:moveTo>
                  <a:pt x="78231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44" y="68783"/>
                </a:lnTo>
                <a:lnTo>
                  <a:pt x="49847" y="78613"/>
                </a:lnTo>
                <a:lnTo>
                  <a:pt x="43383" y="81076"/>
                </a:lnTo>
                <a:lnTo>
                  <a:pt x="78231" y="81076"/>
                </a:lnTo>
                <a:lnTo>
                  <a:pt x="78231" y="47472"/>
                </a:lnTo>
                <a:close/>
              </a:path>
              <a:path w="78740" h="94614">
                <a:moveTo>
                  <a:pt x="41249" y="0"/>
                </a:moveTo>
                <a:lnTo>
                  <a:pt x="6286" y="17957"/>
                </a:lnTo>
                <a:lnTo>
                  <a:pt x="5689" y="26136"/>
                </a:lnTo>
                <a:lnTo>
                  <a:pt x="20802" y="26136"/>
                </a:lnTo>
                <a:lnTo>
                  <a:pt x="21640" y="17487"/>
                </a:lnTo>
                <a:lnTo>
                  <a:pt x="28562" y="13157"/>
                </a:lnTo>
                <a:lnTo>
                  <a:pt x="74723" y="13157"/>
                </a:lnTo>
                <a:lnTo>
                  <a:pt x="68364" y="8000"/>
                </a:lnTo>
                <a:lnTo>
                  <a:pt x="62970" y="4500"/>
                </a:lnTo>
                <a:lnTo>
                  <a:pt x="56654" y="2000"/>
                </a:lnTo>
                <a:lnTo>
                  <a:pt x="49415" y="500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150911" y="3671176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70">
                <a:moveTo>
                  <a:pt x="15112" y="0"/>
                </a:moveTo>
                <a:lnTo>
                  <a:pt x="0" y="0"/>
                </a:lnTo>
                <a:lnTo>
                  <a:pt x="0" y="89611"/>
                </a:lnTo>
                <a:lnTo>
                  <a:pt x="15112" y="89611"/>
                </a:lnTo>
                <a:lnTo>
                  <a:pt x="15112" y="50139"/>
                </a:lnTo>
                <a:lnTo>
                  <a:pt x="79832" y="50139"/>
                </a:lnTo>
                <a:lnTo>
                  <a:pt x="79832" y="36982"/>
                </a:lnTo>
                <a:lnTo>
                  <a:pt x="15112" y="36982"/>
                </a:lnTo>
                <a:lnTo>
                  <a:pt x="15112" y="0"/>
                </a:lnTo>
                <a:close/>
              </a:path>
              <a:path w="80009" h="90170">
                <a:moveTo>
                  <a:pt x="79832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09" h="90170">
                <a:moveTo>
                  <a:pt x="79832" y="0"/>
                </a:moveTo>
                <a:lnTo>
                  <a:pt x="64719" y="0"/>
                </a:lnTo>
                <a:lnTo>
                  <a:pt x="64719" y="36982"/>
                </a:lnTo>
                <a:lnTo>
                  <a:pt x="79832" y="36982"/>
                </a:lnTo>
                <a:lnTo>
                  <a:pt x="798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254390" y="3668864"/>
            <a:ext cx="81280" cy="94615"/>
          </a:xfrm>
          <a:custGeom>
            <a:avLst/>
            <a:gdLst/>
            <a:ahLst/>
            <a:cxnLst/>
            <a:rect l="l" t="t" r="r" b="b"/>
            <a:pathLst>
              <a:path w="81279" h="94614">
                <a:moveTo>
                  <a:pt x="43560" y="0"/>
                </a:moveTo>
                <a:lnTo>
                  <a:pt x="6499" y="20215"/>
                </a:lnTo>
                <a:lnTo>
                  <a:pt x="0" y="47117"/>
                </a:lnTo>
                <a:lnTo>
                  <a:pt x="728" y="56965"/>
                </a:lnTo>
                <a:lnTo>
                  <a:pt x="25446" y="90920"/>
                </a:lnTo>
                <a:lnTo>
                  <a:pt x="43560" y="94234"/>
                </a:lnTo>
                <a:lnTo>
                  <a:pt x="50869" y="93738"/>
                </a:lnTo>
                <a:lnTo>
                  <a:pt x="57497" y="92254"/>
                </a:lnTo>
                <a:lnTo>
                  <a:pt x="63447" y="89781"/>
                </a:lnTo>
                <a:lnTo>
                  <a:pt x="68719" y="86321"/>
                </a:lnTo>
                <a:lnTo>
                  <a:pt x="75266" y="81076"/>
                </a:lnTo>
                <a:lnTo>
                  <a:pt x="34074" y="81076"/>
                </a:lnTo>
                <a:lnTo>
                  <a:pt x="26974" y="77812"/>
                </a:lnTo>
                <a:lnTo>
                  <a:pt x="15112" y="37045"/>
                </a:lnTo>
                <a:lnTo>
                  <a:pt x="17449" y="29006"/>
                </a:lnTo>
                <a:lnTo>
                  <a:pt x="26822" y="16332"/>
                </a:lnTo>
                <a:lnTo>
                  <a:pt x="33959" y="13157"/>
                </a:lnTo>
                <a:lnTo>
                  <a:pt x="75339" y="13157"/>
                </a:lnTo>
                <a:lnTo>
                  <a:pt x="75183" y="12890"/>
                </a:lnTo>
                <a:lnTo>
                  <a:pt x="68719" y="7734"/>
                </a:lnTo>
                <a:lnTo>
                  <a:pt x="63511" y="4350"/>
                </a:lnTo>
                <a:lnTo>
                  <a:pt x="57583" y="1933"/>
                </a:lnTo>
                <a:lnTo>
                  <a:pt x="50933" y="483"/>
                </a:lnTo>
                <a:lnTo>
                  <a:pt x="43560" y="0"/>
                </a:lnTo>
                <a:close/>
              </a:path>
              <a:path w="81279" h="94614">
                <a:moveTo>
                  <a:pt x="81254" y="64897"/>
                </a:moveTo>
                <a:lnTo>
                  <a:pt x="66141" y="64897"/>
                </a:lnTo>
                <a:lnTo>
                  <a:pt x="63329" y="71973"/>
                </a:lnTo>
                <a:lnTo>
                  <a:pt x="58627" y="77030"/>
                </a:lnTo>
                <a:lnTo>
                  <a:pt x="52038" y="80064"/>
                </a:lnTo>
                <a:lnTo>
                  <a:pt x="43560" y="81076"/>
                </a:lnTo>
                <a:lnTo>
                  <a:pt x="75266" y="81076"/>
                </a:lnTo>
                <a:lnTo>
                  <a:pt x="79476" y="73901"/>
                </a:lnTo>
                <a:lnTo>
                  <a:pt x="81254" y="64897"/>
                </a:lnTo>
                <a:close/>
              </a:path>
              <a:path w="81279" h="94614">
                <a:moveTo>
                  <a:pt x="75339" y="13157"/>
                </a:moveTo>
                <a:lnTo>
                  <a:pt x="43560" y="13157"/>
                </a:lnTo>
                <a:lnTo>
                  <a:pt x="51409" y="14102"/>
                </a:lnTo>
                <a:lnTo>
                  <a:pt x="57699" y="16937"/>
                </a:lnTo>
                <a:lnTo>
                  <a:pt x="62431" y="21660"/>
                </a:lnTo>
                <a:lnTo>
                  <a:pt x="65608" y="28270"/>
                </a:lnTo>
                <a:lnTo>
                  <a:pt x="80721" y="28270"/>
                </a:lnTo>
                <a:lnTo>
                  <a:pt x="79184" y="19735"/>
                </a:lnTo>
                <a:lnTo>
                  <a:pt x="75339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358225" y="3671176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4" h="90170">
                <a:moveTo>
                  <a:pt x="15112" y="0"/>
                </a:moveTo>
                <a:lnTo>
                  <a:pt x="0" y="0"/>
                </a:lnTo>
                <a:lnTo>
                  <a:pt x="0" y="89611"/>
                </a:lnTo>
                <a:lnTo>
                  <a:pt x="15112" y="89611"/>
                </a:lnTo>
                <a:lnTo>
                  <a:pt x="15112" y="50139"/>
                </a:lnTo>
                <a:lnTo>
                  <a:pt x="58394" y="50139"/>
                </a:lnTo>
                <a:lnTo>
                  <a:pt x="54940" y="43205"/>
                </a:lnTo>
                <a:lnTo>
                  <a:pt x="58090" y="36982"/>
                </a:lnTo>
                <a:lnTo>
                  <a:pt x="15112" y="36982"/>
                </a:lnTo>
                <a:lnTo>
                  <a:pt x="15112" y="0"/>
                </a:lnTo>
                <a:close/>
              </a:path>
              <a:path w="78104" h="90170">
                <a:moveTo>
                  <a:pt x="58394" y="50139"/>
                </a:moveTo>
                <a:lnTo>
                  <a:pt x="41960" y="50139"/>
                </a:lnTo>
                <a:lnTo>
                  <a:pt x="61874" y="89611"/>
                </a:lnTo>
                <a:lnTo>
                  <a:pt x="78054" y="89611"/>
                </a:lnTo>
                <a:lnTo>
                  <a:pt x="58394" y="50139"/>
                </a:lnTo>
                <a:close/>
              </a:path>
              <a:path w="78104" h="90170">
                <a:moveTo>
                  <a:pt x="76809" y="0"/>
                </a:moveTo>
                <a:lnTo>
                  <a:pt x="60985" y="0"/>
                </a:lnTo>
                <a:lnTo>
                  <a:pt x="42316" y="36982"/>
                </a:lnTo>
                <a:lnTo>
                  <a:pt x="58090" y="36982"/>
                </a:lnTo>
                <a:lnTo>
                  <a:pt x="768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452281" y="3668864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94" y="0"/>
                </a:moveTo>
                <a:lnTo>
                  <a:pt x="6654" y="20447"/>
                </a:lnTo>
                <a:lnTo>
                  <a:pt x="0" y="47117"/>
                </a:lnTo>
                <a:lnTo>
                  <a:pt x="740" y="56894"/>
                </a:lnTo>
                <a:lnTo>
                  <a:pt x="25806" y="90900"/>
                </a:lnTo>
                <a:lnTo>
                  <a:pt x="44094" y="94234"/>
                </a:lnTo>
                <a:lnTo>
                  <a:pt x="53783" y="93400"/>
                </a:lnTo>
                <a:lnTo>
                  <a:pt x="62391" y="90900"/>
                </a:lnTo>
                <a:lnTo>
                  <a:pt x="69919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3" y="56894"/>
                </a:lnTo>
                <a:lnTo>
                  <a:pt x="15203" y="37339"/>
                </a:lnTo>
                <a:lnTo>
                  <a:pt x="17602" y="29603"/>
                </a:lnTo>
                <a:lnTo>
                  <a:pt x="27559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9" y="7500"/>
                </a:lnTo>
                <a:lnTo>
                  <a:pt x="62391" y="3333"/>
                </a:lnTo>
                <a:lnTo>
                  <a:pt x="53783" y="833"/>
                </a:lnTo>
                <a:lnTo>
                  <a:pt x="44094" y="0"/>
                </a:lnTo>
                <a:close/>
              </a:path>
              <a:path w="88265" h="94614">
                <a:moveTo>
                  <a:pt x="76168" y="13157"/>
                </a:moveTo>
                <a:lnTo>
                  <a:pt x="53454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5" y="37339"/>
                </a:lnTo>
                <a:lnTo>
                  <a:pt x="72985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50" y="37339"/>
                </a:lnTo>
                <a:lnTo>
                  <a:pt x="85234" y="28449"/>
                </a:lnTo>
                <a:lnTo>
                  <a:pt x="81539" y="20447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558606" y="3668864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4">
                <a:moveTo>
                  <a:pt x="43205" y="0"/>
                </a:moveTo>
                <a:lnTo>
                  <a:pt x="6504" y="19460"/>
                </a:lnTo>
                <a:lnTo>
                  <a:pt x="0" y="46227"/>
                </a:lnTo>
                <a:lnTo>
                  <a:pt x="723" y="56395"/>
                </a:lnTo>
                <a:lnTo>
                  <a:pt x="25339" y="90900"/>
                </a:lnTo>
                <a:lnTo>
                  <a:pt x="43561" y="94233"/>
                </a:lnTo>
                <a:lnTo>
                  <a:pt x="51178" y="93767"/>
                </a:lnTo>
                <a:lnTo>
                  <a:pt x="76453" y="81076"/>
                </a:lnTo>
                <a:lnTo>
                  <a:pt x="34442" y="81076"/>
                </a:lnTo>
                <a:lnTo>
                  <a:pt x="27444" y="78079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2"/>
                </a:lnTo>
                <a:lnTo>
                  <a:pt x="82514" y="34315"/>
                </a:lnTo>
                <a:lnTo>
                  <a:pt x="15824" y="34315"/>
                </a:lnTo>
                <a:lnTo>
                  <a:pt x="16891" y="28155"/>
                </a:lnTo>
                <a:lnTo>
                  <a:pt x="19735" y="23088"/>
                </a:lnTo>
                <a:lnTo>
                  <a:pt x="28981" y="15138"/>
                </a:lnTo>
                <a:lnTo>
                  <a:pt x="35153" y="13157"/>
                </a:lnTo>
                <a:lnTo>
                  <a:pt x="73378" y="13157"/>
                </a:lnTo>
                <a:lnTo>
                  <a:pt x="72555" y="12001"/>
                </a:lnTo>
                <a:lnTo>
                  <a:pt x="66849" y="6750"/>
                </a:lnTo>
                <a:lnTo>
                  <a:pt x="60056" y="3000"/>
                </a:lnTo>
                <a:lnTo>
                  <a:pt x="52175" y="750"/>
                </a:lnTo>
                <a:lnTo>
                  <a:pt x="43205" y="0"/>
                </a:lnTo>
                <a:close/>
              </a:path>
              <a:path w="83820" h="94614">
                <a:moveTo>
                  <a:pt x="81610" y="67208"/>
                </a:moveTo>
                <a:lnTo>
                  <a:pt x="66319" y="67208"/>
                </a:lnTo>
                <a:lnTo>
                  <a:pt x="63297" y="73275"/>
                </a:lnTo>
                <a:lnTo>
                  <a:pt x="58497" y="77609"/>
                </a:lnTo>
                <a:lnTo>
                  <a:pt x="51919" y="80210"/>
                </a:lnTo>
                <a:lnTo>
                  <a:pt x="43561" y="81076"/>
                </a:lnTo>
                <a:lnTo>
                  <a:pt x="76453" y="81076"/>
                </a:lnTo>
                <a:lnTo>
                  <a:pt x="80073" y="75272"/>
                </a:lnTo>
                <a:lnTo>
                  <a:pt x="81610" y="67208"/>
                </a:lnTo>
                <a:close/>
              </a:path>
              <a:path w="83820" h="94614">
                <a:moveTo>
                  <a:pt x="73378" y="13157"/>
                </a:moveTo>
                <a:lnTo>
                  <a:pt x="50088" y="13157"/>
                </a:lnTo>
                <a:lnTo>
                  <a:pt x="55892" y="15176"/>
                </a:lnTo>
                <a:lnTo>
                  <a:pt x="64668" y="23228"/>
                </a:lnTo>
                <a:lnTo>
                  <a:pt x="67094" y="28270"/>
                </a:lnTo>
                <a:lnTo>
                  <a:pt x="67564" y="34315"/>
                </a:lnTo>
                <a:lnTo>
                  <a:pt x="82514" y="34315"/>
                </a:lnTo>
                <a:lnTo>
                  <a:pt x="82415" y="33255"/>
                </a:lnTo>
                <a:lnTo>
                  <a:pt x="80373" y="25449"/>
                </a:lnTo>
                <a:lnTo>
                  <a:pt x="77086" y="18364"/>
                </a:lnTo>
                <a:lnTo>
                  <a:pt x="73378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714714" y="3671176"/>
            <a:ext cx="79375" cy="90170"/>
          </a:xfrm>
          <a:custGeom>
            <a:avLst/>
            <a:gdLst/>
            <a:ahLst/>
            <a:cxnLst/>
            <a:rect l="l" t="t" r="r" b="b"/>
            <a:pathLst>
              <a:path w="79375" h="90170">
                <a:moveTo>
                  <a:pt x="79121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13157"/>
                </a:lnTo>
                <a:lnTo>
                  <a:pt x="79121" y="13157"/>
                </a:lnTo>
                <a:lnTo>
                  <a:pt x="79121" y="0"/>
                </a:lnTo>
                <a:close/>
              </a:path>
              <a:path w="79375" h="90170">
                <a:moveTo>
                  <a:pt x="79121" y="13157"/>
                </a:moveTo>
                <a:lnTo>
                  <a:pt x="64008" y="13157"/>
                </a:lnTo>
                <a:lnTo>
                  <a:pt x="64008" y="89611"/>
                </a:lnTo>
                <a:lnTo>
                  <a:pt x="79121" y="89611"/>
                </a:lnTo>
                <a:lnTo>
                  <a:pt x="79121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822994" y="3668864"/>
            <a:ext cx="85725" cy="127635"/>
          </a:xfrm>
          <a:custGeom>
            <a:avLst/>
            <a:gdLst/>
            <a:ahLst/>
            <a:cxnLst/>
            <a:rect l="l" t="t" r="r" b="b"/>
            <a:pathLst>
              <a:path w="85725" h="127635">
                <a:moveTo>
                  <a:pt x="14579" y="2311"/>
                </a:moveTo>
                <a:lnTo>
                  <a:pt x="0" y="2311"/>
                </a:lnTo>
                <a:lnTo>
                  <a:pt x="0" y="127482"/>
                </a:lnTo>
                <a:lnTo>
                  <a:pt x="15113" y="127482"/>
                </a:lnTo>
                <a:lnTo>
                  <a:pt x="15113" y="82321"/>
                </a:lnTo>
                <a:lnTo>
                  <a:pt x="73875" y="82321"/>
                </a:lnTo>
                <a:lnTo>
                  <a:pt x="75120" y="81076"/>
                </a:lnTo>
                <a:lnTo>
                  <a:pt x="33667" y="81076"/>
                </a:lnTo>
                <a:lnTo>
                  <a:pt x="26644" y="77812"/>
                </a:lnTo>
                <a:lnTo>
                  <a:pt x="17284" y="64782"/>
                </a:lnTo>
                <a:lnTo>
                  <a:pt x="15028" y="57039"/>
                </a:lnTo>
                <a:lnTo>
                  <a:pt x="14986" y="37339"/>
                </a:lnTo>
                <a:lnTo>
                  <a:pt x="17284" y="29451"/>
                </a:lnTo>
                <a:lnTo>
                  <a:pt x="26644" y="16421"/>
                </a:lnTo>
                <a:lnTo>
                  <a:pt x="33667" y="13157"/>
                </a:lnTo>
                <a:lnTo>
                  <a:pt x="74944" y="13157"/>
                </a:lnTo>
                <a:lnTo>
                  <a:pt x="73716" y="11912"/>
                </a:lnTo>
                <a:lnTo>
                  <a:pt x="14579" y="11912"/>
                </a:lnTo>
                <a:lnTo>
                  <a:pt x="14579" y="2311"/>
                </a:lnTo>
                <a:close/>
              </a:path>
              <a:path w="85725" h="127635">
                <a:moveTo>
                  <a:pt x="73875" y="82321"/>
                </a:moveTo>
                <a:lnTo>
                  <a:pt x="19024" y="82321"/>
                </a:lnTo>
                <a:lnTo>
                  <a:pt x="24072" y="87531"/>
                </a:lnTo>
                <a:lnTo>
                  <a:pt x="30319" y="91254"/>
                </a:lnTo>
                <a:lnTo>
                  <a:pt x="37764" y="93488"/>
                </a:lnTo>
                <a:lnTo>
                  <a:pt x="46405" y="94234"/>
                </a:lnTo>
                <a:lnTo>
                  <a:pt x="55001" y="93412"/>
                </a:lnTo>
                <a:lnTo>
                  <a:pt x="62653" y="90946"/>
                </a:lnTo>
                <a:lnTo>
                  <a:pt x="69360" y="86834"/>
                </a:lnTo>
                <a:lnTo>
                  <a:pt x="73875" y="82321"/>
                </a:lnTo>
                <a:close/>
              </a:path>
              <a:path w="85725" h="127635">
                <a:moveTo>
                  <a:pt x="74944" y="13157"/>
                </a:moveTo>
                <a:lnTo>
                  <a:pt x="51803" y="13157"/>
                </a:lnTo>
                <a:lnTo>
                  <a:pt x="58585" y="16268"/>
                </a:lnTo>
                <a:lnTo>
                  <a:pt x="63385" y="22491"/>
                </a:lnTo>
                <a:lnTo>
                  <a:pt x="66536" y="27530"/>
                </a:lnTo>
                <a:lnTo>
                  <a:pt x="68786" y="33313"/>
                </a:lnTo>
                <a:lnTo>
                  <a:pt x="70136" y="39842"/>
                </a:lnTo>
                <a:lnTo>
                  <a:pt x="70586" y="47117"/>
                </a:lnTo>
                <a:lnTo>
                  <a:pt x="70136" y="54391"/>
                </a:lnTo>
                <a:lnTo>
                  <a:pt x="51803" y="81076"/>
                </a:lnTo>
                <a:lnTo>
                  <a:pt x="75120" y="81076"/>
                </a:lnTo>
                <a:lnTo>
                  <a:pt x="79752" y="74018"/>
                </a:lnTo>
                <a:lnTo>
                  <a:pt x="83058" y="66006"/>
                </a:lnTo>
                <a:lnTo>
                  <a:pt x="85039" y="57039"/>
                </a:lnTo>
                <a:lnTo>
                  <a:pt x="85699" y="47117"/>
                </a:lnTo>
                <a:lnTo>
                  <a:pt x="85039" y="37339"/>
                </a:lnTo>
                <a:lnTo>
                  <a:pt x="83058" y="28449"/>
                </a:lnTo>
                <a:lnTo>
                  <a:pt x="79752" y="20447"/>
                </a:lnTo>
                <a:lnTo>
                  <a:pt x="75120" y="13335"/>
                </a:lnTo>
                <a:lnTo>
                  <a:pt x="74944" y="13157"/>
                </a:lnTo>
                <a:close/>
              </a:path>
              <a:path w="85725" h="127635">
                <a:moveTo>
                  <a:pt x="46405" y="0"/>
                </a:moveTo>
                <a:lnTo>
                  <a:pt x="37795" y="745"/>
                </a:lnTo>
                <a:lnTo>
                  <a:pt x="30272" y="2979"/>
                </a:lnTo>
                <a:lnTo>
                  <a:pt x="23836" y="6702"/>
                </a:lnTo>
                <a:lnTo>
                  <a:pt x="18491" y="11912"/>
                </a:lnTo>
                <a:lnTo>
                  <a:pt x="73716" y="11912"/>
                </a:lnTo>
                <a:lnTo>
                  <a:pt x="69360" y="7500"/>
                </a:lnTo>
                <a:lnTo>
                  <a:pt x="62653" y="3333"/>
                </a:lnTo>
                <a:lnTo>
                  <a:pt x="55001" y="833"/>
                </a:lnTo>
                <a:lnTo>
                  <a:pt x="464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925407" y="3668864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23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8" y="35927"/>
                </a:lnTo>
                <a:lnTo>
                  <a:pt x="0" y="56895"/>
                </a:lnTo>
                <a:lnTo>
                  <a:pt x="0" y="73139"/>
                </a:lnTo>
                <a:lnTo>
                  <a:pt x="2908" y="80010"/>
                </a:lnTo>
                <a:lnTo>
                  <a:pt x="14516" y="91389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7" y="93500"/>
                </a:lnTo>
                <a:lnTo>
                  <a:pt x="48496" y="91300"/>
                </a:lnTo>
                <a:lnTo>
                  <a:pt x="54886" y="87633"/>
                </a:lnTo>
                <a:lnTo>
                  <a:pt x="60096" y="82499"/>
                </a:lnTo>
                <a:lnTo>
                  <a:pt x="78231" y="82499"/>
                </a:lnTo>
                <a:lnTo>
                  <a:pt x="78231" y="81076"/>
                </a:lnTo>
                <a:lnTo>
                  <a:pt x="29273" y="81076"/>
                </a:lnTo>
                <a:lnTo>
                  <a:pt x="24155" y="79590"/>
                </a:lnTo>
                <a:lnTo>
                  <a:pt x="16929" y="73672"/>
                </a:lnTo>
                <a:lnTo>
                  <a:pt x="15112" y="69634"/>
                </a:lnTo>
                <a:lnTo>
                  <a:pt x="15112" y="64541"/>
                </a:lnTo>
                <a:lnTo>
                  <a:pt x="16458" y="57073"/>
                </a:lnTo>
                <a:lnTo>
                  <a:pt x="20493" y="51739"/>
                </a:lnTo>
                <a:lnTo>
                  <a:pt x="27216" y="48539"/>
                </a:lnTo>
                <a:lnTo>
                  <a:pt x="36626" y="47472"/>
                </a:lnTo>
                <a:lnTo>
                  <a:pt x="78231" y="47472"/>
                </a:lnTo>
                <a:lnTo>
                  <a:pt x="78231" y="20980"/>
                </a:lnTo>
                <a:lnTo>
                  <a:pt x="74942" y="13334"/>
                </a:lnTo>
                <a:lnTo>
                  <a:pt x="74723" y="13157"/>
                </a:lnTo>
                <a:close/>
              </a:path>
              <a:path w="78740" h="94614">
                <a:moveTo>
                  <a:pt x="78231" y="82499"/>
                </a:moveTo>
                <a:lnTo>
                  <a:pt x="64007" y="82499"/>
                </a:lnTo>
                <a:lnTo>
                  <a:pt x="64007" y="91922"/>
                </a:lnTo>
                <a:lnTo>
                  <a:pt x="78231" y="91922"/>
                </a:lnTo>
                <a:lnTo>
                  <a:pt x="78231" y="82499"/>
                </a:lnTo>
                <a:close/>
              </a:path>
              <a:path w="78740" h="94614">
                <a:moveTo>
                  <a:pt x="78231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44" y="68783"/>
                </a:lnTo>
                <a:lnTo>
                  <a:pt x="49847" y="78613"/>
                </a:lnTo>
                <a:lnTo>
                  <a:pt x="43383" y="81076"/>
                </a:lnTo>
                <a:lnTo>
                  <a:pt x="78231" y="81076"/>
                </a:lnTo>
                <a:lnTo>
                  <a:pt x="78231" y="47472"/>
                </a:lnTo>
                <a:close/>
              </a:path>
              <a:path w="78740" h="94614">
                <a:moveTo>
                  <a:pt x="41249" y="0"/>
                </a:moveTo>
                <a:lnTo>
                  <a:pt x="6286" y="17957"/>
                </a:lnTo>
                <a:lnTo>
                  <a:pt x="5689" y="26136"/>
                </a:lnTo>
                <a:lnTo>
                  <a:pt x="20802" y="26136"/>
                </a:lnTo>
                <a:lnTo>
                  <a:pt x="21640" y="17487"/>
                </a:lnTo>
                <a:lnTo>
                  <a:pt x="28574" y="13157"/>
                </a:lnTo>
                <a:lnTo>
                  <a:pt x="74723" y="13157"/>
                </a:lnTo>
                <a:lnTo>
                  <a:pt x="68364" y="8000"/>
                </a:lnTo>
                <a:lnTo>
                  <a:pt x="62970" y="4500"/>
                </a:lnTo>
                <a:lnTo>
                  <a:pt x="56654" y="2000"/>
                </a:lnTo>
                <a:lnTo>
                  <a:pt x="49415" y="500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031376" y="3671176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4" h="90170">
                <a:moveTo>
                  <a:pt x="53467" y="0"/>
                </a:moveTo>
                <a:lnTo>
                  <a:pt x="0" y="0"/>
                </a:lnTo>
                <a:lnTo>
                  <a:pt x="0" y="89611"/>
                </a:lnTo>
                <a:lnTo>
                  <a:pt x="46062" y="89611"/>
                </a:lnTo>
                <a:lnTo>
                  <a:pt x="59905" y="88077"/>
                </a:lnTo>
                <a:lnTo>
                  <a:pt x="69791" y="83477"/>
                </a:lnTo>
                <a:lnTo>
                  <a:pt x="74948" y="76809"/>
                </a:lnTo>
                <a:lnTo>
                  <a:pt x="14935" y="76809"/>
                </a:lnTo>
                <a:lnTo>
                  <a:pt x="14935" y="49961"/>
                </a:lnTo>
                <a:lnTo>
                  <a:pt x="72793" y="49961"/>
                </a:lnTo>
                <a:lnTo>
                  <a:pt x="71031" y="47536"/>
                </a:lnTo>
                <a:lnTo>
                  <a:pt x="67513" y="45161"/>
                </a:lnTo>
                <a:lnTo>
                  <a:pt x="63119" y="44094"/>
                </a:lnTo>
                <a:lnTo>
                  <a:pt x="63119" y="40182"/>
                </a:lnTo>
                <a:lnTo>
                  <a:pt x="65849" y="38760"/>
                </a:lnTo>
                <a:lnTo>
                  <a:pt x="67476" y="37160"/>
                </a:lnTo>
                <a:lnTo>
                  <a:pt x="14935" y="37160"/>
                </a:lnTo>
                <a:lnTo>
                  <a:pt x="14935" y="12801"/>
                </a:lnTo>
                <a:lnTo>
                  <a:pt x="71539" y="12801"/>
                </a:lnTo>
                <a:lnTo>
                  <a:pt x="70269" y="9931"/>
                </a:lnTo>
                <a:lnTo>
                  <a:pt x="60426" y="1981"/>
                </a:lnTo>
                <a:lnTo>
                  <a:pt x="53467" y="0"/>
                </a:lnTo>
                <a:close/>
              </a:path>
              <a:path w="78104" h="90170">
                <a:moveTo>
                  <a:pt x="72793" y="49961"/>
                </a:moveTo>
                <a:lnTo>
                  <a:pt x="56781" y="49961"/>
                </a:lnTo>
                <a:lnTo>
                  <a:pt x="62585" y="54470"/>
                </a:lnTo>
                <a:lnTo>
                  <a:pt x="62585" y="72364"/>
                </a:lnTo>
                <a:lnTo>
                  <a:pt x="56781" y="76809"/>
                </a:lnTo>
                <a:lnTo>
                  <a:pt x="74948" y="76809"/>
                </a:lnTo>
                <a:lnTo>
                  <a:pt x="75721" y="75809"/>
                </a:lnTo>
                <a:lnTo>
                  <a:pt x="77698" y="65074"/>
                </a:lnTo>
                <a:lnTo>
                  <a:pt x="77698" y="59499"/>
                </a:lnTo>
                <a:lnTo>
                  <a:pt x="76365" y="54876"/>
                </a:lnTo>
                <a:lnTo>
                  <a:pt x="72793" y="49961"/>
                </a:lnTo>
                <a:close/>
              </a:path>
              <a:path w="78104" h="90170">
                <a:moveTo>
                  <a:pt x="71539" y="12801"/>
                </a:moveTo>
                <a:lnTo>
                  <a:pt x="52755" y="12801"/>
                </a:lnTo>
                <a:lnTo>
                  <a:pt x="57607" y="16890"/>
                </a:lnTo>
                <a:lnTo>
                  <a:pt x="57607" y="28625"/>
                </a:lnTo>
                <a:lnTo>
                  <a:pt x="56451" y="31534"/>
                </a:lnTo>
                <a:lnTo>
                  <a:pt x="51828" y="36029"/>
                </a:lnTo>
                <a:lnTo>
                  <a:pt x="48133" y="37160"/>
                </a:lnTo>
                <a:lnTo>
                  <a:pt x="67476" y="37160"/>
                </a:lnTo>
                <a:lnTo>
                  <a:pt x="68135" y="36512"/>
                </a:lnTo>
                <a:lnTo>
                  <a:pt x="71805" y="30340"/>
                </a:lnTo>
                <a:lnTo>
                  <a:pt x="72720" y="26733"/>
                </a:lnTo>
                <a:lnTo>
                  <a:pt x="72720" y="15468"/>
                </a:lnTo>
                <a:lnTo>
                  <a:pt x="71539" y="128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127032" y="3668864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94" y="0"/>
                </a:moveTo>
                <a:lnTo>
                  <a:pt x="6654" y="20447"/>
                </a:lnTo>
                <a:lnTo>
                  <a:pt x="0" y="47117"/>
                </a:lnTo>
                <a:lnTo>
                  <a:pt x="740" y="56894"/>
                </a:lnTo>
                <a:lnTo>
                  <a:pt x="25806" y="90900"/>
                </a:lnTo>
                <a:lnTo>
                  <a:pt x="44094" y="94234"/>
                </a:lnTo>
                <a:lnTo>
                  <a:pt x="53783" y="93400"/>
                </a:lnTo>
                <a:lnTo>
                  <a:pt x="62391" y="90900"/>
                </a:lnTo>
                <a:lnTo>
                  <a:pt x="69919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3" y="56894"/>
                </a:lnTo>
                <a:lnTo>
                  <a:pt x="15203" y="37339"/>
                </a:lnTo>
                <a:lnTo>
                  <a:pt x="17602" y="29603"/>
                </a:lnTo>
                <a:lnTo>
                  <a:pt x="27559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9" y="7500"/>
                </a:lnTo>
                <a:lnTo>
                  <a:pt x="62391" y="3333"/>
                </a:lnTo>
                <a:lnTo>
                  <a:pt x="53783" y="833"/>
                </a:lnTo>
                <a:lnTo>
                  <a:pt x="44094" y="0"/>
                </a:lnTo>
                <a:close/>
              </a:path>
              <a:path w="88265" h="94614">
                <a:moveTo>
                  <a:pt x="76168" y="13157"/>
                </a:moveTo>
                <a:lnTo>
                  <a:pt x="53467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5" y="37339"/>
                </a:lnTo>
                <a:lnTo>
                  <a:pt x="72985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67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50" y="37339"/>
                </a:lnTo>
                <a:lnTo>
                  <a:pt x="85234" y="28449"/>
                </a:lnTo>
                <a:lnTo>
                  <a:pt x="81539" y="20447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335769" y="3633838"/>
            <a:ext cx="1266291" cy="1625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0674959" y="3671176"/>
            <a:ext cx="79375" cy="90170"/>
          </a:xfrm>
          <a:custGeom>
            <a:avLst/>
            <a:gdLst/>
            <a:ahLst/>
            <a:cxnLst/>
            <a:rect l="l" t="t" r="r" b="b"/>
            <a:pathLst>
              <a:path w="79375" h="90170">
                <a:moveTo>
                  <a:pt x="79121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13157"/>
                </a:lnTo>
                <a:lnTo>
                  <a:pt x="79121" y="13157"/>
                </a:lnTo>
                <a:lnTo>
                  <a:pt x="79121" y="0"/>
                </a:lnTo>
                <a:close/>
              </a:path>
              <a:path w="79375" h="90170">
                <a:moveTo>
                  <a:pt x="79121" y="13157"/>
                </a:moveTo>
                <a:lnTo>
                  <a:pt x="64008" y="13157"/>
                </a:lnTo>
                <a:lnTo>
                  <a:pt x="64008" y="89611"/>
                </a:lnTo>
                <a:lnTo>
                  <a:pt x="79121" y="89611"/>
                </a:lnTo>
                <a:lnTo>
                  <a:pt x="79121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0783239" y="3668864"/>
            <a:ext cx="85725" cy="127635"/>
          </a:xfrm>
          <a:custGeom>
            <a:avLst/>
            <a:gdLst/>
            <a:ahLst/>
            <a:cxnLst/>
            <a:rect l="l" t="t" r="r" b="b"/>
            <a:pathLst>
              <a:path w="85725" h="127635">
                <a:moveTo>
                  <a:pt x="14579" y="2311"/>
                </a:moveTo>
                <a:lnTo>
                  <a:pt x="0" y="2311"/>
                </a:lnTo>
                <a:lnTo>
                  <a:pt x="0" y="127482"/>
                </a:lnTo>
                <a:lnTo>
                  <a:pt x="15113" y="127482"/>
                </a:lnTo>
                <a:lnTo>
                  <a:pt x="15113" y="82321"/>
                </a:lnTo>
                <a:lnTo>
                  <a:pt x="73875" y="82321"/>
                </a:lnTo>
                <a:lnTo>
                  <a:pt x="75120" y="81076"/>
                </a:lnTo>
                <a:lnTo>
                  <a:pt x="33667" y="81076"/>
                </a:lnTo>
                <a:lnTo>
                  <a:pt x="26644" y="77812"/>
                </a:lnTo>
                <a:lnTo>
                  <a:pt x="17272" y="64782"/>
                </a:lnTo>
                <a:lnTo>
                  <a:pt x="15028" y="57039"/>
                </a:lnTo>
                <a:lnTo>
                  <a:pt x="14986" y="37339"/>
                </a:lnTo>
                <a:lnTo>
                  <a:pt x="17272" y="29451"/>
                </a:lnTo>
                <a:lnTo>
                  <a:pt x="26644" y="16421"/>
                </a:lnTo>
                <a:lnTo>
                  <a:pt x="33667" y="13157"/>
                </a:lnTo>
                <a:lnTo>
                  <a:pt x="74944" y="13157"/>
                </a:lnTo>
                <a:lnTo>
                  <a:pt x="73716" y="11912"/>
                </a:lnTo>
                <a:lnTo>
                  <a:pt x="14579" y="11912"/>
                </a:lnTo>
                <a:lnTo>
                  <a:pt x="14579" y="2311"/>
                </a:lnTo>
                <a:close/>
              </a:path>
              <a:path w="85725" h="127635">
                <a:moveTo>
                  <a:pt x="73875" y="82321"/>
                </a:moveTo>
                <a:lnTo>
                  <a:pt x="19024" y="82321"/>
                </a:lnTo>
                <a:lnTo>
                  <a:pt x="24070" y="87531"/>
                </a:lnTo>
                <a:lnTo>
                  <a:pt x="30314" y="91254"/>
                </a:lnTo>
                <a:lnTo>
                  <a:pt x="37759" y="93488"/>
                </a:lnTo>
                <a:lnTo>
                  <a:pt x="46405" y="94234"/>
                </a:lnTo>
                <a:lnTo>
                  <a:pt x="55001" y="93412"/>
                </a:lnTo>
                <a:lnTo>
                  <a:pt x="62653" y="90946"/>
                </a:lnTo>
                <a:lnTo>
                  <a:pt x="69360" y="86834"/>
                </a:lnTo>
                <a:lnTo>
                  <a:pt x="73875" y="82321"/>
                </a:lnTo>
                <a:close/>
              </a:path>
              <a:path w="85725" h="127635">
                <a:moveTo>
                  <a:pt x="74944" y="13157"/>
                </a:moveTo>
                <a:lnTo>
                  <a:pt x="51803" y="13157"/>
                </a:lnTo>
                <a:lnTo>
                  <a:pt x="58585" y="16268"/>
                </a:lnTo>
                <a:lnTo>
                  <a:pt x="63385" y="22491"/>
                </a:lnTo>
                <a:lnTo>
                  <a:pt x="66536" y="27530"/>
                </a:lnTo>
                <a:lnTo>
                  <a:pt x="68786" y="33313"/>
                </a:lnTo>
                <a:lnTo>
                  <a:pt x="70136" y="39842"/>
                </a:lnTo>
                <a:lnTo>
                  <a:pt x="70586" y="47117"/>
                </a:lnTo>
                <a:lnTo>
                  <a:pt x="70136" y="54391"/>
                </a:lnTo>
                <a:lnTo>
                  <a:pt x="51803" y="81076"/>
                </a:lnTo>
                <a:lnTo>
                  <a:pt x="75120" y="81076"/>
                </a:lnTo>
                <a:lnTo>
                  <a:pt x="79747" y="74018"/>
                </a:lnTo>
                <a:lnTo>
                  <a:pt x="83053" y="66006"/>
                </a:lnTo>
                <a:lnTo>
                  <a:pt x="85037" y="57039"/>
                </a:lnTo>
                <a:lnTo>
                  <a:pt x="85699" y="47117"/>
                </a:lnTo>
                <a:lnTo>
                  <a:pt x="85037" y="37339"/>
                </a:lnTo>
                <a:lnTo>
                  <a:pt x="83053" y="28449"/>
                </a:lnTo>
                <a:lnTo>
                  <a:pt x="79747" y="20447"/>
                </a:lnTo>
                <a:lnTo>
                  <a:pt x="75120" y="13335"/>
                </a:lnTo>
                <a:lnTo>
                  <a:pt x="74944" y="13157"/>
                </a:lnTo>
                <a:close/>
              </a:path>
              <a:path w="85725" h="127635">
                <a:moveTo>
                  <a:pt x="46405" y="0"/>
                </a:moveTo>
                <a:lnTo>
                  <a:pt x="37795" y="745"/>
                </a:lnTo>
                <a:lnTo>
                  <a:pt x="30272" y="2979"/>
                </a:lnTo>
                <a:lnTo>
                  <a:pt x="23836" y="6702"/>
                </a:lnTo>
                <a:lnTo>
                  <a:pt x="18491" y="11912"/>
                </a:lnTo>
                <a:lnTo>
                  <a:pt x="73716" y="11912"/>
                </a:lnTo>
                <a:lnTo>
                  <a:pt x="69360" y="7500"/>
                </a:lnTo>
                <a:lnTo>
                  <a:pt x="62653" y="3333"/>
                </a:lnTo>
                <a:lnTo>
                  <a:pt x="55001" y="833"/>
                </a:lnTo>
                <a:lnTo>
                  <a:pt x="464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0885652" y="3668864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23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8" y="35927"/>
                </a:lnTo>
                <a:lnTo>
                  <a:pt x="0" y="56895"/>
                </a:lnTo>
                <a:lnTo>
                  <a:pt x="0" y="73139"/>
                </a:lnTo>
                <a:lnTo>
                  <a:pt x="2908" y="80010"/>
                </a:lnTo>
                <a:lnTo>
                  <a:pt x="14516" y="91389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7" y="93500"/>
                </a:lnTo>
                <a:lnTo>
                  <a:pt x="48496" y="91300"/>
                </a:lnTo>
                <a:lnTo>
                  <a:pt x="54886" y="87633"/>
                </a:lnTo>
                <a:lnTo>
                  <a:pt x="60096" y="82499"/>
                </a:lnTo>
                <a:lnTo>
                  <a:pt x="78231" y="82499"/>
                </a:lnTo>
                <a:lnTo>
                  <a:pt x="78231" y="81076"/>
                </a:lnTo>
                <a:lnTo>
                  <a:pt x="29273" y="81076"/>
                </a:lnTo>
                <a:lnTo>
                  <a:pt x="24155" y="79590"/>
                </a:lnTo>
                <a:lnTo>
                  <a:pt x="16916" y="73672"/>
                </a:lnTo>
                <a:lnTo>
                  <a:pt x="15112" y="69634"/>
                </a:lnTo>
                <a:lnTo>
                  <a:pt x="15112" y="64541"/>
                </a:lnTo>
                <a:lnTo>
                  <a:pt x="16458" y="57073"/>
                </a:lnTo>
                <a:lnTo>
                  <a:pt x="20493" y="51739"/>
                </a:lnTo>
                <a:lnTo>
                  <a:pt x="27216" y="48539"/>
                </a:lnTo>
                <a:lnTo>
                  <a:pt x="36626" y="47472"/>
                </a:lnTo>
                <a:lnTo>
                  <a:pt x="78231" y="47472"/>
                </a:lnTo>
                <a:lnTo>
                  <a:pt x="78231" y="20980"/>
                </a:lnTo>
                <a:lnTo>
                  <a:pt x="74942" y="13334"/>
                </a:lnTo>
                <a:lnTo>
                  <a:pt x="74723" y="13157"/>
                </a:lnTo>
                <a:close/>
              </a:path>
              <a:path w="78740" h="94614">
                <a:moveTo>
                  <a:pt x="78231" y="82499"/>
                </a:moveTo>
                <a:lnTo>
                  <a:pt x="64007" y="82499"/>
                </a:lnTo>
                <a:lnTo>
                  <a:pt x="64007" y="91922"/>
                </a:lnTo>
                <a:lnTo>
                  <a:pt x="78231" y="91922"/>
                </a:lnTo>
                <a:lnTo>
                  <a:pt x="78231" y="82499"/>
                </a:lnTo>
                <a:close/>
              </a:path>
              <a:path w="78740" h="94614">
                <a:moveTo>
                  <a:pt x="78231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44" y="68783"/>
                </a:lnTo>
                <a:lnTo>
                  <a:pt x="49847" y="78613"/>
                </a:lnTo>
                <a:lnTo>
                  <a:pt x="43383" y="81076"/>
                </a:lnTo>
                <a:lnTo>
                  <a:pt x="78231" y="81076"/>
                </a:lnTo>
                <a:lnTo>
                  <a:pt x="78231" y="47472"/>
                </a:lnTo>
                <a:close/>
              </a:path>
              <a:path w="78740" h="94614">
                <a:moveTo>
                  <a:pt x="41249" y="0"/>
                </a:moveTo>
                <a:lnTo>
                  <a:pt x="6286" y="17957"/>
                </a:lnTo>
                <a:lnTo>
                  <a:pt x="5689" y="26136"/>
                </a:lnTo>
                <a:lnTo>
                  <a:pt x="20802" y="26136"/>
                </a:lnTo>
                <a:lnTo>
                  <a:pt x="21628" y="17487"/>
                </a:lnTo>
                <a:lnTo>
                  <a:pt x="28562" y="13157"/>
                </a:lnTo>
                <a:lnTo>
                  <a:pt x="74723" y="13157"/>
                </a:lnTo>
                <a:lnTo>
                  <a:pt x="68364" y="8000"/>
                </a:lnTo>
                <a:lnTo>
                  <a:pt x="62970" y="4500"/>
                </a:lnTo>
                <a:lnTo>
                  <a:pt x="56654" y="2000"/>
                </a:lnTo>
                <a:lnTo>
                  <a:pt x="49415" y="500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0991621" y="3671176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4" h="90170">
                <a:moveTo>
                  <a:pt x="53467" y="0"/>
                </a:moveTo>
                <a:lnTo>
                  <a:pt x="0" y="0"/>
                </a:lnTo>
                <a:lnTo>
                  <a:pt x="0" y="89611"/>
                </a:lnTo>
                <a:lnTo>
                  <a:pt x="46050" y="89611"/>
                </a:lnTo>
                <a:lnTo>
                  <a:pt x="59894" y="88077"/>
                </a:lnTo>
                <a:lnTo>
                  <a:pt x="69784" y="83477"/>
                </a:lnTo>
                <a:lnTo>
                  <a:pt x="74945" y="76809"/>
                </a:lnTo>
                <a:lnTo>
                  <a:pt x="14935" y="76809"/>
                </a:lnTo>
                <a:lnTo>
                  <a:pt x="14935" y="49961"/>
                </a:lnTo>
                <a:lnTo>
                  <a:pt x="72793" y="49961"/>
                </a:lnTo>
                <a:lnTo>
                  <a:pt x="71031" y="47536"/>
                </a:lnTo>
                <a:lnTo>
                  <a:pt x="67500" y="45161"/>
                </a:lnTo>
                <a:lnTo>
                  <a:pt x="63119" y="44094"/>
                </a:lnTo>
                <a:lnTo>
                  <a:pt x="63119" y="40182"/>
                </a:lnTo>
                <a:lnTo>
                  <a:pt x="65849" y="38760"/>
                </a:lnTo>
                <a:lnTo>
                  <a:pt x="67467" y="37160"/>
                </a:lnTo>
                <a:lnTo>
                  <a:pt x="14935" y="37160"/>
                </a:lnTo>
                <a:lnTo>
                  <a:pt x="14935" y="12801"/>
                </a:lnTo>
                <a:lnTo>
                  <a:pt x="71539" y="12801"/>
                </a:lnTo>
                <a:lnTo>
                  <a:pt x="70269" y="9931"/>
                </a:lnTo>
                <a:lnTo>
                  <a:pt x="60426" y="1981"/>
                </a:lnTo>
                <a:lnTo>
                  <a:pt x="53467" y="0"/>
                </a:lnTo>
                <a:close/>
              </a:path>
              <a:path w="78104" h="90170">
                <a:moveTo>
                  <a:pt x="72793" y="49961"/>
                </a:moveTo>
                <a:lnTo>
                  <a:pt x="56781" y="49961"/>
                </a:lnTo>
                <a:lnTo>
                  <a:pt x="62585" y="54470"/>
                </a:lnTo>
                <a:lnTo>
                  <a:pt x="62585" y="72364"/>
                </a:lnTo>
                <a:lnTo>
                  <a:pt x="56781" y="76809"/>
                </a:lnTo>
                <a:lnTo>
                  <a:pt x="74945" y="76809"/>
                </a:lnTo>
                <a:lnTo>
                  <a:pt x="75719" y="75809"/>
                </a:lnTo>
                <a:lnTo>
                  <a:pt x="77698" y="65074"/>
                </a:lnTo>
                <a:lnTo>
                  <a:pt x="77698" y="59499"/>
                </a:lnTo>
                <a:lnTo>
                  <a:pt x="76365" y="54876"/>
                </a:lnTo>
                <a:lnTo>
                  <a:pt x="72793" y="49961"/>
                </a:lnTo>
                <a:close/>
              </a:path>
              <a:path w="78104" h="90170">
                <a:moveTo>
                  <a:pt x="71539" y="12801"/>
                </a:moveTo>
                <a:lnTo>
                  <a:pt x="52755" y="12801"/>
                </a:lnTo>
                <a:lnTo>
                  <a:pt x="57607" y="16890"/>
                </a:lnTo>
                <a:lnTo>
                  <a:pt x="57607" y="28625"/>
                </a:lnTo>
                <a:lnTo>
                  <a:pt x="56451" y="31534"/>
                </a:lnTo>
                <a:lnTo>
                  <a:pt x="51828" y="36029"/>
                </a:lnTo>
                <a:lnTo>
                  <a:pt x="48133" y="37160"/>
                </a:lnTo>
                <a:lnTo>
                  <a:pt x="67467" y="37160"/>
                </a:lnTo>
                <a:lnTo>
                  <a:pt x="68122" y="36512"/>
                </a:lnTo>
                <a:lnTo>
                  <a:pt x="71805" y="30340"/>
                </a:lnTo>
                <a:lnTo>
                  <a:pt x="72720" y="26733"/>
                </a:lnTo>
                <a:lnTo>
                  <a:pt x="72720" y="15468"/>
                </a:lnTo>
                <a:lnTo>
                  <a:pt x="71539" y="128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1087277" y="3668864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94" y="0"/>
                </a:moveTo>
                <a:lnTo>
                  <a:pt x="6654" y="20447"/>
                </a:lnTo>
                <a:lnTo>
                  <a:pt x="0" y="47117"/>
                </a:lnTo>
                <a:lnTo>
                  <a:pt x="740" y="56894"/>
                </a:lnTo>
                <a:lnTo>
                  <a:pt x="25806" y="90900"/>
                </a:lnTo>
                <a:lnTo>
                  <a:pt x="44094" y="94234"/>
                </a:lnTo>
                <a:lnTo>
                  <a:pt x="53776" y="93400"/>
                </a:lnTo>
                <a:lnTo>
                  <a:pt x="62382" y="90900"/>
                </a:lnTo>
                <a:lnTo>
                  <a:pt x="69911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3" y="56894"/>
                </a:lnTo>
                <a:lnTo>
                  <a:pt x="15203" y="37339"/>
                </a:lnTo>
                <a:lnTo>
                  <a:pt x="17602" y="29603"/>
                </a:lnTo>
                <a:lnTo>
                  <a:pt x="27559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1" y="7500"/>
                </a:lnTo>
                <a:lnTo>
                  <a:pt x="62382" y="3333"/>
                </a:lnTo>
                <a:lnTo>
                  <a:pt x="53776" y="833"/>
                </a:lnTo>
                <a:lnTo>
                  <a:pt x="44094" y="0"/>
                </a:lnTo>
                <a:close/>
              </a:path>
              <a:path w="88265" h="94614">
                <a:moveTo>
                  <a:pt x="76168" y="13157"/>
                </a:moveTo>
                <a:lnTo>
                  <a:pt x="53454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5" y="37339"/>
                </a:lnTo>
                <a:lnTo>
                  <a:pt x="72985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50" y="37339"/>
                </a:lnTo>
                <a:lnTo>
                  <a:pt x="85234" y="28449"/>
                </a:lnTo>
                <a:lnTo>
                  <a:pt x="81539" y="20447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237980" y="3750474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491" y="0"/>
                </a:lnTo>
              </a:path>
            </a:pathLst>
          </a:custGeom>
          <a:ln w="2062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184770" y="389682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0" y="0"/>
                </a:moveTo>
                <a:lnTo>
                  <a:pt x="146913" y="0"/>
                </a:lnTo>
                <a:lnTo>
                  <a:pt x="146913" y="146900"/>
                </a:lnTo>
                <a:lnTo>
                  <a:pt x="0" y="146900"/>
                </a:lnTo>
                <a:lnTo>
                  <a:pt x="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477938" y="3914470"/>
            <a:ext cx="158115" cy="132080"/>
          </a:xfrm>
          <a:custGeom>
            <a:avLst/>
            <a:gdLst/>
            <a:ahLst/>
            <a:cxnLst/>
            <a:rect l="l" t="t" r="r" b="b"/>
            <a:pathLst>
              <a:path w="158115" h="132079">
                <a:moveTo>
                  <a:pt x="58318" y="71297"/>
                </a:moveTo>
                <a:lnTo>
                  <a:pt x="42316" y="71297"/>
                </a:lnTo>
                <a:lnTo>
                  <a:pt x="43956" y="84016"/>
                </a:lnTo>
                <a:lnTo>
                  <a:pt x="67137" y="122126"/>
                </a:lnTo>
                <a:lnTo>
                  <a:pt x="99923" y="131572"/>
                </a:lnTo>
                <a:lnTo>
                  <a:pt x="112780" y="130405"/>
                </a:lnTo>
                <a:lnTo>
                  <a:pt x="124147" y="126904"/>
                </a:lnTo>
                <a:lnTo>
                  <a:pt x="134026" y="121070"/>
                </a:lnTo>
                <a:lnTo>
                  <a:pt x="138020" y="117182"/>
                </a:lnTo>
                <a:lnTo>
                  <a:pt x="92925" y="117182"/>
                </a:lnTo>
                <a:lnTo>
                  <a:pt x="86702" y="115747"/>
                </a:lnTo>
                <a:lnTo>
                  <a:pt x="59143" y="79095"/>
                </a:lnTo>
                <a:lnTo>
                  <a:pt x="58318" y="72669"/>
                </a:lnTo>
                <a:lnTo>
                  <a:pt x="58318" y="71297"/>
                </a:lnTo>
                <a:close/>
              </a:path>
              <a:path w="158115" h="132079">
                <a:moveTo>
                  <a:pt x="16002" y="2311"/>
                </a:moveTo>
                <a:lnTo>
                  <a:pt x="0" y="2311"/>
                </a:lnTo>
                <a:lnTo>
                  <a:pt x="0" y="129260"/>
                </a:lnTo>
                <a:lnTo>
                  <a:pt x="16002" y="129260"/>
                </a:lnTo>
                <a:lnTo>
                  <a:pt x="16002" y="71297"/>
                </a:lnTo>
                <a:lnTo>
                  <a:pt x="58318" y="71297"/>
                </a:lnTo>
                <a:lnTo>
                  <a:pt x="58318" y="58915"/>
                </a:lnTo>
                <a:lnTo>
                  <a:pt x="58644" y="56375"/>
                </a:lnTo>
                <a:lnTo>
                  <a:pt x="16002" y="56375"/>
                </a:lnTo>
                <a:lnTo>
                  <a:pt x="16002" y="2311"/>
                </a:lnTo>
                <a:close/>
              </a:path>
              <a:path w="158115" h="132079">
                <a:moveTo>
                  <a:pt x="138046" y="14414"/>
                </a:moveTo>
                <a:lnTo>
                  <a:pt x="106921" y="14414"/>
                </a:lnTo>
                <a:lnTo>
                  <a:pt x="113144" y="15824"/>
                </a:lnTo>
                <a:lnTo>
                  <a:pt x="124040" y="21513"/>
                </a:lnTo>
                <a:lnTo>
                  <a:pt x="141528" y="58915"/>
                </a:lnTo>
                <a:lnTo>
                  <a:pt x="141528" y="72669"/>
                </a:lnTo>
                <a:lnTo>
                  <a:pt x="124040" y="110058"/>
                </a:lnTo>
                <a:lnTo>
                  <a:pt x="106921" y="117182"/>
                </a:lnTo>
                <a:lnTo>
                  <a:pt x="138020" y="117182"/>
                </a:lnTo>
                <a:lnTo>
                  <a:pt x="156753" y="79402"/>
                </a:lnTo>
                <a:lnTo>
                  <a:pt x="157708" y="65786"/>
                </a:lnTo>
                <a:lnTo>
                  <a:pt x="156753" y="52174"/>
                </a:lnTo>
                <a:lnTo>
                  <a:pt x="153887" y="39784"/>
                </a:lnTo>
                <a:lnTo>
                  <a:pt x="149109" y="28615"/>
                </a:lnTo>
                <a:lnTo>
                  <a:pt x="142417" y="18669"/>
                </a:lnTo>
                <a:lnTo>
                  <a:pt x="138046" y="14414"/>
                </a:lnTo>
                <a:close/>
              </a:path>
              <a:path w="158115" h="132079">
                <a:moveTo>
                  <a:pt x="99923" y="0"/>
                </a:moveTo>
                <a:lnTo>
                  <a:pt x="60274" y="15735"/>
                </a:lnTo>
                <a:lnTo>
                  <a:pt x="42672" y="56375"/>
                </a:lnTo>
                <a:lnTo>
                  <a:pt x="58644" y="56375"/>
                </a:lnTo>
                <a:lnTo>
                  <a:pt x="59143" y="52489"/>
                </a:lnTo>
                <a:lnTo>
                  <a:pt x="62471" y="40513"/>
                </a:lnTo>
                <a:lnTo>
                  <a:pt x="92925" y="14414"/>
                </a:lnTo>
                <a:lnTo>
                  <a:pt x="138046" y="14414"/>
                </a:lnTo>
                <a:lnTo>
                  <a:pt x="134026" y="10501"/>
                </a:lnTo>
                <a:lnTo>
                  <a:pt x="124147" y="4667"/>
                </a:lnTo>
                <a:lnTo>
                  <a:pt x="112780" y="1166"/>
                </a:lnTo>
                <a:lnTo>
                  <a:pt x="999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660005" y="3951808"/>
            <a:ext cx="85725" cy="127635"/>
          </a:xfrm>
          <a:custGeom>
            <a:avLst/>
            <a:gdLst/>
            <a:ahLst/>
            <a:cxnLst/>
            <a:rect l="l" t="t" r="r" b="b"/>
            <a:pathLst>
              <a:path w="85725" h="127635">
                <a:moveTo>
                  <a:pt x="14579" y="2311"/>
                </a:moveTo>
                <a:lnTo>
                  <a:pt x="0" y="2311"/>
                </a:lnTo>
                <a:lnTo>
                  <a:pt x="0" y="127495"/>
                </a:lnTo>
                <a:lnTo>
                  <a:pt x="15113" y="127495"/>
                </a:lnTo>
                <a:lnTo>
                  <a:pt x="15113" y="82321"/>
                </a:lnTo>
                <a:lnTo>
                  <a:pt x="73875" y="82321"/>
                </a:lnTo>
                <a:lnTo>
                  <a:pt x="75120" y="81076"/>
                </a:lnTo>
                <a:lnTo>
                  <a:pt x="33667" y="81076"/>
                </a:lnTo>
                <a:lnTo>
                  <a:pt x="26644" y="77825"/>
                </a:lnTo>
                <a:lnTo>
                  <a:pt x="17284" y="64782"/>
                </a:lnTo>
                <a:lnTo>
                  <a:pt x="15029" y="57041"/>
                </a:lnTo>
                <a:lnTo>
                  <a:pt x="14986" y="37341"/>
                </a:lnTo>
                <a:lnTo>
                  <a:pt x="17284" y="29464"/>
                </a:lnTo>
                <a:lnTo>
                  <a:pt x="26644" y="16421"/>
                </a:lnTo>
                <a:lnTo>
                  <a:pt x="33667" y="13169"/>
                </a:lnTo>
                <a:lnTo>
                  <a:pt x="74957" y="13169"/>
                </a:lnTo>
                <a:lnTo>
                  <a:pt x="73714" y="11912"/>
                </a:lnTo>
                <a:lnTo>
                  <a:pt x="14579" y="11912"/>
                </a:lnTo>
                <a:lnTo>
                  <a:pt x="14579" y="2311"/>
                </a:lnTo>
                <a:close/>
              </a:path>
              <a:path w="85725" h="127635">
                <a:moveTo>
                  <a:pt x="73875" y="82321"/>
                </a:moveTo>
                <a:lnTo>
                  <a:pt x="19024" y="82321"/>
                </a:lnTo>
                <a:lnTo>
                  <a:pt x="24070" y="87536"/>
                </a:lnTo>
                <a:lnTo>
                  <a:pt x="30314" y="91259"/>
                </a:lnTo>
                <a:lnTo>
                  <a:pt x="37759" y="93490"/>
                </a:lnTo>
                <a:lnTo>
                  <a:pt x="46405" y="94234"/>
                </a:lnTo>
                <a:lnTo>
                  <a:pt x="55001" y="93412"/>
                </a:lnTo>
                <a:lnTo>
                  <a:pt x="62653" y="90946"/>
                </a:lnTo>
                <a:lnTo>
                  <a:pt x="69360" y="86834"/>
                </a:lnTo>
                <a:lnTo>
                  <a:pt x="73875" y="82321"/>
                </a:lnTo>
                <a:close/>
              </a:path>
              <a:path w="85725" h="127635">
                <a:moveTo>
                  <a:pt x="74957" y="13169"/>
                </a:moveTo>
                <a:lnTo>
                  <a:pt x="51803" y="13169"/>
                </a:lnTo>
                <a:lnTo>
                  <a:pt x="58585" y="16268"/>
                </a:lnTo>
                <a:lnTo>
                  <a:pt x="63385" y="22504"/>
                </a:lnTo>
                <a:lnTo>
                  <a:pt x="66536" y="27537"/>
                </a:lnTo>
                <a:lnTo>
                  <a:pt x="68786" y="33320"/>
                </a:lnTo>
                <a:lnTo>
                  <a:pt x="70136" y="39847"/>
                </a:lnTo>
                <a:lnTo>
                  <a:pt x="70586" y="47117"/>
                </a:lnTo>
                <a:lnTo>
                  <a:pt x="70136" y="54393"/>
                </a:lnTo>
                <a:lnTo>
                  <a:pt x="51803" y="81076"/>
                </a:lnTo>
                <a:lnTo>
                  <a:pt x="75120" y="81076"/>
                </a:lnTo>
                <a:lnTo>
                  <a:pt x="79752" y="74023"/>
                </a:lnTo>
                <a:lnTo>
                  <a:pt x="83058" y="66011"/>
                </a:lnTo>
                <a:lnTo>
                  <a:pt x="85039" y="57041"/>
                </a:lnTo>
                <a:lnTo>
                  <a:pt x="85699" y="47117"/>
                </a:lnTo>
                <a:lnTo>
                  <a:pt x="85039" y="37341"/>
                </a:lnTo>
                <a:lnTo>
                  <a:pt x="83058" y="28454"/>
                </a:lnTo>
                <a:lnTo>
                  <a:pt x="79752" y="20452"/>
                </a:lnTo>
                <a:lnTo>
                  <a:pt x="75120" y="13335"/>
                </a:lnTo>
                <a:lnTo>
                  <a:pt x="74957" y="13169"/>
                </a:lnTo>
                <a:close/>
              </a:path>
              <a:path w="85725" h="127635">
                <a:moveTo>
                  <a:pt x="46405" y="0"/>
                </a:moveTo>
                <a:lnTo>
                  <a:pt x="37795" y="745"/>
                </a:lnTo>
                <a:lnTo>
                  <a:pt x="30272" y="2979"/>
                </a:lnTo>
                <a:lnTo>
                  <a:pt x="23836" y="6702"/>
                </a:lnTo>
                <a:lnTo>
                  <a:pt x="18491" y="11912"/>
                </a:lnTo>
                <a:lnTo>
                  <a:pt x="73714" y="11912"/>
                </a:lnTo>
                <a:lnTo>
                  <a:pt x="69360" y="7506"/>
                </a:lnTo>
                <a:lnTo>
                  <a:pt x="62653" y="3338"/>
                </a:lnTo>
                <a:lnTo>
                  <a:pt x="55001" y="835"/>
                </a:lnTo>
                <a:lnTo>
                  <a:pt x="464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769352" y="3954119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70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5" y="89611"/>
                </a:lnTo>
                <a:lnTo>
                  <a:pt x="33022" y="69354"/>
                </a:lnTo>
                <a:lnTo>
                  <a:pt x="14757" y="69354"/>
                </a:lnTo>
                <a:lnTo>
                  <a:pt x="14757" y="0"/>
                </a:lnTo>
                <a:close/>
              </a:path>
              <a:path w="80009" h="90170">
                <a:moveTo>
                  <a:pt x="80009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09" y="89611"/>
                </a:lnTo>
                <a:lnTo>
                  <a:pt x="80009" y="20269"/>
                </a:lnTo>
                <a:close/>
              </a:path>
              <a:path w="80009" h="90170">
                <a:moveTo>
                  <a:pt x="80009" y="0"/>
                </a:moveTo>
                <a:lnTo>
                  <a:pt x="57962" y="0"/>
                </a:lnTo>
                <a:lnTo>
                  <a:pt x="18668" y="69354"/>
                </a:lnTo>
                <a:lnTo>
                  <a:pt x="33022" y="69354"/>
                </a:lnTo>
                <a:lnTo>
                  <a:pt x="61340" y="20269"/>
                </a:lnTo>
                <a:lnTo>
                  <a:pt x="80009" y="20269"/>
                </a:lnTo>
                <a:lnTo>
                  <a:pt x="800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873009" y="3951808"/>
            <a:ext cx="81280" cy="94615"/>
          </a:xfrm>
          <a:custGeom>
            <a:avLst/>
            <a:gdLst/>
            <a:ahLst/>
            <a:cxnLst/>
            <a:rect l="l" t="t" r="r" b="b"/>
            <a:pathLst>
              <a:path w="81279" h="94614">
                <a:moveTo>
                  <a:pt x="43560" y="0"/>
                </a:moveTo>
                <a:lnTo>
                  <a:pt x="6504" y="20222"/>
                </a:lnTo>
                <a:lnTo>
                  <a:pt x="0" y="47117"/>
                </a:lnTo>
                <a:lnTo>
                  <a:pt x="728" y="56970"/>
                </a:lnTo>
                <a:lnTo>
                  <a:pt x="25446" y="90927"/>
                </a:lnTo>
                <a:lnTo>
                  <a:pt x="43560" y="94234"/>
                </a:lnTo>
                <a:lnTo>
                  <a:pt x="50869" y="93740"/>
                </a:lnTo>
                <a:lnTo>
                  <a:pt x="57497" y="92259"/>
                </a:lnTo>
                <a:lnTo>
                  <a:pt x="63447" y="89787"/>
                </a:lnTo>
                <a:lnTo>
                  <a:pt x="68719" y="86321"/>
                </a:lnTo>
                <a:lnTo>
                  <a:pt x="75266" y="81076"/>
                </a:lnTo>
                <a:lnTo>
                  <a:pt x="34074" y="81076"/>
                </a:lnTo>
                <a:lnTo>
                  <a:pt x="26974" y="77825"/>
                </a:lnTo>
                <a:lnTo>
                  <a:pt x="15112" y="37045"/>
                </a:lnTo>
                <a:lnTo>
                  <a:pt x="17462" y="29019"/>
                </a:lnTo>
                <a:lnTo>
                  <a:pt x="26822" y="16332"/>
                </a:lnTo>
                <a:lnTo>
                  <a:pt x="33959" y="13169"/>
                </a:lnTo>
                <a:lnTo>
                  <a:pt x="75340" y="13169"/>
                </a:lnTo>
                <a:lnTo>
                  <a:pt x="75183" y="12903"/>
                </a:lnTo>
                <a:lnTo>
                  <a:pt x="68719" y="7734"/>
                </a:lnTo>
                <a:lnTo>
                  <a:pt x="63511" y="4350"/>
                </a:lnTo>
                <a:lnTo>
                  <a:pt x="57583" y="1933"/>
                </a:lnTo>
                <a:lnTo>
                  <a:pt x="50933" y="483"/>
                </a:lnTo>
                <a:lnTo>
                  <a:pt x="43560" y="0"/>
                </a:lnTo>
                <a:close/>
              </a:path>
              <a:path w="81279" h="94614">
                <a:moveTo>
                  <a:pt x="81254" y="64897"/>
                </a:moveTo>
                <a:lnTo>
                  <a:pt x="66141" y="64897"/>
                </a:lnTo>
                <a:lnTo>
                  <a:pt x="63329" y="71979"/>
                </a:lnTo>
                <a:lnTo>
                  <a:pt x="58627" y="77035"/>
                </a:lnTo>
                <a:lnTo>
                  <a:pt x="52038" y="80066"/>
                </a:lnTo>
                <a:lnTo>
                  <a:pt x="43560" y="81076"/>
                </a:lnTo>
                <a:lnTo>
                  <a:pt x="75266" y="81076"/>
                </a:lnTo>
                <a:lnTo>
                  <a:pt x="79477" y="73911"/>
                </a:lnTo>
                <a:lnTo>
                  <a:pt x="81254" y="64897"/>
                </a:lnTo>
                <a:close/>
              </a:path>
              <a:path w="81279" h="94614">
                <a:moveTo>
                  <a:pt x="75340" y="13169"/>
                </a:moveTo>
                <a:lnTo>
                  <a:pt x="43560" y="13169"/>
                </a:lnTo>
                <a:lnTo>
                  <a:pt x="51409" y="14113"/>
                </a:lnTo>
                <a:lnTo>
                  <a:pt x="57699" y="16944"/>
                </a:lnTo>
                <a:lnTo>
                  <a:pt x="62431" y="21667"/>
                </a:lnTo>
                <a:lnTo>
                  <a:pt x="65608" y="28282"/>
                </a:lnTo>
                <a:lnTo>
                  <a:pt x="80721" y="28282"/>
                </a:lnTo>
                <a:lnTo>
                  <a:pt x="79184" y="19735"/>
                </a:lnTo>
                <a:lnTo>
                  <a:pt x="75340" y="131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006270" y="3967289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41"/>
                </a:lnTo>
              </a:path>
            </a:pathLst>
          </a:custGeom>
          <a:ln w="151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967598" y="3960704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114106" y="3954119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4" h="90170">
                <a:moveTo>
                  <a:pt x="53467" y="0"/>
                </a:moveTo>
                <a:lnTo>
                  <a:pt x="0" y="0"/>
                </a:lnTo>
                <a:lnTo>
                  <a:pt x="0" y="89611"/>
                </a:lnTo>
                <a:lnTo>
                  <a:pt x="46050" y="89611"/>
                </a:lnTo>
                <a:lnTo>
                  <a:pt x="59894" y="88077"/>
                </a:lnTo>
                <a:lnTo>
                  <a:pt x="69784" y="83477"/>
                </a:lnTo>
                <a:lnTo>
                  <a:pt x="74945" y="76809"/>
                </a:lnTo>
                <a:lnTo>
                  <a:pt x="14935" y="76809"/>
                </a:lnTo>
                <a:lnTo>
                  <a:pt x="14935" y="49961"/>
                </a:lnTo>
                <a:lnTo>
                  <a:pt x="72790" y="49961"/>
                </a:lnTo>
                <a:lnTo>
                  <a:pt x="71031" y="47536"/>
                </a:lnTo>
                <a:lnTo>
                  <a:pt x="67500" y="45173"/>
                </a:lnTo>
                <a:lnTo>
                  <a:pt x="63119" y="44094"/>
                </a:lnTo>
                <a:lnTo>
                  <a:pt x="63119" y="40182"/>
                </a:lnTo>
                <a:lnTo>
                  <a:pt x="65849" y="38773"/>
                </a:lnTo>
                <a:lnTo>
                  <a:pt x="67480" y="37160"/>
                </a:lnTo>
                <a:lnTo>
                  <a:pt x="14935" y="37160"/>
                </a:lnTo>
                <a:lnTo>
                  <a:pt x="14935" y="12801"/>
                </a:lnTo>
                <a:lnTo>
                  <a:pt x="71536" y="12801"/>
                </a:lnTo>
                <a:lnTo>
                  <a:pt x="70269" y="9931"/>
                </a:lnTo>
                <a:lnTo>
                  <a:pt x="60426" y="1993"/>
                </a:lnTo>
                <a:lnTo>
                  <a:pt x="53467" y="0"/>
                </a:lnTo>
                <a:close/>
              </a:path>
              <a:path w="78104" h="90170">
                <a:moveTo>
                  <a:pt x="72790" y="49961"/>
                </a:moveTo>
                <a:lnTo>
                  <a:pt x="56781" y="49961"/>
                </a:lnTo>
                <a:lnTo>
                  <a:pt x="62585" y="54470"/>
                </a:lnTo>
                <a:lnTo>
                  <a:pt x="62585" y="72364"/>
                </a:lnTo>
                <a:lnTo>
                  <a:pt x="56781" y="76809"/>
                </a:lnTo>
                <a:lnTo>
                  <a:pt x="74945" y="76809"/>
                </a:lnTo>
                <a:lnTo>
                  <a:pt x="75719" y="75809"/>
                </a:lnTo>
                <a:lnTo>
                  <a:pt x="77698" y="65074"/>
                </a:lnTo>
                <a:lnTo>
                  <a:pt x="77698" y="59512"/>
                </a:lnTo>
                <a:lnTo>
                  <a:pt x="76365" y="54889"/>
                </a:lnTo>
                <a:lnTo>
                  <a:pt x="72790" y="49961"/>
                </a:lnTo>
                <a:close/>
              </a:path>
              <a:path w="78104" h="90170">
                <a:moveTo>
                  <a:pt x="71536" y="12801"/>
                </a:moveTo>
                <a:lnTo>
                  <a:pt x="52743" y="12801"/>
                </a:lnTo>
                <a:lnTo>
                  <a:pt x="57607" y="16890"/>
                </a:lnTo>
                <a:lnTo>
                  <a:pt x="57607" y="28625"/>
                </a:lnTo>
                <a:lnTo>
                  <a:pt x="56451" y="31534"/>
                </a:lnTo>
                <a:lnTo>
                  <a:pt x="51828" y="36042"/>
                </a:lnTo>
                <a:lnTo>
                  <a:pt x="48133" y="37160"/>
                </a:lnTo>
                <a:lnTo>
                  <a:pt x="67480" y="37160"/>
                </a:lnTo>
                <a:lnTo>
                  <a:pt x="68135" y="36512"/>
                </a:lnTo>
                <a:lnTo>
                  <a:pt x="71805" y="30352"/>
                </a:lnTo>
                <a:lnTo>
                  <a:pt x="72720" y="26733"/>
                </a:lnTo>
                <a:lnTo>
                  <a:pt x="72720" y="15481"/>
                </a:lnTo>
                <a:lnTo>
                  <a:pt x="71536" y="128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259191" y="3951808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94" y="0"/>
                </a:moveTo>
                <a:lnTo>
                  <a:pt x="6649" y="20452"/>
                </a:lnTo>
                <a:lnTo>
                  <a:pt x="0" y="47117"/>
                </a:lnTo>
                <a:lnTo>
                  <a:pt x="738" y="56899"/>
                </a:lnTo>
                <a:lnTo>
                  <a:pt x="25806" y="90900"/>
                </a:lnTo>
                <a:lnTo>
                  <a:pt x="44094" y="94234"/>
                </a:lnTo>
                <a:lnTo>
                  <a:pt x="53776" y="93400"/>
                </a:lnTo>
                <a:lnTo>
                  <a:pt x="62382" y="90900"/>
                </a:lnTo>
                <a:lnTo>
                  <a:pt x="69911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9" y="77800"/>
                </a:lnTo>
                <a:lnTo>
                  <a:pt x="17602" y="64643"/>
                </a:lnTo>
                <a:lnTo>
                  <a:pt x="15204" y="56899"/>
                </a:lnTo>
                <a:lnTo>
                  <a:pt x="15206" y="37341"/>
                </a:lnTo>
                <a:lnTo>
                  <a:pt x="17602" y="29603"/>
                </a:lnTo>
                <a:lnTo>
                  <a:pt x="27559" y="16446"/>
                </a:lnTo>
                <a:lnTo>
                  <a:pt x="34734" y="13169"/>
                </a:lnTo>
                <a:lnTo>
                  <a:pt x="76182" y="13169"/>
                </a:lnTo>
                <a:lnTo>
                  <a:pt x="69911" y="7506"/>
                </a:lnTo>
                <a:lnTo>
                  <a:pt x="62382" y="3338"/>
                </a:lnTo>
                <a:lnTo>
                  <a:pt x="53776" y="835"/>
                </a:lnTo>
                <a:lnTo>
                  <a:pt x="44094" y="0"/>
                </a:lnTo>
                <a:close/>
              </a:path>
              <a:path w="88265" h="94614">
                <a:moveTo>
                  <a:pt x="76182" y="13169"/>
                </a:moveTo>
                <a:lnTo>
                  <a:pt x="53454" y="13169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2" y="37341"/>
                </a:lnTo>
                <a:lnTo>
                  <a:pt x="72984" y="56899"/>
                </a:lnTo>
                <a:lnTo>
                  <a:pt x="70586" y="64643"/>
                </a:lnTo>
                <a:lnTo>
                  <a:pt x="60629" y="77800"/>
                </a:lnTo>
                <a:lnTo>
                  <a:pt x="53454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50" y="37341"/>
                </a:lnTo>
                <a:lnTo>
                  <a:pt x="85234" y="28454"/>
                </a:lnTo>
                <a:lnTo>
                  <a:pt x="81539" y="20452"/>
                </a:lnTo>
                <a:lnTo>
                  <a:pt x="76365" y="13335"/>
                </a:lnTo>
                <a:lnTo>
                  <a:pt x="76182" y="131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371027" y="3951808"/>
            <a:ext cx="85725" cy="127635"/>
          </a:xfrm>
          <a:custGeom>
            <a:avLst/>
            <a:gdLst/>
            <a:ahLst/>
            <a:cxnLst/>
            <a:rect l="l" t="t" r="r" b="b"/>
            <a:pathLst>
              <a:path w="85725" h="127635">
                <a:moveTo>
                  <a:pt x="14579" y="2311"/>
                </a:moveTo>
                <a:lnTo>
                  <a:pt x="0" y="2311"/>
                </a:lnTo>
                <a:lnTo>
                  <a:pt x="0" y="127495"/>
                </a:lnTo>
                <a:lnTo>
                  <a:pt x="15113" y="127495"/>
                </a:lnTo>
                <a:lnTo>
                  <a:pt x="15113" y="82321"/>
                </a:lnTo>
                <a:lnTo>
                  <a:pt x="73875" y="82321"/>
                </a:lnTo>
                <a:lnTo>
                  <a:pt x="75120" y="81076"/>
                </a:lnTo>
                <a:lnTo>
                  <a:pt x="33667" y="81076"/>
                </a:lnTo>
                <a:lnTo>
                  <a:pt x="26644" y="77825"/>
                </a:lnTo>
                <a:lnTo>
                  <a:pt x="17272" y="64782"/>
                </a:lnTo>
                <a:lnTo>
                  <a:pt x="15028" y="57041"/>
                </a:lnTo>
                <a:lnTo>
                  <a:pt x="14985" y="37341"/>
                </a:lnTo>
                <a:lnTo>
                  <a:pt x="17272" y="29464"/>
                </a:lnTo>
                <a:lnTo>
                  <a:pt x="26644" y="16421"/>
                </a:lnTo>
                <a:lnTo>
                  <a:pt x="33667" y="13169"/>
                </a:lnTo>
                <a:lnTo>
                  <a:pt x="74957" y="13169"/>
                </a:lnTo>
                <a:lnTo>
                  <a:pt x="73714" y="11912"/>
                </a:lnTo>
                <a:lnTo>
                  <a:pt x="14579" y="11912"/>
                </a:lnTo>
                <a:lnTo>
                  <a:pt x="14579" y="2311"/>
                </a:lnTo>
                <a:close/>
              </a:path>
              <a:path w="85725" h="127635">
                <a:moveTo>
                  <a:pt x="73875" y="82321"/>
                </a:moveTo>
                <a:lnTo>
                  <a:pt x="19024" y="82321"/>
                </a:lnTo>
                <a:lnTo>
                  <a:pt x="24070" y="87536"/>
                </a:lnTo>
                <a:lnTo>
                  <a:pt x="30314" y="91259"/>
                </a:lnTo>
                <a:lnTo>
                  <a:pt x="37759" y="93490"/>
                </a:lnTo>
                <a:lnTo>
                  <a:pt x="46405" y="94234"/>
                </a:lnTo>
                <a:lnTo>
                  <a:pt x="55001" y="93412"/>
                </a:lnTo>
                <a:lnTo>
                  <a:pt x="62653" y="90946"/>
                </a:lnTo>
                <a:lnTo>
                  <a:pt x="69360" y="86834"/>
                </a:lnTo>
                <a:lnTo>
                  <a:pt x="73875" y="82321"/>
                </a:lnTo>
                <a:close/>
              </a:path>
              <a:path w="85725" h="127635">
                <a:moveTo>
                  <a:pt x="74957" y="13169"/>
                </a:moveTo>
                <a:lnTo>
                  <a:pt x="51803" y="13169"/>
                </a:lnTo>
                <a:lnTo>
                  <a:pt x="58585" y="16268"/>
                </a:lnTo>
                <a:lnTo>
                  <a:pt x="63385" y="22504"/>
                </a:lnTo>
                <a:lnTo>
                  <a:pt x="66536" y="27537"/>
                </a:lnTo>
                <a:lnTo>
                  <a:pt x="68786" y="33320"/>
                </a:lnTo>
                <a:lnTo>
                  <a:pt x="70136" y="39847"/>
                </a:lnTo>
                <a:lnTo>
                  <a:pt x="70586" y="47117"/>
                </a:lnTo>
                <a:lnTo>
                  <a:pt x="70136" y="54393"/>
                </a:lnTo>
                <a:lnTo>
                  <a:pt x="51803" y="81076"/>
                </a:lnTo>
                <a:lnTo>
                  <a:pt x="75120" y="81076"/>
                </a:lnTo>
                <a:lnTo>
                  <a:pt x="79752" y="74023"/>
                </a:lnTo>
                <a:lnTo>
                  <a:pt x="83058" y="66011"/>
                </a:lnTo>
                <a:lnTo>
                  <a:pt x="85039" y="57041"/>
                </a:lnTo>
                <a:lnTo>
                  <a:pt x="85699" y="47117"/>
                </a:lnTo>
                <a:lnTo>
                  <a:pt x="85039" y="37341"/>
                </a:lnTo>
                <a:lnTo>
                  <a:pt x="83058" y="28454"/>
                </a:lnTo>
                <a:lnTo>
                  <a:pt x="79752" y="20452"/>
                </a:lnTo>
                <a:lnTo>
                  <a:pt x="75120" y="13335"/>
                </a:lnTo>
                <a:lnTo>
                  <a:pt x="74957" y="13169"/>
                </a:lnTo>
                <a:close/>
              </a:path>
              <a:path w="85725" h="127635">
                <a:moveTo>
                  <a:pt x="46405" y="0"/>
                </a:moveTo>
                <a:lnTo>
                  <a:pt x="37795" y="745"/>
                </a:lnTo>
                <a:lnTo>
                  <a:pt x="30272" y="2979"/>
                </a:lnTo>
                <a:lnTo>
                  <a:pt x="23836" y="6702"/>
                </a:lnTo>
                <a:lnTo>
                  <a:pt x="18491" y="11912"/>
                </a:lnTo>
                <a:lnTo>
                  <a:pt x="73714" y="11912"/>
                </a:lnTo>
                <a:lnTo>
                  <a:pt x="69360" y="7506"/>
                </a:lnTo>
                <a:lnTo>
                  <a:pt x="62653" y="3338"/>
                </a:lnTo>
                <a:lnTo>
                  <a:pt x="55001" y="835"/>
                </a:lnTo>
                <a:lnTo>
                  <a:pt x="464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480373" y="3954119"/>
            <a:ext cx="67310" cy="90170"/>
          </a:xfrm>
          <a:custGeom>
            <a:avLst/>
            <a:gdLst/>
            <a:ahLst/>
            <a:cxnLst/>
            <a:rect l="l" t="t" r="r" b="b"/>
            <a:pathLst>
              <a:path w="67309" h="90170">
                <a:moveTo>
                  <a:pt x="67208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13169"/>
                </a:lnTo>
                <a:lnTo>
                  <a:pt x="67208" y="13169"/>
                </a:lnTo>
                <a:lnTo>
                  <a:pt x="6720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560739" y="3951808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39" y="13169"/>
                </a:moveTo>
                <a:lnTo>
                  <a:pt x="49072" y="13169"/>
                </a:lnTo>
                <a:lnTo>
                  <a:pt x="54584" y="14846"/>
                </a:lnTo>
                <a:lnTo>
                  <a:pt x="61696" y="21615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8" y="35927"/>
                </a:lnTo>
                <a:lnTo>
                  <a:pt x="0" y="56895"/>
                </a:lnTo>
                <a:lnTo>
                  <a:pt x="0" y="73139"/>
                </a:lnTo>
                <a:lnTo>
                  <a:pt x="2908" y="80010"/>
                </a:lnTo>
                <a:lnTo>
                  <a:pt x="14516" y="91401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7" y="93500"/>
                </a:lnTo>
                <a:lnTo>
                  <a:pt x="48496" y="91300"/>
                </a:lnTo>
                <a:lnTo>
                  <a:pt x="54886" y="87633"/>
                </a:lnTo>
                <a:lnTo>
                  <a:pt x="60096" y="82499"/>
                </a:lnTo>
                <a:lnTo>
                  <a:pt x="78231" y="82499"/>
                </a:lnTo>
                <a:lnTo>
                  <a:pt x="78231" y="81076"/>
                </a:lnTo>
                <a:lnTo>
                  <a:pt x="29273" y="81076"/>
                </a:lnTo>
                <a:lnTo>
                  <a:pt x="24155" y="79603"/>
                </a:lnTo>
                <a:lnTo>
                  <a:pt x="16916" y="73672"/>
                </a:lnTo>
                <a:lnTo>
                  <a:pt x="15112" y="69646"/>
                </a:lnTo>
                <a:lnTo>
                  <a:pt x="15112" y="64541"/>
                </a:lnTo>
                <a:lnTo>
                  <a:pt x="16458" y="57075"/>
                </a:lnTo>
                <a:lnTo>
                  <a:pt x="20493" y="51746"/>
                </a:lnTo>
                <a:lnTo>
                  <a:pt x="27216" y="48550"/>
                </a:lnTo>
                <a:lnTo>
                  <a:pt x="36626" y="47485"/>
                </a:lnTo>
                <a:lnTo>
                  <a:pt x="78231" y="47485"/>
                </a:lnTo>
                <a:lnTo>
                  <a:pt x="78231" y="20993"/>
                </a:lnTo>
                <a:lnTo>
                  <a:pt x="74942" y="13334"/>
                </a:lnTo>
                <a:lnTo>
                  <a:pt x="74739" y="13169"/>
                </a:lnTo>
                <a:close/>
              </a:path>
              <a:path w="78740" h="94614">
                <a:moveTo>
                  <a:pt x="78231" y="82499"/>
                </a:moveTo>
                <a:lnTo>
                  <a:pt x="64007" y="82499"/>
                </a:lnTo>
                <a:lnTo>
                  <a:pt x="64007" y="91922"/>
                </a:lnTo>
                <a:lnTo>
                  <a:pt x="78231" y="91922"/>
                </a:lnTo>
                <a:lnTo>
                  <a:pt x="78231" y="82499"/>
                </a:lnTo>
                <a:close/>
              </a:path>
              <a:path w="78740" h="94614">
                <a:moveTo>
                  <a:pt x="78231" y="47485"/>
                </a:moveTo>
                <a:lnTo>
                  <a:pt x="63474" y="47485"/>
                </a:lnTo>
                <a:lnTo>
                  <a:pt x="63474" y="62763"/>
                </a:lnTo>
                <a:lnTo>
                  <a:pt x="60744" y="68783"/>
                </a:lnTo>
                <a:lnTo>
                  <a:pt x="49847" y="78625"/>
                </a:lnTo>
                <a:lnTo>
                  <a:pt x="43383" y="81076"/>
                </a:lnTo>
                <a:lnTo>
                  <a:pt x="78231" y="81076"/>
                </a:lnTo>
                <a:lnTo>
                  <a:pt x="78231" y="47485"/>
                </a:lnTo>
                <a:close/>
              </a:path>
              <a:path w="78740" h="94614">
                <a:moveTo>
                  <a:pt x="41249" y="0"/>
                </a:moveTo>
                <a:lnTo>
                  <a:pt x="6286" y="17957"/>
                </a:lnTo>
                <a:lnTo>
                  <a:pt x="5689" y="26136"/>
                </a:lnTo>
                <a:lnTo>
                  <a:pt x="20802" y="26136"/>
                </a:lnTo>
                <a:lnTo>
                  <a:pt x="21640" y="17487"/>
                </a:lnTo>
                <a:lnTo>
                  <a:pt x="28562" y="13169"/>
                </a:lnTo>
                <a:lnTo>
                  <a:pt x="74739" y="13169"/>
                </a:lnTo>
                <a:lnTo>
                  <a:pt x="68364" y="8000"/>
                </a:lnTo>
                <a:lnTo>
                  <a:pt x="62968" y="4505"/>
                </a:lnTo>
                <a:lnTo>
                  <a:pt x="56649" y="2005"/>
                </a:lnTo>
                <a:lnTo>
                  <a:pt x="49409" y="501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666708" y="3954119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70">
                <a:moveTo>
                  <a:pt x="15112" y="0"/>
                </a:moveTo>
                <a:lnTo>
                  <a:pt x="0" y="0"/>
                </a:lnTo>
                <a:lnTo>
                  <a:pt x="0" y="89611"/>
                </a:lnTo>
                <a:lnTo>
                  <a:pt x="15112" y="89611"/>
                </a:lnTo>
                <a:lnTo>
                  <a:pt x="15112" y="50152"/>
                </a:lnTo>
                <a:lnTo>
                  <a:pt x="79832" y="50152"/>
                </a:lnTo>
                <a:lnTo>
                  <a:pt x="79832" y="36982"/>
                </a:lnTo>
                <a:lnTo>
                  <a:pt x="15112" y="36982"/>
                </a:lnTo>
                <a:lnTo>
                  <a:pt x="15112" y="0"/>
                </a:lnTo>
                <a:close/>
              </a:path>
              <a:path w="80009" h="90170">
                <a:moveTo>
                  <a:pt x="79832" y="50152"/>
                </a:moveTo>
                <a:lnTo>
                  <a:pt x="64719" y="50152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52"/>
                </a:lnTo>
                <a:close/>
              </a:path>
              <a:path w="80009" h="90170">
                <a:moveTo>
                  <a:pt x="79832" y="0"/>
                </a:moveTo>
                <a:lnTo>
                  <a:pt x="64719" y="0"/>
                </a:lnTo>
                <a:lnTo>
                  <a:pt x="64719" y="36982"/>
                </a:lnTo>
                <a:lnTo>
                  <a:pt x="79832" y="36982"/>
                </a:lnTo>
                <a:lnTo>
                  <a:pt x="798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768765" y="3951808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39" y="13169"/>
                </a:moveTo>
                <a:lnTo>
                  <a:pt x="49072" y="13169"/>
                </a:lnTo>
                <a:lnTo>
                  <a:pt x="54584" y="14846"/>
                </a:lnTo>
                <a:lnTo>
                  <a:pt x="61696" y="21615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8" y="35927"/>
                </a:lnTo>
                <a:lnTo>
                  <a:pt x="0" y="56895"/>
                </a:lnTo>
                <a:lnTo>
                  <a:pt x="0" y="73139"/>
                </a:lnTo>
                <a:lnTo>
                  <a:pt x="2908" y="80010"/>
                </a:lnTo>
                <a:lnTo>
                  <a:pt x="14516" y="91401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7" y="93500"/>
                </a:lnTo>
                <a:lnTo>
                  <a:pt x="48496" y="91300"/>
                </a:lnTo>
                <a:lnTo>
                  <a:pt x="54886" y="87633"/>
                </a:lnTo>
                <a:lnTo>
                  <a:pt x="60096" y="82499"/>
                </a:lnTo>
                <a:lnTo>
                  <a:pt x="78231" y="82499"/>
                </a:lnTo>
                <a:lnTo>
                  <a:pt x="78231" y="81076"/>
                </a:lnTo>
                <a:lnTo>
                  <a:pt x="29273" y="81076"/>
                </a:lnTo>
                <a:lnTo>
                  <a:pt x="24155" y="79603"/>
                </a:lnTo>
                <a:lnTo>
                  <a:pt x="16929" y="73672"/>
                </a:lnTo>
                <a:lnTo>
                  <a:pt x="15112" y="69646"/>
                </a:lnTo>
                <a:lnTo>
                  <a:pt x="15112" y="64541"/>
                </a:lnTo>
                <a:lnTo>
                  <a:pt x="16458" y="57075"/>
                </a:lnTo>
                <a:lnTo>
                  <a:pt x="20493" y="51746"/>
                </a:lnTo>
                <a:lnTo>
                  <a:pt x="27216" y="48550"/>
                </a:lnTo>
                <a:lnTo>
                  <a:pt x="36626" y="47485"/>
                </a:lnTo>
                <a:lnTo>
                  <a:pt x="78231" y="47485"/>
                </a:lnTo>
                <a:lnTo>
                  <a:pt x="78231" y="20993"/>
                </a:lnTo>
                <a:lnTo>
                  <a:pt x="74942" y="13334"/>
                </a:lnTo>
                <a:lnTo>
                  <a:pt x="74739" y="13169"/>
                </a:lnTo>
                <a:close/>
              </a:path>
              <a:path w="78740" h="94614">
                <a:moveTo>
                  <a:pt x="78231" y="82499"/>
                </a:moveTo>
                <a:lnTo>
                  <a:pt x="64007" y="82499"/>
                </a:lnTo>
                <a:lnTo>
                  <a:pt x="64007" y="91922"/>
                </a:lnTo>
                <a:lnTo>
                  <a:pt x="78231" y="91922"/>
                </a:lnTo>
                <a:lnTo>
                  <a:pt x="78231" y="82499"/>
                </a:lnTo>
                <a:close/>
              </a:path>
              <a:path w="78740" h="94614">
                <a:moveTo>
                  <a:pt x="78231" y="47485"/>
                </a:moveTo>
                <a:lnTo>
                  <a:pt x="63474" y="47485"/>
                </a:lnTo>
                <a:lnTo>
                  <a:pt x="63474" y="62763"/>
                </a:lnTo>
                <a:lnTo>
                  <a:pt x="60744" y="68783"/>
                </a:lnTo>
                <a:lnTo>
                  <a:pt x="49847" y="78625"/>
                </a:lnTo>
                <a:lnTo>
                  <a:pt x="43383" y="81076"/>
                </a:lnTo>
                <a:lnTo>
                  <a:pt x="78231" y="81076"/>
                </a:lnTo>
                <a:lnTo>
                  <a:pt x="78231" y="47485"/>
                </a:lnTo>
                <a:close/>
              </a:path>
              <a:path w="78740" h="94614">
                <a:moveTo>
                  <a:pt x="41249" y="0"/>
                </a:moveTo>
                <a:lnTo>
                  <a:pt x="6286" y="17957"/>
                </a:lnTo>
                <a:lnTo>
                  <a:pt x="5689" y="26136"/>
                </a:lnTo>
                <a:lnTo>
                  <a:pt x="20802" y="26136"/>
                </a:lnTo>
                <a:lnTo>
                  <a:pt x="21628" y="17487"/>
                </a:lnTo>
                <a:lnTo>
                  <a:pt x="28574" y="13169"/>
                </a:lnTo>
                <a:lnTo>
                  <a:pt x="74739" y="13169"/>
                </a:lnTo>
                <a:lnTo>
                  <a:pt x="68364" y="8000"/>
                </a:lnTo>
                <a:lnTo>
                  <a:pt x="62968" y="4505"/>
                </a:lnTo>
                <a:lnTo>
                  <a:pt x="56649" y="2005"/>
                </a:lnTo>
                <a:lnTo>
                  <a:pt x="49409" y="501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866733" y="3954119"/>
            <a:ext cx="85090" cy="90170"/>
          </a:xfrm>
          <a:custGeom>
            <a:avLst/>
            <a:gdLst/>
            <a:ahLst/>
            <a:cxnLst/>
            <a:rect l="l" t="t" r="r" b="b"/>
            <a:pathLst>
              <a:path w="85090" h="90170">
                <a:moveTo>
                  <a:pt x="18846" y="0"/>
                </a:moveTo>
                <a:lnTo>
                  <a:pt x="2844" y="0"/>
                </a:lnTo>
                <a:lnTo>
                  <a:pt x="27914" y="43751"/>
                </a:lnTo>
                <a:lnTo>
                  <a:pt x="0" y="89611"/>
                </a:lnTo>
                <a:lnTo>
                  <a:pt x="16535" y="89611"/>
                </a:lnTo>
                <a:lnTo>
                  <a:pt x="39293" y="52095"/>
                </a:lnTo>
                <a:lnTo>
                  <a:pt x="62565" y="52095"/>
                </a:lnTo>
                <a:lnTo>
                  <a:pt x="57251" y="43205"/>
                </a:lnTo>
                <a:lnTo>
                  <a:pt x="61743" y="35572"/>
                </a:lnTo>
                <a:lnTo>
                  <a:pt x="39471" y="35572"/>
                </a:lnTo>
                <a:lnTo>
                  <a:pt x="18846" y="0"/>
                </a:lnTo>
                <a:close/>
              </a:path>
              <a:path w="85090" h="90170">
                <a:moveTo>
                  <a:pt x="62565" y="52095"/>
                </a:moveTo>
                <a:lnTo>
                  <a:pt x="45694" y="52095"/>
                </a:lnTo>
                <a:lnTo>
                  <a:pt x="67919" y="89611"/>
                </a:lnTo>
                <a:lnTo>
                  <a:pt x="84988" y="89611"/>
                </a:lnTo>
                <a:lnTo>
                  <a:pt x="62565" y="52095"/>
                </a:lnTo>
                <a:close/>
              </a:path>
              <a:path w="85090" h="90170">
                <a:moveTo>
                  <a:pt x="82676" y="0"/>
                </a:moveTo>
                <a:lnTo>
                  <a:pt x="66852" y="0"/>
                </a:lnTo>
                <a:lnTo>
                  <a:pt x="45872" y="35572"/>
                </a:lnTo>
                <a:lnTo>
                  <a:pt x="61743" y="35572"/>
                </a:lnTo>
                <a:lnTo>
                  <a:pt x="826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9022308" y="3954119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4" h="90170">
                <a:moveTo>
                  <a:pt x="53467" y="0"/>
                </a:moveTo>
                <a:lnTo>
                  <a:pt x="0" y="0"/>
                </a:lnTo>
                <a:lnTo>
                  <a:pt x="0" y="89611"/>
                </a:lnTo>
                <a:lnTo>
                  <a:pt x="46050" y="89611"/>
                </a:lnTo>
                <a:lnTo>
                  <a:pt x="59899" y="88077"/>
                </a:lnTo>
                <a:lnTo>
                  <a:pt x="69789" y="83477"/>
                </a:lnTo>
                <a:lnTo>
                  <a:pt x="74948" y="76809"/>
                </a:lnTo>
                <a:lnTo>
                  <a:pt x="14935" y="76809"/>
                </a:lnTo>
                <a:lnTo>
                  <a:pt x="14935" y="49961"/>
                </a:lnTo>
                <a:lnTo>
                  <a:pt x="72790" y="49961"/>
                </a:lnTo>
                <a:lnTo>
                  <a:pt x="71031" y="47536"/>
                </a:lnTo>
                <a:lnTo>
                  <a:pt x="67513" y="45173"/>
                </a:lnTo>
                <a:lnTo>
                  <a:pt x="63119" y="44094"/>
                </a:lnTo>
                <a:lnTo>
                  <a:pt x="63119" y="40182"/>
                </a:lnTo>
                <a:lnTo>
                  <a:pt x="65849" y="38773"/>
                </a:lnTo>
                <a:lnTo>
                  <a:pt x="67480" y="37160"/>
                </a:lnTo>
                <a:lnTo>
                  <a:pt x="14935" y="37160"/>
                </a:lnTo>
                <a:lnTo>
                  <a:pt x="14935" y="12801"/>
                </a:lnTo>
                <a:lnTo>
                  <a:pt x="71536" y="12801"/>
                </a:lnTo>
                <a:lnTo>
                  <a:pt x="70269" y="9931"/>
                </a:lnTo>
                <a:lnTo>
                  <a:pt x="60426" y="1993"/>
                </a:lnTo>
                <a:lnTo>
                  <a:pt x="53467" y="0"/>
                </a:lnTo>
                <a:close/>
              </a:path>
              <a:path w="78104" h="90170">
                <a:moveTo>
                  <a:pt x="72790" y="49961"/>
                </a:moveTo>
                <a:lnTo>
                  <a:pt x="56781" y="49961"/>
                </a:lnTo>
                <a:lnTo>
                  <a:pt x="62585" y="54470"/>
                </a:lnTo>
                <a:lnTo>
                  <a:pt x="62585" y="72364"/>
                </a:lnTo>
                <a:lnTo>
                  <a:pt x="56781" y="76809"/>
                </a:lnTo>
                <a:lnTo>
                  <a:pt x="74948" y="76809"/>
                </a:lnTo>
                <a:lnTo>
                  <a:pt x="75721" y="75809"/>
                </a:lnTo>
                <a:lnTo>
                  <a:pt x="77698" y="65074"/>
                </a:lnTo>
                <a:lnTo>
                  <a:pt x="77698" y="59512"/>
                </a:lnTo>
                <a:lnTo>
                  <a:pt x="76365" y="54889"/>
                </a:lnTo>
                <a:lnTo>
                  <a:pt x="72790" y="49961"/>
                </a:lnTo>
                <a:close/>
              </a:path>
              <a:path w="78104" h="90170">
                <a:moveTo>
                  <a:pt x="71536" y="12801"/>
                </a:moveTo>
                <a:lnTo>
                  <a:pt x="52755" y="12801"/>
                </a:lnTo>
                <a:lnTo>
                  <a:pt x="57607" y="16890"/>
                </a:lnTo>
                <a:lnTo>
                  <a:pt x="57607" y="28625"/>
                </a:lnTo>
                <a:lnTo>
                  <a:pt x="56451" y="31534"/>
                </a:lnTo>
                <a:lnTo>
                  <a:pt x="51828" y="36042"/>
                </a:lnTo>
                <a:lnTo>
                  <a:pt x="48133" y="37160"/>
                </a:lnTo>
                <a:lnTo>
                  <a:pt x="67480" y="37160"/>
                </a:lnTo>
                <a:lnTo>
                  <a:pt x="68135" y="36512"/>
                </a:lnTo>
                <a:lnTo>
                  <a:pt x="71805" y="30352"/>
                </a:lnTo>
                <a:lnTo>
                  <a:pt x="72720" y="26733"/>
                </a:lnTo>
                <a:lnTo>
                  <a:pt x="72720" y="15481"/>
                </a:lnTo>
                <a:lnTo>
                  <a:pt x="71536" y="128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9113342" y="3954119"/>
            <a:ext cx="89535" cy="90170"/>
          </a:xfrm>
          <a:custGeom>
            <a:avLst/>
            <a:gdLst/>
            <a:ahLst/>
            <a:cxnLst/>
            <a:rect l="l" t="t" r="r" b="b"/>
            <a:pathLst>
              <a:path w="89534" h="90170">
                <a:moveTo>
                  <a:pt x="89255" y="0"/>
                </a:moveTo>
                <a:lnTo>
                  <a:pt x="20624" y="0"/>
                </a:lnTo>
                <a:lnTo>
                  <a:pt x="20615" y="35039"/>
                </a:lnTo>
                <a:lnTo>
                  <a:pt x="20369" y="45337"/>
                </a:lnTo>
                <a:lnTo>
                  <a:pt x="9309" y="75387"/>
                </a:lnTo>
                <a:lnTo>
                  <a:pt x="0" y="75387"/>
                </a:lnTo>
                <a:lnTo>
                  <a:pt x="0" y="89611"/>
                </a:lnTo>
                <a:lnTo>
                  <a:pt x="3022" y="89611"/>
                </a:lnTo>
                <a:lnTo>
                  <a:pt x="10875" y="88856"/>
                </a:lnTo>
                <a:lnTo>
                  <a:pt x="34209" y="49090"/>
                </a:lnTo>
                <a:lnTo>
                  <a:pt x="34671" y="35039"/>
                </a:lnTo>
                <a:lnTo>
                  <a:pt x="34671" y="13169"/>
                </a:lnTo>
                <a:lnTo>
                  <a:pt x="89255" y="13169"/>
                </a:lnTo>
                <a:lnTo>
                  <a:pt x="89255" y="0"/>
                </a:lnTo>
                <a:close/>
              </a:path>
              <a:path w="89534" h="90170">
                <a:moveTo>
                  <a:pt x="89255" y="13169"/>
                </a:moveTo>
                <a:lnTo>
                  <a:pt x="73964" y="13169"/>
                </a:lnTo>
                <a:lnTo>
                  <a:pt x="73964" y="89611"/>
                </a:lnTo>
                <a:lnTo>
                  <a:pt x="89255" y="89611"/>
                </a:lnTo>
                <a:lnTo>
                  <a:pt x="89255" y="131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9224644" y="3951808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39" y="13169"/>
                </a:moveTo>
                <a:lnTo>
                  <a:pt x="49072" y="13169"/>
                </a:lnTo>
                <a:lnTo>
                  <a:pt x="54584" y="14846"/>
                </a:lnTo>
                <a:lnTo>
                  <a:pt x="61709" y="21615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8" y="35927"/>
                </a:lnTo>
                <a:lnTo>
                  <a:pt x="0" y="56895"/>
                </a:lnTo>
                <a:lnTo>
                  <a:pt x="0" y="73139"/>
                </a:lnTo>
                <a:lnTo>
                  <a:pt x="2908" y="80010"/>
                </a:lnTo>
                <a:lnTo>
                  <a:pt x="14528" y="91401"/>
                </a:lnTo>
                <a:lnTo>
                  <a:pt x="22351" y="94234"/>
                </a:lnTo>
                <a:lnTo>
                  <a:pt x="32181" y="94234"/>
                </a:lnTo>
                <a:lnTo>
                  <a:pt x="40927" y="93500"/>
                </a:lnTo>
                <a:lnTo>
                  <a:pt x="48496" y="91300"/>
                </a:lnTo>
                <a:lnTo>
                  <a:pt x="54886" y="87633"/>
                </a:lnTo>
                <a:lnTo>
                  <a:pt x="60096" y="82499"/>
                </a:lnTo>
                <a:lnTo>
                  <a:pt x="78231" y="82499"/>
                </a:lnTo>
                <a:lnTo>
                  <a:pt x="78231" y="81076"/>
                </a:lnTo>
                <a:lnTo>
                  <a:pt x="29286" y="81076"/>
                </a:lnTo>
                <a:lnTo>
                  <a:pt x="24155" y="79603"/>
                </a:lnTo>
                <a:lnTo>
                  <a:pt x="16929" y="73672"/>
                </a:lnTo>
                <a:lnTo>
                  <a:pt x="15112" y="69646"/>
                </a:lnTo>
                <a:lnTo>
                  <a:pt x="15112" y="64541"/>
                </a:lnTo>
                <a:lnTo>
                  <a:pt x="16458" y="57075"/>
                </a:lnTo>
                <a:lnTo>
                  <a:pt x="20493" y="51746"/>
                </a:lnTo>
                <a:lnTo>
                  <a:pt x="27216" y="48550"/>
                </a:lnTo>
                <a:lnTo>
                  <a:pt x="36626" y="47485"/>
                </a:lnTo>
                <a:lnTo>
                  <a:pt x="78231" y="47485"/>
                </a:lnTo>
                <a:lnTo>
                  <a:pt x="78231" y="20993"/>
                </a:lnTo>
                <a:lnTo>
                  <a:pt x="74942" y="13334"/>
                </a:lnTo>
                <a:lnTo>
                  <a:pt x="74739" y="13169"/>
                </a:lnTo>
                <a:close/>
              </a:path>
              <a:path w="78740" h="94614">
                <a:moveTo>
                  <a:pt x="78231" y="82499"/>
                </a:moveTo>
                <a:lnTo>
                  <a:pt x="64007" y="82499"/>
                </a:lnTo>
                <a:lnTo>
                  <a:pt x="64007" y="91922"/>
                </a:lnTo>
                <a:lnTo>
                  <a:pt x="78231" y="91922"/>
                </a:lnTo>
                <a:lnTo>
                  <a:pt x="78231" y="82499"/>
                </a:lnTo>
                <a:close/>
              </a:path>
              <a:path w="78740" h="94614">
                <a:moveTo>
                  <a:pt x="78231" y="47485"/>
                </a:moveTo>
                <a:lnTo>
                  <a:pt x="63474" y="47485"/>
                </a:lnTo>
                <a:lnTo>
                  <a:pt x="63474" y="62763"/>
                </a:lnTo>
                <a:lnTo>
                  <a:pt x="60756" y="68783"/>
                </a:lnTo>
                <a:lnTo>
                  <a:pt x="49847" y="78625"/>
                </a:lnTo>
                <a:lnTo>
                  <a:pt x="43383" y="81076"/>
                </a:lnTo>
                <a:lnTo>
                  <a:pt x="78231" y="81076"/>
                </a:lnTo>
                <a:lnTo>
                  <a:pt x="78231" y="47485"/>
                </a:lnTo>
                <a:close/>
              </a:path>
              <a:path w="78740" h="94614">
                <a:moveTo>
                  <a:pt x="41249" y="0"/>
                </a:moveTo>
                <a:lnTo>
                  <a:pt x="6286" y="17957"/>
                </a:lnTo>
                <a:lnTo>
                  <a:pt x="5689" y="26136"/>
                </a:lnTo>
                <a:lnTo>
                  <a:pt x="20802" y="26136"/>
                </a:lnTo>
                <a:lnTo>
                  <a:pt x="21640" y="17487"/>
                </a:lnTo>
                <a:lnTo>
                  <a:pt x="28574" y="13169"/>
                </a:lnTo>
                <a:lnTo>
                  <a:pt x="74739" y="13169"/>
                </a:lnTo>
                <a:lnTo>
                  <a:pt x="68364" y="8000"/>
                </a:lnTo>
                <a:lnTo>
                  <a:pt x="62970" y="4505"/>
                </a:lnTo>
                <a:lnTo>
                  <a:pt x="56654" y="2005"/>
                </a:lnTo>
                <a:lnTo>
                  <a:pt x="49415" y="501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9325102" y="3951808"/>
            <a:ext cx="81280" cy="94615"/>
          </a:xfrm>
          <a:custGeom>
            <a:avLst/>
            <a:gdLst/>
            <a:ahLst/>
            <a:cxnLst/>
            <a:rect l="l" t="t" r="r" b="b"/>
            <a:pathLst>
              <a:path w="81279" h="94614">
                <a:moveTo>
                  <a:pt x="43573" y="0"/>
                </a:moveTo>
                <a:lnTo>
                  <a:pt x="6509" y="20222"/>
                </a:lnTo>
                <a:lnTo>
                  <a:pt x="0" y="47117"/>
                </a:lnTo>
                <a:lnTo>
                  <a:pt x="728" y="56970"/>
                </a:lnTo>
                <a:lnTo>
                  <a:pt x="25457" y="90927"/>
                </a:lnTo>
                <a:lnTo>
                  <a:pt x="43573" y="94234"/>
                </a:lnTo>
                <a:lnTo>
                  <a:pt x="50874" y="93740"/>
                </a:lnTo>
                <a:lnTo>
                  <a:pt x="57500" y="92259"/>
                </a:lnTo>
                <a:lnTo>
                  <a:pt x="63452" y="89787"/>
                </a:lnTo>
                <a:lnTo>
                  <a:pt x="68732" y="86321"/>
                </a:lnTo>
                <a:lnTo>
                  <a:pt x="75279" y="81076"/>
                </a:lnTo>
                <a:lnTo>
                  <a:pt x="34086" y="81076"/>
                </a:lnTo>
                <a:lnTo>
                  <a:pt x="26974" y="77825"/>
                </a:lnTo>
                <a:lnTo>
                  <a:pt x="15112" y="37045"/>
                </a:lnTo>
                <a:lnTo>
                  <a:pt x="17462" y="29019"/>
                </a:lnTo>
                <a:lnTo>
                  <a:pt x="26822" y="16332"/>
                </a:lnTo>
                <a:lnTo>
                  <a:pt x="33959" y="13169"/>
                </a:lnTo>
                <a:lnTo>
                  <a:pt x="75340" y="13169"/>
                </a:lnTo>
                <a:lnTo>
                  <a:pt x="75183" y="12903"/>
                </a:lnTo>
                <a:lnTo>
                  <a:pt x="68732" y="7734"/>
                </a:lnTo>
                <a:lnTo>
                  <a:pt x="63524" y="4350"/>
                </a:lnTo>
                <a:lnTo>
                  <a:pt x="57596" y="1933"/>
                </a:lnTo>
                <a:lnTo>
                  <a:pt x="50946" y="483"/>
                </a:lnTo>
                <a:lnTo>
                  <a:pt x="43573" y="0"/>
                </a:lnTo>
                <a:close/>
              </a:path>
              <a:path w="81279" h="94614">
                <a:moveTo>
                  <a:pt x="81267" y="64897"/>
                </a:moveTo>
                <a:lnTo>
                  <a:pt x="66154" y="64897"/>
                </a:lnTo>
                <a:lnTo>
                  <a:pt x="63342" y="71979"/>
                </a:lnTo>
                <a:lnTo>
                  <a:pt x="58640" y="77035"/>
                </a:lnTo>
                <a:lnTo>
                  <a:pt x="52050" y="80066"/>
                </a:lnTo>
                <a:lnTo>
                  <a:pt x="43573" y="81076"/>
                </a:lnTo>
                <a:lnTo>
                  <a:pt x="75279" y="81076"/>
                </a:lnTo>
                <a:lnTo>
                  <a:pt x="79489" y="73911"/>
                </a:lnTo>
                <a:lnTo>
                  <a:pt x="81267" y="64897"/>
                </a:lnTo>
                <a:close/>
              </a:path>
              <a:path w="81279" h="94614">
                <a:moveTo>
                  <a:pt x="75340" y="13169"/>
                </a:moveTo>
                <a:lnTo>
                  <a:pt x="43573" y="13169"/>
                </a:lnTo>
                <a:lnTo>
                  <a:pt x="51415" y="14113"/>
                </a:lnTo>
                <a:lnTo>
                  <a:pt x="57700" y="16944"/>
                </a:lnTo>
                <a:lnTo>
                  <a:pt x="62431" y="21667"/>
                </a:lnTo>
                <a:lnTo>
                  <a:pt x="65608" y="28282"/>
                </a:lnTo>
                <a:lnTo>
                  <a:pt x="80721" y="28282"/>
                </a:lnTo>
                <a:lnTo>
                  <a:pt x="79184" y="19735"/>
                </a:lnTo>
                <a:lnTo>
                  <a:pt x="75340" y="131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9458369" y="3967289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41"/>
                </a:lnTo>
              </a:path>
            </a:pathLst>
          </a:custGeom>
          <a:ln w="15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9419704" y="3960704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152" y="0"/>
                </a:lnTo>
              </a:path>
            </a:pathLst>
          </a:custGeom>
          <a:ln w="131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9516770" y="3954119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70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48" y="89611"/>
                </a:lnTo>
                <a:lnTo>
                  <a:pt x="33031" y="69354"/>
                </a:lnTo>
                <a:lnTo>
                  <a:pt x="14757" y="69354"/>
                </a:lnTo>
                <a:lnTo>
                  <a:pt x="14757" y="0"/>
                </a:lnTo>
                <a:close/>
              </a:path>
              <a:path w="80009" h="90170">
                <a:moveTo>
                  <a:pt x="80010" y="20269"/>
                </a:moveTo>
                <a:lnTo>
                  <a:pt x="65265" y="20269"/>
                </a:lnTo>
                <a:lnTo>
                  <a:pt x="65265" y="89611"/>
                </a:lnTo>
                <a:lnTo>
                  <a:pt x="80010" y="89611"/>
                </a:lnTo>
                <a:lnTo>
                  <a:pt x="80010" y="20269"/>
                </a:lnTo>
                <a:close/>
              </a:path>
              <a:path w="80009" h="90170">
                <a:moveTo>
                  <a:pt x="80010" y="0"/>
                </a:moveTo>
                <a:lnTo>
                  <a:pt x="57962" y="0"/>
                </a:lnTo>
                <a:lnTo>
                  <a:pt x="18669" y="69354"/>
                </a:lnTo>
                <a:lnTo>
                  <a:pt x="33031" y="69354"/>
                </a:lnTo>
                <a:lnTo>
                  <a:pt x="61341" y="20269"/>
                </a:lnTo>
                <a:lnTo>
                  <a:pt x="80010" y="20269"/>
                </a:lnTo>
                <a:lnTo>
                  <a:pt x="800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184770" y="417977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0" y="0"/>
                </a:moveTo>
                <a:lnTo>
                  <a:pt x="146913" y="0"/>
                </a:lnTo>
                <a:lnTo>
                  <a:pt x="146913" y="146913"/>
                </a:lnTo>
                <a:lnTo>
                  <a:pt x="0" y="146913"/>
                </a:lnTo>
                <a:lnTo>
                  <a:pt x="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477938" y="4197426"/>
            <a:ext cx="158115" cy="132080"/>
          </a:xfrm>
          <a:custGeom>
            <a:avLst/>
            <a:gdLst/>
            <a:ahLst/>
            <a:cxnLst/>
            <a:rect l="l" t="t" r="r" b="b"/>
            <a:pathLst>
              <a:path w="158115" h="132079">
                <a:moveTo>
                  <a:pt x="58318" y="71297"/>
                </a:moveTo>
                <a:lnTo>
                  <a:pt x="42316" y="71297"/>
                </a:lnTo>
                <a:lnTo>
                  <a:pt x="43956" y="84016"/>
                </a:lnTo>
                <a:lnTo>
                  <a:pt x="67137" y="122120"/>
                </a:lnTo>
                <a:lnTo>
                  <a:pt x="99923" y="131572"/>
                </a:lnTo>
                <a:lnTo>
                  <a:pt x="112780" y="130405"/>
                </a:lnTo>
                <a:lnTo>
                  <a:pt x="124147" y="126904"/>
                </a:lnTo>
                <a:lnTo>
                  <a:pt x="134026" y="121070"/>
                </a:lnTo>
                <a:lnTo>
                  <a:pt x="138033" y="117170"/>
                </a:lnTo>
                <a:lnTo>
                  <a:pt x="92925" y="117170"/>
                </a:lnTo>
                <a:lnTo>
                  <a:pt x="86702" y="115747"/>
                </a:lnTo>
                <a:lnTo>
                  <a:pt x="59143" y="79095"/>
                </a:lnTo>
                <a:lnTo>
                  <a:pt x="58318" y="72656"/>
                </a:lnTo>
                <a:lnTo>
                  <a:pt x="58318" y="71297"/>
                </a:lnTo>
                <a:close/>
              </a:path>
              <a:path w="158115" h="132079">
                <a:moveTo>
                  <a:pt x="16002" y="2311"/>
                </a:moveTo>
                <a:lnTo>
                  <a:pt x="0" y="2311"/>
                </a:lnTo>
                <a:lnTo>
                  <a:pt x="0" y="129260"/>
                </a:lnTo>
                <a:lnTo>
                  <a:pt x="16002" y="129260"/>
                </a:lnTo>
                <a:lnTo>
                  <a:pt x="16002" y="71297"/>
                </a:lnTo>
                <a:lnTo>
                  <a:pt x="58318" y="71297"/>
                </a:lnTo>
                <a:lnTo>
                  <a:pt x="58318" y="58902"/>
                </a:lnTo>
                <a:lnTo>
                  <a:pt x="58644" y="56362"/>
                </a:lnTo>
                <a:lnTo>
                  <a:pt x="16002" y="56362"/>
                </a:lnTo>
                <a:lnTo>
                  <a:pt x="16002" y="2311"/>
                </a:lnTo>
                <a:close/>
              </a:path>
              <a:path w="158115" h="132079">
                <a:moveTo>
                  <a:pt x="138033" y="14401"/>
                </a:moveTo>
                <a:lnTo>
                  <a:pt x="106921" y="14401"/>
                </a:lnTo>
                <a:lnTo>
                  <a:pt x="113144" y="15824"/>
                </a:lnTo>
                <a:lnTo>
                  <a:pt x="124040" y="21513"/>
                </a:lnTo>
                <a:lnTo>
                  <a:pt x="141528" y="58902"/>
                </a:lnTo>
                <a:lnTo>
                  <a:pt x="141528" y="72656"/>
                </a:lnTo>
                <a:lnTo>
                  <a:pt x="124040" y="110058"/>
                </a:lnTo>
                <a:lnTo>
                  <a:pt x="106921" y="117170"/>
                </a:lnTo>
                <a:lnTo>
                  <a:pt x="138033" y="117170"/>
                </a:lnTo>
                <a:lnTo>
                  <a:pt x="156753" y="79397"/>
                </a:lnTo>
                <a:lnTo>
                  <a:pt x="157708" y="65786"/>
                </a:lnTo>
                <a:lnTo>
                  <a:pt x="156753" y="52174"/>
                </a:lnTo>
                <a:lnTo>
                  <a:pt x="153887" y="39784"/>
                </a:lnTo>
                <a:lnTo>
                  <a:pt x="149109" y="28615"/>
                </a:lnTo>
                <a:lnTo>
                  <a:pt x="142417" y="18669"/>
                </a:lnTo>
                <a:lnTo>
                  <a:pt x="138033" y="14401"/>
                </a:lnTo>
                <a:close/>
              </a:path>
              <a:path w="158115" h="132079">
                <a:moveTo>
                  <a:pt x="99923" y="0"/>
                </a:moveTo>
                <a:lnTo>
                  <a:pt x="60274" y="15735"/>
                </a:lnTo>
                <a:lnTo>
                  <a:pt x="42672" y="56362"/>
                </a:lnTo>
                <a:lnTo>
                  <a:pt x="58644" y="56362"/>
                </a:lnTo>
                <a:lnTo>
                  <a:pt x="59143" y="52476"/>
                </a:lnTo>
                <a:lnTo>
                  <a:pt x="62471" y="40513"/>
                </a:lnTo>
                <a:lnTo>
                  <a:pt x="92925" y="14401"/>
                </a:lnTo>
                <a:lnTo>
                  <a:pt x="138033" y="14401"/>
                </a:lnTo>
                <a:lnTo>
                  <a:pt x="134026" y="10501"/>
                </a:lnTo>
                <a:lnTo>
                  <a:pt x="124147" y="4667"/>
                </a:lnTo>
                <a:lnTo>
                  <a:pt x="112780" y="1166"/>
                </a:lnTo>
                <a:lnTo>
                  <a:pt x="999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660005" y="4234764"/>
            <a:ext cx="85725" cy="127635"/>
          </a:xfrm>
          <a:custGeom>
            <a:avLst/>
            <a:gdLst/>
            <a:ahLst/>
            <a:cxnLst/>
            <a:rect l="l" t="t" r="r" b="b"/>
            <a:pathLst>
              <a:path w="85725" h="127635">
                <a:moveTo>
                  <a:pt x="14579" y="2311"/>
                </a:moveTo>
                <a:lnTo>
                  <a:pt x="0" y="2311"/>
                </a:lnTo>
                <a:lnTo>
                  <a:pt x="0" y="127482"/>
                </a:lnTo>
                <a:lnTo>
                  <a:pt x="15113" y="127482"/>
                </a:lnTo>
                <a:lnTo>
                  <a:pt x="15113" y="82321"/>
                </a:lnTo>
                <a:lnTo>
                  <a:pt x="73875" y="82321"/>
                </a:lnTo>
                <a:lnTo>
                  <a:pt x="75120" y="81076"/>
                </a:lnTo>
                <a:lnTo>
                  <a:pt x="33667" y="81076"/>
                </a:lnTo>
                <a:lnTo>
                  <a:pt x="26644" y="77812"/>
                </a:lnTo>
                <a:lnTo>
                  <a:pt x="17284" y="64782"/>
                </a:lnTo>
                <a:lnTo>
                  <a:pt x="15028" y="57039"/>
                </a:lnTo>
                <a:lnTo>
                  <a:pt x="14988" y="37334"/>
                </a:lnTo>
                <a:lnTo>
                  <a:pt x="17284" y="29451"/>
                </a:lnTo>
                <a:lnTo>
                  <a:pt x="26644" y="16421"/>
                </a:lnTo>
                <a:lnTo>
                  <a:pt x="33667" y="13157"/>
                </a:lnTo>
                <a:lnTo>
                  <a:pt x="74944" y="13157"/>
                </a:lnTo>
                <a:lnTo>
                  <a:pt x="73716" y="11912"/>
                </a:lnTo>
                <a:lnTo>
                  <a:pt x="14579" y="11912"/>
                </a:lnTo>
                <a:lnTo>
                  <a:pt x="14579" y="2311"/>
                </a:lnTo>
                <a:close/>
              </a:path>
              <a:path w="85725" h="127635">
                <a:moveTo>
                  <a:pt x="73875" y="82321"/>
                </a:moveTo>
                <a:lnTo>
                  <a:pt x="19024" y="82321"/>
                </a:lnTo>
                <a:lnTo>
                  <a:pt x="24070" y="87531"/>
                </a:lnTo>
                <a:lnTo>
                  <a:pt x="30314" y="91254"/>
                </a:lnTo>
                <a:lnTo>
                  <a:pt x="37759" y="93488"/>
                </a:lnTo>
                <a:lnTo>
                  <a:pt x="46405" y="94233"/>
                </a:lnTo>
                <a:lnTo>
                  <a:pt x="55001" y="93412"/>
                </a:lnTo>
                <a:lnTo>
                  <a:pt x="62653" y="90946"/>
                </a:lnTo>
                <a:lnTo>
                  <a:pt x="69360" y="86834"/>
                </a:lnTo>
                <a:lnTo>
                  <a:pt x="73875" y="82321"/>
                </a:lnTo>
                <a:close/>
              </a:path>
              <a:path w="85725" h="127635">
                <a:moveTo>
                  <a:pt x="74944" y="13157"/>
                </a:moveTo>
                <a:lnTo>
                  <a:pt x="51803" y="13157"/>
                </a:lnTo>
                <a:lnTo>
                  <a:pt x="58585" y="16268"/>
                </a:lnTo>
                <a:lnTo>
                  <a:pt x="63385" y="22491"/>
                </a:lnTo>
                <a:lnTo>
                  <a:pt x="66536" y="27530"/>
                </a:lnTo>
                <a:lnTo>
                  <a:pt x="68786" y="33313"/>
                </a:lnTo>
                <a:lnTo>
                  <a:pt x="70136" y="39842"/>
                </a:lnTo>
                <a:lnTo>
                  <a:pt x="70586" y="47116"/>
                </a:lnTo>
                <a:lnTo>
                  <a:pt x="70136" y="54391"/>
                </a:lnTo>
                <a:lnTo>
                  <a:pt x="51803" y="81076"/>
                </a:lnTo>
                <a:lnTo>
                  <a:pt x="75120" y="81076"/>
                </a:lnTo>
                <a:lnTo>
                  <a:pt x="79752" y="74018"/>
                </a:lnTo>
                <a:lnTo>
                  <a:pt x="83058" y="66006"/>
                </a:lnTo>
                <a:lnTo>
                  <a:pt x="85039" y="57039"/>
                </a:lnTo>
                <a:lnTo>
                  <a:pt x="85699" y="47116"/>
                </a:lnTo>
                <a:lnTo>
                  <a:pt x="85039" y="37334"/>
                </a:lnTo>
                <a:lnTo>
                  <a:pt x="83058" y="28444"/>
                </a:lnTo>
                <a:lnTo>
                  <a:pt x="79752" y="20445"/>
                </a:lnTo>
                <a:lnTo>
                  <a:pt x="75120" y="13334"/>
                </a:lnTo>
                <a:lnTo>
                  <a:pt x="74944" y="13157"/>
                </a:lnTo>
                <a:close/>
              </a:path>
              <a:path w="85725" h="127635">
                <a:moveTo>
                  <a:pt x="46405" y="0"/>
                </a:moveTo>
                <a:lnTo>
                  <a:pt x="37795" y="745"/>
                </a:lnTo>
                <a:lnTo>
                  <a:pt x="30272" y="2979"/>
                </a:lnTo>
                <a:lnTo>
                  <a:pt x="23836" y="6702"/>
                </a:lnTo>
                <a:lnTo>
                  <a:pt x="18491" y="11912"/>
                </a:lnTo>
                <a:lnTo>
                  <a:pt x="73716" y="11912"/>
                </a:lnTo>
                <a:lnTo>
                  <a:pt x="69360" y="7500"/>
                </a:lnTo>
                <a:lnTo>
                  <a:pt x="62653" y="3333"/>
                </a:lnTo>
                <a:lnTo>
                  <a:pt x="55001" y="833"/>
                </a:lnTo>
                <a:lnTo>
                  <a:pt x="464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769352" y="4237075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70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5" y="89611"/>
                </a:lnTo>
                <a:lnTo>
                  <a:pt x="33029" y="69342"/>
                </a:lnTo>
                <a:lnTo>
                  <a:pt x="14757" y="69342"/>
                </a:lnTo>
                <a:lnTo>
                  <a:pt x="14757" y="0"/>
                </a:lnTo>
                <a:close/>
              </a:path>
              <a:path w="80009" h="90170">
                <a:moveTo>
                  <a:pt x="80009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09" y="89611"/>
                </a:lnTo>
                <a:lnTo>
                  <a:pt x="80009" y="20269"/>
                </a:lnTo>
                <a:close/>
              </a:path>
              <a:path w="80009" h="90170">
                <a:moveTo>
                  <a:pt x="80009" y="0"/>
                </a:moveTo>
                <a:lnTo>
                  <a:pt x="57962" y="0"/>
                </a:lnTo>
                <a:lnTo>
                  <a:pt x="18668" y="69342"/>
                </a:lnTo>
                <a:lnTo>
                  <a:pt x="33029" y="69342"/>
                </a:lnTo>
                <a:lnTo>
                  <a:pt x="61340" y="20269"/>
                </a:lnTo>
                <a:lnTo>
                  <a:pt x="80009" y="20269"/>
                </a:lnTo>
                <a:lnTo>
                  <a:pt x="800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873009" y="4234764"/>
            <a:ext cx="81280" cy="94615"/>
          </a:xfrm>
          <a:custGeom>
            <a:avLst/>
            <a:gdLst/>
            <a:ahLst/>
            <a:cxnLst/>
            <a:rect l="l" t="t" r="r" b="b"/>
            <a:pathLst>
              <a:path w="81279" h="94614">
                <a:moveTo>
                  <a:pt x="43560" y="0"/>
                </a:moveTo>
                <a:lnTo>
                  <a:pt x="6504" y="20210"/>
                </a:lnTo>
                <a:lnTo>
                  <a:pt x="0" y="47116"/>
                </a:lnTo>
                <a:lnTo>
                  <a:pt x="728" y="56965"/>
                </a:lnTo>
                <a:lnTo>
                  <a:pt x="25446" y="90920"/>
                </a:lnTo>
                <a:lnTo>
                  <a:pt x="43560" y="94233"/>
                </a:lnTo>
                <a:lnTo>
                  <a:pt x="50869" y="93738"/>
                </a:lnTo>
                <a:lnTo>
                  <a:pt x="57497" y="92254"/>
                </a:lnTo>
                <a:lnTo>
                  <a:pt x="63447" y="89781"/>
                </a:lnTo>
                <a:lnTo>
                  <a:pt x="68719" y="86321"/>
                </a:lnTo>
                <a:lnTo>
                  <a:pt x="75266" y="81076"/>
                </a:lnTo>
                <a:lnTo>
                  <a:pt x="34074" y="81076"/>
                </a:lnTo>
                <a:lnTo>
                  <a:pt x="26974" y="77812"/>
                </a:lnTo>
                <a:lnTo>
                  <a:pt x="15112" y="37045"/>
                </a:lnTo>
                <a:lnTo>
                  <a:pt x="17462" y="29006"/>
                </a:lnTo>
                <a:lnTo>
                  <a:pt x="26822" y="16319"/>
                </a:lnTo>
                <a:lnTo>
                  <a:pt x="33959" y="13157"/>
                </a:lnTo>
                <a:lnTo>
                  <a:pt x="75339" y="13157"/>
                </a:lnTo>
                <a:lnTo>
                  <a:pt x="75183" y="12890"/>
                </a:lnTo>
                <a:lnTo>
                  <a:pt x="68719" y="7734"/>
                </a:lnTo>
                <a:lnTo>
                  <a:pt x="63511" y="4350"/>
                </a:lnTo>
                <a:lnTo>
                  <a:pt x="57583" y="1933"/>
                </a:lnTo>
                <a:lnTo>
                  <a:pt x="50933" y="483"/>
                </a:lnTo>
                <a:lnTo>
                  <a:pt x="43560" y="0"/>
                </a:lnTo>
                <a:close/>
              </a:path>
              <a:path w="81279" h="94614">
                <a:moveTo>
                  <a:pt x="81254" y="64896"/>
                </a:moveTo>
                <a:lnTo>
                  <a:pt x="66141" y="64896"/>
                </a:lnTo>
                <a:lnTo>
                  <a:pt x="63329" y="71973"/>
                </a:lnTo>
                <a:lnTo>
                  <a:pt x="58627" y="77030"/>
                </a:lnTo>
                <a:lnTo>
                  <a:pt x="52038" y="80064"/>
                </a:lnTo>
                <a:lnTo>
                  <a:pt x="43560" y="81076"/>
                </a:lnTo>
                <a:lnTo>
                  <a:pt x="75266" y="81076"/>
                </a:lnTo>
                <a:lnTo>
                  <a:pt x="79476" y="73901"/>
                </a:lnTo>
                <a:lnTo>
                  <a:pt x="81254" y="64896"/>
                </a:lnTo>
                <a:close/>
              </a:path>
              <a:path w="81279" h="94614">
                <a:moveTo>
                  <a:pt x="75339" y="13157"/>
                </a:moveTo>
                <a:lnTo>
                  <a:pt x="43560" y="13157"/>
                </a:lnTo>
                <a:lnTo>
                  <a:pt x="51409" y="14102"/>
                </a:lnTo>
                <a:lnTo>
                  <a:pt x="57699" y="16937"/>
                </a:lnTo>
                <a:lnTo>
                  <a:pt x="62431" y="21660"/>
                </a:lnTo>
                <a:lnTo>
                  <a:pt x="65608" y="28270"/>
                </a:lnTo>
                <a:lnTo>
                  <a:pt x="80721" y="28270"/>
                </a:lnTo>
                <a:lnTo>
                  <a:pt x="79184" y="19735"/>
                </a:lnTo>
                <a:lnTo>
                  <a:pt x="75339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006270" y="4250232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4"/>
                </a:lnTo>
              </a:path>
            </a:pathLst>
          </a:custGeom>
          <a:ln w="151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967598" y="4243654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165" y="0"/>
                </a:lnTo>
              </a:path>
            </a:pathLst>
          </a:custGeom>
          <a:ln w="131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114106" y="4237075"/>
            <a:ext cx="79375" cy="90170"/>
          </a:xfrm>
          <a:custGeom>
            <a:avLst/>
            <a:gdLst/>
            <a:ahLst/>
            <a:cxnLst/>
            <a:rect l="l" t="t" r="r" b="b"/>
            <a:pathLst>
              <a:path w="79375" h="90170">
                <a:moveTo>
                  <a:pt x="79121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13157"/>
                </a:lnTo>
                <a:lnTo>
                  <a:pt x="79121" y="13157"/>
                </a:lnTo>
                <a:lnTo>
                  <a:pt x="79121" y="0"/>
                </a:lnTo>
                <a:close/>
              </a:path>
              <a:path w="79375" h="90170">
                <a:moveTo>
                  <a:pt x="79121" y="13157"/>
                </a:moveTo>
                <a:lnTo>
                  <a:pt x="64008" y="13157"/>
                </a:lnTo>
                <a:lnTo>
                  <a:pt x="64008" y="89611"/>
                </a:lnTo>
                <a:lnTo>
                  <a:pt x="79121" y="89611"/>
                </a:lnTo>
                <a:lnTo>
                  <a:pt x="79121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216874" y="4234764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94" y="0"/>
                </a:moveTo>
                <a:lnTo>
                  <a:pt x="6654" y="20445"/>
                </a:lnTo>
                <a:lnTo>
                  <a:pt x="0" y="47116"/>
                </a:lnTo>
                <a:lnTo>
                  <a:pt x="740" y="56894"/>
                </a:lnTo>
                <a:lnTo>
                  <a:pt x="25806" y="90900"/>
                </a:lnTo>
                <a:lnTo>
                  <a:pt x="44094" y="94233"/>
                </a:lnTo>
                <a:lnTo>
                  <a:pt x="53783" y="93400"/>
                </a:lnTo>
                <a:lnTo>
                  <a:pt x="62391" y="90900"/>
                </a:lnTo>
                <a:lnTo>
                  <a:pt x="69919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3" y="56894"/>
                </a:lnTo>
                <a:lnTo>
                  <a:pt x="15204" y="37334"/>
                </a:lnTo>
                <a:lnTo>
                  <a:pt x="17602" y="29603"/>
                </a:lnTo>
                <a:lnTo>
                  <a:pt x="27559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9" y="7500"/>
                </a:lnTo>
                <a:lnTo>
                  <a:pt x="62391" y="3333"/>
                </a:lnTo>
                <a:lnTo>
                  <a:pt x="53783" y="833"/>
                </a:lnTo>
                <a:lnTo>
                  <a:pt x="44094" y="0"/>
                </a:lnTo>
                <a:close/>
              </a:path>
              <a:path w="88265" h="94614">
                <a:moveTo>
                  <a:pt x="76168" y="13157"/>
                </a:moveTo>
                <a:lnTo>
                  <a:pt x="53454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4" y="37334"/>
                </a:lnTo>
                <a:lnTo>
                  <a:pt x="72985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76"/>
                </a:lnTo>
                <a:lnTo>
                  <a:pt x="76168" y="81076"/>
                </a:lnTo>
                <a:lnTo>
                  <a:pt x="88188" y="47116"/>
                </a:lnTo>
                <a:lnTo>
                  <a:pt x="87450" y="37334"/>
                </a:lnTo>
                <a:lnTo>
                  <a:pt x="85234" y="28444"/>
                </a:lnTo>
                <a:lnTo>
                  <a:pt x="81539" y="20445"/>
                </a:lnTo>
                <a:lnTo>
                  <a:pt x="76365" y="13334"/>
                </a:lnTo>
                <a:lnTo>
                  <a:pt x="76168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367293" y="4237075"/>
            <a:ext cx="88900" cy="125730"/>
          </a:xfrm>
          <a:custGeom>
            <a:avLst/>
            <a:gdLst/>
            <a:ahLst/>
            <a:cxnLst/>
            <a:rect l="l" t="t" r="r" b="b"/>
            <a:pathLst>
              <a:path w="88900" h="125729">
                <a:moveTo>
                  <a:pt x="16179" y="0"/>
                </a:moveTo>
                <a:lnTo>
                  <a:pt x="0" y="0"/>
                </a:lnTo>
                <a:lnTo>
                  <a:pt x="38227" y="81254"/>
                </a:lnTo>
                <a:lnTo>
                  <a:pt x="19735" y="125171"/>
                </a:lnTo>
                <a:lnTo>
                  <a:pt x="35026" y="125171"/>
                </a:lnTo>
                <a:lnTo>
                  <a:pt x="63399" y="59029"/>
                </a:lnTo>
                <a:lnTo>
                  <a:pt x="43561" y="59029"/>
                </a:lnTo>
                <a:lnTo>
                  <a:pt x="16179" y="0"/>
                </a:lnTo>
                <a:close/>
              </a:path>
              <a:path w="88900" h="125729">
                <a:moveTo>
                  <a:pt x="88722" y="0"/>
                </a:moveTo>
                <a:lnTo>
                  <a:pt x="72898" y="0"/>
                </a:lnTo>
                <a:lnTo>
                  <a:pt x="48006" y="59029"/>
                </a:lnTo>
                <a:lnTo>
                  <a:pt x="63399" y="59029"/>
                </a:lnTo>
                <a:lnTo>
                  <a:pt x="887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473795" y="4237075"/>
            <a:ext cx="67310" cy="90170"/>
          </a:xfrm>
          <a:custGeom>
            <a:avLst/>
            <a:gdLst/>
            <a:ahLst/>
            <a:cxnLst/>
            <a:rect l="l" t="t" r="r" b="b"/>
            <a:pathLst>
              <a:path w="67309" h="90170">
                <a:moveTo>
                  <a:pt x="67208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13157"/>
                </a:lnTo>
                <a:lnTo>
                  <a:pt x="67208" y="13157"/>
                </a:lnTo>
                <a:lnTo>
                  <a:pt x="6720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555583" y="4234764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94" y="0"/>
                </a:moveTo>
                <a:lnTo>
                  <a:pt x="6654" y="20445"/>
                </a:lnTo>
                <a:lnTo>
                  <a:pt x="0" y="47116"/>
                </a:lnTo>
                <a:lnTo>
                  <a:pt x="740" y="56894"/>
                </a:lnTo>
                <a:lnTo>
                  <a:pt x="25806" y="90900"/>
                </a:lnTo>
                <a:lnTo>
                  <a:pt x="44094" y="94233"/>
                </a:lnTo>
                <a:lnTo>
                  <a:pt x="53783" y="93400"/>
                </a:lnTo>
                <a:lnTo>
                  <a:pt x="62391" y="90900"/>
                </a:lnTo>
                <a:lnTo>
                  <a:pt x="69919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3" y="56894"/>
                </a:lnTo>
                <a:lnTo>
                  <a:pt x="15204" y="37334"/>
                </a:lnTo>
                <a:lnTo>
                  <a:pt x="17602" y="29603"/>
                </a:lnTo>
                <a:lnTo>
                  <a:pt x="27559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9" y="7500"/>
                </a:lnTo>
                <a:lnTo>
                  <a:pt x="62391" y="3333"/>
                </a:lnTo>
                <a:lnTo>
                  <a:pt x="53783" y="833"/>
                </a:lnTo>
                <a:lnTo>
                  <a:pt x="44094" y="0"/>
                </a:lnTo>
                <a:close/>
              </a:path>
              <a:path w="88265" h="94614">
                <a:moveTo>
                  <a:pt x="76168" y="13157"/>
                </a:moveTo>
                <a:lnTo>
                  <a:pt x="53454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4" y="37334"/>
                </a:lnTo>
                <a:lnTo>
                  <a:pt x="72985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76"/>
                </a:lnTo>
                <a:lnTo>
                  <a:pt x="76168" y="81076"/>
                </a:lnTo>
                <a:lnTo>
                  <a:pt x="88188" y="47116"/>
                </a:lnTo>
                <a:lnTo>
                  <a:pt x="87450" y="37334"/>
                </a:lnTo>
                <a:lnTo>
                  <a:pt x="85234" y="28444"/>
                </a:lnTo>
                <a:lnTo>
                  <a:pt x="81539" y="20445"/>
                </a:lnTo>
                <a:lnTo>
                  <a:pt x="76365" y="13334"/>
                </a:lnTo>
                <a:lnTo>
                  <a:pt x="76168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657285" y="4237075"/>
            <a:ext cx="89535" cy="90170"/>
          </a:xfrm>
          <a:custGeom>
            <a:avLst/>
            <a:gdLst/>
            <a:ahLst/>
            <a:cxnLst/>
            <a:rect l="l" t="t" r="r" b="b"/>
            <a:pathLst>
              <a:path w="89534" h="90170">
                <a:moveTo>
                  <a:pt x="89255" y="0"/>
                </a:moveTo>
                <a:lnTo>
                  <a:pt x="20624" y="0"/>
                </a:lnTo>
                <a:lnTo>
                  <a:pt x="20616" y="35026"/>
                </a:lnTo>
                <a:lnTo>
                  <a:pt x="20369" y="45331"/>
                </a:lnTo>
                <a:lnTo>
                  <a:pt x="9309" y="75387"/>
                </a:lnTo>
                <a:lnTo>
                  <a:pt x="0" y="75387"/>
                </a:lnTo>
                <a:lnTo>
                  <a:pt x="0" y="89611"/>
                </a:lnTo>
                <a:lnTo>
                  <a:pt x="3022" y="89611"/>
                </a:lnTo>
                <a:lnTo>
                  <a:pt x="10875" y="88856"/>
                </a:lnTo>
                <a:lnTo>
                  <a:pt x="34211" y="49083"/>
                </a:lnTo>
                <a:lnTo>
                  <a:pt x="34671" y="35026"/>
                </a:lnTo>
                <a:lnTo>
                  <a:pt x="34671" y="13157"/>
                </a:lnTo>
                <a:lnTo>
                  <a:pt x="89255" y="13157"/>
                </a:lnTo>
                <a:lnTo>
                  <a:pt x="89255" y="0"/>
                </a:lnTo>
                <a:close/>
              </a:path>
              <a:path w="89534" h="90170">
                <a:moveTo>
                  <a:pt x="89255" y="13157"/>
                </a:moveTo>
                <a:lnTo>
                  <a:pt x="73964" y="13157"/>
                </a:lnTo>
                <a:lnTo>
                  <a:pt x="73964" y="89611"/>
                </a:lnTo>
                <a:lnTo>
                  <a:pt x="89255" y="89611"/>
                </a:lnTo>
                <a:lnTo>
                  <a:pt x="8925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770022" y="4234764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81" y="0"/>
                </a:moveTo>
                <a:lnTo>
                  <a:pt x="6643" y="20445"/>
                </a:lnTo>
                <a:lnTo>
                  <a:pt x="0" y="47116"/>
                </a:lnTo>
                <a:lnTo>
                  <a:pt x="738" y="56894"/>
                </a:lnTo>
                <a:lnTo>
                  <a:pt x="25793" y="90900"/>
                </a:lnTo>
                <a:lnTo>
                  <a:pt x="44081" y="94233"/>
                </a:lnTo>
                <a:lnTo>
                  <a:pt x="53771" y="93400"/>
                </a:lnTo>
                <a:lnTo>
                  <a:pt x="62379" y="90900"/>
                </a:lnTo>
                <a:lnTo>
                  <a:pt x="69906" y="86733"/>
                </a:lnTo>
                <a:lnTo>
                  <a:pt x="76155" y="81076"/>
                </a:lnTo>
                <a:lnTo>
                  <a:pt x="34721" y="81076"/>
                </a:lnTo>
                <a:lnTo>
                  <a:pt x="27546" y="77787"/>
                </a:lnTo>
                <a:lnTo>
                  <a:pt x="17589" y="64630"/>
                </a:lnTo>
                <a:lnTo>
                  <a:pt x="15202" y="56894"/>
                </a:lnTo>
                <a:lnTo>
                  <a:pt x="15204" y="37334"/>
                </a:lnTo>
                <a:lnTo>
                  <a:pt x="17589" y="29603"/>
                </a:lnTo>
                <a:lnTo>
                  <a:pt x="27546" y="16446"/>
                </a:lnTo>
                <a:lnTo>
                  <a:pt x="34721" y="13157"/>
                </a:lnTo>
                <a:lnTo>
                  <a:pt x="76155" y="13157"/>
                </a:lnTo>
                <a:lnTo>
                  <a:pt x="69906" y="7500"/>
                </a:lnTo>
                <a:lnTo>
                  <a:pt x="62379" y="3333"/>
                </a:lnTo>
                <a:lnTo>
                  <a:pt x="53771" y="833"/>
                </a:lnTo>
                <a:lnTo>
                  <a:pt x="44081" y="0"/>
                </a:lnTo>
                <a:close/>
              </a:path>
              <a:path w="88265" h="94614">
                <a:moveTo>
                  <a:pt x="76155" y="13157"/>
                </a:moveTo>
                <a:lnTo>
                  <a:pt x="53454" y="13157"/>
                </a:lnTo>
                <a:lnTo>
                  <a:pt x="60617" y="16446"/>
                </a:lnTo>
                <a:lnTo>
                  <a:pt x="70573" y="29603"/>
                </a:lnTo>
                <a:lnTo>
                  <a:pt x="72983" y="37334"/>
                </a:lnTo>
                <a:lnTo>
                  <a:pt x="72985" y="56894"/>
                </a:lnTo>
                <a:lnTo>
                  <a:pt x="70573" y="64630"/>
                </a:lnTo>
                <a:lnTo>
                  <a:pt x="60617" y="77787"/>
                </a:lnTo>
                <a:lnTo>
                  <a:pt x="53454" y="81076"/>
                </a:lnTo>
                <a:lnTo>
                  <a:pt x="76155" y="81076"/>
                </a:lnTo>
                <a:lnTo>
                  <a:pt x="88188" y="47116"/>
                </a:lnTo>
                <a:lnTo>
                  <a:pt x="87448" y="37334"/>
                </a:lnTo>
                <a:lnTo>
                  <a:pt x="85228" y="28444"/>
                </a:lnTo>
                <a:lnTo>
                  <a:pt x="81529" y="20445"/>
                </a:lnTo>
                <a:lnTo>
                  <a:pt x="76352" y="13334"/>
                </a:lnTo>
                <a:lnTo>
                  <a:pt x="7615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881859" y="4237075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4" h="90170">
                <a:moveTo>
                  <a:pt x="53454" y="0"/>
                </a:moveTo>
                <a:lnTo>
                  <a:pt x="0" y="0"/>
                </a:lnTo>
                <a:lnTo>
                  <a:pt x="0" y="89611"/>
                </a:lnTo>
                <a:lnTo>
                  <a:pt x="46050" y="89611"/>
                </a:lnTo>
                <a:lnTo>
                  <a:pt x="59894" y="88077"/>
                </a:lnTo>
                <a:lnTo>
                  <a:pt x="69784" y="83477"/>
                </a:lnTo>
                <a:lnTo>
                  <a:pt x="74945" y="76809"/>
                </a:lnTo>
                <a:lnTo>
                  <a:pt x="14935" y="76809"/>
                </a:lnTo>
                <a:lnTo>
                  <a:pt x="14935" y="49961"/>
                </a:lnTo>
                <a:lnTo>
                  <a:pt x="72789" y="49961"/>
                </a:lnTo>
                <a:lnTo>
                  <a:pt x="71031" y="47536"/>
                </a:lnTo>
                <a:lnTo>
                  <a:pt x="67500" y="45161"/>
                </a:lnTo>
                <a:lnTo>
                  <a:pt x="63119" y="44094"/>
                </a:lnTo>
                <a:lnTo>
                  <a:pt x="63119" y="40182"/>
                </a:lnTo>
                <a:lnTo>
                  <a:pt x="65836" y="38760"/>
                </a:lnTo>
                <a:lnTo>
                  <a:pt x="67454" y="37160"/>
                </a:lnTo>
                <a:lnTo>
                  <a:pt x="14935" y="37160"/>
                </a:lnTo>
                <a:lnTo>
                  <a:pt x="14935" y="12801"/>
                </a:lnTo>
                <a:lnTo>
                  <a:pt x="71536" y="12801"/>
                </a:lnTo>
                <a:lnTo>
                  <a:pt x="70256" y="9918"/>
                </a:lnTo>
                <a:lnTo>
                  <a:pt x="60413" y="1981"/>
                </a:lnTo>
                <a:lnTo>
                  <a:pt x="53454" y="0"/>
                </a:lnTo>
                <a:close/>
              </a:path>
              <a:path w="78104" h="90170">
                <a:moveTo>
                  <a:pt x="72789" y="49961"/>
                </a:moveTo>
                <a:lnTo>
                  <a:pt x="56769" y="49961"/>
                </a:lnTo>
                <a:lnTo>
                  <a:pt x="62585" y="54457"/>
                </a:lnTo>
                <a:lnTo>
                  <a:pt x="62585" y="72364"/>
                </a:lnTo>
                <a:lnTo>
                  <a:pt x="56769" y="76809"/>
                </a:lnTo>
                <a:lnTo>
                  <a:pt x="74945" y="76809"/>
                </a:lnTo>
                <a:lnTo>
                  <a:pt x="75719" y="75809"/>
                </a:lnTo>
                <a:lnTo>
                  <a:pt x="77698" y="65074"/>
                </a:lnTo>
                <a:lnTo>
                  <a:pt x="77698" y="59499"/>
                </a:lnTo>
                <a:lnTo>
                  <a:pt x="76352" y="54876"/>
                </a:lnTo>
                <a:lnTo>
                  <a:pt x="72789" y="49961"/>
                </a:lnTo>
                <a:close/>
              </a:path>
              <a:path w="78104" h="90170">
                <a:moveTo>
                  <a:pt x="71536" y="12801"/>
                </a:moveTo>
                <a:lnTo>
                  <a:pt x="52743" y="12801"/>
                </a:lnTo>
                <a:lnTo>
                  <a:pt x="57607" y="16890"/>
                </a:lnTo>
                <a:lnTo>
                  <a:pt x="57607" y="28625"/>
                </a:lnTo>
                <a:lnTo>
                  <a:pt x="56451" y="31534"/>
                </a:lnTo>
                <a:lnTo>
                  <a:pt x="51828" y="36029"/>
                </a:lnTo>
                <a:lnTo>
                  <a:pt x="48120" y="37160"/>
                </a:lnTo>
                <a:lnTo>
                  <a:pt x="67454" y="37160"/>
                </a:lnTo>
                <a:lnTo>
                  <a:pt x="68122" y="36499"/>
                </a:lnTo>
                <a:lnTo>
                  <a:pt x="71793" y="30340"/>
                </a:lnTo>
                <a:lnTo>
                  <a:pt x="72720" y="26733"/>
                </a:lnTo>
                <a:lnTo>
                  <a:pt x="72720" y="15468"/>
                </a:lnTo>
                <a:lnTo>
                  <a:pt x="71536" y="128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983027" y="4237075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70">
                <a:moveTo>
                  <a:pt x="15112" y="0"/>
                </a:moveTo>
                <a:lnTo>
                  <a:pt x="0" y="0"/>
                </a:lnTo>
                <a:lnTo>
                  <a:pt x="0" y="89611"/>
                </a:lnTo>
                <a:lnTo>
                  <a:pt x="15112" y="89611"/>
                </a:lnTo>
                <a:lnTo>
                  <a:pt x="15112" y="50139"/>
                </a:lnTo>
                <a:lnTo>
                  <a:pt x="79832" y="50139"/>
                </a:lnTo>
                <a:lnTo>
                  <a:pt x="79832" y="36982"/>
                </a:lnTo>
                <a:lnTo>
                  <a:pt x="15112" y="36982"/>
                </a:lnTo>
                <a:lnTo>
                  <a:pt x="15112" y="0"/>
                </a:lnTo>
                <a:close/>
              </a:path>
              <a:path w="80009" h="90170">
                <a:moveTo>
                  <a:pt x="79832" y="50139"/>
                </a:moveTo>
                <a:lnTo>
                  <a:pt x="64706" y="50139"/>
                </a:lnTo>
                <a:lnTo>
                  <a:pt x="64706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09" h="90170">
                <a:moveTo>
                  <a:pt x="79832" y="0"/>
                </a:moveTo>
                <a:lnTo>
                  <a:pt x="64706" y="0"/>
                </a:lnTo>
                <a:lnTo>
                  <a:pt x="64706" y="36982"/>
                </a:lnTo>
                <a:lnTo>
                  <a:pt x="79832" y="36982"/>
                </a:lnTo>
                <a:lnTo>
                  <a:pt x="798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9092006" y="4237075"/>
            <a:ext cx="103505" cy="90170"/>
          </a:xfrm>
          <a:custGeom>
            <a:avLst/>
            <a:gdLst/>
            <a:ahLst/>
            <a:cxnLst/>
            <a:rect l="l" t="t" r="r" b="b"/>
            <a:pathLst>
              <a:path w="103504" h="90170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39827" y="89611"/>
                </a:lnTo>
                <a:lnTo>
                  <a:pt x="47459" y="89116"/>
                </a:lnTo>
                <a:lnTo>
                  <a:pt x="54165" y="87631"/>
                </a:lnTo>
                <a:lnTo>
                  <a:pt x="59947" y="85158"/>
                </a:lnTo>
                <a:lnTo>
                  <a:pt x="64808" y="81699"/>
                </a:lnTo>
                <a:lnTo>
                  <a:pt x="70647" y="76454"/>
                </a:lnTo>
                <a:lnTo>
                  <a:pt x="15113" y="76454"/>
                </a:lnTo>
                <a:lnTo>
                  <a:pt x="15113" y="42672"/>
                </a:lnTo>
                <a:lnTo>
                  <a:pt x="70404" y="42672"/>
                </a:lnTo>
                <a:lnTo>
                  <a:pt x="64808" y="37693"/>
                </a:lnTo>
                <a:lnTo>
                  <a:pt x="59947" y="34269"/>
                </a:lnTo>
                <a:lnTo>
                  <a:pt x="54165" y="31824"/>
                </a:lnTo>
                <a:lnTo>
                  <a:pt x="47459" y="30358"/>
                </a:lnTo>
                <a:lnTo>
                  <a:pt x="39827" y="29870"/>
                </a:lnTo>
                <a:lnTo>
                  <a:pt x="15113" y="29870"/>
                </a:lnTo>
                <a:lnTo>
                  <a:pt x="15113" y="0"/>
                </a:lnTo>
                <a:close/>
              </a:path>
              <a:path w="103504" h="90170">
                <a:moveTo>
                  <a:pt x="70404" y="42672"/>
                </a:moveTo>
                <a:lnTo>
                  <a:pt x="45173" y="42672"/>
                </a:lnTo>
                <a:lnTo>
                  <a:pt x="50495" y="44094"/>
                </a:lnTo>
                <a:lnTo>
                  <a:pt x="56896" y="49784"/>
                </a:lnTo>
                <a:lnTo>
                  <a:pt x="58496" y="53987"/>
                </a:lnTo>
                <a:lnTo>
                  <a:pt x="58496" y="65138"/>
                </a:lnTo>
                <a:lnTo>
                  <a:pt x="56896" y="69342"/>
                </a:lnTo>
                <a:lnTo>
                  <a:pt x="50495" y="75031"/>
                </a:lnTo>
                <a:lnTo>
                  <a:pt x="45173" y="76454"/>
                </a:lnTo>
                <a:lnTo>
                  <a:pt x="70647" y="76454"/>
                </a:lnTo>
                <a:lnTo>
                  <a:pt x="73488" y="69342"/>
                </a:lnTo>
                <a:lnTo>
                  <a:pt x="73609" y="50203"/>
                </a:lnTo>
                <a:lnTo>
                  <a:pt x="70675" y="42913"/>
                </a:lnTo>
                <a:lnTo>
                  <a:pt x="70404" y="42672"/>
                </a:lnTo>
                <a:close/>
              </a:path>
              <a:path w="103504" h="90170">
                <a:moveTo>
                  <a:pt x="103136" y="0"/>
                </a:moveTo>
                <a:lnTo>
                  <a:pt x="88011" y="0"/>
                </a:lnTo>
                <a:lnTo>
                  <a:pt x="88011" y="89611"/>
                </a:lnTo>
                <a:lnTo>
                  <a:pt x="103136" y="89611"/>
                </a:lnTo>
                <a:lnTo>
                  <a:pt x="1031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9224289" y="4237075"/>
            <a:ext cx="95885" cy="90170"/>
          </a:xfrm>
          <a:custGeom>
            <a:avLst/>
            <a:gdLst/>
            <a:ahLst/>
            <a:cxnLst/>
            <a:rect l="l" t="t" r="r" b="b"/>
            <a:pathLst>
              <a:path w="95884" h="90170">
                <a:moveTo>
                  <a:pt x="24003" y="0"/>
                </a:moveTo>
                <a:lnTo>
                  <a:pt x="0" y="0"/>
                </a:lnTo>
                <a:lnTo>
                  <a:pt x="0" y="89611"/>
                </a:lnTo>
                <a:lnTo>
                  <a:pt x="14757" y="89611"/>
                </a:lnTo>
                <a:lnTo>
                  <a:pt x="14757" y="17602"/>
                </a:lnTo>
                <a:lnTo>
                  <a:pt x="33492" y="17602"/>
                </a:lnTo>
                <a:lnTo>
                  <a:pt x="24003" y="0"/>
                </a:lnTo>
                <a:close/>
              </a:path>
              <a:path w="95884" h="90170">
                <a:moveTo>
                  <a:pt x="95656" y="17602"/>
                </a:moveTo>
                <a:lnTo>
                  <a:pt x="80899" y="17602"/>
                </a:lnTo>
                <a:lnTo>
                  <a:pt x="80899" y="89611"/>
                </a:lnTo>
                <a:lnTo>
                  <a:pt x="95656" y="89611"/>
                </a:lnTo>
                <a:lnTo>
                  <a:pt x="95656" y="17602"/>
                </a:lnTo>
                <a:close/>
              </a:path>
              <a:path w="95884" h="90170">
                <a:moveTo>
                  <a:pt x="33492" y="17602"/>
                </a:moveTo>
                <a:lnTo>
                  <a:pt x="18669" y="17602"/>
                </a:lnTo>
                <a:lnTo>
                  <a:pt x="39471" y="56007"/>
                </a:lnTo>
                <a:lnTo>
                  <a:pt x="56184" y="56007"/>
                </a:lnTo>
                <a:lnTo>
                  <a:pt x="64371" y="40894"/>
                </a:lnTo>
                <a:lnTo>
                  <a:pt x="46050" y="40894"/>
                </a:lnTo>
                <a:lnTo>
                  <a:pt x="33492" y="17602"/>
                </a:lnTo>
                <a:close/>
              </a:path>
              <a:path w="95884" h="90170">
                <a:moveTo>
                  <a:pt x="95656" y="0"/>
                </a:moveTo>
                <a:lnTo>
                  <a:pt x="72009" y="0"/>
                </a:lnTo>
                <a:lnTo>
                  <a:pt x="49961" y="40894"/>
                </a:lnTo>
                <a:lnTo>
                  <a:pt x="64371" y="40894"/>
                </a:lnTo>
                <a:lnTo>
                  <a:pt x="76987" y="17602"/>
                </a:lnTo>
                <a:lnTo>
                  <a:pt x="95656" y="17602"/>
                </a:lnTo>
                <a:lnTo>
                  <a:pt x="956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9387878" y="4237075"/>
            <a:ext cx="107314" cy="115570"/>
          </a:xfrm>
          <a:custGeom>
            <a:avLst/>
            <a:gdLst/>
            <a:ahLst/>
            <a:cxnLst/>
            <a:rect l="l" t="t" r="r" b="b"/>
            <a:pathLst>
              <a:path w="107315" h="115570">
                <a:moveTo>
                  <a:pt x="107022" y="76454"/>
                </a:moveTo>
                <a:lnTo>
                  <a:pt x="0" y="76454"/>
                </a:lnTo>
                <a:lnTo>
                  <a:pt x="0" y="115036"/>
                </a:lnTo>
                <a:lnTo>
                  <a:pt x="14744" y="115036"/>
                </a:lnTo>
                <a:lnTo>
                  <a:pt x="14744" y="89611"/>
                </a:lnTo>
                <a:lnTo>
                  <a:pt x="107022" y="89611"/>
                </a:lnTo>
                <a:lnTo>
                  <a:pt x="107022" y="76454"/>
                </a:lnTo>
                <a:close/>
              </a:path>
              <a:path w="107315" h="115570">
                <a:moveTo>
                  <a:pt x="107022" y="89611"/>
                </a:moveTo>
                <a:lnTo>
                  <a:pt x="92265" y="89611"/>
                </a:lnTo>
                <a:lnTo>
                  <a:pt x="92265" y="115036"/>
                </a:lnTo>
                <a:lnTo>
                  <a:pt x="107022" y="115036"/>
                </a:lnTo>
                <a:lnTo>
                  <a:pt x="107022" y="89611"/>
                </a:lnTo>
                <a:close/>
              </a:path>
              <a:path w="107315" h="115570">
                <a:moveTo>
                  <a:pt x="90487" y="0"/>
                </a:moveTo>
                <a:lnTo>
                  <a:pt x="22923" y="0"/>
                </a:lnTo>
                <a:lnTo>
                  <a:pt x="22923" y="24536"/>
                </a:lnTo>
                <a:lnTo>
                  <a:pt x="22235" y="38447"/>
                </a:lnTo>
                <a:lnTo>
                  <a:pt x="20169" y="51738"/>
                </a:lnTo>
                <a:lnTo>
                  <a:pt x="16724" y="64407"/>
                </a:lnTo>
                <a:lnTo>
                  <a:pt x="11899" y="76454"/>
                </a:lnTo>
                <a:lnTo>
                  <a:pt x="27190" y="76454"/>
                </a:lnTo>
                <a:lnTo>
                  <a:pt x="31472" y="65143"/>
                </a:lnTo>
                <a:lnTo>
                  <a:pt x="34528" y="52719"/>
                </a:lnTo>
                <a:lnTo>
                  <a:pt x="36359" y="39183"/>
                </a:lnTo>
                <a:lnTo>
                  <a:pt x="36969" y="24536"/>
                </a:lnTo>
                <a:lnTo>
                  <a:pt x="36969" y="13157"/>
                </a:lnTo>
                <a:lnTo>
                  <a:pt x="90487" y="13157"/>
                </a:lnTo>
                <a:lnTo>
                  <a:pt x="90487" y="0"/>
                </a:lnTo>
                <a:close/>
              </a:path>
              <a:path w="107315" h="115570">
                <a:moveTo>
                  <a:pt x="90487" y="13157"/>
                </a:moveTo>
                <a:lnTo>
                  <a:pt x="75374" y="13157"/>
                </a:lnTo>
                <a:lnTo>
                  <a:pt x="75374" y="76454"/>
                </a:lnTo>
                <a:lnTo>
                  <a:pt x="90487" y="76454"/>
                </a:lnTo>
                <a:lnTo>
                  <a:pt x="90487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508947" y="4234764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4">
                <a:moveTo>
                  <a:pt x="43205" y="0"/>
                </a:moveTo>
                <a:lnTo>
                  <a:pt x="6504" y="19460"/>
                </a:lnTo>
                <a:lnTo>
                  <a:pt x="0" y="46227"/>
                </a:lnTo>
                <a:lnTo>
                  <a:pt x="723" y="56395"/>
                </a:lnTo>
                <a:lnTo>
                  <a:pt x="25339" y="90900"/>
                </a:lnTo>
                <a:lnTo>
                  <a:pt x="43560" y="94233"/>
                </a:lnTo>
                <a:lnTo>
                  <a:pt x="51178" y="93767"/>
                </a:lnTo>
                <a:lnTo>
                  <a:pt x="76464" y="81076"/>
                </a:lnTo>
                <a:lnTo>
                  <a:pt x="34442" y="81076"/>
                </a:lnTo>
                <a:lnTo>
                  <a:pt x="27444" y="78079"/>
                </a:lnTo>
                <a:lnTo>
                  <a:pt x="14947" y="46939"/>
                </a:lnTo>
                <a:lnTo>
                  <a:pt x="83223" y="46939"/>
                </a:lnTo>
                <a:lnTo>
                  <a:pt x="83223" y="41782"/>
                </a:lnTo>
                <a:lnTo>
                  <a:pt x="82520" y="34315"/>
                </a:lnTo>
                <a:lnTo>
                  <a:pt x="15824" y="34315"/>
                </a:lnTo>
                <a:lnTo>
                  <a:pt x="16890" y="28155"/>
                </a:lnTo>
                <a:lnTo>
                  <a:pt x="19748" y="23088"/>
                </a:lnTo>
                <a:lnTo>
                  <a:pt x="28981" y="15138"/>
                </a:lnTo>
                <a:lnTo>
                  <a:pt x="35153" y="13157"/>
                </a:lnTo>
                <a:lnTo>
                  <a:pt x="73378" y="13157"/>
                </a:lnTo>
                <a:lnTo>
                  <a:pt x="72555" y="12001"/>
                </a:lnTo>
                <a:lnTo>
                  <a:pt x="66849" y="6750"/>
                </a:lnTo>
                <a:lnTo>
                  <a:pt x="60056" y="3000"/>
                </a:lnTo>
                <a:lnTo>
                  <a:pt x="52175" y="750"/>
                </a:lnTo>
                <a:lnTo>
                  <a:pt x="43205" y="0"/>
                </a:lnTo>
                <a:close/>
              </a:path>
              <a:path w="83820" h="94614">
                <a:moveTo>
                  <a:pt x="81610" y="67208"/>
                </a:moveTo>
                <a:lnTo>
                  <a:pt x="66319" y="67208"/>
                </a:lnTo>
                <a:lnTo>
                  <a:pt x="63302" y="73275"/>
                </a:lnTo>
                <a:lnTo>
                  <a:pt x="58502" y="77609"/>
                </a:lnTo>
                <a:lnTo>
                  <a:pt x="51921" y="80210"/>
                </a:lnTo>
                <a:lnTo>
                  <a:pt x="43560" y="81076"/>
                </a:lnTo>
                <a:lnTo>
                  <a:pt x="76464" y="81076"/>
                </a:lnTo>
                <a:lnTo>
                  <a:pt x="80073" y="75272"/>
                </a:lnTo>
                <a:lnTo>
                  <a:pt x="81610" y="67208"/>
                </a:lnTo>
                <a:close/>
              </a:path>
              <a:path w="83820" h="94614">
                <a:moveTo>
                  <a:pt x="73378" y="13157"/>
                </a:moveTo>
                <a:lnTo>
                  <a:pt x="50088" y="13157"/>
                </a:lnTo>
                <a:lnTo>
                  <a:pt x="55892" y="15163"/>
                </a:lnTo>
                <a:lnTo>
                  <a:pt x="64668" y="23228"/>
                </a:lnTo>
                <a:lnTo>
                  <a:pt x="67094" y="28270"/>
                </a:lnTo>
                <a:lnTo>
                  <a:pt x="67576" y="34315"/>
                </a:lnTo>
                <a:lnTo>
                  <a:pt x="82520" y="34315"/>
                </a:lnTo>
                <a:lnTo>
                  <a:pt x="82420" y="33255"/>
                </a:lnTo>
                <a:lnTo>
                  <a:pt x="80375" y="25449"/>
                </a:lnTo>
                <a:lnTo>
                  <a:pt x="77086" y="18364"/>
                </a:lnTo>
                <a:lnTo>
                  <a:pt x="73378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605492" y="4237075"/>
            <a:ext cx="89535" cy="90170"/>
          </a:xfrm>
          <a:custGeom>
            <a:avLst/>
            <a:gdLst/>
            <a:ahLst/>
            <a:cxnLst/>
            <a:rect l="l" t="t" r="r" b="b"/>
            <a:pathLst>
              <a:path w="89534" h="90170">
                <a:moveTo>
                  <a:pt x="89255" y="0"/>
                </a:moveTo>
                <a:lnTo>
                  <a:pt x="20624" y="0"/>
                </a:lnTo>
                <a:lnTo>
                  <a:pt x="20616" y="35026"/>
                </a:lnTo>
                <a:lnTo>
                  <a:pt x="20369" y="45331"/>
                </a:lnTo>
                <a:lnTo>
                  <a:pt x="9309" y="75387"/>
                </a:lnTo>
                <a:lnTo>
                  <a:pt x="0" y="75387"/>
                </a:lnTo>
                <a:lnTo>
                  <a:pt x="0" y="89611"/>
                </a:lnTo>
                <a:lnTo>
                  <a:pt x="3022" y="89611"/>
                </a:lnTo>
                <a:lnTo>
                  <a:pt x="10875" y="88856"/>
                </a:lnTo>
                <a:lnTo>
                  <a:pt x="34211" y="49083"/>
                </a:lnTo>
                <a:lnTo>
                  <a:pt x="34671" y="35026"/>
                </a:lnTo>
                <a:lnTo>
                  <a:pt x="34671" y="13157"/>
                </a:lnTo>
                <a:lnTo>
                  <a:pt x="89255" y="13157"/>
                </a:lnTo>
                <a:lnTo>
                  <a:pt x="89255" y="0"/>
                </a:lnTo>
                <a:close/>
              </a:path>
              <a:path w="89534" h="90170">
                <a:moveTo>
                  <a:pt x="89255" y="13157"/>
                </a:moveTo>
                <a:lnTo>
                  <a:pt x="73964" y="13157"/>
                </a:lnTo>
                <a:lnTo>
                  <a:pt x="73964" y="89611"/>
                </a:lnTo>
                <a:lnTo>
                  <a:pt x="89255" y="89611"/>
                </a:lnTo>
                <a:lnTo>
                  <a:pt x="8925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716808" y="4234764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23" y="13157"/>
                </a:moveTo>
                <a:lnTo>
                  <a:pt x="49060" y="13157"/>
                </a:lnTo>
                <a:lnTo>
                  <a:pt x="54571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2" y="35927"/>
                </a:lnTo>
                <a:lnTo>
                  <a:pt x="0" y="56895"/>
                </a:lnTo>
                <a:lnTo>
                  <a:pt x="0" y="73139"/>
                </a:lnTo>
                <a:lnTo>
                  <a:pt x="2895" y="80009"/>
                </a:lnTo>
                <a:lnTo>
                  <a:pt x="14516" y="91389"/>
                </a:lnTo>
                <a:lnTo>
                  <a:pt x="22339" y="94233"/>
                </a:lnTo>
                <a:lnTo>
                  <a:pt x="32169" y="94233"/>
                </a:lnTo>
                <a:lnTo>
                  <a:pt x="40915" y="93500"/>
                </a:lnTo>
                <a:lnTo>
                  <a:pt x="48483" y="91300"/>
                </a:lnTo>
                <a:lnTo>
                  <a:pt x="54873" y="87633"/>
                </a:lnTo>
                <a:lnTo>
                  <a:pt x="60083" y="82499"/>
                </a:lnTo>
                <a:lnTo>
                  <a:pt x="78231" y="82499"/>
                </a:lnTo>
                <a:lnTo>
                  <a:pt x="78231" y="81076"/>
                </a:lnTo>
                <a:lnTo>
                  <a:pt x="29273" y="81076"/>
                </a:lnTo>
                <a:lnTo>
                  <a:pt x="24142" y="79590"/>
                </a:lnTo>
                <a:lnTo>
                  <a:pt x="16916" y="73659"/>
                </a:lnTo>
                <a:lnTo>
                  <a:pt x="15112" y="69634"/>
                </a:lnTo>
                <a:lnTo>
                  <a:pt x="15112" y="64541"/>
                </a:lnTo>
                <a:lnTo>
                  <a:pt x="16456" y="57073"/>
                </a:lnTo>
                <a:lnTo>
                  <a:pt x="20488" y="51739"/>
                </a:lnTo>
                <a:lnTo>
                  <a:pt x="27210" y="48539"/>
                </a:lnTo>
                <a:lnTo>
                  <a:pt x="36626" y="47472"/>
                </a:lnTo>
                <a:lnTo>
                  <a:pt x="78231" y="47472"/>
                </a:lnTo>
                <a:lnTo>
                  <a:pt x="78231" y="20980"/>
                </a:lnTo>
                <a:lnTo>
                  <a:pt x="74942" y="13334"/>
                </a:lnTo>
                <a:lnTo>
                  <a:pt x="74723" y="13157"/>
                </a:lnTo>
                <a:close/>
              </a:path>
              <a:path w="78740" h="94614">
                <a:moveTo>
                  <a:pt x="78231" y="82499"/>
                </a:moveTo>
                <a:lnTo>
                  <a:pt x="64007" y="82499"/>
                </a:lnTo>
                <a:lnTo>
                  <a:pt x="64007" y="91922"/>
                </a:lnTo>
                <a:lnTo>
                  <a:pt x="78231" y="91922"/>
                </a:lnTo>
                <a:lnTo>
                  <a:pt x="78231" y="82499"/>
                </a:lnTo>
                <a:close/>
              </a:path>
              <a:path w="78740" h="94614">
                <a:moveTo>
                  <a:pt x="78231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44" y="68783"/>
                </a:lnTo>
                <a:lnTo>
                  <a:pt x="49834" y="78612"/>
                </a:lnTo>
                <a:lnTo>
                  <a:pt x="43383" y="81076"/>
                </a:lnTo>
                <a:lnTo>
                  <a:pt x="78231" y="81076"/>
                </a:lnTo>
                <a:lnTo>
                  <a:pt x="78231" y="47472"/>
                </a:lnTo>
                <a:close/>
              </a:path>
              <a:path w="78740" h="94614">
                <a:moveTo>
                  <a:pt x="41249" y="0"/>
                </a:moveTo>
                <a:lnTo>
                  <a:pt x="6273" y="17957"/>
                </a:lnTo>
                <a:lnTo>
                  <a:pt x="5676" y="26136"/>
                </a:lnTo>
                <a:lnTo>
                  <a:pt x="20789" y="26136"/>
                </a:lnTo>
                <a:lnTo>
                  <a:pt x="21628" y="17475"/>
                </a:lnTo>
                <a:lnTo>
                  <a:pt x="28562" y="13157"/>
                </a:lnTo>
                <a:lnTo>
                  <a:pt x="74723" y="13157"/>
                </a:lnTo>
                <a:lnTo>
                  <a:pt x="68364" y="8000"/>
                </a:lnTo>
                <a:lnTo>
                  <a:pt x="62963" y="4500"/>
                </a:lnTo>
                <a:lnTo>
                  <a:pt x="56645" y="2000"/>
                </a:lnTo>
                <a:lnTo>
                  <a:pt x="49408" y="500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822777" y="4237075"/>
            <a:ext cx="95885" cy="90170"/>
          </a:xfrm>
          <a:custGeom>
            <a:avLst/>
            <a:gdLst/>
            <a:ahLst/>
            <a:cxnLst/>
            <a:rect l="l" t="t" r="r" b="b"/>
            <a:pathLst>
              <a:path w="95884" h="90170">
                <a:moveTo>
                  <a:pt x="23990" y="0"/>
                </a:moveTo>
                <a:lnTo>
                  <a:pt x="0" y="0"/>
                </a:lnTo>
                <a:lnTo>
                  <a:pt x="0" y="89611"/>
                </a:lnTo>
                <a:lnTo>
                  <a:pt x="14757" y="89611"/>
                </a:lnTo>
                <a:lnTo>
                  <a:pt x="14757" y="17602"/>
                </a:lnTo>
                <a:lnTo>
                  <a:pt x="33485" y="17602"/>
                </a:lnTo>
                <a:lnTo>
                  <a:pt x="23990" y="0"/>
                </a:lnTo>
                <a:close/>
              </a:path>
              <a:path w="95884" h="90170">
                <a:moveTo>
                  <a:pt x="95656" y="17602"/>
                </a:moveTo>
                <a:lnTo>
                  <a:pt x="80899" y="17602"/>
                </a:lnTo>
                <a:lnTo>
                  <a:pt x="80899" y="89611"/>
                </a:lnTo>
                <a:lnTo>
                  <a:pt x="95656" y="89611"/>
                </a:lnTo>
                <a:lnTo>
                  <a:pt x="95656" y="17602"/>
                </a:lnTo>
                <a:close/>
              </a:path>
              <a:path w="95884" h="90170">
                <a:moveTo>
                  <a:pt x="33485" y="17602"/>
                </a:moveTo>
                <a:lnTo>
                  <a:pt x="18669" y="17602"/>
                </a:lnTo>
                <a:lnTo>
                  <a:pt x="39471" y="56007"/>
                </a:lnTo>
                <a:lnTo>
                  <a:pt x="56184" y="56007"/>
                </a:lnTo>
                <a:lnTo>
                  <a:pt x="64371" y="40894"/>
                </a:lnTo>
                <a:lnTo>
                  <a:pt x="46050" y="40894"/>
                </a:lnTo>
                <a:lnTo>
                  <a:pt x="33485" y="17602"/>
                </a:lnTo>
                <a:close/>
              </a:path>
              <a:path w="95884" h="90170">
                <a:moveTo>
                  <a:pt x="95656" y="0"/>
                </a:moveTo>
                <a:lnTo>
                  <a:pt x="71996" y="0"/>
                </a:lnTo>
                <a:lnTo>
                  <a:pt x="49961" y="40894"/>
                </a:lnTo>
                <a:lnTo>
                  <a:pt x="64371" y="40894"/>
                </a:lnTo>
                <a:lnTo>
                  <a:pt x="76987" y="17602"/>
                </a:lnTo>
                <a:lnTo>
                  <a:pt x="95656" y="17602"/>
                </a:lnTo>
                <a:lnTo>
                  <a:pt x="956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175169" y="2634678"/>
            <a:ext cx="144780" cy="133350"/>
          </a:xfrm>
          <a:custGeom>
            <a:avLst/>
            <a:gdLst/>
            <a:ahLst/>
            <a:cxnLst/>
            <a:rect l="l" t="t" r="r" b="b"/>
            <a:pathLst>
              <a:path w="144779" h="133350">
                <a:moveTo>
                  <a:pt x="84810" y="116636"/>
                </a:moveTo>
                <a:lnTo>
                  <a:pt x="59562" y="116636"/>
                </a:lnTo>
                <a:lnTo>
                  <a:pt x="59562" y="133349"/>
                </a:lnTo>
                <a:lnTo>
                  <a:pt x="84810" y="133349"/>
                </a:lnTo>
                <a:lnTo>
                  <a:pt x="84810" y="116636"/>
                </a:lnTo>
                <a:close/>
              </a:path>
              <a:path w="144779" h="133350">
                <a:moveTo>
                  <a:pt x="86588" y="14935"/>
                </a:moveTo>
                <a:lnTo>
                  <a:pt x="57962" y="14935"/>
                </a:lnTo>
                <a:lnTo>
                  <a:pt x="45456" y="15756"/>
                </a:lnTo>
                <a:lnTo>
                  <a:pt x="8899" y="35383"/>
                </a:lnTo>
                <a:lnTo>
                  <a:pt x="0" y="65785"/>
                </a:lnTo>
                <a:lnTo>
                  <a:pt x="971" y="77560"/>
                </a:lnTo>
                <a:lnTo>
                  <a:pt x="24042" y="109387"/>
                </a:lnTo>
                <a:lnTo>
                  <a:pt x="57962" y="116636"/>
                </a:lnTo>
                <a:lnTo>
                  <a:pt x="86588" y="116636"/>
                </a:lnTo>
                <a:lnTo>
                  <a:pt x="128727" y="103657"/>
                </a:lnTo>
                <a:lnTo>
                  <a:pt x="136898" y="94056"/>
                </a:lnTo>
                <a:lnTo>
                  <a:pt x="48005" y="94056"/>
                </a:lnTo>
                <a:lnTo>
                  <a:pt x="40271" y="91719"/>
                </a:lnTo>
                <a:lnTo>
                  <a:pt x="29248" y="82359"/>
                </a:lnTo>
                <a:lnTo>
                  <a:pt x="26492" y="75272"/>
                </a:lnTo>
                <a:lnTo>
                  <a:pt x="26492" y="56184"/>
                </a:lnTo>
                <a:lnTo>
                  <a:pt x="29273" y="49072"/>
                </a:lnTo>
                <a:lnTo>
                  <a:pt x="40411" y="39827"/>
                </a:lnTo>
                <a:lnTo>
                  <a:pt x="48120" y="37515"/>
                </a:lnTo>
                <a:lnTo>
                  <a:pt x="136725" y="37515"/>
                </a:lnTo>
                <a:lnTo>
                  <a:pt x="135522" y="35383"/>
                </a:lnTo>
                <a:lnTo>
                  <a:pt x="128638" y="28092"/>
                </a:lnTo>
                <a:lnTo>
                  <a:pt x="120108" y="22334"/>
                </a:lnTo>
                <a:lnTo>
                  <a:pt x="110256" y="18222"/>
                </a:lnTo>
                <a:lnTo>
                  <a:pt x="99082" y="15756"/>
                </a:lnTo>
                <a:lnTo>
                  <a:pt x="86588" y="14935"/>
                </a:lnTo>
                <a:close/>
              </a:path>
              <a:path w="144779" h="133350">
                <a:moveTo>
                  <a:pt x="84810" y="37515"/>
                </a:moveTo>
                <a:lnTo>
                  <a:pt x="59562" y="37515"/>
                </a:lnTo>
                <a:lnTo>
                  <a:pt x="59562" y="94056"/>
                </a:lnTo>
                <a:lnTo>
                  <a:pt x="84810" y="94056"/>
                </a:lnTo>
                <a:lnTo>
                  <a:pt x="84810" y="37515"/>
                </a:lnTo>
                <a:close/>
              </a:path>
              <a:path w="144779" h="133350">
                <a:moveTo>
                  <a:pt x="136725" y="37515"/>
                </a:moveTo>
                <a:lnTo>
                  <a:pt x="86588" y="37515"/>
                </a:lnTo>
                <a:lnTo>
                  <a:pt x="100280" y="39282"/>
                </a:lnTo>
                <a:lnTo>
                  <a:pt x="110059" y="44583"/>
                </a:lnTo>
                <a:lnTo>
                  <a:pt x="115926" y="53417"/>
                </a:lnTo>
                <a:lnTo>
                  <a:pt x="117881" y="65785"/>
                </a:lnTo>
                <a:lnTo>
                  <a:pt x="117881" y="75272"/>
                </a:lnTo>
                <a:lnTo>
                  <a:pt x="115125" y="82359"/>
                </a:lnTo>
                <a:lnTo>
                  <a:pt x="104101" y="91719"/>
                </a:lnTo>
                <a:lnTo>
                  <a:pt x="96431" y="94056"/>
                </a:lnTo>
                <a:lnTo>
                  <a:pt x="136898" y="94056"/>
                </a:lnTo>
                <a:lnTo>
                  <a:pt x="140460" y="87703"/>
                </a:lnTo>
                <a:lnTo>
                  <a:pt x="143395" y="77489"/>
                </a:lnTo>
                <a:lnTo>
                  <a:pt x="144373" y="65785"/>
                </a:lnTo>
                <a:lnTo>
                  <a:pt x="143390" y="54229"/>
                </a:lnTo>
                <a:lnTo>
                  <a:pt x="140439" y="44095"/>
                </a:lnTo>
                <a:lnTo>
                  <a:pt x="136725" y="37515"/>
                </a:lnTo>
                <a:close/>
              </a:path>
              <a:path w="144779" h="133350">
                <a:moveTo>
                  <a:pt x="84810" y="0"/>
                </a:moveTo>
                <a:lnTo>
                  <a:pt x="59562" y="0"/>
                </a:lnTo>
                <a:lnTo>
                  <a:pt x="59562" y="14935"/>
                </a:lnTo>
                <a:lnTo>
                  <a:pt x="84810" y="14935"/>
                </a:lnTo>
                <a:lnTo>
                  <a:pt x="84810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335901" y="2636456"/>
            <a:ext cx="123825" cy="132080"/>
          </a:xfrm>
          <a:custGeom>
            <a:avLst/>
            <a:gdLst/>
            <a:ahLst/>
            <a:cxnLst/>
            <a:rect l="l" t="t" r="r" b="b"/>
            <a:pathLst>
              <a:path w="123825" h="132080">
                <a:moveTo>
                  <a:pt x="61874" y="0"/>
                </a:moveTo>
                <a:lnTo>
                  <a:pt x="16268" y="18402"/>
                </a:lnTo>
                <a:lnTo>
                  <a:pt x="0" y="65786"/>
                </a:lnTo>
                <a:lnTo>
                  <a:pt x="1016" y="79613"/>
                </a:lnTo>
                <a:lnTo>
                  <a:pt x="25219" y="121220"/>
                </a:lnTo>
                <a:lnTo>
                  <a:pt x="61874" y="131572"/>
                </a:lnTo>
                <a:lnTo>
                  <a:pt x="75726" y="130421"/>
                </a:lnTo>
                <a:lnTo>
                  <a:pt x="87944" y="126971"/>
                </a:lnTo>
                <a:lnTo>
                  <a:pt x="98528" y="121220"/>
                </a:lnTo>
                <a:lnTo>
                  <a:pt x="107480" y="113169"/>
                </a:lnTo>
                <a:lnTo>
                  <a:pt x="111265" y="107924"/>
                </a:lnTo>
                <a:lnTo>
                  <a:pt x="61874" y="107924"/>
                </a:lnTo>
                <a:lnTo>
                  <a:pt x="53925" y="107186"/>
                </a:lnTo>
                <a:lnTo>
                  <a:pt x="27758" y="74616"/>
                </a:lnTo>
                <a:lnTo>
                  <a:pt x="27203" y="65786"/>
                </a:lnTo>
                <a:lnTo>
                  <a:pt x="27773" y="56884"/>
                </a:lnTo>
                <a:lnTo>
                  <a:pt x="53925" y="24387"/>
                </a:lnTo>
                <a:lnTo>
                  <a:pt x="61874" y="23647"/>
                </a:lnTo>
                <a:lnTo>
                  <a:pt x="111265" y="23647"/>
                </a:lnTo>
                <a:lnTo>
                  <a:pt x="107480" y="18402"/>
                </a:lnTo>
                <a:lnTo>
                  <a:pt x="98528" y="10351"/>
                </a:lnTo>
                <a:lnTo>
                  <a:pt x="87944" y="4600"/>
                </a:lnTo>
                <a:lnTo>
                  <a:pt x="75726" y="1150"/>
                </a:lnTo>
                <a:lnTo>
                  <a:pt x="61874" y="0"/>
                </a:lnTo>
                <a:close/>
              </a:path>
              <a:path w="123825" h="132080">
                <a:moveTo>
                  <a:pt x="111265" y="23647"/>
                </a:moveTo>
                <a:lnTo>
                  <a:pt x="61874" y="23647"/>
                </a:lnTo>
                <a:lnTo>
                  <a:pt x="69913" y="24387"/>
                </a:lnTo>
                <a:lnTo>
                  <a:pt x="76917" y="26606"/>
                </a:lnTo>
                <a:lnTo>
                  <a:pt x="96545" y="65786"/>
                </a:lnTo>
                <a:lnTo>
                  <a:pt x="95995" y="74687"/>
                </a:lnTo>
                <a:lnTo>
                  <a:pt x="69892" y="107191"/>
                </a:lnTo>
                <a:lnTo>
                  <a:pt x="61874" y="107924"/>
                </a:lnTo>
                <a:lnTo>
                  <a:pt x="111265" y="107924"/>
                </a:lnTo>
                <a:lnTo>
                  <a:pt x="114597" y="103306"/>
                </a:lnTo>
                <a:lnTo>
                  <a:pt x="119681" y="92121"/>
                </a:lnTo>
                <a:lnTo>
                  <a:pt x="122732" y="79613"/>
                </a:lnTo>
                <a:lnTo>
                  <a:pt x="123748" y="65786"/>
                </a:lnTo>
                <a:lnTo>
                  <a:pt x="122732" y="51958"/>
                </a:lnTo>
                <a:lnTo>
                  <a:pt x="119681" y="39450"/>
                </a:lnTo>
                <a:lnTo>
                  <a:pt x="114597" y="28265"/>
                </a:lnTo>
                <a:lnTo>
                  <a:pt x="111265" y="2364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483119" y="2638767"/>
            <a:ext cx="104139" cy="127000"/>
          </a:xfrm>
          <a:custGeom>
            <a:avLst/>
            <a:gdLst/>
            <a:ahLst/>
            <a:cxnLst/>
            <a:rect l="l" t="t" r="r" b="b"/>
            <a:pathLst>
              <a:path w="104140" h="127000">
                <a:moveTo>
                  <a:pt x="57962" y="0"/>
                </a:moveTo>
                <a:lnTo>
                  <a:pt x="0" y="0"/>
                </a:lnTo>
                <a:lnTo>
                  <a:pt x="0" y="126949"/>
                </a:lnTo>
                <a:lnTo>
                  <a:pt x="26492" y="126949"/>
                </a:lnTo>
                <a:lnTo>
                  <a:pt x="26492" y="81432"/>
                </a:lnTo>
                <a:lnTo>
                  <a:pt x="57962" y="81432"/>
                </a:lnTo>
                <a:lnTo>
                  <a:pt x="97084" y="64631"/>
                </a:lnTo>
                <a:lnTo>
                  <a:pt x="100550" y="58140"/>
                </a:lnTo>
                <a:lnTo>
                  <a:pt x="26492" y="58140"/>
                </a:lnTo>
                <a:lnTo>
                  <a:pt x="26492" y="23291"/>
                </a:lnTo>
                <a:lnTo>
                  <a:pt x="100763" y="23291"/>
                </a:lnTo>
                <a:lnTo>
                  <a:pt x="97084" y="16523"/>
                </a:lnTo>
                <a:lnTo>
                  <a:pt x="91833" y="10668"/>
                </a:lnTo>
                <a:lnTo>
                  <a:pt x="85216" y="6000"/>
                </a:lnTo>
                <a:lnTo>
                  <a:pt x="77365" y="2667"/>
                </a:lnTo>
                <a:lnTo>
                  <a:pt x="68280" y="666"/>
                </a:lnTo>
                <a:lnTo>
                  <a:pt x="57962" y="0"/>
                </a:lnTo>
                <a:close/>
              </a:path>
              <a:path w="104140" h="127000">
                <a:moveTo>
                  <a:pt x="100763" y="23291"/>
                </a:moveTo>
                <a:lnTo>
                  <a:pt x="62166" y="23291"/>
                </a:lnTo>
                <a:lnTo>
                  <a:pt x="67894" y="24752"/>
                </a:lnTo>
                <a:lnTo>
                  <a:pt x="74879" y="30556"/>
                </a:lnTo>
                <a:lnTo>
                  <a:pt x="76631" y="34912"/>
                </a:lnTo>
                <a:lnTo>
                  <a:pt x="76631" y="46520"/>
                </a:lnTo>
                <a:lnTo>
                  <a:pt x="74879" y="50888"/>
                </a:lnTo>
                <a:lnTo>
                  <a:pt x="67894" y="56692"/>
                </a:lnTo>
                <a:lnTo>
                  <a:pt x="62166" y="58140"/>
                </a:lnTo>
                <a:lnTo>
                  <a:pt x="100550" y="58140"/>
                </a:lnTo>
                <a:lnTo>
                  <a:pt x="100834" y="57607"/>
                </a:lnTo>
                <a:lnTo>
                  <a:pt x="103085" y="49516"/>
                </a:lnTo>
                <a:lnTo>
                  <a:pt x="103835" y="40360"/>
                </a:lnTo>
                <a:lnTo>
                  <a:pt x="103085" y="31368"/>
                </a:lnTo>
                <a:lnTo>
                  <a:pt x="100834" y="23423"/>
                </a:lnTo>
                <a:lnTo>
                  <a:pt x="100763" y="23291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610246" y="2638767"/>
            <a:ext cx="128270" cy="127000"/>
          </a:xfrm>
          <a:custGeom>
            <a:avLst/>
            <a:gdLst/>
            <a:ahLst/>
            <a:cxnLst/>
            <a:rect l="l" t="t" r="r" b="b"/>
            <a:pathLst>
              <a:path w="128270" h="127000">
                <a:moveTo>
                  <a:pt x="40716" y="0"/>
                </a:moveTo>
                <a:lnTo>
                  <a:pt x="0" y="0"/>
                </a:lnTo>
                <a:lnTo>
                  <a:pt x="0" y="126949"/>
                </a:lnTo>
                <a:lnTo>
                  <a:pt x="24714" y="126949"/>
                </a:lnTo>
                <a:lnTo>
                  <a:pt x="24714" y="32359"/>
                </a:lnTo>
                <a:lnTo>
                  <a:pt x="53862" y="32359"/>
                </a:lnTo>
                <a:lnTo>
                  <a:pt x="40716" y="0"/>
                </a:lnTo>
                <a:close/>
              </a:path>
              <a:path w="128270" h="127000">
                <a:moveTo>
                  <a:pt x="127660" y="32359"/>
                </a:moveTo>
                <a:lnTo>
                  <a:pt x="102946" y="32359"/>
                </a:lnTo>
                <a:lnTo>
                  <a:pt x="102946" y="126949"/>
                </a:lnTo>
                <a:lnTo>
                  <a:pt x="127660" y="126949"/>
                </a:lnTo>
                <a:lnTo>
                  <a:pt x="127660" y="32359"/>
                </a:lnTo>
                <a:close/>
              </a:path>
              <a:path w="128270" h="127000">
                <a:moveTo>
                  <a:pt x="53862" y="32359"/>
                </a:moveTo>
                <a:lnTo>
                  <a:pt x="29337" y="32359"/>
                </a:lnTo>
                <a:lnTo>
                  <a:pt x="50495" y="83565"/>
                </a:lnTo>
                <a:lnTo>
                  <a:pt x="76987" y="83565"/>
                </a:lnTo>
                <a:lnTo>
                  <a:pt x="90470" y="51206"/>
                </a:lnTo>
                <a:lnTo>
                  <a:pt x="61518" y="51206"/>
                </a:lnTo>
                <a:lnTo>
                  <a:pt x="53862" y="32359"/>
                </a:lnTo>
                <a:close/>
              </a:path>
              <a:path w="128270" h="127000">
                <a:moveTo>
                  <a:pt x="127660" y="0"/>
                </a:moveTo>
                <a:lnTo>
                  <a:pt x="86766" y="0"/>
                </a:lnTo>
                <a:lnTo>
                  <a:pt x="66141" y="51206"/>
                </a:lnTo>
                <a:lnTo>
                  <a:pt x="90470" y="51206"/>
                </a:lnTo>
                <a:lnTo>
                  <a:pt x="98323" y="32359"/>
                </a:lnTo>
                <a:lnTo>
                  <a:pt x="127660" y="32359"/>
                </a:lnTo>
                <a:lnTo>
                  <a:pt x="127660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755687" y="2638767"/>
            <a:ext cx="122555" cy="127000"/>
          </a:xfrm>
          <a:custGeom>
            <a:avLst/>
            <a:gdLst/>
            <a:ahLst/>
            <a:cxnLst/>
            <a:rect l="l" t="t" r="r" b="b"/>
            <a:pathLst>
              <a:path w="122554" h="127000">
                <a:moveTo>
                  <a:pt x="81432" y="0"/>
                </a:moveTo>
                <a:lnTo>
                  <a:pt x="40360" y="0"/>
                </a:lnTo>
                <a:lnTo>
                  <a:pt x="0" y="126949"/>
                </a:lnTo>
                <a:lnTo>
                  <a:pt x="26136" y="126949"/>
                </a:lnTo>
                <a:lnTo>
                  <a:pt x="36449" y="92633"/>
                </a:lnTo>
                <a:lnTo>
                  <a:pt x="111012" y="92633"/>
                </a:lnTo>
                <a:lnTo>
                  <a:pt x="103632" y="69519"/>
                </a:lnTo>
                <a:lnTo>
                  <a:pt x="43205" y="69519"/>
                </a:lnTo>
                <a:lnTo>
                  <a:pt x="56540" y="25425"/>
                </a:lnTo>
                <a:lnTo>
                  <a:pt x="89551" y="25425"/>
                </a:lnTo>
                <a:lnTo>
                  <a:pt x="81432" y="0"/>
                </a:lnTo>
                <a:close/>
              </a:path>
              <a:path w="122554" h="127000">
                <a:moveTo>
                  <a:pt x="111012" y="92633"/>
                </a:moveTo>
                <a:lnTo>
                  <a:pt x="84810" y="92633"/>
                </a:lnTo>
                <a:lnTo>
                  <a:pt x="95123" y="126949"/>
                </a:lnTo>
                <a:lnTo>
                  <a:pt x="121970" y="126949"/>
                </a:lnTo>
                <a:lnTo>
                  <a:pt x="111012" y="92633"/>
                </a:lnTo>
                <a:close/>
              </a:path>
              <a:path w="122554" h="127000">
                <a:moveTo>
                  <a:pt x="89551" y="25425"/>
                </a:moveTo>
                <a:lnTo>
                  <a:pt x="64363" y="25425"/>
                </a:lnTo>
                <a:lnTo>
                  <a:pt x="77698" y="69519"/>
                </a:lnTo>
                <a:lnTo>
                  <a:pt x="103632" y="69519"/>
                </a:lnTo>
                <a:lnTo>
                  <a:pt x="89551" y="25425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938998" y="2636456"/>
            <a:ext cx="123825" cy="132080"/>
          </a:xfrm>
          <a:custGeom>
            <a:avLst/>
            <a:gdLst/>
            <a:ahLst/>
            <a:cxnLst/>
            <a:rect l="l" t="t" r="r" b="b"/>
            <a:pathLst>
              <a:path w="123825" h="132080">
                <a:moveTo>
                  <a:pt x="61874" y="0"/>
                </a:moveTo>
                <a:lnTo>
                  <a:pt x="16268" y="18402"/>
                </a:lnTo>
                <a:lnTo>
                  <a:pt x="0" y="65786"/>
                </a:lnTo>
                <a:lnTo>
                  <a:pt x="1016" y="79613"/>
                </a:lnTo>
                <a:lnTo>
                  <a:pt x="25219" y="121220"/>
                </a:lnTo>
                <a:lnTo>
                  <a:pt x="61874" y="131572"/>
                </a:lnTo>
                <a:lnTo>
                  <a:pt x="75726" y="130421"/>
                </a:lnTo>
                <a:lnTo>
                  <a:pt x="87944" y="126971"/>
                </a:lnTo>
                <a:lnTo>
                  <a:pt x="98528" y="121220"/>
                </a:lnTo>
                <a:lnTo>
                  <a:pt x="107480" y="113169"/>
                </a:lnTo>
                <a:lnTo>
                  <a:pt x="111265" y="107924"/>
                </a:lnTo>
                <a:lnTo>
                  <a:pt x="61874" y="107924"/>
                </a:lnTo>
                <a:lnTo>
                  <a:pt x="53925" y="107186"/>
                </a:lnTo>
                <a:lnTo>
                  <a:pt x="27758" y="74616"/>
                </a:lnTo>
                <a:lnTo>
                  <a:pt x="27203" y="65786"/>
                </a:lnTo>
                <a:lnTo>
                  <a:pt x="27773" y="56884"/>
                </a:lnTo>
                <a:lnTo>
                  <a:pt x="53925" y="24387"/>
                </a:lnTo>
                <a:lnTo>
                  <a:pt x="61874" y="23647"/>
                </a:lnTo>
                <a:lnTo>
                  <a:pt x="111265" y="23647"/>
                </a:lnTo>
                <a:lnTo>
                  <a:pt x="107480" y="18402"/>
                </a:lnTo>
                <a:lnTo>
                  <a:pt x="98528" y="10351"/>
                </a:lnTo>
                <a:lnTo>
                  <a:pt x="87944" y="4600"/>
                </a:lnTo>
                <a:lnTo>
                  <a:pt x="75726" y="1150"/>
                </a:lnTo>
                <a:lnTo>
                  <a:pt x="61874" y="0"/>
                </a:lnTo>
                <a:close/>
              </a:path>
              <a:path w="123825" h="132080">
                <a:moveTo>
                  <a:pt x="111265" y="23647"/>
                </a:moveTo>
                <a:lnTo>
                  <a:pt x="61874" y="23647"/>
                </a:lnTo>
                <a:lnTo>
                  <a:pt x="69913" y="24387"/>
                </a:lnTo>
                <a:lnTo>
                  <a:pt x="76917" y="26606"/>
                </a:lnTo>
                <a:lnTo>
                  <a:pt x="96545" y="65786"/>
                </a:lnTo>
                <a:lnTo>
                  <a:pt x="95995" y="74687"/>
                </a:lnTo>
                <a:lnTo>
                  <a:pt x="69892" y="107191"/>
                </a:lnTo>
                <a:lnTo>
                  <a:pt x="61874" y="107924"/>
                </a:lnTo>
                <a:lnTo>
                  <a:pt x="111265" y="107924"/>
                </a:lnTo>
                <a:lnTo>
                  <a:pt x="114597" y="103306"/>
                </a:lnTo>
                <a:lnTo>
                  <a:pt x="119681" y="92121"/>
                </a:lnTo>
                <a:lnTo>
                  <a:pt x="122732" y="79613"/>
                </a:lnTo>
                <a:lnTo>
                  <a:pt x="123748" y="65786"/>
                </a:lnTo>
                <a:lnTo>
                  <a:pt x="122732" y="51958"/>
                </a:lnTo>
                <a:lnTo>
                  <a:pt x="119681" y="39450"/>
                </a:lnTo>
                <a:lnTo>
                  <a:pt x="114597" y="28265"/>
                </a:lnTo>
                <a:lnTo>
                  <a:pt x="111265" y="2364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086217" y="2638767"/>
            <a:ext cx="104775" cy="127000"/>
          </a:xfrm>
          <a:custGeom>
            <a:avLst/>
            <a:gdLst/>
            <a:ahLst/>
            <a:cxnLst/>
            <a:rect l="l" t="t" r="r" b="b"/>
            <a:pathLst>
              <a:path w="104775" h="127000">
                <a:moveTo>
                  <a:pt x="92989" y="0"/>
                </a:moveTo>
                <a:lnTo>
                  <a:pt x="0" y="0"/>
                </a:lnTo>
                <a:lnTo>
                  <a:pt x="0" y="126949"/>
                </a:lnTo>
                <a:lnTo>
                  <a:pt x="59918" y="126949"/>
                </a:lnTo>
                <a:lnTo>
                  <a:pt x="69898" y="126294"/>
                </a:lnTo>
                <a:lnTo>
                  <a:pt x="101303" y="103922"/>
                </a:lnTo>
                <a:lnTo>
                  <a:pt x="101376" y="103657"/>
                </a:lnTo>
                <a:lnTo>
                  <a:pt x="26492" y="103657"/>
                </a:lnTo>
                <a:lnTo>
                  <a:pt x="26492" y="70053"/>
                </a:lnTo>
                <a:lnTo>
                  <a:pt x="100958" y="70053"/>
                </a:lnTo>
                <a:lnTo>
                  <a:pt x="97691" y="63946"/>
                </a:lnTo>
                <a:lnTo>
                  <a:pt x="59918" y="47828"/>
                </a:lnTo>
                <a:lnTo>
                  <a:pt x="26492" y="47828"/>
                </a:lnTo>
                <a:lnTo>
                  <a:pt x="26492" y="23647"/>
                </a:lnTo>
                <a:lnTo>
                  <a:pt x="92989" y="23647"/>
                </a:lnTo>
                <a:lnTo>
                  <a:pt x="92989" y="0"/>
                </a:lnTo>
                <a:close/>
              </a:path>
              <a:path w="104775" h="127000">
                <a:moveTo>
                  <a:pt x="100958" y="70053"/>
                </a:moveTo>
                <a:lnTo>
                  <a:pt x="62877" y="70053"/>
                </a:lnTo>
                <a:lnTo>
                  <a:pt x="68541" y="71450"/>
                </a:lnTo>
                <a:lnTo>
                  <a:pt x="75298" y="77012"/>
                </a:lnTo>
                <a:lnTo>
                  <a:pt x="76987" y="81254"/>
                </a:lnTo>
                <a:lnTo>
                  <a:pt x="76987" y="92748"/>
                </a:lnTo>
                <a:lnTo>
                  <a:pt x="75298" y="96989"/>
                </a:lnTo>
                <a:lnTo>
                  <a:pt x="68541" y="102323"/>
                </a:lnTo>
                <a:lnTo>
                  <a:pt x="62877" y="103657"/>
                </a:lnTo>
                <a:lnTo>
                  <a:pt x="101376" y="103657"/>
                </a:lnTo>
                <a:lnTo>
                  <a:pt x="103469" y="96122"/>
                </a:lnTo>
                <a:lnTo>
                  <a:pt x="104190" y="87299"/>
                </a:lnTo>
                <a:lnTo>
                  <a:pt x="103469" y="78482"/>
                </a:lnTo>
                <a:lnTo>
                  <a:pt x="101303" y="70697"/>
                </a:lnTo>
                <a:lnTo>
                  <a:pt x="100958" y="70053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200897" y="2638767"/>
            <a:ext cx="116205" cy="127000"/>
          </a:xfrm>
          <a:custGeom>
            <a:avLst/>
            <a:gdLst/>
            <a:ahLst/>
            <a:cxnLst/>
            <a:rect l="l" t="t" r="r" b="b"/>
            <a:pathLst>
              <a:path w="116204" h="127000">
                <a:moveTo>
                  <a:pt x="27736" y="0"/>
                </a:moveTo>
                <a:lnTo>
                  <a:pt x="0" y="0"/>
                </a:lnTo>
                <a:lnTo>
                  <a:pt x="46939" y="88900"/>
                </a:lnTo>
                <a:lnTo>
                  <a:pt x="28803" y="126949"/>
                </a:lnTo>
                <a:lnTo>
                  <a:pt x="55295" y="126949"/>
                </a:lnTo>
                <a:lnTo>
                  <a:pt x="88850" y="56896"/>
                </a:lnTo>
                <a:lnTo>
                  <a:pt x="57429" y="56896"/>
                </a:lnTo>
                <a:lnTo>
                  <a:pt x="27736" y="0"/>
                </a:lnTo>
                <a:close/>
              </a:path>
              <a:path w="116204" h="127000">
                <a:moveTo>
                  <a:pt x="116103" y="0"/>
                </a:moveTo>
                <a:lnTo>
                  <a:pt x="89255" y="0"/>
                </a:lnTo>
                <a:lnTo>
                  <a:pt x="62407" y="56896"/>
                </a:lnTo>
                <a:lnTo>
                  <a:pt x="88850" y="56896"/>
                </a:lnTo>
                <a:lnTo>
                  <a:pt x="116103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329624" y="2638767"/>
            <a:ext cx="101600" cy="127000"/>
          </a:xfrm>
          <a:custGeom>
            <a:avLst/>
            <a:gdLst/>
            <a:ahLst/>
            <a:cxnLst/>
            <a:rect l="l" t="t" r="r" b="b"/>
            <a:pathLst>
              <a:path w="101600" h="127000">
                <a:moveTo>
                  <a:pt x="101346" y="77876"/>
                </a:moveTo>
                <a:lnTo>
                  <a:pt x="74853" y="77876"/>
                </a:lnTo>
                <a:lnTo>
                  <a:pt x="74853" y="126949"/>
                </a:lnTo>
                <a:lnTo>
                  <a:pt x="101346" y="126949"/>
                </a:lnTo>
                <a:lnTo>
                  <a:pt x="101346" y="77876"/>
                </a:lnTo>
                <a:close/>
              </a:path>
              <a:path w="101600" h="127000">
                <a:moveTo>
                  <a:pt x="26492" y="0"/>
                </a:moveTo>
                <a:lnTo>
                  <a:pt x="0" y="0"/>
                </a:lnTo>
                <a:lnTo>
                  <a:pt x="114" y="47891"/>
                </a:lnTo>
                <a:lnTo>
                  <a:pt x="33045" y="80391"/>
                </a:lnTo>
                <a:lnTo>
                  <a:pt x="39357" y="80899"/>
                </a:lnTo>
                <a:lnTo>
                  <a:pt x="46583" y="80899"/>
                </a:lnTo>
                <a:lnTo>
                  <a:pt x="54086" y="80710"/>
                </a:lnTo>
                <a:lnTo>
                  <a:pt x="61299" y="80144"/>
                </a:lnTo>
                <a:lnTo>
                  <a:pt x="68222" y="79200"/>
                </a:lnTo>
                <a:lnTo>
                  <a:pt x="74853" y="77876"/>
                </a:lnTo>
                <a:lnTo>
                  <a:pt x="101346" y="77876"/>
                </a:lnTo>
                <a:lnTo>
                  <a:pt x="101346" y="57251"/>
                </a:lnTo>
                <a:lnTo>
                  <a:pt x="47891" y="57251"/>
                </a:lnTo>
                <a:lnTo>
                  <a:pt x="43586" y="56807"/>
                </a:lnTo>
                <a:lnTo>
                  <a:pt x="26670" y="42494"/>
                </a:lnTo>
                <a:lnTo>
                  <a:pt x="26492" y="0"/>
                </a:lnTo>
                <a:close/>
              </a:path>
              <a:path w="101600" h="127000">
                <a:moveTo>
                  <a:pt x="101346" y="0"/>
                </a:moveTo>
                <a:lnTo>
                  <a:pt x="74853" y="0"/>
                </a:lnTo>
                <a:lnTo>
                  <a:pt x="74853" y="54406"/>
                </a:lnTo>
                <a:lnTo>
                  <a:pt x="68097" y="56299"/>
                </a:lnTo>
                <a:lnTo>
                  <a:pt x="60807" y="57251"/>
                </a:lnTo>
                <a:lnTo>
                  <a:pt x="101346" y="57251"/>
                </a:lnTo>
                <a:lnTo>
                  <a:pt x="101346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460308" y="2754134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834" y="0"/>
                </a:lnTo>
              </a:path>
            </a:pathLst>
          </a:custGeom>
          <a:ln w="24129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460308" y="2726829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492" y="0"/>
                </a:lnTo>
              </a:path>
            </a:pathLst>
          </a:custGeom>
          <a:ln w="30479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460308" y="2700159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8943" y="0"/>
                </a:lnTo>
              </a:path>
            </a:pathLst>
          </a:custGeom>
          <a:ln w="2286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460308" y="2675394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492" y="0"/>
                </a:lnTo>
              </a:path>
            </a:pathLst>
          </a:custGeom>
          <a:ln w="2667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460308" y="2650629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878" y="0"/>
                </a:lnTo>
              </a:path>
            </a:pathLst>
          </a:custGeom>
          <a:ln w="2286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591969" y="271242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26492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578722" y="2700362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169" y="0"/>
                </a:lnTo>
              </a:path>
            </a:pathLst>
          </a:custGeom>
          <a:ln w="2413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578722" y="266353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492" y="0"/>
                </a:lnTo>
              </a:path>
            </a:pathLst>
          </a:custGeom>
          <a:ln w="49529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674646" y="2712554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162"/>
                </a:lnTo>
              </a:path>
            </a:pathLst>
          </a:custGeom>
          <a:ln w="26492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661400" y="266348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492" y="0"/>
                </a:lnTo>
              </a:path>
            </a:pathLst>
          </a:custGeom>
          <a:ln w="49428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717229" y="2638767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24714" y="0"/>
                </a:moveTo>
                <a:lnTo>
                  <a:pt x="0" y="0"/>
                </a:lnTo>
                <a:lnTo>
                  <a:pt x="0" y="126949"/>
                </a:lnTo>
                <a:lnTo>
                  <a:pt x="34493" y="126949"/>
                </a:lnTo>
                <a:lnTo>
                  <a:pt x="54336" y="88544"/>
                </a:lnTo>
                <a:lnTo>
                  <a:pt x="24714" y="88544"/>
                </a:lnTo>
                <a:lnTo>
                  <a:pt x="24714" y="0"/>
                </a:lnTo>
                <a:close/>
              </a:path>
              <a:path w="111125" h="127000">
                <a:moveTo>
                  <a:pt x="110769" y="36449"/>
                </a:moveTo>
                <a:lnTo>
                  <a:pt x="85877" y="36449"/>
                </a:lnTo>
                <a:lnTo>
                  <a:pt x="85877" y="126949"/>
                </a:lnTo>
                <a:lnTo>
                  <a:pt x="110769" y="126949"/>
                </a:lnTo>
                <a:lnTo>
                  <a:pt x="110769" y="36449"/>
                </a:lnTo>
                <a:close/>
              </a:path>
              <a:path w="111125" h="127000">
                <a:moveTo>
                  <a:pt x="110769" y="0"/>
                </a:moveTo>
                <a:lnTo>
                  <a:pt x="75031" y="0"/>
                </a:lnTo>
                <a:lnTo>
                  <a:pt x="29337" y="88544"/>
                </a:lnTo>
                <a:lnTo>
                  <a:pt x="54336" y="88544"/>
                </a:lnTo>
                <a:lnTo>
                  <a:pt x="81254" y="36449"/>
                </a:lnTo>
                <a:lnTo>
                  <a:pt x="110769" y="36449"/>
                </a:lnTo>
                <a:lnTo>
                  <a:pt x="110769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851468" y="2638767"/>
            <a:ext cx="104775" cy="127000"/>
          </a:xfrm>
          <a:custGeom>
            <a:avLst/>
            <a:gdLst/>
            <a:ahLst/>
            <a:cxnLst/>
            <a:rect l="l" t="t" r="r" b="b"/>
            <a:pathLst>
              <a:path w="104775" h="127000">
                <a:moveTo>
                  <a:pt x="104546" y="0"/>
                </a:moveTo>
                <a:lnTo>
                  <a:pt x="44805" y="0"/>
                </a:lnTo>
                <a:lnTo>
                  <a:pt x="34813" y="650"/>
                </a:lnTo>
                <a:lnTo>
                  <a:pt x="3111" y="22869"/>
                </a:lnTo>
                <a:lnTo>
                  <a:pt x="177" y="39471"/>
                </a:lnTo>
                <a:lnTo>
                  <a:pt x="1356" y="50594"/>
                </a:lnTo>
                <a:lnTo>
                  <a:pt x="4891" y="59961"/>
                </a:lnTo>
                <a:lnTo>
                  <a:pt x="10780" y="67573"/>
                </a:lnTo>
                <a:lnTo>
                  <a:pt x="19024" y="73431"/>
                </a:lnTo>
                <a:lnTo>
                  <a:pt x="0" y="126949"/>
                </a:lnTo>
                <a:lnTo>
                  <a:pt x="26670" y="126949"/>
                </a:lnTo>
                <a:lnTo>
                  <a:pt x="43738" y="79121"/>
                </a:lnTo>
                <a:lnTo>
                  <a:pt x="104546" y="79121"/>
                </a:lnTo>
                <a:lnTo>
                  <a:pt x="104546" y="56540"/>
                </a:lnTo>
                <a:lnTo>
                  <a:pt x="40957" y="56540"/>
                </a:lnTo>
                <a:lnTo>
                  <a:pt x="35496" y="55143"/>
                </a:lnTo>
                <a:lnTo>
                  <a:pt x="28867" y="49580"/>
                </a:lnTo>
                <a:lnTo>
                  <a:pt x="27203" y="45402"/>
                </a:lnTo>
                <a:lnTo>
                  <a:pt x="27203" y="33896"/>
                </a:lnTo>
                <a:lnTo>
                  <a:pt x="29006" y="29667"/>
                </a:lnTo>
                <a:lnTo>
                  <a:pt x="36245" y="24561"/>
                </a:lnTo>
                <a:lnTo>
                  <a:pt x="42430" y="23291"/>
                </a:lnTo>
                <a:lnTo>
                  <a:pt x="104546" y="23291"/>
                </a:lnTo>
                <a:lnTo>
                  <a:pt x="104546" y="0"/>
                </a:lnTo>
                <a:close/>
              </a:path>
              <a:path w="104775" h="127000">
                <a:moveTo>
                  <a:pt x="104546" y="79121"/>
                </a:moveTo>
                <a:lnTo>
                  <a:pt x="78054" y="79121"/>
                </a:lnTo>
                <a:lnTo>
                  <a:pt x="78054" y="126949"/>
                </a:lnTo>
                <a:lnTo>
                  <a:pt x="104546" y="126949"/>
                </a:lnTo>
                <a:lnTo>
                  <a:pt x="104546" y="79121"/>
                </a:lnTo>
                <a:close/>
              </a:path>
              <a:path w="104775" h="127000">
                <a:moveTo>
                  <a:pt x="104546" y="23291"/>
                </a:moveTo>
                <a:lnTo>
                  <a:pt x="78054" y="23291"/>
                </a:lnTo>
                <a:lnTo>
                  <a:pt x="78054" y="56540"/>
                </a:lnTo>
                <a:lnTo>
                  <a:pt x="104546" y="56540"/>
                </a:lnTo>
                <a:lnTo>
                  <a:pt x="104546" y="23291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9027845" y="2715399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589" y="0"/>
                </a:lnTo>
              </a:path>
            </a:pathLst>
          </a:custGeom>
          <a:ln w="19202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9186443" y="2673794"/>
            <a:ext cx="78105" cy="94615"/>
          </a:xfrm>
          <a:custGeom>
            <a:avLst/>
            <a:gdLst/>
            <a:ahLst/>
            <a:cxnLst/>
            <a:rect l="l" t="t" r="r" b="b"/>
            <a:pathLst>
              <a:path w="78104" h="94614">
                <a:moveTo>
                  <a:pt x="14579" y="66497"/>
                </a:moveTo>
                <a:lnTo>
                  <a:pt x="0" y="66497"/>
                </a:lnTo>
                <a:lnTo>
                  <a:pt x="1422" y="75272"/>
                </a:lnTo>
                <a:lnTo>
                  <a:pt x="40360" y="94233"/>
                </a:lnTo>
                <a:lnTo>
                  <a:pt x="48602" y="93750"/>
                </a:lnTo>
                <a:lnTo>
                  <a:pt x="74368" y="81076"/>
                </a:lnTo>
                <a:lnTo>
                  <a:pt x="40360" y="81076"/>
                </a:lnTo>
                <a:lnTo>
                  <a:pt x="30747" y="80164"/>
                </a:lnTo>
                <a:lnTo>
                  <a:pt x="23245" y="77430"/>
                </a:lnTo>
                <a:lnTo>
                  <a:pt x="17856" y="72873"/>
                </a:lnTo>
                <a:lnTo>
                  <a:pt x="14579" y="66497"/>
                </a:lnTo>
                <a:close/>
              </a:path>
              <a:path w="78104" h="94614">
                <a:moveTo>
                  <a:pt x="71944" y="13157"/>
                </a:moveTo>
                <a:lnTo>
                  <a:pt x="45580" y="13157"/>
                </a:lnTo>
                <a:lnTo>
                  <a:pt x="50355" y="14338"/>
                </a:lnTo>
                <a:lnTo>
                  <a:pt x="57581" y="19088"/>
                </a:lnTo>
                <a:lnTo>
                  <a:pt x="59385" y="22466"/>
                </a:lnTo>
                <a:lnTo>
                  <a:pt x="59385" y="30645"/>
                </a:lnTo>
                <a:lnTo>
                  <a:pt x="57988" y="33718"/>
                </a:lnTo>
                <a:lnTo>
                  <a:pt x="52425" y="38468"/>
                </a:lnTo>
                <a:lnTo>
                  <a:pt x="48006" y="39649"/>
                </a:lnTo>
                <a:lnTo>
                  <a:pt x="26847" y="39649"/>
                </a:lnTo>
                <a:lnTo>
                  <a:pt x="26847" y="52806"/>
                </a:lnTo>
                <a:lnTo>
                  <a:pt x="49784" y="52806"/>
                </a:lnTo>
                <a:lnTo>
                  <a:pt x="54851" y="53962"/>
                </a:lnTo>
                <a:lnTo>
                  <a:pt x="60896" y="58585"/>
                </a:lnTo>
                <a:lnTo>
                  <a:pt x="62407" y="62052"/>
                </a:lnTo>
                <a:lnTo>
                  <a:pt x="62407" y="71424"/>
                </a:lnTo>
                <a:lnTo>
                  <a:pt x="60388" y="75006"/>
                </a:lnTo>
                <a:lnTo>
                  <a:pt x="52336" y="79870"/>
                </a:lnTo>
                <a:lnTo>
                  <a:pt x="47002" y="81076"/>
                </a:lnTo>
                <a:lnTo>
                  <a:pt x="74368" y="81076"/>
                </a:lnTo>
                <a:lnTo>
                  <a:pt x="77475" y="75006"/>
                </a:lnTo>
                <a:lnTo>
                  <a:pt x="77520" y="61518"/>
                </a:lnTo>
                <a:lnTo>
                  <a:pt x="76314" y="56984"/>
                </a:lnTo>
                <a:lnTo>
                  <a:pt x="71450" y="50228"/>
                </a:lnTo>
                <a:lnTo>
                  <a:pt x="68402" y="48005"/>
                </a:lnTo>
                <a:lnTo>
                  <a:pt x="64719" y="46939"/>
                </a:lnTo>
                <a:lnTo>
                  <a:pt x="64719" y="43027"/>
                </a:lnTo>
                <a:lnTo>
                  <a:pt x="67449" y="41960"/>
                </a:lnTo>
                <a:lnTo>
                  <a:pt x="69723" y="39852"/>
                </a:lnTo>
                <a:lnTo>
                  <a:pt x="73406" y="33578"/>
                </a:lnTo>
                <a:lnTo>
                  <a:pt x="74320" y="29629"/>
                </a:lnTo>
                <a:lnTo>
                  <a:pt x="74320" y="17779"/>
                </a:lnTo>
                <a:lnTo>
                  <a:pt x="71944" y="13157"/>
                </a:lnTo>
                <a:close/>
              </a:path>
              <a:path w="78104" h="94614">
                <a:moveTo>
                  <a:pt x="40005" y="0"/>
                </a:moveTo>
                <a:lnTo>
                  <a:pt x="4394" y="18491"/>
                </a:lnTo>
                <a:lnTo>
                  <a:pt x="3556" y="27025"/>
                </a:lnTo>
                <a:lnTo>
                  <a:pt x="17957" y="27025"/>
                </a:lnTo>
                <a:lnTo>
                  <a:pt x="19024" y="22161"/>
                </a:lnTo>
                <a:lnTo>
                  <a:pt x="21310" y="18643"/>
                </a:lnTo>
                <a:lnTo>
                  <a:pt x="28295" y="14249"/>
                </a:lnTo>
                <a:lnTo>
                  <a:pt x="33248" y="13157"/>
                </a:lnTo>
                <a:lnTo>
                  <a:pt x="71944" y="13157"/>
                </a:lnTo>
                <a:lnTo>
                  <a:pt x="71272" y="11849"/>
                </a:lnTo>
                <a:lnTo>
                  <a:pt x="65163" y="7111"/>
                </a:lnTo>
                <a:lnTo>
                  <a:pt x="60161" y="4002"/>
                </a:lnTo>
                <a:lnTo>
                  <a:pt x="54298" y="1779"/>
                </a:lnTo>
                <a:lnTo>
                  <a:pt x="47579" y="445"/>
                </a:lnTo>
                <a:lnTo>
                  <a:pt x="400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9281211" y="2673794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23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8" y="35927"/>
                </a:lnTo>
                <a:lnTo>
                  <a:pt x="0" y="56895"/>
                </a:lnTo>
                <a:lnTo>
                  <a:pt x="0" y="73139"/>
                </a:lnTo>
                <a:lnTo>
                  <a:pt x="2908" y="80010"/>
                </a:lnTo>
                <a:lnTo>
                  <a:pt x="14516" y="91389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7" y="93500"/>
                </a:lnTo>
                <a:lnTo>
                  <a:pt x="48496" y="91300"/>
                </a:lnTo>
                <a:lnTo>
                  <a:pt x="54886" y="87633"/>
                </a:lnTo>
                <a:lnTo>
                  <a:pt x="60096" y="82499"/>
                </a:lnTo>
                <a:lnTo>
                  <a:pt x="78231" y="82499"/>
                </a:lnTo>
                <a:lnTo>
                  <a:pt x="78231" y="81076"/>
                </a:lnTo>
                <a:lnTo>
                  <a:pt x="29273" y="81076"/>
                </a:lnTo>
                <a:lnTo>
                  <a:pt x="24155" y="79603"/>
                </a:lnTo>
                <a:lnTo>
                  <a:pt x="16916" y="73672"/>
                </a:lnTo>
                <a:lnTo>
                  <a:pt x="15112" y="69634"/>
                </a:lnTo>
                <a:lnTo>
                  <a:pt x="15112" y="64541"/>
                </a:lnTo>
                <a:lnTo>
                  <a:pt x="16458" y="57073"/>
                </a:lnTo>
                <a:lnTo>
                  <a:pt x="20493" y="51739"/>
                </a:lnTo>
                <a:lnTo>
                  <a:pt x="27216" y="48539"/>
                </a:lnTo>
                <a:lnTo>
                  <a:pt x="36626" y="47472"/>
                </a:lnTo>
                <a:lnTo>
                  <a:pt x="78231" y="47472"/>
                </a:lnTo>
                <a:lnTo>
                  <a:pt x="78231" y="20980"/>
                </a:lnTo>
                <a:lnTo>
                  <a:pt x="74942" y="13334"/>
                </a:lnTo>
                <a:lnTo>
                  <a:pt x="74723" y="13157"/>
                </a:lnTo>
                <a:close/>
              </a:path>
              <a:path w="78740" h="94614">
                <a:moveTo>
                  <a:pt x="78231" y="82499"/>
                </a:moveTo>
                <a:lnTo>
                  <a:pt x="64007" y="82499"/>
                </a:lnTo>
                <a:lnTo>
                  <a:pt x="64007" y="91922"/>
                </a:lnTo>
                <a:lnTo>
                  <a:pt x="78231" y="91922"/>
                </a:lnTo>
                <a:lnTo>
                  <a:pt x="78231" y="82499"/>
                </a:lnTo>
                <a:close/>
              </a:path>
              <a:path w="78740" h="94614">
                <a:moveTo>
                  <a:pt x="78231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44" y="68783"/>
                </a:lnTo>
                <a:lnTo>
                  <a:pt x="49847" y="78613"/>
                </a:lnTo>
                <a:lnTo>
                  <a:pt x="43383" y="81076"/>
                </a:lnTo>
                <a:lnTo>
                  <a:pt x="78231" y="81076"/>
                </a:lnTo>
                <a:lnTo>
                  <a:pt x="78231" y="47472"/>
                </a:lnTo>
                <a:close/>
              </a:path>
              <a:path w="78740" h="94614">
                <a:moveTo>
                  <a:pt x="41249" y="0"/>
                </a:moveTo>
                <a:lnTo>
                  <a:pt x="6286" y="17957"/>
                </a:lnTo>
                <a:lnTo>
                  <a:pt x="5689" y="26136"/>
                </a:lnTo>
                <a:lnTo>
                  <a:pt x="20802" y="26136"/>
                </a:lnTo>
                <a:lnTo>
                  <a:pt x="21640" y="17487"/>
                </a:lnTo>
                <a:lnTo>
                  <a:pt x="28574" y="13157"/>
                </a:lnTo>
                <a:lnTo>
                  <a:pt x="74723" y="13157"/>
                </a:lnTo>
                <a:lnTo>
                  <a:pt x="68364" y="8000"/>
                </a:lnTo>
                <a:lnTo>
                  <a:pt x="62970" y="4500"/>
                </a:lnTo>
                <a:lnTo>
                  <a:pt x="56654" y="2000"/>
                </a:lnTo>
                <a:lnTo>
                  <a:pt x="49415" y="500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9381667" y="2673794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94" y="0"/>
                </a:moveTo>
                <a:lnTo>
                  <a:pt x="6654" y="20447"/>
                </a:lnTo>
                <a:lnTo>
                  <a:pt x="0" y="47117"/>
                </a:lnTo>
                <a:lnTo>
                  <a:pt x="740" y="56894"/>
                </a:lnTo>
                <a:lnTo>
                  <a:pt x="25806" y="90900"/>
                </a:lnTo>
                <a:lnTo>
                  <a:pt x="44094" y="94234"/>
                </a:lnTo>
                <a:lnTo>
                  <a:pt x="53783" y="93400"/>
                </a:lnTo>
                <a:lnTo>
                  <a:pt x="62391" y="90900"/>
                </a:lnTo>
                <a:lnTo>
                  <a:pt x="69919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3" y="56894"/>
                </a:lnTo>
                <a:lnTo>
                  <a:pt x="15203" y="37339"/>
                </a:lnTo>
                <a:lnTo>
                  <a:pt x="17602" y="29603"/>
                </a:lnTo>
                <a:lnTo>
                  <a:pt x="27559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9" y="7500"/>
                </a:lnTo>
                <a:lnTo>
                  <a:pt x="62391" y="3333"/>
                </a:lnTo>
                <a:lnTo>
                  <a:pt x="53783" y="833"/>
                </a:lnTo>
                <a:lnTo>
                  <a:pt x="44094" y="0"/>
                </a:lnTo>
                <a:close/>
              </a:path>
              <a:path w="88265" h="94614">
                <a:moveTo>
                  <a:pt x="76168" y="13157"/>
                </a:moveTo>
                <a:lnTo>
                  <a:pt x="53467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5" y="37339"/>
                </a:lnTo>
                <a:lnTo>
                  <a:pt x="72985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67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50" y="37339"/>
                </a:lnTo>
                <a:lnTo>
                  <a:pt x="85234" y="28449"/>
                </a:lnTo>
                <a:lnTo>
                  <a:pt x="81539" y="20447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9488347" y="2676105"/>
            <a:ext cx="75565" cy="90170"/>
          </a:xfrm>
          <a:custGeom>
            <a:avLst/>
            <a:gdLst/>
            <a:ahLst/>
            <a:cxnLst/>
            <a:rect l="l" t="t" r="r" b="b"/>
            <a:pathLst>
              <a:path w="75565" h="90169">
                <a:moveTo>
                  <a:pt x="75399" y="54228"/>
                </a:moveTo>
                <a:lnTo>
                  <a:pt x="60096" y="54228"/>
                </a:lnTo>
                <a:lnTo>
                  <a:pt x="60096" y="89611"/>
                </a:lnTo>
                <a:lnTo>
                  <a:pt x="75399" y="89611"/>
                </a:lnTo>
                <a:lnTo>
                  <a:pt x="75399" y="54228"/>
                </a:lnTo>
                <a:close/>
              </a:path>
              <a:path w="75565" h="90169">
                <a:moveTo>
                  <a:pt x="15113" y="0"/>
                </a:moveTo>
                <a:lnTo>
                  <a:pt x="0" y="0"/>
                </a:lnTo>
                <a:lnTo>
                  <a:pt x="13" y="30314"/>
                </a:lnTo>
                <a:lnTo>
                  <a:pt x="28219" y="56718"/>
                </a:lnTo>
                <a:lnTo>
                  <a:pt x="34493" y="56718"/>
                </a:lnTo>
                <a:lnTo>
                  <a:pt x="41229" y="56563"/>
                </a:lnTo>
                <a:lnTo>
                  <a:pt x="47755" y="56095"/>
                </a:lnTo>
                <a:lnTo>
                  <a:pt x="54031" y="55319"/>
                </a:lnTo>
                <a:lnTo>
                  <a:pt x="60096" y="54228"/>
                </a:lnTo>
                <a:lnTo>
                  <a:pt x="75399" y="54228"/>
                </a:lnTo>
                <a:lnTo>
                  <a:pt x="75399" y="43205"/>
                </a:lnTo>
                <a:lnTo>
                  <a:pt x="32486" y="43205"/>
                </a:lnTo>
                <a:lnTo>
                  <a:pt x="28244" y="42735"/>
                </a:lnTo>
                <a:lnTo>
                  <a:pt x="15113" y="28092"/>
                </a:lnTo>
                <a:lnTo>
                  <a:pt x="15113" y="0"/>
                </a:lnTo>
                <a:close/>
              </a:path>
              <a:path w="75565" h="90169">
                <a:moveTo>
                  <a:pt x="75399" y="0"/>
                </a:moveTo>
                <a:lnTo>
                  <a:pt x="60096" y="0"/>
                </a:lnTo>
                <a:lnTo>
                  <a:pt x="60096" y="40894"/>
                </a:lnTo>
                <a:lnTo>
                  <a:pt x="52997" y="42430"/>
                </a:lnTo>
                <a:lnTo>
                  <a:pt x="45516" y="43205"/>
                </a:lnTo>
                <a:lnTo>
                  <a:pt x="75399" y="43205"/>
                </a:lnTo>
                <a:lnTo>
                  <a:pt x="753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9591471" y="2676105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5112" y="0"/>
                </a:moveTo>
                <a:lnTo>
                  <a:pt x="0" y="0"/>
                </a:lnTo>
                <a:lnTo>
                  <a:pt x="0" y="89611"/>
                </a:lnTo>
                <a:lnTo>
                  <a:pt x="15112" y="89611"/>
                </a:lnTo>
                <a:lnTo>
                  <a:pt x="15112" y="50139"/>
                </a:lnTo>
                <a:lnTo>
                  <a:pt x="79832" y="50139"/>
                </a:lnTo>
                <a:lnTo>
                  <a:pt x="79832" y="36982"/>
                </a:lnTo>
                <a:lnTo>
                  <a:pt x="15112" y="36982"/>
                </a:lnTo>
                <a:lnTo>
                  <a:pt x="15112" y="0"/>
                </a:lnTo>
                <a:close/>
              </a:path>
              <a:path w="80009" h="90169">
                <a:moveTo>
                  <a:pt x="79832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09" h="90169">
                <a:moveTo>
                  <a:pt x="79832" y="0"/>
                </a:moveTo>
                <a:lnTo>
                  <a:pt x="64719" y="0"/>
                </a:lnTo>
                <a:lnTo>
                  <a:pt x="64719" y="36982"/>
                </a:lnTo>
                <a:lnTo>
                  <a:pt x="79832" y="36982"/>
                </a:lnTo>
                <a:lnTo>
                  <a:pt x="798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9693529" y="2673794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23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8" y="35927"/>
                </a:lnTo>
                <a:lnTo>
                  <a:pt x="0" y="56895"/>
                </a:lnTo>
                <a:lnTo>
                  <a:pt x="0" y="73139"/>
                </a:lnTo>
                <a:lnTo>
                  <a:pt x="2908" y="80010"/>
                </a:lnTo>
                <a:lnTo>
                  <a:pt x="14528" y="91389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7" y="93500"/>
                </a:lnTo>
                <a:lnTo>
                  <a:pt x="48496" y="91300"/>
                </a:lnTo>
                <a:lnTo>
                  <a:pt x="54886" y="87633"/>
                </a:lnTo>
                <a:lnTo>
                  <a:pt x="60096" y="82499"/>
                </a:lnTo>
                <a:lnTo>
                  <a:pt x="78231" y="82499"/>
                </a:lnTo>
                <a:lnTo>
                  <a:pt x="78231" y="81076"/>
                </a:lnTo>
                <a:lnTo>
                  <a:pt x="29273" y="81076"/>
                </a:lnTo>
                <a:lnTo>
                  <a:pt x="24155" y="79603"/>
                </a:lnTo>
                <a:lnTo>
                  <a:pt x="16929" y="73672"/>
                </a:lnTo>
                <a:lnTo>
                  <a:pt x="15112" y="69634"/>
                </a:lnTo>
                <a:lnTo>
                  <a:pt x="15112" y="64541"/>
                </a:lnTo>
                <a:lnTo>
                  <a:pt x="16458" y="57073"/>
                </a:lnTo>
                <a:lnTo>
                  <a:pt x="20493" y="51739"/>
                </a:lnTo>
                <a:lnTo>
                  <a:pt x="27216" y="48539"/>
                </a:lnTo>
                <a:lnTo>
                  <a:pt x="36626" y="47472"/>
                </a:lnTo>
                <a:lnTo>
                  <a:pt x="78231" y="47472"/>
                </a:lnTo>
                <a:lnTo>
                  <a:pt x="78231" y="20980"/>
                </a:lnTo>
                <a:lnTo>
                  <a:pt x="74942" y="13334"/>
                </a:lnTo>
                <a:lnTo>
                  <a:pt x="74723" y="13157"/>
                </a:lnTo>
                <a:close/>
              </a:path>
              <a:path w="78740" h="94614">
                <a:moveTo>
                  <a:pt x="78231" y="82499"/>
                </a:moveTo>
                <a:lnTo>
                  <a:pt x="64007" y="82499"/>
                </a:lnTo>
                <a:lnTo>
                  <a:pt x="64007" y="91922"/>
                </a:lnTo>
                <a:lnTo>
                  <a:pt x="78231" y="91922"/>
                </a:lnTo>
                <a:lnTo>
                  <a:pt x="78231" y="82499"/>
                </a:lnTo>
                <a:close/>
              </a:path>
              <a:path w="78740" h="94614">
                <a:moveTo>
                  <a:pt x="78231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44" y="68783"/>
                </a:lnTo>
                <a:lnTo>
                  <a:pt x="49847" y="78613"/>
                </a:lnTo>
                <a:lnTo>
                  <a:pt x="43383" y="81076"/>
                </a:lnTo>
                <a:lnTo>
                  <a:pt x="78231" y="81076"/>
                </a:lnTo>
                <a:lnTo>
                  <a:pt x="78231" y="47472"/>
                </a:lnTo>
                <a:close/>
              </a:path>
              <a:path w="78740" h="94614">
                <a:moveTo>
                  <a:pt x="41249" y="0"/>
                </a:moveTo>
                <a:lnTo>
                  <a:pt x="6286" y="17957"/>
                </a:lnTo>
                <a:lnTo>
                  <a:pt x="5689" y="26136"/>
                </a:lnTo>
                <a:lnTo>
                  <a:pt x="20802" y="26136"/>
                </a:lnTo>
                <a:lnTo>
                  <a:pt x="21640" y="17487"/>
                </a:lnTo>
                <a:lnTo>
                  <a:pt x="28574" y="13157"/>
                </a:lnTo>
                <a:lnTo>
                  <a:pt x="74723" y="13157"/>
                </a:lnTo>
                <a:lnTo>
                  <a:pt x="68364" y="8000"/>
                </a:lnTo>
                <a:lnTo>
                  <a:pt x="62970" y="4500"/>
                </a:lnTo>
                <a:lnTo>
                  <a:pt x="56654" y="2000"/>
                </a:lnTo>
                <a:lnTo>
                  <a:pt x="49415" y="500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9795764" y="2676105"/>
            <a:ext cx="77470" cy="90170"/>
          </a:xfrm>
          <a:custGeom>
            <a:avLst/>
            <a:gdLst/>
            <a:ahLst/>
            <a:cxnLst/>
            <a:rect l="l" t="t" r="r" b="b"/>
            <a:pathLst>
              <a:path w="77470" h="90169">
                <a:moveTo>
                  <a:pt x="77343" y="0"/>
                </a:moveTo>
                <a:lnTo>
                  <a:pt x="22529" y="0"/>
                </a:lnTo>
                <a:lnTo>
                  <a:pt x="14732" y="2374"/>
                </a:lnTo>
                <a:lnTo>
                  <a:pt x="3949" y="11849"/>
                </a:lnTo>
                <a:lnTo>
                  <a:pt x="1244" y="18554"/>
                </a:lnTo>
                <a:lnTo>
                  <a:pt x="1244" y="27203"/>
                </a:lnTo>
                <a:lnTo>
                  <a:pt x="2113" y="35006"/>
                </a:lnTo>
                <a:lnTo>
                  <a:pt x="4716" y="41519"/>
                </a:lnTo>
                <a:lnTo>
                  <a:pt x="9050" y="46741"/>
                </a:lnTo>
                <a:lnTo>
                  <a:pt x="15113" y="50673"/>
                </a:lnTo>
                <a:lnTo>
                  <a:pt x="0" y="89611"/>
                </a:lnTo>
                <a:lnTo>
                  <a:pt x="15824" y="89611"/>
                </a:lnTo>
                <a:lnTo>
                  <a:pt x="29337" y="54051"/>
                </a:lnTo>
                <a:lnTo>
                  <a:pt x="77343" y="54051"/>
                </a:lnTo>
                <a:lnTo>
                  <a:pt x="77343" y="41427"/>
                </a:lnTo>
                <a:lnTo>
                  <a:pt x="27800" y="41427"/>
                </a:lnTo>
                <a:lnTo>
                  <a:pt x="23177" y="40246"/>
                </a:lnTo>
                <a:lnTo>
                  <a:pt x="17729" y="35496"/>
                </a:lnTo>
                <a:lnTo>
                  <a:pt x="16370" y="32004"/>
                </a:lnTo>
                <a:lnTo>
                  <a:pt x="16370" y="22644"/>
                </a:lnTo>
                <a:lnTo>
                  <a:pt x="17729" y="19024"/>
                </a:lnTo>
                <a:lnTo>
                  <a:pt x="23177" y="14046"/>
                </a:lnTo>
                <a:lnTo>
                  <a:pt x="27800" y="12801"/>
                </a:lnTo>
                <a:lnTo>
                  <a:pt x="77343" y="12801"/>
                </a:lnTo>
                <a:lnTo>
                  <a:pt x="77343" y="0"/>
                </a:lnTo>
                <a:close/>
              </a:path>
              <a:path w="77470" h="90169">
                <a:moveTo>
                  <a:pt x="77343" y="54051"/>
                </a:moveTo>
                <a:lnTo>
                  <a:pt x="29337" y="54051"/>
                </a:lnTo>
                <a:lnTo>
                  <a:pt x="62052" y="54228"/>
                </a:lnTo>
                <a:lnTo>
                  <a:pt x="62052" y="89611"/>
                </a:lnTo>
                <a:lnTo>
                  <a:pt x="77343" y="89611"/>
                </a:lnTo>
                <a:lnTo>
                  <a:pt x="77343" y="54051"/>
                </a:lnTo>
                <a:close/>
              </a:path>
              <a:path w="77470" h="90169">
                <a:moveTo>
                  <a:pt x="77343" y="12801"/>
                </a:moveTo>
                <a:lnTo>
                  <a:pt x="62052" y="12801"/>
                </a:lnTo>
                <a:lnTo>
                  <a:pt x="62052" y="41427"/>
                </a:lnTo>
                <a:lnTo>
                  <a:pt x="77343" y="41427"/>
                </a:lnTo>
                <a:lnTo>
                  <a:pt x="77343" y="128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176414" y="2890456"/>
            <a:ext cx="114300" cy="132080"/>
          </a:xfrm>
          <a:custGeom>
            <a:avLst/>
            <a:gdLst/>
            <a:ahLst/>
            <a:cxnLst/>
            <a:rect l="l" t="t" r="r" b="b"/>
            <a:pathLst>
              <a:path w="114300" h="132080">
                <a:moveTo>
                  <a:pt x="60807" y="0"/>
                </a:moveTo>
                <a:lnTo>
                  <a:pt x="16179" y="18046"/>
                </a:lnTo>
                <a:lnTo>
                  <a:pt x="0" y="65785"/>
                </a:lnTo>
                <a:lnTo>
                  <a:pt x="1005" y="79906"/>
                </a:lnTo>
                <a:lnTo>
                  <a:pt x="24920" y="121424"/>
                </a:lnTo>
                <a:lnTo>
                  <a:pt x="60807" y="131571"/>
                </a:lnTo>
                <a:lnTo>
                  <a:pt x="71258" y="130838"/>
                </a:lnTo>
                <a:lnTo>
                  <a:pt x="106948" y="107924"/>
                </a:lnTo>
                <a:lnTo>
                  <a:pt x="60807" y="107924"/>
                </a:lnTo>
                <a:lnTo>
                  <a:pt x="53111" y="107186"/>
                </a:lnTo>
                <a:lnTo>
                  <a:pt x="27741" y="74616"/>
                </a:lnTo>
                <a:lnTo>
                  <a:pt x="27203" y="65785"/>
                </a:lnTo>
                <a:lnTo>
                  <a:pt x="27741" y="56961"/>
                </a:lnTo>
                <a:lnTo>
                  <a:pt x="53111" y="24387"/>
                </a:lnTo>
                <a:lnTo>
                  <a:pt x="60807" y="23647"/>
                </a:lnTo>
                <a:lnTo>
                  <a:pt x="106858" y="23647"/>
                </a:lnTo>
                <a:lnTo>
                  <a:pt x="106679" y="23272"/>
                </a:lnTo>
                <a:lnTo>
                  <a:pt x="70775" y="671"/>
                </a:lnTo>
                <a:lnTo>
                  <a:pt x="60807" y="0"/>
                </a:lnTo>
                <a:close/>
              </a:path>
              <a:path w="114300" h="132080">
                <a:moveTo>
                  <a:pt x="113791" y="88722"/>
                </a:moveTo>
                <a:lnTo>
                  <a:pt x="86232" y="88722"/>
                </a:lnTo>
                <a:lnTo>
                  <a:pt x="84924" y="94767"/>
                </a:lnTo>
                <a:lnTo>
                  <a:pt x="82054" y="99479"/>
                </a:lnTo>
                <a:lnTo>
                  <a:pt x="73164" y="106235"/>
                </a:lnTo>
                <a:lnTo>
                  <a:pt x="67563" y="107924"/>
                </a:lnTo>
                <a:lnTo>
                  <a:pt x="106948" y="107924"/>
                </a:lnTo>
                <a:lnTo>
                  <a:pt x="108121" y="106194"/>
                </a:lnTo>
                <a:lnTo>
                  <a:pt x="111660" y="97938"/>
                </a:lnTo>
                <a:lnTo>
                  <a:pt x="113791" y="88722"/>
                </a:lnTo>
                <a:close/>
              </a:path>
              <a:path w="114300" h="132080">
                <a:moveTo>
                  <a:pt x="106858" y="23647"/>
                </a:moveTo>
                <a:lnTo>
                  <a:pt x="60807" y="23647"/>
                </a:lnTo>
                <a:lnTo>
                  <a:pt x="69642" y="24625"/>
                </a:lnTo>
                <a:lnTo>
                  <a:pt x="76585" y="27560"/>
                </a:lnTo>
                <a:lnTo>
                  <a:pt x="81640" y="32450"/>
                </a:lnTo>
                <a:lnTo>
                  <a:pt x="84810" y="39293"/>
                </a:lnTo>
                <a:lnTo>
                  <a:pt x="112547" y="39293"/>
                </a:lnTo>
                <a:lnTo>
                  <a:pt x="110280" y="30845"/>
                </a:lnTo>
                <a:lnTo>
                  <a:pt x="106858" y="23647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313498" y="2892767"/>
            <a:ext cx="104139" cy="127000"/>
          </a:xfrm>
          <a:custGeom>
            <a:avLst/>
            <a:gdLst/>
            <a:ahLst/>
            <a:cxnLst/>
            <a:rect l="l" t="t" r="r" b="b"/>
            <a:pathLst>
              <a:path w="104140" h="127000">
                <a:moveTo>
                  <a:pt x="57962" y="0"/>
                </a:moveTo>
                <a:lnTo>
                  <a:pt x="0" y="0"/>
                </a:lnTo>
                <a:lnTo>
                  <a:pt x="0" y="126949"/>
                </a:lnTo>
                <a:lnTo>
                  <a:pt x="26492" y="126949"/>
                </a:lnTo>
                <a:lnTo>
                  <a:pt x="26492" y="81432"/>
                </a:lnTo>
                <a:lnTo>
                  <a:pt x="57962" y="81432"/>
                </a:lnTo>
                <a:lnTo>
                  <a:pt x="97084" y="64631"/>
                </a:lnTo>
                <a:lnTo>
                  <a:pt x="100550" y="58140"/>
                </a:lnTo>
                <a:lnTo>
                  <a:pt x="26492" y="58140"/>
                </a:lnTo>
                <a:lnTo>
                  <a:pt x="26492" y="23291"/>
                </a:lnTo>
                <a:lnTo>
                  <a:pt x="100763" y="23291"/>
                </a:lnTo>
                <a:lnTo>
                  <a:pt x="97084" y="16523"/>
                </a:lnTo>
                <a:lnTo>
                  <a:pt x="91833" y="10668"/>
                </a:lnTo>
                <a:lnTo>
                  <a:pt x="85216" y="6000"/>
                </a:lnTo>
                <a:lnTo>
                  <a:pt x="77365" y="2667"/>
                </a:lnTo>
                <a:lnTo>
                  <a:pt x="68280" y="666"/>
                </a:lnTo>
                <a:lnTo>
                  <a:pt x="57962" y="0"/>
                </a:lnTo>
                <a:close/>
              </a:path>
              <a:path w="104140" h="127000">
                <a:moveTo>
                  <a:pt x="100763" y="23291"/>
                </a:moveTo>
                <a:lnTo>
                  <a:pt x="62166" y="23291"/>
                </a:lnTo>
                <a:lnTo>
                  <a:pt x="67894" y="24752"/>
                </a:lnTo>
                <a:lnTo>
                  <a:pt x="74879" y="30556"/>
                </a:lnTo>
                <a:lnTo>
                  <a:pt x="76631" y="34912"/>
                </a:lnTo>
                <a:lnTo>
                  <a:pt x="76631" y="46532"/>
                </a:lnTo>
                <a:lnTo>
                  <a:pt x="74879" y="50888"/>
                </a:lnTo>
                <a:lnTo>
                  <a:pt x="67894" y="56692"/>
                </a:lnTo>
                <a:lnTo>
                  <a:pt x="62166" y="58140"/>
                </a:lnTo>
                <a:lnTo>
                  <a:pt x="100550" y="58140"/>
                </a:lnTo>
                <a:lnTo>
                  <a:pt x="100834" y="57607"/>
                </a:lnTo>
                <a:lnTo>
                  <a:pt x="103085" y="49516"/>
                </a:lnTo>
                <a:lnTo>
                  <a:pt x="103835" y="40360"/>
                </a:lnTo>
                <a:lnTo>
                  <a:pt x="103085" y="31368"/>
                </a:lnTo>
                <a:lnTo>
                  <a:pt x="100834" y="23423"/>
                </a:lnTo>
                <a:lnTo>
                  <a:pt x="100763" y="23291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434580" y="2890456"/>
            <a:ext cx="123825" cy="132080"/>
          </a:xfrm>
          <a:custGeom>
            <a:avLst/>
            <a:gdLst/>
            <a:ahLst/>
            <a:cxnLst/>
            <a:rect l="l" t="t" r="r" b="b"/>
            <a:pathLst>
              <a:path w="123825" h="132080">
                <a:moveTo>
                  <a:pt x="61874" y="0"/>
                </a:moveTo>
                <a:lnTo>
                  <a:pt x="16268" y="18402"/>
                </a:lnTo>
                <a:lnTo>
                  <a:pt x="0" y="65786"/>
                </a:lnTo>
                <a:lnTo>
                  <a:pt x="1016" y="79619"/>
                </a:lnTo>
                <a:lnTo>
                  <a:pt x="25219" y="121220"/>
                </a:lnTo>
                <a:lnTo>
                  <a:pt x="61874" y="131572"/>
                </a:lnTo>
                <a:lnTo>
                  <a:pt x="75726" y="130421"/>
                </a:lnTo>
                <a:lnTo>
                  <a:pt x="87944" y="126971"/>
                </a:lnTo>
                <a:lnTo>
                  <a:pt x="98528" y="121220"/>
                </a:lnTo>
                <a:lnTo>
                  <a:pt x="107480" y="113169"/>
                </a:lnTo>
                <a:lnTo>
                  <a:pt x="111265" y="107924"/>
                </a:lnTo>
                <a:lnTo>
                  <a:pt x="61874" y="107924"/>
                </a:lnTo>
                <a:lnTo>
                  <a:pt x="53927" y="107186"/>
                </a:lnTo>
                <a:lnTo>
                  <a:pt x="27758" y="74616"/>
                </a:lnTo>
                <a:lnTo>
                  <a:pt x="27203" y="65786"/>
                </a:lnTo>
                <a:lnTo>
                  <a:pt x="27774" y="56884"/>
                </a:lnTo>
                <a:lnTo>
                  <a:pt x="53927" y="24387"/>
                </a:lnTo>
                <a:lnTo>
                  <a:pt x="61874" y="23647"/>
                </a:lnTo>
                <a:lnTo>
                  <a:pt x="111265" y="23647"/>
                </a:lnTo>
                <a:lnTo>
                  <a:pt x="107480" y="18402"/>
                </a:lnTo>
                <a:lnTo>
                  <a:pt x="98528" y="10351"/>
                </a:lnTo>
                <a:lnTo>
                  <a:pt x="87944" y="4600"/>
                </a:lnTo>
                <a:lnTo>
                  <a:pt x="75726" y="1150"/>
                </a:lnTo>
                <a:lnTo>
                  <a:pt x="61874" y="0"/>
                </a:lnTo>
                <a:close/>
              </a:path>
              <a:path w="123825" h="132080">
                <a:moveTo>
                  <a:pt x="111265" y="23647"/>
                </a:moveTo>
                <a:lnTo>
                  <a:pt x="61874" y="23647"/>
                </a:lnTo>
                <a:lnTo>
                  <a:pt x="69913" y="24387"/>
                </a:lnTo>
                <a:lnTo>
                  <a:pt x="76917" y="26606"/>
                </a:lnTo>
                <a:lnTo>
                  <a:pt x="96545" y="65786"/>
                </a:lnTo>
                <a:lnTo>
                  <a:pt x="95995" y="74687"/>
                </a:lnTo>
                <a:lnTo>
                  <a:pt x="69892" y="107191"/>
                </a:lnTo>
                <a:lnTo>
                  <a:pt x="61874" y="107924"/>
                </a:lnTo>
                <a:lnTo>
                  <a:pt x="111265" y="107924"/>
                </a:lnTo>
                <a:lnTo>
                  <a:pt x="114597" y="103308"/>
                </a:lnTo>
                <a:lnTo>
                  <a:pt x="119681" y="92125"/>
                </a:lnTo>
                <a:lnTo>
                  <a:pt x="122732" y="79619"/>
                </a:lnTo>
                <a:lnTo>
                  <a:pt x="123748" y="65786"/>
                </a:lnTo>
                <a:lnTo>
                  <a:pt x="122732" y="51958"/>
                </a:lnTo>
                <a:lnTo>
                  <a:pt x="119681" y="39450"/>
                </a:lnTo>
                <a:lnTo>
                  <a:pt x="114597" y="28265"/>
                </a:lnTo>
                <a:lnTo>
                  <a:pt x="111265" y="23647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581798" y="2892767"/>
            <a:ext cx="109220" cy="127000"/>
          </a:xfrm>
          <a:custGeom>
            <a:avLst/>
            <a:gdLst/>
            <a:ahLst/>
            <a:cxnLst/>
            <a:rect l="l" t="t" r="r" b="b"/>
            <a:pathLst>
              <a:path w="109220" h="127000">
                <a:moveTo>
                  <a:pt x="26492" y="0"/>
                </a:moveTo>
                <a:lnTo>
                  <a:pt x="0" y="0"/>
                </a:lnTo>
                <a:lnTo>
                  <a:pt x="0" y="126949"/>
                </a:lnTo>
                <a:lnTo>
                  <a:pt x="26492" y="126949"/>
                </a:lnTo>
                <a:lnTo>
                  <a:pt x="26492" y="73609"/>
                </a:lnTo>
                <a:lnTo>
                  <a:pt x="84251" y="73609"/>
                </a:lnTo>
                <a:lnTo>
                  <a:pt x="78765" y="61696"/>
                </a:lnTo>
                <a:lnTo>
                  <a:pt x="84340" y="49606"/>
                </a:lnTo>
                <a:lnTo>
                  <a:pt x="26492" y="49606"/>
                </a:lnTo>
                <a:lnTo>
                  <a:pt x="26492" y="0"/>
                </a:lnTo>
                <a:close/>
              </a:path>
              <a:path w="109220" h="127000">
                <a:moveTo>
                  <a:pt x="84251" y="73609"/>
                </a:moveTo>
                <a:lnTo>
                  <a:pt x="56718" y="73609"/>
                </a:lnTo>
                <a:lnTo>
                  <a:pt x="81432" y="126949"/>
                </a:lnTo>
                <a:lnTo>
                  <a:pt x="108813" y="126949"/>
                </a:lnTo>
                <a:lnTo>
                  <a:pt x="84251" y="73609"/>
                </a:lnTo>
                <a:close/>
              </a:path>
              <a:path w="109220" h="127000">
                <a:moveTo>
                  <a:pt x="107213" y="0"/>
                </a:moveTo>
                <a:lnTo>
                  <a:pt x="79832" y="0"/>
                </a:lnTo>
                <a:lnTo>
                  <a:pt x="56540" y="49606"/>
                </a:lnTo>
                <a:lnTo>
                  <a:pt x="84340" y="49606"/>
                </a:lnTo>
                <a:lnTo>
                  <a:pt x="107213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752486" y="2890456"/>
            <a:ext cx="123825" cy="132080"/>
          </a:xfrm>
          <a:custGeom>
            <a:avLst/>
            <a:gdLst/>
            <a:ahLst/>
            <a:cxnLst/>
            <a:rect l="l" t="t" r="r" b="b"/>
            <a:pathLst>
              <a:path w="123825" h="132080">
                <a:moveTo>
                  <a:pt x="61874" y="0"/>
                </a:moveTo>
                <a:lnTo>
                  <a:pt x="16268" y="18402"/>
                </a:lnTo>
                <a:lnTo>
                  <a:pt x="0" y="65786"/>
                </a:lnTo>
                <a:lnTo>
                  <a:pt x="1016" y="79619"/>
                </a:lnTo>
                <a:lnTo>
                  <a:pt x="25219" y="121220"/>
                </a:lnTo>
                <a:lnTo>
                  <a:pt x="61874" y="131572"/>
                </a:lnTo>
                <a:lnTo>
                  <a:pt x="75726" y="130421"/>
                </a:lnTo>
                <a:lnTo>
                  <a:pt x="87944" y="126971"/>
                </a:lnTo>
                <a:lnTo>
                  <a:pt x="98528" y="121220"/>
                </a:lnTo>
                <a:lnTo>
                  <a:pt x="107480" y="113169"/>
                </a:lnTo>
                <a:lnTo>
                  <a:pt x="111265" y="107924"/>
                </a:lnTo>
                <a:lnTo>
                  <a:pt x="61874" y="107924"/>
                </a:lnTo>
                <a:lnTo>
                  <a:pt x="53927" y="107186"/>
                </a:lnTo>
                <a:lnTo>
                  <a:pt x="27760" y="74616"/>
                </a:lnTo>
                <a:lnTo>
                  <a:pt x="27203" y="65786"/>
                </a:lnTo>
                <a:lnTo>
                  <a:pt x="27776" y="56884"/>
                </a:lnTo>
                <a:lnTo>
                  <a:pt x="53927" y="24387"/>
                </a:lnTo>
                <a:lnTo>
                  <a:pt x="61874" y="23647"/>
                </a:lnTo>
                <a:lnTo>
                  <a:pt x="111265" y="23647"/>
                </a:lnTo>
                <a:lnTo>
                  <a:pt x="107480" y="18402"/>
                </a:lnTo>
                <a:lnTo>
                  <a:pt x="98528" y="10351"/>
                </a:lnTo>
                <a:lnTo>
                  <a:pt x="87944" y="4600"/>
                </a:lnTo>
                <a:lnTo>
                  <a:pt x="75726" y="1150"/>
                </a:lnTo>
                <a:lnTo>
                  <a:pt x="61874" y="0"/>
                </a:lnTo>
                <a:close/>
              </a:path>
              <a:path w="123825" h="132080">
                <a:moveTo>
                  <a:pt x="111265" y="23647"/>
                </a:moveTo>
                <a:lnTo>
                  <a:pt x="61874" y="23647"/>
                </a:lnTo>
                <a:lnTo>
                  <a:pt x="69913" y="24387"/>
                </a:lnTo>
                <a:lnTo>
                  <a:pt x="76917" y="26606"/>
                </a:lnTo>
                <a:lnTo>
                  <a:pt x="96545" y="65786"/>
                </a:lnTo>
                <a:lnTo>
                  <a:pt x="95995" y="74687"/>
                </a:lnTo>
                <a:lnTo>
                  <a:pt x="69892" y="107191"/>
                </a:lnTo>
                <a:lnTo>
                  <a:pt x="61874" y="107924"/>
                </a:lnTo>
                <a:lnTo>
                  <a:pt x="111265" y="107924"/>
                </a:lnTo>
                <a:lnTo>
                  <a:pt x="114597" y="103308"/>
                </a:lnTo>
                <a:lnTo>
                  <a:pt x="119681" y="92125"/>
                </a:lnTo>
                <a:lnTo>
                  <a:pt x="122732" y="79619"/>
                </a:lnTo>
                <a:lnTo>
                  <a:pt x="123748" y="65786"/>
                </a:lnTo>
                <a:lnTo>
                  <a:pt x="122732" y="51958"/>
                </a:lnTo>
                <a:lnTo>
                  <a:pt x="119681" y="39450"/>
                </a:lnTo>
                <a:lnTo>
                  <a:pt x="114597" y="28265"/>
                </a:lnTo>
                <a:lnTo>
                  <a:pt x="111265" y="23647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899704" y="2892767"/>
            <a:ext cx="104775" cy="127000"/>
          </a:xfrm>
          <a:custGeom>
            <a:avLst/>
            <a:gdLst/>
            <a:ahLst/>
            <a:cxnLst/>
            <a:rect l="l" t="t" r="r" b="b"/>
            <a:pathLst>
              <a:path w="104775" h="127000">
                <a:moveTo>
                  <a:pt x="92989" y="0"/>
                </a:moveTo>
                <a:lnTo>
                  <a:pt x="0" y="0"/>
                </a:lnTo>
                <a:lnTo>
                  <a:pt x="0" y="126949"/>
                </a:lnTo>
                <a:lnTo>
                  <a:pt x="59918" y="126949"/>
                </a:lnTo>
                <a:lnTo>
                  <a:pt x="69900" y="126294"/>
                </a:lnTo>
                <a:lnTo>
                  <a:pt x="101303" y="103922"/>
                </a:lnTo>
                <a:lnTo>
                  <a:pt x="101376" y="103657"/>
                </a:lnTo>
                <a:lnTo>
                  <a:pt x="26492" y="103657"/>
                </a:lnTo>
                <a:lnTo>
                  <a:pt x="26492" y="70053"/>
                </a:lnTo>
                <a:lnTo>
                  <a:pt x="100958" y="70053"/>
                </a:lnTo>
                <a:lnTo>
                  <a:pt x="97691" y="63946"/>
                </a:lnTo>
                <a:lnTo>
                  <a:pt x="59918" y="47828"/>
                </a:lnTo>
                <a:lnTo>
                  <a:pt x="26492" y="47828"/>
                </a:lnTo>
                <a:lnTo>
                  <a:pt x="26492" y="23647"/>
                </a:lnTo>
                <a:lnTo>
                  <a:pt x="92989" y="23647"/>
                </a:lnTo>
                <a:lnTo>
                  <a:pt x="92989" y="0"/>
                </a:lnTo>
                <a:close/>
              </a:path>
              <a:path w="104775" h="127000">
                <a:moveTo>
                  <a:pt x="100958" y="70053"/>
                </a:moveTo>
                <a:lnTo>
                  <a:pt x="62890" y="70053"/>
                </a:lnTo>
                <a:lnTo>
                  <a:pt x="68541" y="71450"/>
                </a:lnTo>
                <a:lnTo>
                  <a:pt x="75298" y="77025"/>
                </a:lnTo>
                <a:lnTo>
                  <a:pt x="76987" y="81254"/>
                </a:lnTo>
                <a:lnTo>
                  <a:pt x="76987" y="92760"/>
                </a:lnTo>
                <a:lnTo>
                  <a:pt x="75298" y="96989"/>
                </a:lnTo>
                <a:lnTo>
                  <a:pt x="68541" y="102323"/>
                </a:lnTo>
                <a:lnTo>
                  <a:pt x="62890" y="103657"/>
                </a:lnTo>
                <a:lnTo>
                  <a:pt x="101376" y="103657"/>
                </a:lnTo>
                <a:lnTo>
                  <a:pt x="103469" y="96122"/>
                </a:lnTo>
                <a:lnTo>
                  <a:pt x="104190" y="87299"/>
                </a:lnTo>
                <a:lnTo>
                  <a:pt x="103469" y="78482"/>
                </a:lnTo>
                <a:lnTo>
                  <a:pt x="101303" y="70697"/>
                </a:lnTo>
                <a:lnTo>
                  <a:pt x="100958" y="70053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014386" y="2892767"/>
            <a:ext cx="116205" cy="127000"/>
          </a:xfrm>
          <a:custGeom>
            <a:avLst/>
            <a:gdLst/>
            <a:ahLst/>
            <a:cxnLst/>
            <a:rect l="l" t="t" r="r" b="b"/>
            <a:pathLst>
              <a:path w="116204" h="127000">
                <a:moveTo>
                  <a:pt x="27736" y="0"/>
                </a:moveTo>
                <a:lnTo>
                  <a:pt x="0" y="0"/>
                </a:lnTo>
                <a:lnTo>
                  <a:pt x="46939" y="88900"/>
                </a:lnTo>
                <a:lnTo>
                  <a:pt x="28803" y="126949"/>
                </a:lnTo>
                <a:lnTo>
                  <a:pt x="55295" y="126949"/>
                </a:lnTo>
                <a:lnTo>
                  <a:pt x="88850" y="56896"/>
                </a:lnTo>
                <a:lnTo>
                  <a:pt x="57429" y="56896"/>
                </a:lnTo>
                <a:lnTo>
                  <a:pt x="27736" y="0"/>
                </a:lnTo>
                <a:close/>
              </a:path>
              <a:path w="116204" h="127000">
                <a:moveTo>
                  <a:pt x="116103" y="0"/>
                </a:moveTo>
                <a:lnTo>
                  <a:pt x="89255" y="0"/>
                </a:lnTo>
                <a:lnTo>
                  <a:pt x="62407" y="56896"/>
                </a:lnTo>
                <a:lnTo>
                  <a:pt x="88850" y="56896"/>
                </a:lnTo>
                <a:lnTo>
                  <a:pt x="116103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143113" y="2892767"/>
            <a:ext cx="101600" cy="127000"/>
          </a:xfrm>
          <a:custGeom>
            <a:avLst/>
            <a:gdLst/>
            <a:ahLst/>
            <a:cxnLst/>
            <a:rect l="l" t="t" r="r" b="b"/>
            <a:pathLst>
              <a:path w="101600" h="127000">
                <a:moveTo>
                  <a:pt x="101346" y="77876"/>
                </a:moveTo>
                <a:lnTo>
                  <a:pt x="74853" y="77876"/>
                </a:lnTo>
                <a:lnTo>
                  <a:pt x="74853" y="126949"/>
                </a:lnTo>
                <a:lnTo>
                  <a:pt x="101346" y="126949"/>
                </a:lnTo>
                <a:lnTo>
                  <a:pt x="101346" y="77876"/>
                </a:lnTo>
                <a:close/>
              </a:path>
              <a:path w="101600" h="127000">
                <a:moveTo>
                  <a:pt x="26492" y="0"/>
                </a:moveTo>
                <a:lnTo>
                  <a:pt x="0" y="0"/>
                </a:lnTo>
                <a:lnTo>
                  <a:pt x="45" y="45720"/>
                </a:lnTo>
                <a:lnTo>
                  <a:pt x="22250" y="78384"/>
                </a:lnTo>
                <a:lnTo>
                  <a:pt x="39357" y="80899"/>
                </a:lnTo>
                <a:lnTo>
                  <a:pt x="46583" y="80899"/>
                </a:lnTo>
                <a:lnTo>
                  <a:pt x="54086" y="80710"/>
                </a:lnTo>
                <a:lnTo>
                  <a:pt x="61299" y="80144"/>
                </a:lnTo>
                <a:lnTo>
                  <a:pt x="68222" y="79200"/>
                </a:lnTo>
                <a:lnTo>
                  <a:pt x="74853" y="77876"/>
                </a:lnTo>
                <a:lnTo>
                  <a:pt x="101346" y="77876"/>
                </a:lnTo>
                <a:lnTo>
                  <a:pt x="101346" y="57251"/>
                </a:lnTo>
                <a:lnTo>
                  <a:pt x="47891" y="57251"/>
                </a:lnTo>
                <a:lnTo>
                  <a:pt x="43586" y="56807"/>
                </a:lnTo>
                <a:lnTo>
                  <a:pt x="26670" y="42494"/>
                </a:lnTo>
                <a:lnTo>
                  <a:pt x="26492" y="0"/>
                </a:lnTo>
                <a:close/>
              </a:path>
              <a:path w="101600" h="127000">
                <a:moveTo>
                  <a:pt x="101346" y="0"/>
                </a:moveTo>
                <a:lnTo>
                  <a:pt x="74853" y="0"/>
                </a:lnTo>
                <a:lnTo>
                  <a:pt x="74853" y="54406"/>
                </a:lnTo>
                <a:lnTo>
                  <a:pt x="68097" y="56311"/>
                </a:lnTo>
                <a:lnTo>
                  <a:pt x="60807" y="57251"/>
                </a:lnTo>
                <a:lnTo>
                  <a:pt x="101346" y="57251"/>
                </a:lnTo>
                <a:lnTo>
                  <a:pt x="101346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273795" y="3008134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834" y="0"/>
                </a:lnTo>
              </a:path>
            </a:pathLst>
          </a:custGeom>
          <a:ln w="24129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273795" y="2980829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492" y="0"/>
                </a:lnTo>
              </a:path>
            </a:pathLst>
          </a:custGeom>
          <a:ln w="30479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273795" y="2954159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8943" y="0"/>
                </a:lnTo>
              </a:path>
            </a:pathLst>
          </a:custGeom>
          <a:ln w="22860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273795" y="2929394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492" y="0"/>
                </a:lnTo>
              </a:path>
            </a:pathLst>
          </a:custGeom>
          <a:ln w="26670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273795" y="2904629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878" y="0"/>
                </a:lnTo>
              </a:path>
            </a:pathLst>
          </a:custGeom>
          <a:ln w="22860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405456" y="296642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26492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392211" y="2954362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169" y="0"/>
                </a:lnTo>
              </a:path>
            </a:pathLst>
          </a:custGeom>
          <a:ln w="24130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392211" y="291753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492" y="0"/>
                </a:lnTo>
              </a:path>
            </a:pathLst>
          </a:custGeom>
          <a:ln w="49529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488133" y="2966554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162"/>
                </a:lnTo>
              </a:path>
            </a:pathLst>
          </a:custGeom>
          <a:ln w="26492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474888" y="291748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492" y="0"/>
                </a:lnTo>
              </a:path>
            </a:pathLst>
          </a:custGeom>
          <a:ln w="49428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530717" y="2892767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24714" y="0"/>
                </a:moveTo>
                <a:lnTo>
                  <a:pt x="0" y="0"/>
                </a:lnTo>
                <a:lnTo>
                  <a:pt x="0" y="126949"/>
                </a:lnTo>
                <a:lnTo>
                  <a:pt x="34493" y="126949"/>
                </a:lnTo>
                <a:lnTo>
                  <a:pt x="54336" y="88544"/>
                </a:lnTo>
                <a:lnTo>
                  <a:pt x="24714" y="88544"/>
                </a:lnTo>
                <a:lnTo>
                  <a:pt x="24714" y="0"/>
                </a:lnTo>
                <a:close/>
              </a:path>
              <a:path w="111125" h="127000">
                <a:moveTo>
                  <a:pt x="110769" y="36449"/>
                </a:moveTo>
                <a:lnTo>
                  <a:pt x="85877" y="36449"/>
                </a:lnTo>
                <a:lnTo>
                  <a:pt x="85877" y="126949"/>
                </a:lnTo>
                <a:lnTo>
                  <a:pt x="110769" y="126949"/>
                </a:lnTo>
                <a:lnTo>
                  <a:pt x="110769" y="36449"/>
                </a:lnTo>
                <a:close/>
              </a:path>
              <a:path w="111125" h="127000">
                <a:moveTo>
                  <a:pt x="110769" y="0"/>
                </a:moveTo>
                <a:lnTo>
                  <a:pt x="75031" y="0"/>
                </a:lnTo>
                <a:lnTo>
                  <a:pt x="29337" y="88544"/>
                </a:lnTo>
                <a:lnTo>
                  <a:pt x="54336" y="88544"/>
                </a:lnTo>
                <a:lnTo>
                  <a:pt x="81254" y="36449"/>
                </a:lnTo>
                <a:lnTo>
                  <a:pt x="110769" y="36449"/>
                </a:lnTo>
                <a:lnTo>
                  <a:pt x="110769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664956" y="2892767"/>
            <a:ext cx="104775" cy="127000"/>
          </a:xfrm>
          <a:custGeom>
            <a:avLst/>
            <a:gdLst/>
            <a:ahLst/>
            <a:cxnLst/>
            <a:rect l="l" t="t" r="r" b="b"/>
            <a:pathLst>
              <a:path w="104775" h="127000">
                <a:moveTo>
                  <a:pt x="104546" y="0"/>
                </a:moveTo>
                <a:lnTo>
                  <a:pt x="44805" y="0"/>
                </a:lnTo>
                <a:lnTo>
                  <a:pt x="34819" y="650"/>
                </a:lnTo>
                <a:lnTo>
                  <a:pt x="3113" y="22869"/>
                </a:lnTo>
                <a:lnTo>
                  <a:pt x="177" y="39471"/>
                </a:lnTo>
                <a:lnTo>
                  <a:pt x="1356" y="50596"/>
                </a:lnTo>
                <a:lnTo>
                  <a:pt x="4891" y="59966"/>
                </a:lnTo>
                <a:lnTo>
                  <a:pt x="10780" y="67578"/>
                </a:lnTo>
                <a:lnTo>
                  <a:pt x="19024" y="73431"/>
                </a:lnTo>
                <a:lnTo>
                  <a:pt x="0" y="126949"/>
                </a:lnTo>
                <a:lnTo>
                  <a:pt x="26670" y="126949"/>
                </a:lnTo>
                <a:lnTo>
                  <a:pt x="43738" y="79121"/>
                </a:lnTo>
                <a:lnTo>
                  <a:pt x="104546" y="79121"/>
                </a:lnTo>
                <a:lnTo>
                  <a:pt x="104546" y="56540"/>
                </a:lnTo>
                <a:lnTo>
                  <a:pt x="40957" y="56540"/>
                </a:lnTo>
                <a:lnTo>
                  <a:pt x="35509" y="55156"/>
                </a:lnTo>
                <a:lnTo>
                  <a:pt x="28867" y="49580"/>
                </a:lnTo>
                <a:lnTo>
                  <a:pt x="27203" y="45402"/>
                </a:lnTo>
                <a:lnTo>
                  <a:pt x="27203" y="33909"/>
                </a:lnTo>
                <a:lnTo>
                  <a:pt x="29019" y="29667"/>
                </a:lnTo>
                <a:lnTo>
                  <a:pt x="36245" y="24574"/>
                </a:lnTo>
                <a:lnTo>
                  <a:pt x="42443" y="23291"/>
                </a:lnTo>
                <a:lnTo>
                  <a:pt x="104546" y="23291"/>
                </a:lnTo>
                <a:lnTo>
                  <a:pt x="104546" y="0"/>
                </a:lnTo>
                <a:close/>
              </a:path>
              <a:path w="104775" h="127000">
                <a:moveTo>
                  <a:pt x="104546" y="79121"/>
                </a:moveTo>
                <a:lnTo>
                  <a:pt x="78054" y="79121"/>
                </a:lnTo>
                <a:lnTo>
                  <a:pt x="78054" y="126949"/>
                </a:lnTo>
                <a:lnTo>
                  <a:pt x="104546" y="126949"/>
                </a:lnTo>
                <a:lnTo>
                  <a:pt x="104546" y="79121"/>
                </a:lnTo>
                <a:close/>
              </a:path>
              <a:path w="104775" h="127000">
                <a:moveTo>
                  <a:pt x="104546" y="23291"/>
                </a:moveTo>
                <a:lnTo>
                  <a:pt x="78054" y="23291"/>
                </a:lnTo>
                <a:lnTo>
                  <a:pt x="78054" y="56540"/>
                </a:lnTo>
                <a:lnTo>
                  <a:pt x="104546" y="56540"/>
                </a:lnTo>
                <a:lnTo>
                  <a:pt x="104546" y="23291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841333" y="2969399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589" y="0"/>
                </a:lnTo>
              </a:path>
            </a:pathLst>
          </a:custGeom>
          <a:ln w="19202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9002776" y="2892767"/>
            <a:ext cx="85725" cy="127000"/>
          </a:xfrm>
          <a:custGeom>
            <a:avLst/>
            <a:gdLst/>
            <a:ahLst/>
            <a:cxnLst/>
            <a:rect l="l" t="t" r="r" b="b"/>
            <a:pathLst>
              <a:path w="85725" h="127000">
                <a:moveTo>
                  <a:pt x="74247" y="13868"/>
                </a:moveTo>
                <a:lnTo>
                  <a:pt x="48780" y="13868"/>
                </a:lnTo>
                <a:lnTo>
                  <a:pt x="54889" y="15951"/>
                </a:lnTo>
                <a:lnTo>
                  <a:pt x="63893" y="24244"/>
                </a:lnTo>
                <a:lnTo>
                  <a:pt x="66141" y="30175"/>
                </a:lnTo>
                <a:lnTo>
                  <a:pt x="66141" y="41313"/>
                </a:lnTo>
                <a:lnTo>
                  <a:pt x="46761" y="70408"/>
                </a:lnTo>
                <a:lnTo>
                  <a:pt x="40799" y="75780"/>
                </a:lnTo>
                <a:lnTo>
                  <a:pt x="34097" y="81572"/>
                </a:lnTo>
                <a:lnTo>
                  <a:pt x="26660" y="87782"/>
                </a:lnTo>
                <a:lnTo>
                  <a:pt x="177" y="109347"/>
                </a:lnTo>
                <a:lnTo>
                  <a:pt x="177" y="126949"/>
                </a:lnTo>
                <a:lnTo>
                  <a:pt x="85699" y="126949"/>
                </a:lnTo>
                <a:lnTo>
                  <a:pt x="85699" y="113080"/>
                </a:lnTo>
                <a:lnTo>
                  <a:pt x="22936" y="113080"/>
                </a:lnTo>
                <a:lnTo>
                  <a:pt x="22936" y="109169"/>
                </a:lnTo>
                <a:lnTo>
                  <a:pt x="54228" y="82854"/>
                </a:lnTo>
                <a:lnTo>
                  <a:pt x="80076" y="48954"/>
                </a:lnTo>
                <a:lnTo>
                  <a:pt x="81800" y="37871"/>
                </a:lnTo>
                <a:lnTo>
                  <a:pt x="81174" y="30175"/>
                </a:lnTo>
                <a:lnTo>
                  <a:pt x="81078" y="29222"/>
                </a:lnTo>
                <a:lnTo>
                  <a:pt x="79019" y="21802"/>
                </a:lnTo>
                <a:lnTo>
                  <a:pt x="75542" y="15318"/>
                </a:lnTo>
                <a:lnTo>
                  <a:pt x="74247" y="13868"/>
                </a:lnTo>
                <a:close/>
              </a:path>
              <a:path w="85725" h="127000">
                <a:moveTo>
                  <a:pt x="41427" y="0"/>
                </a:moveTo>
                <a:lnTo>
                  <a:pt x="3668" y="20980"/>
                </a:lnTo>
                <a:lnTo>
                  <a:pt x="0" y="36804"/>
                </a:lnTo>
                <a:lnTo>
                  <a:pt x="15646" y="36804"/>
                </a:lnTo>
                <a:lnTo>
                  <a:pt x="16484" y="29222"/>
                </a:lnTo>
                <a:lnTo>
                  <a:pt x="19113" y="23507"/>
                </a:lnTo>
                <a:lnTo>
                  <a:pt x="28003" y="15798"/>
                </a:lnTo>
                <a:lnTo>
                  <a:pt x="33845" y="13868"/>
                </a:lnTo>
                <a:lnTo>
                  <a:pt x="74247" y="13868"/>
                </a:lnTo>
                <a:lnTo>
                  <a:pt x="70675" y="9867"/>
                </a:lnTo>
                <a:lnTo>
                  <a:pt x="64683" y="5550"/>
                </a:lnTo>
                <a:lnTo>
                  <a:pt x="57813" y="2466"/>
                </a:lnTo>
                <a:lnTo>
                  <a:pt x="50062" y="616"/>
                </a:lnTo>
                <a:lnTo>
                  <a:pt x="414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9160840" y="2930105"/>
            <a:ext cx="67310" cy="90170"/>
          </a:xfrm>
          <a:custGeom>
            <a:avLst/>
            <a:gdLst/>
            <a:ahLst/>
            <a:cxnLst/>
            <a:rect l="l" t="t" r="r" b="b"/>
            <a:pathLst>
              <a:path w="67309" h="90169">
                <a:moveTo>
                  <a:pt x="67208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13157"/>
                </a:lnTo>
                <a:lnTo>
                  <a:pt x="67208" y="13157"/>
                </a:lnTo>
                <a:lnTo>
                  <a:pt x="6720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9242628" y="2927794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94" y="0"/>
                </a:moveTo>
                <a:lnTo>
                  <a:pt x="6654" y="20447"/>
                </a:lnTo>
                <a:lnTo>
                  <a:pt x="0" y="47117"/>
                </a:lnTo>
                <a:lnTo>
                  <a:pt x="740" y="56894"/>
                </a:lnTo>
                <a:lnTo>
                  <a:pt x="25806" y="90900"/>
                </a:lnTo>
                <a:lnTo>
                  <a:pt x="44094" y="94234"/>
                </a:lnTo>
                <a:lnTo>
                  <a:pt x="53783" y="93400"/>
                </a:lnTo>
                <a:lnTo>
                  <a:pt x="62391" y="90900"/>
                </a:lnTo>
                <a:lnTo>
                  <a:pt x="69919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3" y="56894"/>
                </a:lnTo>
                <a:lnTo>
                  <a:pt x="15206" y="37339"/>
                </a:lnTo>
                <a:lnTo>
                  <a:pt x="17602" y="29603"/>
                </a:lnTo>
                <a:lnTo>
                  <a:pt x="27559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9" y="7500"/>
                </a:lnTo>
                <a:lnTo>
                  <a:pt x="62391" y="3333"/>
                </a:lnTo>
                <a:lnTo>
                  <a:pt x="53783" y="833"/>
                </a:lnTo>
                <a:lnTo>
                  <a:pt x="44094" y="0"/>
                </a:lnTo>
                <a:close/>
              </a:path>
              <a:path w="88265" h="94614">
                <a:moveTo>
                  <a:pt x="76168" y="13157"/>
                </a:moveTo>
                <a:lnTo>
                  <a:pt x="53454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1" y="37339"/>
                </a:lnTo>
                <a:lnTo>
                  <a:pt x="72985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50" y="37339"/>
                </a:lnTo>
                <a:lnTo>
                  <a:pt x="85234" y="28449"/>
                </a:lnTo>
                <a:lnTo>
                  <a:pt x="81539" y="20447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9343808" y="2930105"/>
            <a:ext cx="107314" cy="115570"/>
          </a:xfrm>
          <a:custGeom>
            <a:avLst/>
            <a:gdLst/>
            <a:ahLst/>
            <a:cxnLst/>
            <a:rect l="l" t="t" r="r" b="b"/>
            <a:pathLst>
              <a:path w="107315" h="115569">
                <a:moveTo>
                  <a:pt x="107022" y="76453"/>
                </a:moveTo>
                <a:lnTo>
                  <a:pt x="0" y="76453"/>
                </a:lnTo>
                <a:lnTo>
                  <a:pt x="0" y="115036"/>
                </a:lnTo>
                <a:lnTo>
                  <a:pt x="14744" y="115036"/>
                </a:lnTo>
                <a:lnTo>
                  <a:pt x="14744" y="89611"/>
                </a:lnTo>
                <a:lnTo>
                  <a:pt x="107022" y="89611"/>
                </a:lnTo>
                <a:lnTo>
                  <a:pt x="107022" y="76453"/>
                </a:lnTo>
                <a:close/>
              </a:path>
              <a:path w="107315" h="115569">
                <a:moveTo>
                  <a:pt x="107022" y="89611"/>
                </a:moveTo>
                <a:lnTo>
                  <a:pt x="92265" y="89611"/>
                </a:lnTo>
                <a:lnTo>
                  <a:pt x="92265" y="115036"/>
                </a:lnTo>
                <a:lnTo>
                  <a:pt x="107022" y="115036"/>
                </a:lnTo>
                <a:lnTo>
                  <a:pt x="107022" y="89611"/>
                </a:lnTo>
                <a:close/>
              </a:path>
              <a:path w="107315" h="115569">
                <a:moveTo>
                  <a:pt x="90500" y="0"/>
                </a:moveTo>
                <a:lnTo>
                  <a:pt x="22923" y="0"/>
                </a:lnTo>
                <a:lnTo>
                  <a:pt x="22923" y="24536"/>
                </a:lnTo>
                <a:lnTo>
                  <a:pt x="22235" y="38452"/>
                </a:lnTo>
                <a:lnTo>
                  <a:pt x="20170" y="51742"/>
                </a:lnTo>
                <a:lnTo>
                  <a:pt x="16729" y="64409"/>
                </a:lnTo>
                <a:lnTo>
                  <a:pt x="11912" y="76453"/>
                </a:lnTo>
                <a:lnTo>
                  <a:pt x="27190" y="76453"/>
                </a:lnTo>
                <a:lnTo>
                  <a:pt x="31472" y="65143"/>
                </a:lnTo>
                <a:lnTo>
                  <a:pt x="34528" y="52719"/>
                </a:lnTo>
                <a:lnTo>
                  <a:pt x="36359" y="39183"/>
                </a:lnTo>
                <a:lnTo>
                  <a:pt x="36969" y="24536"/>
                </a:lnTo>
                <a:lnTo>
                  <a:pt x="36969" y="13157"/>
                </a:lnTo>
                <a:lnTo>
                  <a:pt x="90500" y="13157"/>
                </a:lnTo>
                <a:lnTo>
                  <a:pt x="90500" y="0"/>
                </a:lnTo>
                <a:close/>
              </a:path>
              <a:path w="107315" h="115569">
                <a:moveTo>
                  <a:pt x="90500" y="13157"/>
                </a:moveTo>
                <a:lnTo>
                  <a:pt x="75374" y="13157"/>
                </a:lnTo>
                <a:lnTo>
                  <a:pt x="75374" y="76453"/>
                </a:lnTo>
                <a:lnTo>
                  <a:pt x="90500" y="76453"/>
                </a:lnTo>
                <a:lnTo>
                  <a:pt x="90500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9463468" y="2927794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11" y="13157"/>
                </a:moveTo>
                <a:lnTo>
                  <a:pt x="49072" y="13157"/>
                </a:lnTo>
                <a:lnTo>
                  <a:pt x="54571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2" y="35927"/>
                </a:lnTo>
                <a:lnTo>
                  <a:pt x="0" y="56895"/>
                </a:lnTo>
                <a:lnTo>
                  <a:pt x="0" y="73139"/>
                </a:lnTo>
                <a:lnTo>
                  <a:pt x="2895" y="80010"/>
                </a:lnTo>
                <a:lnTo>
                  <a:pt x="14516" y="91389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0" y="93500"/>
                </a:lnTo>
                <a:lnTo>
                  <a:pt x="48485" y="91300"/>
                </a:lnTo>
                <a:lnTo>
                  <a:pt x="54873" y="87633"/>
                </a:lnTo>
                <a:lnTo>
                  <a:pt x="60083" y="82499"/>
                </a:lnTo>
                <a:lnTo>
                  <a:pt x="78231" y="82499"/>
                </a:lnTo>
                <a:lnTo>
                  <a:pt x="78231" y="81076"/>
                </a:lnTo>
                <a:lnTo>
                  <a:pt x="29273" y="81076"/>
                </a:lnTo>
                <a:lnTo>
                  <a:pt x="24142" y="79603"/>
                </a:lnTo>
                <a:lnTo>
                  <a:pt x="16916" y="73672"/>
                </a:lnTo>
                <a:lnTo>
                  <a:pt x="15112" y="69646"/>
                </a:lnTo>
                <a:lnTo>
                  <a:pt x="15112" y="64541"/>
                </a:lnTo>
                <a:lnTo>
                  <a:pt x="16456" y="57073"/>
                </a:lnTo>
                <a:lnTo>
                  <a:pt x="20488" y="51739"/>
                </a:lnTo>
                <a:lnTo>
                  <a:pt x="27210" y="48539"/>
                </a:lnTo>
                <a:lnTo>
                  <a:pt x="36626" y="47472"/>
                </a:lnTo>
                <a:lnTo>
                  <a:pt x="78231" y="47472"/>
                </a:lnTo>
                <a:lnTo>
                  <a:pt x="78231" y="20980"/>
                </a:lnTo>
                <a:lnTo>
                  <a:pt x="74929" y="13334"/>
                </a:lnTo>
                <a:lnTo>
                  <a:pt x="74711" y="13157"/>
                </a:lnTo>
                <a:close/>
              </a:path>
              <a:path w="78740" h="94614">
                <a:moveTo>
                  <a:pt x="78231" y="82499"/>
                </a:moveTo>
                <a:lnTo>
                  <a:pt x="64007" y="82499"/>
                </a:lnTo>
                <a:lnTo>
                  <a:pt x="64007" y="91922"/>
                </a:lnTo>
                <a:lnTo>
                  <a:pt x="78231" y="91922"/>
                </a:lnTo>
                <a:lnTo>
                  <a:pt x="78231" y="82499"/>
                </a:lnTo>
                <a:close/>
              </a:path>
              <a:path w="78740" h="94614">
                <a:moveTo>
                  <a:pt x="78231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44" y="68783"/>
                </a:lnTo>
                <a:lnTo>
                  <a:pt x="49834" y="78625"/>
                </a:lnTo>
                <a:lnTo>
                  <a:pt x="43383" y="81076"/>
                </a:lnTo>
                <a:lnTo>
                  <a:pt x="78231" y="81076"/>
                </a:lnTo>
                <a:lnTo>
                  <a:pt x="78231" y="47472"/>
                </a:lnTo>
                <a:close/>
              </a:path>
              <a:path w="78740" h="94614">
                <a:moveTo>
                  <a:pt x="41249" y="0"/>
                </a:moveTo>
                <a:lnTo>
                  <a:pt x="6273" y="17957"/>
                </a:lnTo>
                <a:lnTo>
                  <a:pt x="5676" y="26136"/>
                </a:lnTo>
                <a:lnTo>
                  <a:pt x="20789" y="26136"/>
                </a:lnTo>
                <a:lnTo>
                  <a:pt x="21628" y="17487"/>
                </a:lnTo>
                <a:lnTo>
                  <a:pt x="28562" y="13157"/>
                </a:lnTo>
                <a:lnTo>
                  <a:pt x="74711" y="13157"/>
                </a:lnTo>
                <a:lnTo>
                  <a:pt x="68364" y="8000"/>
                </a:lnTo>
                <a:lnTo>
                  <a:pt x="62963" y="4500"/>
                </a:lnTo>
                <a:lnTo>
                  <a:pt x="56645" y="2000"/>
                </a:lnTo>
                <a:lnTo>
                  <a:pt x="49408" y="500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9614052" y="2892767"/>
            <a:ext cx="88265" cy="129539"/>
          </a:xfrm>
          <a:custGeom>
            <a:avLst/>
            <a:gdLst/>
            <a:ahLst/>
            <a:cxnLst/>
            <a:rect l="l" t="t" r="r" b="b"/>
            <a:pathLst>
              <a:path w="88265" h="129539">
                <a:moveTo>
                  <a:pt x="47307" y="0"/>
                </a:moveTo>
                <a:lnTo>
                  <a:pt x="12014" y="19024"/>
                </a:lnTo>
                <a:lnTo>
                  <a:pt x="0" y="68097"/>
                </a:lnTo>
                <a:lnTo>
                  <a:pt x="768" y="83010"/>
                </a:lnTo>
                <a:lnTo>
                  <a:pt x="18970" y="121063"/>
                </a:lnTo>
                <a:lnTo>
                  <a:pt x="45707" y="129260"/>
                </a:lnTo>
                <a:lnTo>
                  <a:pt x="54901" y="128493"/>
                </a:lnTo>
                <a:lnTo>
                  <a:pt x="63107" y="126193"/>
                </a:lnTo>
                <a:lnTo>
                  <a:pt x="70326" y="122359"/>
                </a:lnTo>
                <a:lnTo>
                  <a:pt x="76555" y="116992"/>
                </a:lnTo>
                <a:lnTo>
                  <a:pt x="77788" y="115392"/>
                </a:lnTo>
                <a:lnTo>
                  <a:pt x="37706" y="115392"/>
                </a:lnTo>
                <a:lnTo>
                  <a:pt x="31178" y="112852"/>
                </a:lnTo>
                <a:lnTo>
                  <a:pt x="20751" y="102654"/>
                </a:lnTo>
                <a:lnTo>
                  <a:pt x="18257" y="96012"/>
                </a:lnTo>
                <a:lnTo>
                  <a:pt x="18306" y="77993"/>
                </a:lnTo>
                <a:lnTo>
                  <a:pt x="20688" y="71716"/>
                </a:lnTo>
                <a:lnTo>
                  <a:pt x="30886" y="62001"/>
                </a:lnTo>
                <a:lnTo>
                  <a:pt x="37350" y="59563"/>
                </a:lnTo>
                <a:lnTo>
                  <a:pt x="78452" y="59563"/>
                </a:lnTo>
                <a:lnTo>
                  <a:pt x="77150" y="57962"/>
                </a:lnTo>
                <a:lnTo>
                  <a:pt x="15112" y="57962"/>
                </a:lnTo>
                <a:lnTo>
                  <a:pt x="15951" y="48209"/>
                </a:lnTo>
                <a:lnTo>
                  <a:pt x="40325" y="14601"/>
                </a:lnTo>
                <a:lnTo>
                  <a:pt x="47307" y="13868"/>
                </a:lnTo>
                <a:lnTo>
                  <a:pt x="79272" y="13868"/>
                </a:lnTo>
                <a:lnTo>
                  <a:pt x="72643" y="8267"/>
                </a:lnTo>
                <a:lnTo>
                  <a:pt x="67358" y="4650"/>
                </a:lnTo>
                <a:lnTo>
                  <a:pt x="61371" y="2066"/>
                </a:lnTo>
                <a:lnTo>
                  <a:pt x="54686" y="516"/>
                </a:lnTo>
                <a:lnTo>
                  <a:pt x="47307" y="0"/>
                </a:lnTo>
                <a:close/>
              </a:path>
              <a:path w="88265" h="129539">
                <a:moveTo>
                  <a:pt x="78452" y="59563"/>
                </a:moveTo>
                <a:lnTo>
                  <a:pt x="53111" y="59563"/>
                </a:lnTo>
                <a:lnTo>
                  <a:pt x="59626" y="61937"/>
                </a:lnTo>
                <a:lnTo>
                  <a:pt x="69824" y="71424"/>
                </a:lnTo>
                <a:lnTo>
                  <a:pt x="72287" y="77993"/>
                </a:lnTo>
                <a:lnTo>
                  <a:pt x="72377" y="96012"/>
                </a:lnTo>
                <a:lnTo>
                  <a:pt x="69849" y="102946"/>
                </a:lnTo>
                <a:lnTo>
                  <a:pt x="59778" y="112903"/>
                </a:lnTo>
                <a:lnTo>
                  <a:pt x="53352" y="115392"/>
                </a:lnTo>
                <a:lnTo>
                  <a:pt x="77788" y="115392"/>
                </a:lnTo>
                <a:lnTo>
                  <a:pt x="81572" y="110481"/>
                </a:lnTo>
                <a:lnTo>
                  <a:pt x="85156" y="103216"/>
                </a:lnTo>
                <a:lnTo>
                  <a:pt x="87306" y="95193"/>
                </a:lnTo>
                <a:lnTo>
                  <a:pt x="88023" y="86410"/>
                </a:lnTo>
                <a:lnTo>
                  <a:pt x="87311" y="77993"/>
                </a:lnTo>
                <a:lnTo>
                  <a:pt x="85177" y="70342"/>
                </a:lnTo>
                <a:lnTo>
                  <a:pt x="81621" y="63457"/>
                </a:lnTo>
                <a:lnTo>
                  <a:pt x="78452" y="59563"/>
                </a:lnTo>
                <a:close/>
              </a:path>
              <a:path w="88265" h="129539">
                <a:moveTo>
                  <a:pt x="48196" y="45872"/>
                </a:moveTo>
                <a:lnTo>
                  <a:pt x="41440" y="45872"/>
                </a:lnTo>
                <a:lnTo>
                  <a:pt x="35534" y="47091"/>
                </a:lnTo>
                <a:lnTo>
                  <a:pt x="25463" y="51955"/>
                </a:lnTo>
                <a:lnTo>
                  <a:pt x="21640" y="54762"/>
                </a:lnTo>
                <a:lnTo>
                  <a:pt x="19037" y="57962"/>
                </a:lnTo>
                <a:lnTo>
                  <a:pt x="77150" y="57962"/>
                </a:lnTo>
                <a:lnTo>
                  <a:pt x="48196" y="45872"/>
                </a:lnTo>
                <a:close/>
              </a:path>
              <a:path w="88265" h="129539">
                <a:moveTo>
                  <a:pt x="79272" y="13868"/>
                </a:moveTo>
                <a:lnTo>
                  <a:pt x="47307" y="13868"/>
                </a:lnTo>
                <a:lnTo>
                  <a:pt x="55139" y="14858"/>
                </a:lnTo>
                <a:lnTo>
                  <a:pt x="61394" y="17827"/>
                </a:lnTo>
                <a:lnTo>
                  <a:pt x="66074" y="22773"/>
                </a:lnTo>
                <a:lnTo>
                  <a:pt x="69176" y="29692"/>
                </a:lnTo>
                <a:lnTo>
                  <a:pt x="84645" y="29692"/>
                </a:lnTo>
                <a:lnTo>
                  <a:pt x="83210" y="20929"/>
                </a:lnTo>
                <a:lnTo>
                  <a:pt x="79272" y="138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9773729" y="2930105"/>
            <a:ext cx="95885" cy="90170"/>
          </a:xfrm>
          <a:custGeom>
            <a:avLst/>
            <a:gdLst/>
            <a:ahLst/>
            <a:cxnLst/>
            <a:rect l="l" t="t" r="r" b="b"/>
            <a:pathLst>
              <a:path w="95884" h="90169">
                <a:moveTo>
                  <a:pt x="24003" y="0"/>
                </a:moveTo>
                <a:lnTo>
                  <a:pt x="0" y="0"/>
                </a:lnTo>
                <a:lnTo>
                  <a:pt x="0" y="89611"/>
                </a:lnTo>
                <a:lnTo>
                  <a:pt x="14757" y="89611"/>
                </a:lnTo>
                <a:lnTo>
                  <a:pt x="14757" y="17602"/>
                </a:lnTo>
                <a:lnTo>
                  <a:pt x="33492" y="17602"/>
                </a:lnTo>
                <a:lnTo>
                  <a:pt x="24003" y="0"/>
                </a:lnTo>
                <a:close/>
              </a:path>
              <a:path w="95884" h="90169">
                <a:moveTo>
                  <a:pt x="95656" y="17602"/>
                </a:moveTo>
                <a:lnTo>
                  <a:pt x="80899" y="17602"/>
                </a:lnTo>
                <a:lnTo>
                  <a:pt x="80899" y="89611"/>
                </a:lnTo>
                <a:lnTo>
                  <a:pt x="95656" y="89611"/>
                </a:lnTo>
                <a:lnTo>
                  <a:pt x="95656" y="17602"/>
                </a:lnTo>
                <a:close/>
              </a:path>
              <a:path w="95884" h="90169">
                <a:moveTo>
                  <a:pt x="33492" y="17602"/>
                </a:moveTo>
                <a:lnTo>
                  <a:pt x="18669" y="17602"/>
                </a:lnTo>
                <a:lnTo>
                  <a:pt x="39471" y="56006"/>
                </a:lnTo>
                <a:lnTo>
                  <a:pt x="56184" y="56006"/>
                </a:lnTo>
                <a:lnTo>
                  <a:pt x="64371" y="40893"/>
                </a:lnTo>
                <a:lnTo>
                  <a:pt x="46050" y="40893"/>
                </a:lnTo>
                <a:lnTo>
                  <a:pt x="33492" y="17602"/>
                </a:lnTo>
                <a:close/>
              </a:path>
              <a:path w="95884" h="90169">
                <a:moveTo>
                  <a:pt x="95656" y="0"/>
                </a:moveTo>
                <a:lnTo>
                  <a:pt x="72009" y="0"/>
                </a:lnTo>
                <a:lnTo>
                  <a:pt x="49961" y="40893"/>
                </a:lnTo>
                <a:lnTo>
                  <a:pt x="64371" y="40893"/>
                </a:lnTo>
                <a:lnTo>
                  <a:pt x="76987" y="17602"/>
                </a:lnTo>
                <a:lnTo>
                  <a:pt x="95656" y="17602"/>
                </a:lnTo>
                <a:lnTo>
                  <a:pt x="956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9893033" y="2927794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4">
                <a:moveTo>
                  <a:pt x="43205" y="0"/>
                </a:moveTo>
                <a:lnTo>
                  <a:pt x="6499" y="19460"/>
                </a:lnTo>
                <a:lnTo>
                  <a:pt x="0" y="46228"/>
                </a:lnTo>
                <a:lnTo>
                  <a:pt x="721" y="56395"/>
                </a:lnTo>
                <a:lnTo>
                  <a:pt x="25330" y="90900"/>
                </a:lnTo>
                <a:lnTo>
                  <a:pt x="43561" y="94234"/>
                </a:lnTo>
                <a:lnTo>
                  <a:pt x="51178" y="93767"/>
                </a:lnTo>
                <a:lnTo>
                  <a:pt x="76451" y="81076"/>
                </a:lnTo>
                <a:lnTo>
                  <a:pt x="34429" y="81076"/>
                </a:lnTo>
                <a:lnTo>
                  <a:pt x="27432" y="78092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3"/>
                </a:lnTo>
                <a:lnTo>
                  <a:pt x="82507" y="34315"/>
                </a:lnTo>
                <a:lnTo>
                  <a:pt x="15824" y="34315"/>
                </a:lnTo>
                <a:lnTo>
                  <a:pt x="16891" y="28155"/>
                </a:lnTo>
                <a:lnTo>
                  <a:pt x="19735" y="23088"/>
                </a:lnTo>
                <a:lnTo>
                  <a:pt x="28981" y="15151"/>
                </a:lnTo>
                <a:lnTo>
                  <a:pt x="35140" y="13157"/>
                </a:lnTo>
                <a:lnTo>
                  <a:pt x="73365" y="13157"/>
                </a:lnTo>
                <a:lnTo>
                  <a:pt x="72542" y="12001"/>
                </a:lnTo>
                <a:lnTo>
                  <a:pt x="66836" y="6750"/>
                </a:lnTo>
                <a:lnTo>
                  <a:pt x="60045" y="3000"/>
                </a:lnTo>
                <a:lnTo>
                  <a:pt x="52168" y="750"/>
                </a:lnTo>
                <a:lnTo>
                  <a:pt x="43205" y="0"/>
                </a:lnTo>
                <a:close/>
              </a:path>
              <a:path w="83820" h="94614">
                <a:moveTo>
                  <a:pt x="81610" y="67208"/>
                </a:moveTo>
                <a:lnTo>
                  <a:pt x="66319" y="67208"/>
                </a:lnTo>
                <a:lnTo>
                  <a:pt x="63295" y="73275"/>
                </a:lnTo>
                <a:lnTo>
                  <a:pt x="58493" y="77609"/>
                </a:lnTo>
                <a:lnTo>
                  <a:pt x="51914" y="80210"/>
                </a:lnTo>
                <a:lnTo>
                  <a:pt x="43561" y="81076"/>
                </a:lnTo>
                <a:lnTo>
                  <a:pt x="76451" y="81076"/>
                </a:lnTo>
                <a:lnTo>
                  <a:pt x="80060" y="75272"/>
                </a:lnTo>
                <a:lnTo>
                  <a:pt x="81610" y="67208"/>
                </a:lnTo>
                <a:close/>
              </a:path>
              <a:path w="83820" h="94614">
                <a:moveTo>
                  <a:pt x="73365" y="13157"/>
                </a:moveTo>
                <a:lnTo>
                  <a:pt x="50076" y="13157"/>
                </a:lnTo>
                <a:lnTo>
                  <a:pt x="55880" y="15176"/>
                </a:lnTo>
                <a:lnTo>
                  <a:pt x="64655" y="23228"/>
                </a:lnTo>
                <a:lnTo>
                  <a:pt x="67081" y="28270"/>
                </a:lnTo>
                <a:lnTo>
                  <a:pt x="67564" y="34315"/>
                </a:lnTo>
                <a:lnTo>
                  <a:pt x="82507" y="34315"/>
                </a:lnTo>
                <a:lnTo>
                  <a:pt x="82407" y="33255"/>
                </a:lnTo>
                <a:lnTo>
                  <a:pt x="80362" y="25449"/>
                </a:lnTo>
                <a:lnTo>
                  <a:pt x="77073" y="18364"/>
                </a:lnTo>
                <a:lnTo>
                  <a:pt x="7336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9994201" y="2927794"/>
            <a:ext cx="81280" cy="94615"/>
          </a:xfrm>
          <a:custGeom>
            <a:avLst/>
            <a:gdLst/>
            <a:ahLst/>
            <a:cxnLst/>
            <a:rect l="l" t="t" r="r" b="b"/>
            <a:pathLst>
              <a:path w="81279" h="94614">
                <a:moveTo>
                  <a:pt x="43560" y="0"/>
                </a:moveTo>
                <a:lnTo>
                  <a:pt x="6499" y="20215"/>
                </a:lnTo>
                <a:lnTo>
                  <a:pt x="0" y="47117"/>
                </a:lnTo>
                <a:lnTo>
                  <a:pt x="726" y="56970"/>
                </a:lnTo>
                <a:lnTo>
                  <a:pt x="25446" y="90925"/>
                </a:lnTo>
                <a:lnTo>
                  <a:pt x="43560" y="94234"/>
                </a:lnTo>
                <a:lnTo>
                  <a:pt x="50863" y="93738"/>
                </a:lnTo>
                <a:lnTo>
                  <a:pt x="57492" y="92254"/>
                </a:lnTo>
                <a:lnTo>
                  <a:pt x="63445" y="89781"/>
                </a:lnTo>
                <a:lnTo>
                  <a:pt x="68719" y="86321"/>
                </a:lnTo>
                <a:lnTo>
                  <a:pt x="75266" y="81076"/>
                </a:lnTo>
                <a:lnTo>
                  <a:pt x="34074" y="81076"/>
                </a:lnTo>
                <a:lnTo>
                  <a:pt x="26962" y="77825"/>
                </a:lnTo>
                <a:lnTo>
                  <a:pt x="15112" y="37045"/>
                </a:lnTo>
                <a:lnTo>
                  <a:pt x="17449" y="29019"/>
                </a:lnTo>
                <a:lnTo>
                  <a:pt x="26809" y="16332"/>
                </a:lnTo>
                <a:lnTo>
                  <a:pt x="33959" y="13157"/>
                </a:lnTo>
                <a:lnTo>
                  <a:pt x="75327" y="13157"/>
                </a:lnTo>
                <a:lnTo>
                  <a:pt x="75171" y="12890"/>
                </a:lnTo>
                <a:lnTo>
                  <a:pt x="68719" y="7734"/>
                </a:lnTo>
                <a:lnTo>
                  <a:pt x="63511" y="4350"/>
                </a:lnTo>
                <a:lnTo>
                  <a:pt x="57583" y="1933"/>
                </a:lnTo>
                <a:lnTo>
                  <a:pt x="50933" y="483"/>
                </a:lnTo>
                <a:lnTo>
                  <a:pt x="43560" y="0"/>
                </a:lnTo>
                <a:close/>
              </a:path>
              <a:path w="81279" h="94614">
                <a:moveTo>
                  <a:pt x="81254" y="64897"/>
                </a:moveTo>
                <a:lnTo>
                  <a:pt x="66141" y="64897"/>
                </a:lnTo>
                <a:lnTo>
                  <a:pt x="63329" y="71979"/>
                </a:lnTo>
                <a:lnTo>
                  <a:pt x="58627" y="77035"/>
                </a:lnTo>
                <a:lnTo>
                  <a:pt x="52038" y="80066"/>
                </a:lnTo>
                <a:lnTo>
                  <a:pt x="43560" y="81076"/>
                </a:lnTo>
                <a:lnTo>
                  <a:pt x="75266" y="81076"/>
                </a:lnTo>
                <a:lnTo>
                  <a:pt x="79478" y="73906"/>
                </a:lnTo>
                <a:lnTo>
                  <a:pt x="81254" y="64897"/>
                </a:lnTo>
                <a:close/>
              </a:path>
              <a:path w="81279" h="94614">
                <a:moveTo>
                  <a:pt x="75327" y="13157"/>
                </a:moveTo>
                <a:lnTo>
                  <a:pt x="43560" y="13157"/>
                </a:lnTo>
                <a:lnTo>
                  <a:pt x="51404" y="14102"/>
                </a:lnTo>
                <a:lnTo>
                  <a:pt x="57694" y="16937"/>
                </a:lnTo>
                <a:lnTo>
                  <a:pt x="62429" y="21660"/>
                </a:lnTo>
                <a:lnTo>
                  <a:pt x="65608" y="28270"/>
                </a:lnTo>
                <a:lnTo>
                  <a:pt x="80708" y="28270"/>
                </a:lnTo>
                <a:lnTo>
                  <a:pt x="79171" y="19735"/>
                </a:lnTo>
                <a:lnTo>
                  <a:pt x="75327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0094303" y="2930105"/>
            <a:ext cx="77470" cy="90170"/>
          </a:xfrm>
          <a:custGeom>
            <a:avLst/>
            <a:gdLst/>
            <a:ahLst/>
            <a:cxnLst/>
            <a:rect l="l" t="t" r="r" b="b"/>
            <a:pathLst>
              <a:path w="77470" h="90169">
                <a:moveTo>
                  <a:pt x="77343" y="0"/>
                </a:moveTo>
                <a:lnTo>
                  <a:pt x="22517" y="0"/>
                </a:lnTo>
                <a:lnTo>
                  <a:pt x="14719" y="2374"/>
                </a:lnTo>
                <a:lnTo>
                  <a:pt x="3937" y="11861"/>
                </a:lnTo>
                <a:lnTo>
                  <a:pt x="1231" y="18554"/>
                </a:lnTo>
                <a:lnTo>
                  <a:pt x="1231" y="27203"/>
                </a:lnTo>
                <a:lnTo>
                  <a:pt x="2100" y="35006"/>
                </a:lnTo>
                <a:lnTo>
                  <a:pt x="4705" y="41519"/>
                </a:lnTo>
                <a:lnTo>
                  <a:pt x="9043" y="46741"/>
                </a:lnTo>
                <a:lnTo>
                  <a:pt x="15113" y="50673"/>
                </a:lnTo>
                <a:lnTo>
                  <a:pt x="0" y="89611"/>
                </a:lnTo>
                <a:lnTo>
                  <a:pt x="15811" y="89611"/>
                </a:lnTo>
                <a:lnTo>
                  <a:pt x="29337" y="54051"/>
                </a:lnTo>
                <a:lnTo>
                  <a:pt x="77343" y="54051"/>
                </a:lnTo>
                <a:lnTo>
                  <a:pt x="77343" y="41427"/>
                </a:lnTo>
                <a:lnTo>
                  <a:pt x="27787" y="41427"/>
                </a:lnTo>
                <a:lnTo>
                  <a:pt x="23164" y="40246"/>
                </a:lnTo>
                <a:lnTo>
                  <a:pt x="17716" y="35496"/>
                </a:lnTo>
                <a:lnTo>
                  <a:pt x="16357" y="32004"/>
                </a:lnTo>
                <a:lnTo>
                  <a:pt x="16357" y="22644"/>
                </a:lnTo>
                <a:lnTo>
                  <a:pt x="17716" y="19024"/>
                </a:lnTo>
                <a:lnTo>
                  <a:pt x="23164" y="14046"/>
                </a:lnTo>
                <a:lnTo>
                  <a:pt x="27787" y="12801"/>
                </a:lnTo>
                <a:lnTo>
                  <a:pt x="77343" y="12801"/>
                </a:lnTo>
                <a:lnTo>
                  <a:pt x="77343" y="0"/>
                </a:lnTo>
                <a:close/>
              </a:path>
              <a:path w="77470" h="90169">
                <a:moveTo>
                  <a:pt x="77343" y="54051"/>
                </a:moveTo>
                <a:lnTo>
                  <a:pt x="29337" y="54051"/>
                </a:lnTo>
                <a:lnTo>
                  <a:pt x="62039" y="54228"/>
                </a:lnTo>
                <a:lnTo>
                  <a:pt x="62039" y="89611"/>
                </a:lnTo>
                <a:lnTo>
                  <a:pt x="77343" y="89611"/>
                </a:lnTo>
                <a:lnTo>
                  <a:pt x="77343" y="54051"/>
                </a:lnTo>
                <a:close/>
              </a:path>
              <a:path w="77470" h="90169">
                <a:moveTo>
                  <a:pt x="77343" y="12801"/>
                </a:moveTo>
                <a:lnTo>
                  <a:pt x="62039" y="12801"/>
                </a:lnTo>
                <a:lnTo>
                  <a:pt x="62039" y="41427"/>
                </a:lnTo>
                <a:lnTo>
                  <a:pt x="77343" y="41427"/>
                </a:lnTo>
                <a:lnTo>
                  <a:pt x="77343" y="128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0280802" y="303297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579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0200626" y="3013290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754" y="0"/>
                </a:lnTo>
              </a:path>
            </a:pathLst>
          </a:custGeom>
          <a:ln w="139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0208177" y="2930105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15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0271467" y="2930105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3"/>
                </a:lnTo>
              </a:path>
            </a:pathLst>
          </a:custGeom>
          <a:ln w="151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0309441" y="2927794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4">
                <a:moveTo>
                  <a:pt x="43192" y="0"/>
                </a:moveTo>
                <a:lnTo>
                  <a:pt x="6499" y="19460"/>
                </a:lnTo>
                <a:lnTo>
                  <a:pt x="0" y="46228"/>
                </a:lnTo>
                <a:lnTo>
                  <a:pt x="721" y="56395"/>
                </a:lnTo>
                <a:lnTo>
                  <a:pt x="25330" y="90900"/>
                </a:lnTo>
                <a:lnTo>
                  <a:pt x="43561" y="94234"/>
                </a:lnTo>
                <a:lnTo>
                  <a:pt x="51173" y="93767"/>
                </a:lnTo>
                <a:lnTo>
                  <a:pt x="76451" y="81076"/>
                </a:lnTo>
                <a:lnTo>
                  <a:pt x="34429" y="81076"/>
                </a:lnTo>
                <a:lnTo>
                  <a:pt x="27432" y="78092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3"/>
                </a:lnTo>
                <a:lnTo>
                  <a:pt x="82507" y="34315"/>
                </a:lnTo>
                <a:lnTo>
                  <a:pt x="15811" y="34315"/>
                </a:lnTo>
                <a:lnTo>
                  <a:pt x="16891" y="28155"/>
                </a:lnTo>
                <a:lnTo>
                  <a:pt x="19723" y="23088"/>
                </a:lnTo>
                <a:lnTo>
                  <a:pt x="28968" y="15151"/>
                </a:lnTo>
                <a:lnTo>
                  <a:pt x="35140" y="13157"/>
                </a:lnTo>
                <a:lnTo>
                  <a:pt x="73365" y="13157"/>
                </a:lnTo>
                <a:lnTo>
                  <a:pt x="72542" y="12001"/>
                </a:lnTo>
                <a:lnTo>
                  <a:pt x="66836" y="6750"/>
                </a:lnTo>
                <a:lnTo>
                  <a:pt x="60044" y="3000"/>
                </a:lnTo>
                <a:lnTo>
                  <a:pt x="52163" y="750"/>
                </a:lnTo>
                <a:lnTo>
                  <a:pt x="43192" y="0"/>
                </a:lnTo>
                <a:close/>
              </a:path>
              <a:path w="83820" h="94614">
                <a:moveTo>
                  <a:pt x="81597" y="67208"/>
                </a:moveTo>
                <a:lnTo>
                  <a:pt x="66319" y="67208"/>
                </a:lnTo>
                <a:lnTo>
                  <a:pt x="63295" y="73275"/>
                </a:lnTo>
                <a:lnTo>
                  <a:pt x="58493" y="77609"/>
                </a:lnTo>
                <a:lnTo>
                  <a:pt x="51914" y="80210"/>
                </a:lnTo>
                <a:lnTo>
                  <a:pt x="43561" y="81076"/>
                </a:lnTo>
                <a:lnTo>
                  <a:pt x="76451" y="81076"/>
                </a:lnTo>
                <a:lnTo>
                  <a:pt x="80060" y="75272"/>
                </a:lnTo>
                <a:lnTo>
                  <a:pt x="81597" y="67208"/>
                </a:lnTo>
                <a:close/>
              </a:path>
              <a:path w="83820" h="94614">
                <a:moveTo>
                  <a:pt x="73365" y="13157"/>
                </a:moveTo>
                <a:lnTo>
                  <a:pt x="50076" y="13157"/>
                </a:lnTo>
                <a:lnTo>
                  <a:pt x="55880" y="15176"/>
                </a:lnTo>
                <a:lnTo>
                  <a:pt x="64655" y="23228"/>
                </a:lnTo>
                <a:lnTo>
                  <a:pt x="67081" y="28270"/>
                </a:lnTo>
                <a:lnTo>
                  <a:pt x="67564" y="34315"/>
                </a:lnTo>
                <a:lnTo>
                  <a:pt x="82507" y="34315"/>
                </a:lnTo>
                <a:lnTo>
                  <a:pt x="82407" y="33255"/>
                </a:lnTo>
                <a:lnTo>
                  <a:pt x="80362" y="25449"/>
                </a:lnTo>
                <a:lnTo>
                  <a:pt x="77073" y="18364"/>
                </a:lnTo>
                <a:lnTo>
                  <a:pt x="7336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0416108" y="2930105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4" h="90169">
                <a:moveTo>
                  <a:pt x="53467" y="0"/>
                </a:moveTo>
                <a:lnTo>
                  <a:pt x="0" y="0"/>
                </a:lnTo>
                <a:lnTo>
                  <a:pt x="0" y="89611"/>
                </a:lnTo>
                <a:lnTo>
                  <a:pt x="46062" y="89611"/>
                </a:lnTo>
                <a:lnTo>
                  <a:pt x="59907" y="88077"/>
                </a:lnTo>
                <a:lnTo>
                  <a:pt x="69797" y="83477"/>
                </a:lnTo>
                <a:lnTo>
                  <a:pt x="74958" y="76809"/>
                </a:lnTo>
                <a:lnTo>
                  <a:pt x="14947" y="76809"/>
                </a:lnTo>
                <a:lnTo>
                  <a:pt x="14947" y="49961"/>
                </a:lnTo>
                <a:lnTo>
                  <a:pt x="72799" y="49961"/>
                </a:lnTo>
                <a:lnTo>
                  <a:pt x="71043" y="47536"/>
                </a:lnTo>
                <a:lnTo>
                  <a:pt x="67513" y="45161"/>
                </a:lnTo>
                <a:lnTo>
                  <a:pt x="63119" y="44094"/>
                </a:lnTo>
                <a:lnTo>
                  <a:pt x="63119" y="40182"/>
                </a:lnTo>
                <a:lnTo>
                  <a:pt x="65849" y="38760"/>
                </a:lnTo>
                <a:lnTo>
                  <a:pt x="67476" y="37160"/>
                </a:lnTo>
                <a:lnTo>
                  <a:pt x="14947" y="37160"/>
                </a:lnTo>
                <a:lnTo>
                  <a:pt x="14947" y="12801"/>
                </a:lnTo>
                <a:lnTo>
                  <a:pt x="71539" y="12801"/>
                </a:lnTo>
                <a:lnTo>
                  <a:pt x="70269" y="9931"/>
                </a:lnTo>
                <a:lnTo>
                  <a:pt x="60426" y="1981"/>
                </a:lnTo>
                <a:lnTo>
                  <a:pt x="53467" y="0"/>
                </a:lnTo>
                <a:close/>
              </a:path>
              <a:path w="78104" h="90169">
                <a:moveTo>
                  <a:pt x="72799" y="49961"/>
                </a:moveTo>
                <a:lnTo>
                  <a:pt x="56781" y="49961"/>
                </a:lnTo>
                <a:lnTo>
                  <a:pt x="62585" y="54470"/>
                </a:lnTo>
                <a:lnTo>
                  <a:pt x="62585" y="72364"/>
                </a:lnTo>
                <a:lnTo>
                  <a:pt x="56781" y="76809"/>
                </a:lnTo>
                <a:lnTo>
                  <a:pt x="74958" y="76809"/>
                </a:lnTo>
                <a:lnTo>
                  <a:pt x="75732" y="75809"/>
                </a:lnTo>
                <a:lnTo>
                  <a:pt x="77711" y="65074"/>
                </a:lnTo>
                <a:lnTo>
                  <a:pt x="77711" y="59512"/>
                </a:lnTo>
                <a:lnTo>
                  <a:pt x="76365" y="54889"/>
                </a:lnTo>
                <a:lnTo>
                  <a:pt x="72799" y="49961"/>
                </a:lnTo>
                <a:close/>
              </a:path>
              <a:path w="78104" h="90169">
                <a:moveTo>
                  <a:pt x="71539" y="12801"/>
                </a:moveTo>
                <a:lnTo>
                  <a:pt x="52755" y="12801"/>
                </a:lnTo>
                <a:lnTo>
                  <a:pt x="57619" y="16890"/>
                </a:lnTo>
                <a:lnTo>
                  <a:pt x="57619" y="28625"/>
                </a:lnTo>
                <a:lnTo>
                  <a:pt x="56451" y="31534"/>
                </a:lnTo>
                <a:lnTo>
                  <a:pt x="51828" y="36029"/>
                </a:lnTo>
                <a:lnTo>
                  <a:pt x="48133" y="37160"/>
                </a:lnTo>
                <a:lnTo>
                  <a:pt x="67476" y="37160"/>
                </a:lnTo>
                <a:lnTo>
                  <a:pt x="68135" y="36512"/>
                </a:lnTo>
                <a:lnTo>
                  <a:pt x="71805" y="30352"/>
                </a:lnTo>
                <a:lnTo>
                  <a:pt x="72720" y="26733"/>
                </a:lnTo>
                <a:lnTo>
                  <a:pt x="72720" y="15468"/>
                </a:lnTo>
                <a:lnTo>
                  <a:pt x="71539" y="128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175169" y="4740084"/>
            <a:ext cx="144780" cy="133350"/>
          </a:xfrm>
          <a:custGeom>
            <a:avLst/>
            <a:gdLst/>
            <a:ahLst/>
            <a:cxnLst/>
            <a:rect l="l" t="t" r="r" b="b"/>
            <a:pathLst>
              <a:path w="144779" h="133350">
                <a:moveTo>
                  <a:pt x="84810" y="116636"/>
                </a:moveTo>
                <a:lnTo>
                  <a:pt x="59562" y="116636"/>
                </a:lnTo>
                <a:lnTo>
                  <a:pt x="59562" y="133349"/>
                </a:lnTo>
                <a:lnTo>
                  <a:pt x="84810" y="133349"/>
                </a:lnTo>
                <a:lnTo>
                  <a:pt x="84810" y="116636"/>
                </a:lnTo>
                <a:close/>
              </a:path>
              <a:path w="144779" h="133350">
                <a:moveTo>
                  <a:pt x="86588" y="14935"/>
                </a:moveTo>
                <a:lnTo>
                  <a:pt x="57962" y="14935"/>
                </a:lnTo>
                <a:lnTo>
                  <a:pt x="45456" y="15756"/>
                </a:lnTo>
                <a:lnTo>
                  <a:pt x="8899" y="35378"/>
                </a:lnTo>
                <a:lnTo>
                  <a:pt x="0" y="65785"/>
                </a:lnTo>
                <a:lnTo>
                  <a:pt x="971" y="77559"/>
                </a:lnTo>
                <a:lnTo>
                  <a:pt x="24042" y="109387"/>
                </a:lnTo>
                <a:lnTo>
                  <a:pt x="57962" y="116636"/>
                </a:lnTo>
                <a:lnTo>
                  <a:pt x="86588" y="116636"/>
                </a:lnTo>
                <a:lnTo>
                  <a:pt x="128727" y="103657"/>
                </a:lnTo>
                <a:lnTo>
                  <a:pt x="136896" y="94056"/>
                </a:lnTo>
                <a:lnTo>
                  <a:pt x="48005" y="94056"/>
                </a:lnTo>
                <a:lnTo>
                  <a:pt x="40271" y="91719"/>
                </a:lnTo>
                <a:lnTo>
                  <a:pt x="29248" y="82346"/>
                </a:lnTo>
                <a:lnTo>
                  <a:pt x="26492" y="75260"/>
                </a:lnTo>
                <a:lnTo>
                  <a:pt x="26492" y="56184"/>
                </a:lnTo>
                <a:lnTo>
                  <a:pt x="29273" y="49072"/>
                </a:lnTo>
                <a:lnTo>
                  <a:pt x="40411" y="39827"/>
                </a:lnTo>
                <a:lnTo>
                  <a:pt x="48120" y="37515"/>
                </a:lnTo>
                <a:lnTo>
                  <a:pt x="136728" y="37515"/>
                </a:lnTo>
                <a:lnTo>
                  <a:pt x="135522" y="35378"/>
                </a:lnTo>
                <a:lnTo>
                  <a:pt x="128638" y="28092"/>
                </a:lnTo>
                <a:lnTo>
                  <a:pt x="120108" y="22334"/>
                </a:lnTo>
                <a:lnTo>
                  <a:pt x="110256" y="18222"/>
                </a:lnTo>
                <a:lnTo>
                  <a:pt x="99082" y="15756"/>
                </a:lnTo>
                <a:lnTo>
                  <a:pt x="86588" y="14935"/>
                </a:lnTo>
                <a:close/>
              </a:path>
              <a:path w="144779" h="133350">
                <a:moveTo>
                  <a:pt x="84810" y="37515"/>
                </a:moveTo>
                <a:lnTo>
                  <a:pt x="59562" y="37515"/>
                </a:lnTo>
                <a:lnTo>
                  <a:pt x="59562" y="94056"/>
                </a:lnTo>
                <a:lnTo>
                  <a:pt x="84810" y="94056"/>
                </a:lnTo>
                <a:lnTo>
                  <a:pt x="84810" y="37515"/>
                </a:lnTo>
                <a:close/>
              </a:path>
              <a:path w="144779" h="133350">
                <a:moveTo>
                  <a:pt x="136728" y="37515"/>
                </a:moveTo>
                <a:lnTo>
                  <a:pt x="86588" y="37515"/>
                </a:lnTo>
                <a:lnTo>
                  <a:pt x="100280" y="39282"/>
                </a:lnTo>
                <a:lnTo>
                  <a:pt x="110059" y="44583"/>
                </a:lnTo>
                <a:lnTo>
                  <a:pt x="115926" y="53417"/>
                </a:lnTo>
                <a:lnTo>
                  <a:pt x="117881" y="65785"/>
                </a:lnTo>
                <a:lnTo>
                  <a:pt x="117881" y="75260"/>
                </a:lnTo>
                <a:lnTo>
                  <a:pt x="115125" y="82346"/>
                </a:lnTo>
                <a:lnTo>
                  <a:pt x="104101" y="91719"/>
                </a:lnTo>
                <a:lnTo>
                  <a:pt x="96431" y="94056"/>
                </a:lnTo>
                <a:lnTo>
                  <a:pt x="136896" y="94056"/>
                </a:lnTo>
                <a:lnTo>
                  <a:pt x="140460" y="87698"/>
                </a:lnTo>
                <a:lnTo>
                  <a:pt x="143395" y="77488"/>
                </a:lnTo>
                <a:lnTo>
                  <a:pt x="144373" y="65785"/>
                </a:lnTo>
                <a:lnTo>
                  <a:pt x="143390" y="54227"/>
                </a:lnTo>
                <a:lnTo>
                  <a:pt x="140439" y="44091"/>
                </a:lnTo>
                <a:lnTo>
                  <a:pt x="136728" y="37515"/>
                </a:lnTo>
                <a:close/>
              </a:path>
              <a:path w="144779" h="133350">
                <a:moveTo>
                  <a:pt x="84810" y="0"/>
                </a:moveTo>
                <a:lnTo>
                  <a:pt x="59562" y="0"/>
                </a:lnTo>
                <a:lnTo>
                  <a:pt x="59562" y="14935"/>
                </a:lnTo>
                <a:lnTo>
                  <a:pt x="84810" y="14935"/>
                </a:lnTo>
                <a:lnTo>
                  <a:pt x="84810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335901" y="4741862"/>
            <a:ext cx="123825" cy="132080"/>
          </a:xfrm>
          <a:custGeom>
            <a:avLst/>
            <a:gdLst/>
            <a:ahLst/>
            <a:cxnLst/>
            <a:rect l="l" t="t" r="r" b="b"/>
            <a:pathLst>
              <a:path w="123825" h="132079">
                <a:moveTo>
                  <a:pt x="61874" y="0"/>
                </a:moveTo>
                <a:lnTo>
                  <a:pt x="16268" y="18402"/>
                </a:lnTo>
                <a:lnTo>
                  <a:pt x="0" y="65786"/>
                </a:lnTo>
                <a:lnTo>
                  <a:pt x="1016" y="79613"/>
                </a:lnTo>
                <a:lnTo>
                  <a:pt x="25219" y="121220"/>
                </a:lnTo>
                <a:lnTo>
                  <a:pt x="61874" y="131572"/>
                </a:lnTo>
                <a:lnTo>
                  <a:pt x="75726" y="130421"/>
                </a:lnTo>
                <a:lnTo>
                  <a:pt x="87944" y="126971"/>
                </a:lnTo>
                <a:lnTo>
                  <a:pt x="98528" y="121220"/>
                </a:lnTo>
                <a:lnTo>
                  <a:pt x="107480" y="113169"/>
                </a:lnTo>
                <a:lnTo>
                  <a:pt x="111265" y="107924"/>
                </a:lnTo>
                <a:lnTo>
                  <a:pt x="61874" y="107924"/>
                </a:lnTo>
                <a:lnTo>
                  <a:pt x="53925" y="107186"/>
                </a:lnTo>
                <a:lnTo>
                  <a:pt x="27758" y="74610"/>
                </a:lnTo>
                <a:lnTo>
                  <a:pt x="27203" y="65786"/>
                </a:lnTo>
                <a:lnTo>
                  <a:pt x="27773" y="56884"/>
                </a:lnTo>
                <a:lnTo>
                  <a:pt x="53979" y="24380"/>
                </a:lnTo>
                <a:lnTo>
                  <a:pt x="61874" y="23647"/>
                </a:lnTo>
                <a:lnTo>
                  <a:pt x="111265" y="23647"/>
                </a:lnTo>
                <a:lnTo>
                  <a:pt x="107480" y="18402"/>
                </a:lnTo>
                <a:lnTo>
                  <a:pt x="98528" y="10351"/>
                </a:lnTo>
                <a:lnTo>
                  <a:pt x="87944" y="4600"/>
                </a:lnTo>
                <a:lnTo>
                  <a:pt x="75726" y="1150"/>
                </a:lnTo>
                <a:lnTo>
                  <a:pt x="61874" y="0"/>
                </a:lnTo>
                <a:close/>
              </a:path>
              <a:path w="123825" h="132079">
                <a:moveTo>
                  <a:pt x="111265" y="23647"/>
                </a:moveTo>
                <a:lnTo>
                  <a:pt x="61874" y="23647"/>
                </a:lnTo>
                <a:lnTo>
                  <a:pt x="69907" y="24385"/>
                </a:lnTo>
                <a:lnTo>
                  <a:pt x="76909" y="26601"/>
                </a:lnTo>
                <a:lnTo>
                  <a:pt x="96545" y="65786"/>
                </a:lnTo>
                <a:lnTo>
                  <a:pt x="95995" y="74687"/>
                </a:lnTo>
                <a:lnTo>
                  <a:pt x="69892" y="107191"/>
                </a:lnTo>
                <a:lnTo>
                  <a:pt x="61874" y="107924"/>
                </a:lnTo>
                <a:lnTo>
                  <a:pt x="111265" y="107924"/>
                </a:lnTo>
                <a:lnTo>
                  <a:pt x="114597" y="103306"/>
                </a:lnTo>
                <a:lnTo>
                  <a:pt x="119681" y="92121"/>
                </a:lnTo>
                <a:lnTo>
                  <a:pt x="122732" y="79613"/>
                </a:lnTo>
                <a:lnTo>
                  <a:pt x="123748" y="65786"/>
                </a:lnTo>
                <a:lnTo>
                  <a:pt x="122732" y="51952"/>
                </a:lnTo>
                <a:lnTo>
                  <a:pt x="119681" y="39446"/>
                </a:lnTo>
                <a:lnTo>
                  <a:pt x="114597" y="28263"/>
                </a:lnTo>
                <a:lnTo>
                  <a:pt x="111265" y="2364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483119" y="4744173"/>
            <a:ext cx="104139" cy="127000"/>
          </a:xfrm>
          <a:custGeom>
            <a:avLst/>
            <a:gdLst/>
            <a:ahLst/>
            <a:cxnLst/>
            <a:rect l="l" t="t" r="r" b="b"/>
            <a:pathLst>
              <a:path w="104140" h="127000">
                <a:moveTo>
                  <a:pt x="57962" y="0"/>
                </a:moveTo>
                <a:lnTo>
                  <a:pt x="0" y="0"/>
                </a:lnTo>
                <a:lnTo>
                  <a:pt x="0" y="126949"/>
                </a:lnTo>
                <a:lnTo>
                  <a:pt x="26492" y="126949"/>
                </a:lnTo>
                <a:lnTo>
                  <a:pt x="26492" y="81432"/>
                </a:lnTo>
                <a:lnTo>
                  <a:pt x="57962" y="81432"/>
                </a:lnTo>
                <a:lnTo>
                  <a:pt x="97084" y="64626"/>
                </a:lnTo>
                <a:lnTo>
                  <a:pt x="100547" y="58140"/>
                </a:lnTo>
                <a:lnTo>
                  <a:pt x="26492" y="58140"/>
                </a:lnTo>
                <a:lnTo>
                  <a:pt x="26492" y="23291"/>
                </a:lnTo>
                <a:lnTo>
                  <a:pt x="100763" y="23291"/>
                </a:lnTo>
                <a:lnTo>
                  <a:pt x="97084" y="16523"/>
                </a:lnTo>
                <a:lnTo>
                  <a:pt x="91833" y="10667"/>
                </a:lnTo>
                <a:lnTo>
                  <a:pt x="85216" y="6000"/>
                </a:lnTo>
                <a:lnTo>
                  <a:pt x="77365" y="2666"/>
                </a:lnTo>
                <a:lnTo>
                  <a:pt x="68280" y="666"/>
                </a:lnTo>
                <a:lnTo>
                  <a:pt x="57962" y="0"/>
                </a:lnTo>
                <a:close/>
              </a:path>
              <a:path w="104140" h="127000">
                <a:moveTo>
                  <a:pt x="100763" y="23291"/>
                </a:moveTo>
                <a:lnTo>
                  <a:pt x="62166" y="23291"/>
                </a:lnTo>
                <a:lnTo>
                  <a:pt x="67894" y="24739"/>
                </a:lnTo>
                <a:lnTo>
                  <a:pt x="74879" y="30556"/>
                </a:lnTo>
                <a:lnTo>
                  <a:pt x="76631" y="34899"/>
                </a:lnTo>
                <a:lnTo>
                  <a:pt x="76631" y="46520"/>
                </a:lnTo>
                <a:lnTo>
                  <a:pt x="74879" y="50876"/>
                </a:lnTo>
                <a:lnTo>
                  <a:pt x="67894" y="56680"/>
                </a:lnTo>
                <a:lnTo>
                  <a:pt x="62166" y="58140"/>
                </a:lnTo>
                <a:lnTo>
                  <a:pt x="100547" y="58140"/>
                </a:lnTo>
                <a:lnTo>
                  <a:pt x="100834" y="57602"/>
                </a:lnTo>
                <a:lnTo>
                  <a:pt x="103085" y="49514"/>
                </a:lnTo>
                <a:lnTo>
                  <a:pt x="103835" y="40360"/>
                </a:lnTo>
                <a:lnTo>
                  <a:pt x="103085" y="31368"/>
                </a:lnTo>
                <a:lnTo>
                  <a:pt x="100834" y="23423"/>
                </a:lnTo>
                <a:lnTo>
                  <a:pt x="100763" y="23291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610246" y="4744173"/>
            <a:ext cx="128270" cy="127000"/>
          </a:xfrm>
          <a:custGeom>
            <a:avLst/>
            <a:gdLst/>
            <a:ahLst/>
            <a:cxnLst/>
            <a:rect l="l" t="t" r="r" b="b"/>
            <a:pathLst>
              <a:path w="128270" h="127000">
                <a:moveTo>
                  <a:pt x="40716" y="0"/>
                </a:moveTo>
                <a:lnTo>
                  <a:pt x="0" y="0"/>
                </a:lnTo>
                <a:lnTo>
                  <a:pt x="0" y="126949"/>
                </a:lnTo>
                <a:lnTo>
                  <a:pt x="24714" y="126949"/>
                </a:lnTo>
                <a:lnTo>
                  <a:pt x="24714" y="32359"/>
                </a:lnTo>
                <a:lnTo>
                  <a:pt x="53862" y="32359"/>
                </a:lnTo>
                <a:lnTo>
                  <a:pt x="40716" y="0"/>
                </a:lnTo>
                <a:close/>
              </a:path>
              <a:path w="128270" h="127000">
                <a:moveTo>
                  <a:pt x="127660" y="32359"/>
                </a:moveTo>
                <a:lnTo>
                  <a:pt x="102946" y="32359"/>
                </a:lnTo>
                <a:lnTo>
                  <a:pt x="102946" y="126949"/>
                </a:lnTo>
                <a:lnTo>
                  <a:pt x="127660" y="126949"/>
                </a:lnTo>
                <a:lnTo>
                  <a:pt x="127660" y="32359"/>
                </a:lnTo>
                <a:close/>
              </a:path>
              <a:path w="128270" h="127000">
                <a:moveTo>
                  <a:pt x="53862" y="32359"/>
                </a:moveTo>
                <a:lnTo>
                  <a:pt x="29337" y="32359"/>
                </a:lnTo>
                <a:lnTo>
                  <a:pt x="50495" y="83565"/>
                </a:lnTo>
                <a:lnTo>
                  <a:pt x="76987" y="83565"/>
                </a:lnTo>
                <a:lnTo>
                  <a:pt x="90470" y="51206"/>
                </a:lnTo>
                <a:lnTo>
                  <a:pt x="61518" y="51206"/>
                </a:lnTo>
                <a:lnTo>
                  <a:pt x="53862" y="32359"/>
                </a:lnTo>
                <a:close/>
              </a:path>
              <a:path w="128270" h="127000">
                <a:moveTo>
                  <a:pt x="127660" y="0"/>
                </a:moveTo>
                <a:lnTo>
                  <a:pt x="86766" y="0"/>
                </a:lnTo>
                <a:lnTo>
                  <a:pt x="66141" y="51206"/>
                </a:lnTo>
                <a:lnTo>
                  <a:pt x="90470" y="51206"/>
                </a:lnTo>
                <a:lnTo>
                  <a:pt x="98323" y="32359"/>
                </a:lnTo>
                <a:lnTo>
                  <a:pt x="127660" y="32359"/>
                </a:lnTo>
                <a:lnTo>
                  <a:pt x="127660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755687" y="4744173"/>
            <a:ext cx="122555" cy="127000"/>
          </a:xfrm>
          <a:custGeom>
            <a:avLst/>
            <a:gdLst/>
            <a:ahLst/>
            <a:cxnLst/>
            <a:rect l="l" t="t" r="r" b="b"/>
            <a:pathLst>
              <a:path w="122554" h="127000">
                <a:moveTo>
                  <a:pt x="81432" y="0"/>
                </a:moveTo>
                <a:lnTo>
                  <a:pt x="40360" y="0"/>
                </a:lnTo>
                <a:lnTo>
                  <a:pt x="0" y="126949"/>
                </a:lnTo>
                <a:lnTo>
                  <a:pt x="26136" y="126949"/>
                </a:lnTo>
                <a:lnTo>
                  <a:pt x="36449" y="92633"/>
                </a:lnTo>
                <a:lnTo>
                  <a:pt x="111012" y="92633"/>
                </a:lnTo>
                <a:lnTo>
                  <a:pt x="103632" y="69519"/>
                </a:lnTo>
                <a:lnTo>
                  <a:pt x="43205" y="69519"/>
                </a:lnTo>
                <a:lnTo>
                  <a:pt x="56540" y="25425"/>
                </a:lnTo>
                <a:lnTo>
                  <a:pt x="89551" y="25425"/>
                </a:lnTo>
                <a:lnTo>
                  <a:pt x="81432" y="0"/>
                </a:lnTo>
                <a:close/>
              </a:path>
              <a:path w="122554" h="127000">
                <a:moveTo>
                  <a:pt x="111012" y="92633"/>
                </a:moveTo>
                <a:lnTo>
                  <a:pt x="84810" y="92633"/>
                </a:lnTo>
                <a:lnTo>
                  <a:pt x="95123" y="126949"/>
                </a:lnTo>
                <a:lnTo>
                  <a:pt x="121970" y="126949"/>
                </a:lnTo>
                <a:lnTo>
                  <a:pt x="111012" y="92633"/>
                </a:lnTo>
                <a:close/>
              </a:path>
              <a:path w="122554" h="127000">
                <a:moveTo>
                  <a:pt x="89551" y="25425"/>
                </a:moveTo>
                <a:lnTo>
                  <a:pt x="64363" y="25425"/>
                </a:lnTo>
                <a:lnTo>
                  <a:pt x="77698" y="69519"/>
                </a:lnTo>
                <a:lnTo>
                  <a:pt x="103632" y="69519"/>
                </a:lnTo>
                <a:lnTo>
                  <a:pt x="89551" y="25425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938998" y="4741862"/>
            <a:ext cx="123825" cy="132080"/>
          </a:xfrm>
          <a:custGeom>
            <a:avLst/>
            <a:gdLst/>
            <a:ahLst/>
            <a:cxnLst/>
            <a:rect l="l" t="t" r="r" b="b"/>
            <a:pathLst>
              <a:path w="123825" h="132079">
                <a:moveTo>
                  <a:pt x="61874" y="0"/>
                </a:moveTo>
                <a:lnTo>
                  <a:pt x="16268" y="18402"/>
                </a:lnTo>
                <a:lnTo>
                  <a:pt x="0" y="65786"/>
                </a:lnTo>
                <a:lnTo>
                  <a:pt x="1016" y="79613"/>
                </a:lnTo>
                <a:lnTo>
                  <a:pt x="25219" y="121220"/>
                </a:lnTo>
                <a:lnTo>
                  <a:pt x="61874" y="131572"/>
                </a:lnTo>
                <a:lnTo>
                  <a:pt x="75726" y="130421"/>
                </a:lnTo>
                <a:lnTo>
                  <a:pt x="87944" y="126971"/>
                </a:lnTo>
                <a:lnTo>
                  <a:pt x="98528" y="121220"/>
                </a:lnTo>
                <a:lnTo>
                  <a:pt x="107480" y="113169"/>
                </a:lnTo>
                <a:lnTo>
                  <a:pt x="111265" y="107924"/>
                </a:lnTo>
                <a:lnTo>
                  <a:pt x="61874" y="107924"/>
                </a:lnTo>
                <a:lnTo>
                  <a:pt x="53925" y="107186"/>
                </a:lnTo>
                <a:lnTo>
                  <a:pt x="27758" y="74610"/>
                </a:lnTo>
                <a:lnTo>
                  <a:pt x="27203" y="65786"/>
                </a:lnTo>
                <a:lnTo>
                  <a:pt x="27773" y="56884"/>
                </a:lnTo>
                <a:lnTo>
                  <a:pt x="53979" y="24380"/>
                </a:lnTo>
                <a:lnTo>
                  <a:pt x="61874" y="23647"/>
                </a:lnTo>
                <a:lnTo>
                  <a:pt x="111265" y="23647"/>
                </a:lnTo>
                <a:lnTo>
                  <a:pt x="107480" y="18402"/>
                </a:lnTo>
                <a:lnTo>
                  <a:pt x="98528" y="10351"/>
                </a:lnTo>
                <a:lnTo>
                  <a:pt x="87944" y="4600"/>
                </a:lnTo>
                <a:lnTo>
                  <a:pt x="75726" y="1150"/>
                </a:lnTo>
                <a:lnTo>
                  <a:pt x="61874" y="0"/>
                </a:lnTo>
                <a:close/>
              </a:path>
              <a:path w="123825" h="132079">
                <a:moveTo>
                  <a:pt x="111265" y="23647"/>
                </a:moveTo>
                <a:lnTo>
                  <a:pt x="61874" y="23647"/>
                </a:lnTo>
                <a:lnTo>
                  <a:pt x="69907" y="24385"/>
                </a:lnTo>
                <a:lnTo>
                  <a:pt x="76909" y="26601"/>
                </a:lnTo>
                <a:lnTo>
                  <a:pt x="96545" y="65786"/>
                </a:lnTo>
                <a:lnTo>
                  <a:pt x="95995" y="74687"/>
                </a:lnTo>
                <a:lnTo>
                  <a:pt x="69892" y="107191"/>
                </a:lnTo>
                <a:lnTo>
                  <a:pt x="61874" y="107924"/>
                </a:lnTo>
                <a:lnTo>
                  <a:pt x="111265" y="107924"/>
                </a:lnTo>
                <a:lnTo>
                  <a:pt x="114597" y="103306"/>
                </a:lnTo>
                <a:lnTo>
                  <a:pt x="119681" y="92121"/>
                </a:lnTo>
                <a:lnTo>
                  <a:pt x="122732" y="79613"/>
                </a:lnTo>
                <a:lnTo>
                  <a:pt x="123748" y="65786"/>
                </a:lnTo>
                <a:lnTo>
                  <a:pt x="122732" y="51952"/>
                </a:lnTo>
                <a:lnTo>
                  <a:pt x="119681" y="39446"/>
                </a:lnTo>
                <a:lnTo>
                  <a:pt x="114597" y="28263"/>
                </a:lnTo>
                <a:lnTo>
                  <a:pt x="111265" y="2364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086217" y="4744173"/>
            <a:ext cx="104775" cy="127000"/>
          </a:xfrm>
          <a:custGeom>
            <a:avLst/>
            <a:gdLst/>
            <a:ahLst/>
            <a:cxnLst/>
            <a:rect l="l" t="t" r="r" b="b"/>
            <a:pathLst>
              <a:path w="104775" h="127000">
                <a:moveTo>
                  <a:pt x="92989" y="0"/>
                </a:moveTo>
                <a:lnTo>
                  <a:pt x="0" y="0"/>
                </a:lnTo>
                <a:lnTo>
                  <a:pt x="0" y="126949"/>
                </a:lnTo>
                <a:lnTo>
                  <a:pt x="59918" y="126949"/>
                </a:lnTo>
                <a:lnTo>
                  <a:pt x="69898" y="126294"/>
                </a:lnTo>
                <a:lnTo>
                  <a:pt x="101303" y="103922"/>
                </a:lnTo>
                <a:lnTo>
                  <a:pt x="101376" y="103657"/>
                </a:lnTo>
                <a:lnTo>
                  <a:pt x="26492" y="103657"/>
                </a:lnTo>
                <a:lnTo>
                  <a:pt x="26492" y="70053"/>
                </a:lnTo>
                <a:lnTo>
                  <a:pt x="100958" y="70053"/>
                </a:lnTo>
                <a:lnTo>
                  <a:pt x="97691" y="63946"/>
                </a:lnTo>
                <a:lnTo>
                  <a:pt x="59918" y="47828"/>
                </a:lnTo>
                <a:lnTo>
                  <a:pt x="26492" y="47828"/>
                </a:lnTo>
                <a:lnTo>
                  <a:pt x="26492" y="23647"/>
                </a:lnTo>
                <a:lnTo>
                  <a:pt x="92989" y="23647"/>
                </a:lnTo>
                <a:lnTo>
                  <a:pt x="92989" y="0"/>
                </a:lnTo>
                <a:close/>
              </a:path>
              <a:path w="104775" h="127000">
                <a:moveTo>
                  <a:pt x="100958" y="70053"/>
                </a:moveTo>
                <a:lnTo>
                  <a:pt x="62877" y="70053"/>
                </a:lnTo>
                <a:lnTo>
                  <a:pt x="68541" y="71437"/>
                </a:lnTo>
                <a:lnTo>
                  <a:pt x="75298" y="77012"/>
                </a:lnTo>
                <a:lnTo>
                  <a:pt x="76987" y="81254"/>
                </a:lnTo>
                <a:lnTo>
                  <a:pt x="76987" y="92748"/>
                </a:lnTo>
                <a:lnTo>
                  <a:pt x="75298" y="96989"/>
                </a:lnTo>
                <a:lnTo>
                  <a:pt x="68541" y="102323"/>
                </a:lnTo>
                <a:lnTo>
                  <a:pt x="62877" y="103657"/>
                </a:lnTo>
                <a:lnTo>
                  <a:pt x="101376" y="103657"/>
                </a:lnTo>
                <a:lnTo>
                  <a:pt x="103469" y="96122"/>
                </a:lnTo>
                <a:lnTo>
                  <a:pt x="104190" y="87299"/>
                </a:lnTo>
                <a:lnTo>
                  <a:pt x="103469" y="78482"/>
                </a:lnTo>
                <a:lnTo>
                  <a:pt x="101303" y="70697"/>
                </a:lnTo>
                <a:lnTo>
                  <a:pt x="100958" y="70053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200897" y="4744173"/>
            <a:ext cx="116205" cy="127000"/>
          </a:xfrm>
          <a:custGeom>
            <a:avLst/>
            <a:gdLst/>
            <a:ahLst/>
            <a:cxnLst/>
            <a:rect l="l" t="t" r="r" b="b"/>
            <a:pathLst>
              <a:path w="116204" h="127000">
                <a:moveTo>
                  <a:pt x="27736" y="0"/>
                </a:moveTo>
                <a:lnTo>
                  <a:pt x="0" y="0"/>
                </a:lnTo>
                <a:lnTo>
                  <a:pt x="46939" y="88899"/>
                </a:lnTo>
                <a:lnTo>
                  <a:pt x="28803" y="126949"/>
                </a:lnTo>
                <a:lnTo>
                  <a:pt x="55295" y="126949"/>
                </a:lnTo>
                <a:lnTo>
                  <a:pt x="88850" y="56895"/>
                </a:lnTo>
                <a:lnTo>
                  <a:pt x="57429" y="56895"/>
                </a:lnTo>
                <a:lnTo>
                  <a:pt x="27736" y="0"/>
                </a:lnTo>
                <a:close/>
              </a:path>
              <a:path w="116204" h="127000">
                <a:moveTo>
                  <a:pt x="116103" y="0"/>
                </a:moveTo>
                <a:lnTo>
                  <a:pt x="89255" y="0"/>
                </a:lnTo>
                <a:lnTo>
                  <a:pt x="62407" y="56895"/>
                </a:lnTo>
                <a:lnTo>
                  <a:pt x="88850" y="56895"/>
                </a:lnTo>
                <a:lnTo>
                  <a:pt x="116103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329624" y="4744173"/>
            <a:ext cx="101600" cy="127000"/>
          </a:xfrm>
          <a:custGeom>
            <a:avLst/>
            <a:gdLst/>
            <a:ahLst/>
            <a:cxnLst/>
            <a:rect l="l" t="t" r="r" b="b"/>
            <a:pathLst>
              <a:path w="101600" h="127000">
                <a:moveTo>
                  <a:pt x="101346" y="77876"/>
                </a:moveTo>
                <a:lnTo>
                  <a:pt x="74853" y="77876"/>
                </a:lnTo>
                <a:lnTo>
                  <a:pt x="74853" y="126949"/>
                </a:lnTo>
                <a:lnTo>
                  <a:pt x="101346" y="126949"/>
                </a:lnTo>
                <a:lnTo>
                  <a:pt x="101346" y="77876"/>
                </a:lnTo>
                <a:close/>
              </a:path>
              <a:path w="101600" h="127000">
                <a:moveTo>
                  <a:pt x="26492" y="0"/>
                </a:moveTo>
                <a:lnTo>
                  <a:pt x="0" y="0"/>
                </a:lnTo>
                <a:lnTo>
                  <a:pt x="114" y="47878"/>
                </a:lnTo>
                <a:lnTo>
                  <a:pt x="33045" y="80390"/>
                </a:lnTo>
                <a:lnTo>
                  <a:pt x="39357" y="80898"/>
                </a:lnTo>
                <a:lnTo>
                  <a:pt x="46583" y="80898"/>
                </a:lnTo>
                <a:lnTo>
                  <a:pt x="54086" y="80708"/>
                </a:lnTo>
                <a:lnTo>
                  <a:pt x="61299" y="80140"/>
                </a:lnTo>
                <a:lnTo>
                  <a:pt x="68222" y="79195"/>
                </a:lnTo>
                <a:lnTo>
                  <a:pt x="74853" y="77876"/>
                </a:lnTo>
                <a:lnTo>
                  <a:pt x="101346" y="77876"/>
                </a:lnTo>
                <a:lnTo>
                  <a:pt x="101346" y="57251"/>
                </a:lnTo>
                <a:lnTo>
                  <a:pt x="47891" y="57251"/>
                </a:lnTo>
                <a:lnTo>
                  <a:pt x="43586" y="56807"/>
                </a:lnTo>
                <a:lnTo>
                  <a:pt x="26670" y="42494"/>
                </a:lnTo>
                <a:lnTo>
                  <a:pt x="26492" y="0"/>
                </a:lnTo>
                <a:close/>
              </a:path>
              <a:path w="101600" h="127000">
                <a:moveTo>
                  <a:pt x="101346" y="0"/>
                </a:moveTo>
                <a:lnTo>
                  <a:pt x="74853" y="0"/>
                </a:lnTo>
                <a:lnTo>
                  <a:pt x="74853" y="54406"/>
                </a:lnTo>
                <a:lnTo>
                  <a:pt x="68097" y="56299"/>
                </a:lnTo>
                <a:lnTo>
                  <a:pt x="60807" y="57251"/>
                </a:lnTo>
                <a:lnTo>
                  <a:pt x="101346" y="57251"/>
                </a:lnTo>
                <a:lnTo>
                  <a:pt x="101346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460308" y="4859540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834" y="0"/>
                </a:lnTo>
              </a:path>
            </a:pathLst>
          </a:custGeom>
          <a:ln w="2413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460308" y="4832235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492" y="0"/>
                </a:lnTo>
              </a:path>
            </a:pathLst>
          </a:custGeom>
          <a:ln w="3048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460308" y="480556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8943" y="0"/>
                </a:lnTo>
              </a:path>
            </a:pathLst>
          </a:custGeom>
          <a:ln w="22859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460308" y="478080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492" y="0"/>
                </a:lnTo>
              </a:path>
            </a:pathLst>
          </a:custGeom>
          <a:ln w="2667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460308" y="4756035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878" y="0"/>
                </a:lnTo>
              </a:path>
            </a:pathLst>
          </a:custGeom>
          <a:ln w="22859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591969" y="481783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26492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578722" y="4805769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169" y="0"/>
                </a:lnTo>
              </a:path>
            </a:pathLst>
          </a:custGeom>
          <a:ln w="2413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578722" y="4768938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492" y="0"/>
                </a:lnTo>
              </a:path>
            </a:pathLst>
          </a:custGeom>
          <a:ln w="4953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674646" y="4817960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162"/>
                </a:lnTo>
              </a:path>
            </a:pathLst>
          </a:custGeom>
          <a:ln w="26492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661400" y="4768887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492" y="0"/>
                </a:lnTo>
              </a:path>
            </a:pathLst>
          </a:custGeom>
          <a:ln w="49428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717229" y="4744173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24714" y="0"/>
                </a:moveTo>
                <a:lnTo>
                  <a:pt x="0" y="0"/>
                </a:lnTo>
                <a:lnTo>
                  <a:pt x="0" y="126949"/>
                </a:lnTo>
                <a:lnTo>
                  <a:pt x="34493" y="126949"/>
                </a:lnTo>
                <a:lnTo>
                  <a:pt x="54336" y="88544"/>
                </a:lnTo>
                <a:lnTo>
                  <a:pt x="24714" y="88544"/>
                </a:lnTo>
                <a:lnTo>
                  <a:pt x="24714" y="0"/>
                </a:lnTo>
                <a:close/>
              </a:path>
              <a:path w="111125" h="127000">
                <a:moveTo>
                  <a:pt x="110769" y="36448"/>
                </a:moveTo>
                <a:lnTo>
                  <a:pt x="85877" y="36448"/>
                </a:lnTo>
                <a:lnTo>
                  <a:pt x="85877" y="126949"/>
                </a:lnTo>
                <a:lnTo>
                  <a:pt x="110769" y="126949"/>
                </a:lnTo>
                <a:lnTo>
                  <a:pt x="110769" y="36448"/>
                </a:lnTo>
                <a:close/>
              </a:path>
              <a:path w="111125" h="127000">
                <a:moveTo>
                  <a:pt x="110769" y="0"/>
                </a:moveTo>
                <a:lnTo>
                  <a:pt x="75031" y="0"/>
                </a:lnTo>
                <a:lnTo>
                  <a:pt x="29337" y="88544"/>
                </a:lnTo>
                <a:lnTo>
                  <a:pt x="54336" y="88544"/>
                </a:lnTo>
                <a:lnTo>
                  <a:pt x="81254" y="36448"/>
                </a:lnTo>
                <a:lnTo>
                  <a:pt x="110769" y="36448"/>
                </a:lnTo>
                <a:lnTo>
                  <a:pt x="110769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851468" y="4744173"/>
            <a:ext cx="104775" cy="127000"/>
          </a:xfrm>
          <a:custGeom>
            <a:avLst/>
            <a:gdLst/>
            <a:ahLst/>
            <a:cxnLst/>
            <a:rect l="l" t="t" r="r" b="b"/>
            <a:pathLst>
              <a:path w="104775" h="127000">
                <a:moveTo>
                  <a:pt x="104546" y="0"/>
                </a:moveTo>
                <a:lnTo>
                  <a:pt x="44805" y="0"/>
                </a:lnTo>
                <a:lnTo>
                  <a:pt x="34813" y="650"/>
                </a:lnTo>
                <a:lnTo>
                  <a:pt x="3111" y="22869"/>
                </a:lnTo>
                <a:lnTo>
                  <a:pt x="177" y="39471"/>
                </a:lnTo>
                <a:lnTo>
                  <a:pt x="1356" y="50594"/>
                </a:lnTo>
                <a:lnTo>
                  <a:pt x="4891" y="59961"/>
                </a:lnTo>
                <a:lnTo>
                  <a:pt x="10780" y="67573"/>
                </a:lnTo>
                <a:lnTo>
                  <a:pt x="19024" y="73431"/>
                </a:lnTo>
                <a:lnTo>
                  <a:pt x="0" y="126949"/>
                </a:lnTo>
                <a:lnTo>
                  <a:pt x="26670" y="126949"/>
                </a:lnTo>
                <a:lnTo>
                  <a:pt x="43738" y="79120"/>
                </a:lnTo>
                <a:lnTo>
                  <a:pt x="104546" y="79120"/>
                </a:lnTo>
                <a:lnTo>
                  <a:pt x="104546" y="56540"/>
                </a:lnTo>
                <a:lnTo>
                  <a:pt x="40957" y="56540"/>
                </a:lnTo>
                <a:lnTo>
                  <a:pt x="35496" y="55143"/>
                </a:lnTo>
                <a:lnTo>
                  <a:pt x="28867" y="49580"/>
                </a:lnTo>
                <a:lnTo>
                  <a:pt x="27203" y="45389"/>
                </a:lnTo>
                <a:lnTo>
                  <a:pt x="27203" y="33896"/>
                </a:lnTo>
                <a:lnTo>
                  <a:pt x="29006" y="29654"/>
                </a:lnTo>
                <a:lnTo>
                  <a:pt x="36245" y="24561"/>
                </a:lnTo>
                <a:lnTo>
                  <a:pt x="42430" y="23291"/>
                </a:lnTo>
                <a:lnTo>
                  <a:pt x="104546" y="23291"/>
                </a:lnTo>
                <a:lnTo>
                  <a:pt x="104546" y="0"/>
                </a:lnTo>
                <a:close/>
              </a:path>
              <a:path w="104775" h="127000">
                <a:moveTo>
                  <a:pt x="104546" y="79120"/>
                </a:moveTo>
                <a:lnTo>
                  <a:pt x="78054" y="79120"/>
                </a:lnTo>
                <a:lnTo>
                  <a:pt x="78054" y="126949"/>
                </a:lnTo>
                <a:lnTo>
                  <a:pt x="104546" y="126949"/>
                </a:lnTo>
                <a:lnTo>
                  <a:pt x="104546" y="79120"/>
                </a:lnTo>
                <a:close/>
              </a:path>
              <a:path w="104775" h="127000">
                <a:moveTo>
                  <a:pt x="104546" y="23291"/>
                </a:moveTo>
                <a:lnTo>
                  <a:pt x="78054" y="23291"/>
                </a:lnTo>
                <a:lnTo>
                  <a:pt x="78054" y="56540"/>
                </a:lnTo>
                <a:lnTo>
                  <a:pt x="104546" y="56540"/>
                </a:lnTo>
                <a:lnTo>
                  <a:pt x="104546" y="23291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9027845" y="4820805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589" y="0"/>
                </a:lnTo>
              </a:path>
            </a:pathLst>
          </a:custGeom>
          <a:ln w="19202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9186443" y="4779200"/>
            <a:ext cx="78105" cy="94615"/>
          </a:xfrm>
          <a:custGeom>
            <a:avLst/>
            <a:gdLst/>
            <a:ahLst/>
            <a:cxnLst/>
            <a:rect l="l" t="t" r="r" b="b"/>
            <a:pathLst>
              <a:path w="78104" h="94614">
                <a:moveTo>
                  <a:pt x="14579" y="66497"/>
                </a:moveTo>
                <a:lnTo>
                  <a:pt x="0" y="66497"/>
                </a:lnTo>
                <a:lnTo>
                  <a:pt x="1422" y="75260"/>
                </a:lnTo>
                <a:lnTo>
                  <a:pt x="40360" y="94234"/>
                </a:lnTo>
                <a:lnTo>
                  <a:pt x="48602" y="93750"/>
                </a:lnTo>
                <a:lnTo>
                  <a:pt x="74367" y="81076"/>
                </a:lnTo>
                <a:lnTo>
                  <a:pt x="40360" y="81076"/>
                </a:lnTo>
                <a:lnTo>
                  <a:pt x="30747" y="80164"/>
                </a:lnTo>
                <a:lnTo>
                  <a:pt x="23245" y="77430"/>
                </a:lnTo>
                <a:lnTo>
                  <a:pt x="17856" y="72873"/>
                </a:lnTo>
                <a:lnTo>
                  <a:pt x="14579" y="66497"/>
                </a:lnTo>
                <a:close/>
              </a:path>
              <a:path w="78104" h="94614">
                <a:moveTo>
                  <a:pt x="71944" y="13157"/>
                </a:moveTo>
                <a:lnTo>
                  <a:pt x="45580" y="13157"/>
                </a:lnTo>
                <a:lnTo>
                  <a:pt x="50355" y="14338"/>
                </a:lnTo>
                <a:lnTo>
                  <a:pt x="57581" y="19075"/>
                </a:lnTo>
                <a:lnTo>
                  <a:pt x="59385" y="22453"/>
                </a:lnTo>
                <a:lnTo>
                  <a:pt x="59385" y="30632"/>
                </a:lnTo>
                <a:lnTo>
                  <a:pt x="57988" y="33718"/>
                </a:lnTo>
                <a:lnTo>
                  <a:pt x="52425" y="38455"/>
                </a:lnTo>
                <a:lnTo>
                  <a:pt x="48006" y="39649"/>
                </a:lnTo>
                <a:lnTo>
                  <a:pt x="26847" y="39649"/>
                </a:lnTo>
                <a:lnTo>
                  <a:pt x="26847" y="52806"/>
                </a:lnTo>
                <a:lnTo>
                  <a:pt x="49784" y="52806"/>
                </a:lnTo>
                <a:lnTo>
                  <a:pt x="54851" y="53962"/>
                </a:lnTo>
                <a:lnTo>
                  <a:pt x="60896" y="58585"/>
                </a:lnTo>
                <a:lnTo>
                  <a:pt x="62407" y="62052"/>
                </a:lnTo>
                <a:lnTo>
                  <a:pt x="62407" y="71412"/>
                </a:lnTo>
                <a:lnTo>
                  <a:pt x="60388" y="75006"/>
                </a:lnTo>
                <a:lnTo>
                  <a:pt x="52336" y="79857"/>
                </a:lnTo>
                <a:lnTo>
                  <a:pt x="47002" y="81076"/>
                </a:lnTo>
                <a:lnTo>
                  <a:pt x="74367" y="81076"/>
                </a:lnTo>
                <a:lnTo>
                  <a:pt x="77468" y="75006"/>
                </a:lnTo>
                <a:lnTo>
                  <a:pt x="77520" y="61518"/>
                </a:lnTo>
                <a:lnTo>
                  <a:pt x="76314" y="56984"/>
                </a:lnTo>
                <a:lnTo>
                  <a:pt x="71450" y="50228"/>
                </a:lnTo>
                <a:lnTo>
                  <a:pt x="68402" y="48006"/>
                </a:lnTo>
                <a:lnTo>
                  <a:pt x="64719" y="46939"/>
                </a:lnTo>
                <a:lnTo>
                  <a:pt x="64719" y="43027"/>
                </a:lnTo>
                <a:lnTo>
                  <a:pt x="67449" y="41960"/>
                </a:lnTo>
                <a:lnTo>
                  <a:pt x="69723" y="39852"/>
                </a:lnTo>
                <a:lnTo>
                  <a:pt x="73406" y="33566"/>
                </a:lnTo>
                <a:lnTo>
                  <a:pt x="74320" y="29629"/>
                </a:lnTo>
                <a:lnTo>
                  <a:pt x="74320" y="17780"/>
                </a:lnTo>
                <a:lnTo>
                  <a:pt x="71944" y="13157"/>
                </a:lnTo>
                <a:close/>
              </a:path>
              <a:path w="78104" h="94614">
                <a:moveTo>
                  <a:pt x="40005" y="0"/>
                </a:moveTo>
                <a:lnTo>
                  <a:pt x="4394" y="18491"/>
                </a:lnTo>
                <a:lnTo>
                  <a:pt x="3556" y="27025"/>
                </a:lnTo>
                <a:lnTo>
                  <a:pt x="17957" y="27025"/>
                </a:lnTo>
                <a:lnTo>
                  <a:pt x="19024" y="22161"/>
                </a:lnTo>
                <a:lnTo>
                  <a:pt x="21310" y="18643"/>
                </a:lnTo>
                <a:lnTo>
                  <a:pt x="28295" y="14249"/>
                </a:lnTo>
                <a:lnTo>
                  <a:pt x="33248" y="13157"/>
                </a:lnTo>
                <a:lnTo>
                  <a:pt x="71944" y="13157"/>
                </a:lnTo>
                <a:lnTo>
                  <a:pt x="71272" y="11849"/>
                </a:lnTo>
                <a:lnTo>
                  <a:pt x="65163" y="7112"/>
                </a:lnTo>
                <a:lnTo>
                  <a:pt x="60161" y="3996"/>
                </a:lnTo>
                <a:lnTo>
                  <a:pt x="54298" y="1774"/>
                </a:lnTo>
                <a:lnTo>
                  <a:pt x="47579" y="443"/>
                </a:lnTo>
                <a:lnTo>
                  <a:pt x="400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9281211" y="4779200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23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8" y="35925"/>
                </a:lnTo>
                <a:lnTo>
                  <a:pt x="0" y="56895"/>
                </a:lnTo>
                <a:lnTo>
                  <a:pt x="0" y="73126"/>
                </a:lnTo>
                <a:lnTo>
                  <a:pt x="2908" y="80010"/>
                </a:lnTo>
                <a:lnTo>
                  <a:pt x="14516" y="91389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7" y="93500"/>
                </a:lnTo>
                <a:lnTo>
                  <a:pt x="48496" y="91300"/>
                </a:lnTo>
                <a:lnTo>
                  <a:pt x="54886" y="87633"/>
                </a:lnTo>
                <a:lnTo>
                  <a:pt x="60096" y="82499"/>
                </a:lnTo>
                <a:lnTo>
                  <a:pt x="78231" y="82499"/>
                </a:lnTo>
                <a:lnTo>
                  <a:pt x="78231" y="81076"/>
                </a:lnTo>
                <a:lnTo>
                  <a:pt x="29273" y="81076"/>
                </a:lnTo>
                <a:lnTo>
                  <a:pt x="24155" y="79590"/>
                </a:lnTo>
                <a:lnTo>
                  <a:pt x="16916" y="73660"/>
                </a:lnTo>
                <a:lnTo>
                  <a:pt x="15112" y="69634"/>
                </a:lnTo>
                <a:lnTo>
                  <a:pt x="15112" y="64541"/>
                </a:lnTo>
                <a:lnTo>
                  <a:pt x="16458" y="57073"/>
                </a:lnTo>
                <a:lnTo>
                  <a:pt x="20493" y="51739"/>
                </a:lnTo>
                <a:lnTo>
                  <a:pt x="27216" y="48539"/>
                </a:lnTo>
                <a:lnTo>
                  <a:pt x="36626" y="47472"/>
                </a:lnTo>
                <a:lnTo>
                  <a:pt x="78231" y="47472"/>
                </a:lnTo>
                <a:lnTo>
                  <a:pt x="78231" y="20980"/>
                </a:lnTo>
                <a:lnTo>
                  <a:pt x="74942" y="13334"/>
                </a:lnTo>
                <a:lnTo>
                  <a:pt x="74723" y="13157"/>
                </a:lnTo>
                <a:close/>
              </a:path>
              <a:path w="78740" h="94614">
                <a:moveTo>
                  <a:pt x="78231" y="82499"/>
                </a:moveTo>
                <a:lnTo>
                  <a:pt x="64007" y="82499"/>
                </a:lnTo>
                <a:lnTo>
                  <a:pt x="64007" y="91922"/>
                </a:lnTo>
                <a:lnTo>
                  <a:pt x="78231" y="91922"/>
                </a:lnTo>
                <a:lnTo>
                  <a:pt x="78231" y="82499"/>
                </a:lnTo>
                <a:close/>
              </a:path>
              <a:path w="78740" h="94614">
                <a:moveTo>
                  <a:pt x="78231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44" y="68770"/>
                </a:lnTo>
                <a:lnTo>
                  <a:pt x="49847" y="78613"/>
                </a:lnTo>
                <a:lnTo>
                  <a:pt x="43383" y="81076"/>
                </a:lnTo>
                <a:lnTo>
                  <a:pt x="78231" y="81076"/>
                </a:lnTo>
                <a:lnTo>
                  <a:pt x="78231" y="47472"/>
                </a:lnTo>
                <a:close/>
              </a:path>
              <a:path w="78740" h="94614">
                <a:moveTo>
                  <a:pt x="41249" y="0"/>
                </a:moveTo>
                <a:lnTo>
                  <a:pt x="6286" y="17957"/>
                </a:lnTo>
                <a:lnTo>
                  <a:pt x="5689" y="26136"/>
                </a:lnTo>
                <a:lnTo>
                  <a:pt x="20802" y="26136"/>
                </a:lnTo>
                <a:lnTo>
                  <a:pt x="21640" y="17475"/>
                </a:lnTo>
                <a:lnTo>
                  <a:pt x="28574" y="13157"/>
                </a:lnTo>
                <a:lnTo>
                  <a:pt x="74723" y="13157"/>
                </a:lnTo>
                <a:lnTo>
                  <a:pt x="68364" y="8000"/>
                </a:lnTo>
                <a:lnTo>
                  <a:pt x="62970" y="4500"/>
                </a:lnTo>
                <a:lnTo>
                  <a:pt x="56654" y="2000"/>
                </a:lnTo>
                <a:lnTo>
                  <a:pt x="49415" y="500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9381667" y="4779200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94" y="0"/>
                </a:moveTo>
                <a:lnTo>
                  <a:pt x="6654" y="20445"/>
                </a:lnTo>
                <a:lnTo>
                  <a:pt x="0" y="47117"/>
                </a:lnTo>
                <a:lnTo>
                  <a:pt x="740" y="56894"/>
                </a:lnTo>
                <a:lnTo>
                  <a:pt x="25806" y="90900"/>
                </a:lnTo>
                <a:lnTo>
                  <a:pt x="44094" y="94234"/>
                </a:lnTo>
                <a:lnTo>
                  <a:pt x="53783" y="93400"/>
                </a:lnTo>
                <a:lnTo>
                  <a:pt x="62391" y="90900"/>
                </a:lnTo>
                <a:lnTo>
                  <a:pt x="69919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6" y="56894"/>
                </a:lnTo>
                <a:lnTo>
                  <a:pt x="15204" y="37334"/>
                </a:lnTo>
                <a:lnTo>
                  <a:pt x="17602" y="29603"/>
                </a:lnTo>
                <a:lnTo>
                  <a:pt x="27559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9" y="7500"/>
                </a:lnTo>
                <a:lnTo>
                  <a:pt x="62391" y="3333"/>
                </a:lnTo>
                <a:lnTo>
                  <a:pt x="53783" y="833"/>
                </a:lnTo>
                <a:lnTo>
                  <a:pt x="44094" y="0"/>
                </a:lnTo>
                <a:close/>
              </a:path>
              <a:path w="88265" h="94614">
                <a:moveTo>
                  <a:pt x="76168" y="13157"/>
                </a:moveTo>
                <a:lnTo>
                  <a:pt x="53467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4" y="37334"/>
                </a:lnTo>
                <a:lnTo>
                  <a:pt x="72981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67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50" y="37334"/>
                </a:lnTo>
                <a:lnTo>
                  <a:pt x="85234" y="28444"/>
                </a:lnTo>
                <a:lnTo>
                  <a:pt x="81539" y="20445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9488347" y="4781512"/>
            <a:ext cx="75565" cy="90170"/>
          </a:xfrm>
          <a:custGeom>
            <a:avLst/>
            <a:gdLst/>
            <a:ahLst/>
            <a:cxnLst/>
            <a:rect l="l" t="t" r="r" b="b"/>
            <a:pathLst>
              <a:path w="75565" h="90170">
                <a:moveTo>
                  <a:pt x="75399" y="54228"/>
                </a:moveTo>
                <a:lnTo>
                  <a:pt x="60096" y="54228"/>
                </a:lnTo>
                <a:lnTo>
                  <a:pt x="60096" y="89611"/>
                </a:lnTo>
                <a:lnTo>
                  <a:pt x="75399" y="89611"/>
                </a:lnTo>
                <a:lnTo>
                  <a:pt x="75399" y="54228"/>
                </a:lnTo>
                <a:close/>
              </a:path>
              <a:path w="75565" h="90170">
                <a:moveTo>
                  <a:pt x="15113" y="0"/>
                </a:moveTo>
                <a:lnTo>
                  <a:pt x="0" y="0"/>
                </a:lnTo>
                <a:lnTo>
                  <a:pt x="13" y="30314"/>
                </a:lnTo>
                <a:lnTo>
                  <a:pt x="28219" y="56718"/>
                </a:lnTo>
                <a:lnTo>
                  <a:pt x="34493" y="56718"/>
                </a:lnTo>
                <a:lnTo>
                  <a:pt x="41229" y="56563"/>
                </a:lnTo>
                <a:lnTo>
                  <a:pt x="47755" y="56095"/>
                </a:lnTo>
                <a:lnTo>
                  <a:pt x="54031" y="55319"/>
                </a:lnTo>
                <a:lnTo>
                  <a:pt x="60096" y="54228"/>
                </a:lnTo>
                <a:lnTo>
                  <a:pt x="75399" y="54228"/>
                </a:lnTo>
                <a:lnTo>
                  <a:pt x="75399" y="43205"/>
                </a:lnTo>
                <a:lnTo>
                  <a:pt x="32486" y="43205"/>
                </a:lnTo>
                <a:lnTo>
                  <a:pt x="28244" y="42735"/>
                </a:lnTo>
                <a:lnTo>
                  <a:pt x="15113" y="28092"/>
                </a:lnTo>
                <a:lnTo>
                  <a:pt x="15113" y="0"/>
                </a:lnTo>
                <a:close/>
              </a:path>
              <a:path w="75565" h="90170">
                <a:moveTo>
                  <a:pt x="75399" y="0"/>
                </a:moveTo>
                <a:lnTo>
                  <a:pt x="60096" y="0"/>
                </a:lnTo>
                <a:lnTo>
                  <a:pt x="60096" y="40894"/>
                </a:lnTo>
                <a:lnTo>
                  <a:pt x="52997" y="42430"/>
                </a:lnTo>
                <a:lnTo>
                  <a:pt x="45516" y="43205"/>
                </a:lnTo>
                <a:lnTo>
                  <a:pt x="75399" y="43205"/>
                </a:lnTo>
                <a:lnTo>
                  <a:pt x="753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9591471" y="4781512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70">
                <a:moveTo>
                  <a:pt x="15112" y="0"/>
                </a:moveTo>
                <a:lnTo>
                  <a:pt x="0" y="0"/>
                </a:lnTo>
                <a:lnTo>
                  <a:pt x="0" y="89611"/>
                </a:lnTo>
                <a:lnTo>
                  <a:pt x="15112" y="89611"/>
                </a:lnTo>
                <a:lnTo>
                  <a:pt x="15112" y="50139"/>
                </a:lnTo>
                <a:lnTo>
                  <a:pt x="79832" y="50139"/>
                </a:lnTo>
                <a:lnTo>
                  <a:pt x="79832" y="36982"/>
                </a:lnTo>
                <a:lnTo>
                  <a:pt x="15112" y="36982"/>
                </a:lnTo>
                <a:lnTo>
                  <a:pt x="15112" y="0"/>
                </a:lnTo>
                <a:close/>
              </a:path>
              <a:path w="80009" h="90170">
                <a:moveTo>
                  <a:pt x="79832" y="50139"/>
                </a:moveTo>
                <a:lnTo>
                  <a:pt x="64719" y="50139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39"/>
                </a:lnTo>
                <a:close/>
              </a:path>
              <a:path w="80009" h="90170">
                <a:moveTo>
                  <a:pt x="79832" y="0"/>
                </a:moveTo>
                <a:lnTo>
                  <a:pt x="64719" y="0"/>
                </a:lnTo>
                <a:lnTo>
                  <a:pt x="64719" y="36982"/>
                </a:lnTo>
                <a:lnTo>
                  <a:pt x="79832" y="36982"/>
                </a:lnTo>
                <a:lnTo>
                  <a:pt x="798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9693529" y="4779200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23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8" y="35925"/>
                </a:lnTo>
                <a:lnTo>
                  <a:pt x="0" y="56895"/>
                </a:lnTo>
                <a:lnTo>
                  <a:pt x="0" y="73126"/>
                </a:lnTo>
                <a:lnTo>
                  <a:pt x="2908" y="80010"/>
                </a:lnTo>
                <a:lnTo>
                  <a:pt x="14528" y="91389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7" y="93500"/>
                </a:lnTo>
                <a:lnTo>
                  <a:pt x="48496" y="91300"/>
                </a:lnTo>
                <a:lnTo>
                  <a:pt x="54886" y="87633"/>
                </a:lnTo>
                <a:lnTo>
                  <a:pt x="60096" y="82499"/>
                </a:lnTo>
                <a:lnTo>
                  <a:pt x="78231" y="82499"/>
                </a:lnTo>
                <a:lnTo>
                  <a:pt x="78231" y="81076"/>
                </a:lnTo>
                <a:lnTo>
                  <a:pt x="29273" y="81076"/>
                </a:lnTo>
                <a:lnTo>
                  <a:pt x="24155" y="79590"/>
                </a:lnTo>
                <a:lnTo>
                  <a:pt x="16929" y="73660"/>
                </a:lnTo>
                <a:lnTo>
                  <a:pt x="15112" y="69634"/>
                </a:lnTo>
                <a:lnTo>
                  <a:pt x="15112" y="64541"/>
                </a:lnTo>
                <a:lnTo>
                  <a:pt x="16458" y="57073"/>
                </a:lnTo>
                <a:lnTo>
                  <a:pt x="20493" y="51739"/>
                </a:lnTo>
                <a:lnTo>
                  <a:pt x="27216" y="48539"/>
                </a:lnTo>
                <a:lnTo>
                  <a:pt x="36626" y="47472"/>
                </a:lnTo>
                <a:lnTo>
                  <a:pt x="78231" y="47472"/>
                </a:lnTo>
                <a:lnTo>
                  <a:pt x="78231" y="20980"/>
                </a:lnTo>
                <a:lnTo>
                  <a:pt x="74942" y="13334"/>
                </a:lnTo>
                <a:lnTo>
                  <a:pt x="74723" y="13157"/>
                </a:lnTo>
                <a:close/>
              </a:path>
              <a:path w="78740" h="94614">
                <a:moveTo>
                  <a:pt x="78231" y="82499"/>
                </a:moveTo>
                <a:lnTo>
                  <a:pt x="64007" y="82499"/>
                </a:lnTo>
                <a:lnTo>
                  <a:pt x="64007" y="91922"/>
                </a:lnTo>
                <a:lnTo>
                  <a:pt x="78231" y="91922"/>
                </a:lnTo>
                <a:lnTo>
                  <a:pt x="78231" y="82499"/>
                </a:lnTo>
                <a:close/>
              </a:path>
              <a:path w="78740" h="94614">
                <a:moveTo>
                  <a:pt x="78231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44" y="68770"/>
                </a:lnTo>
                <a:lnTo>
                  <a:pt x="49847" y="78613"/>
                </a:lnTo>
                <a:lnTo>
                  <a:pt x="43383" y="81076"/>
                </a:lnTo>
                <a:lnTo>
                  <a:pt x="78231" y="81076"/>
                </a:lnTo>
                <a:lnTo>
                  <a:pt x="78231" y="47472"/>
                </a:lnTo>
                <a:close/>
              </a:path>
              <a:path w="78740" h="94614">
                <a:moveTo>
                  <a:pt x="41249" y="0"/>
                </a:moveTo>
                <a:lnTo>
                  <a:pt x="6286" y="17957"/>
                </a:lnTo>
                <a:lnTo>
                  <a:pt x="5689" y="26136"/>
                </a:lnTo>
                <a:lnTo>
                  <a:pt x="20802" y="26136"/>
                </a:lnTo>
                <a:lnTo>
                  <a:pt x="21640" y="17475"/>
                </a:lnTo>
                <a:lnTo>
                  <a:pt x="28574" y="13157"/>
                </a:lnTo>
                <a:lnTo>
                  <a:pt x="74723" y="13157"/>
                </a:lnTo>
                <a:lnTo>
                  <a:pt x="68364" y="8000"/>
                </a:lnTo>
                <a:lnTo>
                  <a:pt x="62970" y="4500"/>
                </a:lnTo>
                <a:lnTo>
                  <a:pt x="56654" y="2000"/>
                </a:lnTo>
                <a:lnTo>
                  <a:pt x="49415" y="500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9795764" y="4781512"/>
            <a:ext cx="77470" cy="90170"/>
          </a:xfrm>
          <a:custGeom>
            <a:avLst/>
            <a:gdLst/>
            <a:ahLst/>
            <a:cxnLst/>
            <a:rect l="l" t="t" r="r" b="b"/>
            <a:pathLst>
              <a:path w="77470" h="90170">
                <a:moveTo>
                  <a:pt x="77343" y="0"/>
                </a:moveTo>
                <a:lnTo>
                  <a:pt x="22529" y="0"/>
                </a:lnTo>
                <a:lnTo>
                  <a:pt x="14732" y="2362"/>
                </a:lnTo>
                <a:lnTo>
                  <a:pt x="3949" y="11849"/>
                </a:lnTo>
                <a:lnTo>
                  <a:pt x="1244" y="18554"/>
                </a:lnTo>
                <a:lnTo>
                  <a:pt x="1244" y="27203"/>
                </a:lnTo>
                <a:lnTo>
                  <a:pt x="2113" y="35001"/>
                </a:lnTo>
                <a:lnTo>
                  <a:pt x="4716" y="41514"/>
                </a:lnTo>
                <a:lnTo>
                  <a:pt x="9050" y="46739"/>
                </a:lnTo>
                <a:lnTo>
                  <a:pt x="15113" y="50673"/>
                </a:lnTo>
                <a:lnTo>
                  <a:pt x="0" y="89611"/>
                </a:lnTo>
                <a:lnTo>
                  <a:pt x="15824" y="89611"/>
                </a:lnTo>
                <a:lnTo>
                  <a:pt x="29337" y="54051"/>
                </a:lnTo>
                <a:lnTo>
                  <a:pt x="77343" y="54051"/>
                </a:lnTo>
                <a:lnTo>
                  <a:pt x="77343" y="41427"/>
                </a:lnTo>
                <a:lnTo>
                  <a:pt x="27800" y="41427"/>
                </a:lnTo>
                <a:lnTo>
                  <a:pt x="23177" y="40233"/>
                </a:lnTo>
                <a:lnTo>
                  <a:pt x="17729" y="35496"/>
                </a:lnTo>
                <a:lnTo>
                  <a:pt x="16370" y="32004"/>
                </a:lnTo>
                <a:lnTo>
                  <a:pt x="16370" y="22644"/>
                </a:lnTo>
                <a:lnTo>
                  <a:pt x="17729" y="19024"/>
                </a:lnTo>
                <a:lnTo>
                  <a:pt x="23177" y="14046"/>
                </a:lnTo>
                <a:lnTo>
                  <a:pt x="27800" y="12801"/>
                </a:lnTo>
                <a:lnTo>
                  <a:pt x="77343" y="12801"/>
                </a:lnTo>
                <a:lnTo>
                  <a:pt x="77343" y="0"/>
                </a:lnTo>
                <a:close/>
              </a:path>
              <a:path w="77470" h="90170">
                <a:moveTo>
                  <a:pt x="77343" y="54051"/>
                </a:moveTo>
                <a:lnTo>
                  <a:pt x="29337" y="54051"/>
                </a:lnTo>
                <a:lnTo>
                  <a:pt x="62052" y="54228"/>
                </a:lnTo>
                <a:lnTo>
                  <a:pt x="62052" y="89611"/>
                </a:lnTo>
                <a:lnTo>
                  <a:pt x="77343" y="89611"/>
                </a:lnTo>
                <a:lnTo>
                  <a:pt x="77343" y="54051"/>
                </a:lnTo>
                <a:close/>
              </a:path>
              <a:path w="77470" h="90170">
                <a:moveTo>
                  <a:pt x="77343" y="12801"/>
                </a:moveTo>
                <a:lnTo>
                  <a:pt x="62052" y="12801"/>
                </a:lnTo>
                <a:lnTo>
                  <a:pt x="62052" y="41427"/>
                </a:lnTo>
                <a:lnTo>
                  <a:pt x="77343" y="41427"/>
                </a:lnTo>
                <a:lnTo>
                  <a:pt x="77343" y="128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176414" y="4995862"/>
            <a:ext cx="114300" cy="132080"/>
          </a:xfrm>
          <a:custGeom>
            <a:avLst/>
            <a:gdLst/>
            <a:ahLst/>
            <a:cxnLst/>
            <a:rect l="l" t="t" r="r" b="b"/>
            <a:pathLst>
              <a:path w="114300" h="132079">
                <a:moveTo>
                  <a:pt x="60807" y="0"/>
                </a:moveTo>
                <a:lnTo>
                  <a:pt x="16179" y="18046"/>
                </a:lnTo>
                <a:lnTo>
                  <a:pt x="0" y="65785"/>
                </a:lnTo>
                <a:lnTo>
                  <a:pt x="1005" y="79906"/>
                </a:lnTo>
                <a:lnTo>
                  <a:pt x="24920" y="121418"/>
                </a:lnTo>
                <a:lnTo>
                  <a:pt x="60807" y="131571"/>
                </a:lnTo>
                <a:lnTo>
                  <a:pt x="71258" y="130838"/>
                </a:lnTo>
                <a:lnTo>
                  <a:pt x="106945" y="107924"/>
                </a:lnTo>
                <a:lnTo>
                  <a:pt x="60807" y="107924"/>
                </a:lnTo>
                <a:lnTo>
                  <a:pt x="53111" y="107186"/>
                </a:lnTo>
                <a:lnTo>
                  <a:pt x="27741" y="74610"/>
                </a:lnTo>
                <a:lnTo>
                  <a:pt x="27203" y="65785"/>
                </a:lnTo>
                <a:lnTo>
                  <a:pt x="27741" y="56955"/>
                </a:lnTo>
                <a:lnTo>
                  <a:pt x="53111" y="24385"/>
                </a:lnTo>
                <a:lnTo>
                  <a:pt x="60807" y="23647"/>
                </a:lnTo>
                <a:lnTo>
                  <a:pt x="106858" y="23647"/>
                </a:lnTo>
                <a:lnTo>
                  <a:pt x="106679" y="23272"/>
                </a:lnTo>
                <a:lnTo>
                  <a:pt x="70775" y="671"/>
                </a:lnTo>
                <a:lnTo>
                  <a:pt x="60807" y="0"/>
                </a:lnTo>
                <a:close/>
              </a:path>
              <a:path w="114300" h="132079">
                <a:moveTo>
                  <a:pt x="113791" y="88722"/>
                </a:moveTo>
                <a:lnTo>
                  <a:pt x="86232" y="88722"/>
                </a:lnTo>
                <a:lnTo>
                  <a:pt x="84924" y="94767"/>
                </a:lnTo>
                <a:lnTo>
                  <a:pt x="82054" y="99479"/>
                </a:lnTo>
                <a:lnTo>
                  <a:pt x="73164" y="106235"/>
                </a:lnTo>
                <a:lnTo>
                  <a:pt x="67563" y="107924"/>
                </a:lnTo>
                <a:lnTo>
                  <a:pt x="106945" y="107924"/>
                </a:lnTo>
                <a:lnTo>
                  <a:pt x="108121" y="106189"/>
                </a:lnTo>
                <a:lnTo>
                  <a:pt x="111660" y="97932"/>
                </a:lnTo>
                <a:lnTo>
                  <a:pt x="113791" y="88722"/>
                </a:lnTo>
                <a:close/>
              </a:path>
              <a:path w="114300" h="132079">
                <a:moveTo>
                  <a:pt x="106858" y="23647"/>
                </a:moveTo>
                <a:lnTo>
                  <a:pt x="60807" y="23647"/>
                </a:lnTo>
                <a:lnTo>
                  <a:pt x="69642" y="24625"/>
                </a:lnTo>
                <a:lnTo>
                  <a:pt x="76585" y="27560"/>
                </a:lnTo>
                <a:lnTo>
                  <a:pt x="81640" y="32450"/>
                </a:lnTo>
                <a:lnTo>
                  <a:pt x="84810" y="39293"/>
                </a:lnTo>
                <a:lnTo>
                  <a:pt x="112547" y="39293"/>
                </a:lnTo>
                <a:lnTo>
                  <a:pt x="110280" y="30845"/>
                </a:lnTo>
                <a:lnTo>
                  <a:pt x="106858" y="23647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313498" y="4998173"/>
            <a:ext cx="104139" cy="127000"/>
          </a:xfrm>
          <a:custGeom>
            <a:avLst/>
            <a:gdLst/>
            <a:ahLst/>
            <a:cxnLst/>
            <a:rect l="l" t="t" r="r" b="b"/>
            <a:pathLst>
              <a:path w="104140" h="127000">
                <a:moveTo>
                  <a:pt x="57962" y="0"/>
                </a:moveTo>
                <a:lnTo>
                  <a:pt x="0" y="0"/>
                </a:lnTo>
                <a:lnTo>
                  <a:pt x="0" y="126949"/>
                </a:lnTo>
                <a:lnTo>
                  <a:pt x="26492" y="126949"/>
                </a:lnTo>
                <a:lnTo>
                  <a:pt x="26492" y="81432"/>
                </a:lnTo>
                <a:lnTo>
                  <a:pt x="57962" y="81432"/>
                </a:lnTo>
                <a:lnTo>
                  <a:pt x="97084" y="64626"/>
                </a:lnTo>
                <a:lnTo>
                  <a:pt x="100547" y="58140"/>
                </a:lnTo>
                <a:lnTo>
                  <a:pt x="26492" y="58140"/>
                </a:lnTo>
                <a:lnTo>
                  <a:pt x="26492" y="23291"/>
                </a:lnTo>
                <a:lnTo>
                  <a:pt x="100763" y="23291"/>
                </a:lnTo>
                <a:lnTo>
                  <a:pt x="97084" y="16523"/>
                </a:lnTo>
                <a:lnTo>
                  <a:pt x="91833" y="10667"/>
                </a:lnTo>
                <a:lnTo>
                  <a:pt x="85216" y="6000"/>
                </a:lnTo>
                <a:lnTo>
                  <a:pt x="77365" y="2666"/>
                </a:lnTo>
                <a:lnTo>
                  <a:pt x="68280" y="666"/>
                </a:lnTo>
                <a:lnTo>
                  <a:pt x="57962" y="0"/>
                </a:lnTo>
                <a:close/>
              </a:path>
              <a:path w="104140" h="127000">
                <a:moveTo>
                  <a:pt x="100763" y="23291"/>
                </a:moveTo>
                <a:lnTo>
                  <a:pt x="62166" y="23291"/>
                </a:lnTo>
                <a:lnTo>
                  <a:pt x="67894" y="24739"/>
                </a:lnTo>
                <a:lnTo>
                  <a:pt x="74879" y="30556"/>
                </a:lnTo>
                <a:lnTo>
                  <a:pt x="76631" y="34912"/>
                </a:lnTo>
                <a:lnTo>
                  <a:pt x="76631" y="46520"/>
                </a:lnTo>
                <a:lnTo>
                  <a:pt x="74879" y="50876"/>
                </a:lnTo>
                <a:lnTo>
                  <a:pt x="67894" y="56692"/>
                </a:lnTo>
                <a:lnTo>
                  <a:pt x="62166" y="58140"/>
                </a:lnTo>
                <a:lnTo>
                  <a:pt x="100547" y="58140"/>
                </a:lnTo>
                <a:lnTo>
                  <a:pt x="100834" y="57602"/>
                </a:lnTo>
                <a:lnTo>
                  <a:pt x="103085" y="49514"/>
                </a:lnTo>
                <a:lnTo>
                  <a:pt x="103835" y="40360"/>
                </a:lnTo>
                <a:lnTo>
                  <a:pt x="103085" y="31368"/>
                </a:lnTo>
                <a:lnTo>
                  <a:pt x="100834" y="23423"/>
                </a:lnTo>
                <a:lnTo>
                  <a:pt x="100763" y="23291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434580" y="4995862"/>
            <a:ext cx="123825" cy="132080"/>
          </a:xfrm>
          <a:custGeom>
            <a:avLst/>
            <a:gdLst/>
            <a:ahLst/>
            <a:cxnLst/>
            <a:rect l="l" t="t" r="r" b="b"/>
            <a:pathLst>
              <a:path w="123825" h="132079">
                <a:moveTo>
                  <a:pt x="61874" y="0"/>
                </a:moveTo>
                <a:lnTo>
                  <a:pt x="16268" y="18402"/>
                </a:lnTo>
                <a:lnTo>
                  <a:pt x="0" y="65786"/>
                </a:lnTo>
                <a:lnTo>
                  <a:pt x="1016" y="79613"/>
                </a:lnTo>
                <a:lnTo>
                  <a:pt x="25219" y="121220"/>
                </a:lnTo>
                <a:lnTo>
                  <a:pt x="61874" y="131572"/>
                </a:lnTo>
                <a:lnTo>
                  <a:pt x="75726" y="130421"/>
                </a:lnTo>
                <a:lnTo>
                  <a:pt x="87944" y="126971"/>
                </a:lnTo>
                <a:lnTo>
                  <a:pt x="98528" y="121220"/>
                </a:lnTo>
                <a:lnTo>
                  <a:pt x="107480" y="113169"/>
                </a:lnTo>
                <a:lnTo>
                  <a:pt x="111265" y="107924"/>
                </a:lnTo>
                <a:lnTo>
                  <a:pt x="61874" y="107924"/>
                </a:lnTo>
                <a:lnTo>
                  <a:pt x="53927" y="107186"/>
                </a:lnTo>
                <a:lnTo>
                  <a:pt x="27758" y="74610"/>
                </a:lnTo>
                <a:lnTo>
                  <a:pt x="27203" y="65786"/>
                </a:lnTo>
                <a:lnTo>
                  <a:pt x="27773" y="56884"/>
                </a:lnTo>
                <a:lnTo>
                  <a:pt x="53981" y="24380"/>
                </a:lnTo>
                <a:lnTo>
                  <a:pt x="61874" y="23647"/>
                </a:lnTo>
                <a:lnTo>
                  <a:pt x="111265" y="23647"/>
                </a:lnTo>
                <a:lnTo>
                  <a:pt x="107480" y="18402"/>
                </a:lnTo>
                <a:lnTo>
                  <a:pt x="98528" y="10351"/>
                </a:lnTo>
                <a:lnTo>
                  <a:pt x="87944" y="4600"/>
                </a:lnTo>
                <a:lnTo>
                  <a:pt x="75726" y="1150"/>
                </a:lnTo>
                <a:lnTo>
                  <a:pt x="61874" y="0"/>
                </a:lnTo>
                <a:close/>
              </a:path>
              <a:path w="123825" h="132079">
                <a:moveTo>
                  <a:pt x="111265" y="23647"/>
                </a:moveTo>
                <a:lnTo>
                  <a:pt x="61874" y="23647"/>
                </a:lnTo>
                <a:lnTo>
                  <a:pt x="69907" y="24385"/>
                </a:lnTo>
                <a:lnTo>
                  <a:pt x="76909" y="26601"/>
                </a:lnTo>
                <a:lnTo>
                  <a:pt x="96545" y="65786"/>
                </a:lnTo>
                <a:lnTo>
                  <a:pt x="95995" y="74687"/>
                </a:lnTo>
                <a:lnTo>
                  <a:pt x="69892" y="107191"/>
                </a:lnTo>
                <a:lnTo>
                  <a:pt x="61874" y="107924"/>
                </a:lnTo>
                <a:lnTo>
                  <a:pt x="111265" y="107924"/>
                </a:lnTo>
                <a:lnTo>
                  <a:pt x="114597" y="103306"/>
                </a:lnTo>
                <a:lnTo>
                  <a:pt x="119681" y="92121"/>
                </a:lnTo>
                <a:lnTo>
                  <a:pt x="122732" y="79613"/>
                </a:lnTo>
                <a:lnTo>
                  <a:pt x="123748" y="65786"/>
                </a:lnTo>
                <a:lnTo>
                  <a:pt x="122732" y="51958"/>
                </a:lnTo>
                <a:lnTo>
                  <a:pt x="119681" y="39450"/>
                </a:lnTo>
                <a:lnTo>
                  <a:pt x="114597" y="28265"/>
                </a:lnTo>
                <a:lnTo>
                  <a:pt x="111265" y="23647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581798" y="4998173"/>
            <a:ext cx="109220" cy="127000"/>
          </a:xfrm>
          <a:custGeom>
            <a:avLst/>
            <a:gdLst/>
            <a:ahLst/>
            <a:cxnLst/>
            <a:rect l="l" t="t" r="r" b="b"/>
            <a:pathLst>
              <a:path w="109220" h="127000">
                <a:moveTo>
                  <a:pt x="26492" y="0"/>
                </a:moveTo>
                <a:lnTo>
                  <a:pt x="0" y="0"/>
                </a:lnTo>
                <a:lnTo>
                  <a:pt x="0" y="126949"/>
                </a:lnTo>
                <a:lnTo>
                  <a:pt x="26492" y="126949"/>
                </a:lnTo>
                <a:lnTo>
                  <a:pt x="26492" y="73609"/>
                </a:lnTo>
                <a:lnTo>
                  <a:pt x="84251" y="73609"/>
                </a:lnTo>
                <a:lnTo>
                  <a:pt x="78765" y="61696"/>
                </a:lnTo>
                <a:lnTo>
                  <a:pt x="84340" y="49606"/>
                </a:lnTo>
                <a:lnTo>
                  <a:pt x="26492" y="49606"/>
                </a:lnTo>
                <a:lnTo>
                  <a:pt x="26492" y="0"/>
                </a:lnTo>
                <a:close/>
              </a:path>
              <a:path w="109220" h="127000">
                <a:moveTo>
                  <a:pt x="84251" y="73609"/>
                </a:moveTo>
                <a:lnTo>
                  <a:pt x="56718" y="73609"/>
                </a:lnTo>
                <a:lnTo>
                  <a:pt x="81432" y="126949"/>
                </a:lnTo>
                <a:lnTo>
                  <a:pt x="108813" y="126949"/>
                </a:lnTo>
                <a:lnTo>
                  <a:pt x="84251" y="73609"/>
                </a:lnTo>
                <a:close/>
              </a:path>
              <a:path w="109220" h="127000">
                <a:moveTo>
                  <a:pt x="107213" y="0"/>
                </a:moveTo>
                <a:lnTo>
                  <a:pt x="79832" y="0"/>
                </a:lnTo>
                <a:lnTo>
                  <a:pt x="56540" y="49606"/>
                </a:lnTo>
                <a:lnTo>
                  <a:pt x="84340" y="49606"/>
                </a:lnTo>
                <a:lnTo>
                  <a:pt x="107213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752486" y="4995862"/>
            <a:ext cx="123825" cy="132080"/>
          </a:xfrm>
          <a:custGeom>
            <a:avLst/>
            <a:gdLst/>
            <a:ahLst/>
            <a:cxnLst/>
            <a:rect l="l" t="t" r="r" b="b"/>
            <a:pathLst>
              <a:path w="123825" h="132079">
                <a:moveTo>
                  <a:pt x="61874" y="0"/>
                </a:moveTo>
                <a:lnTo>
                  <a:pt x="16268" y="18402"/>
                </a:lnTo>
                <a:lnTo>
                  <a:pt x="0" y="65786"/>
                </a:lnTo>
                <a:lnTo>
                  <a:pt x="1016" y="79613"/>
                </a:lnTo>
                <a:lnTo>
                  <a:pt x="25219" y="121220"/>
                </a:lnTo>
                <a:lnTo>
                  <a:pt x="61874" y="131572"/>
                </a:lnTo>
                <a:lnTo>
                  <a:pt x="75726" y="130421"/>
                </a:lnTo>
                <a:lnTo>
                  <a:pt x="87944" y="126971"/>
                </a:lnTo>
                <a:lnTo>
                  <a:pt x="98528" y="121220"/>
                </a:lnTo>
                <a:lnTo>
                  <a:pt x="107480" y="113169"/>
                </a:lnTo>
                <a:lnTo>
                  <a:pt x="111265" y="107924"/>
                </a:lnTo>
                <a:lnTo>
                  <a:pt x="61874" y="107924"/>
                </a:lnTo>
                <a:lnTo>
                  <a:pt x="53927" y="107186"/>
                </a:lnTo>
                <a:lnTo>
                  <a:pt x="27760" y="74610"/>
                </a:lnTo>
                <a:lnTo>
                  <a:pt x="27203" y="65786"/>
                </a:lnTo>
                <a:lnTo>
                  <a:pt x="27775" y="56884"/>
                </a:lnTo>
                <a:lnTo>
                  <a:pt x="53981" y="24380"/>
                </a:lnTo>
                <a:lnTo>
                  <a:pt x="61874" y="23647"/>
                </a:lnTo>
                <a:lnTo>
                  <a:pt x="111265" y="23647"/>
                </a:lnTo>
                <a:lnTo>
                  <a:pt x="107480" y="18402"/>
                </a:lnTo>
                <a:lnTo>
                  <a:pt x="98528" y="10351"/>
                </a:lnTo>
                <a:lnTo>
                  <a:pt x="87944" y="4600"/>
                </a:lnTo>
                <a:lnTo>
                  <a:pt x="75726" y="1150"/>
                </a:lnTo>
                <a:lnTo>
                  <a:pt x="61874" y="0"/>
                </a:lnTo>
                <a:close/>
              </a:path>
              <a:path w="123825" h="132079">
                <a:moveTo>
                  <a:pt x="111265" y="23647"/>
                </a:moveTo>
                <a:lnTo>
                  <a:pt x="61874" y="23647"/>
                </a:lnTo>
                <a:lnTo>
                  <a:pt x="69907" y="24385"/>
                </a:lnTo>
                <a:lnTo>
                  <a:pt x="76909" y="26601"/>
                </a:lnTo>
                <a:lnTo>
                  <a:pt x="96545" y="65786"/>
                </a:lnTo>
                <a:lnTo>
                  <a:pt x="95995" y="74687"/>
                </a:lnTo>
                <a:lnTo>
                  <a:pt x="69892" y="107191"/>
                </a:lnTo>
                <a:lnTo>
                  <a:pt x="61874" y="107924"/>
                </a:lnTo>
                <a:lnTo>
                  <a:pt x="111265" y="107924"/>
                </a:lnTo>
                <a:lnTo>
                  <a:pt x="114597" y="103306"/>
                </a:lnTo>
                <a:lnTo>
                  <a:pt x="119681" y="92121"/>
                </a:lnTo>
                <a:lnTo>
                  <a:pt x="122732" y="79613"/>
                </a:lnTo>
                <a:lnTo>
                  <a:pt x="123748" y="65786"/>
                </a:lnTo>
                <a:lnTo>
                  <a:pt x="122732" y="51958"/>
                </a:lnTo>
                <a:lnTo>
                  <a:pt x="119681" y="39450"/>
                </a:lnTo>
                <a:lnTo>
                  <a:pt x="114597" y="28265"/>
                </a:lnTo>
                <a:lnTo>
                  <a:pt x="111265" y="23647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899704" y="4998173"/>
            <a:ext cx="104775" cy="127000"/>
          </a:xfrm>
          <a:custGeom>
            <a:avLst/>
            <a:gdLst/>
            <a:ahLst/>
            <a:cxnLst/>
            <a:rect l="l" t="t" r="r" b="b"/>
            <a:pathLst>
              <a:path w="104775" h="127000">
                <a:moveTo>
                  <a:pt x="92989" y="0"/>
                </a:moveTo>
                <a:lnTo>
                  <a:pt x="0" y="0"/>
                </a:lnTo>
                <a:lnTo>
                  <a:pt x="0" y="126949"/>
                </a:lnTo>
                <a:lnTo>
                  <a:pt x="59918" y="126949"/>
                </a:lnTo>
                <a:lnTo>
                  <a:pt x="69900" y="126294"/>
                </a:lnTo>
                <a:lnTo>
                  <a:pt x="101303" y="103922"/>
                </a:lnTo>
                <a:lnTo>
                  <a:pt x="101376" y="103657"/>
                </a:lnTo>
                <a:lnTo>
                  <a:pt x="26492" y="103657"/>
                </a:lnTo>
                <a:lnTo>
                  <a:pt x="26492" y="70053"/>
                </a:lnTo>
                <a:lnTo>
                  <a:pt x="100958" y="70053"/>
                </a:lnTo>
                <a:lnTo>
                  <a:pt x="97691" y="63946"/>
                </a:lnTo>
                <a:lnTo>
                  <a:pt x="59918" y="47828"/>
                </a:lnTo>
                <a:lnTo>
                  <a:pt x="26492" y="47828"/>
                </a:lnTo>
                <a:lnTo>
                  <a:pt x="26492" y="23647"/>
                </a:lnTo>
                <a:lnTo>
                  <a:pt x="92989" y="23647"/>
                </a:lnTo>
                <a:lnTo>
                  <a:pt x="92989" y="0"/>
                </a:lnTo>
                <a:close/>
              </a:path>
              <a:path w="104775" h="127000">
                <a:moveTo>
                  <a:pt x="100958" y="70053"/>
                </a:moveTo>
                <a:lnTo>
                  <a:pt x="62890" y="70053"/>
                </a:lnTo>
                <a:lnTo>
                  <a:pt x="68541" y="71450"/>
                </a:lnTo>
                <a:lnTo>
                  <a:pt x="75298" y="77012"/>
                </a:lnTo>
                <a:lnTo>
                  <a:pt x="76987" y="81254"/>
                </a:lnTo>
                <a:lnTo>
                  <a:pt x="76987" y="92748"/>
                </a:lnTo>
                <a:lnTo>
                  <a:pt x="75298" y="96989"/>
                </a:lnTo>
                <a:lnTo>
                  <a:pt x="68541" y="102323"/>
                </a:lnTo>
                <a:lnTo>
                  <a:pt x="62890" y="103657"/>
                </a:lnTo>
                <a:lnTo>
                  <a:pt x="101376" y="103657"/>
                </a:lnTo>
                <a:lnTo>
                  <a:pt x="103469" y="96122"/>
                </a:lnTo>
                <a:lnTo>
                  <a:pt x="104190" y="87299"/>
                </a:lnTo>
                <a:lnTo>
                  <a:pt x="103469" y="78482"/>
                </a:lnTo>
                <a:lnTo>
                  <a:pt x="101303" y="70697"/>
                </a:lnTo>
                <a:lnTo>
                  <a:pt x="100958" y="70053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8014386" y="4998173"/>
            <a:ext cx="116205" cy="127000"/>
          </a:xfrm>
          <a:custGeom>
            <a:avLst/>
            <a:gdLst/>
            <a:ahLst/>
            <a:cxnLst/>
            <a:rect l="l" t="t" r="r" b="b"/>
            <a:pathLst>
              <a:path w="116204" h="127000">
                <a:moveTo>
                  <a:pt x="27736" y="0"/>
                </a:moveTo>
                <a:lnTo>
                  <a:pt x="0" y="0"/>
                </a:lnTo>
                <a:lnTo>
                  <a:pt x="46939" y="88899"/>
                </a:lnTo>
                <a:lnTo>
                  <a:pt x="28803" y="126949"/>
                </a:lnTo>
                <a:lnTo>
                  <a:pt x="55295" y="126949"/>
                </a:lnTo>
                <a:lnTo>
                  <a:pt x="88850" y="56895"/>
                </a:lnTo>
                <a:lnTo>
                  <a:pt x="57429" y="56895"/>
                </a:lnTo>
                <a:lnTo>
                  <a:pt x="27736" y="0"/>
                </a:lnTo>
                <a:close/>
              </a:path>
              <a:path w="116204" h="127000">
                <a:moveTo>
                  <a:pt x="116103" y="0"/>
                </a:moveTo>
                <a:lnTo>
                  <a:pt x="89255" y="0"/>
                </a:lnTo>
                <a:lnTo>
                  <a:pt x="62407" y="56895"/>
                </a:lnTo>
                <a:lnTo>
                  <a:pt x="88850" y="56895"/>
                </a:lnTo>
                <a:lnTo>
                  <a:pt x="116103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8143113" y="4998173"/>
            <a:ext cx="101600" cy="127000"/>
          </a:xfrm>
          <a:custGeom>
            <a:avLst/>
            <a:gdLst/>
            <a:ahLst/>
            <a:cxnLst/>
            <a:rect l="l" t="t" r="r" b="b"/>
            <a:pathLst>
              <a:path w="101600" h="127000">
                <a:moveTo>
                  <a:pt x="101346" y="77876"/>
                </a:moveTo>
                <a:lnTo>
                  <a:pt x="74853" y="77876"/>
                </a:lnTo>
                <a:lnTo>
                  <a:pt x="74853" y="126949"/>
                </a:lnTo>
                <a:lnTo>
                  <a:pt x="101346" y="126949"/>
                </a:lnTo>
                <a:lnTo>
                  <a:pt x="101346" y="77876"/>
                </a:lnTo>
                <a:close/>
              </a:path>
              <a:path w="101600" h="127000">
                <a:moveTo>
                  <a:pt x="26492" y="0"/>
                </a:moveTo>
                <a:lnTo>
                  <a:pt x="0" y="0"/>
                </a:lnTo>
                <a:lnTo>
                  <a:pt x="45" y="45719"/>
                </a:lnTo>
                <a:lnTo>
                  <a:pt x="22250" y="78384"/>
                </a:lnTo>
                <a:lnTo>
                  <a:pt x="39357" y="80898"/>
                </a:lnTo>
                <a:lnTo>
                  <a:pt x="46583" y="80898"/>
                </a:lnTo>
                <a:lnTo>
                  <a:pt x="54086" y="80708"/>
                </a:lnTo>
                <a:lnTo>
                  <a:pt x="61299" y="80140"/>
                </a:lnTo>
                <a:lnTo>
                  <a:pt x="68222" y="79195"/>
                </a:lnTo>
                <a:lnTo>
                  <a:pt x="74853" y="77876"/>
                </a:lnTo>
                <a:lnTo>
                  <a:pt x="101346" y="77876"/>
                </a:lnTo>
                <a:lnTo>
                  <a:pt x="101346" y="57251"/>
                </a:lnTo>
                <a:lnTo>
                  <a:pt x="47891" y="57251"/>
                </a:lnTo>
                <a:lnTo>
                  <a:pt x="43586" y="56807"/>
                </a:lnTo>
                <a:lnTo>
                  <a:pt x="26670" y="42494"/>
                </a:lnTo>
                <a:lnTo>
                  <a:pt x="26492" y="0"/>
                </a:lnTo>
                <a:close/>
              </a:path>
              <a:path w="101600" h="127000">
                <a:moveTo>
                  <a:pt x="101346" y="0"/>
                </a:moveTo>
                <a:lnTo>
                  <a:pt x="74853" y="0"/>
                </a:lnTo>
                <a:lnTo>
                  <a:pt x="74853" y="54406"/>
                </a:lnTo>
                <a:lnTo>
                  <a:pt x="68097" y="56299"/>
                </a:lnTo>
                <a:lnTo>
                  <a:pt x="60807" y="57251"/>
                </a:lnTo>
                <a:lnTo>
                  <a:pt x="101346" y="57251"/>
                </a:lnTo>
                <a:lnTo>
                  <a:pt x="101346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8273795" y="5113540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834" y="0"/>
                </a:lnTo>
              </a:path>
            </a:pathLst>
          </a:custGeom>
          <a:ln w="24130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8273795" y="5086235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492" y="0"/>
                </a:lnTo>
              </a:path>
            </a:pathLst>
          </a:custGeom>
          <a:ln w="30480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8273795" y="505956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8943" y="0"/>
                </a:lnTo>
              </a:path>
            </a:pathLst>
          </a:custGeom>
          <a:ln w="22859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8273795" y="503480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492" y="0"/>
                </a:lnTo>
              </a:path>
            </a:pathLst>
          </a:custGeom>
          <a:ln w="26670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8273795" y="5010035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878" y="0"/>
                </a:lnTo>
              </a:path>
            </a:pathLst>
          </a:custGeom>
          <a:ln w="22859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8405456" y="507183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26492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8392211" y="5059769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169" y="0"/>
                </a:lnTo>
              </a:path>
            </a:pathLst>
          </a:custGeom>
          <a:ln w="24130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8392211" y="5022938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492" y="0"/>
                </a:lnTo>
              </a:path>
            </a:pathLst>
          </a:custGeom>
          <a:ln w="49530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8488133" y="5071960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162"/>
                </a:lnTo>
              </a:path>
            </a:pathLst>
          </a:custGeom>
          <a:ln w="26492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8474888" y="5022887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492" y="0"/>
                </a:lnTo>
              </a:path>
            </a:pathLst>
          </a:custGeom>
          <a:ln w="49428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8530717" y="4998173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24714" y="0"/>
                </a:moveTo>
                <a:lnTo>
                  <a:pt x="0" y="0"/>
                </a:lnTo>
                <a:lnTo>
                  <a:pt x="0" y="126949"/>
                </a:lnTo>
                <a:lnTo>
                  <a:pt x="34493" y="126949"/>
                </a:lnTo>
                <a:lnTo>
                  <a:pt x="54336" y="88544"/>
                </a:lnTo>
                <a:lnTo>
                  <a:pt x="24714" y="88544"/>
                </a:lnTo>
                <a:lnTo>
                  <a:pt x="24714" y="0"/>
                </a:lnTo>
                <a:close/>
              </a:path>
              <a:path w="111125" h="127000">
                <a:moveTo>
                  <a:pt x="110769" y="36448"/>
                </a:moveTo>
                <a:lnTo>
                  <a:pt x="85877" y="36448"/>
                </a:lnTo>
                <a:lnTo>
                  <a:pt x="85877" y="126949"/>
                </a:lnTo>
                <a:lnTo>
                  <a:pt x="110769" y="126949"/>
                </a:lnTo>
                <a:lnTo>
                  <a:pt x="110769" y="36448"/>
                </a:lnTo>
                <a:close/>
              </a:path>
              <a:path w="111125" h="127000">
                <a:moveTo>
                  <a:pt x="110769" y="0"/>
                </a:moveTo>
                <a:lnTo>
                  <a:pt x="75031" y="0"/>
                </a:lnTo>
                <a:lnTo>
                  <a:pt x="29337" y="88544"/>
                </a:lnTo>
                <a:lnTo>
                  <a:pt x="54336" y="88544"/>
                </a:lnTo>
                <a:lnTo>
                  <a:pt x="81254" y="36448"/>
                </a:lnTo>
                <a:lnTo>
                  <a:pt x="110769" y="36448"/>
                </a:lnTo>
                <a:lnTo>
                  <a:pt x="110769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8664956" y="4998173"/>
            <a:ext cx="104775" cy="127000"/>
          </a:xfrm>
          <a:custGeom>
            <a:avLst/>
            <a:gdLst/>
            <a:ahLst/>
            <a:cxnLst/>
            <a:rect l="l" t="t" r="r" b="b"/>
            <a:pathLst>
              <a:path w="104775" h="127000">
                <a:moveTo>
                  <a:pt x="104546" y="0"/>
                </a:moveTo>
                <a:lnTo>
                  <a:pt x="44805" y="0"/>
                </a:lnTo>
                <a:lnTo>
                  <a:pt x="34819" y="650"/>
                </a:lnTo>
                <a:lnTo>
                  <a:pt x="3113" y="22869"/>
                </a:lnTo>
                <a:lnTo>
                  <a:pt x="177" y="39471"/>
                </a:lnTo>
                <a:lnTo>
                  <a:pt x="1356" y="50594"/>
                </a:lnTo>
                <a:lnTo>
                  <a:pt x="4891" y="59961"/>
                </a:lnTo>
                <a:lnTo>
                  <a:pt x="10780" y="67573"/>
                </a:lnTo>
                <a:lnTo>
                  <a:pt x="19024" y="73431"/>
                </a:lnTo>
                <a:lnTo>
                  <a:pt x="0" y="126949"/>
                </a:lnTo>
                <a:lnTo>
                  <a:pt x="26670" y="126949"/>
                </a:lnTo>
                <a:lnTo>
                  <a:pt x="43738" y="79120"/>
                </a:lnTo>
                <a:lnTo>
                  <a:pt x="104546" y="79120"/>
                </a:lnTo>
                <a:lnTo>
                  <a:pt x="104546" y="56540"/>
                </a:lnTo>
                <a:lnTo>
                  <a:pt x="40957" y="56540"/>
                </a:lnTo>
                <a:lnTo>
                  <a:pt x="35509" y="55143"/>
                </a:lnTo>
                <a:lnTo>
                  <a:pt x="28867" y="49580"/>
                </a:lnTo>
                <a:lnTo>
                  <a:pt x="27203" y="45402"/>
                </a:lnTo>
                <a:lnTo>
                  <a:pt x="27203" y="33896"/>
                </a:lnTo>
                <a:lnTo>
                  <a:pt x="29019" y="29667"/>
                </a:lnTo>
                <a:lnTo>
                  <a:pt x="36245" y="24561"/>
                </a:lnTo>
                <a:lnTo>
                  <a:pt x="42443" y="23291"/>
                </a:lnTo>
                <a:lnTo>
                  <a:pt x="104546" y="23291"/>
                </a:lnTo>
                <a:lnTo>
                  <a:pt x="104546" y="0"/>
                </a:lnTo>
                <a:close/>
              </a:path>
              <a:path w="104775" h="127000">
                <a:moveTo>
                  <a:pt x="104546" y="79120"/>
                </a:moveTo>
                <a:lnTo>
                  <a:pt x="78054" y="79120"/>
                </a:lnTo>
                <a:lnTo>
                  <a:pt x="78054" y="126949"/>
                </a:lnTo>
                <a:lnTo>
                  <a:pt x="104546" y="126949"/>
                </a:lnTo>
                <a:lnTo>
                  <a:pt x="104546" y="79120"/>
                </a:lnTo>
                <a:close/>
              </a:path>
              <a:path w="104775" h="127000">
                <a:moveTo>
                  <a:pt x="104546" y="23291"/>
                </a:moveTo>
                <a:lnTo>
                  <a:pt x="78054" y="23291"/>
                </a:lnTo>
                <a:lnTo>
                  <a:pt x="78054" y="56540"/>
                </a:lnTo>
                <a:lnTo>
                  <a:pt x="104546" y="56540"/>
                </a:lnTo>
                <a:lnTo>
                  <a:pt x="104546" y="23291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8841333" y="5074805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589" y="0"/>
                </a:lnTo>
              </a:path>
            </a:pathLst>
          </a:custGeom>
          <a:ln w="19202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9002776" y="4998173"/>
            <a:ext cx="85725" cy="127000"/>
          </a:xfrm>
          <a:custGeom>
            <a:avLst/>
            <a:gdLst/>
            <a:ahLst/>
            <a:cxnLst/>
            <a:rect l="l" t="t" r="r" b="b"/>
            <a:pathLst>
              <a:path w="85725" h="127000">
                <a:moveTo>
                  <a:pt x="74247" y="13868"/>
                </a:moveTo>
                <a:lnTo>
                  <a:pt x="48780" y="13868"/>
                </a:lnTo>
                <a:lnTo>
                  <a:pt x="54889" y="15938"/>
                </a:lnTo>
                <a:lnTo>
                  <a:pt x="63893" y="24244"/>
                </a:lnTo>
                <a:lnTo>
                  <a:pt x="66141" y="30162"/>
                </a:lnTo>
                <a:lnTo>
                  <a:pt x="66141" y="41313"/>
                </a:lnTo>
                <a:lnTo>
                  <a:pt x="46761" y="70408"/>
                </a:lnTo>
                <a:lnTo>
                  <a:pt x="40799" y="75773"/>
                </a:lnTo>
                <a:lnTo>
                  <a:pt x="34097" y="81562"/>
                </a:lnTo>
                <a:lnTo>
                  <a:pt x="26660" y="87775"/>
                </a:lnTo>
                <a:lnTo>
                  <a:pt x="177" y="109346"/>
                </a:lnTo>
                <a:lnTo>
                  <a:pt x="177" y="126949"/>
                </a:lnTo>
                <a:lnTo>
                  <a:pt x="85699" y="126949"/>
                </a:lnTo>
                <a:lnTo>
                  <a:pt x="85699" y="113080"/>
                </a:lnTo>
                <a:lnTo>
                  <a:pt x="22936" y="113080"/>
                </a:lnTo>
                <a:lnTo>
                  <a:pt x="22936" y="109169"/>
                </a:lnTo>
                <a:lnTo>
                  <a:pt x="54228" y="82854"/>
                </a:lnTo>
                <a:lnTo>
                  <a:pt x="80076" y="48948"/>
                </a:lnTo>
                <a:lnTo>
                  <a:pt x="81800" y="37871"/>
                </a:lnTo>
                <a:lnTo>
                  <a:pt x="81173" y="30162"/>
                </a:lnTo>
                <a:lnTo>
                  <a:pt x="81078" y="29222"/>
                </a:lnTo>
                <a:lnTo>
                  <a:pt x="79019" y="21802"/>
                </a:lnTo>
                <a:lnTo>
                  <a:pt x="75542" y="15318"/>
                </a:lnTo>
                <a:lnTo>
                  <a:pt x="74247" y="13868"/>
                </a:lnTo>
                <a:close/>
              </a:path>
              <a:path w="85725" h="127000">
                <a:moveTo>
                  <a:pt x="41427" y="0"/>
                </a:moveTo>
                <a:lnTo>
                  <a:pt x="3668" y="20980"/>
                </a:lnTo>
                <a:lnTo>
                  <a:pt x="0" y="36804"/>
                </a:lnTo>
                <a:lnTo>
                  <a:pt x="15646" y="36804"/>
                </a:lnTo>
                <a:lnTo>
                  <a:pt x="16484" y="29222"/>
                </a:lnTo>
                <a:lnTo>
                  <a:pt x="19113" y="23494"/>
                </a:lnTo>
                <a:lnTo>
                  <a:pt x="28003" y="15798"/>
                </a:lnTo>
                <a:lnTo>
                  <a:pt x="33845" y="13868"/>
                </a:lnTo>
                <a:lnTo>
                  <a:pt x="74247" y="13868"/>
                </a:lnTo>
                <a:lnTo>
                  <a:pt x="70675" y="9867"/>
                </a:lnTo>
                <a:lnTo>
                  <a:pt x="64683" y="5550"/>
                </a:lnTo>
                <a:lnTo>
                  <a:pt x="57813" y="2466"/>
                </a:lnTo>
                <a:lnTo>
                  <a:pt x="50062" y="616"/>
                </a:lnTo>
                <a:lnTo>
                  <a:pt x="414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9160840" y="5035512"/>
            <a:ext cx="67310" cy="90170"/>
          </a:xfrm>
          <a:custGeom>
            <a:avLst/>
            <a:gdLst/>
            <a:ahLst/>
            <a:cxnLst/>
            <a:rect l="l" t="t" r="r" b="b"/>
            <a:pathLst>
              <a:path w="67309" h="90170">
                <a:moveTo>
                  <a:pt x="67208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13157"/>
                </a:lnTo>
                <a:lnTo>
                  <a:pt x="67208" y="13157"/>
                </a:lnTo>
                <a:lnTo>
                  <a:pt x="6720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9242628" y="5033200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94" y="0"/>
                </a:moveTo>
                <a:lnTo>
                  <a:pt x="6654" y="20445"/>
                </a:lnTo>
                <a:lnTo>
                  <a:pt x="0" y="47117"/>
                </a:lnTo>
                <a:lnTo>
                  <a:pt x="740" y="56894"/>
                </a:lnTo>
                <a:lnTo>
                  <a:pt x="25806" y="90900"/>
                </a:lnTo>
                <a:lnTo>
                  <a:pt x="44094" y="94234"/>
                </a:lnTo>
                <a:lnTo>
                  <a:pt x="53783" y="93400"/>
                </a:lnTo>
                <a:lnTo>
                  <a:pt x="62391" y="90900"/>
                </a:lnTo>
                <a:lnTo>
                  <a:pt x="69919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3" y="56894"/>
                </a:lnTo>
                <a:lnTo>
                  <a:pt x="15204" y="37334"/>
                </a:lnTo>
                <a:lnTo>
                  <a:pt x="17602" y="29603"/>
                </a:lnTo>
                <a:lnTo>
                  <a:pt x="27559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9" y="7500"/>
                </a:lnTo>
                <a:lnTo>
                  <a:pt x="62391" y="3333"/>
                </a:lnTo>
                <a:lnTo>
                  <a:pt x="53783" y="833"/>
                </a:lnTo>
                <a:lnTo>
                  <a:pt x="44094" y="0"/>
                </a:lnTo>
                <a:close/>
              </a:path>
              <a:path w="88265" h="94614">
                <a:moveTo>
                  <a:pt x="76168" y="13157"/>
                </a:moveTo>
                <a:lnTo>
                  <a:pt x="53454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4" y="37334"/>
                </a:lnTo>
                <a:lnTo>
                  <a:pt x="72985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76"/>
                </a:lnTo>
                <a:lnTo>
                  <a:pt x="76168" y="81076"/>
                </a:lnTo>
                <a:lnTo>
                  <a:pt x="88188" y="47117"/>
                </a:lnTo>
                <a:lnTo>
                  <a:pt x="87450" y="37334"/>
                </a:lnTo>
                <a:lnTo>
                  <a:pt x="85234" y="28444"/>
                </a:lnTo>
                <a:lnTo>
                  <a:pt x="81539" y="20445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9343808" y="5035512"/>
            <a:ext cx="107314" cy="115570"/>
          </a:xfrm>
          <a:custGeom>
            <a:avLst/>
            <a:gdLst/>
            <a:ahLst/>
            <a:cxnLst/>
            <a:rect l="l" t="t" r="r" b="b"/>
            <a:pathLst>
              <a:path w="107315" h="115570">
                <a:moveTo>
                  <a:pt x="107022" y="76454"/>
                </a:moveTo>
                <a:lnTo>
                  <a:pt x="0" y="76454"/>
                </a:lnTo>
                <a:lnTo>
                  <a:pt x="0" y="115036"/>
                </a:lnTo>
                <a:lnTo>
                  <a:pt x="14744" y="115036"/>
                </a:lnTo>
                <a:lnTo>
                  <a:pt x="14744" y="89611"/>
                </a:lnTo>
                <a:lnTo>
                  <a:pt x="107022" y="89611"/>
                </a:lnTo>
                <a:lnTo>
                  <a:pt x="107022" y="76454"/>
                </a:lnTo>
                <a:close/>
              </a:path>
              <a:path w="107315" h="115570">
                <a:moveTo>
                  <a:pt x="107022" y="89611"/>
                </a:moveTo>
                <a:lnTo>
                  <a:pt x="92265" y="89611"/>
                </a:lnTo>
                <a:lnTo>
                  <a:pt x="92265" y="115036"/>
                </a:lnTo>
                <a:lnTo>
                  <a:pt x="107022" y="115036"/>
                </a:lnTo>
                <a:lnTo>
                  <a:pt x="107022" y="89611"/>
                </a:lnTo>
                <a:close/>
              </a:path>
              <a:path w="107315" h="115570">
                <a:moveTo>
                  <a:pt x="90500" y="0"/>
                </a:moveTo>
                <a:lnTo>
                  <a:pt x="22923" y="0"/>
                </a:lnTo>
                <a:lnTo>
                  <a:pt x="22923" y="24536"/>
                </a:lnTo>
                <a:lnTo>
                  <a:pt x="22235" y="38447"/>
                </a:lnTo>
                <a:lnTo>
                  <a:pt x="20170" y="51738"/>
                </a:lnTo>
                <a:lnTo>
                  <a:pt x="16729" y="64407"/>
                </a:lnTo>
                <a:lnTo>
                  <a:pt x="11912" y="76454"/>
                </a:lnTo>
                <a:lnTo>
                  <a:pt x="27190" y="76454"/>
                </a:lnTo>
                <a:lnTo>
                  <a:pt x="31472" y="65143"/>
                </a:lnTo>
                <a:lnTo>
                  <a:pt x="34528" y="52719"/>
                </a:lnTo>
                <a:lnTo>
                  <a:pt x="36359" y="39183"/>
                </a:lnTo>
                <a:lnTo>
                  <a:pt x="36969" y="24536"/>
                </a:lnTo>
                <a:lnTo>
                  <a:pt x="36969" y="13157"/>
                </a:lnTo>
                <a:lnTo>
                  <a:pt x="90500" y="13157"/>
                </a:lnTo>
                <a:lnTo>
                  <a:pt x="90500" y="0"/>
                </a:lnTo>
                <a:close/>
              </a:path>
              <a:path w="107315" h="115570">
                <a:moveTo>
                  <a:pt x="90500" y="13157"/>
                </a:moveTo>
                <a:lnTo>
                  <a:pt x="75374" y="13157"/>
                </a:lnTo>
                <a:lnTo>
                  <a:pt x="75374" y="76454"/>
                </a:lnTo>
                <a:lnTo>
                  <a:pt x="90500" y="76454"/>
                </a:lnTo>
                <a:lnTo>
                  <a:pt x="90500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9463468" y="5033200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11" y="13157"/>
                </a:moveTo>
                <a:lnTo>
                  <a:pt x="49072" y="13157"/>
                </a:lnTo>
                <a:lnTo>
                  <a:pt x="54571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2" y="35927"/>
                </a:lnTo>
                <a:lnTo>
                  <a:pt x="0" y="56895"/>
                </a:lnTo>
                <a:lnTo>
                  <a:pt x="0" y="73139"/>
                </a:lnTo>
                <a:lnTo>
                  <a:pt x="2895" y="80010"/>
                </a:lnTo>
                <a:lnTo>
                  <a:pt x="14516" y="91389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0" y="93500"/>
                </a:lnTo>
                <a:lnTo>
                  <a:pt x="48485" y="91300"/>
                </a:lnTo>
                <a:lnTo>
                  <a:pt x="54873" y="87633"/>
                </a:lnTo>
                <a:lnTo>
                  <a:pt x="60083" y="82499"/>
                </a:lnTo>
                <a:lnTo>
                  <a:pt x="78231" y="82499"/>
                </a:lnTo>
                <a:lnTo>
                  <a:pt x="78231" y="81076"/>
                </a:lnTo>
                <a:lnTo>
                  <a:pt x="29273" y="81076"/>
                </a:lnTo>
                <a:lnTo>
                  <a:pt x="24142" y="79590"/>
                </a:lnTo>
                <a:lnTo>
                  <a:pt x="16916" y="73660"/>
                </a:lnTo>
                <a:lnTo>
                  <a:pt x="15112" y="69634"/>
                </a:lnTo>
                <a:lnTo>
                  <a:pt x="15112" y="64541"/>
                </a:lnTo>
                <a:lnTo>
                  <a:pt x="16456" y="57073"/>
                </a:lnTo>
                <a:lnTo>
                  <a:pt x="20488" y="51739"/>
                </a:lnTo>
                <a:lnTo>
                  <a:pt x="27210" y="48539"/>
                </a:lnTo>
                <a:lnTo>
                  <a:pt x="36626" y="47472"/>
                </a:lnTo>
                <a:lnTo>
                  <a:pt x="78231" y="47472"/>
                </a:lnTo>
                <a:lnTo>
                  <a:pt x="78231" y="20980"/>
                </a:lnTo>
                <a:lnTo>
                  <a:pt x="74929" y="13334"/>
                </a:lnTo>
                <a:lnTo>
                  <a:pt x="74711" y="13157"/>
                </a:lnTo>
                <a:close/>
              </a:path>
              <a:path w="78740" h="94614">
                <a:moveTo>
                  <a:pt x="78231" y="82499"/>
                </a:moveTo>
                <a:lnTo>
                  <a:pt x="64007" y="82499"/>
                </a:lnTo>
                <a:lnTo>
                  <a:pt x="64007" y="91922"/>
                </a:lnTo>
                <a:lnTo>
                  <a:pt x="78231" y="91922"/>
                </a:lnTo>
                <a:lnTo>
                  <a:pt x="78231" y="82499"/>
                </a:lnTo>
                <a:close/>
              </a:path>
              <a:path w="78740" h="94614">
                <a:moveTo>
                  <a:pt x="78231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44" y="68783"/>
                </a:lnTo>
                <a:lnTo>
                  <a:pt x="49834" y="78613"/>
                </a:lnTo>
                <a:lnTo>
                  <a:pt x="43383" y="81076"/>
                </a:lnTo>
                <a:lnTo>
                  <a:pt x="78231" y="81076"/>
                </a:lnTo>
                <a:lnTo>
                  <a:pt x="78231" y="47472"/>
                </a:lnTo>
                <a:close/>
              </a:path>
              <a:path w="78740" h="94614">
                <a:moveTo>
                  <a:pt x="41249" y="0"/>
                </a:moveTo>
                <a:lnTo>
                  <a:pt x="6273" y="17957"/>
                </a:lnTo>
                <a:lnTo>
                  <a:pt x="5676" y="26136"/>
                </a:lnTo>
                <a:lnTo>
                  <a:pt x="20789" y="26136"/>
                </a:lnTo>
                <a:lnTo>
                  <a:pt x="21628" y="17475"/>
                </a:lnTo>
                <a:lnTo>
                  <a:pt x="28562" y="13157"/>
                </a:lnTo>
                <a:lnTo>
                  <a:pt x="74711" y="13157"/>
                </a:lnTo>
                <a:lnTo>
                  <a:pt x="68364" y="8000"/>
                </a:lnTo>
                <a:lnTo>
                  <a:pt x="62963" y="4500"/>
                </a:lnTo>
                <a:lnTo>
                  <a:pt x="56645" y="2000"/>
                </a:lnTo>
                <a:lnTo>
                  <a:pt x="49408" y="500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9609442" y="5000662"/>
            <a:ext cx="87630" cy="127000"/>
          </a:xfrm>
          <a:custGeom>
            <a:avLst/>
            <a:gdLst/>
            <a:ahLst/>
            <a:cxnLst/>
            <a:rect l="l" t="t" r="r" b="b"/>
            <a:pathLst>
              <a:path w="87629" h="127000">
                <a:moveTo>
                  <a:pt x="15646" y="89611"/>
                </a:moveTo>
                <a:lnTo>
                  <a:pt x="0" y="89611"/>
                </a:lnTo>
                <a:lnTo>
                  <a:pt x="1210" y="97343"/>
                </a:lnTo>
                <a:lnTo>
                  <a:pt x="34648" y="126116"/>
                </a:lnTo>
                <a:lnTo>
                  <a:pt x="43561" y="126771"/>
                </a:lnTo>
                <a:lnTo>
                  <a:pt x="52804" y="126081"/>
                </a:lnTo>
                <a:lnTo>
                  <a:pt x="61161" y="124012"/>
                </a:lnTo>
                <a:lnTo>
                  <a:pt x="68630" y="120567"/>
                </a:lnTo>
                <a:lnTo>
                  <a:pt x="75209" y="115747"/>
                </a:lnTo>
                <a:lnTo>
                  <a:pt x="77748" y="112903"/>
                </a:lnTo>
                <a:lnTo>
                  <a:pt x="35966" y="112903"/>
                </a:lnTo>
                <a:lnTo>
                  <a:pt x="29603" y="110769"/>
                </a:lnTo>
                <a:lnTo>
                  <a:pt x="19291" y="102235"/>
                </a:lnTo>
                <a:lnTo>
                  <a:pt x="16357" y="96608"/>
                </a:lnTo>
                <a:lnTo>
                  <a:pt x="15646" y="89611"/>
                </a:lnTo>
                <a:close/>
              </a:path>
              <a:path w="87629" h="127000">
                <a:moveTo>
                  <a:pt x="78127" y="59207"/>
                </a:moveTo>
                <a:lnTo>
                  <a:pt x="52743" y="59207"/>
                </a:lnTo>
                <a:lnTo>
                  <a:pt x="59677" y="61544"/>
                </a:lnTo>
                <a:lnTo>
                  <a:pt x="69392" y="70916"/>
                </a:lnTo>
                <a:lnTo>
                  <a:pt x="71812" y="77376"/>
                </a:lnTo>
                <a:lnTo>
                  <a:pt x="71818" y="94119"/>
                </a:lnTo>
                <a:lnTo>
                  <a:pt x="69278" y="100749"/>
                </a:lnTo>
                <a:lnTo>
                  <a:pt x="59080" y="110477"/>
                </a:lnTo>
                <a:lnTo>
                  <a:pt x="52209" y="112903"/>
                </a:lnTo>
                <a:lnTo>
                  <a:pt x="77748" y="112903"/>
                </a:lnTo>
                <a:lnTo>
                  <a:pt x="80576" y="109734"/>
                </a:lnTo>
                <a:lnTo>
                  <a:pt x="84410" y="102723"/>
                </a:lnTo>
                <a:lnTo>
                  <a:pt x="86710" y="94713"/>
                </a:lnTo>
                <a:lnTo>
                  <a:pt x="87477" y="85699"/>
                </a:lnTo>
                <a:lnTo>
                  <a:pt x="86837" y="77376"/>
                </a:lnTo>
                <a:lnTo>
                  <a:pt x="84918" y="70010"/>
                </a:lnTo>
                <a:lnTo>
                  <a:pt x="81723" y="63598"/>
                </a:lnTo>
                <a:lnTo>
                  <a:pt x="78127" y="59207"/>
                </a:lnTo>
                <a:close/>
              </a:path>
              <a:path w="87629" h="127000">
                <a:moveTo>
                  <a:pt x="81610" y="0"/>
                </a:moveTo>
                <a:lnTo>
                  <a:pt x="8890" y="0"/>
                </a:lnTo>
                <a:lnTo>
                  <a:pt x="8890" y="13512"/>
                </a:lnTo>
                <a:lnTo>
                  <a:pt x="63296" y="13512"/>
                </a:lnTo>
                <a:lnTo>
                  <a:pt x="63296" y="17424"/>
                </a:lnTo>
                <a:lnTo>
                  <a:pt x="32893" y="43738"/>
                </a:lnTo>
                <a:lnTo>
                  <a:pt x="32893" y="60274"/>
                </a:lnTo>
                <a:lnTo>
                  <a:pt x="35725" y="59562"/>
                </a:lnTo>
                <a:lnTo>
                  <a:pt x="39344" y="59207"/>
                </a:lnTo>
                <a:lnTo>
                  <a:pt x="78127" y="59207"/>
                </a:lnTo>
                <a:lnTo>
                  <a:pt x="77254" y="58140"/>
                </a:lnTo>
                <a:lnTo>
                  <a:pt x="71746" y="53759"/>
                </a:lnTo>
                <a:lnTo>
                  <a:pt x="65451" y="50579"/>
                </a:lnTo>
                <a:lnTo>
                  <a:pt x="58367" y="48601"/>
                </a:lnTo>
                <a:lnTo>
                  <a:pt x="50495" y="47828"/>
                </a:lnTo>
                <a:lnTo>
                  <a:pt x="50495" y="44094"/>
                </a:lnTo>
                <a:lnTo>
                  <a:pt x="81610" y="17424"/>
                </a:lnTo>
                <a:lnTo>
                  <a:pt x="816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9769462" y="5035512"/>
            <a:ext cx="95885" cy="90170"/>
          </a:xfrm>
          <a:custGeom>
            <a:avLst/>
            <a:gdLst/>
            <a:ahLst/>
            <a:cxnLst/>
            <a:rect l="l" t="t" r="r" b="b"/>
            <a:pathLst>
              <a:path w="95884" h="90170">
                <a:moveTo>
                  <a:pt x="23990" y="0"/>
                </a:moveTo>
                <a:lnTo>
                  <a:pt x="0" y="0"/>
                </a:lnTo>
                <a:lnTo>
                  <a:pt x="0" y="89611"/>
                </a:lnTo>
                <a:lnTo>
                  <a:pt x="14744" y="89611"/>
                </a:lnTo>
                <a:lnTo>
                  <a:pt x="14744" y="17602"/>
                </a:lnTo>
                <a:lnTo>
                  <a:pt x="33485" y="17602"/>
                </a:lnTo>
                <a:lnTo>
                  <a:pt x="23990" y="0"/>
                </a:lnTo>
                <a:close/>
              </a:path>
              <a:path w="95884" h="90170">
                <a:moveTo>
                  <a:pt x="95656" y="17602"/>
                </a:moveTo>
                <a:lnTo>
                  <a:pt x="80899" y="17602"/>
                </a:lnTo>
                <a:lnTo>
                  <a:pt x="80899" y="89611"/>
                </a:lnTo>
                <a:lnTo>
                  <a:pt x="95656" y="89611"/>
                </a:lnTo>
                <a:lnTo>
                  <a:pt x="95656" y="17602"/>
                </a:lnTo>
                <a:close/>
              </a:path>
              <a:path w="95884" h="90170">
                <a:moveTo>
                  <a:pt x="33485" y="17602"/>
                </a:moveTo>
                <a:lnTo>
                  <a:pt x="18669" y="17602"/>
                </a:lnTo>
                <a:lnTo>
                  <a:pt x="39458" y="56007"/>
                </a:lnTo>
                <a:lnTo>
                  <a:pt x="56184" y="56007"/>
                </a:lnTo>
                <a:lnTo>
                  <a:pt x="64366" y="40894"/>
                </a:lnTo>
                <a:lnTo>
                  <a:pt x="46050" y="40894"/>
                </a:lnTo>
                <a:lnTo>
                  <a:pt x="33485" y="17602"/>
                </a:lnTo>
                <a:close/>
              </a:path>
              <a:path w="95884" h="90170">
                <a:moveTo>
                  <a:pt x="95656" y="0"/>
                </a:moveTo>
                <a:lnTo>
                  <a:pt x="71996" y="0"/>
                </a:lnTo>
                <a:lnTo>
                  <a:pt x="49949" y="40894"/>
                </a:lnTo>
                <a:lnTo>
                  <a:pt x="64366" y="40894"/>
                </a:lnTo>
                <a:lnTo>
                  <a:pt x="76974" y="17602"/>
                </a:lnTo>
                <a:lnTo>
                  <a:pt x="95656" y="17602"/>
                </a:lnTo>
                <a:lnTo>
                  <a:pt x="956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9888766" y="5033200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4">
                <a:moveTo>
                  <a:pt x="43192" y="0"/>
                </a:moveTo>
                <a:lnTo>
                  <a:pt x="6493" y="19455"/>
                </a:lnTo>
                <a:lnTo>
                  <a:pt x="0" y="46227"/>
                </a:lnTo>
                <a:lnTo>
                  <a:pt x="721" y="56395"/>
                </a:lnTo>
                <a:lnTo>
                  <a:pt x="25326" y="90900"/>
                </a:lnTo>
                <a:lnTo>
                  <a:pt x="43548" y="94233"/>
                </a:lnTo>
                <a:lnTo>
                  <a:pt x="51167" y="93767"/>
                </a:lnTo>
                <a:lnTo>
                  <a:pt x="76451" y="81076"/>
                </a:lnTo>
                <a:lnTo>
                  <a:pt x="34429" y="81076"/>
                </a:lnTo>
                <a:lnTo>
                  <a:pt x="27432" y="78079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82"/>
                </a:lnTo>
                <a:lnTo>
                  <a:pt x="82507" y="34315"/>
                </a:lnTo>
                <a:lnTo>
                  <a:pt x="15811" y="34315"/>
                </a:lnTo>
                <a:lnTo>
                  <a:pt x="16891" y="28155"/>
                </a:lnTo>
                <a:lnTo>
                  <a:pt x="19723" y="23075"/>
                </a:lnTo>
                <a:lnTo>
                  <a:pt x="28968" y="15138"/>
                </a:lnTo>
                <a:lnTo>
                  <a:pt x="35140" y="13157"/>
                </a:lnTo>
                <a:lnTo>
                  <a:pt x="73365" y="13157"/>
                </a:lnTo>
                <a:lnTo>
                  <a:pt x="72542" y="12001"/>
                </a:lnTo>
                <a:lnTo>
                  <a:pt x="66836" y="6750"/>
                </a:lnTo>
                <a:lnTo>
                  <a:pt x="60044" y="3000"/>
                </a:lnTo>
                <a:lnTo>
                  <a:pt x="52163" y="750"/>
                </a:lnTo>
                <a:lnTo>
                  <a:pt x="43192" y="0"/>
                </a:lnTo>
                <a:close/>
              </a:path>
              <a:path w="83820" h="94614">
                <a:moveTo>
                  <a:pt x="81597" y="67208"/>
                </a:moveTo>
                <a:lnTo>
                  <a:pt x="66319" y="67208"/>
                </a:lnTo>
                <a:lnTo>
                  <a:pt x="63295" y="73275"/>
                </a:lnTo>
                <a:lnTo>
                  <a:pt x="58491" y="77609"/>
                </a:lnTo>
                <a:lnTo>
                  <a:pt x="51908" y="80210"/>
                </a:lnTo>
                <a:lnTo>
                  <a:pt x="43548" y="81076"/>
                </a:lnTo>
                <a:lnTo>
                  <a:pt x="76451" y="81076"/>
                </a:lnTo>
                <a:lnTo>
                  <a:pt x="80060" y="75272"/>
                </a:lnTo>
                <a:lnTo>
                  <a:pt x="81597" y="67208"/>
                </a:lnTo>
                <a:close/>
              </a:path>
              <a:path w="83820" h="94614">
                <a:moveTo>
                  <a:pt x="73365" y="13157"/>
                </a:moveTo>
                <a:lnTo>
                  <a:pt x="50076" y="13157"/>
                </a:lnTo>
                <a:lnTo>
                  <a:pt x="55880" y="15163"/>
                </a:lnTo>
                <a:lnTo>
                  <a:pt x="64655" y="23228"/>
                </a:lnTo>
                <a:lnTo>
                  <a:pt x="67081" y="28270"/>
                </a:lnTo>
                <a:lnTo>
                  <a:pt x="67564" y="34315"/>
                </a:lnTo>
                <a:lnTo>
                  <a:pt x="82507" y="34315"/>
                </a:lnTo>
                <a:lnTo>
                  <a:pt x="82407" y="33255"/>
                </a:lnTo>
                <a:lnTo>
                  <a:pt x="80362" y="25449"/>
                </a:lnTo>
                <a:lnTo>
                  <a:pt x="77073" y="18364"/>
                </a:lnTo>
                <a:lnTo>
                  <a:pt x="73365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9989934" y="5033200"/>
            <a:ext cx="81280" cy="94615"/>
          </a:xfrm>
          <a:custGeom>
            <a:avLst/>
            <a:gdLst/>
            <a:ahLst/>
            <a:cxnLst/>
            <a:rect l="l" t="t" r="r" b="b"/>
            <a:pathLst>
              <a:path w="81279" h="94614">
                <a:moveTo>
                  <a:pt x="43548" y="0"/>
                </a:moveTo>
                <a:lnTo>
                  <a:pt x="6493" y="20210"/>
                </a:lnTo>
                <a:lnTo>
                  <a:pt x="0" y="47117"/>
                </a:lnTo>
                <a:lnTo>
                  <a:pt x="726" y="56965"/>
                </a:lnTo>
                <a:lnTo>
                  <a:pt x="25442" y="90920"/>
                </a:lnTo>
                <a:lnTo>
                  <a:pt x="43548" y="94234"/>
                </a:lnTo>
                <a:lnTo>
                  <a:pt x="50856" y="93738"/>
                </a:lnTo>
                <a:lnTo>
                  <a:pt x="57486" y="92254"/>
                </a:lnTo>
                <a:lnTo>
                  <a:pt x="63440" y="89781"/>
                </a:lnTo>
                <a:lnTo>
                  <a:pt x="68719" y="86321"/>
                </a:lnTo>
                <a:lnTo>
                  <a:pt x="75253" y="81076"/>
                </a:lnTo>
                <a:lnTo>
                  <a:pt x="34074" y="81076"/>
                </a:lnTo>
                <a:lnTo>
                  <a:pt x="26962" y="77812"/>
                </a:lnTo>
                <a:lnTo>
                  <a:pt x="15112" y="37045"/>
                </a:lnTo>
                <a:lnTo>
                  <a:pt x="17449" y="29006"/>
                </a:lnTo>
                <a:lnTo>
                  <a:pt x="26809" y="16319"/>
                </a:lnTo>
                <a:lnTo>
                  <a:pt x="33947" y="13157"/>
                </a:lnTo>
                <a:lnTo>
                  <a:pt x="75327" y="13157"/>
                </a:lnTo>
                <a:lnTo>
                  <a:pt x="75171" y="12890"/>
                </a:lnTo>
                <a:lnTo>
                  <a:pt x="68719" y="7734"/>
                </a:lnTo>
                <a:lnTo>
                  <a:pt x="63511" y="4350"/>
                </a:lnTo>
                <a:lnTo>
                  <a:pt x="57581" y="1933"/>
                </a:lnTo>
                <a:lnTo>
                  <a:pt x="50928" y="483"/>
                </a:lnTo>
                <a:lnTo>
                  <a:pt x="43548" y="0"/>
                </a:lnTo>
                <a:close/>
              </a:path>
              <a:path w="81279" h="94614">
                <a:moveTo>
                  <a:pt x="81254" y="64897"/>
                </a:moveTo>
                <a:lnTo>
                  <a:pt x="66141" y="64897"/>
                </a:lnTo>
                <a:lnTo>
                  <a:pt x="63323" y="71973"/>
                </a:lnTo>
                <a:lnTo>
                  <a:pt x="58621" y="77030"/>
                </a:lnTo>
                <a:lnTo>
                  <a:pt x="52030" y="80064"/>
                </a:lnTo>
                <a:lnTo>
                  <a:pt x="43548" y="81076"/>
                </a:lnTo>
                <a:lnTo>
                  <a:pt x="75253" y="81076"/>
                </a:lnTo>
                <a:lnTo>
                  <a:pt x="79476" y="73901"/>
                </a:lnTo>
                <a:lnTo>
                  <a:pt x="81254" y="64897"/>
                </a:lnTo>
                <a:close/>
              </a:path>
              <a:path w="81279" h="94614">
                <a:moveTo>
                  <a:pt x="75327" y="13157"/>
                </a:moveTo>
                <a:lnTo>
                  <a:pt x="43548" y="13157"/>
                </a:lnTo>
                <a:lnTo>
                  <a:pt x="51397" y="14102"/>
                </a:lnTo>
                <a:lnTo>
                  <a:pt x="57686" y="16937"/>
                </a:lnTo>
                <a:lnTo>
                  <a:pt x="62418" y="21660"/>
                </a:lnTo>
                <a:lnTo>
                  <a:pt x="65595" y="28270"/>
                </a:lnTo>
                <a:lnTo>
                  <a:pt x="80708" y="28270"/>
                </a:lnTo>
                <a:lnTo>
                  <a:pt x="79171" y="19735"/>
                </a:lnTo>
                <a:lnTo>
                  <a:pt x="75327" y="13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0090036" y="5035512"/>
            <a:ext cx="77470" cy="90170"/>
          </a:xfrm>
          <a:custGeom>
            <a:avLst/>
            <a:gdLst/>
            <a:ahLst/>
            <a:cxnLst/>
            <a:rect l="l" t="t" r="r" b="b"/>
            <a:pathLst>
              <a:path w="77470" h="90170">
                <a:moveTo>
                  <a:pt x="77343" y="0"/>
                </a:moveTo>
                <a:lnTo>
                  <a:pt x="22517" y="0"/>
                </a:lnTo>
                <a:lnTo>
                  <a:pt x="14719" y="2362"/>
                </a:lnTo>
                <a:lnTo>
                  <a:pt x="3937" y="11849"/>
                </a:lnTo>
                <a:lnTo>
                  <a:pt x="1231" y="18554"/>
                </a:lnTo>
                <a:lnTo>
                  <a:pt x="1231" y="27203"/>
                </a:lnTo>
                <a:lnTo>
                  <a:pt x="2100" y="35001"/>
                </a:lnTo>
                <a:lnTo>
                  <a:pt x="4703" y="41514"/>
                </a:lnTo>
                <a:lnTo>
                  <a:pt x="9038" y="46739"/>
                </a:lnTo>
                <a:lnTo>
                  <a:pt x="15100" y="50673"/>
                </a:lnTo>
                <a:lnTo>
                  <a:pt x="0" y="89611"/>
                </a:lnTo>
                <a:lnTo>
                  <a:pt x="15811" y="89611"/>
                </a:lnTo>
                <a:lnTo>
                  <a:pt x="29324" y="54051"/>
                </a:lnTo>
                <a:lnTo>
                  <a:pt x="77343" y="54051"/>
                </a:lnTo>
                <a:lnTo>
                  <a:pt x="77343" y="41427"/>
                </a:lnTo>
                <a:lnTo>
                  <a:pt x="27787" y="41427"/>
                </a:lnTo>
                <a:lnTo>
                  <a:pt x="23164" y="40246"/>
                </a:lnTo>
                <a:lnTo>
                  <a:pt x="17716" y="35496"/>
                </a:lnTo>
                <a:lnTo>
                  <a:pt x="16357" y="32004"/>
                </a:lnTo>
                <a:lnTo>
                  <a:pt x="16357" y="22644"/>
                </a:lnTo>
                <a:lnTo>
                  <a:pt x="17716" y="19024"/>
                </a:lnTo>
                <a:lnTo>
                  <a:pt x="23164" y="14046"/>
                </a:lnTo>
                <a:lnTo>
                  <a:pt x="27787" y="12801"/>
                </a:lnTo>
                <a:lnTo>
                  <a:pt x="77343" y="12801"/>
                </a:lnTo>
                <a:lnTo>
                  <a:pt x="77343" y="0"/>
                </a:lnTo>
                <a:close/>
              </a:path>
              <a:path w="77470" h="90170">
                <a:moveTo>
                  <a:pt x="77343" y="54051"/>
                </a:moveTo>
                <a:lnTo>
                  <a:pt x="29324" y="54051"/>
                </a:lnTo>
                <a:lnTo>
                  <a:pt x="62039" y="54228"/>
                </a:lnTo>
                <a:lnTo>
                  <a:pt x="62039" y="89611"/>
                </a:lnTo>
                <a:lnTo>
                  <a:pt x="77343" y="89611"/>
                </a:lnTo>
                <a:lnTo>
                  <a:pt x="77343" y="54051"/>
                </a:lnTo>
                <a:close/>
              </a:path>
              <a:path w="77470" h="90170">
                <a:moveTo>
                  <a:pt x="77343" y="12801"/>
                </a:moveTo>
                <a:lnTo>
                  <a:pt x="62039" y="12801"/>
                </a:lnTo>
                <a:lnTo>
                  <a:pt x="62039" y="41427"/>
                </a:lnTo>
                <a:lnTo>
                  <a:pt x="77343" y="41427"/>
                </a:lnTo>
                <a:lnTo>
                  <a:pt x="77343" y="128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0276535" y="5138381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579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0196347" y="511869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767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0203903" y="5035512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151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0267200" y="5035512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54"/>
                </a:lnTo>
              </a:path>
            </a:pathLst>
          </a:custGeom>
          <a:ln w="151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0303738" y="5033200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23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8" y="35927"/>
                </a:lnTo>
                <a:lnTo>
                  <a:pt x="0" y="56895"/>
                </a:lnTo>
                <a:lnTo>
                  <a:pt x="0" y="73139"/>
                </a:lnTo>
                <a:lnTo>
                  <a:pt x="2908" y="80010"/>
                </a:lnTo>
                <a:lnTo>
                  <a:pt x="14528" y="91389"/>
                </a:lnTo>
                <a:lnTo>
                  <a:pt x="22351" y="94234"/>
                </a:lnTo>
                <a:lnTo>
                  <a:pt x="32181" y="94234"/>
                </a:lnTo>
                <a:lnTo>
                  <a:pt x="40927" y="93500"/>
                </a:lnTo>
                <a:lnTo>
                  <a:pt x="48496" y="91300"/>
                </a:lnTo>
                <a:lnTo>
                  <a:pt x="54886" y="87633"/>
                </a:lnTo>
                <a:lnTo>
                  <a:pt x="60096" y="82499"/>
                </a:lnTo>
                <a:lnTo>
                  <a:pt x="78231" y="82499"/>
                </a:lnTo>
                <a:lnTo>
                  <a:pt x="78231" y="81076"/>
                </a:lnTo>
                <a:lnTo>
                  <a:pt x="29286" y="81076"/>
                </a:lnTo>
                <a:lnTo>
                  <a:pt x="24155" y="79590"/>
                </a:lnTo>
                <a:lnTo>
                  <a:pt x="16929" y="73660"/>
                </a:lnTo>
                <a:lnTo>
                  <a:pt x="15112" y="69634"/>
                </a:lnTo>
                <a:lnTo>
                  <a:pt x="15112" y="64541"/>
                </a:lnTo>
                <a:lnTo>
                  <a:pt x="16458" y="57073"/>
                </a:lnTo>
                <a:lnTo>
                  <a:pt x="20493" y="51739"/>
                </a:lnTo>
                <a:lnTo>
                  <a:pt x="27216" y="48539"/>
                </a:lnTo>
                <a:lnTo>
                  <a:pt x="36626" y="47472"/>
                </a:lnTo>
                <a:lnTo>
                  <a:pt x="78231" y="47472"/>
                </a:lnTo>
                <a:lnTo>
                  <a:pt x="78231" y="20980"/>
                </a:lnTo>
                <a:lnTo>
                  <a:pt x="74942" y="13334"/>
                </a:lnTo>
                <a:lnTo>
                  <a:pt x="74723" y="13157"/>
                </a:lnTo>
                <a:close/>
              </a:path>
              <a:path w="78740" h="94614">
                <a:moveTo>
                  <a:pt x="78231" y="82499"/>
                </a:moveTo>
                <a:lnTo>
                  <a:pt x="64007" y="82499"/>
                </a:lnTo>
                <a:lnTo>
                  <a:pt x="64007" y="91922"/>
                </a:lnTo>
                <a:lnTo>
                  <a:pt x="78231" y="91922"/>
                </a:lnTo>
                <a:lnTo>
                  <a:pt x="78231" y="82499"/>
                </a:lnTo>
                <a:close/>
              </a:path>
              <a:path w="78740" h="94614">
                <a:moveTo>
                  <a:pt x="78231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56" y="68783"/>
                </a:lnTo>
                <a:lnTo>
                  <a:pt x="49847" y="78613"/>
                </a:lnTo>
                <a:lnTo>
                  <a:pt x="43383" y="81076"/>
                </a:lnTo>
                <a:lnTo>
                  <a:pt x="78231" y="81076"/>
                </a:lnTo>
                <a:lnTo>
                  <a:pt x="78231" y="47472"/>
                </a:lnTo>
                <a:close/>
              </a:path>
              <a:path w="78740" h="94614">
                <a:moveTo>
                  <a:pt x="41249" y="0"/>
                </a:moveTo>
                <a:lnTo>
                  <a:pt x="6286" y="17957"/>
                </a:lnTo>
                <a:lnTo>
                  <a:pt x="5689" y="26136"/>
                </a:lnTo>
                <a:lnTo>
                  <a:pt x="20802" y="26136"/>
                </a:lnTo>
                <a:lnTo>
                  <a:pt x="21640" y="17475"/>
                </a:lnTo>
                <a:lnTo>
                  <a:pt x="28574" y="13157"/>
                </a:lnTo>
                <a:lnTo>
                  <a:pt x="74723" y="13157"/>
                </a:lnTo>
                <a:lnTo>
                  <a:pt x="68364" y="8000"/>
                </a:lnTo>
                <a:lnTo>
                  <a:pt x="62970" y="4500"/>
                </a:lnTo>
                <a:lnTo>
                  <a:pt x="56654" y="2000"/>
                </a:lnTo>
                <a:lnTo>
                  <a:pt x="49415" y="500"/>
                </a:lnTo>
                <a:lnTo>
                  <a:pt x="41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4271936" y="6415152"/>
            <a:ext cx="115570" cy="113664"/>
          </a:xfrm>
          <a:custGeom>
            <a:avLst/>
            <a:gdLst/>
            <a:ahLst/>
            <a:cxnLst/>
            <a:rect l="l" t="t" r="r" b="b"/>
            <a:pathLst>
              <a:path w="115570" h="113665">
                <a:moveTo>
                  <a:pt x="64376" y="99441"/>
                </a:moveTo>
                <a:lnTo>
                  <a:pt x="51079" y="99441"/>
                </a:lnTo>
                <a:lnTo>
                  <a:pt x="51079" y="113347"/>
                </a:lnTo>
                <a:lnTo>
                  <a:pt x="64376" y="113347"/>
                </a:lnTo>
                <a:lnTo>
                  <a:pt x="64376" y="99441"/>
                </a:lnTo>
                <a:close/>
              </a:path>
              <a:path w="115570" h="113665">
                <a:moveTo>
                  <a:pt x="66179" y="12395"/>
                </a:moveTo>
                <a:lnTo>
                  <a:pt x="49263" y="12395"/>
                </a:lnTo>
                <a:lnTo>
                  <a:pt x="38452" y="13090"/>
                </a:lnTo>
                <a:lnTo>
                  <a:pt x="3305" y="37164"/>
                </a:lnTo>
                <a:lnTo>
                  <a:pt x="0" y="55918"/>
                </a:lnTo>
                <a:lnTo>
                  <a:pt x="821" y="65998"/>
                </a:lnTo>
                <a:lnTo>
                  <a:pt x="28746" y="96680"/>
                </a:lnTo>
                <a:lnTo>
                  <a:pt x="49263" y="99441"/>
                </a:lnTo>
                <a:lnTo>
                  <a:pt x="66179" y="99441"/>
                </a:lnTo>
                <a:lnTo>
                  <a:pt x="103282" y="87350"/>
                </a:lnTo>
                <a:lnTo>
                  <a:pt x="49263" y="87350"/>
                </a:lnTo>
                <a:lnTo>
                  <a:pt x="41264" y="86860"/>
                </a:lnTo>
                <a:lnTo>
                  <a:pt x="13449" y="55918"/>
                </a:lnTo>
                <a:lnTo>
                  <a:pt x="13449" y="45542"/>
                </a:lnTo>
                <a:lnTo>
                  <a:pt x="49263" y="24485"/>
                </a:lnTo>
                <a:lnTo>
                  <a:pt x="103137" y="24485"/>
                </a:lnTo>
                <a:lnTo>
                  <a:pt x="102222" y="23507"/>
                </a:lnTo>
                <a:lnTo>
                  <a:pt x="95011" y="18647"/>
                </a:lnTo>
                <a:lnTo>
                  <a:pt x="86601" y="15174"/>
                </a:lnTo>
                <a:lnTo>
                  <a:pt x="76990" y="13090"/>
                </a:lnTo>
                <a:lnTo>
                  <a:pt x="66179" y="12395"/>
                </a:lnTo>
                <a:close/>
              </a:path>
              <a:path w="115570" h="113665">
                <a:moveTo>
                  <a:pt x="64376" y="24485"/>
                </a:moveTo>
                <a:lnTo>
                  <a:pt x="51079" y="24485"/>
                </a:lnTo>
                <a:lnTo>
                  <a:pt x="51079" y="87350"/>
                </a:lnTo>
                <a:lnTo>
                  <a:pt x="64376" y="87350"/>
                </a:lnTo>
                <a:lnTo>
                  <a:pt x="64376" y="24485"/>
                </a:lnTo>
                <a:close/>
              </a:path>
              <a:path w="115570" h="113665">
                <a:moveTo>
                  <a:pt x="103137" y="24485"/>
                </a:moveTo>
                <a:lnTo>
                  <a:pt x="66179" y="24485"/>
                </a:lnTo>
                <a:lnTo>
                  <a:pt x="74178" y="24981"/>
                </a:lnTo>
                <a:lnTo>
                  <a:pt x="81240" y="26468"/>
                </a:lnTo>
                <a:lnTo>
                  <a:pt x="87366" y="28948"/>
                </a:lnTo>
                <a:lnTo>
                  <a:pt x="92557" y="32423"/>
                </a:lnTo>
                <a:lnTo>
                  <a:pt x="98856" y="37706"/>
                </a:lnTo>
                <a:lnTo>
                  <a:pt x="102006" y="45542"/>
                </a:lnTo>
                <a:lnTo>
                  <a:pt x="102006" y="55918"/>
                </a:lnTo>
                <a:lnTo>
                  <a:pt x="74116" y="86860"/>
                </a:lnTo>
                <a:lnTo>
                  <a:pt x="66179" y="87350"/>
                </a:lnTo>
                <a:lnTo>
                  <a:pt x="103282" y="87350"/>
                </a:lnTo>
                <a:lnTo>
                  <a:pt x="108056" y="82239"/>
                </a:lnTo>
                <a:lnTo>
                  <a:pt x="112167" y="74771"/>
                </a:lnTo>
                <a:lnTo>
                  <a:pt x="114633" y="65998"/>
                </a:lnTo>
                <a:lnTo>
                  <a:pt x="115455" y="55918"/>
                </a:lnTo>
                <a:lnTo>
                  <a:pt x="114629" y="45905"/>
                </a:lnTo>
                <a:lnTo>
                  <a:pt x="112148" y="37164"/>
                </a:lnTo>
                <a:lnTo>
                  <a:pt x="108013" y="29698"/>
                </a:lnTo>
                <a:lnTo>
                  <a:pt x="103137" y="24485"/>
                </a:lnTo>
                <a:close/>
              </a:path>
              <a:path w="115570" h="113665">
                <a:moveTo>
                  <a:pt x="64376" y="0"/>
                </a:moveTo>
                <a:lnTo>
                  <a:pt x="51079" y="0"/>
                </a:lnTo>
                <a:lnTo>
                  <a:pt x="51079" y="12395"/>
                </a:lnTo>
                <a:lnTo>
                  <a:pt x="64376" y="12395"/>
                </a:lnTo>
                <a:lnTo>
                  <a:pt x="64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4397057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82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89" y="74803"/>
                </a:lnTo>
                <a:lnTo>
                  <a:pt x="83565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8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4511611" y="6418634"/>
            <a:ext cx="83820" cy="107950"/>
          </a:xfrm>
          <a:custGeom>
            <a:avLst/>
            <a:gdLst/>
            <a:ahLst/>
            <a:cxnLst/>
            <a:rect l="l" t="t" r="r" b="b"/>
            <a:pathLst>
              <a:path w="8382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483"/>
                </a:lnTo>
                <a:lnTo>
                  <a:pt x="60810" y="58483"/>
                </a:lnTo>
                <a:lnTo>
                  <a:pt x="58026" y="52438"/>
                </a:lnTo>
                <a:lnTo>
                  <a:pt x="60954" y="46088"/>
                </a:lnTo>
                <a:lnTo>
                  <a:pt x="13601" y="46088"/>
                </a:lnTo>
                <a:lnTo>
                  <a:pt x="13601" y="0"/>
                </a:lnTo>
                <a:close/>
              </a:path>
              <a:path w="83820" h="107950">
                <a:moveTo>
                  <a:pt x="60810" y="58483"/>
                </a:moveTo>
                <a:lnTo>
                  <a:pt x="46240" y="58483"/>
                </a:lnTo>
                <a:lnTo>
                  <a:pt x="69215" y="107899"/>
                </a:lnTo>
                <a:lnTo>
                  <a:pt x="83566" y="107899"/>
                </a:lnTo>
                <a:lnTo>
                  <a:pt x="60810" y="58483"/>
                </a:lnTo>
                <a:close/>
              </a:path>
              <a:path w="83820" h="107950">
                <a:moveTo>
                  <a:pt x="82207" y="0"/>
                </a:moveTo>
                <a:lnTo>
                  <a:pt x="67856" y="0"/>
                </a:lnTo>
                <a:lnTo>
                  <a:pt x="46240" y="46088"/>
                </a:lnTo>
                <a:lnTo>
                  <a:pt x="60954" y="46088"/>
                </a:lnTo>
                <a:lnTo>
                  <a:pt x="82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602886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85" y="107899"/>
                </a:lnTo>
                <a:lnTo>
                  <a:pt x="38531" y="107899"/>
                </a:lnTo>
                <a:lnTo>
                  <a:pt x="63001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68" y="0"/>
                </a:moveTo>
                <a:lnTo>
                  <a:pt x="75869" y="0"/>
                </a:lnTo>
                <a:lnTo>
                  <a:pt x="48806" y="56667"/>
                </a:lnTo>
                <a:lnTo>
                  <a:pt x="63001" y="56667"/>
                </a:lnTo>
                <a:lnTo>
                  <a:pt x="90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4698390" y="6418634"/>
            <a:ext cx="94615" cy="107950"/>
          </a:xfrm>
          <a:custGeom>
            <a:avLst/>
            <a:gdLst/>
            <a:ahLst/>
            <a:cxnLst/>
            <a:rect l="l" t="t" r="r" b="b"/>
            <a:pathLst>
              <a:path w="94614" h="107950">
                <a:moveTo>
                  <a:pt x="94005" y="0"/>
                </a:moveTo>
                <a:lnTo>
                  <a:pt x="23126" y="0"/>
                </a:lnTo>
                <a:lnTo>
                  <a:pt x="23092" y="42164"/>
                </a:lnTo>
                <a:lnTo>
                  <a:pt x="22984" y="50394"/>
                </a:lnTo>
                <a:lnTo>
                  <a:pt x="11785" y="93141"/>
                </a:lnTo>
                <a:lnTo>
                  <a:pt x="7912" y="94449"/>
                </a:lnTo>
                <a:lnTo>
                  <a:pt x="0" y="94449"/>
                </a:lnTo>
                <a:lnTo>
                  <a:pt x="0" y="107899"/>
                </a:lnTo>
                <a:lnTo>
                  <a:pt x="11087" y="107899"/>
                </a:lnTo>
                <a:lnTo>
                  <a:pt x="17411" y="106133"/>
                </a:lnTo>
                <a:lnTo>
                  <a:pt x="35080" y="65490"/>
                </a:lnTo>
                <a:lnTo>
                  <a:pt x="35966" y="42164"/>
                </a:lnTo>
                <a:lnTo>
                  <a:pt x="35966" y="12395"/>
                </a:lnTo>
                <a:lnTo>
                  <a:pt x="94005" y="12395"/>
                </a:lnTo>
                <a:lnTo>
                  <a:pt x="94005" y="0"/>
                </a:lnTo>
                <a:close/>
              </a:path>
              <a:path w="94614" h="107950">
                <a:moveTo>
                  <a:pt x="94005" y="12395"/>
                </a:moveTo>
                <a:lnTo>
                  <a:pt x="80403" y="12395"/>
                </a:lnTo>
                <a:lnTo>
                  <a:pt x="80403" y="107899"/>
                </a:lnTo>
                <a:lnTo>
                  <a:pt x="94005" y="107899"/>
                </a:lnTo>
                <a:lnTo>
                  <a:pt x="94005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4819891" y="6418635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44729" y="107899"/>
                </a:lnTo>
                <a:lnTo>
                  <a:pt x="53212" y="107351"/>
                </a:lnTo>
                <a:lnTo>
                  <a:pt x="60659" y="105708"/>
                </a:lnTo>
                <a:lnTo>
                  <a:pt x="67076" y="102970"/>
                </a:lnTo>
                <a:lnTo>
                  <a:pt x="72466" y="99136"/>
                </a:lnTo>
                <a:lnTo>
                  <a:pt x="75407" y="95808"/>
                </a:lnTo>
                <a:lnTo>
                  <a:pt x="13601" y="95808"/>
                </a:lnTo>
                <a:lnTo>
                  <a:pt x="13601" y="53339"/>
                </a:lnTo>
                <a:lnTo>
                  <a:pt x="75275" y="53339"/>
                </a:lnTo>
                <a:lnTo>
                  <a:pt x="72390" y="50088"/>
                </a:lnTo>
                <a:lnTo>
                  <a:pt x="66976" y="46221"/>
                </a:lnTo>
                <a:lnTo>
                  <a:pt x="60564" y="43459"/>
                </a:lnTo>
                <a:lnTo>
                  <a:pt x="53150" y="41802"/>
                </a:lnTo>
                <a:lnTo>
                  <a:pt x="44729" y="41249"/>
                </a:lnTo>
                <a:lnTo>
                  <a:pt x="13601" y="41249"/>
                </a:lnTo>
                <a:lnTo>
                  <a:pt x="13601" y="0"/>
                </a:lnTo>
                <a:close/>
              </a:path>
              <a:path w="82550" h="107950">
                <a:moveTo>
                  <a:pt x="75275" y="53339"/>
                </a:moveTo>
                <a:lnTo>
                  <a:pt x="42316" y="53339"/>
                </a:lnTo>
                <a:lnTo>
                  <a:pt x="53753" y="54663"/>
                </a:lnTo>
                <a:lnTo>
                  <a:pt x="61925" y="58632"/>
                </a:lnTo>
                <a:lnTo>
                  <a:pt x="66830" y="65245"/>
                </a:lnTo>
                <a:lnTo>
                  <a:pt x="68465" y="74498"/>
                </a:lnTo>
                <a:lnTo>
                  <a:pt x="66830" y="83823"/>
                </a:lnTo>
                <a:lnTo>
                  <a:pt x="61925" y="90482"/>
                </a:lnTo>
                <a:lnTo>
                  <a:pt x="53753" y="94477"/>
                </a:lnTo>
                <a:lnTo>
                  <a:pt x="42316" y="95808"/>
                </a:lnTo>
                <a:lnTo>
                  <a:pt x="75407" y="95808"/>
                </a:lnTo>
                <a:lnTo>
                  <a:pt x="76733" y="94309"/>
                </a:lnTo>
                <a:lnTo>
                  <a:pt x="79781" y="88593"/>
                </a:lnTo>
                <a:lnTo>
                  <a:pt x="81610" y="81989"/>
                </a:lnTo>
                <a:lnTo>
                  <a:pt x="82219" y="74498"/>
                </a:lnTo>
                <a:lnTo>
                  <a:pt x="81605" y="67137"/>
                </a:lnTo>
                <a:lnTo>
                  <a:pt x="79762" y="60617"/>
                </a:lnTo>
                <a:lnTo>
                  <a:pt x="76690" y="54935"/>
                </a:lnTo>
                <a:lnTo>
                  <a:pt x="75275" y="5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49551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49126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013934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107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601" y="95503"/>
                </a:lnTo>
                <a:lnTo>
                  <a:pt x="13601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601" y="45783"/>
                </a:lnTo>
                <a:lnTo>
                  <a:pt x="13601" y="12382"/>
                </a:lnTo>
                <a:lnTo>
                  <a:pt x="75107" y="12382"/>
                </a:lnTo>
                <a:lnTo>
                  <a:pt x="7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143899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101437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238051" y="6416668"/>
            <a:ext cx="85090" cy="112395"/>
          </a:xfrm>
          <a:custGeom>
            <a:avLst/>
            <a:gdLst/>
            <a:ahLst/>
            <a:cxnLst/>
            <a:rect l="l" t="t" r="r" b="b"/>
            <a:pathLst>
              <a:path w="85089" h="112395">
                <a:moveTo>
                  <a:pt x="14198" y="80238"/>
                </a:moveTo>
                <a:lnTo>
                  <a:pt x="0" y="80238"/>
                </a:lnTo>
                <a:lnTo>
                  <a:pt x="1762" y="87246"/>
                </a:lnTo>
                <a:lnTo>
                  <a:pt x="35194" y="111310"/>
                </a:lnTo>
                <a:lnTo>
                  <a:pt x="44424" y="111836"/>
                </a:lnTo>
                <a:lnTo>
                  <a:pt x="53433" y="111250"/>
                </a:lnTo>
                <a:lnTo>
                  <a:pt x="61409" y="109493"/>
                </a:lnTo>
                <a:lnTo>
                  <a:pt x="68354" y="106564"/>
                </a:lnTo>
                <a:lnTo>
                  <a:pt x="74269" y="102463"/>
                </a:lnTo>
                <a:lnTo>
                  <a:pt x="77759" y="99440"/>
                </a:lnTo>
                <a:lnTo>
                  <a:pt x="44577" y="99440"/>
                </a:lnTo>
                <a:lnTo>
                  <a:pt x="33213" y="98240"/>
                </a:lnTo>
                <a:lnTo>
                  <a:pt x="24363" y="94640"/>
                </a:lnTo>
                <a:lnTo>
                  <a:pt x="18025" y="88639"/>
                </a:lnTo>
                <a:lnTo>
                  <a:pt x="14198" y="80238"/>
                </a:lnTo>
                <a:close/>
              </a:path>
              <a:path w="85089" h="112395">
                <a:moveTo>
                  <a:pt x="76156" y="12395"/>
                </a:moveTo>
                <a:lnTo>
                  <a:pt x="50520" y="12395"/>
                </a:lnTo>
                <a:lnTo>
                  <a:pt x="56146" y="13957"/>
                </a:lnTo>
                <a:lnTo>
                  <a:pt x="64909" y="20192"/>
                </a:lnTo>
                <a:lnTo>
                  <a:pt x="67094" y="24574"/>
                </a:lnTo>
                <a:lnTo>
                  <a:pt x="67094" y="35255"/>
                </a:lnTo>
                <a:lnTo>
                  <a:pt x="65481" y="39395"/>
                </a:lnTo>
                <a:lnTo>
                  <a:pt x="59029" y="45834"/>
                </a:lnTo>
                <a:lnTo>
                  <a:pt x="53848" y="47447"/>
                </a:lnTo>
                <a:lnTo>
                  <a:pt x="29311" y="47447"/>
                </a:lnTo>
                <a:lnTo>
                  <a:pt x="29311" y="59842"/>
                </a:lnTo>
                <a:lnTo>
                  <a:pt x="46545" y="59842"/>
                </a:lnTo>
                <a:lnTo>
                  <a:pt x="57322" y="61051"/>
                </a:lnTo>
                <a:lnTo>
                  <a:pt x="65022" y="64679"/>
                </a:lnTo>
                <a:lnTo>
                  <a:pt x="69643" y="70724"/>
                </a:lnTo>
                <a:lnTo>
                  <a:pt x="71183" y="79184"/>
                </a:lnTo>
                <a:lnTo>
                  <a:pt x="71183" y="85432"/>
                </a:lnTo>
                <a:lnTo>
                  <a:pt x="68757" y="90373"/>
                </a:lnTo>
                <a:lnTo>
                  <a:pt x="59080" y="97624"/>
                </a:lnTo>
                <a:lnTo>
                  <a:pt x="52641" y="99440"/>
                </a:lnTo>
                <a:lnTo>
                  <a:pt x="77759" y="99440"/>
                </a:lnTo>
                <a:lnTo>
                  <a:pt x="81483" y="96215"/>
                </a:lnTo>
                <a:lnTo>
                  <a:pt x="85038" y="88639"/>
                </a:lnTo>
                <a:lnTo>
                  <a:pt x="85043" y="79184"/>
                </a:lnTo>
                <a:lnTo>
                  <a:pt x="84105" y="70683"/>
                </a:lnTo>
                <a:lnTo>
                  <a:pt x="81189" y="63466"/>
                </a:lnTo>
                <a:lnTo>
                  <a:pt x="76327" y="57838"/>
                </a:lnTo>
                <a:lnTo>
                  <a:pt x="69519" y="53797"/>
                </a:lnTo>
                <a:lnTo>
                  <a:pt x="69519" y="50469"/>
                </a:lnTo>
                <a:lnTo>
                  <a:pt x="77076" y="46240"/>
                </a:lnTo>
                <a:lnTo>
                  <a:pt x="80848" y="38938"/>
                </a:lnTo>
                <a:lnTo>
                  <a:pt x="80750" y="20192"/>
                </a:lnTo>
                <a:lnTo>
                  <a:pt x="77597" y="13601"/>
                </a:lnTo>
                <a:lnTo>
                  <a:pt x="76156" y="12395"/>
                </a:lnTo>
                <a:close/>
              </a:path>
              <a:path w="85089" h="112395">
                <a:moveTo>
                  <a:pt x="43675" y="0"/>
                </a:moveTo>
                <a:lnTo>
                  <a:pt x="5769" y="20192"/>
                </a:lnTo>
                <a:lnTo>
                  <a:pt x="4533" y="29311"/>
                </a:lnTo>
                <a:lnTo>
                  <a:pt x="18427" y="29311"/>
                </a:lnTo>
                <a:lnTo>
                  <a:pt x="21426" y="21910"/>
                </a:lnTo>
                <a:lnTo>
                  <a:pt x="26631" y="16624"/>
                </a:lnTo>
                <a:lnTo>
                  <a:pt x="34047" y="13452"/>
                </a:lnTo>
                <a:lnTo>
                  <a:pt x="43675" y="12395"/>
                </a:lnTo>
                <a:lnTo>
                  <a:pt x="76156" y="12395"/>
                </a:lnTo>
                <a:lnTo>
                  <a:pt x="71107" y="8166"/>
                </a:lnTo>
                <a:lnTo>
                  <a:pt x="65735" y="4591"/>
                </a:lnTo>
                <a:lnTo>
                  <a:pt x="59372" y="2039"/>
                </a:lnTo>
                <a:lnTo>
                  <a:pt x="52019" y="509"/>
                </a:lnTo>
                <a:lnTo>
                  <a:pt x="43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33355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95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90" y="74803"/>
                </a:lnTo>
                <a:lnTo>
                  <a:pt x="83578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9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442673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7" y="107865"/>
                </a:lnTo>
                <a:lnTo>
                  <a:pt x="80038" y="102904"/>
                </a:lnTo>
                <a:lnTo>
                  <a:pt x="83679" y="99440"/>
                </a:lnTo>
                <a:lnTo>
                  <a:pt x="50317" y="99440"/>
                </a:lnTo>
                <a:lnTo>
                  <a:pt x="41806" y="98657"/>
                </a:lnTo>
                <a:lnTo>
                  <a:pt x="14328" y="64763"/>
                </a:lnTo>
                <a:lnTo>
                  <a:pt x="13754" y="55918"/>
                </a:lnTo>
                <a:lnTo>
                  <a:pt x="14328" y="47066"/>
                </a:lnTo>
                <a:lnTo>
                  <a:pt x="41806" y="13178"/>
                </a:lnTo>
                <a:lnTo>
                  <a:pt x="50317" y="12395"/>
                </a:lnTo>
                <a:lnTo>
                  <a:pt x="83692" y="12395"/>
                </a:lnTo>
                <a:lnTo>
                  <a:pt x="80038" y="8920"/>
                </a:lnTo>
                <a:lnTo>
                  <a:pt x="71437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4" h="112395">
                <a:moveTo>
                  <a:pt x="83692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79" y="99440"/>
                </a:lnTo>
                <a:lnTo>
                  <a:pt x="100647" y="55918"/>
                </a:lnTo>
                <a:lnTo>
                  <a:pt x="99802" y="44286"/>
                </a:lnTo>
                <a:lnTo>
                  <a:pt x="97321" y="33808"/>
                </a:lnTo>
                <a:lnTo>
                  <a:pt x="93162" y="24315"/>
                </a:lnTo>
                <a:lnTo>
                  <a:pt x="87337" y="15862"/>
                </a:lnTo>
                <a:lnTo>
                  <a:pt x="83692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560390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51" y="61963"/>
                </a:moveTo>
                <a:lnTo>
                  <a:pt x="66649" y="61963"/>
                </a:lnTo>
                <a:lnTo>
                  <a:pt x="66649" y="107899"/>
                </a:lnTo>
                <a:lnTo>
                  <a:pt x="80251" y="107899"/>
                </a:lnTo>
                <a:lnTo>
                  <a:pt x="80251" y="61963"/>
                </a:lnTo>
                <a:close/>
              </a:path>
              <a:path w="80645" h="107950">
                <a:moveTo>
                  <a:pt x="13601" y="0"/>
                </a:moveTo>
                <a:lnTo>
                  <a:pt x="0" y="0"/>
                </a:lnTo>
                <a:lnTo>
                  <a:pt x="37" y="35788"/>
                </a:lnTo>
                <a:lnTo>
                  <a:pt x="25717" y="64122"/>
                </a:lnTo>
                <a:lnTo>
                  <a:pt x="31889" y="64833"/>
                </a:lnTo>
                <a:lnTo>
                  <a:pt x="39141" y="64833"/>
                </a:lnTo>
                <a:lnTo>
                  <a:pt x="46247" y="64652"/>
                </a:lnTo>
                <a:lnTo>
                  <a:pt x="53200" y="64112"/>
                </a:lnTo>
                <a:lnTo>
                  <a:pt x="60001" y="63215"/>
                </a:lnTo>
                <a:lnTo>
                  <a:pt x="66649" y="61963"/>
                </a:lnTo>
                <a:lnTo>
                  <a:pt x="80251" y="61963"/>
                </a:lnTo>
                <a:lnTo>
                  <a:pt x="80251" y="52438"/>
                </a:lnTo>
                <a:lnTo>
                  <a:pt x="35572" y="52438"/>
                </a:lnTo>
                <a:lnTo>
                  <a:pt x="31153" y="51981"/>
                </a:lnTo>
                <a:lnTo>
                  <a:pt x="13677" y="35788"/>
                </a:lnTo>
                <a:lnTo>
                  <a:pt x="13601" y="0"/>
                </a:lnTo>
                <a:close/>
              </a:path>
              <a:path w="80645" h="107950">
                <a:moveTo>
                  <a:pt x="80251" y="0"/>
                </a:moveTo>
                <a:lnTo>
                  <a:pt x="66649" y="0"/>
                </a:lnTo>
                <a:lnTo>
                  <a:pt x="66649" y="49415"/>
                </a:lnTo>
                <a:lnTo>
                  <a:pt x="60212" y="50739"/>
                </a:lnTo>
                <a:lnTo>
                  <a:pt x="53760" y="51684"/>
                </a:lnTo>
                <a:lnTo>
                  <a:pt x="47291" y="52249"/>
                </a:lnTo>
                <a:lnTo>
                  <a:pt x="40805" y="52438"/>
                </a:lnTo>
                <a:lnTo>
                  <a:pt x="80251" y="52438"/>
                </a:lnTo>
                <a:lnTo>
                  <a:pt x="80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66813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3" y="58635"/>
                </a:lnTo>
                <a:lnTo>
                  <a:pt x="87503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3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3" y="107899"/>
                </a:lnTo>
                <a:lnTo>
                  <a:pt x="87503" y="58635"/>
                </a:lnTo>
                <a:close/>
              </a:path>
              <a:path w="87629" h="107950">
                <a:moveTo>
                  <a:pt x="87503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3" y="45935"/>
                </a:lnTo>
                <a:lnTo>
                  <a:pt x="875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777700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907214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5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900420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9891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40" y="13178"/>
                </a:lnTo>
                <a:lnTo>
                  <a:pt x="66235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40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153848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4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297" y="107899"/>
                </a:lnTo>
                <a:lnTo>
                  <a:pt x="30338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4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4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38" y="91427"/>
                </a:lnTo>
                <a:lnTo>
                  <a:pt x="71475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299530" y="6418638"/>
            <a:ext cx="109220" cy="134620"/>
          </a:xfrm>
          <a:custGeom>
            <a:avLst/>
            <a:gdLst/>
            <a:ahLst/>
            <a:cxnLst/>
            <a:rect l="l" t="t" r="r" b="b"/>
            <a:pathLst>
              <a:path w="109220" h="134620">
                <a:moveTo>
                  <a:pt x="108648" y="95503"/>
                </a:moveTo>
                <a:lnTo>
                  <a:pt x="0" y="95503"/>
                </a:lnTo>
                <a:lnTo>
                  <a:pt x="0" y="134340"/>
                </a:lnTo>
                <a:lnTo>
                  <a:pt x="13449" y="134340"/>
                </a:lnTo>
                <a:lnTo>
                  <a:pt x="13449" y="107899"/>
                </a:lnTo>
                <a:lnTo>
                  <a:pt x="108648" y="107899"/>
                </a:lnTo>
                <a:lnTo>
                  <a:pt x="108648" y="95503"/>
                </a:lnTo>
                <a:close/>
              </a:path>
              <a:path w="109220" h="134620">
                <a:moveTo>
                  <a:pt x="108648" y="107899"/>
                </a:moveTo>
                <a:lnTo>
                  <a:pt x="95199" y="107899"/>
                </a:lnTo>
                <a:lnTo>
                  <a:pt x="95199" y="134340"/>
                </a:lnTo>
                <a:lnTo>
                  <a:pt x="108648" y="134340"/>
                </a:lnTo>
                <a:lnTo>
                  <a:pt x="108648" y="107899"/>
                </a:lnTo>
                <a:close/>
              </a:path>
              <a:path w="109220" h="134620">
                <a:moveTo>
                  <a:pt x="93078" y="0"/>
                </a:moveTo>
                <a:lnTo>
                  <a:pt x="24777" y="0"/>
                </a:lnTo>
                <a:lnTo>
                  <a:pt x="24688" y="24015"/>
                </a:lnTo>
                <a:lnTo>
                  <a:pt x="23927" y="43252"/>
                </a:lnTo>
                <a:lnTo>
                  <a:pt x="21377" y="62711"/>
                </a:lnTo>
                <a:lnTo>
                  <a:pt x="17126" y="80128"/>
                </a:lnTo>
                <a:lnTo>
                  <a:pt x="11176" y="95503"/>
                </a:lnTo>
                <a:lnTo>
                  <a:pt x="25679" y="95503"/>
                </a:lnTo>
                <a:lnTo>
                  <a:pt x="30970" y="80778"/>
                </a:lnTo>
                <a:lnTo>
                  <a:pt x="34748" y="63955"/>
                </a:lnTo>
                <a:lnTo>
                  <a:pt x="37014" y="45035"/>
                </a:lnTo>
                <a:lnTo>
                  <a:pt x="37769" y="24015"/>
                </a:lnTo>
                <a:lnTo>
                  <a:pt x="37769" y="12382"/>
                </a:lnTo>
                <a:lnTo>
                  <a:pt x="93078" y="12382"/>
                </a:lnTo>
                <a:lnTo>
                  <a:pt x="93078" y="0"/>
                </a:lnTo>
                <a:close/>
              </a:path>
              <a:path w="109220" h="134620">
                <a:moveTo>
                  <a:pt x="93078" y="12382"/>
                </a:moveTo>
                <a:lnTo>
                  <a:pt x="79629" y="12382"/>
                </a:lnTo>
                <a:lnTo>
                  <a:pt x="79629" y="95503"/>
                </a:lnTo>
                <a:lnTo>
                  <a:pt x="93078" y="95503"/>
                </a:lnTo>
                <a:lnTo>
                  <a:pt x="93078" y="12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426009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536181" y="6416669"/>
            <a:ext cx="92710" cy="112395"/>
          </a:xfrm>
          <a:custGeom>
            <a:avLst/>
            <a:gdLst/>
            <a:ahLst/>
            <a:cxnLst/>
            <a:rect l="l" t="t" r="r" b="b"/>
            <a:pathLst>
              <a:path w="92709" h="112395">
                <a:moveTo>
                  <a:pt x="50012" y="0"/>
                </a:moveTo>
                <a:lnTo>
                  <a:pt x="13296" y="15570"/>
                </a:lnTo>
                <a:lnTo>
                  <a:pt x="0" y="55918"/>
                </a:lnTo>
                <a:lnTo>
                  <a:pt x="821" y="67726"/>
                </a:lnTo>
                <a:lnTo>
                  <a:pt x="20369" y="103074"/>
                </a:lnTo>
                <a:lnTo>
                  <a:pt x="49860" y="111823"/>
                </a:lnTo>
                <a:lnTo>
                  <a:pt x="58090" y="111271"/>
                </a:lnTo>
                <a:lnTo>
                  <a:pt x="65541" y="109613"/>
                </a:lnTo>
                <a:lnTo>
                  <a:pt x="72216" y="106851"/>
                </a:lnTo>
                <a:lnTo>
                  <a:pt x="78117" y="102984"/>
                </a:lnTo>
                <a:lnTo>
                  <a:pt x="81843" y="99441"/>
                </a:lnTo>
                <a:lnTo>
                  <a:pt x="49860" y="99441"/>
                </a:lnTo>
                <a:lnTo>
                  <a:pt x="41487" y="98660"/>
                </a:lnTo>
                <a:lnTo>
                  <a:pt x="14312" y="64825"/>
                </a:lnTo>
                <a:lnTo>
                  <a:pt x="13741" y="55918"/>
                </a:lnTo>
                <a:lnTo>
                  <a:pt x="14317" y="47066"/>
                </a:lnTo>
                <a:lnTo>
                  <a:pt x="41635" y="13178"/>
                </a:lnTo>
                <a:lnTo>
                  <a:pt x="50012" y="12395"/>
                </a:lnTo>
                <a:lnTo>
                  <a:pt x="82062" y="12395"/>
                </a:lnTo>
                <a:lnTo>
                  <a:pt x="77216" y="8089"/>
                </a:lnTo>
                <a:lnTo>
                  <a:pt x="71436" y="4548"/>
                </a:lnTo>
                <a:lnTo>
                  <a:pt x="64976" y="2020"/>
                </a:lnTo>
                <a:lnTo>
                  <a:pt x="57835" y="505"/>
                </a:lnTo>
                <a:lnTo>
                  <a:pt x="50012" y="0"/>
                </a:lnTo>
                <a:close/>
              </a:path>
              <a:path w="92709" h="112395">
                <a:moveTo>
                  <a:pt x="92633" y="79184"/>
                </a:moveTo>
                <a:lnTo>
                  <a:pt x="78270" y="79184"/>
                </a:lnTo>
                <a:lnTo>
                  <a:pt x="76466" y="85534"/>
                </a:lnTo>
                <a:lnTo>
                  <a:pt x="73139" y="90500"/>
                </a:lnTo>
                <a:lnTo>
                  <a:pt x="63461" y="97650"/>
                </a:lnTo>
                <a:lnTo>
                  <a:pt x="57315" y="99441"/>
                </a:lnTo>
                <a:lnTo>
                  <a:pt x="81843" y="99441"/>
                </a:lnTo>
                <a:lnTo>
                  <a:pt x="83168" y="98181"/>
                </a:lnTo>
                <a:lnTo>
                  <a:pt x="87271" y="92613"/>
                </a:lnTo>
                <a:lnTo>
                  <a:pt x="90426" y="86280"/>
                </a:lnTo>
                <a:lnTo>
                  <a:pt x="92633" y="79184"/>
                </a:lnTo>
                <a:close/>
              </a:path>
              <a:path w="92709" h="112395">
                <a:moveTo>
                  <a:pt x="82062" y="12395"/>
                </a:moveTo>
                <a:lnTo>
                  <a:pt x="50012" y="12395"/>
                </a:lnTo>
                <a:lnTo>
                  <a:pt x="59468" y="13509"/>
                </a:lnTo>
                <a:lnTo>
                  <a:pt x="67129" y="16852"/>
                </a:lnTo>
                <a:lnTo>
                  <a:pt x="72994" y="22425"/>
                </a:lnTo>
                <a:lnTo>
                  <a:pt x="77063" y="30226"/>
                </a:lnTo>
                <a:lnTo>
                  <a:pt x="91427" y="30226"/>
                </a:lnTo>
                <a:lnTo>
                  <a:pt x="89288" y="23570"/>
                </a:lnTo>
                <a:lnTo>
                  <a:pt x="86207" y="17662"/>
                </a:lnTo>
                <a:lnTo>
                  <a:pt x="82183" y="12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6815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6390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72961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90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893" y="107899"/>
                </a:lnTo>
                <a:lnTo>
                  <a:pt x="25082" y="74803"/>
                </a:lnTo>
                <a:lnTo>
                  <a:pt x="86272" y="74803"/>
                </a:lnTo>
                <a:lnTo>
                  <a:pt x="81968" y="62407"/>
                </a:lnTo>
                <a:lnTo>
                  <a:pt x="29159" y="62407"/>
                </a:lnTo>
                <a:lnTo>
                  <a:pt x="45631" y="13906"/>
                </a:lnTo>
                <a:lnTo>
                  <a:pt x="65128" y="13906"/>
                </a:lnTo>
                <a:lnTo>
                  <a:pt x="60299" y="0"/>
                </a:lnTo>
                <a:close/>
              </a:path>
              <a:path w="97790" h="107950">
                <a:moveTo>
                  <a:pt x="86272" y="74803"/>
                </a:moveTo>
                <a:lnTo>
                  <a:pt x="72377" y="74803"/>
                </a:lnTo>
                <a:lnTo>
                  <a:pt x="83566" y="107899"/>
                </a:lnTo>
                <a:lnTo>
                  <a:pt x="97764" y="107899"/>
                </a:lnTo>
                <a:lnTo>
                  <a:pt x="86272" y="74803"/>
                </a:lnTo>
                <a:close/>
              </a:path>
              <a:path w="97790" h="107950">
                <a:moveTo>
                  <a:pt x="65128" y="13906"/>
                </a:moveTo>
                <a:lnTo>
                  <a:pt x="51676" y="13906"/>
                </a:lnTo>
                <a:lnTo>
                  <a:pt x="68148" y="62407"/>
                </a:lnTo>
                <a:lnTo>
                  <a:pt x="81968" y="62407"/>
                </a:lnTo>
                <a:lnTo>
                  <a:pt x="65128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84415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7046963" y="6539644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449" y="0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959168" y="651995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965969" y="64183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49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7038054" y="6418638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03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7078243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112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112" y="107899"/>
                </a:lnTo>
                <a:lnTo>
                  <a:pt x="88112" y="16471"/>
                </a:lnTo>
                <a:close/>
              </a:path>
              <a:path w="88265" h="107950">
                <a:moveTo>
                  <a:pt x="88112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112" y="16471"/>
                </a:lnTo>
                <a:lnTo>
                  <a:pt x="88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71884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9" y="107865"/>
                </a:lnTo>
                <a:lnTo>
                  <a:pt x="80044" y="102904"/>
                </a:lnTo>
                <a:lnTo>
                  <a:pt x="83689" y="99440"/>
                </a:lnTo>
                <a:lnTo>
                  <a:pt x="50317" y="99440"/>
                </a:lnTo>
                <a:lnTo>
                  <a:pt x="41808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08" y="13178"/>
                </a:lnTo>
                <a:lnTo>
                  <a:pt x="50317" y="12395"/>
                </a:lnTo>
                <a:lnTo>
                  <a:pt x="83701" y="12395"/>
                </a:lnTo>
                <a:lnTo>
                  <a:pt x="80044" y="8920"/>
                </a:lnTo>
                <a:lnTo>
                  <a:pt x="71439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1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89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1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7311123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7426121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75356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7665205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7658404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7747101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79063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2" y="102947"/>
                </a:lnTo>
                <a:lnTo>
                  <a:pt x="50317" y="111836"/>
                </a:lnTo>
                <a:lnTo>
                  <a:pt x="61533" y="110843"/>
                </a:lnTo>
                <a:lnTo>
                  <a:pt x="71443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17" y="99440"/>
                </a:lnTo>
                <a:lnTo>
                  <a:pt x="41814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4" y="13178"/>
                </a:lnTo>
                <a:lnTo>
                  <a:pt x="50317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3" y="3963"/>
                </a:lnTo>
                <a:lnTo>
                  <a:pt x="61481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17" y="12395"/>
                </a:lnTo>
                <a:lnTo>
                  <a:pt x="58833" y="13178"/>
                </a:lnTo>
                <a:lnTo>
                  <a:pt x="66228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3" y="98657"/>
                </a:lnTo>
                <a:lnTo>
                  <a:pt x="50317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8029092" y="6418629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73901" y="0"/>
                </a:moveTo>
                <a:lnTo>
                  <a:pt x="0" y="0"/>
                </a:lnTo>
                <a:lnTo>
                  <a:pt x="0" y="107899"/>
                </a:lnTo>
                <a:lnTo>
                  <a:pt x="46101" y="107899"/>
                </a:lnTo>
                <a:lnTo>
                  <a:pt x="54225" y="107370"/>
                </a:lnTo>
                <a:lnTo>
                  <a:pt x="61379" y="105784"/>
                </a:lnTo>
                <a:lnTo>
                  <a:pt x="67560" y="103141"/>
                </a:lnTo>
                <a:lnTo>
                  <a:pt x="72771" y="99440"/>
                </a:lnTo>
                <a:lnTo>
                  <a:pt x="76828" y="95808"/>
                </a:lnTo>
                <a:lnTo>
                  <a:pt x="13601" y="95808"/>
                </a:lnTo>
                <a:lnTo>
                  <a:pt x="13601" y="55765"/>
                </a:lnTo>
                <a:lnTo>
                  <a:pt x="75863" y="55765"/>
                </a:lnTo>
                <a:lnTo>
                  <a:pt x="72771" y="52285"/>
                </a:lnTo>
                <a:lnTo>
                  <a:pt x="67560" y="48585"/>
                </a:lnTo>
                <a:lnTo>
                  <a:pt x="61379" y="45942"/>
                </a:lnTo>
                <a:lnTo>
                  <a:pt x="54225" y="44356"/>
                </a:lnTo>
                <a:lnTo>
                  <a:pt x="46101" y="43827"/>
                </a:lnTo>
                <a:lnTo>
                  <a:pt x="13601" y="43827"/>
                </a:lnTo>
                <a:lnTo>
                  <a:pt x="13601" y="12395"/>
                </a:lnTo>
                <a:lnTo>
                  <a:pt x="73901" y="12395"/>
                </a:lnTo>
                <a:lnTo>
                  <a:pt x="73901" y="0"/>
                </a:lnTo>
                <a:close/>
              </a:path>
              <a:path w="82550" h="107950">
                <a:moveTo>
                  <a:pt x="75863" y="55765"/>
                </a:moveTo>
                <a:lnTo>
                  <a:pt x="43827" y="55765"/>
                </a:lnTo>
                <a:lnTo>
                  <a:pt x="54671" y="57013"/>
                </a:lnTo>
                <a:lnTo>
                  <a:pt x="62418" y="60755"/>
                </a:lnTo>
                <a:lnTo>
                  <a:pt x="67068" y="66990"/>
                </a:lnTo>
                <a:lnTo>
                  <a:pt x="68618" y="75717"/>
                </a:lnTo>
                <a:lnTo>
                  <a:pt x="68618" y="82257"/>
                </a:lnTo>
                <a:lnTo>
                  <a:pt x="66675" y="87248"/>
                </a:lnTo>
                <a:lnTo>
                  <a:pt x="58915" y="94106"/>
                </a:lnTo>
                <a:lnTo>
                  <a:pt x="52590" y="95808"/>
                </a:lnTo>
                <a:lnTo>
                  <a:pt x="76828" y="95808"/>
                </a:lnTo>
                <a:lnTo>
                  <a:pt x="79070" y="93802"/>
                </a:lnTo>
                <a:lnTo>
                  <a:pt x="82219" y="85940"/>
                </a:lnTo>
                <a:lnTo>
                  <a:pt x="82207" y="75717"/>
                </a:lnTo>
                <a:lnTo>
                  <a:pt x="81629" y="68725"/>
                </a:lnTo>
                <a:lnTo>
                  <a:pt x="79857" y="62415"/>
                </a:lnTo>
                <a:lnTo>
                  <a:pt x="76904" y="56937"/>
                </a:lnTo>
                <a:lnTo>
                  <a:pt x="75863" y="557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8121891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72" y="107899"/>
                </a:lnTo>
                <a:lnTo>
                  <a:pt x="38531" y="107899"/>
                </a:lnTo>
                <a:lnTo>
                  <a:pt x="62995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55" y="0"/>
                </a:moveTo>
                <a:lnTo>
                  <a:pt x="75857" y="0"/>
                </a:lnTo>
                <a:lnTo>
                  <a:pt x="48806" y="56667"/>
                </a:lnTo>
                <a:lnTo>
                  <a:pt x="62995" y="56667"/>
                </a:lnTo>
                <a:lnTo>
                  <a:pt x="90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8224202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38" y="61963"/>
                </a:moveTo>
                <a:lnTo>
                  <a:pt x="66636" y="61963"/>
                </a:lnTo>
                <a:lnTo>
                  <a:pt x="66636" y="107899"/>
                </a:lnTo>
                <a:lnTo>
                  <a:pt x="80238" y="107899"/>
                </a:lnTo>
                <a:lnTo>
                  <a:pt x="80238" y="61963"/>
                </a:lnTo>
                <a:close/>
              </a:path>
              <a:path w="80645" h="107950">
                <a:moveTo>
                  <a:pt x="13589" y="0"/>
                </a:moveTo>
                <a:lnTo>
                  <a:pt x="0" y="0"/>
                </a:lnTo>
                <a:lnTo>
                  <a:pt x="34" y="35788"/>
                </a:lnTo>
                <a:lnTo>
                  <a:pt x="25704" y="64122"/>
                </a:lnTo>
                <a:lnTo>
                  <a:pt x="31876" y="64833"/>
                </a:lnTo>
                <a:lnTo>
                  <a:pt x="39128" y="64833"/>
                </a:lnTo>
                <a:lnTo>
                  <a:pt x="46234" y="64652"/>
                </a:lnTo>
                <a:lnTo>
                  <a:pt x="53187" y="64112"/>
                </a:lnTo>
                <a:lnTo>
                  <a:pt x="59988" y="63215"/>
                </a:lnTo>
                <a:lnTo>
                  <a:pt x="66636" y="61963"/>
                </a:lnTo>
                <a:lnTo>
                  <a:pt x="80238" y="61963"/>
                </a:lnTo>
                <a:lnTo>
                  <a:pt x="80238" y="52438"/>
                </a:lnTo>
                <a:lnTo>
                  <a:pt x="35560" y="52438"/>
                </a:lnTo>
                <a:lnTo>
                  <a:pt x="31153" y="51981"/>
                </a:lnTo>
                <a:lnTo>
                  <a:pt x="13665" y="35788"/>
                </a:lnTo>
                <a:lnTo>
                  <a:pt x="13589" y="0"/>
                </a:lnTo>
                <a:close/>
              </a:path>
              <a:path w="80645" h="107950">
                <a:moveTo>
                  <a:pt x="80238" y="0"/>
                </a:moveTo>
                <a:lnTo>
                  <a:pt x="66636" y="0"/>
                </a:lnTo>
                <a:lnTo>
                  <a:pt x="66636" y="49415"/>
                </a:lnTo>
                <a:lnTo>
                  <a:pt x="60207" y="50739"/>
                </a:lnTo>
                <a:lnTo>
                  <a:pt x="53757" y="51684"/>
                </a:lnTo>
                <a:lnTo>
                  <a:pt x="47286" y="52249"/>
                </a:lnTo>
                <a:lnTo>
                  <a:pt x="40792" y="52438"/>
                </a:lnTo>
                <a:lnTo>
                  <a:pt x="80238" y="52438"/>
                </a:lnTo>
                <a:lnTo>
                  <a:pt x="802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8331949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095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589" y="95503"/>
                </a:lnTo>
                <a:lnTo>
                  <a:pt x="13589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589" y="45783"/>
                </a:lnTo>
                <a:lnTo>
                  <a:pt x="13589" y="12382"/>
                </a:lnTo>
                <a:lnTo>
                  <a:pt x="75095" y="12382"/>
                </a:lnTo>
                <a:lnTo>
                  <a:pt x="75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843047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8545474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8657310" y="6418634"/>
            <a:ext cx="84455" cy="107950"/>
          </a:xfrm>
          <a:custGeom>
            <a:avLst/>
            <a:gdLst/>
            <a:ahLst/>
            <a:cxnLst/>
            <a:rect l="l" t="t" r="r" b="b"/>
            <a:pathLst>
              <a:path w="84454" h="107950">
                <a:moveTo>
                  <a:pt x="84023" y="0"/>
                </a:moveTo>
                <a:lnTo>
                  <a:pt x="36271" y="0"/>
                </a:lnTo>
                <a:lnTo>
                  <a:pt x="28219" y="514"/>
                </a:lnTo>
                <a:lnTo>
                  <a:pt x="749" y="21463"/>
                </a:lnTo>
                <a:lnTo>
                  <a:pt x="749" y="31432"/>
                </a:lnTo>
                <a:lnTo>
                  <a:pt x="1779" y="40812"/>
                </a:lnTo>
                <a:lnTo>
                  <a:pt x="4870" y="48547"/>
                </a:lnTo>
                <a:lnTo>
                  <a:pt x="10018" y="54637"/>
                </a:lnTo>
                <a:lnTo>
                  <a:pt x="17221" y="59080"/>
                </a:lnTo>
                <a:lnTo>
                  <a:pt x="0" y="107899"/>
                </a:lnTo>
                <a:lnTo>
                  <a:pt x="14058" y="107899"/>
                </a:lnTo>
                <a:lnTo>
                  <a:pt x="30213" y="62255"/>
                </a:lnTo>
                <a:lnTo>
                  <a:pt x="84023" y="62255"/>
                </a:lnTo>
                <a:lnTo>
                  <a:pt x="84023" y="50622"/>
                </a:lnTo>
                <a:lnTo>
                  <a:pt x="38226" y="50622"/>
                </a:lnTo>
                <a:lnTo>
                  <a:pt x="27849" y="49422"/>
                </a:lnTo>
                <a:lnTo>
                  <a:pt x="20435" y="45823"/>
                </a:lnTo>
                <a:lnTo>
                  <a:pt x="15986" y="39826"/>
                </a:lnTo>
                <a:lnTo>
                  <a:pt x="14503" y="31432"/>
                </a:lnTo>
                <a:lnTo>
                  <a:pt x="14503" y="25082"/>
                </a:lnTo>
                <a:lnTo>
                  <a:pt x="16370" y="20269"/>
                </a:lnTo>
                <a:lnTo>
                  <a:pt x="23825" y="13728"/>
                </a:lnTo>
                <a:lnTo>
                  <a:pt x="29870" y="12090"/>
                </a:lnTo>
                <a:lnTo>
                  <a:pt x="84023" y="12090"/>
                </a:lnTo>
                <a:lnTo>
                  <a:pt x="84023" y="0"/>
                </a:lnTo>
                <a:close/>
              </a:path>
              <a:path w="84454" h="107950">
                <a:moveTo>
                  <a:pt x="84023" y="62255"/>
                </a:moveTo>
                <a:lnTo>
                  <a:pt x="30213" y="62255"/>
                </a:lnTo>
                <a:lnTo>
                  <a:pt x="33045" y="62560"/>
                </a:lnTo>
                <a:lnTo>
                  <a:pt x="35966" y="62712"/>
                </a:lnTo>
                <a:lnTo>
                  <a:pt x="70421" y="62712"/>
                </a:lnTo>
                <a:lnTo>
                  <a:pt x="70421" y="107899"/>
                </a:lnTo>
                <a:lnTo>
                  <a:pt x="84023" y="107899"/>
                </a:lnTo>
                <a:lnTo>
                  <a:pt x="84023" y="62255"/>
                </a:lnTo>
                <a:close/>
              </a:path>
              <a:path w="84454" h="107950">
                <a:moveTo>
                  <a:pt x="84023" y="12090"/>
                </a:moveTo>
                <a:lnTo>
                  <a:pt x="70421" y="12090"/>
                </a:lnTo>
                <a:lnTo>
                  <a:pt x="70421" y="50622"/>
                </a:lnTo>
                <a:lnTo>
                  <a:pt x="84023" y="50622"/>
                </a:lnTo>
                <a:lnTo>
                  <a:pt x="84023" y="120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 txBox="1">
            <a:spLocks noGrp="1"/>
          </p:cNvSpPr>
          <p:nvPr>
            <p:ph type="ftr" sz="quarter" idx="5"/>
          </p:nvPr>
        </p:nvSpPr>
        <p:spPr>
          <a:xfrm>
            <a:off x="10732223" y="6227287"/>
            <a:ext cx="1256665" cy="22506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55"/>
              </a:spcBef>
            </a:pPr>
            <a:r>
              <a:rPr lang="en-US" spc="-30" dirty="0"/>
              <a:t>MIDO.SU</a:t>
            </a:r>
            <a:endParaRPr spc="-3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9930" y="6061138"/>
            <a:ext cx="8151495" cy="795020"/>
          </a:xfrm>
          <a:custGeom>
            <a:avLst/>
            <a:gdLst/>
            <a:ahLst/>
            <a:cxnLst/>
            <a:rect l="l" t="t" r="r" b="b"/>
            <a:pathLst>
              <a:path w="8151495" h="795020">
                <a:moveTo>
                  <a:pt x="0" y="794740"/>
                </a:moveTo>
                <a:lnTo>
                  <a:pt x="8151253" y="794740"/>
                </a:lnTo>
                <a:lnTo>
                  <a:pt x="8151253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5838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61151"/>
            <a:ext cx="877569" cy="796925"/>
          </a:xfrm>
          <a:custGeom>
            <a:avLst/>
            <a:gdLst/>
            <a:ahLst/>
            <a:cxnLst/>
            <a:rect l="l" t="t" r="r" b="b"/>
            <a:pathLst>
              <a:path w="877569" h="796925">
                <a:moveTo>
                  <a:pt x="0" y="796848"/>
                </a:moveTo>
                <a:lnTo>
                  <a:pt x="877481" y="796848"/>
                </a:lnTo>
                <a:lnTo>
                  <a:pt x="877481" y="0"/>
                </a:lnTo>
                <a:lnTo>
                  <a:pt x="0" y="0"/>
                </a:lnTo>
                <a:lnTo>
                  <a:pt x="0" y="796848"/>
                </a:lnTo>
                <a:close/>
              </a:path>
            </a:pathLst>
          </a:custGeom>
          <a:solidFill>
            <a:srgbClr val="F9A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7404" y="6061138"/>
            <a:ext cx="3093085" cy="795020"/>
          </a:xfrm>
          <a:custGeom>
            <a:avLst/>
            <a:gdLst/>
            <a:ahLst/>
            <a:cxnLst/>
            <a:rect l="l" t="t" r="r" b="b"/>
            <a:pathLst>
              <a:path w="3093085" h="795020">
                <a:moveTo>
                  <a:pt x="0" y="794740"/>
                </a:moveTo>
                <a:lnTo>
                  <a:pt x="3092538" y="794740"/>
                </a:lnTo>
                <a:lnTo>
                  <a:pt x="3092538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D83C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3608" y="6274746"/>
            <a:ext cx="64135" cy="82550"/>
          </a:xfrm>
          <a:custGeom>
            <a:avLst/>
            <a:gdLst/>
            <a:ahLst/>
            <a:cxnLst/>
            <a:rect l="l" t="t" r="r" b="b"/>
            <a:pathLst>
              <a:path w="64134" h="82550">
                <a:moveTo>
                  <a:pt x="63601" y="49060"/>
                </a:moveTo>
                <a:lnTo>
                  <a:pt x="49758" y="49060"/>
                </a:lnTo>
                <a:lnTo>
                  <a:pt x="49758" y="82410"/>
                </a:lnTo>
                <a:lnTo>
                  <a:pt x="63601" y="82410"/>
                </a:lnTo>
                <a:lnTo>
                  <a:pt x="63601" y="49060"/>
                </a:lnTo>
                <a:close/>
              </a:path>
              <a:path w="64134" h="82550">
                <a:moveTo>
                  <a:pt x="13843" y="0"/>
                </a:moveTo>
                <a:lnTo>
                  <a:pt x="0" y="0"/>
                </a:lnTo>
                <a:lnTo>
                  <a:pt x="0" y="24930"/>
                </a:lnTo>
                <a:lnTo>
                  <a:pt x="613" y="34478"/>
                </a:lnTo>
                <a:lnTo>
                  <a:pt x="4137" y="42878"/>
                </a:lnTo>
                <a:lnTo>
                  <a:pt x="13094" y="48854"/>
                </a:lnTo>
                <a:lnTo>
                  <a:pt x="30010" y="51130"/>
                </a:lnTo>
                <a:lnTo>
                  <a:pt x="36131" y="51130"/>
                </a:lnTo>
                <a:lnTo>
                  <a:pt x="43865" y="50444"/>
                </a:lnTo>
                <a:lnTo>
                  <a:pt x="49758" y="49060"/>
                </a:lnTo>
                <a:lnTo>
                  <a:pt x="63601" y="49060"/>
                </a:lnTo>
                <a:lnTo>
                  <a:pt x="63601" y="38557"/>
                </a:lnTo>
                <a:lnTo>
                  <a:pt x="13843" y="38557"/>
                </a:lnTo>
                <a:lnTo>
                  <a:pt x="13843" y="0"/>
                </a:lnTo>
                <a:close/>
              </a:path>
              <a:path w="64134" h="82550">
                <a:moveTo>
                  <a:pt x="63601" y="0"/>
                </a:moveTo>
                <a:lnTo>
                  <a:pt x="49758" y="0"/>
                </a:lnTo>
                <a:lnTo>
                  <a:pt x="49758" y="36474"/>
                </a:lnTo>
                <a:lnTo>
                  <a:pt x="44665" y="37744"/>
                </a:lnTo>
                <a:lnTo>
                  <a:pt x="38658" y="38557"/>
                </a:lnTo>
                <a:lnTo>
                  <a:pt x="63601" y="38557"/>
                </a:lnTo>
                <a:lnTo>
                  <a:pt x="63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7185" y="6274744"/>
            <a:ext cx="60960" cy="82550"/>
          </a:xfrm>
          <a:custGeom>
            <a:avLst/>
            <a:gdLst/>
            <a:ahLst/>
            <a:cxnLst/>
            <a:rect l="l" t="t" r="r" b="b"/>
            <a:pathLst>
              <a:path w="60959" h="82550">
                <a:moveTo>
                  <a:pt x="59220" y="0"/>
                </a:moveTo>
                <a:lnTo>
                  <a:pt x="0" y="0"/>
                </a:lnTo>
                <a:lnTo>
                  <a:pt x="0" y="82423"/>
                </a:lnTo>
                <a:lnTo>
                  <a:pt x="60718" y="82423"/>
                </a:lnTo>
                <a:lnTo>
                  <a:pt x="60718" y="69837"/>
                </a:lnTo>
                <a:lnTo>
                  <a:pt x="13855" y="69837"/>
                </a:lnTo>
                <a:lnTo>
                  <a:pt x="13855" y="46164"/>
                </a:lnTo>
                <a:lnTo>
                  <a:pt x="49758" y="46164"/>
                </a:lnTo>
                <a:lnTo>
                  <a:pt x="49758" y="33820"/>
                </a:lnTo>
                <a:lnTo>
                  <a:pt x="13855" y="33820"/>
                </a:lnTo>
                <a:lnTo>
                  <a:pt x="13855" y="12585"/>
                </a:lnTo>
                <a:lnTo>
                  <a:pt x="59220" y="12585"/>
                </a:lnTo>
                <a:lnTo>
                  <a:pt x="59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5176" y="6274746"/>
            <a:ext cx="74295" cy="82550"/>
          </a:xfrm>
          <a:custGeom>
            <a:avLst/>
            <a:gdLst/>
            <a:ahLst/>
            <a:cxnLst/>
            <a:rect l="l" t="t" r="r" b="b"/>
            <a:pathLst>
              <a:path w="74294" h="82550">
                <a:moveTo>
                  <a:pt x="73888" y="0"/>
                </a:moveTo>
                <a:lnTo>
                  <a:pt x="16738" y="0"/>
                </a:lnTo>
                <a:lnTo>
                  <a:pt x="16670" y="33820"/>
                </a:lnTo>
                <a:lnTo>
                  <a:pt x="15932" y="51366"/>
                </a:lnTo>
                <a:lnTo>
                  <a:pt x="13408" y="62450"/>
                </a:lnTo>
                <a:lnTo>
                  <a:pt x="9001" y="67559"/>
                </a:lnTo>
                <a:lnTo>
                  <a:pt x="2552" y="68795"/>
                </a:lnTo>
                <a:lnTo>
                  <a:pt x="0" y="68795"/>
                </a:lnTo>
                <a:lnTo>
                  <a:pt x="0" y="82423"/>
                </a:lnTo>
                <a:lnTo>
                  <a:pt x="2666" y="82423"/>
                </a:lnTo>
                <a:lnTo>
                  <a:pt x="14774" y="80461"/>
                </a:lnTo>
                <a:lnTo>
                  <a:pt x="23183" y="73142"/>
                </a:lnTo>
                <a:lnTo>
                  <a:pt x="28088" y="58312"/>
                </a:lnTo>
                <a:lnTo>
                  <a:pt x="29679" y="33820"/>
                </a:lnTo>
                <a:lnTo>
                  <a:pt x="29679" y="12573"/>
                </a:lnTo>
                <a:lnTo>
                  <a:pt x="73888" y="12573"/>
                </a:lnTo>
                <a:lnTo>
                  <a:pt x="73888" y="0"/>
                </a:lnTo>
                <a:close/>
              </a:path>
              <a:path w="74294" h="82550">
                <a:moveTo>
                  <a:pt x="73888" y="12573"/>
                </a:moveTo>
                <a:lnTo>
                  <a:pt x="60032" y="12573"/>
                </a:lnTo>
                <a:lnTo>
                  <a:pt x="60032" y="82423"/>
                </a:lnTo>
                <a:lnTo>
                  <a:pt x="73888" y="82423"/>
                </a:lnTo>
                <a:lnTo>
                  <a:pt x="73888" y="12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5694" y="6274739"/>
            <a:ext cx="66040" cy="82550"/>
          </a:xfrm>
          <a:custGeom>
            <a:avLst/>
            <a:gdLst/>
            <a:ahLst/>
            <a:cxnLst/>
            <a:rect l="l" t="t" r="r" b="b"/>
            <a:pathLst>
              <a:path w="66040" h="82550">
                <a:moveTo>
                  <a:pt x="66014" y="0"/>
                </a:moveTo>
                <a:lnTo>
                  <a:pt x="28397" y="0"/>
                </a:lnTo>
                <a:lnTo>
                  <a:pt x="16464" y="1686"/>
                </a:lnTo>
                <a:lnTo>
                  <a:pt x="7659" y="6564"/>
                </a:lnTo>
                <a:lnTo>
                  <a:pt x="2209" y="14364"/>
                </a:lnTo>
                <a:lnTo>
                  <a:pt x="342" y="24815"/>
                </a:lnTo>
                <a:lnTo>
                  <a:pt x="342" y="34975"/>
                </a:lnTo>
                <a:lnTo>
                  <a:pt x="4724" y="42367"/>
                </a:lnTo>
                <a:lnTo>
                  <a:pt x="12687" y="46405"/>
                </a:lnTo>
                <a:lnTo>
                  <a:pt x="0" y="82422"/>
                </a:lnTo>
                <a:lnTo>
                  <a:pt x="14071" y="82422"/>
                </a:lnTo>
                <a:lnTo>
                  <a:pt x="25742" y="49415"/>
                </a:lnTo>
                <a:lnTo>
                  <a:pt x="66014" y="49415"/>
                </a:lnTo>
                <a:lnTo>
                  <a:pt x="66014" y="37642"/>
                </a:lnTo>
                <a:lnTo>
                  <a:pt x="18694" y="37642"/>
                </a:lnTo>
                <a:lnTo>
                  <a:pt x="14414" y="32791"/>
                </a:lnTo>
                <a:lnTo>
                  <a:pt x="14414" y="16738"/>
                </a:lnTo>
                <a:lnTo>
                  <a:pt x="18694" y="12242"/>
                </a:lnTo>
                <a:lnTo>
                  <a:pt x="66014" y="12242"/>
                </a:lnTo>
                <a:lnTo>
                  <a:pt x="66014" y="0"/>
                </a:lnTo>
                <a:close/>
              </a:path>
              <a:path w="66040" h="82550">
                <a:moveTo>
                  <a:pt x="66014" y="49644"/>
                </a:moveTo>
                <a:lnTo>
                  <a:pt x="52171" y="49644"/>
                </a:lnTo>
                <a:lnTo>
                  <a:pt x="52171" y="82422"/>
                </a:lnTo>
                <a:lnTo>
                  <a:pt x="66014" y="82422"/>
                </a:lnTo>
                <a:lnTo>
                  <a:pt x="66014" y="49644"/>
                </a:lnTo>
                <a:close/>
              </a:path>
              <a:path w="66040" h="82550">
                <a:moveTo>
                  <a:pt x="66014" y="49415"/>
                </a:moveTo>
                <a:lnTo>
                  <a:pt x="25742" y="49415"/>
                </a:lnTo>
                <a:lnTo>
                  <a:pt x="28168" y="49758"/>
                </a:lnTo>
                <a:lnTo>
                  <a:pt x="66014" y="49644"/>
                </a:lnTo>
                <a:lnTo>
                  <a:pt x="66014" y="49415"/>
                </a:lnTo>
                <a:close/>
              </a:path>
              <a:path w="66040" h="82550">
                <a:moveTo>
                  <a:pt x="66014" y="12242"/>
                </a:moveTo>
                <a:lnTo>
                  <a:pt x="52171" y="12242"/>
                </a:lnTo>
                <a:lnTo>
                  <a:pt x="52171" y="37642"/>
                </a:lnTo>
                <a:lnTo>
                  <a:pt x="66014" y="37642"/>
                </a:lnTo>
                <a:lnTo>
                  <a:pt x="66014" y="122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1699" y="6274747"/>
            <a:ext cx="65405" cy="82550"/>
          </a:xfrm>
          <a:custGeom>
            <a:avLst/>
            <a:gdLst/>
            <a:ahLst/>
            <a:cxnLst/>
            <a:rect l="l" t="t" r="r" b="b"/>
            <a:pathLst>
              <a:path w="65405" h="82550">
                <a:moveTo>
                  <a:pt x="58394" y="0"/>
                </a:moveTo>
                <a:lnTo>
                  <a:pt x="0" y="0"/>
                </a:lnTo>
                <a:lnTo>
                  <a:pt x="0" y="82422"/>
                </a:lnTo>
                <a:lnTo>
                  <a:pt x="37045" y="82422"/>
                </a:lnTo>
                <a:lnTo>
                  <a:pt x="49044" y="80715"/>
                </a:lnTo>
                <a:lnTo>
                  <a:pt x="57883" y="75780"/>
                </a:lnTo>
                <a:lnTo>
                  <a:pt x="61766" y="70180"/>
                </a:lnTo>
                <a:lnTo>
                  <a:pt x="13842" y="70180"/>
                </a:lnTo>
                <a:lnTo>
                  <a:pt x="13842" y="43980"/>
                </a:lnTo>
                <a:lnTo>
                  <a:pt x="61348" y="43980"/>
                </a:lnTo>
                <a:lnTo>
                  <a:pt x="57883" y="39008"/>
                </a:lnTo>
                <a:lnTo>
                  <a:pt x="49044" y="34112"/>
                </a:lnTo>
                <a:lnTo>
                  <a:pt x="37045" y="32423"/>
                </a:lnTo>
                <a:lnTo>
                  <a:pt x="13842" y="32423"/>
                </a:lnTo>
                <a:lnTo>
                  <a:pt x="13842" y="12572"/>
                </a:lnTo>
                <a:lnTo>
                  <a:pt x="58394" y="12572"/>
                </a:lnTo>
                <a:lnTo>
                  <a:pt x="58394" y="0"/>
                </a:lnTo>
                <a:close/>
              </a:path>
              <a:path w="65405" h="82550">
                <a:moveTo>
                  <a:pt x="61348" y="43980"/>
                </a:moveTo>
                <a:lnTo>
                  <a:pt x="46735" y="43980"/>
                </a:lnTo>
                <a:lnTo>
                  <a:pt x="51244" y="48818"/>
                </a:lnTo>
                <a:lnTo>
                  <a:pt x="51244" y="65328"/>
                </a:lnTo>
                <a:lnTo>
                  <a:pt x="46977" y="70180"/>
                </a:lnTo>
                <a:lnTo>
                  <a:pt x="61766" y="70180"/>
                </a:lnTo>
                <a:lnTo>
                  <a:pt x="63345" y="67903"/>
                </a:lnTo>
                <a:lnTo>
                  <a:pt x="65214" y="57365"/>
                </a:lnTo>
                <a:lnTo>
                  <a:pt x="63345" y="46846"/>
                </a:lnTo>
                <a:lnTo>
                  <a:pt x="61348" y="4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2737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57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297" y="64173"/>
                </a:lnTo>
                <a:lnTo>
                  <a:pt x="13157" y="64173"/>
                </a:lnTo>
                <a:lnTo>
                  <a:pt x="13157" y="0"/>
                </a:lnTo>
                <a:close/>
              </a:path>
              <a:path w="69850" h="82550">
                <a:moveTo>
                  <a:pt x="69596" y="18237"/>
                </a:moveTo>
                <a:lnTo>
                  <a:pt x="56438" y="18237"/>
                </a:lnTo>
                <a:lnTo>
                  <a:pt x="56438" y="82410"/>
                </a:lnTo>
                <a:lnTo>
                  <a:pt x="69596" y="82410"/>
                </a:lnTo>
                <a:lnTo>
                  <a:pt x="69596" y="18237"/>
                </a:lnTo>
                <a:close/>
              </a:path>
              <a:path w="69850" h="82550">
                <a:moveTo>
                  <a:pt x="69596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297" y="64173"/>
                </a:lnTo>
                <a:lnTo>
                  <a:pt x="53670" y="18237"/>
                </a:lnTo>
                <a:lnTo>
                  <a:pt x="69596" y="18237"/>
                </a:lnTo>
                <a:lnTo>
                  <a:pt x="6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72323" y="6274746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405"/>
                </a:lnTo>
                <a:lnTo>
                  <a:pt x="68910" y="46405"/>
                </a:lnTo>
                <a:lnTo>
                  <a:pt x="68910" y="33477"/>
                </a:lnTo>
                <a:lnTo>
                  <a:pt x="13843" y="33477"/>
                </a:lnTo>
                <a:lnTo>
                  <a:pt x="13843" y="0"/>
                </a:lnTo>
                <a:close/>
              </a:path>
              <a:path w="69214" h="82550">
                <a:moveTo>
                  <a:pt x="68910" y="46405"/>
                </a:moveTo>
                <a:lnTo>
                  <a:pt x="55054" y="46405"/>
                </a:lnTo>
                <a:lnTo>
                  <a:pt x="55054" y="82410"/>
                </a:lnTo>
                <a:lnTo>
                  <a:pt x="68910" y="82410"/>
                </a:lnTo>
                <a:lnTo>
                  <a:pt x="68910" y="46405"/>
                </a:lnTo>
                <a:close/>
              </a:path>
              <a:path w="69214" h="82550">
                <a:moveTo>
                  <a:pt x="68910" y="0"/>
                </a:moveTo>
                <a:lnTo>
                  <a:pt x="55054" y="0"/>
                </a:lnTo>
                <a:lnTo>
                  <a:pt x="55054" y="33477"/>
                </a:lnTo>
                <a:lnTo>
                  <a:pt x="68910" y="33477"/>
                </a:lnTo>
                <a:lnTo>
                  <a:pt x="689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7172" y="6273239"/>
            <a:ext cx="72390" cy="85725"/>
          </a:xfrm>
          <a:custGeom>
            <a:avLst/>
            <a:gdLst/>
            <a:ahLst/>
            <a:cxnLst/>
            <a:rect l="l" t="t" r="r" b="b"/>
            <a:pathLst>
              <a:path w="72389" h="85725">
                <a:moveTo>
                  <a:pt x="38900" y="0"/>
                </a:moveTo>
                <a:lnTo>
                  <a:pt x="22352" y="3185"/>
                </a:lnTo>
                <a:lnTo>
                  <a:pt x="10144" y="12053"/>
                </a:lnTo>
                <a:lnTo>
                  <a:pt x="2588" y="25572"/>
                </a:lnTo>
                <a:lnTo>
                  <a:pt x="0" y="42710"/>
                </a:lnTo>
                <a:lnTo>
                  <a:pt x="2570" y="59860"/>
                </a:lnTo>
                <a:lnTo>
                  <a:pt x="10086" y="73382"/>
                </a:lnTo>
                <a:lnTo>
                  <a:pt x="22256" y="82248"/>
                </a:lnTo>
                <a:lnTo>
                  <a:pt x="38785" y="85432"/>
                </a:lnTo>
                <a:lnTo>
                  <a:pt x="51531" y="83492"/>
                </a:lnTo>
                <a:lnTo>
                  <a:pt x="61553" y="78055"/>
                </a:lnTo>
                <a:lnTo>
                  <a:pt x="65937" y="72847"/>
                </a:lnTo>
                <a:lnTo>
                  <a:pt x="38785" y="72847"/>
                </a:lnTo>
                <a:lnTo>
                  <a:pt x="27768" y="70427"/>
                </a:lnTo>
                <a:lnTo>
                  <a:pt x="20072" y="63884"/>
                </a:lnTo>
                <a:lnTo>
                  <a:pt x="15557" y="54287"/>
                </a:lnTo>
                <a:lnTo>
                  <a:pt x="14084" y="42710"/>
                </a:lnTo>
                <a:lnTo>
                  <a:pt x="15573" y="31139"/>
                </a:lnTo>
                <a:lnTo>
                  <a:pt x="20124" y="21547"/>
                </a:lnTo>
                <a:lnTo>
                  <a:pt x="27859" y="15004"/>
                </a:lnTo>
                <a:lnTo>
                  <a:pt x="38900" y="12585"/>
                </a:lnTo>
                <a:lnTo>
                  <a:pt x="65953" y="12585"/>
                </a:lnTo>
                <a:lnTo>
                  <a:pt x="60631" y="6683"/>
                </a:lnTo>
                <a:lnTo>
                  <a:pt x="50968" y="1745"/>
                </a:lnTo>
                <a:lnTo>
                  <a:pt x="38900" y="0"/>
                </a:lnTo>
                <a:close/>
              </a:path>
              <a:path w="72389" h="85725">
                <a:moveTo>
                  <a:pt x="72377" y="58991"/>
                </a:moveTo>
                <a:lnTo>
                  <a:pt x="57835" y="58991"/>
                </a:lnTo>
                <a:lnTo>
                  <a:pt x="55638" y="67767"/>
                </a:lnTo>
                <a:lnTo>
                  <a:pt x="48945" y="72847"/>
                </a:lnTo>
                <a:lnTo>
                  <a:pt x="65937" y="72847"/>
                </a:lnTo>
                <a:lnTo>
                  <a:pt x="68589" y="69697"/>
                </a:lnTo>
                <a:lnTo>
                  <a:pt x="72377" y="58991"/>
                </a:lnTo>
                <a:close/>
              </a:path>
              <a:path w="72389" h="85725">
                <a:moveTo>
                  <a:pt x="65953" y="12585"/>
                </a:moveTo>
                <a:lnTo>
                  <a:pt x="48590" y="12585"/>
                </a:lnTo>
                <a:lnTo>
                  <a:pt x="54254" y="16510"/>
                </a:lnTo>
                <a:lnTo>
                  <a:pt x="56908" y="24358"/>
                </a:lnTo>
                <a:lnTo>
                  <a:pt x="71437" y="24358"/>
                </a:lnTo>
                <a:lnTo>
                  <a:pt x="67562" y="14369"/>
                </a:lnTo>
                <a:lnTo>
                  <a:pt x="65953" y="12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5259" y="6274746"/>
            <a:ext cx="67310" cy="82550"/>
          </a:xfrm>
          <a:custGeom>
            <a:avLst/>
            <a:gdLst/>
            <a:ahLst/>
            <a:cxnLst/>
            <a:rect l="l" t="t" r="r" b="b"/>
            <a:pathLst>
              <a:path w="67310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291"/>
                </a:lnTo>
                <a:lnTo>
                  <a:pt x="50649" y="46291"/>
                </a:lnTo>
                <a:lnTo>
                  <a:pt x="47777" y="40055"/>
                </a:lnTo>
                <a:lnTo>
                  <a:pt x="50706" y="33705"/>
                </a:lnTo>
                <a:lnTo>
                  <a:pt x="13843" y="33705"/>
                </a:lnTo>
                <a:lnTo>
                  <a:pt x="13843" y="0"/>
                </a:lnTo>
                <a:close/>
              </a:path>
              <a:path w="67310" h="82550">
                <a:moveTo>
                  <a:pt x="50649" y="46291"/>
                </a:moveTo>
                <a:lnTo>
                  <a:pt x="36131" y="46291"/>
                </a:lnTo>
                <a:lnTo>
                  <a:pt x="52971" y="82410"/>
                </a:lnTo>
                <a:lnTo>
                  <a:pt x="67284" y="82410"/>
                </a:lnTo>
                <a:lnTo>
                  <a:pt x="50649" y="46291"/>
                </a:lnTo>
                <a:close/>
              </a:path>
              <a:path w="67310" h="82550">
                <a:moveTo>
                  <a:pt x="66255" y="0"/>
                </a:moveTo>
                <a:lnTo>
                  <a:pt x="51943" y="0"/>
                </a:lnTo>
                <a:lnTo>
                  <a:pt x="36131" y="33705"/>
                </a:lnTo>
                <a:lnTo>
                  <a:pt x="50706" y="33705"/>
                </a:lnTo>
                <a:lnTo>
                  <a:pt x="662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5955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57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297" y="64173"/>
                </a:lnTo>
                <a:lnTo>
                  <a:pt x="13157" y="64173"/>
                </a:lnTo>
                <a:lnTo>
                  <a:pt x="13157" y="0"/>
                </a:lnTo>
                <a:close/>
              </a:path>
              <a:path w="69850" h="82550">
                <a:moveTo>
                  <a:pt x="69608" y="18237"/>
                </a:moveTo>
                <a:lnTo>
                  <a:pt x="56438" y="18237"/>
                </a:lnTo>
                <a:lnTo>
                  <a:pt x="56438" y="82410"/>
                </a:lnTo>
                <a:lnTo>
                  <a:pt x="69608" y="82410"/>
                </a:lnTo>
                <a:lnTo>
                  <a:pt x="69608" y="18237"/>
                </a:lnTo>
                <a:close/>
              </a:path>
              <a:path w="69850" h="82550">
                <a:moveTo>
                  <a:pt x="69608" y="0"/>
                </a:moveTo>
                <a:lnTo>
                  <a:pt x="49974" y="0"/>
                </a:lnTo>
                <a:lnTo>
                  <a:pt x="15925" y="64173"/>
                </a:lnTo>
                <a:lnTo>
                  <a:pt x="29297" y="64173"/>
                </a:lnTo>
                <a:lnTo>
                  <a:pt x="53670" y="18237"/>
                </a:lnTo>
                <a:lnTo>
                  <a:pt x="69608" y="18237"/>
                </a:lnTo>
                <a:lnTo>
                  <a:pt x="69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15515" y="6252810"/>
            <a:ext cx="69850" cy="104775"/>
          </a:xfrm>
          <a:custGeom>
            <a:avLst/>
            <a:gdLst/>
            <a:ahLst/>
            <a:cxnLst/>
            <a:rect l="l" t="t" r="r" b="b"/>
            <a:pathLst>
              <a:path w="69850" h="104775">
                <a:moveTo>
                  <a:pt x="24472" y="0"/>
                </a:moveTo>
                <a:lnTo>
                  <a:pt x="13868" y="0"/>
                </a:lnTo>
                <a:lnTo>
                  <a:pt x="15668" y="7503"/>
                </a:lnTo>
                <a:lnTo>
                  <a:pt x="19978" y="13090"/>
                </a:lnTo>
                <a:lnTo>
                  <a:pt x="26453" y="16577"/>
                </a:lnTo>
                <a:lnTo>
                  <a:pt x="34747" y="17779"/>
                </a:lnTo>
                <a:lnTo>
                  <a:pt x="43162" y="16577"/>
                </a:lnTo>
                <a:lnTo>
                  <a:pt x="49671" y="13090"/>
                </a:lnTo>
                <a:lnTo>
                  <a:pt x="53091" y="8648"/>
                </a:lnTo>
                <a:lnTo>
                  <a:pt x="28638" y="8648"/>
                </a:lnTo>
                <a:lnTo>
                  <a:pt x="24828" y="5079"/>
                </a:lnTo>
                <a:lnTo>
                  <a:pt x="24472" y="0"/>
                </a:lnTo>
                <a:close/>
              </a:path>
              <a:path w="69850" h="104775">
                <a:moveTo>
                  <a:pt x="55765" y="0"/>
                </a:moveTo>
                <a:lnTo>
                  <a:pt x="45262" y="0"/>
                </a:lnTo>
                <a:lnTo>
                  <a:pt x="44805" y="5194"/>
                </a:lnTo>
                <a:lnTo>
                  <a:pt x="40868" y="8648"/>
                </a:lnTo>
                <a:lnTo>
                  <a:pt x="53091" y="8648"/>
                </a:lnTo>
                <a:lnTo>
                  <a:pt x="53972" y="7503"/>
                </a:lnTo>
                <a:lnTo>
                  <a:pt x="55765" y="0"/>
                </a:lnTo>
                <a:close/>
              </a:path>
              <a:path w="69850" h="104775">
                <a:moveTo>
                  <a:pt x="13169" y="21932"/>
                </a:moveTo>
                <a:lnTo>
                  <a:pt x="0" y="21932"/>
                </a:lnTo>
                <a:lnTo>
                  <a:pt x="0" y="104343"/>
                </a:lnTo>
                <a:lnTo>
                  <a:pt x="19634" y="104343"/>
                </a:lnTo>
                <a:lnTo>
                  <a:pt x="29303" y="86118"/>
                </a:lnTo>
                <a:lnTo>
                  <a:pt x="13169" y="86118"/>
                </a:lnTo>
                <a:lnTo>
                  <a:pt x="13169" y="21932"/>
                </a:lnTo>
                <a:close/>
              </a:path>
              <a:path w="69850" h="104775">
                <a:moveTo>
                  <a:pt x="69621" y="40170"/>
                </a:moveTo>
                <a:lnTo>
                  <a:pt x="56451" y="40170"/>
                </a:lnTo>
                <a:lnTo>
                  <a:pt x="56451" y="104343"/>
                </a:lnTo>
                <a:lnTo>
                  <a:pt x="69621" y="104343"/>
                </a:lnTo>
                <a:lnTo>
                  <a:pt x="69621" y="40170"/>
                </a:lnTo>
                <a:close/>
              </a:path>
              <a:path w="69850" h="104775">
                <a:moveTo>
                  <a:pt x="69621" y="21932"/>
                </a:moveTo>
                <a:lnTo>
                  <a:pt x="49987" y="21932"/>
                </a:lnTo>
                <a:lnTo>
                  <a:pt x="15938" y="86118"/>
                </a:lnTo>
                <a:lnTo>
                  <a:pt x="29303" y="86118"/>
                </a:lnTo>
                <a:lnTo>
                  <a:pt x="53682" y="40170"/>
                </a:lnTo>
                <a:lnTo>
                  <a:pt x="69621" y="40170"/>
                </a:lnTo>
                <a:lnTo>
                  <a:pt x="69621" y="21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8986" y="6405599"/>
            <a:ext cx="1251976" cy="25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6515" y="6274756"/>
            <a:ext cx="123189" cy="299720"/>
          </a:xfrm>
          <a:custGeom>
            <a:avLst/>
            <a:gdLst/>
            <a:ahLst/>
            <a:cxnLst/>
            <a:rect l="l" t="t" r="r" b="b"/>
            <a:pathLst>
              <a:path w="123190" h="299720">
                <a:moveTo>
                  <a:pt x="122961" y="0"/>
                </a:moveTo>
                <a:lnTo>
                  <a:pt x="36842" y="0"/>
                </a:lnTo>
                <a:lnTo>
                  <a:pt x="40977" y="51383"/>
                </a:lnTo>
                <a:lnTo>
                  <a:pt x="42881" y="100866"/>
                </a:lnTo>
                <a:lnTo>
                  <a:pt x="41144" y="148743"/>
                </a:lnTo>
                <a:lnTo>
                  <a:pt x="34360" y="195310"/>
                </a:lnTo>
                <a:lnTo>
                  <a:pt x="21118" y="240859"/>
                </a:lnTo>
                <a:lnTo>
                  <a:pt x="0" y="285686"/>
                </a:lnTo>
                <a:lnTo>
                  <a:pt x="3962" y="290080"/>
                </a:lnTo>
                <a:lnTo>
                  <a:pt x="7658" y="294703"/>
                </a:lnTo>
                <a:lnTo>
                  <a:pt x="11061" y="299554"/>
                </a:lnTo>
                <a:lnTo>
                  <a:pt x="43728" y="265231"/>
                </a:lnTo>
                <a:lnTo>
                  <a:pt x="70007" y="227059"/>
                </a:lnTo>
                <a:lnTo>
                  <a:pt x="90394" y="185654"/>
                </a:lnTo>
                <a:lnTo>
                  <a:pt x="105387" y="141631"/>
                </a:lnTo>
                <a:lnTo>
                  <a:pt x="115481" y="95604"/>
                </a:lnTo>
                <a:lnTo>
                  <a:pt x="121174" y="48188"/>
                </a:lnTo>
                <a:lnTo>
                  <a:pt x="122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967" y="6274760"/>
            <a:ext cx="98425" cy="275590"/>
          </a:xfrm>
          <a:custGeom>
            <a:avLst/>
            <a:gdLst/>
            <a:ahLst/>
            <a:cxnLst/>
            <a:rect l="l" t="t" r="r" b="b"/>
            <a:pathLst>
              <a:path w="98425" h="275590">
                <a:moveTo>
                  <a:pt x="84683" y="0"/>
                </a:moveTo>
                <a:lnTo>
                  <a:pt x="0" y="0"/>
                </a:lnTo>
                <a:lnTo>
                  <a:pt x="15436" y="45571"/>
                </a:lnTo>
                <a:lnTo>
                  <a:pt x="31457" y="88130"/>
                </a:lnTo>
                <a:lnTo>
                  <a:pt x="45700" y="129427"/>
                </a:lnTo>
                <a:lnTo>
                  <a:pt x="55803" y="171216"/>
                </a:lnTo>
                <a:lnTo>
                  <a:pt x="59404" y="215251"/>
                </a:lnTo>
                <a:lnTo>
                  <a:pt x="54140" y="263283"/>
                </a:lnTo>
                <a:lnTo>
                  <a:pt x="53695" y="265252"/>
                </a:lnTo>
                <a:lnTo>
                  <a:pt x="58115" y="268414"/>
                </a:lnTo>
                <a:lnTo>
                  <a:pt x="62344" y="271830"/>
                </a:lnTo>
                <a:lnTo>
                  <a:pt x="66357" y="275462"/>
                </a:lnTo>
                <a:lnTo>
                  <a:pt x="86092" y="231392"/>
                </a:lnTo>
                <a:lnTo>
                  <a:pt x="95907" y="187734"/>
                </a:lnTo>
                <a:lnTo>
                  <a:pt x="98237" y="143627"/>
                </a:lnTo>
                <a:lnTo>
                  <a:pt x="95519" y="98210"/>
                </a:lnTo>
                <a:lnTo>
                  <a:pt x="90189" y="50621"/>
                </a:lnTo>
                <a:lnTo>
                  <a:pt x="84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5117" y="6274756"/>
            <a:ext cx="157480" cy="257175"/>
          </a:xfrm>
          <a:custGeom>
            <a:avLst/>
            <a:gdLst/>
            <a:ahLst/>
            <a:cxnLst/>
            <a:rect l="l" t="t" r="r" b="b"/>
            <a:pathLst>
              <a:path w="157479" h="257175">
                <a:moveTo>
                  <a:pt x="84709" y="0"/>
                </a:moveTo>
                <a:lnTo>
                  <a:pt x="0" y="0"/>
                </a:lnTo>
                <a:lnTo>
                  <a:pt x="25520" y="30509"/>
                </a:lnTo>
                <a:lnTo>
                  <a:pt x="54046" y="65475"/>
                </a:lnTo>
                <a:lnTo>
                  <a:pt x="82257" y="104713"/>
                </a:lnTo>
                <a:lnTo>
                  <a:pt x="106832" y="148036"/>
                </a:lnTo>
                <a:lnTo>
                  <a:pt x="124449" y="195261"/>
                </a:lnTo>
                <a:lnTo>
                  <a:pt x="131787" y="246202"/>
                </a:lnTo>
                <a:lnTo>
                  <a:pt x="139865" y="249008"/>
                </a:lnTo>
                <a:lnTo>
                  <a:pt x="147599" y="252488"/>
                </a:lnTo>
                <a:lnTo>
                  <a:pt x="154952" y="256603"/>
                </a:lnTo>
                <a:lnTo>
                  <a:pt x="157255" y="206091"/>
                </a:lnTo>
                <a:lnTo>
                  <a:pt x="150177" y="158648"/>
                </a:lnTo>
                <a:lnTo>
                  <a:pt x="136551" y="114295"/>
                </a:lnTo>
                <a:lnTo>
                  <a:pt x="119210" y="73054"/>
                </a:lnTo>
                <a:lnTo>
                  <a:pt x="100985" y="34948"/>
                </a:lnTo>
                <a:lnTo>
                  <a:pt x="84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506" y="6274756"/>
            <a:ext cx="209550" cy="334645"/>
          </a:xfrm>
          <a:custGeom>
            <a:avLst/>
            <a:gdLst/>
            <a:ahLst/>
            <a:cxnLst/>
            <a:rect l="l" t="t" r="r" b="b"/>
            <a:pathLst>
              <a:path w="209550" h="334645">
                <a:moveTo>
                  <a:pt x="209219" y="0"/>
                </a:moveTo>
                <a:lnTo>
                  <a:pt x="132676" y="0"/>
                </a:lnTo>
                <a:lnTo>
                  <a:pt x="129738" y="48892"/>
                </a:lnTo>
                <a:lnTo>
                  <a:pt x="121078" y="98121"/>
                </a:lnTo>
                <a:lnTo>
                  <a:pt x="106925" y="146629"/>
                </a:lnTo>
                <a:lnTo>
                  <a:pt x="87510" y="193355"/>
                </a:lnTo>
                <a:lnTo>
                  <a:pt x="63064" y="237241"/>
                </a:lnTo>
                <a:lnTo>
                  <a:pt x="33817" y="277227"/>
                </a:lnTo>
                <a:lnTo>
                  <a:pt x="0" y="312254"/>
                </a:lnTo>
                <a:lnTo>
                  <a:pt x="3962" y="319366"/>
                </a:lnTo>
                <a:lnTo>
                  <a:pt x="7315" y="326872"/>
                </a:lnTo>
                <a:lnTo>
                  <a:pt x="10020" y="334657"/>
                </a:lnTo>
                <a:lnTo>
                  <a:pt x="52657" y="307603"/>
                </a:lnTo>
                <a:lnTo>
                  <a:pt x="91219" y="275339"/>
                </a:lnTo>
                <a:lnTo>
                  <a:pt x="125208" y="238359"/>
                </a:lnTo>
                <a:lnTo>
                  <a:pt x="154130" y="197156"/>
                </a:lnTo>
                <a:lnTo>
                  <a:pt x="177488" y="152225"/>
                </a:lnTo>
                <a:lnTo>
                  <a:pt x="194786" y="104059"/>
                </a:lnTo>
                <a:lnTo>
                  <a:pt x="205528" y="53152"/>
                </a:lnTo>
                <a:lnTo>
                  <a:pt x="2092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3000" y="6370224"/>
            <a:ext cx="355600" cy="286385"/>
          </a:xfrm>
          <a:custGeom>
            <a:avLst/>
            <a:gdLst/>
            <a:ahLst/>
            <a:cxnLst/>
            <a:rect l="l" t="t" r="r" b="b"/>
            <a:pathLst>
              <a:path w="355600" h="286384">
                <a:moveTo>
                  <a:pt x="149575" y="0"/>
                </a:moveTo>
                <a:lnTo>
                  <a:pt x="94106" y="8029"/>
                </a:lnTo>
                <a:lnTo>
                  <a:pt x="47733" y="34518"/>
                </a:lnTo>
                <a:lnTo>
                  <a:pt x="14783" y="75871"/>
                </a:lnTo>
                <a:lnTo>
                  <a:pt x="83" y="128054"/>
                </a:lnTo>
                <a:lnTo>
                  <a:pt x="0" y="133934"/>
                </a:lnTo>
                <a:lnTo>
                  <a:pt x="1598" y="160580"/>
                </a:lnTo>
                <a:lnTo>
                  <a:pt x="21422" y="212495"/>
                </a:lnTo>
                <a:lnTo>
                  <a:pt x="62279" y="253460"/>
                </a:lnTo>
                <a:lnTo>
                  <a:pt x="126899" y="279538"/>
                </a:lnTo>
                <a:lnTo>
                  <a:pt x="166632" y="285219"/>
                </a:lnTo>
                <a:lnTo>
                  <a:pt x="188983" y="285851"/>
                </a:lnTo>
                <a:lnTo>
                  <a:pt x="233042" y="283403"/>
                </a:lnTo>
                <a:lnTo>
                  <a:pt x="275635" y="276240"/>
                </a:lnTo>
                <a:lnTo>
                  <a:pt x="316485" y="264634"/>
                </a:lnTo>
                <a:lnTo>
                  <a:pt x="355315" y="248856"/>
                </a:lnTo>
                <a:lnTo>
                  <a:pt x="349504" y="236258"/>
                </a:lnTo>
                <a:lnTo>
                  <a:pt x="143263" y="236258"/>
                </a:lnTo>
                <a:lnTo>
                  <a:pt x="123179" y="232909"/>
                </a:lnTo>
                <a:lnTo>
                  <a:pt x="88022" y="215982"/>
                </a:lnTo>
                <a:lnTo>
                  <a:pt x="53725" y="171461"/>
                </a:lnTo>
                <a:lnTo>
                  <a:pt x="47543" y="133934"/>
                </a:lnTo>
                <a:lnTo>
                  <a:pt x="47680" y="131940"/>
                </a:lnTo>
                <a:lnTo>
                  <a:pt x="66970" y="82067"/>
                </a:lnTo>
                <a:lnTo>
                  <a:pt x="110200" y="51792"/>
                </a:lnTo>
                <a:lnTo>
                  <a:pt x="147517" y="46443"/>
                </a:lnTo>
                <a:lnTo>
                  <a:pt x="240205" y="46443"/>
                </a:lnTo>
                <a:lnTo>
                  <a:pt x="233852" y="38188"/>
                </a:lnTo>
                <a:lnTo>
                  <a:pt x="198263" y="11974"/>
                </a:lnTo>
                <a:lnTo>
                  <a:pt x="153740" y="190"/>
                </a:lnTo>
                <a:lnTo>
                  <a:pt x="153258" y="152"/>
                </a:lnTo>
                <a:lnTo>
                  <a:pt x="149575" y="0"/>
                </a:lnTo>
                <a:close/>
              </a:path>
              <a:path w="355600" h="286384">
                <a:moveTo>
                  <a:pt x="281998" y="172872"/>
                </a:moveTo>
                <a:lnTo>
                  <a:pt x="251001" y="203146"/>
                </a:lnTo>
                <a:lnTo>
                  <a:pt x="219803" y="223739"/>
                </a:lnTo>
                <a:lnTo>
                  <a:pt x="185018" y="234744"/>
                </a:lnTo>
                <a:lnTo>
                  <a:pt x="143263" y="236258"/>
                </a:lnTo>
                <a:lnTo>
                  <a:pt x="349504" y="236258"/>
                </a:lnTo>
                <a:lnTo>
                  <a:pt x="343922" y="224155"/>
                </a:lnTo>
                <a:lnTo>
                  <a:pt x="327395" y="202763"/>
                </a:lnTo>
                <a:lnTo>
                  <a:pt x="306500" y="185421"/>
                </a:lnTo>
                <a:lnTo>
                  <a:pt x="281998" y="172872"/>
                </a:lnTo>
                <a:close/>
              </a:path>
              <a:path w="355600" h="286384">
                <a:moveTo>
                  <a:pt x="148711" y="59105"/>
                </a:moveTo>
                <a:lnTo>
                  <a:pt x="102113" y="70319"/>
                </a:lnTo>
                <a:lnTo>
                  <a:pt x="70138" y="103428"/>
                </a:lnTo>
                <a:lnTo>
                  <a:pt x="61526" y="133934"/>
                </a:lnTo>
                <a:lnTo>
                  <a:pt x="61556" y="138188"/>
                </a:lnTo>
                <a:lnTo>
                  <a:pt x="73928" y="183029"/>
                </a:lnTo>
                <a:lnTo>
                  <a:pt x="109863" y="215050"/>
                </a:lnTo>
                <a:lnTo>
                  <a:pt x="145803" y="223837"/>
                </a:lnTo>
                <a:lnTo>
                  <a:pt x="168412" y="222669"/>
                </a:lnTo>
                <a:lnTo>
                  <a:pt x="209136" y="208626"/>
                </a:lnTo>
                <a:lnTo>
                  <a:pt x="241001" y="181382"/>
                </a:lnTo>
                <a:lnTo>
                  <a:pt x="243603" y="177380"/>
                </a:lnTo>
                <a:lnTo>
                  <a:pt x="147606" y="177380"/>
                </a:lnTo>
                <a:lnTo>
                  <a:pt x="145879" y="177241"/>
                </a:lnTo>
                <a:lnTo>
                  <a:pt x="111457" y="152407"/>
                </a:lnTo>
                <a:lnTo>
                  <a:pt x="109100" y="138417"/>
                </a:lnTo>
                <a:lnTo>
                  <a:pt x="109201" y="137198"/>
                </a:lnTo>
                <a:lnTo>
                  <a:pt x="139362" y="105913"/>
                </a:lnTo>
                <a:lnTo>
                  <a:pt x="146654" y="105549"/>
                </a:lnTo>
                <a:lnTo>
                  <a:pt x="202163" y="105549"/>
                </a:lnTo>
                <a:lnTo>
                  <a:pt x="202095" y="104388"/>
                </a:lnTo>
                <a:lnTo>
                  <a:pt x="180812" y="70078"/>
                </a:lnTo>
                <a:lnTo>
                  <a:pt x="151124" y="59194"/>
                </a:lnTo>
                <a:lnTo>
                  <a:pt x="148711" y="59105"/>
                </a:lnTo>
                <a:close/>
              </a:path>
              <a:path w="355600" h="286384">
                <a:moveTo>
                  <a:pt x="240205" y="46443"/>
                </a:moveTo>
                <a:lnTo>
                  <a:pt x="147517" y="46443"/>
                </a:lnTo>
                <a:lnTo>
                  <a:pt x="150375" y="46634"/>
                </a:lnTo>
                <a:lnTo>
                  <a:pt x="164284" y="48951"/>
                </a:lnTo>
                <a:lnTo>
                  <a:pt x="198533" y="69519"/>
                </a:lnTo>
                <a:lnTo>
                  <a:pt x="215816" y="104034"/>
                </a:lnTo>
                <a:lnTo>
                  <a:pt x="216550" y="118275"/>
                </a:lnTo>
                <a:lnTo>
                  <a:pt x="216426" y="119413"/>
                </a:lnTo>
                <a:lnTo>
                  <a:pt x="194965" y="161544"/>
                </a:lnTo>
                <a:lnTo>
                  <a:pt x="147606" y="177380"/>
                </a:lnTo>
                <a:lnTo>
                  <a:pt x="243603" y="177380"/>
                </a:lnTo>
                <a:lnTo>
                  <a:pt x="252473" y="163734"/>
                </a:lnTo>
                <a:lnTo>
                  <a:pt x="260331" y="143943"/>
                </a:lnTo>
                <a:lnTo>
                  <a:pt x="264129" y="122389"/>
                </a:lnTo>
                <a:lnTo>
                  <a:pt x="264277" y="119413"/>
                </a:lnTo>
                <a:lnTo>
                  <a:pt x="262929" y="96672"/>
                </a:lnTo>
                <a:lnTo>
                  <a:pt x="257110" y="75277"/>
                </a:lnTo>
                <a:lnTo>
                  <a:pt x="247270" y="55623"/>
                </a:lnTo>
                <a:lnTo>
                  <a:pt x="240205" y="46443"/>
                </a:lnTo>
                <a:close/>
              </a:path>
              <a:path w="355600" h="286384">
                <a:moveTo>
                  <a:pt x="147640" y="164668"/>
                </a:moveTo>
                <a:lnTo>
                  <a:pt x="145282" y="164668"/>
                </a:lnTo>
                <a:lnTo>
                  <a:pt x="146666" y="164719"/>
                </a:lnTo>
                <a:lnTo>
                  <a:pt x="147640" y="164668"/>
                </a:lnTo>
                <a:close/>
              </a:path>
              <a:path w="355600" h="286384">
                <a:moveTo>
                  <a:pt x="148495" y="118224"/>
                </a:moveTo>
                <a:lnTo>
                  <a:pt x="139089" y="119413"/>
                </a:lnTo>
                <a:lnTo>
                  <a:pt x="131153" y="123869"/>
                </a:lnTo>
                <a:lnTo>
                  <a:pt x="125514" y="130897"/>
                </a:lnTo>
                <a:lnTo>
                  <a:pt x="122994" y="139801"/>
                </a:lnTo>
                <a:lnTo>
                  <a:pt x="124206" y="148971"/>
                </a:lnTo>
                <a:lnTo>
                  <a:pt x="128775" y="156708"/>
                </a:lnTo>
                <a:lnTo>
                  <a:pt x="135988" y="162211"/>
                </a:lnTo>
                <a:lnTo>
                  <a:pt x="145130" y="164680"/>
                </a:lnTo>
                <a:lnTo>
                  <a:pt x="145523" y="164706"/>
                </a:lnTo>
                <a:lnTo>
                  <a:pt x="145282" y="164668"/>
                </a:lnTo>
                <a:lnTo>
                  <a:pt x="147640" y="164668"/>
                </a:lnTo>
                <a:lnTo>
                  <a:pt x="184665" y="151790"/>
                </a:lnTo>
                <a:lnTo>
                  <a:pt x="202361" y="118351"/>
                </a:lnTo>
                <a:lnTo>
                  <a:pt x="150527" y="118351"/>
                </a:lnTo>
                <a:lnTo>
                  <a:pt x="148584" y="118275"/>
                </a:lnTo>
                <a:lnTo>
                  <a:pt x="149194" y="118275"/>
                </a:lnTo>
                <a:lnTo>
                  <a:pt x="148495" y="118224"/>
                </a:lnTo>
                <a:close/>
              </a:path>
              <a:path w="355600" h="286384">
                <a:moveTo>
                  <a:pt x="109163" y="137655"/>
                </a:moveTo>
                <a:lnTo>
                  <a:pt x="109101" y="138406"/>
                </a:lnTo>
                <a:lnTo>
                  <a:pt x="109163" y="137655"/>
                </a:lnTo>
                <a:close/>
              </a:path>
              <a:path w="355600" h="286384">
                <a:moveTo>
                  <a:pt x="146489" y="105562"/>
                </a:moveTo>
                <a:lnTo>
                  <a:pt x="149880" y="105803"/>
                </a:lnTo>
                <a:lnTo>
                  <a:pt x="151785" y="106781"/>
                </a:lnTo>
                <a:lnTo>
                  <a:pt x="154413" y="109588"/>
                </a:lnTo>
                <a:lnTo>
                  <a:pt x="155163" y="111302"/>
                </a:lnTo>
                <a:lnTo>
                  <a:pt x="155061" y="113233"/>
                </a:lnTo>
                <a:lnTo>
                  <a:pt x="154921" y="114719"/>
                </a:lnTo>
                <a:lnTo>
                  <a:pt x="154261" y="115976"/>
                </a:lnTo>
                <a:lnTo>
                  <a:pt x="153270" y="116801"/>
                </a:lnTo>
                <a:lnTo>
                  <a:pt x="152127" y="117792"/>
                </a:lnTo>
                <a:lnTo>
                  <a:pt x="150527" y="118351"/>
                </a:lnTo>
                <a:lnTo>
                  <a:pt x="202361" y="118351"/>
                </a:lnTo>
                <a:lnTo>
                  <a:pt x="202635" y="116801"/>
                </a:lnTo>
                <a:lnTo>
                  <a:pt x="202673" y="116420"/>
                </a:lnTo>
                <a:lnTo>
                  <a:pt x="202582" y="112649"/>
                </a:lnTo>
                <a:lnTo>
                  <a:pt x="202165" y="105587"/>
                </a:lnTo>
                <a:lnTo>
                  <a:pt x="147174" y="105587"/>
                </a:lnTo>
                <a:lnTo>
                  <a:pt x="146489" y="105562"/>
                </a:lnTo>
                <a:close/>
              </a:path>
              <a:path w="355600" h="286384">
                <a:moveTo>
                  <a:pt x="202712" y="116128"/>
                </a:moveTo>
                <a:lnTo>
                  <a:pt x="202673" y="116420"/>
                </a:lnTo>
                <a:lnTo>
                  <a:pt x="202712" y="116128"/>
                </a:lnTo>
                <a:close/>
              </a:path>
              <a:path w="355600" h="286384">
                <a:moveTo>
                  <a:pt x="155074" y="112649"/>
                </a:moveTo>
                <a:lnTo>
                  <a:pt x="155031" y="113233"/>
                </a:lnTo>
                <a:lnTo>
                  <a:pt x="155074" y="112649"/>
                </a:lnTo>
                <a:close/>
              </a:path>
              <a:path w="355600" h="286384">
                <a:moveTo>
                  <a:pt x="202163" y="105549"/>
                </a:moveTo>
                <a:lnTo>
                  <a:pt x="146654" y="105549"/>
                </a:lnTo>
                <a:lnTo>
                  <a:pt x="147174" y="105587"/>
                </a:lnTo>
                <a:lnTo>
                  <a:pt x="202165" y="105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09562" y="1561109"/>
            <a:ext cx="10359972" cy="19455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3114" y="464794"/>
            <a:ext cx="10680103" cy="307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0859" y="844143"/>
            <a:ext cx="6468719" cy="3673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2141" y="750963"/>
            <a:ext cx="10836910" cy="0"/>
          </a:xfrm>
          <a:custGeom>
            <a:avLst/>
            <a:gdLst/>
            <a:ahLst/>
            <a:cxnLst/>
            <a:rect l="l" t="t" r="r" b="b"/>
            <a:pathLst>
              <a:path w="10836910">
                <a:moveTo>
                  <a:pt x="0" y="0"/>
                </a:moveTo>
                <a:lnTo>
                  <a:pt x="10836681" y="0"/>
                </a:lnTo>
              </a:path>
            </a:pathLst>
          </a:custGeom>
          <a:ln w="15468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2141" y="1190574"/>
            <a:ext cx="6506209" cy="0"/>
          </a:xfrm>
          <a:custGeom>
            <a:avLst/>
            <a:gdLst/>
            <a:ahLst/>
            <a:cxnLst/>
            <a:rect l="l" t="t" r="r" b="b"/>
            <a:pathLst>
              <a:path w="6506209">
                <a:moveTo>
                  <a:pt x="0" y="0"/>
                </a:moveTo>
                <a:lnTo>
                  <a:pt x="6506159" y="0"/>
                </a:lnTo>
              </a:path>
            </a:pathLst>
          </a:custGeom>
          <a:ln w="15468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34630" y="3663632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0" y="0"/>
                </a:moveTo>
                <a:lnTo>
                  <a:pt x="110134" y="0"/>
                </a:lnTo>
                <a:lnTo>
                  <a:pt x="110134" y="110134"/>
                </a:lnTo>
                <a:lnTo>
                  <a:pt x="0" y="110134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29072" y="3664953"/>
            <a:ext cx="1873004" cy="8848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34630" y="4781930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0" y="0"/>
                </a:moveTo>
                <a:lnTo>
                  <a:pt x="110134" y="0"/>
                </a:lnTo>
                <a:lnTo>
                  <a:pt x="110134" y="110134"/>
                </a:lnTo>
                <a:lnTo>
                  <a:pt x="0" y="110134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34708" y="4629480"/>
            <a:ext cx="64135" cy="76200"/>
          </a:xfrm>
          <a:custGeom>
            <a:avLst/>
            <a:gdLst/>
            <a:ahLst/>
            <a:cxnLst/>
            <a:rect l="l" t="t" r="r" b="b"/>
            <a:pathLst>
              <a:path w="64134" h="76200">
                <a:moveTo>
                  <a:pt x="0" y="0"/>
                </a:moveTo>
                <a:lnTo>
                  <a:pt x="0" y="76199"/>
                </a:lnTo>
                <a:lnTo>
                  <a:pt x="45669" y="76199"/>
                </a:lnTo>
                <a:lnTo>
                  <a:pt x="52349" y="74447"/>
                </a:lnTo>
                <a:lnTo>
                  <a:pt x="61253" y="67665"/>
                </a:lnTo>
                <a:lnTo>
                  <a:pt x="9601" y="67665"/>
                </a:lnTo>
                <a:lnTo>
                  <a:pt x="9601" y="41300"/>
                </a:lnTo>
                <a:lnTo>
                  <a:pt x="58178" y="41300"/>
                </a:lnTo>
                <a:lnTo>
                  <a:pt x="55651" y="39166"/>
                </a:lnTo>
                <a:lnTo>
                  <a:pt x="53365" y="37998"/>
                </a:lnTo>
                <a:lnTo>
                  <a:pt x="50749" y="37337"/>
                </a:lnTo>
                <a:lnTo>
                  <a:pt x="50749" y="34289"/>
                </a:lnTo>
                <a:lnTo>
                  <a:pt x="52400" y="33426"/>
                </a:lnTo>
                <a:lnTo>
                  <a:pt x="53215" y="32765"/>
                </a:lnTo>
                <a:lnTo>
                  <a:pt x="9601" y="32765"/>
                </a:lnTo>
                <a:lnTo>
                  <a:pt x="9601" y="8534"/>
                </a:lnTo>
                <a:lnTo>
                  <a:pt x="56405" y="8534"/>
                </a:lnTo>
                <a:lnTo>
                  <a:pt x="54762" y="6019"/>
                </a:lnTo>
                <a:lnTo>
                  <a:pt x="52044" y="3809"/>
                </a:lnTo>
                <a:lnTo>
                  <a:pt x="44932" y="787"/>
                </a:lnTo>
                <a:lnTo>
                  <a:pt x="40614" y="25"/>
                </a:lnTo>
                <a:lnTo>
                  <a:pt x="0" y="0"/>
                </a:lnTo>
                <a:close/>
              </a:path>
              <a:path w="64134" h="76200">
                <a:moveTo>
                  <a:pt x="58178" y="41300"/>
                </a:moveTo>
                <a:lnTo>
                  <a:pt x="48767" y="41300"/>
                </a:lnTo>
                <a:lnTo>
                  <a:pt x="54254" y="45719"/>
                </a:lnTo>
                <a:lnTo>
                  <a:pt x="54254" y="58902"/>
                </a:lnTo>
                <a:lnTo>
                  <a:pt x="52882" y="62179"/>
                </a:lnTo>
                <a:lnTo>
                  <a:pt x="47396" y="66573"/>
                </a:lnTo>
                <a:lnTo>
                  <a:pt x="43281" y="67665"/>
                </a:lnTo>
                <a:lnTo>
                  <a:pt x="61253" y="67665"/>
                </a:lnTo>
                <a:lnTo>
                  <a:pt x="61518" y="67462"/>
                </a:lnTo>
                <a:lnTo>
                  <a:pt x="63830" y="62255"/>
                </a:lnTo>
                <a:lnTo>
                  <a:pt x="63830" y="52196"/>
                </a:lnTo>
                <a:lnTo>
                  <a:pt x="63271" y="49428"/>
                </a:lnTo>
                <a:lnTo>
                  <a:pt x="61086" y="44500"/>
                </a:lnTo>
                <a:lnTo>
                  <a:pt x="59562" y="42468"/>
                </a:lnTo>
                <a:lnTo>
                  <a:pt x="58178" y="41300"/>
                </a:lnTo>
                <a:close/>
              </a:path>
              <a:path w="64134" h="76200">
                <a:moveTo>
                  <a:pt x="56405" y="8534"/>
                </a:moveTo>
                <a:lnTo>
                  <a:pt x="40385" y="8534"/>
                </a:lnTo>
                <a:lnTo>
                  <a:pt x="43941" y="9550"/>
                </a:lnTo>
                <a:lnTo>
                  <a:pt x="48666" y="13639"/>
                </a:lnTo>
                <a:lnTo>
                  <a:pt x="49834" y="16687"/>
                </a:lnTo>
                <a:lnTo>
                  <a:pt x="49834" y="23037"/>
                </a:lnTo>
                <a:lnTo>
                  <a:pt x="9601" y="32765"/>
                </a:lnTo>
                <a:lnTo>
                  <a:pt x="53215" y="32765"/>
                </a:lnTo>
                <a:lnTo>
                  <a:pt x="59435" y="15163"/>
                </a:lnTo>
                <a:lnTo>
                  <a:pt x="58496" y="11734"/>
                </a:lnTo>
                <a:lnTo>
                  <a:pt x="56405" y="853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56474" y="4627498"/>
            <a:ext cx="67945" cy="80645"/>
          </a:xfrm>
          <a:custGeom>
            <a:avLst/>
            <a:gdLst/>
            <a:ahLst/>
            <a:cxnLst/>
            <a:rect l="l" t="t" r="r" b="b"/>
            <a:pathLst>
              <a:path w="67944" h="80645">
                <a:moveTo>
                  <a:pt x="9753" y="57150"/>
                </a:moveTo>
                <a:lnTo>
                  <a:pt x="0" y="57150"/>
                </a:lnTo>
                <a:lnTo>
                  <a:pt x="990" y="61798"/>
                </a:lnTo>
                <a:lnTo>
                  <a:pt x="37185" y="80162"/>
                </a:lnTo>
                <a:lnTo>
                  <a:pt x="42214" y="79248"/>
                </a:lnTo>
                <a:lnTo>
                  <a:pt x="51028" y="75565"/>
                </a:lnTo>
                <a:lnTo>
                  <a:pt x="54787" y="72771"/>
                </a:lnTo>
                <a:lnTo>
                  <a:pt x="55765" y="71602"/>
                </a:lnTo>
                <a:lnTo>
                  <a:pt x="27990" y="71602"/>
                </a:lnTo>
                <a:lnTo>
                  <a:pt x="24460" y="70993"/>
                </a:lnTo>
                <a:lnTo>
                  <a:pt x="18389" y="68605"/>
                </a:lnTo>
                <a:lnTo>
                  <a:pt x="15900" y="66929"/>
                </a:lnTo>
                <a:lnTo>
                  <a:pt x="11963" y="62611"/>
                </a:lnTo>
                <a:lnTo>
                  <a:pt x="10566" y="60071"/>
                </a:lnTo>
                <a:lnTo>
                  <a:pt x="9753" y="57150"/>
                </a:lnTo>
                <a:close/>
              </a:path>
              <a:path w="67944" h="80645">
                <a:moveTo>
                  <a:pt x="55744" y="8534"/>
                </a:moveTo>
                <a:lnTo>
                  <a:pt x="28244" y="8534"/>
                </a:lnTo>
                <a:lnTo>
                  <a:pt x="37261" y="8559"/>
                </a:lnTo>
                <a:lnTo>
                  <a:pt x="41656" y="9702"/>
                </a:lnTo>
                <a:lnTo>
                  <a:pt x="45313" y="11963"/>
                </a:lnTo>
                <a:lnTo>
                  <a:pt x="48996" y="14198"/>
                </a:lnTo>
                <a:lnTo>
                  <a:pt x="51866" y="17322"/>
                </a:lnTo>
                <a:lnTo>
                  <a:pt x="56007" y="25298"/>
                </a:lnTo>
                <a:lnTo>
                  <a:pt x="57200" y="29921"/>
                </a:lnTo>
                <a:lnTo>
                  <a:pt x="57454" y="35204"/>
                </a:lnTo>
                <a:lnTo>
                  <a:pt x="20116" y="35204"/>
                </a:lnTo>
                <a:lnTo>
                  <a:pt x="20116" y="43738"/>
                </a:lnTo>
                <a:lnTo>
                  <a:pt x="57607" y="43738"/>
                </a:lnTo>
                <a:lnTo>
                  <a:pt x="57403" y="47828"/>
                </a:lnTo>
                <a:lnTo>
                  <a:pt x="35864" y="71602"/>
                </a:lnTo>
                <a:lnTo>
                  <a:pt x="55765" y="71602"/>
                </a:lnTo>
                <a:lnTo>
                  <a:pt x="61036" y="65303"/>
                </a:lnTo>
                <a:lnTo>
                  <a:pt x="63398" y="61036"/>
                </a:lnTo>
                <a:lnTo>
                  <a:pt x="64973" y="56210"/>
                </a:lnTo>
                <a:lnTo>
                  <a:pt x="66573" y="51409"/>
                </a:lnTo>
                <a:lnTo>
                  <a:pt x="67360" y="46024"/>
                </a:lnTo>
                <a:lnTo>
                  <a:pt x="67360" y="34061"/>
                </a:lnTo>
                <a:lnTo>
                  <a:pt x="66573" y="28651"/>
                </a:lnTo>
                <a:lnTo>
                  <a:pt x="63398" y="19024"/>
                </a:lnTo>
                <a:lnTo>
                  <a:pt x="61036" y="14782"/>
                </a:lnTo>
                <a:lnTo>
                  <a:pt x="57912" y="11125"/>
                </a:lnTo>
                <a:lnTo>
                  <a:pt x="55744" y="8534"/>
                </a:lnTo>
                <a:close/>
              </a:path>
              <a:path w="67944" h="80645">
                <a:moveTo>
                  <a:pt x="37338" y="0"/>
                </a:moveTo>
                <a:lnTo>
                  <a:pt x="1447" y="17957"/>
                </a:lnTo>
                <a:lnTo>
                  <a:pt x="457" y="22402"/>
                </a:lnTo>
                <a:lnTo>
                  <a:pt x="10210" y="22402"/>
                </a:lnTo>
                <a:lnTo>
                  <a:pt x="11023" y="19532"/>
                </a:lnTo>
                <a:lnTo>
                  <a:pt x="12420" y="17068"/>
                </a:lnTo>
                <a:lnTo>
                  <a:pt x="16332" y="12954"/>
                </a:lnTo>
                <a:lnTo>
                  <a:pt x="18796" y="11353"/>
                </a:lnTo>
                <a:lnTo>
                  <a:pt x="24790" y="9118"/>
                </a:lnTo>
                <a:lnTo>
                  <a:pt x="28244" y="8534"/>
                </a:lnTo>
                <a:lnTo>
                  <a:pt x="55744" y="8534"/>
                </a:lnTo>
                <a:lnTo>
                  <a:pt x="54787" y="7391"/>
                </a:lnTo>
                <a:lnTo>
                  <a:pt x="51053" y="4597"/>
                </a:lnTo>
                <a:lnTo>
                  <a:pt x="42341" y="914"/>
                </a:lnTo>
                <a:lnTo>
                  <a:pt x="3733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44866" y="4629480"/>
            <a:ext cx="63500" cy="76200"/>
          </a:xfrm>
          <a:custGeom>
            <a:avLst/>
            <a:gdLst/>
            <a:ahLst/>
            <a:cxnLst/>
            <a:rect l="l" t="t" r="r" b="b"/>
            <a:pathLst>
              <a:path w="63500" h="76200">
                <a:moveTo>
                  <a:pt x="9601" y="0"/>
                </a:moveTo>
                <a:lnTo>
                  <a:pt x="0" y="0"/>
                </a:lnTo>
                <a:lnTo>
                  <a:pt x="0" y="76200"/>
                </a:lnTo>
                <a:lnTo>
                  <a:pt x="9601" y="76200"/>
                </a:lnTo>
                <a:lnTo>
                  <a:pt x="9601" y="41148"/>
                </a:lnTo>
                <a:lnTo>
                  <a:pt x="45635" y="41148"/>
                </a:lnTo>
                <a:lnTo>
                  <a:pt x="43434" y="36728"/>
                </a:lnTo>
                <a:lnTo>
                  <a:pt x="45517" y="32613"/>
                </a:lnTo>
                <a:lnTo>
                  <a:pt x="9601" y="32613"/>
                </a:lnTo>
                <a:lnTo>
                  <a:pt x="9601" y="0"/>
                </a:lnTo>
                <a:close/>
              </a:path>
              <a:path w="63500" h="76200">
                <a:moveTo>
                  <a:pt x="45635" y="41148"/>
                </a:moveTo>
                <a:lnTo>
                  <a:pt x="35052" y="41148"/>
                </a:lnTo>
                <a:lnTo>
                  <a:pt x="52578" y="76200"/>
                </a:lnTo>
                <a:lnTo>
                  <a:pt x="63093" y="76200"/>
                </a:lnTo>
                <a:lnTo>
                  <a:pt x="45635" y="41148"/>
                </a:lnTo>
                <a:close/>
              </a:path>
              <a:path w="63500" h="76200">
                <a:moveTo>
                  <a:pt x="62026" y="0"/>
                </a:moveTo>
                <a:lnTo>
                  <a:pt x="51663" y="0"/>
                </a:lnTo>
                <a:lnTo>
                  <a:pt x="35204" y="32613"/>
                </a:lnTo>
                <a:lnTo>
                  <a:pt x="45517" y="32613"/>
                </a:lnTo>
                <a:lnTo>
                  <a:pt x="6202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22133" y="4627498"/>
            <a:ext cx="73660" cy="80645"/>
          </a:xfrm>
          <a:custGeom>
            <a:avLst/>
            <a:gdLst/>
            <a:ahLst/>
            <a:cxnLst/>
            <a:rect l="l" t="t" r="r" b="b"/>
            <a:pathLst>
              <a:path w="73659" h="80645">
                <a:moveTo>
                  <a:pt x="42443" y="0"/>
                </a:moveTo>
                <a:lnTo>
                  <a:pt x="36728" y="0"/>
                </a:lnTo>
                <a:lnTo>
                  <a:pt x="28613" y="714"/>
                </a:lnTo>
                <a:lnTo>
                  <a:pt x="812" y="29108"/>
                </a:lnTo>
                <a:lnTo>
                  <a:pt x="0" y="34366"/>
                </a:lnTo>
                <a:lnTo>
                  <a:pt x="0" y="45796"/>
                </a:lnTo>
                <a:lnTo>
                  <a:pt x="28613" y="79448"/>
                </a:lnTo>
                <a:lnTo>
                  <a:pt x="36728" y="80162"/>
                </a:lnTo>
                <a:lnTo>
                  <a:pt x="42443" y="80162"/>
                </a:lnTo>
                <a:lnTo>
                  <a:pt x="47523" y="79197"/>
                </a:lnTo>
                <a:lnTo>
                  <a:pt x="56413" y="75387"/>
                </a:lnTo>
                <a:lnTo>
                  <a:pt x="60274" y="72542"/>
                </a:lnTo>
                <a:lnTo>
                  <a:pt x="61060" y="71628"/>
                </a:lnTo>
                <a:lnTo>
                  <a:pt x="28041" y="71628"/>
                </a:lnTo>
                <a:lnTo>
                  <a:pt x="21335" y="68580"/>
                </a:lnTo>
                <a:lnTo>
                  <a:pt x="9601" y="44424"/>
                </a:lnTo>
                <a:lnTo>
                  <a:pt x="9601" y="35737"/>
                </a:lnTo>
                <a:lnTo>
                  <a:pt x="10185" y="31699"/>
                </a:lnTo>
                <a:lnTo>
                  <a:pt x="12496" y="24257"/>
                </a:lnTo>
                <a:lnTo>
                  <a:pt x="14249" y="20878"/>
                </a:lnTo>
                <a:lnTo>
                  <a:pt x="16611" y="17830"/>
                </a:lnTo>
                <a:lnTo>
                  <a:pt x="18973" y="14706"/>
                </a:lnTo>
                <a:lnTo>
                  <a:pt x="21843" y="12369"/>
                </a:lnTo>
                <a:lnTo>
                  <a:pt x="28549" y="9296"/>
                </a:lnTo>
                <a:lnTo>
                  <a:pt x="32384" y="8534"/>
                </a:lnTo>
                <a:lnTo>
                  <a:pt x="61060" y="8534"/>
                </a:lnTo>
                <a:lnTo>
                  <a:pt x="60274" y="7620"/>
                </a:lnTo>
                <a:lnTo>
                  <a:pt x="56413" y="4749"/>
                </a:lnTo>
                <a:lnTo>
                  <a:pt x="47523" y="939"/>
                </a:lnTo>
                <a:lnTo>
                  <a:pt x="42443" y="0"/>
                </a:lnTo>
                <a:close/>
              </a:path>
              <a:path w="73659" h="80645">
                <a:moveTo>
                  <a:pt x="61060" y="8534"/>
                </a:moveTo>
                <a:lnTo>
                  <a:pt x="41071" y="8534"/>
                </a:lnTo>
                <a:lnTo>
                  <a:pt x="44932" y="9296"/>
                </a:lnTo>
                <a:lnTo>
                  <a:pt x="51638" y="12369"/>
                </a:lnTo>
                <a:lnTo>
                  <a:pt x="54482" y="14706"/>
                </a:lnTo>
                <a:lnTo>
                  <a:pt x="56845" y="17830"/>
                </a:lnTo>
                <a:lnTo>
                  <a:pt x="59207" y="20878"/>
                </a:lnTo>
                <a:lnTo>
                  <a:pt x="60959" y="24257"/>
                </a:lnTo>
                <a:lnTo>
                  <a:pt x="63296" y="31699"/>
                </a:lnTo>
                <a:lnTo>
                  <a:pt x="63855" y="35737"/>
                </a:lnTo>
                <a:lnTo>
                  <a:pt x="63855" y="44424"/>
                </a:lnTo>
                <a:lnTo>
                  <a:pt x="45415" y="71628"/>
                </a:lnTo>
                <a:lnTo>
                  <a:pt x="61060" y="71628"/>
                </a:lnTo>
                <a:lnTo>
                  <a:pt x="66827" y="64922"/>
                </a:lnTo>
                <a:lnTo>
                  <a:pt x="69291" y="60629"/>
                </a:lnTo>
                <a:lnTo>
                  <a:pt x="72618" y="51053"/>
                </a:lnTo>
                <a:lnTo>
                  <a:pt x="73456" y="45796"/>
                </a:lnTo>
                <a:lnTo>
                  <a:pt x="73456" y="34366"/>
                </a:lnTo>
                <a:lnTo>
                  <a:pt x="72618" y="29108"/>
                </a:lnTo>
                <a:lnTo>
                  <a:pt x="69291" y="19532"/>
                </a:lnTo>
                <a:lnTo>
                  <a:pt x="66827" y="15240"/>
                </a:lnTo>
                <a:lnTo>
                  <a:pt x="61060" y="853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16621" y="4629480"/>
            <a:ext cx="66040" cy="76200"/>
          </a:xfrm>
          <a:custGeom>
            <a:avLst/>
            <a:gdLst/>
            <a:ahLst/>
            <a:cxnLst/>
            <a:rect l="l" t="t" r="r" b="b"/>
            <a:pathLst>
              <a:path w="66040" h="76200">
                <a:moveTo>
                  <a:pt x="9601" y="0"/>
                </a:moveTo>
                <a:lnTo>
                  <a:pt x="0" y="0"/>
                </a:lnTo>
                <a:lnTo>
                  <a:pt x="0" y="76200"/>
                </a:lnTo>
                <a:lnTo>
                  <a:pt x="9601" y="76200"/>
                </a:lnTo>
                <a:lnTo>
                  <a:pt x="9601" y="41148"/>
                </a:lnTo>
                <a:lnTo>
                  <a:pt x="65684" y="41148"/>
                </a:lnTo>
                <a:lnTo>
                  <a:pt x="65684" y="32613"/>
                </a:lnTo>
                <a:lnTo>
                  <a:pt x="9601" y="32613"/>
                </a:lnTo>
                <a:lnTo>
                  <a:pt x="9601" y="0"/>
                </a:lnTo>
                <a:close/>
              </a:path>
              <a:path w="66040" h="76200">
                <a:moveTo>
                  <a:pt x="65684" y="41148"/>
                </a:moveTo>
                <a:lnTo>
                  <a:pt x="56083" y="41148"/>
                </a:lnTo>
                <a:lnTo>
                  <a:pt x="56083" y="76200"/>
                </a:lnTo>
                <a:lnTo>
                  <a:pt x="65684" y="76200"/>
                </a:lnTo>
                <a:lnTo>
                  <a:pt x="65684" y="41148"/>
                </a:lnTo>
                <a:close/>
              </a:path>
              <a:path w="66040" h="76200">
                <a:moveTo>
                  <a:pt x="65684" y="0"/>
                </a:moveTo>
                <a:lnTo>
                  <a:pt x="56083" y="0"/>
                </a:lnTo>
                <a:lnTo>
                  <a:pt x="56083" y="32613"/>
                </a:lnTo>
                <a:lnTo>
                  <a:pt x="65684" y="32613"/>
                </a:lnTo>
                <a:lnTo>
                  <a:pt x="6568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03337" y="4627498"/>
            <a:ext cx="73660" cy="80645"/>
          </a:xfrm>
          <a:custGeom>
            <a:avLst/>
            <a:gdLst/>
            <a:ahLst/>
            <a:cxnLst/>
            <a:rect l="l" t="t" r="r" b="b"/>
            <a:pathLst>
              <a:path w="73659" h="80645">
                <a:moveTo>
                  <a:pt x="42443" y="0"/>
                </a:moveTo>
                <a:lnTo>
                  <a:pt x="36728" y="0"/>
                </a:lnTo>
                <a:lnTo>
                  <a:pt x="28613" y="714"/>
                </a:lnTo>
                <a:lnTo>
                  <a:pt x="812" y="29108"/>
                </a:lnTo>
                <a:lnTo>
                  <a:pt x="0" y="34366"/>
                </a:lnTo>
                <a:lnTo>
                  <a:pt x="0" y="45796"/>
                </a:lnTo>
                <a:lnTo>
                  <a:pt x="28613" y="79448"/>
                </a:lnTo>
                <a:lnTo>
                  <a:pt x="36728" y="80162"/>
                </a:lnTo>
                <a:lnTo>
                  <a:pt x="42443" y="80162"/>
                </a:lnTo>
                <a:lnTo>
                  <a:pt x="47523" y="79197"/>
                </a:lnTo>
                <a:lnTo>
                  <a:pt x="56413" y="75387"/>
                </a:lnTo>
                <a:lnTo>
                  <a:pt x="60274" y="72542"/>
                </a:lnTo>
                <a:lnTo>
                  <a:pt x="61060" y="71628"/>
                </a:lnTo>
                <a:lnTo>
                  <a:pt x="28041" y="71628"/>
                </a:lnTo>
                <a:lnTo>
                  <a:pt x="21335" y="68580"/>
                </a:lnTo>
                <a:lnTo>
                  <a:pt x="9601" y="44424"/>
                </a:lnTo>
                <a:lnTo>
                  <a:pt x="9601" y="35737"/>
                </a:lnTo>
                <a:lnTo>
                  <a:pt x="10185" y="31699"/>
                </a:lnTo>
                <a:lnTo>
                  <a:pt x="12496" y="24257"/>
                </a:lnTo>
                <a:lnTo>
                  <a:pt x="14249" y="20878"/>
                </a:lnTo>
                <a:lnTo>
                  <a:pt x="16611" y="17830"/>
                </a:lnTo>
                <a:lnTo>
                  <a:pt x="18973" y="14706"/>
                </a:lnTo>
                <a:lnTo>
                  <a:pt x="21843" y="12369"/>
                </a:lnTo>
                <a:lnTo>
                  <a:pt x="28549" y="9296"/>
                </a:lnTo>
                <a:lnTo>
                  <a:pt x="32384" y="8534"/>
                </a:lnTo>
                <a:lnTo>
                  <a:pt x="61060" y="8534"/>
                </a:lnTo>
                <a:lnTo>
                  <a:pt x="60274" y="7620"/>
                </a:lnTo>
                <a:lnTo>
                  <a:pt x="56413" y="4749"/>
                </a:lnTo>
                <a:lnTo>
                  <a:pt x="47523" y="939"/>
                </a:lnTo>
                <a:lnTo>
                  <a:pt x="42443" y="0"/>
                </a:lnTo>
                <a:close/>
              </a:path>
              <a:path w="73659" h="80645">
                <a:moveTo>
                  <a:pt x="61060" y="8534"/>
                </a:moveTo>
                <a:lnTo>
                  <a:pt x="41071" y="8534"/>
                </a:lnTo>
                <a:lnTo>
                  <a:pt x="44932" y="9296"/>
                </a:lnTo>
                <a:lnTo>
                  <a:pt x="51638" y="12369"/>
                </a:lnTo>
                <a:lnTo>
                  <a:pt x="54482" y="14706"/>
                </a:lnTo>
                <a:lnTo>
                  <a:pt x="56845" y="17830"/>
                </a:lnTo>
                <a:lnTo>
                  <a:pt x="59207" y="20878"/>
                </a:lnTo>
                <a:lnTo>
                  <a:pt x="60959" y="24257"/>
                </a:lnTo>
                <a:lnTo>
                  <a:pt x="63296" y="31699"/>
                </a:lnTo>
                <a:lnTo>
                  <a:pt x="63855" y="35737"/>
                </a:lnTo>
                <a:lnTo>
                  <a:pt x="63855" y="44424"/>
                </a:lnTo>
                <a:lnTo>
                  <a:pt x="45415" y="71628"/>
                </a:lnTo>
                <a:lnTo>
                  <a:pt x="61060" y="71628"/>
                </a:lnTo>
                <a:lnTo>
                  <a:pt x="66827" y="64922"/>
                </a:lnTo>
                <a:lnTo>
                  <a:pt x="69291" y="60629"/>
                </a:lnTo>
                <a:lnTo>
                  <a:pt x="72618" y="51053"/>
                </a:lnTo>
                <a:lnTo>
                  <a:pt x="73456" y="45796"/>
                </a:lnTo>
                <a:lnTo>
                  <a:pt x="73456" y="34366"/>
                </a:lnTo>
                <a:lnTo>
                  <a:pt x="72618" y="29108"/>
                </a:lnTo>
                <a:lnTo>
                  <a:pt x="69291" y="19532"/>
                </a:lnTo>
                <a:lnTo>
                  <a:pt x="66827" y="15240"/>
                </a:lnTo>
                <a:lnTo>
                  <a:pt x="61060" y="853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97825" y="4629480"/>
            <a:ext cx="77470" cy="76200"/>
          </a:xfrm>
          <a:custGeom>
            <a:avLst/>
            <a:gdLst/>
            <a:ahLst/>
            <a:cxnLst/>
            <a:rect l="l" t="t" r="r" b="b"/>
            <a:pathLst>
              <a:path w="77469" h="76200">
                <a:moveTo>
                  <a:pt x="17068" y="0"/>
                </a:moveTo>
                <a:lnTo>
                  <a:pt x="0" y="0"/>
                </a:lnTo>
                <a:lnTo>
                  <a:pt x="0" y="76200"/>
                </a:lnTo>
                <a:lnTo>
                  <a:pt x="9601" y="76200"/>
                </a:lnTo>
                <a:lnTo>
                  <a:pt x="9601" y="9448"/>
                </a:lnTo>
                <a:lnTo>
                  <a:pt x="22261" y="9448"/>
                </a:lnTo>
                <a:lnTo>
                  <a:pt x="17068" y="0"/>
                </a:lnTo>
                <a:close/>
              </a:path>
              <a:path w="77469" h="76200">
                <a:moveTo>
                  <a:pt x="77266" y="9448"/>
                </a:moveTo>
                <a:lnTo>
                  <a:pt x="67665" y="9448"/>
                </a:lnTo>
                <a:lnTo>
                  <a:pt x="67665" y="76200"/>
                </a:lnTo>
                <a:lnTo>
                  <a:pt x="77266" y="76200"/>
                </a:lnTo>
                <a:lnTo>
                  <a:pt x="77266" y="9448"/>
                </a:lnTo>
                <a:close/>
              </a:path>
              <a:path w="77469" h="76200">
                <a:moveTo>
                  <a:pt x="22261" y="9448"/>
                </a:moveTo>
                <a:lnTo>
                  <a:pt x="12344" y="9448"/>
                </a:lnTo>
                <a:lnTo>
                  <a:pt x="32308" y="45720"/>
                </a:lnTo>
                <a:lnTo>
                  <a:pt x="45110" y="45720"/>
                </a:lnTo>
                <a:lnTo>
                  <a:pt x="49938" y="36880"/>
                </a:lnTo>
                <a:lnTo>
                  <a:pt x="37338" y="36880"/>
                </a:lnTo>
                <a:lnTo>
                  <a:pt x="22261" y="9448"/>
                </a:lnTo>
                <a:close/>
              </a:path>
              <a:path w="77469" h="76200">
                <a:moveTo>
                  <a:pt x="77266" y="0"/>
                </a:moveTo>
                <a:lnTo>
                  <a:pt x="60198" y="0"/>
                </a:lnTo>
                <a:lnTo>
                  <a:pt x="40386" y="36880"/>
                </a:lnTo>
                <a:lnTo>
                  <a:pt x="49938" y="36880"/>
                </a:lnTo>
                <a:lnTo>
                  <a:pt x="64922" y="9448"/>
                </a:lnTo>
                <a:lnTo>
                  <a:pt x="77266" y="9448"/>
                </a:lnTo>
                <a:lnTo>
                  <a:pt x="7726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00987" y="4629480"/>
            <a:ext cx="66040" cy="76200"/>
          </a:xfrm>
          <a:custGeom>
            <a:avLst/>
            <a:gdLst/>
            <a:ahLst/>
            <a:cxnLst/>
            <a:rect l="l" t="t" r="r" b="b"/>
            <a:pathLst>
              <a:path w="66039" h="76200">
                <a:moveTo>
                  <a:pt x="9601" y="0"/>
                </a:moveTo>
                <a:lnTo>
                  <a:pt x="0" y="0"/>
                </a:lnTo>
                <a:lnTo>
                  <a:pt x="0" y="76200"/>
                </a:lnTo>
                <a:lnTo>
                  <a:pt x="16916" y="76200"/>
                </a:lnTo>
                <a:lnTo>
                  <a:pt x="22029" y="66751"/>
                </a:lnTo>
                <a:lnTo>
                  <a:pt x="9601" y="66751"/>
                </a:lnTo>
                <a:lnTo>
                  <a:pt x="9601" y="0"/>
                </a:lnTo>
                <a:close/>
              </a:path>
              <a:path w="66039" h="76200">
                <a:moveTo>
                  <a:pt x="65684" y="9448"/>
                </a:moveTo>
                <a:lnTo>
                  <a:pt x="56083" y="9448"/>
                </a:lnTo>
                <a:lnTo>
                  <a:pt x="56083" y="76200"/>
                </a:lnTo>
                <a:lnTo>
                  <a:pt x="65684" y="76200"/>
                </a:lnTo>
                <a:lnTo>
                  <a:pt x="65684" y="9448"/>
                </a:lnTo>
                <a:close/>
              </a:path>
              <a:path w="66039" h="76200">
                <a:moveTo>
                  <a:pt x="65684" y="0"/>
                </a:moveTo>
                <a:lnTo>
                  <a:pt x="48005" y="0"/>
                </a:lnTo>
                <a:lnTo>
                  <a:pt x="12649" y="66751"/>
                </a:lnTo>
                <a:lnTo>
                  <a:pt x="22029" y="66751"/>
                </a:lnTo>
                <a:lnTo>
                  <a:pt x="53035" y="9448"/>
                </a:lnTo>
                <a:lnTo>
                  <a:pt x="65684" y="9448"/>
                </a:lnTo>
                <a:lnTo>
                  <a:pt x="6568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92579" y="4629480"/>
            <a:ext cx="63500" cy="76200"/>
          </a:xfrm>
          <a:custGeom>
            <a:avLst/>
            <a:gdLst/>
            <a:ahLst/>
            <a:cxnLst/>
            <a:rect l="l" t="t" r="r" b="b"/>
            <a:pathLst>
              <a:path w="63500" h="76200">
                <a:moveTo>
                  <a:pt x="9601" y="0"/>
                </a:moveTo>
                <a:lnTo>
                  <a:pt x="0" y="0"/>
                </a:lnTo>
                <a:lnTo>
                  <a:pt x="0" y="76200"/>
                </a:lnTo>
                <a:lnTo>
                  <a:pt x="9601" y="76200"/>
                </a:lnTo>
                <a:lnTo>
                  <a:pt x="9601" y="41148"/>
                </a:lnTo>
                <a:lnTo>
                  <a:pt x="45635" y="41148"/>
                </a:lnTo>
                <a:lnTo>
                  <a:pt x="43433" y="36728"/>
                </a:lnTo>
                <a:lnTo>
                  <a:pt x="45517" y="32613"/>
                </a:lnTo>
                <a:lnTo>
                  <a:pt x="9601" y="32613"/>
                </a:lnTo>
                <a:lnTo>
                  <a:pt x="9601" y="0"/>
                </a:lnTo>
                <a:close/>
              </a:path>
              <a:path w="63500" h="76200">
                <a:moveTo>
                  <a:pt x="45635" y="41148"/>
                </a:moveTo>
                <a:lnTo>
                  <a:pt x="35051" y="41148"/>
                </a:lnTo>
                <a:lnTo>
                  <a:pt x="52577" y="76200"/>
                </a:lnTo>
                <a:lnTo>
                  <a:pt x="63093" y="76200"/>
                </a:lnTo>
                <a:lnTo>
                  <a:pt x="45635" y="41148"/>
                </a:lnTo>
                <a:close/>
              </a:path>
              <a:path w="63500" h="76200">
                <a:moveTo>
                  <a:pt x="62026" y="0"/>
                </a:moveTo>
                <a:lnTo>
                  <a:pt x="51663" y="0"/>
                </a:lnTo>
                <a:lnTo>
                  <a:pt x="35204" y="32613"/>
                </a:lnTo>
                <a:lnTo>
                  <a:pt x="45517" y="32613"/>
                </a:lnTo>
                <a:lnTo>
                  <a:pt x="6202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69846" y="4627498"/>
            <a:ext cx="69215" cy="80645"/>
          </a:xfrm>
          <a:custGeom>
            <a:avLst/>
            <a:gdLst/>
            <a:ahLst/>
            <a:cxnLst/>
            <a:rect l="l" t="t" r="r" b="b"/>
            <a:pathLst>
              <a:path w="69214" h="80645">
                <a:moveTo>
                  <a:pt x="41376" y="0"/>
                </a:moveTo>
                <a:lnTo>
                  <a:pt x="30480" y="0"/>
                </a:lnTo>
                <a:lnTo>
                  <a:pt x="25450" y="914"/>
                </a:lnTo>
                <a:lnTo>
                  <a:pt x="600" y="30794"/>
                </a:lnTo>
                <a:lnTo>
                  <a:pt x="0" y="45110"/>
                </a:lnTo>
                <a:lnTo>
                  <a:pt x="812" y="50520"/>
                </a:lnTo>
                <a:lnTo>
                  <a:pt x="30556" y="80162"/>
                </a:lnTo>
                <a:lnTo>
                  <a:pt x="42138" y="80136"/>
                </a:lnTo>
                <a:lnTo>
                  <a:pt x="47244" y="79171"/>
                </a:lnTo>
                <a:lnTo>
                  <a:pt x="55965" y="75361"/>
                </a:lnTo>
                <a:lnTo>
                  <a:pt x="59436" y="72796"/>
                </a:lnTo>
                <a:lnTo>
                  <a:pt x="60401" y="71602"/>
                </a:lnTo>
                <a:lnTo>
                  <a:pt x="30810" y="71602"/>
                </a:lnTo>
                <a:lnTo>
                  <a:pt x="26085" y="70307"/>
                </a:lnTo>
                <a:lnTo>
                  <a:pt x="9601" y="38404"/>
                </a:lnTo>
                <a:lnTo>
                  <a:pt x="68884" y="38404"/>
                </a:lnTo>
                <a:lnTo>
                  <a:pt x="68788" y="29870"/>
                </a:lnTo>
                <a:lnTo>
                  <a:pt x="10210" y="29870"/>
                </a:lnTo>
                <a:lnTo>
                  <a:pt x="10871" y="25806"/>
                </a:lnTo>
                <a:lnTo>
                  <a:pt x="58846" y="8534"/>
                </a:lnTo>
                <a:lnTo>
                  <a:pt x="57531" y="6934"/>
                </a:lnTo>
                <a:lnTo>
                  <a:pt x="54102" y="4343"/>
                </a:lnTo>
                <a:lnTo>
                  <a:pt x="46024" y="863"/>
                </a:lnTo>
                <a:lnTo>
                  <a:pt x="41376" y="0"/>
                </a:lnTo>
                <a:close/>
              </a:path>
              <a:path w="69214" h="80645">
                <a:moveTo>
                  <a:pt x="67360" y="58064"/>
                </a:moveTo>
                <a:lnTo>
                  <a:pt x="57759" y="58064"/>
                </a:lnTo>
                <a:lnTo>
                  <a:pt x="56515" y="62356"/>
                </a:lnTo>
                <a:lnTo>
                  <a:pt x="54051" y="65684"/>
                </a:lnTo>
                <a:lnTo>
                  <a:pt x="46710" y="70408"/>
                </a:lnTo>
                <a:lnTo>
                  <a:pt x="42011" y="71602"/>
                </a:lnTo>
                <a:lnTo>
                  <a:pt x="60401" y="71602"/>
                </a:lnTo>
                <a:lnTo>
                  <a:pt x="64795" y="66166"/>
                </a:lnTo>
                <a:lnTo>
                  <a:pt x="66548" y="62356"/>
                </a:lnTo>
                <a:lnTo>
                  <a:pt x="67360" y="58064"/>
                </a:lnTo>
                <a:close/>
              </a:path>
              <a:path w="69214" h="80645">
                <a:moveTo>
                  <a:pt x="58846" y="8534"/>
                </a:moveTo>
                <a:lnTo>
                  <a:pt x="35814" y="8534"/>
                </a:lnTo>
                <a:lnTo>
                  <a:pt x="39217" y="8559"/>
                </a:lnTo>
                <a:lnTo>
                  <a:pt x="42291" y="9118"/>
                </a:lnTo>
                <a:lnTo>
                  <a:pt x="58978" y="29870"/>
                </a:lnTo>
                <a:lnTo>
                  <a:pt x="68788" y="29870"/>
                </a:lnTo>
                <a:lnTo>
                  <a:pt x="68173" y="25958"/>
                </a:lnTo>
                <a:lnTo>
                  <a:pt x="65303" y="17602"/>
                </a:lnTo>
                <a:lnTo>
                  <a:pt x="63169" y="13792"/>
                </a:lnTo>
                <a:lnTo>
                  <a:pt x="58846" y="853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29072" y="4781270"/>
            <a:ext cx="1701072" cy="3276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14418" y="3663632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89" h="110489">
                <a:moveTo>
                  <a:pt x="0" y="0"/>
                </a:moveTo>
                <a:lnTo>
                  <a:pt x="110134" y="0"/>
                </a:lnTo>
                <a:lnTo>
                  <a:pt x="110134" y="110134"/>
                </a:lnTo>
                <a:lnTo>
                  <a:pt x="0" y="110134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14418" y="4036390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89" h="110489">
                <a:moveTo>
                  <a:pt x="0" y="0"/>
                </a:moveTo>
                <a:lnTo>
                  <a:pt x="110134" y="0"/>
                </a:lnTo>
                <a:lnTo>
                  <a:pt x="110134" y="110134"/>
                </a:lnTo>
                <a:lnTo>
                  <a:pt x="0" y="110134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14418" y="4409160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89" h="110489">
                <a:moveTo>
                  <a:pt x="0" y="0"/>
                </a:moveTo>
                <a:lnTo>
                  <a:pt x="110134" y="0"/>
                </a:lnTo>
                <a:lnTo>
                  <a:pt x="110134" y="110134"/>
                </a:lnTo>
                <a:lnTo>
                  <a:pt x="0" y="110134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05350" y="4627498"/>
            <a:ext cx="2624480" cy="10318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14494" y="3661448"/>
            <a:ext cx="2223376" cy="5155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14494" y="4254728"/>
            <a:ext cx="2071890" cy="2863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64322" y="3663632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0" y="0"/>
                </a:moveTo>
                <a:lnTo>
                  <a:pt x="110134" y="0"/>
                </a:lnTo>
                <a:lnTo>
                  <a:pt x="110134" y="110134"/>
                </a:lnTo>
                <a:lnTo>
                  <a:pt x="0" y="110134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64322" y="4222775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0" y="0"/>
                </a:moveTo>
                <a:lnTo>
                  <a:pt x="110134" y="0"/>
                </a:lnTo>
                <a:lnTo>
                  <a:pt x="110134" y="110134"/>
                </a:lnTo>
                <a:lnTo>
                  <a:pt x="0" y="110134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955102" y="4441113"/>
            <a:ext cx="3671163" cy="10405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964322" y="4781930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0" y="0"/>
                </a:moveTo>
                <a:lnTo>
                  <a:pt x="110134" y="0"/>
                </a:lnTo>
                <a:lnTo>
                  <a:pt x="110134" y="110134"/>
                </a:lnTo>
                <a:lnTo>
                  <a:pt x="0" y="110134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64322" y="5154688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0" y="0"/>
                </a:moveTo>
                <a:lnTo>
                  <a:pt x="110134" y="0"/>
                </a:lnTo>
                <a:lnTo>
                  <a:pt x="110134" y="110134"/>
                </a:lnTo>
                <a:lnTo>
                  <a:pt x="0" y="110134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64322" y="5341073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0" y="0"/>
                </a:moveTo>
                <a:lnTo>
                  <a:pt x="110134" y="0"/>
                </a:lnTo>
                <a:lnTo>
                  <a:pt x="110134" y="110134"/>
                </a:lnTo>
                <a:lnTo>
                  <a:pt x="0" y="110134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186318" y="3662972"/>
            <a:ext cx="2443670" cy="1412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964398" y="3881970"/>
            <a:ext cx="3029229" cy="10866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959521" y="4068343"/>
            <a:ext cx="1224826" cy="801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252622" y="4068343"/>
            <a:ext cx="2085263" cy="10866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174583" y="4222115"/>
            <a:ext cx="2338260" cy="29916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581106" y="4256709"/>
            <a:ext cx="64135" cy="76200"/>
          </a:xfrm>
          <a:custGeom>
            <a:avLst/>
            <a:gdLst/>
            <a:ahLst/>
            <a:cxnLst/>
            <a:rect l="l" t="t" r="r" b="b"/>
            <a:pathLst>
              <a:path w="64134" h="76200">
                <a:moveTo>
                  <a:pt x="0" y="0"/>
                </a:moveTo>
                <a:lnTo>
                  <a:pt x="0" y="76200"/>
                </a:lnTo>
                <a:lnTo>
                  <a:pt x="45669" y="76200"/>
                </a:lnTo>
                <a:lnTo>
                  <a:pt x="52349" y="74447"/>
                </a:lnTo>
                <a:lnTo>
                  <a:pt x="61253" y="67665"/>
                </a:lnTo>
                <a:lnTo>
                  <a:pt x="9601" y="67665"/>
                </a:lnTo>
                <a:lnTo>
                  <a:pt x="9601" y="41300"/>
                </a:lnTo>
                <a:lnTo>
                  <a:pt x="58178" y="41300"/>
                </a:lnTo>
                <a:lnTo>
                  <a:pt x="55651" y="39166"/>
                </a:lnTo>
                <a:lnTo>
                  <a:pt x="53365" y="37998"/>
                </a:lnTo>
                <a:lnTo>
                  <a:pt x="50749" y="37338"/>
                </a:lnTo>
                <a:lnTo>
                  <a:pt x="50749" y="34290"/>
                </a:lnTo>
                <a:lnTo>
                  <a:pt x="52400" y="33426"/>
                </a:lnTo>
                <a:lnTo>
                  <a:pt x="53215" y="32766"/>
                </a:lnTo>
                <a:lnTo>
                  <a:pt x="9601" y="32766"/>
                </a:lnTo>
                <a:lnTo>
                  <a:pt x="9601" y="8534"/>
                </a:lnTo>
                <a:lnTo>
                  <a:pt x="56405" y="8534"/>
                </a:lnTo>
                <a:lnTo>
                  <a:pt x="54762" y="6019"/>
                </a:lnTo>
                <a:lnTo>
                  <a:pt x="52044" y="3810"/>
                </a:lnTo>
                <a:lnTo>
                  <a:pt x="44932" y="787"/>
                </a:lnTo>
                <a:lnTo>
                  <a:pt x="40614" y="25"/>
                </a:lnTo>
                <a:lnTo>
                  <a:pt x="0" y="0"/>
                </a:lnTo>
                <a:close/>
              </a:path>
              <a:path w="64134" h="76200">
                <a:moveTo>
                  <a:pt x="58178" y="41300"/>
                </a:moveTo>
                <a:lnTo>
                  <a:pt x="48767" y="41300"/>
                </a:lnTo>
                <a:lnTo>
                  <a:pt x="54254" y="45720"/>
                </a:lnTo>
                <a:lnTo>
                  <a:pt x="54254" y="58902"/>
                </a:lnTo>
                <a:lnTo>
                  <a:pt x="52882" y="62179"/>
                </a:lnTo>
                <a:lnTo>
                  <a:pt x="47396" y="66573"/>
                </a:lnTo>
                <a:lnTo>
                  <a:pt x="43281" y="67665"/>
                </a:lnTo>
                <a:lnTo>
                  <a:pt x="61253" y="67665"/>
                </a:lnTo>
                <a:lnTo>
                  <a:pt x="61518" y="67462"/>
                </a:lnTo>
                <a:lnTo>
                  <a:pt x="63830" y="62255"/>
                </a:lnTo>
                <a:lnTo>
                  <a:pt x="63830" y="52197"/>
                </a:lnTo>
                <a:lnTo>
                  <a:pt x="63271" y="49428"/>
                </a:lnTo>
                <a:lnTo>
                  <a:pt x="61086" y="44500"/>
                </a:lnTo>
                <a:lnTo>
                  <a:pt x="59562" y="42468"/>
                </a:lnTo>
                <a:lnTo>
                  <a:pt x="58178" y="41300"/>
                </a:lnTo>
                <a:close/>
              </a:path>
              <a:path w="64134" h="76200">
                <a:moveTo>
                  <a:pt x="56405" y="8534"/>
                </a:moveTo>
                <a:lnTo>
                  <a:pt x="40385" y="8534"/>
                </a:lnTo>
                <a:lnTo>
                  <a:pt x="43941" y="9550"/>
                </a:lnTo>
                <a:lnTo>
                  <a:pt x="48666" y="13639"/>
                </a:lnTo>
                <a:lnTo>
                  <a:pt x="49834" y="16687"/>
                </a:lnTo>
                <a:lnTo>
                  <a:pt x="49834" y="23037"/>
                </a:lnTo>
                <a:lnTo>
                  <a:pt x="9601" y="32766"/>
                </a:lnTo>
                <a:lnTo>
                  <a:pt x="53215" y="32766"/>
                </a:lnTo>
                <a:lnTo>
                  <a:pt x="59435" y="15163"/>
                </a:lnTo>
                <a:lnTo>
                  <a:pt x="58496" y="11734"/>
                </a:lnTo>
                <a:lnTo>
                  <a:pt x="56405" y="853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707903" y="4256709"/>
            <a:ext cx="65405" cy="76200"/>
          </a:xfrm>
          <a:custGeom>
            <a:avLst/>
            <a:gdLst/>
            <a:ahLst/>
            <a:cxnLst/>
            <a:rect l="l" t="t" r="r" b="b"/>
            <a:pathLst>
              <a:path w="65404" h="76200">
                <a:moveTo>
                  <a:pt x="65074" y="0"/>
                </a:moveTo>
                <a:lnTo>
                  <a:pt x="0" y="0"/>
                </a:lnTo>
                <a:lnTo>
                  <a:pt x="0" y="76200"/>
                </a:lnTo>
                <a:lnTo>
                  <a:pt x="9601" y="76200"/>
                </a:lnTo>
                <a:lnTo>
                  <a:pt x="9601" y="8534"/>
                </a:lnTo>
                <a:lnTo>
                  <a:pt x="65074" y="8534"/>
                </a:lnTo>
                <a:lnTo>
                  <a:pt x="65074" y="0"/>
                </a:lnTo>
                <a:close/>
              </a:path>
              <a:path w="65404" h="76200">
                <a:moveTo>
                  <a:pt x="65074" y="8534"/>
                </a:moveTo>
                <a:lnTo>
                  <a:pt x="55473" y="8534"/>
                </a:lnTo>
                <a:lnTo>
                  <a:pt x="55473" y="76200"/>
                </a:lnTo>
                <a:lnTo>
                  <a:pt x="65074" y="76200"/>
                </a:lnTo>
                <a:lnTo>
                  <a:pt x="65074" y="853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798886" y="4254728"/>
            <a:ext cx="71120" cy="109220"/>
          </a:xfrm>
          <a:custGeom>
            <a:avLst/>
            <a:gdLst/>
            <a:ahLst/>
            <a:cxnLst/>
            <a:rect l="l" t="t" r="r" b="b"/>
            <a:pathLst>
              <a:path w="71120" h="109220">
                <a:moveTo>
                  <a:pt x="9296" y="1981"/>
                </a:moveTo>
                <a:lnTo>
                  <a:pt x="0" y="1981"/>
                </a:lnTo>
                <a:lnTo>
                  <a:pt x="0" y="108661"/>
                </a:lnTo>
                <a:lnTo>
                  <a:pt x="9601" y="108661"/>
                </a:lnTo>
                <a:lnTo>
                  <a:pt x="9601" y="69646"/>
                </a:lnTo>
                <a:lnTo>
                  <a:pt x="22867" y="69646"/>
                </a:lnTo>
                <a:lnTo>
                  <a:pt x="9601" y="44500"/>
                </a:lnTo>
                <a:lnTo>
                  <a:pt x="9601" y="35661"/>
                </a:lnTo>
                <a:lnTo>
                  <a:pt x="22867" y="10515"/>
                </a:lnTo>
                <a:lnTo>
                  <a:pt x="9296" y="10515"/>
                </a:lnTo>
                <a:lnTo>
                  <a:pt x="9296" y="1981"/>
                </a:lnTo>
                <a:close/>
              </a:path>
              <a:path w="71120" h="109220">
                <a:moveTo>
                  <a:pt x="22867" y="69646"/>
                </a:moveTo>
                <a:lnTo>
                  <a:pt x="12649" y="69646"/>
                </a:lnTo>
                <a:lnTo>
                  <a:pt x="15392" y="73151"/>
                </a:lnTo>
                <a:lnTo>
                  <a:pt x="18796" y="75768"/>
                </a:lnTo>
                <a:lnTo>
                  <a:pt x="26898" y="79273"/>
                </a:lnTo>
                <a:lnTo>
                  <a:pt x="31623" y="80162"/>
                </a:lnTo>
                <a:lnTo>
                  <a:pt x="42291" y="80162"/>
                </a:lnTo>
                <a:lnTo>
                  <a:pt x="46990" y="79222"/>
                </a:lnTo>
                <a:lnTo>
                  <a:pt x="55245" y="75437"/>
                </a:lnTo>
                <a:lnTo>
                  <a:pt x="58826" y="72618"/>
                </a:lnTo>
                <a:lnTo>
                  <a:pt x="59635" y="71627"/>
                </a:lnTo>
                <a:lnTo>
                  <a:pt x="27127" y="71627"/>
                </a:lnTo>
                <a:lnTo>
                  <a:pt x="22867" y="69646"/>
                </a:lnTo>
                <a:close/>
              </a:path>
              <a:path w="71120" h="109220">
                <a:moveTo>
                  <a:pt x="58842" y="8534"/>
                </a:moveTo>
                <a:lnTo>
                  <a:pt x="35814" y="8534"/>
                </a:lnTo>
                <a:lnTo>
                  <a:pt x="41275" y="8559"/>
                </a:lnTo>
                <a:lnTo>
                  <a:pt x="45897" y="9880"/>
                </a:lnTo>
                <a:lnTo>
                  <a:pt x="53517" y="15062"/>
                </a:lnTo>
                <a:lnTo>
                  <a:pt x="56413" y="18719"/>
                </a:lnTo>
                <a:lnTo>
                  <a:pt x="58394" y="23444"/>
                </a:lnTo>
                <a:lnTo>
                  <a:pt x="60401" y="28143"/>
                </a:lnTo>
                <a:lnTo>
                  <a:pt x="61417" y="33680"/>
                </a:lnTo>
                <a:lnTo>
                  <a:pt x="61417" y="46456"/>
                </a:lnTo>
                <a:lnTo>
                  <a:pt x="60401" y="52019"/>
                </a:lnTo>
                <a:lnTo>
                  <a:pt x="58394" y="56718"/>
                </a:lnTo>
                <a:lnTo>
                  <a:pt x="56413" y="61442"/>
                </a:lnTo>
                <a:lnTo>
                  <a:pt x="53517" y="65100"/>
                </a:lnTo>
                <a:lnTo>
                  <a:pt x="45897" y="70281"/>
                </a:lnTo>
                <a:lnTo>
                  <a:pt x="41275" y="71602"/>
                </a:lnTo>
                <a:lnTo>
                  <a:pt x="27127" y="71627"/>
                </a:lnTo>
                <a:lnTo>
                  <a:pt x="59635" y="71627"/>
                </a:lnTo>
                <a:lnTo>
                  <a:pt x="71018" y="40081"/>
                </a:lnTo>
                <a:lnTo>
                  <a:pt x="70930" y="33680"/>
                </a:lnTo>
                <a:lnTo>
                  <a:pt x="70256" y="29006"/>
                </a:lnTo>
                <a:lnTo>
                  <a:pt x="67183" y="19430"/>
                </a:lnTo>
                <a:lnTo>
                  <a:pt x="64846" y="15163"/>
                </a:lnTo>
                <a:lnTo>
                  <a:pt x="61722" y="11429"/>
                </a:lnTo>
                <a:lnTo>
                  <a:pt x="58842" y="8534"/>
                </a:lnTo>
                <a:close/>
              </a:path>
              <a:path w="71120" h="109220">
                <a:moveTo>
                  <a:pt x="37033" y="0"/>
                </a:moveTo>
                <a:lnTo>
                  <a:pt x="29403" y="657"/>
                </a:lnTo>
                <a:lnTo>
                  <a:pt x="22745" y="2628"/>
                </a:lnTo>
                <a:lnTo>
                  <a:pt x="17059" y="5915"/>
                </a:lnTo>
                <a:lnTo>
                  <a:pt x="12344" y="10515"/>
                </a:lnTo>
                <a:lnTo>
                  <a:pt x="22867" y="10515"/>
                </a:lnTo>
                <a:lnTo>
                  <a:pt x="27127" y="8534"/>
                </a:lnTo>
                <a:lnTo>
                  <a:pt x="58842" y="8534"/>
                </a:lnTo>
                <a:lnTo>
                  <a:pt x="56749" y="6429"/>
                </a:lnTo>
                <a:lnTo>
                  <a:pt x="50977" y="2857"/>
                </a:lnTo>
                <a:lnTo>
                  <a:pt x="44405" y="714"/>
                </a:lnTo>
                <a:lnTo>
                  <a:pt x="370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890936" y="4256709"/>
            <a:ext cx="66040" cy="76200"/>
          </a:xfrm>
          <a:custGeom>
            <a:avLst/>
            <a:gdLst/>
            <a:ahLst/>
            <a:cxnLst/>
            <a:rect l="l" t="t" r="r" b="b"/>
            <a:pathLst>
              <a:path w="66040" h="76200">
                <a:moveTo>
                  <a:pt x="9601" y="0"/>
                </a:moveTo>
                <a:lnTo>
                  <a:pt x="0" y="0"/>
                </a:lnTo>
                <a:lnTo>
                  <a:pt x="0" y="76200"/>
                </a:lnTo>
                <a:lnTo>
                  <a:pt x="16916" y="76200"/>
                </a:lnTo>
                <a:lnTo>
                  <a:pt x="22029" y="66751"/>
                </a:lnTo>
                <a:lnTo>
                  <a:pt x="9601" y="66751"/>
                </a:lnTo>
                <a:lnTo>
                  <a:pt x="9601" y="0"/>
                </a:lnTo>
                <a:close/>
              </a:path>
              <a:path w="66040" h="76200">
                <a:moveTo>
                  <a:pt x="65684" y="9448"/>
                </a:moveTo>
                <a:lnTo>
                  <a:pt x="56083" y="9448"/>
                </a:lnTo>
                <a:lnTo>
                  <a:pt x="56083" y="76200"/>
                </a:lnTo>
                <a:lnTo>
                  <a:pt x="65684" y="76200"/>
                </a:lnTo>
                <a:lnTo>
                  <a:pt x="65684" y="9448"/>
                </a:lnTo>
                <a:close/>
              </a:path>
              <a:path w="66040" h="76200">
                <a:moveTo>
                  <a:pt x="65684" y="0"/>
                </a:moveTo>
                <a:lnTo>
                  <a:pt x="48006" y="0"/>
                </a:lnTo>
                <a:lnTo>
                  <a:pt x="12649" y="66751"/>
                </a:lnTo>
                <a:lnTo>
                  <a:pt x="22029" y="66751"/>
                </a:lnTo>
                <a:lnTo>
                  <a:pt x="53035" y="9448"/>
                </a:lnTo>
                <a:lnTo>
                  <a:pt x="65684" y="9448"/>
                </a:lnTo>
                <a:lnTo>
                  <a:pt x="6568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982528" y="4256709"/>
            <a:ext cx="66040" cy="76200"/>
          </a:xfrm>
          <a:custGeom>
            <a:avLst/>
            <a:gdLst/>
            <a:ahLst/>
            <a:cxnLst/>
            <a:rect l="l" t="t" r="r" b="b"/>
            <a:pathLst>
              <a:path w="66040" h="76200">
                <a:moveTo>
                  <a:pt x="9601" y="0"/>
                </a:moveTo>
                <a:lnTo>
                  <a:pt x="0" y="0"/>
                </a:lnTo>
                <a:lnTo>
                  <a:pt x="0" y="76200"/>
                </a:lnTo>
                <a:lnTo>
                  <a:pt x="9601" y="76200"/>
                </a:lnTo>
                <a:lnTo>
                  <a:pt x="9601" y="41148"/>
                </a:lnTo>
                <a:lnTo>
                  <a:pt x="65684" y="41148"/>
                </a:lnTo>
                <a:lnTo>
                  <a:pt x="65684" y="32613"/>
                </a:lnTo>
                <a:lnTo>
                  <a:pt x="9601" y="32613"/>
                </a:lnTo>
                <a:lnTo>
                  <a:pt x="9601" y="0"/>
                </a:lnTo>
                <a:close/>
              </a:path>
              <a:path w="66040" h="76200">
                <a:moveTo>
                  <a:pt x="65684" y="41148"/>
                </a:moveTo>
                <a:lnTo>
                  <a:pt x="56083" y="41148"/>
                </a:lnTo>
                <a:lnTo>
                  <a:pt x="56083" y="76200"/>
                </a:lnTo>
                <a:lnTo>
                  <a:pt x="65684" y="76200"/>
                </a:lnTo>
                <a:lnTo>
                  <a:pt x="65684" y="41148"/>
                </a:lnTo>
                <a:close/>
              </a:path>
              <a:path w="66040" h="76200">
                <a:moveTo>
                  <a:pt x="65684" y="0"/>
                </a:moveTo>
                <a:lnTo>
                  <a:pt x="56083" y="0"/>
                </a:lnTo>
                <a:lnTo>
                  <a:pt x="56083" y="32613"/>
                </a:lnTo>
                <a:lnTo>
                  <a:pt x="65684" y="32613"/>
                </a:lnTo>
                <a:lnTo>
                  <a:pt x="6568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071072" y="4256709"/>
            <a:ext cx="64135" cy="76200"/>
          </a:xfrm>
          <a:custGeom>
            <a:avLst/>
            <a:gdLst/>
            <a:ahLst/>
            <a:cxnLst/>
            <a:rect l="l" t="t" r="r" b="b"/>
            <a:pathLst>
              <a:path w="64134" h="76200">
                <a:moveTo>
                  <a:pt x="63855" y="0"/>
                </a:moveTo>
                <a:lnTo>
                  <a:pt x="26365" y="0"/>
                </a:lnTo>
                <a:lnTo>
                  <a:pt x="21031" y="25"/>
                </a:lnTo>
                <a:lnTo>
                  <a:pt x="1371" y="31699"/>
                </a:lnTo>
                <a:lnTo>
                  <a:pt x="5334" y="38252"/>
                </a:lnTo>
                <a:lnTo>
                  <a:pt x="13258" y="41757"/>
                </a:lnTo>
                <a:lnTo>
                  <a:pt x="0" y="76200"/>
                </a:lnTo>
                <a:lnTo>
                  <a:pt x="10058" y="76200"/>
                </a:lnTo>
                <a:lnTo>
                  <a:pt x="22402" y="43891"/>
                </a:lnTo>
                <a:lnTo>
                  <a:pt x="63855" y="43891"/>
                </a:lnTo>
                <a:lnTo>
                  <a:pt x="63855" y="35509"/>
                </a:lnTo>
                <a:lnTo>
                  <a:pt x="21869" y="35509"/>
                </a:lnTo>
                <a:lnTo>
                  <a:pt x="17805" y="34391"/>
                </a:lnTo>
                <a:lnTo>
                  <a:pt x="15062" y="32181"/>
                </a:lnTo>
                <a:lnTo>
                  <a:pt x="12344" y="29946"/>
                </a:lnTo>
                <a:lnTo>
                  <a:pt x="10972" y="26593"/>
                </a:lnTo>
                <a:lnTo>
                  <a:pt x="11034" y="17449"/>
                </a:lnTo>
                <a:lnTo>
                  <a:pt x="12344" y="14224"/>
                </a:lnTo>
                <a:lnTo>
                  <a:pt x="15062" y="11938"/>
                </a:lnTo>
                <a:lnTo>
                  <a:pt x="17805" y="9677"/>
                </a:lnTo>
                <a:lnTo>
                  <a:pt x="21869" y="8534"/>
                </a:lnTo>
                <a:lnTo>
                  <a:pt x="63855" y="8534"/>
                </a:lnTo>
                <a:lnTo>
                  <a:pt x="63855" y="0"/>
                </a:lnTo>
                <a:close/>
              </a:path>
              <a:path w="64134" h="76200">
                <a:moveTo>
                  <a:pt x="63855" y="43891"/>
                </a:moveTo>
                <a:lnTo>
                  <a:pt x="22402" y="43891"/>
                </a:lnTo>
                <a:lnTo>
                  <a:pt x="23317" y="44018"/>
                </a:lnTo>
                <a:lnTo>
                  <a:pt x="54254" y="44043"/>
                </a:lnTo>
                <a:lnTo>
                  <a:pt x="54254" y="76200"/>
                </a:lnTo>
                <a:lnTo>
                  <a:pt x="63855" y="76200"/>
                </a:lnTo>
                <a:lnTo>
                  <a:pt x="63855" y="43891"/>
                </a:lnTo>
                <a:close/>
              </a:path>
              <a:path w="64134" h="76200">
                <a:moveTo>
                  <a:pt x="63855" y="8534"/>
                </a:moveTo>
                <a:lnTo>
                  <a:pt x="54254" y="8534"/>
                </a:lnTo>
                <a:lnTo>
                  <a:pt x="54254" y="35509"/>
                </a:lnTo>
                <a:lnTo>
                  <a:pt x="63855" y="35509"/>
                </a:lnTo>
                <a:lnTo>
                  <a:pt x="63855" y="853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152454" y="4256709"/>
            <a:ext cx="63500" cy="76200"/>
          </a:xfrm>
          <a:custGeom>
            <a:avLst/>
            <a:gdLst/>
            <a:ahLst/>
            <a:cxnLst/>
            <a:rect l="l" t="t" r="r" b="b"/>
            <a:pathLst>
              <a:path w="63500" h="76200">
                <a:moveTo>
                  <a:pt x="36576" y="8534"/>
                </a:moveTo>
                <a:lnTo>
                  <a:pt x="26974" y="8534"/>
                </a:lnTo>
                <a:lnTo>
                  <a:pt x="26974" y="76200"/>
                </a:lnTo>
                <a:lnTo>
                  <a:pt x="36576" y="76200"/>
                </a:lnTo>
                <a:lnTo>
                  <a:pt x="36576" y="8534"/>
                </a:lnTo>
                <a:close/>
              </a:path>
              <a:path w="63500" h="76200">
                <a:moveTo>
                  <a:pt x="63398" y="0"/>
                </a:moveTo>
                <a:lnTo>
                  <a:pt x="0" y="0"/>
                </a:lnTo>
                <a:lnTo>
                  <a:pt x="0" y="8534"/>
                </a:lnTo>
                <a:lnTo>
                  <a:pt x="63398" y="8534"/>
                </a:lnTo>
                <a:lnTo>
                  <a:pt x="633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233378" y="4256709"/>
            <a:ext cx="66040" cy="76200"/>
          </a:xfrm>
          <a:custGeom>
            <a:avLst/>
            <a:gdLst/>
            <a:ahLst/>
            <a:cxnLst/>
            <a:rect l="l" t="t" r="r" b="b"/>
            <a:pathLst>
              <a:path w="66040" h="76200">
                <a:moveTo>
                  <a:pt x="9601" y="0"/>
                </a:moveTo>
                <a:lnTo>
                  <a:pt x="0" y="0"/>
                </a:lnTo>
                <a:lnTo>
                  <a:pt x="0" y="76200"/>
                </a:lnTo>
                <a:lnTo>
                  <a:pt x="16916" y="76200"/>
                </a:lnTo>
                <a:lnTo>
                  <a:pt x="22029" y="66751"/>
                </a:lnTo>
                <a:lnTo>
                  <a:pt x="9601" y="66751"/>
                </a:lnTo>
                <a:lnTo>
                  <a:pt x="9601" y="0"/>
                </a:lnTo>
                <a:close/>
              </a:path>
              <a:path w="66040" h="76200">
                <a:moveTo>
                  <a:pt x="65684" y="9448"/>
                </a:moveTo>
                <a:lnTo>
                  <a:pt x="56083" y="9448"/>
                </a:lnTo>
                <a:lnTo>
                  <a:pt x="56083" y="76200"/>
                </a:lnTo>
                <a:lnTo>
                  <a:pt x="65684" y="76200"/>
                </a:lnTo>
                <a:lnTo>
                  <a:pt x="65684" y="9448"/>
                </a:lnTo>
                <a:close/>
              </a:path>
              <a:path w="66040" h="76200">
                <a:moveTo>
                  <a:pt x="65684" y="0"/>
                </a:moveTo>
                <a:lnTo>
                  <a:pt x="48006" y="0"/>
                </a:lnTo>
                <a:lnTo>
                  <a:pt x="12649" y="66751"/>
                </a:lnTo>
                <a:lnTo>
                  <a:pt x="22029" y="66751"/>
                </a:lnTo>
                <a:lnTo>
                  <a:pt x="53035" y="9448"/>
                </a:lnTo>
                <a:lnTo>
                  <a:pt x="65684" y="9448"/>
                </a:lnTo>
                <a:lnTo>
                  <a:pt x="6568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324970" y="4256709"/>
            <a:ext cx="66040" cy="76200"/>
          </a:xfrm>
          <a:custGeom>
            <a:avLst/>
            <a:gdLst/>
            <a:ahLst/>
            <a:cxnLst/>
            <a:rect l="l" t="t" r="r" b="b"/>
            <a:pathLst>
              <a:path w="66040" h="76200">
                <a:moveTo>
                  <a:pt x="9601" y="0"/>
                </a:moveTo>
                <a:lnTo>
                  <a:pt x="0" y="0"/>
                </a:lnTo>
                <a:lnTo>
                  <a:pt x="0" y="76200"/>
                </a:lnTo>
                <a:lnTo>
                  <a:pt x="16916" y="76200"/>
                </a:lnTo>
                <a:lnTo>
                  <a:pt x="22029" y="66751"/>
                </a:lnTo>
                <a:lnTo>
                  <a:pt x="9601" y="66751"/>
                </a:lnTo>
                <a:lnTo>
                  <a:pt x="9601" y="0"/>
                </a:lnTo>
                <a:close/>
              </a:path>
              <a:path w="66040" h="76200">
                <a:moveTo>
                  <a:pt x="65684" y="9448"/>
                </a:moveTo>
                <a:lnTo>
                  <a:pt x="56083" y="9448"/>
                </a:lnTo>
                <a:lnTo>
                  <a:pt x="56083" y="76200"/>
                </a:lnTo>
                <a:lnTo>
                  <a:pt x="65684" y="76200"/>
                </a:lnTo>
                <a:lnTo>
                  <a:pt x="65684" y="9448"/>
                </a:lnTo>
                <a:close/>
              </a:path>
              <a:path w="66040" h="76200">
                <a:moveTo>
                  <a:pt x="65684" y="0"/>
                </a:moveTo>
                <a:lnTo>
                  <a:pt x="48006" y="0"/>
                </a:lnTo>
                <a:lnTo>
                  <a:pt x="12649" y="66751"/>
                </a:lnTo>
                <a:lnTo>
                  <a:pt x="22029" y="66751"/>
                </a:lnTo>
                <a:lnTo>
                  <a:pt x="53035" y="9448"/>
                </a:lnTo>
                <a:lnTo>
                  <a:pt x="65684" y="9448"/>
                </a:lnTo>
                <a:lnTo>
                  <a:pt x="6568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959521" y="5559411"/>
            <a:ext cx="941514" cy="10866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271936" y="6415152"/>
            <a:ext cx="115570" cy="113664"/>
          </a:xfrm>
          <a:custGeom>
            <a:avLst/>
            <a:gdLst/>
            <a:ahLst/>
            <a:cxnLst/>
            <a:rect l="l" t="t" r="r" b="b"/>
            <a:pathLst>
              <a:path w="115570" h="113665">
                <a:moveTo>
                  <a:pt x="64376" y="99441"/>
                </a:moveTo>
                <a:lnTo>
                  <a:pt x="51079" y="99441"/>
                </a:lnTo>
                <a:lnTo>
                  <a:pt x="51079" y="113347"/>
                </a:lnTo>
                <a:lnTo>
                  <a:pt x="64376" y="113347"/>
                </a:lnTo>
                <a:lnTo>
                  <a:pt x="64376" y="99441"/>
                </a:lnTo>
                <a:close/>
              </a:path>
              <a:path w="115570" h="113665">
                <a:moveTo>
                  <a:pt x="66179" y="12395"/>
                </a:moveTo>
                <a:lnTo>
                  <a:pt x="49263" y="12395"/>
                </a:lnTo>
                <a:lnTo>
                  <a:pt x="38452" y="13090"/>
                </a:lnTo>
                <a:lnTo>
                  <a:pt x="3305" y="37164"/>
                </a:lnTo>
                <a:lnTo>
                  <a:pt x="0" y="55918"/>
                </a:lnTo>
                <a:lnTo>
                  <a:pt x="821" y="65998"/>
                </a:lnTo>
                <a:lnTo>
                  <a:pt x="28746" y="96680"/>
                </a:lnTo>
                <a:lnTo>
                  <a:pt x="49263" y="99441"/>
                </a:lnTo>
                <a:lnTo>
                  <a:pt x="66179" y="99441"/>
                </a:lnTo>
                <a:lnTo>
                  <a:pt x="103282" y="87350"/>
                </a:lnTo>
                <a:lnTo>
                  <a:pt x="49263" y="87350"/>
                </a:lnTo>
                <a:lnTo>
                  <a:pt x="41264" y="86860"/>
                </a:lnTo>
                <a:lnTo>
                  <a:pt x="13449" y="55918"/>
                </a:lnTo>
                <a:lnTo>
                  <a:pt x="13449" y="45542"/>
                </a:lnTo>
                <a:lnTo>
                  <a:pt x="49263" y="24485"/>
                </a:lnTo>
                <a:lnTo>
                  <a:pt x="103137" y="24485"/>
                </a:lnTo>
                <a:lnTo>
                  <a:pt x="102222" y="23507"/>
                </a:lnTo>
                <a:lnTo>
                  <a:pt x="95011" y="18647"/>
                </a:lnTo>
                <a:lnTo>
                  <a:pt x="86601" y="15174"/>
                </a:lnTo>
                <a:lnTo>
                  <a:pt x="76990" y="13090"/>
                </a:lnTo>
                <a:lnTo>
                  <a:pt x="66179" y="12395"/>
                </a:lnTo>
                <a:close/>
              </a:path>
              <a:path w="115570" h="113665">
                <a:moveTo>
                  <a:pt x="64376" y="24485"/>
                </a:moveTo>
                <a:lnTo>
                  <a:pt x="51079" y="24485"/>
                </a:lnTo>
                <a:lnTo>
                  <a:pt x="51079" y="87350"/>
                </a:lnTo>
                <a:lnTo>
                  <a:pt x="64376" y="87350"/>
                </a:lnTo>
                <a:lnTo>
                  <a:pt x="64376" y="24485"/>
                </a:lnTo>
                <a:close/>
              </a:path>
              <a:path w="115570" h="113665">
                <a:moveTo>
                  <a:pt x="103137" y="24485"/>
                </a:moveTo>
                <a:lnTo>
                  <a:pt x="66179" y="24485"/>
                </a:lnTo>
                <a:lnTo>
                  <a:pt x="74178" y="24981"/>
                </a:lnTo>
                <a:lnTo>
                  <a:pt x="81240" y="26468"/>
                </a:lnTo>
                <a:lnTo>
                  <a:pt x="87366" y="28948"/>
                </a:lnTo>
                <a:lnTo>
                  <a:pt x="92557" y="32423"/>
                </a:lnTo>
                <a:lnTo>
                  <a:pt x="98856" y="37706"/>
                </a:lnTo>
                <a:lnTo>
                  <a:pt x="102006" y="45542"/>
                </a:lnTo>
                <a:lnTo>
                  <a:pt x="102006" y="55918"/>
                </a:lnTo>
                <a:lnTo>
                  <a:pt x="74116" y="86860"/>
                </a:lnTo>
                <a:lnTo>
                  <a:pt x="66179" y="87350"/>
                </a:lnTo>
                <a:lnTo>
                  <a:pt x="103282" y="87350"/>
                </a:lnTo>
                <a:lnTo>
                  <a:pt x="108056" y="82239"/>
                </a:lnTo>
                <a:lnTo>
                  <a:pt x="112167" y="74771"/>
                </a:lnTo>
                <a:lnTo>
                  <a:pt x="114633" y="65998"/>
                </a:lnTo>
                <a:lnTo>
                  <a:pt x="115455" y="55918"/>
                </a:lnTo>
                <a:lnTo>
                  <a:pt x="114629" y="45905"/>
                </a:lnTo>
                <a:lnTo>
                  <a:pt x="112148" y="37164"/>
                </a:lnTo>
                <a:lnTo>
                  <a:pt x="108013" y="29698"/>
                </a:lnTo>
                <a:lnTo>
                  <a:pt x="103137" y="24485"/>
                </a:lnTo>
                <a:close/>
              </a:path>
              <a:path w="115570" h="113665">
                <a:moveTo>
                  <a:pt x="64376" y="0"/>
                </a:moveTo>
                <a:lnTo>
                  <a:pt x="51079" y="0"/>
                </a:lnTo>
                <a:lnTo>
                  <a:pt x="51079" y="12395"/>
                </a:lnTo>
                <a:lnTo>
                  <a:pt x="64376" y="12395"/>
                </a:lnTo>
                <a:lnTo>
                  <a:pt x="64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397057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82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89" y="74803"/>
                </a:lnTo>
                <a:lnTo>
                  <a:pt x="83565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8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11611" y="6418634"/>
            <a:ext cx="83820" cy="107950"/>
          </a:xfrm>
          <a:custGeom>
            <a:avLst/>
            <a:gdLst/>
            <a:ahLst/>
            <a:cxnLst/>
            <a:rect l="l" t="t" r="r" b="b"/>
            <a:pathLst>
              <a:path w="8382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483"/>
                </a:lnTo>
                <a:lnTo>
                  <a:pt x="60810" y="58483"/>
                </a:lnTo>
                <a:lnTo>
                  <a:pt x="58026" y="52438"/>
                </a:lnTo>
                <a:lnTo>
                  <a:pt x="60954" y="46088"/>
                </a:lnTo>
                <a:lnTo>
                  <a:pt x="13601" y="46088"/>
                </a:lnTo>
                <a:lnTo>
                  <a:pt x="13601" y="0"/>
                </a:lnTo>
                <a:close/>
              </a:path>
              <a:path w="83820" h="107950">
                <a:moveTo>
                  <a:pt x="60810" y="58483"/>
                </a:moveTo>
                <a:lnTo>
                  <a:pt x="46240" y="58483"/>
                </a:lnTo>
                <a:lnTo>
                  <a:pt x="69215" y="107899"/>
                </a:lnTo>
                <a:lnTo>
                  <a:pt x="83566" y="107899"/>
                </a:lnTo>
                <a:lnTo>
                  <a:pt x="60810" y="58483"/>
                </a:lnTo>
                <a:close/>
              </a:path>
              <a:path w="83820" h="107950">
                <a:moveTo>
                  <a:pt x="82207" y="0"/>
                </a:moveTo>
                <a:lnTo>
                  <a:pt x="67856" y="0"/>
                </a:lnTo>
                <a:lnTo>
                  <a:pt x="46240" y="46088"/>
                </a:lnTo>
                <a:lnTo>
                  <a:pt x="60954" y="46088"/>
                </a:lnTo>
                <a:lnTo>
                  <a:pt x="82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602886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85" y="107899"/>
                </a:lnTo>
                <a:lnTo>
                  <a:pt x="38531" y="107899"/>
                </a:lnTo>
                <a:lnTo>
                  <a:pt x="63001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68" y="0"/>
                </a:moveTo>
                <a:lnTo>
                  <a:pt x="75869" y="0"/>
                </a:lnTo>
                <a:lnTo>
                  <a:pt x="48806" y="56667"/>
                </a:lnTo>
                <a:lnTo>
                  <a:pt x="63001" y="56667"/>
                </a:lnTo>
                <a:lnTo>
                  <a:pt x="90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698390" y="6418634"/>
            <a:ext cx="94615" cy="107950"/>
          </a:xfrm>
          <a:custGeom>
            <a:avLst/>
            <a:gdLst/>
            <a:ahLst/>
            <a:cxnLst/>
            <a:rect l="l" t="t" r="r" b="b"/>
            <a:pathLst>
              <a:path w="94614" h="107950">
                <a:moveTo>
                  <a:pt x="94005" y="0"/>
                </a:moveTo>
                <a:lnTo>
                  <a:pt x="23126" y="0"/>
                </a:lnTo>
                <a:lnTo>
                  <a:pt x="23092" y="42164"/>
                </a:lnTo>
                <a:lnTo>
                  <a:pt x="22984" y="50394"/>
                </a:lnTo>
                <a:lnTo>
                  <a:pt x="11785" y="93141"/>
                </a:lnTo>
                <a:lnTo>
                  <a:pt x="7912" y="94449"/>
                </a:lnTo>
                <a:lnTo>
                  <a:pt x="0" y="94449"/>
                </a:lnTo>
                <a:lnTo>
                  <a:pt x="0" y="107899"/>
                </a:lnTo>
                <a:lnTo>
                  <a:pt x="11087" y="107899"/>
                </a:lnTo>
                <a:lnTo>
                  <a:pt x="17411" y="106133"/>
                </a:lnTo>
                <a:lnTo>
                  <a:pt x="35080" y="65490"/>
                </a:lnTo>
                <a:lnTo>
                  <a:pt x="35966" y="42164"/>
                </a:lnTo>
                <a:lnTo>
                  <a:pt x="35966" y="12395"/>
                </a:lnTo>
                <a:lnTo>
                  <a:pt x="94005" y="12395"/>
                </a:lnTo>
                <a:lnTo>
                  <a:pt x="94005" y="0"/>
                </a:lnTo>
                <a:close/>
              </a:path>
              <a:path w="94614" h="107950">
                <a:moveTo>
                  <a:pt x="94005" y="12395"/>
                </a:moveTo>
                <a:lnTo>
                  <a:pt x="80403" y="12395"/>
                </a:lnTo>
                <a:lnTo>
                  <a:pt x="80403" y="107899"/>
                </a:lnTo>
                <a:lnTo>
                  <a:pt x="94005" y="107899"/>
                </a:lnTo>
                <a:lnTo>
                  <a:pt x="94005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819891" y="6418635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44729" y="107899"/>
                </a:lnTo>
                <a:lnTo>
                  <a:pt x="53212" y="107351"/>
                </a:lnTo>
                <a:lnTo>
                  <a:pt x="60659" y="105708"/>
                </a:lnTo>
                <a:lnTo>
                  <a:pt x="67076" y="102970"/>
                </a:lnTo>
                <a:lnTo>
                  <a:pt x="72466" y="99136"/>
                </a:lnTo>
                <a:lnTo>
                  <a:pt x="75407" y="95808"/>
                </a:lnTo>
                <a:lnTo>
                  <a:pt x="13601" y="95808"/>
                </a:lnTo>
                <a:lnTo>
                  <a:pt x="13601" y="53339"/>
                </a:lnTo>
                <a:lnTo>
                  <a:pt x="75275" y="53339"/>
                </a:lnTo>
                <a:lnTo>
                  <a:pt x="72390" y="50088"/>
                </a:lnTo>
                <a:lnTo>
                  <a:pt x="66976" y="46221"/>
                </a:lnTo>
                <a:lnTo>
                  <a:pt x="60564" y="43459"/>
                </a:lnTo>
                <a:lnTo>
                  <a:pt x="53150" y="41802"/>
                </a:lnTo>
                <a:lnTo>
                  <a:pt x="44729" y="41249"/>
                </a:lnTo>
                <a:lnTo>
                  <a:pt x="13601" y="41249"/>
                </a:lnTo>
                <a:lnTo>
                  <a:pt x="13601" y="0"/>
                </a:lnTo>
                <a:close/>
              </a:path>
              <a:path w="82550" h="107950">
                <a:moveTo>
                  <a:pt x="75275" y="53339"/>
                </a:moveTo>
                <a:lnTo>
                  <a:pt x="42316" y="53339"/>
                </a:lnTo>
                <a:lnTo>
                  <a:pt x="53753" y="54663"/>
                </a:lnTo>
                <a:lnTo>
                  <a:pt x="61925" y="58632"/>
                </a:lnTo>
                <a:lnTo>
                  <a:pt x="66830" y="65245"/>
                </a:lnTo>
                <a:lnTo>
                  <a:pt x="68465" y="74498"/>
                </a:lnTo>
                <a:lnTo>
                  <a:pt x="66830" y="83823"/>
                </a:lnTo>
                <a:lnTo>
                  <a:pt x="61925" y="90482"/>
                </a:lnTo>
                <a:lnTo>
                  <a:pt x="53753" y="94477"/>
                </a:lnTo>
                <a:lnTo>
                  <a:pt x="42316" y="95808"/>
                </a:lnTo>
                <a:lnTo>
                  <a:pt x="75407" y="95808"/>
                </a:lnTo>
                <a:lnTo>
                  <a:pt x="76733" y="94309"/>
                </a:lnTo>
                <a:lnTo>
                  <a:pt x="79781" y="88593"/>
                </a:lnTo>
                <a:lnTo>
                  <a:pt x="81610" y="81989"/>
                </a:lnTo>
                <a:lnTo>
                  <a:pt x="82219" y="74498"/>
                </a:lnTo>
                <a:lnTo>
                  <a:pt x="81605" y="67137"/>
                </a:lnTo>
                <a:lnTo>
                  <a:pt x="79762" y="60617"/>
                </a:lnTo>
                <a:lnTo>
                  <a:pt x="76690" y="54935"/>
                </a:lnTo>
                <a:lnTo>
                  <a:pt x="75275" y="5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9551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9126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13934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107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601" y="95503"/>
                </a:lnTo>
                <a:lnTo>
                  <a:pt x="13601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601" y="45783"/>
                </a:lnTo>
                <a:lnTo>
                  <a:pt x="13601" y="12382"/>
                </a:lnTo>
                <a:lnTo>
                  <a:pt x="75107" y="12382"/>
                </a:lnTo>
                <a:lnTo>
                  <a:pt x="7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143899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101437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238051" y="6416668"/>
            <a:ext cx="85090" cy="112395"/>
          </a:xfrm>
          <a:custGeom>
            <a:avLst/>
            <a:gdLst/>
            <a:ahLst/>
            <a:cxnLst/>
            <a:rect l="l" t="t" r="r" b="b"/>
            <a:pathLst>
              <a:path w="85089" h="112395">
                <a:moveTo>
                  <a:pt x="14198" y="80238"/>
                </a:moveTo>
                <a:lnTo>
                  <a:pt x="0" y="80238"/>
                </a:lnTo>
                <a:lnTo>
                  <a:pt x="1762" y="87246"/>
                </a:lnTo>
                <a:lnTo>
                  <a:pt x="35194" y="111310"/>
                </a:lnTo>
                <a:lnTo>
                  <a:pt x="44424" y="111836"/>
                </a:lnTo>
                <a:lnTo>
                  <a:pt x="53433" y="111250"/>
                </a:lnTo>
                <a:lnTo>
                  <a:pt x="61409" y="109493"/>
                </a:lnTo>
                <a:lnTo>
                  <a:pt x="68354" y="106564"/>
                </a:lnTo>
                <a:lnTo>
                  <a:pt x="74269" y="102463"/>
                </a:lnTo>
                <a:lnTo>
                  <a:pt x="77759" y="99440"/>
                </a:lnTo>
                <a:lnTo>
                  <a:pt x="44577" y="99440"/>
                </a:lnTo>
                <a:lnTo>
                  <a:pt x="33213" y="98240"/>
                </a:lnTo>
                <a:lnTo>
                  <a:pt x="24363" y="94640"/>
                </a:lnTo>
                <a:lnTo>
                  <a:pt x="18025" y="88639"/>
                </a:lnTo>
                <a:lnTo>
                  <a:pt x="14198" y="80238"/>
                </a:lnTo>
                <a:close/>
              </a:path>
              <a:path w="85089" h="112395">
                <a:moveTo>
                  <a:pt x="76156" y="12395"/>
                </a:moveTo>
                <a:lnTo>
                  <a:pt x="50520" y="12395"/>
                </a:lnTo>
                <a:lnTo>
                  <a:pt x="56146" y="13957"/>
                </a:lnTo>
                <a:lnTo>
                  <a:pt x="64909" y="20192"/>
                </a:lnTo>
                <a:lnTo>
                  <a:pt x="67094" y="24574"/>
                </a:lnTo>
                <a:lnTo>
                  <a:pt x="67094" y="35255"/>
                </a:lnTo>
                <a:lnTo>
                  <a:pt x="65481" y="39395"/>
                </a:lnTo>
                <a:lnTo>
                  <a:pt x="59029" y="45834"/>
                </a:lnTo>
                <a:lnTo>
                  <a:pt x="53848" y="47447"/>
                </a:lnTo>
                <a:lnTo>
                  <a:pt x="29311" y="47447"/>
                </a:lnTo>
                <a:lnTo>
                  <a:pt x="29311" y="59842"/>
                </a:lnTo>
                <a:lnTo>
                  <a:pt x="46545" y="59842"/>
                </a:lnTo>
                <a:lnTo>
                  <a:pt x="57322" y="61051"/>
                </a:lnTo>
                <a:lnTo>
                  <a:pt x="65022" y="64679"/>
                </a:lnTo>
                <a:lnTo>
                  <a:pt x="69643" y="70724"/>
                </a:lnTo>
                <a:lnTo>
                  <a:pt x="71183" y="79184"/>
                </a:lnTo>
                <a:lnTo>
                  <a:pt x="71183" y="85432"/>
                </a:lnTo>
                <a:lnTo>
                  <a:pt x="68757" y="90373"/>
                </a:lnTo>
                <a:lnTo>
                  <a:pt x="59080" y="97624"/>
                </a:lnTo>
                <a:lnTo>
                  <a:pt x="52641" y="99440"/>
                </a:lnTo>
                <a:lnTo>
                  <a:pt x="77759" y="99440"/>
                </a:lnTo>
                <a:lnTo>
                  <a:pt x="81483" y="96215"/>
                </a:lnTo>
                <a:lnTo>
                  <a:pt x="85038" y="88639"/>
                </a:lnTo>
                <a:lnTo>
                  <a:pt x="85043" y="79184"/>
                </a:lnTo>
                <a:lnTo>
                  <a:pt x="84105" y="70683"/>
                </a:lnTo>
                <a:lnTo>
                  <a:pt x="81189" y="63466"/>
                </a:lnTo>
                <a:lnTo>
                  <a:pt x="76327" y="57838"/>
                </a:lnTo>
                <a:lnTo>
                  <a:pt x="69519" y="53797"/>
                </a:lnTo>
                <a:lnTo>
                  <a:pt x="69519" y="50469"/>
                </a:lnTo>
                <a:lnTo>
                  <a:pt x="77076" y="46240"/>
                </a:lnTo>
                <a:lnTo>
                  <a:pt x="80848" y="38938"/>
                </a:lnTo>
                <a:lnTo>
                  <a:pt x="80750" y="20192"/>
                </a:lnTo>
                <a:lnTo>
                  <a:pt x="77597" y="13601"/>
                </a:lnTo>
                <a:lnTo>
                  <a:pt x="76156" y="12395"/>
                </a:lnTo>
                <a:close/>
              </a:path>
              <a:path w="85089" h="112395">
                <a:moveTo>
                  <a:pt x="43675" y="0"/>
                </a:moveTo>
                <a:lnTo>
                  <a:pt x="5769" y="20192"/>
                </a:lnTo>
                <a:lnTo>
                  <a:pt x="4533" y="29311"/>
                </a:lnTo>
                <a:lnTo>
                  <a:pt x="18427" y="29311"/>
                </a:lnTo>
                <a:lnTo>
                  <a:pt x="21426" y="21910"/>
                </a:lnTo>
                <a:lnTo>
                  <a:pt x="26631" y="16624"/>
                </a:lnTo>
                <a:lnTo>
                  <a:pt x="34047" y="13452"/>
                </a:lnTo>
                <a:lnTo>
                  <a:pt x="43675" y="12395"/>
                </a:lnTo>
                <a:lnTo>
                  <a:pt x="76156" y="12395"/>
                </a:lnTo>
                <a:lnTo>
                  <a:pt x="71107" y="8166"/>
                </a:lnTo>
                <a:lnTo>
                  <a:pt x="65735" y="4591"/>
                </a:lnTo>
                <a:lnTo>
                  <a:pt x="59372" y="2039"/>
                </a:lnTo>
                <a:lnTo>
                  <a:pt x="52019" y="509"/>
                </a:lnTo>
                <a:lnTo>
                  <a:pt x="43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33355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95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90" y="74803"/>
                </a:lnTo>
                <a:lnTo>
                  <a:pt x="83578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9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442673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7" y="107865"/>
                </a:lnTo>
                <a:lnTo>
                  <a:pt x="80038" y="102904"/>
                </a:lnTo>
                <a:lnTo>
                  <a:pt x="83679" y="99440"/>
                </a:lnTo>
                <a:lnTo>
                  <a:pt x="50317" y="99440"/>
                </a:lnTo>
                <a:lnTo>
                  <a:pt x="41806" y="98657"/>
                </a:lnTo>
                <a:lnTo>
                  <a:pt x="14328" y="64763"/>
                </a:lnTo>
                <a:lnTo>
                  <a:pt x="13754" y="55918"/>
                </a:lnTo>
                <a:lnTo>
                  <a:pt x="14328" y="47066"/>
                </a:lnTo>
                <a:lnTo>
                  <a:pt x="41806" y="13178"/>
                </a:lnTo>
                <a:lnTo>
                  <a:pt x="50317" y="12395"/>
                </a:lnTo>
                <a:lnTo>
                  <a:pt x="83692" y="12395"/>
                </a:lnTo>
                <a:lnTo>
                  <a:pt x="80038" y="8920"/>
                </a:lnTo>
                <a:lnTo>
                  <a:pt x="71437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4" h="112395">
                <a:moveTo>
                  <a:pt x="83692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79" y="99440"/>
                </a:lnTo>
                <a:lnTo>
                  <a:pt x="100647" y="55918"/>
                </a:lnTo>
                <a:lnTo>
                  <a:pt x="99802" y="44286"/>
                </a:lnTo>
                <a:lnTo>
                  <a:pt x="97321" y="33808"/>
                </a:lnTo>
                <a:lnTo>
                  <a:pt x="93162" y="24315"/>
                </a:lnTo>
                <a:lnTo>
                  <a:pt x="87337" y="15862"/>
                </a:lnTo>
                <a:lnTo>
                  <a:pt x="83692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560390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51" y="61963"/>
                </a:moveTo>
                <a:lnTo>
                  <a:pt x="66649" y="61963"/>
                </a:lnTo>
                <a:lnTo>
                  <a:pt x="66649" y="107899"/>
                </a:lnTo>
                <a:lnTo>
                  <a:pt x="80251" y="107899"/>
                </a:lnTo>
                <a:lnTo>
                  <a:pt x="80251" y="61963"/>
                </a:lnTo>
                <a:close/>
              </a:path>
              <a:path w="80645" h="107950">
                <a:moveTo>
                  <a:pt x="13601" y="0"/>
                </a:moveTo>
                <a:lnTo>
                  <a:pt x="0" y="0"/>
                </a:lnTo>
                <a:lnTo>
                  <a:pt x="37" y="35788"/>
                </a:lnTo>
                <a:lnTo>
                  <a:pt x="25717" y="64122"/>
                </a:lnTo>
                <a:lnTo>
                  <a:pt x="31889" y="64833"/>
                </a:lnTo>
                <a:lnTo>
                  <a:pt x="39141" y="64833"/>
                </a:lnTo>
                <a:lnTo>
                  <a:pt x="46247" y="64652"/>
                </a:lnTo>
                <a:lnTo>
                  <a:pt x="53200" y="64112"/>
                </a:lnTo>
                <a:lnTo>
                  <a:pt x="60001" y="63215"/>
                </a:lnTo>
                <a:lnTo>
                  <a:pt x="66649" y="61963"/>
                </a:lnTo>
                <a:lnTo>
                  <a:pt x="80251" y="61963"/>
                </a:lnTo>
                <a:lnTo>
                  <a:pt x="80251" y="52438"/>
                </a:lnTo>
                <a:lnTo>
                  <a:pt x="35572" y="52438"/>
                </a:lnTo>
                <a:lnTo>
                  <a:pt x="31153" y="51981"/>
                </a:lnTo>
                <a:lnTo>
                  <a:pt x="13677" y="35788"/>
                </a:lnTo>
                <a:lnTo>
                  <a:pt x="13601" y="0"/>
                </a:lnTo>
                <a:close/>
              </a:path>
              <a:path w="80645" h="107950">
                <a:moveTo>
                  <a:pt x="80251" y="0"/>
                </a:moveTo>
                <a:lnTo>
                  <a:pt x="66649" y="0"/>
                </a:lnTo>
                <a:lnTo>
                  <a:pt x="66649" y="49415"/>
                </a:lnTo>
                <a:lnTo>
                  <a:pt x="60212" y="50739"/>
                </a:lnTo>
                <a:lnTo>
                  <a:pt x="53760" y="51684"/>
                </a:lnTo>
                <a:lnTo>
                  <a:pt x="47291" y="52249"/>
                </a:lnTo>
                <a:lnTo>
                  <a:pt x="40805" y="52438"/>
                </a:lnTo>
                <a:lnTo>
                  <a:pt x="80251" y="52438"/>
                </a:lnTo>
                <a:lnTo>
                  <a:pt x="80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66813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3" y="58635"/>
                </a:lnTo>
                <a:lnTo>
                  <a:pt x="87503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3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3" y="107899"/>
                </a:lnTo>
                <a:lnTo>
                  <a:pt x="87503" y="58635"/>
                </a:lnTo>
                <a:close/>
              </a:path>
              <a:path w="87629" h="107950">
                <a:moveTo>
                  <a:pt x="87503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3" y="45935"/>
                </a:lnTo>
                <a:lnTo>
                  <a:pt x="875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777700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907214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5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900420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9891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40" y="13178"/>
                </a:lnTo>
                <a:lnTo>
                  <a:pt x="66235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40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153848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4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297" y="107899"/>
                </a:lnTo>
                <a:lnTo>
                  <a:pt x="30338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4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4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38" y="91427"/>
                </a:lnTo>
                <a:lnTo>
                  <a:pt x="71475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299530" y="6418638"/>
            <a:ext cx="109220" cy="134620"/>
          </a:xfrm>
          <a:custGeom>
            <a:avLst/>
            <a:gdLst/>
            <a:ahLst/>
            <a:cxnLst/>
            <a:rect l="l" t="t" r="r" b="b"/>
            <a:pathLst>
              <a:path w="109220" h="134620">
                <a:moveTo>
                  <a:pt x="108648" y="95503"/>
                </a:moveTo>
                <a:lnTo>
                  <a:pt x="0" y="95503"/>
                </a:lnTo>
                <a:lnTo>
                  <a:pt x="0" y="134340"/>
                </a:lnTo>
                <a:lnTo>
                  <a:pt x="13449" y="134340"/>
                </a:lnTo>
                <a:lnTo>
                  <a:pt x="13449" y="107899"/>
                </a:lnTo>
                <a:lnTo>
                  <a:pt x="108648" y="107899"/>
                </a:lnTo>
                <a:lnTo>
                  <a:pt x="108648" y="95503"/>
                </a:lnTo>
                <a:close/>
              </a:path>
              <a:path w="109220" h="134620">
                <a:moveTo>
                  <a:pt x="108648" y="107899"/>
                </a:moveTo>
                <a:lnTo>
                  <a:pt x="95199" y="107899"/>
                </a:lnTo>
                <a:lnTo>
                  <a:pt x="95199" y="134340"/>
                </a:lnTo>
                <a:lnTo>
                  <a:pt x="108648" y="134340"/>
                </a:lnTo>
                <a:lnTo>
                  <a:pt x="108648" y="107899"/>
                </a:lnTo>
                <a:close/>
              </a:path>
              <a:path w="109220" h="134620">
                <a:moveTo>
                  <a:pt x="93078" y="0"/>
                </a:moveTo>
                <a:lnTo>
                  <a:pt x="24777" y="0"/>
                </a:lnTo>
                <a:lnTo>
                  <a:pt x="24688" y="24015"/>
                </a:lnTo>
                <a:lnTo>
                  <a:pt x="23927" y="43252"/>
                </a:lnTo>
                <a:lnTo>
                  <a:pt x="21377" y="62711"/>
                </a:lnTo>
                <a:lnTo>
                  <a:pt x="17126" y="80128"/>
                </a:lnTo>
                <a:lnTo>
                  <a:pt x="11176" y="95503"/>
                </a:lnTo>
                <a:lnTo>
                  <a:pt x="25679" y="95503"/>
                </a:lnTo>
                <a:lnTo>
                  <a:pt x="30970" y="80778"/>
                </a:lnTo>
                <a:lnTo>
                  <a:pt x="34748" y="63955"/>
                </a:lnTo>
                <a:lnTo>
                  <a:pt x="37014" y="45035"/>
                </a:lnTo>
                <a:lnTo>
                  <a:pt x="37769" y="24015"/>
                </a:lnTo>
                <a:lnTo>
                  <a:pt x="37769" y="12382"/>
                </a:lnTo>
                <a:lnTo>
                  <a:pt x="93078" y="12382"/>
                </a:lnTo>
                <a:lnTo>
                  <a:pt x="93078" y="0"/>
                </a:lnTo>
                <a:close/>
              </a:path>
              <a:path w="109220" h="134620">
                <a:moveTo>
                  <a:pt x="93078" y="12382"/>
                </a:moveTo>
                <a:lnTo>
                  <a:pt x="79629" y="12382"/>
                </a:lnTo>
                <a:lnTo>
                  <a:pt x="79629" y="95503"/>
                </a:lnTo>
                <a:lnTo>
                  <a:pt x="93078" y="95503"/>
                </a:lnTo>
                <a:lnTo>
                  <a:pt x="93078" y="12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26009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536181" y="6416669"/>
            <a:ext cx="92710" cy="112395"/>
          </a:xfrm>
          <a:custGeom>
            <a:avLst/>
            <a:gdLst/>
            <a:ahLst/>
            <a:cxnLst/>
            <a:rect l="l" t="t" r="r" b="b"/>
            <a:pathLst>
              <a:path w="92709" h="112395">
                <a:moveTo>
                  <a:pt x="50012" y="0"/>
                </a:moveTo>
                <a:lnTo>
                  <a:pt x="13296" y="15570"/>
                </a:lnTo>
                <a:lnTo>
                  <a:pt x="0" y="55918"/>
                </a:lnTo>
                <a:lnTo>
                  <a:pt x="821" y="67726"/>
                </a:lnTo>
                <a:lnTo>
                  <a:pt x="20369" y="103074"/>
                </a:lnTo>
                <a:lnTo>
                  <a:pt x="49860" y="111823"/>
                </a:lnTo>
                <a:lnTo>
                  <a:pt x="58090" y="111271"/>
                </a:lnTo>
                <a:lnTo>
                  <a:pt x="65541" y="109613"/>
                </a:lnTo>
                <a:lnTo>
                  <a:pt x="72216" y="106851"/>
                </a:lnTo>
                <a:lnTo>
                  <a:pt x="78117" y="102984"/>
                </a:lnTo>
                <a:lnTo>
                  <a:pt x="81843" y="99441"/>
                </a:lnTo>
                <a:lnTo>
                  <a:pt x="49860" y="99441"/>
                </a:lnTo>
                <a:lnTo>
                  <a:pt x="41487" y="98660"/>
                </a:lnTo>
                <a:lnTo>
                  <a:pt x="14312" y="64825"/>
                </a:lnTo>
                <a:lnTo>
                  <a:pt x="13741" y="55918"/>
                </a:lnTo>
                <a:lnTo>
                  <a:pt x="14317" y="47066"/>
                </a:lnTo>
                <a:lnTo>
                  <a:pt x="41635" y="13178"/>
                </a:lnTo>
                <a:lnTo>
                  <a:pt x="50012" y="12395"/>
                </a:lnTo>
                <a:lnTo>
                  <a:pt x="82062" y="12395"/>
                </a:lnTo>
                <a:lnTo>
                  <a:pt x="77216" y="8089"/>
                </a:lnTo>
                <a:lnTo>
                  <a:pt x="71436" y="4548"/>
                </a:lnTo>
                <a:lnTo>
                  <a:pt x="64976" y="2020"/>
                </a:lnTo>
                <a:lnTo>
                  <a:pt x="57835" y="505"/>
                </a:lnTo>
                <a:lnTo>
                  <a:pt x="50012" y="0"/>
                </a:lnTo>
                <a:close/>
              </a:path>
              <a:path w="92709" h="112395">
                <a:moveTo>
                  <a:pt x="92633" y="79184"/>
                </a:moveTo>
                <a:lnTo>
                  <a:pt x="78270" y="79184"/>
                </a:lnTo>
                <a:lnTo>
                  <a:pt x="76466" y="85534"/>
                </a:lnTo>
                <a:lnTo>
                  <a:pt x="73139" y="90500"/>
                </a:lnTo>
                <a:lnTo>
                  <a:pt x="63461" y="97650"/>
                </a:lnTo>
                <a:lnTo>
                  <a:pt x="57315" y="99441"/>
                </a:lnTo>
                <a:lnTo>
                  <a:pt x="81843" y="99441"/>
                </a:lnTo>
                <a:lnTo>
                  <a:pt x="83168" y="98181"/>
                </a:lnTo>
                <a:lnTo>
                  <a:pt x="87271" y="92613"/>
                </a:lnTo>
                <a:lnTo>
                  <a:pt x="90426" y="86280"/>
                </a:lnTo>
                <a:lnTo>
                  <a:pt x="92633" y="79184"/>
                </a:lnTo>
                <a:close/>
              </a:path>
              <a:path w="92709" h="112395">
                <a:moveTo>
                  <a:pt x="82062" y="12395"/>
                </a:moveTo>
                <a:lnTo>
                  <a:pt x="50012" y="12395"/>
                </a:lnTo>
                <a:lnTo>
                  <a:pt x="59468" y="13509"/>
                </a:lnTo>
                <a:lnTo>
                  <a:pt x="67129" y="16852"/>
                </a:lnTo>
                <a:lnTo>
                  <a:pt x="72994" y="22425"/>
                </a:lnTo>
                <a:lnTo>
                  <a:pt x="77063" y="30226"/>
                </a:lnTo>
                <a:lnTo>
                  <a:pt x="91427" y="30226"/>
                </a:lnTo>
                <a:lnTo>
                  <a:pt x="89288" y="23570"/>
                </a:lnTo>
                <a:lnTo>
                  <a:pt x="86207" y="17662"/>
                </a:lnTo>
                <a:lnTo>
                  <a:pt x="82183" y="12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6815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6390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72961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90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893" y="107899"/>
                </a:lnTo>
                <a:lnTo>
                  <a:pt x="25082" y="74803"/>
                </a:lnTo>
                <a:lnTo>
                  <a:pt x="86272" y="74803"/>
                </a:lnTo>
                <a:lnTo>
                  <a:pt x="81968" y="62407"/>
                </a:lnTo>
                <a:lnTo>
                  <a:pt x="29159" y="62407"/>
                </a:lnTo>
                <a:lnTo>
                  <a:pt x="45631" y="13906"/>
                </a:lnTo>
                <a:lnTo>
                  <a:pt x="65128" y="13906"/>
                </a:lnTo>
                <a:lnTo>
                  <a:pt x="60299" y="0"/>
                </a:lnTo>
                <a:close/>
              </a:path>
              <a:path w="97790" h="107950">
                <a:moveTo>
                  <a:pt x="86272" y="74803"/>
                </a:moveTo>
                <a:lnTo>
                  <a:pt x="72377" y="74803"/>
                </a:lnTo>
                <a:lnTo>
                  <a:pt x="83566" y="107899"/>
                </a:lnTo>
                <a:lnTo>
                  <a:pt x="97764" y="107899"/>
                </a:lnTo>
                <a:lnTo>
                  <a:pt x="86272" y="74803"/>
                </a:lnTo>
                <a:close/>
              </a:path>
              <a:path w="97790" h="107950">
                <a:moveTo>
                  <a:pt x="65128" y="13906"/>
                </a:moveTo>
                <a:lnTo>
                  <a:pt x="51676" y="13906"/>
                </a:lnTo>
                <a:lnTo>
                  <a:pt x="68148" y="62407"/>
                </a:lnTo>
                <a:lnTo>
                  <a:pt x="81968" y="62407"/>
                </a:lnTo>
                <a:lnTo>
                  <a:pt x="65128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4415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046963" y="6539644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449" y="0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959168" y="651995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65969" y="64183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49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038054" y="6418638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03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078243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112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112" y="107899"/>
                </a:lnTo>
                <a:lnTo>
                  <a:pt x="88112" y="16471"/>
                </a:lnTo>
                <a:close/>
              </a:path>
              <a:path w="88265" h="107950">
                <a:moveTo>
                  <a:pt x="88112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112" y="16471"/>
                </a:lnTo>
                <a:lnTo>
                  <a:pt x="88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1884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9" y="107865"/>
                </a:lnTo>
                <a:lnTo>
                  <a:pt x="80044" y="102904"/>
                </a:lnTo>
                <a:lnTo>
                  <a:pt x="83689" y="99440"/>
                </a:lnTo>
                <a:lnTo>
                  <a:pt x="50317" y="99440"/>
                </a:lnTo>
                <a:lnTo>
                  <a:pt x="41808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08" y="13178"/>
                </a:lnTo>
                <a:lnTo>
                  <a:pt x="50317" y="12395"/>
                </a:lnTo>
                <a:lnTo>
                  <a:pt x="83701" y="12395"/>
                </a:lnTo>
                <a:lnTo>
                  <a:pt x="80044" y="8920"/>
                </a:lnTo>
                <a:lnTo>
                  <a:pt x="71439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1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89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1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311123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426121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5356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665205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658404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747101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9063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2" y="102947"/>
                </a:lnTo>
                <a:lnTo>
                  <a:pt x="50317" y="111836"/>
                </a:lnTo>
                <a:lnTo>
                  <a:pt x="61533" y="110843"/>
                </a:lnTo>
                <a:lnTo>
                  <a:pt x="71443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17" y="99440"/>
                </a:lnTo>
                <a:lnTo>
                  <a:pt x="41814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4" y="13178"/>
                </a:lnTo>
                <a:lnTo>
                  <a:pt x="50317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3" y="3963"/>
                </a:lnTo>
                <a:lnTo>
                  <a:pt x="61481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17" y="12395"/>
                </a:lnTo>
                <a:lnTo>
                  <a:pt x="58833" y="13178"/>
                </a:lnTo>
                <a:lnTo>
                  <a:pt x="66228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3" y="98657"/>
                </a:lnTo>
                <a:lnTo>
                  <a:pt x="50317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029092" y="6418629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73901" y="0"/>
                </a:moveTo>
                <a:lnTo>
                  <a:pt x="0" y="0"/>
                </a:lnTo>
                <a:lnTo>
                  <a:pt x="0" y="107899"/>
                </a:lnTo>
                <a:lnTo>
                  <a:pt x="46101" y="107899"/>
                </a:lnTo>
                <a:lnTo>
                  <a:pt x="54225" y="107370"/>
                </a:lnTo>
                <a:lnTo>
                  <a:pt x="61379" y="105784"/>
                </a:lnTo>
                <a:lnTo>
                  <a:pt x="67560" y="103141"/>
                </a:lnTo>
                <a:lnTo>
                  <a:pt x="72771" y="99440"/>
                </a:lnTo>
                <a:lnTo>
                  <a:pt x="76828" y="95808"/>
                </a:lnTo>
                <a:lnTo>
                  <a:pt x="13601" y="95808"/>
                </a:lnTo>
                <a:lnTo>
                  <a:pt x="13601" y="55765"/>
                </a:lnTo>
                <a:lnTo>
                  <a:pt x="75863" y="55765"/>
                </a:lnTo>
                <a:lnTo>
                  <a:pt x="72771" y="52285"/>
                </a:lnTo>
                <a:lnTo>
                  <a:pt x="67560" y="48585"/>
                </a:lnTo>
                <a:lnTo>
                  <a:pt x="61379" y="45942"/>
                </a:lnTo>
                <a:lnTo>
                  <a:pt x="54225" y="44356"/>
                </a:lnTo>
                <a:lnTo>
                  <a:pt x="46101" y="43827"/>
                </a:lnTo>
                <a:lnTo>
                  <a:pt x="13601" y="43827"/>
                </a:lnTo>
                <a:lnTo>
                  <a:pt x="13601" y="12395"/>
                </a:lnTo>
                <a:lnTo>
                  <a:pt x="73901" y="12395"/>
                </a:lnTo>
                <a:lnTo>
                  <a:pt x="73901" y="0"/>
                </a:lnTo>
                <a:close/>
              </a:path>
              <a:path w="82550" h="107950">
                <a:moveTo>
                  <a:pt x="75863" y="55765"/>
                </a:moveTo>
                <a:lnTo>
                  <a:pt x="43827" y="55765"/>
                </a:lnTo>
                <a:lnTo>
                  <a:pt x="54671" y="57013"/>
                </a:lnTo>
                <a:lnTo>
                  <a:pt x="62418" y="60755"/>
                </a:lnTo>
                <a:lnTo>
                  <a:pt x="67068" y="66990"/>
                </a:lnTo>
                <a:lnTo>
                  <a:pt x="68618" y="75717"/>
                </a:lnTo>
                <a:lnTo>
                  <a:pt x="68618" y="82257"/>
                </a:lnTo>
                <a:lnTo>
                  <a:pt x="66675" y="87248"/>
                </a:lnTo>
                <a:lnTo>
                  <a:pt x="58915" y="94106"/>
                </a:lnTo>
                <a:lnTo>
                  <a:pt x="52590" y="95808"/>
                </a:lnTo>
                <a:lnTo>
                  <a:pt x="76828" y="95808"/>
                </a:lnTo>
                <a:lnTo>
                  <a:pt x="79070" y="93802"/>
                </a:lnTo>
                <a:lnTo>
                  <a:pt x="82219" y="85940"/>
                </a:lnTo>
                <a:lnTo>
                  <a:pt x="82207" y="75717"/>
                </a:lnTo>
                <a:lnTo>
                  <a:pt x="81629" y="68725"/>
                </a:lnTo>
                <a:lnTo>
                  <a:pt x="79857" y="62415"/>
                </a:lnTo>
                <a:lnTo>
                  <a:pt x="76904" y="56937"/>
                </a:lnTo>
                <a:lnTo>
                  <a:pt x="75863" y="557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121891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72" y="107899"/>
                </a:lnTo>
                <a:lnTo>
                  <a:pt x="38531" y="107899"/>
                </a:lnTo>
                <a:lnTo>
                  <a:pt x="62995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55" y="0"/>
                </a:moveTo>
                <a:lnTo>
                  <a:pt x="75857" y="0"/>
                </a:lnTo>
                <a:lnTo>
                  <a:pt x="48806" y="56667"/>
                </a:lnTo>
                <a:lnTo>
                  <a:pt x="62995" y="56667"/>
                </a:lnTo>
                <a:lnTo>
                  <a:pt x="90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224202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38" y="61963"/>
                </a:moveTo>
                <a:lnTo>
                  <a:pt x="66636" y="61963"/>
                </a:lnTo>
                <a:lnTo>
                  <a:pt x="66636" y="107899"/>
                </a:lnTo>
                <a:lnTo>
                  <a:pt x="80238" y="107899"/>
                </a:lnTo>
                <a:lnTo>
                  <a:pt x="80238" y="61963"/>
                </a:lnTo>
                <a:close/>
              </a:path>
              <a:path w="80645" h="107950">
                <a:moveTo>
                  <a:pt x="13589" y="0"/>
                </a:moveTo>
                <a:lnTo>
                  <a:pt x="0" y="0"/>
                </a:lnTo>
                <a:lnTo>
                  <a:pt x="34" y="35788"/>
                </a:lnTo>
                <a:lnTo>
                  <a:pt x="25704" y="64122"/>
                </a:lnTo>
                <a:lnTo>
                  <a:pt x="31876" y="64833"/>
                </a:lnTo>
                <a:lnTo>
                  <a:pt x="39128" y="64833"/>
                </a:lnTo>
                <a:lnTo>
                  <a:pt x="46234" y="64652"/>
                </a:lnTo>
                <a:lnTo>
                  <a:pt x="53187" y="64112"/>
                </a:lnTo>
                <a:lnTo>
                  <a:pt x="59988" y="63215"/>
                </a:lnTo>
                <a:lnTo>
                  <a:pt x="66636" y="61963"/>
                </a:lnTo>
                <a:lnTo>
                  <a:pt x="80238" y="61963"/>
                </a:lnTo>
                <a:lnTo>
                  <a:pt x="80238" y="52438"/>
                </a:lnTo>
                <a:lnTo>
                  <a:pt x="35560" y="52438"/>
                </a:lnTo>
                <a:lnTo>
                  <a:pt x="31153" y="51981"/>
                </a:lnTo>
                <a:lnTo>
                  <a:pt x="13665" y="35788"/>
                </a:lnTo>
                <a:lnTo>
                  <a:pt x="13589" y="0"/>
                </a:lnTo>
                <a:close/>
              </a:path>
              <a:path w="80645" h="107950">
                <a:moveTo>
                  <a:pt x="80238" y="0"/>
                </a:moveTo>
                <a:lnTo>
                  <a:pt x="66636" y="0"/>
                </a:lnTo>
                <a:lnTo>
                  <a:pt x="66636" y="49415"/>
                </a:lnTo>
                <a:lnTo>
                  <a:pt x="60207" y="50739"/>
                </a:lnTo>
                <a:lnTo>
                  <a:pt x="53757" y="51684"/>
                </a:lnTo>
                <a:lnTo>
                  <a:pt x="47286" y="52249"/>
                </a:lnTo>
                <a:lnTo>
                  <a:pt x="40792" y="52438"/>
                </a:lnTo>
                <a:lnTo>
                  <a:pt x="80238" y="52438"/>
                </a:lnTo>
                <a:lnTo>
                  <a:pt x="802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331949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095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589" y="95503"/>
                </a:lnTo>
                <a:lnTo>
                  <a:pt x="13589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589" y="45783"/>
                </a:lnTo>
                <a:lnTo>
                  <a:pt x="13589" y="12382"/>
                </a:lnTo>
                <a:lnTo>
                  <a:pt x="75095" y="12382"/>
                </a:lnTo>
                <a:lnTo>
                  <a:pt x="75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43047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545474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657310" y="6418634"/>
            <a:ext cx="84455" cy="107950"/>
          </a:xfrm>
          <a:custGeom>
            <a:avLst/>
            <a:gdLst/>
            <a:ahLst/>
            <a:cxnLst/>
            <a:rect l="l" t="t" r="r" b="b"/>
            <a:pathLst>
              <a:path w="84454" h="107950">
                <a:moveTo>
                  <a:pt x="84023" y="0"/>
                </a:moveTo>
                <a:lnTo>
                  <a:pt x="36271" y="0"/>
                </a:lnTo>
                <a:lnTo>
                  <a:pt x="28219" y="514"/>
                </a:lnTo>
                <a:lnTo>
                  <a:pt x="749" y="21463"/>
                </a:lnTo>
                <a:lnTo>
                  <a:pt x="749" y="31432"/>
                </a:lnTo>
                <a:lnTo>
                  <a:pt x="1779" y="40812"/>
                </a:lnTo>
                <a:lnTo>
                  <a:pt x="4870" y="48547"/>
                </a:lnTo>
                <a:lnTo>
                  <a:pt x="10018" y="54637"/>
                </a:lnTo>
                <a:lnTo>
                  <a:pt x="17221" y="59080"/>
                </a:lnTo>
                <a:lnTo>
                  <a:pt x="0" y="107899"/>
                </a:lnTo>
                <a:lnTo>
                  <a:pt x="14058" y="107899"/>
                </a:lnTo>
                <a:lnTo>
                  <a:pt x="30213" y="62255"/>
                </a:lnTo>
                <a:lnTo>
                  <a:pt x="84023" y="62255"/>
                </a:lnTo>
                <a:lnTo>
                  <a:pt x="84023" y="50622"/>
                </a:lnTo>
                <a:lnTo>
                  <a:pt x="38226" y="50622"/>
                </a:lnTo>
                <a:lnTo>
                  <a:pt x="27849" y="49422"/>
                </a:lnTo>
                <a:lnTo>
                  <a:pt x="20435" y="45823"/>
                </a:lnTo>
                <a:lnTo>
                  <a:pt x="15986" y="39826"/>
                </a:lnTo>
                <a:lnTo>
                  <a:pt x="14503" y="31432"/>
                </a:lnTo>
                <a:lnTo>
                  <a:pt x="14503" y="25082"/>
                </a:lnTo>
                <a:lnTo>
                  <a:pt x="16370" y="20269"/>
                </a:lnTo>
                <a:lnTo>
                  <a:pt x="23825" y="13728"/>
                </a:lnTo>
                <a:lnTo>
                  <a:pt x="29870" y="12090"/>
                </a:lnTo>
                <a:lnTo>
                  <a:pt x="84023" y="12090"/>
                </a:lnTo>
                <a:lnTo>
                  <a:pt x="84023" y="0"/>
                </a:lnTo>
                <a:close/>
              </a:path>
              <a:path w="84454" h="107950">
                <a:moveTo>
                  <a:pt x="84023" y="62255"/>
                </a:moveTo>
                <a:lnTo>
                  <a:pt x="30213" y="62255"/>
                </a:lnTo>
                <a:lnTo>
                  <a:pt x="33045" y="62560"/>
                </a:lnTo>
                <a:lnTo>
                  <a:pt x="35966" y="62712"/>
                </a:lnTo>
                <a:lnTo>
                  <a:pt x="70421" y="62712"/>
                </a:lnTo>
                <a:lnTo>
                  <a:pt x="70421" y="107899"/>
                </a:lnTo>
                <a:lnTo>
                  <a:pt x="84023" y="107899"/>
                </a:lnTo>
                <a:lnTo>
                  <a:pt x="84023" y="62255"/>
                </a:lnTo>
                <a:close/>
              </a:path>
              <a:path w="84454" h="107950">
                <a:moveTo>
                  <a:pt x="84023" y="12090"/>
                </a:moveTo>
                <a:lnTo>
                  <a:pt x="70421" y="12090"/>
                </a:lnTo>
                <a:lnTo>
                  <a:pt x="70421" y="50622"/>
                </a:lnTo>
                <a:lnTo>
                  <a:pt x="84023" y="50622"/>
                </a:lnTo>
                <a:lnTo>
                  <a:pt x="84023" y="120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>
            <a:spLocks noGrp="1"/>
          </p:cNvSpPr>
          <p:nvPr>
            <p:ph type="ftr" sz="quarter" idx="5"/>
          </p:nvPr>
        </p:nvSpPr>
        <p:spPr>
          <a:xfrm>
            <a:off x="10732223" y="6227287"/>
            <a:ext cx="1256665" cy="22506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55"/>
              </a:spcBef>
            </a:pPr>
            <a:r>
              <a:rPr lang="en-US" spc="-30" dirty="0"/>
              <a:t>MIDO.SU</a:t>
            </a:r>
            <a:endParaRPr spc="-3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9930" y="6061138"/>
            <a:ext cx="8151495" cy="795020"/>
          </a:xfrm>
          <a:custGeom>
            <a:avLst/>
            <a:gdLst/>
            <a:ahLst/>
            <a:cxnLst/>
            <a:rect l="l" t="t" r="r" b="b"/>
            <a:pathLst>
              <a:path w="8151495" h="795020">
                <a:moveTo>
                  <a:pt x="0" y="794740"/>
                </a:moveTo>
                <a:lnTo>
                  <a:pt x="8151253" y="794740"/>
                </a:lnTo>
                <a:lnTo>
                  <a:pt x="8151253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5838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61151"/>
            <a:ext cx="877569" cy="796925"/>
          </a:xfrm>
          <a:custGeom>
            <a:avLst/>
            <a:gdLst/>
            <a:ahLst/>
            <a:cxnLst/>
            <a:rect l="l" t="t" r="r" b="b"/>
            <a:pathLst>
              <a:path w="877569" h="796925">
                <a:moveTo>
                  <a:pt x="0" y="796848"/>
                </a:moveTo>
                <a:lnTo>
                  <a:pt x="877481" y="796848"/>
                </a:lnTo>
                <a:lnTo>
                  <a:pt x="877481" y="0"/>
                </a:lnTo>
                <a:lnTo>
                  <a:pt x="0" y="0"/>
                </a:lnTo>
                <a:lnTo>
                  <a:pt x="0" y="796848"/>
                </a:lnTo>
                <a:close/>
              </a:path>
            </a:pathLst>
          </a:custGeom>
          <a:solidFill>
            <a:srgbClr val="F9A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7404" y="6061138"/>
            <a:ext cx="3093085" cy="795020"/>
          </a:xfrm>
          <a:custGeom>
            <a:avLst/>
            <a:gdLst/>
            <a:ahLst/>
            <a:cxnLst/>
            <a:rect l="l" t="t" r="r" b="b"/>
            <a:pathLst>
              <a:path w="3093085" h="795020">
                <a:moveTo>
                  <a:pt x="0" y="794740"/>
                </a:moveTo>
                <a:lnTo>
                  <a:pt x="3092538" y="794740"/>
                </a:lnTo>
                <a:lnTo>
                  <a:pt x="3092538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D83C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3608" y="6274746"/>
            <a:ext cx="64135" cy="82550"/>
          </a:xfrm>
          <a:custGeom>
            <a:avLst/>
            <a:gdLst/>
            <a:ahLst/>
            <a:cxnLst/>
            <a:rect l="l" t="t" r="r" b="b"/>
            <a:pathLst>
              <a:path w="64134" h="82550">
                <a:moveTo>
                  <a:pt x="63601" y="49060"/>
                </a:moveTo>
                <a:lnTo>
                  <a:pt x="49758" y="49060"/>
                </a:lnTo>
                <a:lnTo>
                  <a:pt x="49758" y="82410"/>
                </a:lnTo>
                <a:lnTo>
                  <a:pt x="63601" y="82410"/>
                </a:lnTo>
                <a:lnTo>
                  <a:pt x="63601" y="49060"/>
                </a:lnTo>
                <a:close/>
              </a:path>
              <a:path w="64134" h="82550">
                <a:moveTo>
                  <a:pt x="13843" y="0"/>
                </a:moveTo>
                <a:lnTo>
                  <a:pt x="0" y="0"/>
                </a:lnTo>
                <a:lnTo>
                  <a:pt x="0" y="24930"/>
                </a:lnTo>
                <a:lnTo>
                  <a:pt x="613" y="34478"/>
                </a:lnTo>
                <a:lnTo>
                  <a:pt x="4137" y="42878"/>
                </a:lnTo>
                <a:lnTo>
                  <a:pt x="13094" y="48854"/>
                </a:lnTo>
                <a:lnTo>
                  <a:pt x="30010" y="51130"/>
                </a:lnTo>
                <a:lnTo>
                  <a:pt x="36131" y="51130"/>
                </a:lnTo>
                <a:lnTo>
                  <a:pt x="43865" y="50444"/>
                </a:lnTo>
                <a:lnTo>
                  <a:pt x="49758" y="49060"/>
                </a:lnTo>
                <a:lnTo>
                  <a:pt x="63601" y="49060"/>
                </a:lnTo>
                <a:lnTo>
                  <a:pt x="63601" y="38557"/>
                </a:lnTo>
                <a:lnTo>
                  <a:pt x="13843" y="38557"/>
                </a:lnTo>
                <a:lnTo>
                  <a:pt x="13843" y="0"/>
                </a:lnTo>
                <a:close/>
              </a:path>
              <a:path w="64134" h="82550">
                <a:moveTo>
                  <a:pt x="63601" y="0"/>
                </a:moveTo>
                <a:lnTo>
                  <a:pt x="49758" y="0"/>
                </a:lnTo>
                <a:lnTo>
                  <a:pt x="49758" y="36474"/>
                </a:lnTo>
                <a:lnTo>
                  <a:pt x="44665" y="37744"/>
                </a:lnTo>
                <a:lnTo>
                  <a:pt x="38658" y="38557"/>
                </a:lnTo>
                <a:lnTo>
                  <a:pt x="63601" y="38557"/>
                </a:lnTo>
                <a:lnTo>
                  <a:pt x="63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7185" y="6274744"/>
            <a:ext cx="60960" cy="82550"/>
          </a:xfrm>
          <a:custGeom>
            <a:avLst/>
            <a:gdLst/>
            <a:ahLst/>
            <a:cxnLst/>
            <a:rect l="l" t="t" r="r" b="b"/>
            <a:pathLst>
              <a:path w="60959" h="82550">
                <a:moveTo>
                  <a:pt x="59220" y="0"/>
                </a:moveTo>
                <a:lnTo>
                  <a:pt x="0" y="0"/>
                </a:lnTo>
                <a:lnTo>
                  <a:pt x="0" y="82423"/>
                </a:lnTo>
                <a:lnTo>
                  <a:pt x="60718" y="82423"/>
                </a:lnTo>
                <a:lnTo>
                  <a:pt x="60718" y="69837"/>
                </a:lnTo>
                <a:lnTo>
                  <a:pt x="13855" y="69837"/>
                </a:lnTo>
                <a:lnTo>
                  <a:pt x="13855" y="46164"/>
                </a:lnTo>
                <a:lnTo>
                  <a:pt x="49758" y="46164"/>
                </a:lnTo>
                <a:lnTo>
                  <a:pt x="49758" y="33820"/>
                </a:lnTo>
                <a:lnTo>
                  <a:pt x="13855" y="33820"/>
                </a:lnTo>
                <a:lnTo>
                  <a:pt x="13855" y="12585"/>
                </a:lnTo>
                <a:lnTo>
                  <a:pt x="59220" y="12585"/>
                </a:lnTo>
                <a:lnTo>
                  <a:pt x="59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5176" y="6274746"/>
            <a:ext cx="74295" cy="82550"/>
          </a:xfrm>
          <a:custGeom>
            <a:avLst/>
            <a:gdLst/>
            <a:ahLst/>
            <a:cxnLst/>
            <a:rect l="l" t="t" r="r" b="b"/>
            <a:pathLst>
              <a:path w="74294" h="82550">
                <a:moveTo>
                  <a:pt x="73888" y="0"/>
                </a:moveTo>
                <a:lnTo>
                  <a:pt x="16738" y="0"/>
                </a:lnTo>
                <a:lnTo>
                  <a:pt x="16670" y="33820"/>
                </a:lnTo>
                <a:lnTo>
                  <a:pt x="15932" y="51366"/>
                </a:lnTo>
                <a:lnTo>
                  <a:pt x="13408" y="62450"/>
                </a:lnTo>
                <a:lnTo>
                  <a:pt x="9001" y="67559"/>
                </a:lnTo>
                <a:lnTo>
                  <a:pt x="2552" y="68795"/>
                </a:lnTo>
                <a:lnTo>
                  <a:pt x="0" y="68795"/>
                </a:lnTo>
                <a:lnTo>
                  <a:pt x="0" y="82423"/>
                </a:lnTo>
                <a:lnTo>
                  <a:pt x="2666" y="82423"/>
                </a:lnTo>
                <a:lnTo>
                  <a:pt x="14774" y="80461"/>
                </a:lnTo>
                <a:lnTo>
                  <a:pt x="23183" y="73142"/>
                </a:lnTo>
                <a:lnTo>
                  <a:pt x="28088" y="58312"/>
                </a:lnTo>
                <a:lnTo>
                  <a:pt x="29679" y="33820"/>
                </a:lnTo>
                <a:lnTo>
                  <a:pt x="29679" y="12573"/>
                </a:lnTo>
                <a:lnTo>
                  <a:pt x="73888" y="12573"/>
                </a:lnTo>
                <a:lnTo>
                  <a:pt x="73888" y="0"/>
                </a:lnTo>
                <a:close/>
              </a:path>
              <a:path w="74294" h="82550">
                <a:moveTo>
                  <a:pt x="73888" y="12573"/>
                </a:moveTo>
                <a:lnTo>
                  <a:pt x="60032" y="12573"/>
                </a:lnTo>
                <a:lnTo>
                  <a:pt x="60032" y="82423"/>
                </a:lnTo>
                <a:lnTo>
                  <a:pt x="73888" y="82423"/>
                </a:lnTo>
                <a:lnTo>
                  <a:pt x="73888" y="12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5694" y="6274739"/>
            <a:ext cx="66040" cy="82550"/>
          </a:xfrm>
          <a:custGeom>
            <a:avLst/>
            <a:gdLst/>
            <a:ahLst/>
            <a:cxnLst/>
            <a:rect l="l" t="t" r="r" b="b"/>
            <a:pathLst>
              <a:path w="66040" h="82550">
                <a:moveTo>
                  <a:pt x="66014" y="0"/>
                </a:moveTo>
                <a:lnTo>
                  <a:pt x="28397" y="0"/>
                </a:lnTo>
                <a:lnTo>
                  <a:pt x="16464" y="1686"/>
                </a:lnTo>
                <a:lnTo>
                  <a:pt x="7659" y="6564"/>
                </a:lnTo>
                <a:lnTo>
                  <a:pt x="2209" y="14364"/>
                </a:lnTo>
                <a:lnTo>
                  <a:pt x="342" y="24815"/>
                </a:lnTo>
                <a:lnTo>
                  <a:pt x="342" y="34975"/>
                </a:lnTo>
                <a:lnTo>
                  <a:pt x="4724" y="42367"/>
                </a:lnTo>
                <a:lnTo>
                  <a:pt x="12687" y="46405"/>
                </a:lnTo>
                <a:lnTo>
                  <a:pt x="0" y="82422"/>
                </a:lnTo>
                <a:lnTo>
                  <a:pt x="14071" y="82422"/>
                </a:lnTo>
                <a:lnTo>
                  <a:pt x="25742" y="49415"/>
                </a:lnTo>
                <a:lnTo>
                  <a:pt x="66014" y="49415"/>
                </a:lnTo>
                <a:lnTo>
                  <a:pt x="66014" y="37642"/>
                </a:lnTo>
                <a:lnTo>
                  <a:pt x="18694" y="37642"/>
                </a:lnTo>
                <a:lnTo>
                  <a:pt x="14414" y="32791"/>
                </a:lnTo>
                <a:lnTo>
                  <a:pt x="14414" y="16738"/>
                </a:lnTo>
                <a:lnTo>
                  <a:pt x="18694" y="12242"/>
                </a:lnTo>
                <a:lnTo>
                  <a:pt x="66014" y="12242"/>
                </a:lnTo>
                <a:lnTo>
                  <a:pt x="66014" y="0"/>
                </a:lnTo>
                <a:close/>
              </a:path>
              <a:path w="66040" h="82550">
                <a:moveTo>
                  <a:pt x="66014" y="49644"/>
                </a:moveTo>
                <a:lnTo>
                  <a:pt x="52171" y="49644"/>
                </a:lnTo>
                <a:lnTo>
                  <a:pt x="52171" y="82422"/>
                </a:lnTo>
                <a:lnTo>
                  <a:pt x="66014" y="82422"/>
                </a:lnTo>
                <a:lnTo>
                  <a:pt x="66014" y="49644"/>
                </a:lnTo>
                <a:close/>
              </a:path>
              <a:path w="66040" h="82550">
                <a:moveTo>
                  <a:pt x="66014" y="49415"/>
                </a:moveTo>
                <a:lnTo>
                  <a:pt x="25742" y="49415"/>
                </a:lnTo>
                <a:lnTo>
                  <a:pt x="28168" y="49758"/>
                </a:lnTo>
                <a:lnTo>
                  <a:pt x="66014" y="49644"/>
                </a:lnTo>
                <a:lnTo>
                  <a:pt x="66014" y="49415"/>
                </a:lnTo>
                <a:close/>
              </a:path>
              <a:path w="66040" h="82550">
                <a:moveTo>
                  <a:pt x="66014" y="12242"/>
                </a:moveTo>
                <a:lnTo>
                  <a:pt x="52171" y="12242"/>
                </a:lnTo>
                <a:lnTo>
                  <a:pt x="52171" y="37642"/>
                </a:lnTo>
                <a:lnTo>
                  <a:pt x="66014" y="37642"/>
                </a:lnTo>
                <a:lnTo>
                  <a:pt x="66014" y="122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1699" y="6274747"/>
            <a:ext cx="65405" cy="82550"/>
          </a:xfrm>
          <a:custGeom>
            <a:avLst/>
            <a:gdLst/>
            <a:ahLst/>
            <a:cxnLst/>
            <a:rect l="l" t="t" r="r" b="b"/>
            <a:pathLst>
              <a:path w="65405" h="82550">
                <a:moveTo>
                  <a:pt x="58394" y="0"/>
                </a:moveTo>
                <a:lnTo>
                  <a:pt x="0" y="0"/>
                </a:lnTo>
                <a:lnTo>
                  <a:pt x="0" y="82422"/>
                </a:lnTo>
                <a:lnTo>
                  <a:pt x="37045" y="82422"/>
                </a:lnTo>
                <a:lnTo>
                  <a:pt x="49044" y="80715"/>
                </a:lnTo>
                <a:lnTo>
                  <a:pt x="57883" y="75780"/>
                </a:lnTo>
                <a:lnTo>
                  <a:pt x="61766" y="70180"/>
                </a:lnTo>
                <a:lnTo>
                  <a:pt x="13842" y="70180"/>
                </a:lnTo>
                <a:lnTo>
                  <a:pt x="13842" y="43980"/>
                </a:lnTo>
                <a:lnTo>
                  <a:pt x="61348" y="43980"/>
                </a:lnTo>
                <a:lnTo>
                  <a:pt x="57883" y="39008"/>
                </a:lnTo>
                <a:lnTo>
                  <a:pt x="49044" y="34112"/>
                </a:lnTo>
                <a:lnTo>
                  <a:pt x="37045" y="32423"/>
                </a:lnTo>
                <a:lnTo>
                  <a:pt x="13842" y="32423"/>
                </a:lnTo>
                <a:lnTo>
                  <a:pt x="13842" y="12572"/>
                </a:lnTo>
                <a:lnTo>
                  <a:pt x="58394" y="12572"/>
                </a:lnTo>
                <a:lnTo>
                  <a:pt x="58394" y="0"/>
                </a:lnTo>
                <a:close/>
              </a:path>
              <a:path w="65405" h="82550">
                <a:moveTo>
                  <a:pt x="61348" y="43980"/>
                </a:moveTo>
                <a:lnTo>
                  <a:pt x="46735" y="43980"/>
                </a:lnTo>
                <a:lnTo>
                  <a:pt x="51244" y="48818"/>
                </a:lnTo>
                <a:lnTo>
                  <a:pt x="51244" y="65328"/>
                </a:lnTo>
                <a:lnTo>
                  <a:pt x="46977" y="70180"/>
                </a:lnTo>
                <a:lnTo>
                  <a:pt x="61766" y="70180"/>
                </a:lnTo>
                <a:lnTo>
                  <a:pt x="63345" y="67903"/>
                </a:lnTo>
                <a:lnTo>
                  <a:pt x="65214" y="57365"/>
                </a:lnTo>
                <a:lnTo>
                  <a:pt x="63345" y="46846"/>
                </a:lnTo>
                <a:lnTo>
                  <a:pt x="61348" y="4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2737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57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297" y="64173"/>
                </a:lnTo>
                <a:lnTo>
                  <a:pt x="13157" y="64173"/>
                </a:lnTo>
                <a:lnTo>
                  <a:pt x="13157" y="0"/>
                </a:lnTo>
                <a:close/>
              </a:path>
              <a:path w="69850" h="82550">
                <a:moveTo>
                  <a:pt x="69596" y="18237"/>
                </a:moveTo>
                <a:lnTo>
                  <a:pt x="56438" y="18237"/>
                </a:lnTo>
                <a:lnTo>
                  <a:pt x="56438" y="82410"/>
                </a:lnTo>
                <a:lnTo>
                  <a:pt x="69596" y="82410"/>
                </a:lnTo>
                <a:lnTo>
                  <a:pt x="69596" y="18237"/>
                </a:lnTo>
                <a:close/>
              </a:path>
              <a:path w="69850" h="82550">
                <a:moveTo>
                  <a:pt x="69596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297" y="64173"/>
                </a:lnTo>
                <a:lnTo>
                  <a:pt x="53670" y="18237"/>
                </a:lnTo>
                <a:lnTo>
                  <a:pt x="69596" y="18237"/>
                </a:lnTo>
                <a:lnTo>
                  <a:pt x="6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72323" y="6274746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405"/>
                </a:lnTo>
                <a:lnTo>
                  <a:pt x="68910" y="46405"/>
                </a:lnTo>
                <a:lnTo>
                  <a:pt x="68910" y="33477"/>
                </a:lnTo>
                <a:lnTo>
                  <a:pt x="13843" y="33477"/>
                </a:lnTo>
                <a:lnTo>
                  <a:pt x="13843" y="0"/>
                </a:lnTo>
                <a:close/>
              </a:path>
              <a:path w="69214" h="82550">
                <a:moveTo>
                  <a:pt x="68910" y="46405"/>
                </a:moveTo>
                <a:lnTo>
                  <a:pt x="55054" y="46405"/>
                </a:lnTo>
                <a:lnTo>
                  <a:pt x="55054" y="82410"/>
                </a:lnTo>
                <a:lnTo>
                  <a:pt x="68910" y="82410"/>
                </a:lnTo>
                <a:lnTo>
                  <a:pt x="68910" y="46405"/>
                </a:lnTo>
                <a:close/>
              </a:path>
              <a:path w="69214" h="82550">
                <a:moveTo>
                  <a:pt x="68910" y="0"/>
                </a:moveTo>
                <a:lnTo>
                  <a:pt x="55054" y="0"/>
                </a:lnTo>
                <a:lnTo>
                  <a:pt x="55054" y="33477"/>
                </a:lnTo>
                <a:lnTo>
                  <a:pt x="68910" y="33477"/>
                </a:lnTo>
                <a:lnTo>
                  <a:pt x="689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7172" y="6273239"/>
            <a:ext cx="72390" cy="85725"/>
          </a:xfrm>
          <a:custGeom>
            <a:avLst/>
            <a:gdLst/>
            <a:ahLst/>
            <a:cxnLst/>
            <a:rect l="l" t="t" r="r" b="b"/>
            <a:pathLst>
              <a:path w="72389" h="85725">
                <a:moveTo>
                  <a:pt x="38900" y="0"/>
                </a:moveTo>
                <a:lnTo>
                  <a:pt x="22352" y="3185"/>
                </a:lnTo>
                <a:lnTo>
                  <a:pt x="10144" y="12053"/>
                </a:lnTo>
                <a:lnTo>
                  <a:pt x="2588" y="25572"/>
                </a:lnTo>
                <a:lnTo>
                  <a:pt x="0" y="42710"/>
                </a:lnTo>
                <a:lnTo>
                  <a:pt x="2570" y="59860"/>
                </a:lnTo>
                <a:lnTo>
                  <a:pt x="10086" y="73382"/>
                </a:lnTo>
                <a:lnTo>
                  <a:pt x="22256" y="82248"/>
                </a:lnTo>
                <a:lnTo>
                  <a:pt x="38785" y="85432"/>
                </a:lnTo>
                <a:lnTo>
                  <a:pt x="51531" y="83492"/>
                </a:lnTo>
                <a:lnTo>
                  <a:pt x="61553" y="78055"/>
                </a:lnTo>
                <a:lnTo>
                  <a:pt x="65937" y="72847"/>
                </a:lnTo>
                <a:lnTo>
                  <a:pt x="38785" y="72847"/>
                </a:lnTo>
                <a:lnTo>
                  <a:pt x="27768" y="70427"/>
                </a:lnTo>
                <a:lnTo>
                  <a:pt x="20072" y="63884"/>
                </a:lnTo>
                <a:lnTo>
                  <a:pt x="15557" y="54287"/>
                </a:lnTo>
                <a:lnTo>
                  <a:pt x="14084" y="42710"/>
                </a:lnTo>
                <a:lnTo>
                  <a:pt x="15573" y="31139"/>
                </a:lnTo>
                <a:lnTo>
                  <a:pt x="20124" y="21547"/>
                </a:lnTo>
                <a:lnTo>
                  <a:pt x="27859" y="15004"/>
                </a:lnTo>
                <a:lnTo>
                  <a:pt x="38900" y="12585"/>
                </a:lnTo>
                <a:lnTo>
                  <a:pt x="65953" y="12585"/>
                </a:lnTo>
                <a:lnTo>
                  <a:pt x="60631" y="6683"/>
                </a:lnTo>
                <a:lnTo>
                  <a:pt x="50968" y="1745"/>
                </a:lnTo>
                <a:lnTo>
                  <a:pt x="38900" y="0"/>
                </a:lnTo>
                <a:close/>
              </a:path>
              <a:path w="72389" h="85725">
                <a:moveTo>
                  <a:pt x="72377" y="58991"/>
                </a:moveTo>
                <a:lnTo>
                  <a:pt x="57835" y="58991"/>
                </a:lnTo>
                <a:lnTo>
                  <a:pt x="55638" y="67767"/>
                </a:lnTo>
                <a:lnTo>
                  <a:pt x="48945" y="72847"/>
                </a:lnTo>
                <a:lnTo>
                  <a:pt x="65937" y="72847"/>
                </a:lnTo>
                <a:lnTo>
                  <a:pt x="68589" y="69697"/>
                </a:lnTo>
                <a:lnTo>
                  <a:pt x="72377" y="58991"/>
                </a:lnTo>
                <a:close/>
              </a:path>
              <a:path w="72389" h="85725">
                <a:moveTo>
                  <a:pt x="65953" y="12585"/>
                </a:moveTo>
                <a:lnTo>
                  <a:pt x="48590" y="12585"/>
                </a:lnTo>
                <a:lnTo>
                  <a:pt x="54254" y="16510"/>
                </a:lnTo>
                <a:lnTo>
                  <a:pt x="56908" y="24358"/>
                </a:lnTo>
                <a:lnTo>
                  <a:pt x="71437" y="24358"/>
                </a:lnTo>
                <a:lnTo>
                  <a:pt x="67562" y="14369"/>
                </a:lnTo>
                <a:lnTo>
                  <a:pt x="65953" y="12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5259" y="6274746"/>
            <a:ext cx="67310" cy="82550"/>
          </a:xfrm>
          <a:custGeom>
            <a:avLst/>
            <a:gdLst/>
            <a:ahLst/>
            <a:cxnLst/>
            <a:rect l="l" t="t" r="r" b="b"/>
            <a:pathLst>
              <a:path w="67310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291"/>
                </a:lnTo>
                <a:lnTo>
                  <a:pt x="50649" y="46291"/>
                </a:lnTo>
                <a:lnTo>
                  <a:pt x="47777" y="40055"/>
                </a:lnTo>
                <a:lnTo>
                  <a:pt x="50706" y="33705"/>
                </a:lnTo>
                <a:lnTo>
                  <a:pt x="13843" y="33705"/>
                </a:lnTo>
                <a:lnTo>
                  <a:pt x="13843" y="0"/>
                </a:lnTo>
                <a:close/>
              </a:path>
              <a:path w="67310" h="82550">
                <a:moveTo>
                  <a:pt x="50649" y="46291"/>
                </a:moveTo>
                <a:lnTo>
                  <a:pt x="36131" y="46291"/>
                </a:lnTo>
                <a:lnTo>
                  <a:pt x="52971" y="82410"/>
                </a:lnTo>
                <a:lnTo>
                  <a:pt x="67284" y="82410"/>
                </a:lnTo>
                <a:lnTo>
                  <a:pt x="50649" y="46291"/>
                </a:lnTo>
                <a:close/>
              </a:path>
              <a:path w="67310" h="82550">
                <a:moveTo>
                  <a:pt x="66255" y="0"/>
                </a:moveTo>
                <a:lnTo>
                  <a:pt x="51943" y="0"/>
                </a:lnTo>
                <a:lnTo>
                  <a:pt x="36131" y="33705"/>
                </a:lnTo>
                <a:lnTo>
                  <a:pt x="50706" y="33705"/>
                </a:lnTo>
                <a:lnTo>
                  <a:pt x="662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5955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57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297" y="64173"/>
                </a:lnTo>
                <a:lnTo>
                  <a:pt x="13157" y="64173"/>
                </a:lnTo>
                <a:lnTo>
                  <a:pt x="13157" y="0"/>
                </a:lnTo>
                <a:close/>
              </a:path>
              <a:path w="69850" h="82550">
                <a:moveTo>
                  <a:pt x="69608" y="18237"/>
                </a:moveTo>
                <a:lnTo>
                  <a:pt x="56438" y="18237"/>
                </a:lnTo>
                <a:lnTo>
                  <a:pt x="56438" y="82410"/>
                </a:lnTo>
                <a:lnTo>
                  <a:pt x="69608" y="82410"/>
                </a:lnTo>
                <a:lnTo>
                  <a:pt x="69608" y="18237"/>
                </a:lnTo>
                <a:close/>
              </a:path>
              <a:path w="69850" h="82550">
                <a:moveTo>
                  <a:pt x="69608" y="0"/>
                </a:moveTo>
                <a:lnTo>
                  <a:pt x="49974" y="0"/>
                </a:lnTo>
                <a:lnTo>
                  <a:pt x="15925" y="64173"/>
                </a:lnTo>
                <a:lnTo>
                  <a:pt x="29297" y="64173"/>
                </a:lnTo>
                <a:lnTo>
                  <a:pt x="53670" y="18237"/>
                </a:lnTo>
                <a:lnTo>
                  <a:pt x="69608" y="18237"/>
                </a:lnTo>
                <a:lnTo>
                  <a:pt x="69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15515" y="6252810"/>
            <a:ext cx="69850" cy="104775"/>
          </a:xfrm>
          <a:custGeom>
            <a:avLst/>
            <a:gdLst/>
            <a:ahLst/>
            <a:cxnLst/>
            <a:rect l="l" t="t" r="r" b="b"/>
            <a:pathLst>
              <a:path w="69850" h="104775">
                <a:moveTo>
                  <a:pt x="24472" y="0"/>
                </a:moveTo>
                <a:lnTo>
                  <a:pt x="13868" y="0"/>
                </a:lnTo>
                <a:lnTo>
                  <a:pt x="15668" y="7503"/>
                </a:lnTo>
                <a:lnTo>
                  <a:pt x="19978" y="13090"/>
                </a:lnTo>
                <a:lnTo>
                  <a:pt x="26453" y="16577"/>
                </a:lnTo>
                <a:lnTo>
                  <a:pt x="34747" y="17779"/>
                </a:lnTo>
                <a:lnTo>
                  <a:pt x="43162" y="16577"/>
                </a:lnTo>
                <a:lnTo>
                  <a:pt x="49671" y="13090"/>
                </a:lnTo>
                <a:lnTo>
                  <a:pt x="53091" y="8648"/>
                </a:lnTo>
                <a:lnTo>
                  <a:pt x="28638" y="8648"/>
                </a:lnTo>
                <a:lnTo>
                  <a:pt x="24828" y="5079"/>
                </a:lnTo>
                <a:lnTo>
                  <a:pt x="24472" y="0"/>
                </a:lnTo>
                <a:close/>
              </a:path>
              <a:path w="69850" h="104775">
                <a:moveTo>
                  <a:pt x="55765" y="0"/>
                </a:moveTo>
                <a:lnTo>
                  <a:pt x="45262" y="0"/>
                </a:lnTo>
                <a:lnTo>
                  <a:pt x="44805" y="5194"/>
                </a:lnTo>
                <a:lnTo>
                  <a:pt x="40868" y="8648"/>
                </a:lnTo>
                <a:lnTo>
                  <a:pt x="53091" y="8648"/>
                </a:lnTo>
                <a:lnTo>
                  <a:pt x="53972" y="7503"/>
                </a:lnTo>
                <a:lnTo>
                  <a:pt x="55765" y="0"/>
                </a:lnTo>
                <a:close/>
              </a:path>
              <a:path w="69850" h="104775">
                <a:moveTo>
                  <a:pt x="13169" y="21932"/>
                </a:moveTo>
                <a:lnTo>
                  <a:pt x="0" y="21932"/>
                </a:lnTo>
                <a:lnTo>
                  <a:pt x="0" y="104343"/>
                </a:lnTo>
                <a:lnTo>
                  <a:pt x="19634" y="104343"/>
                </a:lnTo>
                <a:lnTo>
                  <a:pt x="29303" y="86118"/>
                </a:lnTo>
                <a:lnTo>
                  <a:pt x="13169" y="86118"/>
                </a:lnTo>
                <a:lnTo>
                  <a:pt x="13169" y="21932"/>
                </a:lnTo>
                <a:close/>
              </a:path>
              <a:path w="69850" h="104775">
                <a:moveTo>
                  <a:pt x="69621" y="40170"/>
                </a:moveTo>
                <a:lnTo>
                  <a:pt x="56451" y="40170"/>
                </a:lnTo>
                <a:lnTo>
                  <a:pt x="56451" y="104343"/>
                </a:lnTo>
                <a:lnTo>
                  <a:pt x="69621" y="104343"/>
                </a:lnTo>
                <a:lnTo>
                  <a:pt x="69621" y="40170"/>
                </a:lnTo>
                <a:close/>
              </a:path>
              <a:path w="69850" h="104775">
                <a:moveTo>
                  <a:pt x="69621" y="21932"/>
                </a:moveTo>
                <a:lnTo>
                  <a:pt x="49987" y="21932"/>
                </a:lnTo>
                <a:lnTo>
                  <a:pt x="15938" y="86118"/>
                </a:lnTo>
                <a:lnTo>
                  <a:pt x="29303" y="86118"/>
                </a:lnTo>
                <a:lnTo>
                  <a:pt x="53682" y="40170"/>
                </a:lnTo>
                <a:lnTo>
                  <a:pt x="69621" y="40170"/>
                </a:lnTo>
                <a:lnTo>
                  <a:pt x="69621" y="21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8986" y="6405599"/>
            <a:ext cx="1251976" cy="25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6515" y="6274756"/>
            <a:ext cx="123189" cy="299720"/>
          </a:xfrm>
          <a:custGeom>
            <a:avLst/>
            <a:gdLst/>
            <a:ahLst/>
            <a:cxnLst/>
            <a:rect l="l" t="t" r="r" b="b"/>
            <a:pathLst>
              <a:path w="123190" h="299720">
                <a:moveTo>
                  <a:pt x="122961" y="0"/>
                </a:moveTo>
                <a:lnTo>
                  <a:pt x="36842" y="0"/>
                </a:lnTo>
                <a:lnTo>
                  <a:pt x="40977" y="51383"/>
                </a:lnTo>
                <a:lnTo>
                  <a:pt x="42881" y="100866"/>
                </a:lnTo>
                <a:lnTo>
                  <a:pt x="41144" y="148743"/>
                </a:lnTo>
                <a:lnTo>
                  <a:pt x="34360" y="195310"/>
                </a:lnTo>
                <a:lnTo>
                  <a:pt x="21118" y="240859"/>
                </a:lnTo>
                <a:lnTo>
                  <a:pt x="0" y="285686"/>
                </a:lnTo>
                <a:lnTo>
                  <a:pt x="3962" y="290080"/>
                </a:lnTo>
                <a:lnTo>
                  <a:pt x="7658" y="294703"/>
                </a:lnTo>
                <a:lnTo>
                  <a:pt x="11061" y="299554"/>
                </a:lnTo>
                <a:lnTo>
                  <a:pt x="43728" y="265231"/>
                </a:lnTo>
                <a:lnTo>
                  <a:pt x="70007" y="227059"/>
                </a:lnTo>
                <a:lnTo>
                  <a:pt x="90394" y="185654"/>
                </a:lnTo>
                <a:lnTo>
                  <a:pt x="105387" y="141631"/>
                </a:lnTo>
                <a:lnTo>
                  <a:pt x="115481" y="95604"/>
                </a:lnTo>
                <a:lnTo>
                  <a:pt x="121174" y="48188"/>
                </a:lnTo>
                <a:lnTo>
                  <a:pt x="122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967" y="6274760"/>
            <a:ext cx="98425" cy="275590"/>
          </a:xfrm>
          <a:custGeom>
            <a:avLst/>
            <a:gdLst/>
            <a:ahLst/>
            <a:cxnLst/>
            <a:rect l="l" t="t" r="r" b="b"/>
            <a:pathLst>
              <a:path w="98425" h="275590">
                <a:moveTo>
                  <a:pt x="84683" y="0"/>
                </a:moveTo>
                <a:lnTo>
                  <a:pt x="0" y="0"/>
                </a:lnTo>
                <a:lnTo>
                  <a:pt x="15436" y="45571"/>
                </a:lnTo>
                <a:lnTo>
                  <a:pt x="31457" y="88130"/>
                </a:lnTo>
                <a:lnTo>
                  <a:pt x="45700" y="129427"/>
                </a:lnTo>
                <a:lnTo>
                  <a:pt x="55803" y="171216"/>
                </a:lnTo>
                <a:lnTo>
                  <a:pt x="59404" y="215251"/>
                </a:lnTo>
                <a:lnTo>
                  <a:pt x="54140" y="263283"/>
                </a:lnTo>
                <a:lnTo>
                  <a:pt x="53695" y="265252"/>
                </a:lnTo>
                <a:lnTo>
                  <a:pt x="58115" y="268414"/>
                </a:lnTo>
                <a:lnTo>
                  <a:pt x="62344" y="271830"/>
                </a:lnTo>
                <a:lnTo>
                  <a:pt x="66357" y="275462"/>
                </a:lnTo>
                <a:lnTo>
                  <a:pt x="86092" y="231392"/>
                </a:lnTo>
                <a:lnTo>
                  <a:pt x="95907" y="187734"/>
                </a:lnTo>
                <a:lnTo>
                  <a:pt x="98237" y="143627"/>
                </a:lnTo>
                <a:lnTo>
                  <a:pt x="95519" y="98210"/>
                </a:lnTo>
                <a:lnTo>
                  <a:pt x="90189" y="50621"/>
                </a:lnTo>
                <a:lnTo>
                  <a:pt x="84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5117" y="6274756"/>
            <a:ext cx="157480" cy="257175"/>
          </a:xfrm>
          <a:custGeom>
            <a:avLst/>
            <a:gdLst/>
            <a:ahLst/>
            <a:cxnLst/>
            <a:rect l="l" t="t" r="r" b="b"/>
            <a:pathLst>
              <a:path w="157479" h="257175">
                <a:moveTo>
                  <a:pt x="84709" y="0"/>
                </a:moveTo>
                <a:lnTo>
                  <a:pt x="0" y="0"/>
                </a:lnTo>
                <a:lnTo>
                  <a:pt x="25520" y="30509"/>
                </a:lnTo>
                <a:lnTo>
                  <a:pt x="54046" y="65475"/>
                </a:lnTo>
                <a:lnTo>
                  <a:pt x="82257" y="104713"/>
                </a:lnTo>
                <a:lnTo>
                  <a:pt x="106832" y="148036"/>
                </a:lnTo>
                <a:lnTo>
                  <a:pt x="124449" y="195261"/>
                </a:lnTo>
                <a:lnTo>
                  <a:pt x="131787" y="246202"/>
                </a:lnTo>
                <a:lnTo>
                  <a:pt x="139865" y="249008"/>
                </a:lnTo>
                <a:lnTo>
                  <a:pt x="147599" y="252488"/>
                </a:lnTo>
                <a:lnTo>
                  <a:pt x="154952" y="256603"/>
                </a:lnTo>
                <a:lnTo>
                  <a:pt x="157255" y="206091"/>
                </a:lnTo>
                <a:lnTo>
                  <a:pt x="150177" y="158648"/>
                </a:lnTo>
                <a:lnTo>
                  <a:pt x="136551" y="114295"/>
                </a:lnTo>
                <a:lnTo>
                  <a:pt x="119210" y="73054"/>
                </a:lnTo>
                <a:lnTo>
                  <a:pt x="100985" y="34948"/>
                </a:lnTo>
                <a:lnTo>
                  <a:pt x="84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506" y="6274756"/>
            <a:ext cx="209550" cy="334645"/>
          </a:xfrm>
          <a:custGeom>
            <a:avLst/>
            <a:gdLst/>
            <a:ahLst/>
            <a:cxnLst/>
            <a:rect l="l" t="t" r="r" b="b"/>
            <a:pathLst>
              <a:path w="209550" h="334645">
                <a:moveTo>
                  <a:pt x="209219" y="0"/>
                </a:moveTo>
                <a:lnTo>
                  <a:pt x="132676" y="0"/>
                </a:lnTo>
                <a:lnTo>
                  <a:pt x="129738" y="48892"/>
                </a:lnTo>
                <a:lnTo>
                  <a:pt x="121078" y="98121"/>
                </a:lnTo>
                <a:lnTo>
                  <a:pt x="106925" y="146629"/>
                </a:lnTo>
                <a:lnTo>
                  <a:pt x="87510" y="193355"/>
                </a:lnTo>
                <a:lnTo>
                  <a:pt x="63064" y="237241"/>
                </a:lnTo>
                <a:lnTo>
                  <a:pt x="33817" y="277227"/>
                </a:lnTo>
                <a:lnTo>
                  <a:pt x="0" y="312254"/>
                </a:lnTo>
                <a:lnTo>
                  <a:pt x="3962" y="319366"/>
                </a:lnTo>
                <a:lnTo>
                  <a:pt x="7315" y="326872"/>
                </a:lnTo>
                <a:lnTo>
                  <a:pt x="10020" y="334657"/>
                </a:lnTo>
                <a:lnTo>
                  <a:pt x="52657" y="307603"/>
                </a:lnTo>
                <a:lnTo>
                  <a:pt x="91219" y="275339"/>
                </a:lnTo>
                <a:lnTo>
                  <a:pt x="125208" y="238359"/>
                </a:lnTo>
                <a:lnTo>
                  <a:pt x="154130" y="197156"/>
                </a:lnTo>
                <a:lnTo>
                  <a:pt x="177488" y="152225"/>
                </a:lnTo>
                <a:lnTo>
                  <a:pt x="194786" y="104059"/>
                </a:lnTo>
                <a:lnTo>
                  <a:pt x="205528" y="53152"/>
                </a:lnTo>
                <a:lnTo>
                  <a:pt x="2092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3000" y="6370224"/>
            <a:ext cx="355600" cy="286385"/>
          </a:xfrm>
          <a:custGeom>
            <a:avLst/>
            <a:gdLst/>
            <a:ahLst/>
            <a:cxnLst/>
            <a:rect l="l" t="t" r="r" b="b"/>
            <a:pathLst>
              <a:path w="355600" h="286384">
                <a:moveTo>
                  <a:pt x="149575" y="0"/>
                </a:moveTo>
                <a:lnTo>
                  <a:pt x="94106" y="8029"/>
                </a:lnTo>
                <a:lnTo>
                  <a:pt x="47733" y="34518"/>
                </a:lnTo>
                <a:lnTo>
                  <a:pt x="14783" y="75871"/>
                </a:lnTo>
                <a:lnTo>
                  <a:pt x="83" y="128054"/>
                </a:lnTo>
                <a:lnTo>
                  <a:pt x="0" y="133934"/>
                </a:lnTo>
                <a:lnTo>
                  <a:pt x="1598" y="160580"/>
                </a:lnTo>
                <a:lnTo>
                  <a:pt x="21422" y="212495"/>
                </a:lnTo>
                <a:lnTo>
                  <a:pt x="62279" y="253460"/>
                </a:lnTo>
                <a:lnTo>
                  <a:pt x="126899" y="279538"/>
                </a:lnTo>
                <a:lnTo>
                  <a:pt x="166632" y="285219"/>
                </a:lnTo>
                <a:lnTo>
                  <a:pt x="188983" y="285851"/>
                </a:lnTo>
                <a:lnTo>
                  <a:pt x="233042" y="283403"/>
                </a:lnTo>
                <a:lnTo>
                  <a:pt x="275635" y="276240"/>
                </a:lnTo>
                <a:lnTo>
                  <a:pt x="316485" y="264634"/>
                </a:lnTo>
                <a:lnTo>
                  <a:pt x="355315" y="248856"/>
                </a:lnTo>
                <a:lnTo>
                  <a:pt x="349504" y="236258"/>
                </a:lnTo>
                <a:lnTo>
                  <a:pt x="143263" y="236258"/>
                </a:lnTo>
                <a:lnTo>
                  <a:pt x="123179" y="232909"/>
                </a:lnTo>
                <a:lnTo>
                  <a:pt x="88022" y="215982"/>
                </a:lnTo>
                <a:lnTo>
                  <a:pt x="53725" y="171461"/>
                </a:lnTo>
                <a:lnTo>
                  <a:pt x="47543" y="133934"/>
                </a:lnTo>
                <a:lnTo>
                  <a:pt x="47680" y="131940"/>
                </a:lnTo>
                <a:lnTo>
                  <a:pt x="66970" y="82067"/>
                </a:lnTo>
                <a:lnTo>
                  <a:pt x="110200" y="51792"/>
                </a:lnTo>
                <a:lnTo>
                  <a:pt x="147517" y="46443"/>
                </a:lnTo>
                <a:lnTo>
                  <a:pt x="240205" y="46443"/>
                </a:lnTo>
                <a:lnTo>
                  <a:pt x="233852" y="38188"/>
                </a:lnTo>
                <a:lnTo>
                  <a:pt x="198263" y="11974"/>
                </a:lnTo>
                <a:lnTo>
                  <a:pt x="153740" y="190"/>
                </a:lnTo>
                <a:lnTo>
                  <a:pt x="153258" y="152"/>
                </a:lnTo>
                <a:lnTo>
                  <a:pt x="149575" y="0"/>
                </a:lnTo>
                <a:close/>
              </a:path>
              <a:path w="355600" h="286384">
                <a:moveTo>
                  <a:pt x="281998" y="172872"/>
                </a:moveTo>
                <a:lnTo>
                  <a:pt x="251001" y="203146"/>
                </a:lnTo>
                <a:lnTo>
                  <a:pt x="219803" y="223739"/>
                </a:lnTo>
                <a:lnTo>
                  <a:pt x="185018" y="234744"/>
                </a:lnTo>
                <a:lnTo>
                  <a:pt x="143263" y="236258"/>
                </a:lnTo>
                <a:lnTo>
                  <a:pt x="349504" y="236258"/>
                </a:lnTo>
                <a:lnTo>
                  <a:pt x="343922" y="224155"/>
                </a:lnTo>
                <a:lnTo>
                  <a:pt x="327395" y="202763"/>
                </a:lnTo>
                <a:lnTo>
                  <a:pt x="306500" y="185421"/>
                </a:lnTo>
                <a:lnTo>
                  <a:pt x="281998" y="172872"/>
                </a:lnTo>
                <a:close/>
              </a:path>
              <a:path w="355600" h="286384">
                <a:moveTo>
                  <a:pt x="148711" y="59105"/>
                </a:moveTo>
                <a:lnTo>
                  <a:pt x="102113" y="70319"/>
                </a:lnTo>
                <a:lnTo>
                  <a:pt x="70138" y="103428"/>
                </a:lnTo>
                <a:lnTo>
                  <a:pt x="61526" y="133934"/>
                </a:lnTo>
                <a:lnTo>
                  <a:pt x="61556" y="138188"/>
                </a:lnTo>
                <a:lnTo>
                  <a:pt x="73928" y="183029"/>
                </a:lnTo>
                <a:lnTo>
                  <a:pt x="109863" y="215050"/>
                </a:lnTo>
                <a:lnTo>
                  <a:pt x="145803" y="223837"/>
                </a:lnTo>
                <a:lnTo>
                  <a:pt x="168412" y="222669"/>
                </a:lnTo>
                <a:lnTo>
                  <a:pt x="209136" y="208626"/>
                </a:lnTo>
                <a:lnTo>
                  <a:pt x="241001" y="181382"/>
                </a:lnTo>
                <a:lnTo>
                  <a:pt x="243603" y="177380"/>
                </a:lnTo>
                <a:lnTo>
                  <a:pt x="147606" y="177380"/>
                </a:lnTo>
                <a:lnTo>
                  <a:pt x="145879" y="177241"/>
                </a:lnTo>
                <a:lnTo>
                  <a:pt x="111457" y="152407"/>
                </a:lnTo>
                <a:lnTo>
                  <a:pt x="109100" y="138417"/>
                </a:lnTo>
                <a:lnTo>
                  <a:pt x="109201" y="137198"/>
                </a:lnTo>
                <a:lnTo>
                  <a:pt x="139362" y="105913"/>
                </a:lnTo>
                <a:lnTo>
                  <a:pt x="146654" y="105549"/>
                </a:lnTo>
                <a:lnTo>
                  <a:pt x="202163" y="105549"/>
                </a:lnTo>
                <a:lnTo>
                  <a:pt x="202095" y="104388"/>
                </a:lnTo>
                <a:lnTo>
                  <a:pt x="180812" y="70078"/>
                </a:lnTo>
                <a:lnTo>
                  <a:pt x="151124" y="59194"/>
                </a:lnTo>
                <a:lnTo>
                  <a:pt x="148711" y="59105"/>
                </a:lnTo>
                <a:close/>
              </a:path>
              <a:path w="355600" h="286384">
                <a:moveTo>
                  <a:pt x="240205" y="46443"/>
                </a:moveTo>
                <a:lnTo>
                  <a:pt x="147517" y="46443"/>
                </a:lnTo>
                <a:lnTo>
                  <a:pt x="150375" y="46634"/>
                </a:lnTo>
                <a:lnTo>
                  <a:pt x="164284" y="48951"/>
                </a:lnTo>
                <a:lnTo>
                  <a:pt x="198533" y="69519"/>
                </a:lnTo>
                <a:lnTo>
                  <a:pt x="215816" y="104034"/>
                </a:lnTo>
                <a:lnTo>
                  <a:pt x="216550" y="118275"/>
                </a:lnTo>
                <a:lnTo>
                  <a:pt x="216426" y="119413"/>
                </a:lnTo>
                <a:lnTo>
                  <a:pt x="194965" y="161544"/>
                </a:lnTo>
                <a:lnTo>
                  <a:pt x="147606" y="177380"/>
                </a:lnTo>
                <a:lnTo>
                  <a:pt x="243603" y="177380"/>
                </a:lnTo>
                <a:lnTo>
                  <a:pt x="252473" y="163734"/>
                </a:lnTo>
                <a:lnTo>
                  <a:pt x="260331" y="143943"/>
                </a:lnTo>
                <a:lnTo>
                  <a:pt x="264129" y="122389"/>
                </a:lnTo>
                <a:lnTo>
                  <a:pt x="264277" y="119413"/>
                </a:lnTo>
                <a:lnTo>
                  <a:pt x="262929" y="96672"/>
                </a:lnTo>
                <a:lnTo>
                  <a:pt x="257110" y="75277"/>
                </a:lnTo>
                <a:lnTo>
                  <a:pt x="247270" y="55623"/>
                </a:lnTo>
                <a:lnTo>
                  <a:pt x="240205" y="46443"/>
                </a:lnTo>
                <a:close/>
              </a:path>
              <a:path w="355600" h="286384">
                <a:moveTo>
                  <a:pt x="147640" y="164668"/>
                </a:moveTo>
                <a:lnTo>
                  <a:pt x="145282" y="164668"/>
                </a:lnTo>
                <a:lnTo>
                  <a:pt x="146666" y="164719"/>
                </a:lnTo>
                <a:lnTo>
                  <a:pt x="147640" y="164668"/>
                </a:lnTo>
                <a:close/>
              </a:path>
              <a:path w="355600" h="286384">
                <a:moveTo>
                  <a:pt x="148495" y="118224"/>
                </a:moveTo>
                <a:lnTo>
                  <a:pt x="139089" y="119413"/>
                </a:lnTo>
                <a:lnTo>
                  <a:pt x="131153" y="123869"/>
                </a:lnTo>
                <a:lnTo>
                  <a:pt x="125514" y="130897"/>
                </a:lnTo>
                <a:lnTo>
                  <a:pt x="122994" y="139801"/>
                </a:lnTo>
                <a:lnTo>
                  <a:pt x="124206" y="148971"/>
                </a:lnTo>
                <a:lnTo>
                  <a:pt x="128775" y="156708"/>
                </a:lnTo>
                <a:lnTo>
                  <a:pt x="135988" y="162211"/>
                </a:lnTo>
                <a:lnTo>
                  <a:pt x="145130" y="164680"/>
                </a:lnTo>
                <a:lnTo>
                  <a:pt x="145523" y="164706"/>
                </a:lnTo>
                <a:lnTo>
                  <a:pt x="145282" y="164668"/>
                </a:lnTo>
                <a:lnTo>
                  <a:pt x="147640" y="164668"/>
                </a:lnTo>
                <a:lnTo>
                  <a:pt x="184665" y="151790"/>
                </a:lnTo>
                <a:lnTo>
                  <a:pt x="202361" y="118351"/>
                </a:lnTo>
                <a:lnTo>
                  <a:pt x="150527" y="118351"/>
                </a:lnTo>
                <a:lnTo>
                  <a:pt x="148584" y="118275"/>
                </a:lnTo>
                <a:lnTo>
                  <a:pt x="149194" y="118275"/>
                </a:lnTo>
                <a:lnTo>
                  <a:pt x="148495" y="118224"/>
                </a:lnTo>
                <a:close/>
              </a:path>
              <a:path w="355600" h="286384">
                <a:moveTo>
                  <a:pt x="109163" y="137655"/>
                </a:moveTo>
                <a:lnTo>
                  <a:pt x="109101" y="138406"/>
                </a:lnTo>
                <a:lnTo>
                  <a:pt x="109163" y="137655"/>
                </a:lnTo>
                <a:close/>
              </a:path>
              <a:path w="355600" h="286384">
                <a:moveTo>
                  <a:pt x="146489" y="105562"/>
                </a:moveTo>
                <a:lnTo>
                  <a:pt x="149880" y="105803"/>
                </a:lnTo>
                <a:lnTo>
                  <a:pt x="151785" y="106781"/>
                </a:lnTo>
                <a:lnTo>
                  <a:pt x="154413" y="109588"/>
                </a:lnTo>
                <a:lnTo>
                  <a:pt x="155163" y="111302"/>
                </a:lnTo>
                <a:lnTo>
                  <a:pt x="155061" y="113233"/>
                </a:lnTo>
                <a:lnTo>
                  <a:pt x="154921" y="114719"/>
                </a:lnTo>
                <a:lnTo>
                  <a:pt x="154261" y="115976"/>
                </a:lnTo>
                <a:lnTo>
                  <a:pt x="153270" y="116801"/>
                </a:lnTo>
                <a:lnTo>
                  <a:pt x="152127" y="117792"/>
                </a:lnTo>
                <a:lnTo>
                  <a:pt x="150527" y="118351"/>
                </a:lnTo>
                <a:lnTo>
                  <a:pt x="202361" y="118351"/>
                </a:lnTo>
                <a:lnTo>
                  <a:pt x="202635" y="116801"/>
                </a:lnTo>
                <a:lnTo>
                  <a:pt x="202673" y="116420"/>
                </a:lnTo>
                <a:lnTo>
                  <a:pt x="202582" y="112649"/>
                </a:lnTo>
                <a:lnTo>
                  <a:pt x="202165" y="105587"/>
                </a:lnTo>
                <a:lnTo>
                  <a:pt x="147174" y="105587"/>
                </a:lnTo>
                <a:lnTo>
                  <a:pt x="146489" y="105562"/>
                </a:lnTo>
                <a:close/>
              </a:path>
              <a:path w="355600" h="286384">
                <a:moveTo>
                  <a:pt x="202712" y="116128"/>
                </a:moveTo>
                <a:lnTo>
                  <a:pt x="202673" y="116420"/>
                </a:lnTo>
                <a:lnTo>
                  <a:pt x="202712" y="116128"/>
                </a:lnTo>
                <a:close/>
              </a:path>
              <a:path w="355600" h="286384">
                <a:moveTo>
                  <a:pt x="155074" y="112649"/>
                </a:moveTo>
                <a:lnTo>
                  <a:pt x="155031" y="113233"/>
                </a:lnTo>
                <a:lnTo>
                  <a:pt x="155074" y="112649"/>
                </a:lnTo>
                <a:close/>
              </a:path>
              <a:path w="355600" h="286384">
                <a:moveTo>
                  <a:pt x="202163" y="105549"/>
                </a:moveTo>
                <a:lnTo>
                  <a:pt x="146654" y="105549"/>
                </a:lnTo>
                <a:lnTo>
                  <a:pt x="147174" y="105587"/>
                </a:lnTo>
                <a:lnTo>
                  <a:pt x="202165" y="105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09562" y="1584655"/>
            <a:ext cx="9809173" cy="1945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7524" y="374459"/>
            <a:ext cx="177800" cy="217804"/>
          </a:xfrm>
          <a:custGeom>
            <a:avLst/>
            <a:gdLst/>
            <a:ahLst/>
            <a:cxnLst/>
            <a:rect l="l" t="t" r="r" b="b"/>
            <a:pathLst>
              <a:path w="177800" h="217804">
                <a:moveTo>
                  <a:pt x="36575" y="0"/>
                </a:moveTo>
                <a:lnTo>
                  <a:pt x="0" y="0"/>
                </a:lnTo>
                <a:lnTo>
                  <a:pt x="0" y="217627"/>
                </a:lnTo>
                <a:lnTo>
                  <a:pt x="36575" y="217627"/>
                </a:lnTo>
                <a:lnTo>
                  <a:pt x="36575" y="122224"/>
                </a:lnTo>
                <a:lnTo>
                  <a:pt x="133766" y="122224"/>
                </a:lnTo>
                <a:lnTo>
                  <a:pt x="126187" y="105765"/>
                </a:lnTo>
                <a:lnTo>
                  <a:pt x="133916" y="89001"/>
                </a:lnTo>
                <a:lnTo>
                  <a:pt x="36575" y="89001"/>
                </a:lnTo>
                <a:lnTo>
                  <a:pt x="36575" y="0"/>
                </a:lnTo>
                <a:close/>
              </a:path>
              <a:path w="177800" h="217804">
                <a:moveTo>
                  <a:pt x="133766" y="122224"/>
                </a:moveTo>
                <a:lnTo>
                  <a:pt x="95402" y="122224"/>
                </a:lnTo>
                <a:lnTo>
                  <a:pt x="139903" y="217627"/>
                </a:lnTo>
                <a:lnTo>
                  <a:pt x="177698" y="217627"/>
                </a:lnTo>
                <a:lnTo>
                  <a:pt x="133766" y="122224"/>
                </a:lnTo>
                <a:close/>
              </a:path>
              <a:path w="177800" h="217804">
                <a:moveTo>
                  <a:pt x="174955" y="0"/>
                </a:moveTo>
                <a:lnTo>
                  <a:pt x="137159" y="0"/>
                </a:lnTo>
                <a:lnTo>
                  <a:pt x="95402" y="89001"/>
                </a:lnTo>
                <a:lnTo>
                  <a:pt x="133916" y="89001"/>
                </a:lnTo>
                <a:lnTo>
                  <a:pt x="1749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09912" y="370497"/>
            <a:ext cx="207645" cy="226060"/>
          </a:xfrm>
          <a:custGeom>
            <a:avLst/>
            <a:gdLst/>
            <a:ahLst/>
            <a:cxnLst/>
            <a:rect l="l" t="t" r="r" b="b"/>
            <a:pathLst>
              <a:path w="207644" h="226059">
                <a:moveTo>
                  <a:pt x="103936" y="0"/>
                </a:moveTo>
                <a:lnTo>
                  <a:pt x="60299" y="7975"/>
                </a:lnTo>
                <a:lnTo>
                  <a:pt x="27431" y="31699"/>
                </a:lnTo>
                <a:lnTo>
                  <a:pt x="6857" y="67767"/>
                </a:lnTo>
                <a:lnTo>
                  <a:pt x="0" y="112775"/>
                </a:lnTo>
                <a:lnTo>
                  <a:pt x="428" y="124844"/>
                </a:lnTo>
                <a:lnTo>
                  <a:pt x="10715" y="167642"/>
                </a:lnTo>
                <a:lnTo>
                  <a:pt x="34632" y="201252"/>
                </a:lnTo>
                <a:lnTo>
                  <a:pt x="70225" y="221072"/>
                </a:lnTo>
                <a:lnTo>
                  <a:pt x="103936" y="225551"/>
                </a:lnTo>
                <a:lnTo>
                  <a:pt x="115833" y="225055"/>
                </a:lnTo>
                <a:lnTo>
                  <a:pt x="156733" y="213119"/>
                </a:lnTo>
                <a:lnTo>
                  <a:pt x="181335" y="192328"/>
                </a:lnTo>
                <a:lnTo>
                  <a:pt x="103936" y="192328"/>
                </a:lnTo>
                <a:lnTo>
                  <a:pt x="95954" y="191975"/>
                </a:lnTo>
                <a:lnTo>
                  <a:pt x="58435" y="175030"/>
                </a:lnTo>
                <a:lnTo>
                  <a:pt x="39521" y="136907"/>
                </a:lnTo>
                <a:lnTo>
                  <a:pt x="37185" y="112775"/>
                </a:lnTo>
                <a:lnTo>
                  <a:pt x="37443" y="104375"/>
                </a:lnTo>
                <a:lnTo>
                  <a:pt x="49987" y="61577"/>
                </a:lnTo>
                <a:lnTo>
                  <a:pt x="81455" y="36416"/>
                </a:lnTo>
                <a:lnTo>
                  <a:pt x="103936" y="33223"/>
                </a:lnTo>
                <a:lnTo>
                  <a:pt x="181335" y="33223"/>
                </a:lnTo>
                <a:lnTo>
                  <a:pt x="180136" y="31699"/>
                </a:lnTo>
                <a:lnTo>
                  <a:pt x="147523" y="7975"/>
                </a:lnTo>
                <a:lnTo>
                  <a:pt x="115833" y="496"/>
                </a:lnTo>
                <a:lnTo>
                  <a:pt x="103936" y="0"/>
                </a:lnTo>
                <a:close/>
              </a:path>
              <a:path w="207644" h="226059">
                <a:moveTo>
                  <a:pt x="181335" y="33223"/>
                </a:moveTo>
                <a:lnTo>
                  <a:pt x="103936" y="33223"/>
                </a:lnTo>
                <a:lnTo>
                  <a:pt x="111910" y="33576"/>
                </a:lnTo>
                <a:lnTo>
                  <a:pt x="119373" y="34639"/>
                </a:lnTo>
                <a:lnTo>
                  <a:pt x="153619" y="55778"/>
                </a:lnTo>
                <a:lnTo>
                  <a:pt x="169348" y="96323"/>
                </a:lnTo>
                <a:lnTo>
                  <a:pt x="170383" y="112775"/>
                </a:lnTo>
                <a:lnTo>
                  <a:pt x="170125" y="121175"/>
                </a:lnTo>
                <a:lnTo>
                  <a:pt x="157580" y="163973"/>
                </a:lnTo>
                <a:lnTo>
                  <a:pt x="126332" y="189135"/>
                </a:lnTo>
                <a:lnTo>
                  <a:pt x="103936" y="192328"/>
                </a:lnTo>
                <a:lnTo>
                  <a:pt x="181335" y="192328"/>
                </a:lnTo>
                <a:lnTo>
                  <a:pt x="200712" y="157778"/>
                </a:lnTo>
                <a:lnTo>
                  <a:pt x="207568" y="112775"/>
                </a:lnTo>
                <a:lnTo>
                  <a:pt x="207140" y="100707"/>
                </a:lnTo>
                <a:lnTo>
                  <a:pt x="196853" y="57909"/>
                </a:lnTo>
                <a:lnTo>
                  <a:pt x="186566" y="39870"/>
                </a:lnTo>
                <a:lnTo>
                  <a:pt x="181335" y="3322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78140" y="497141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365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59852" y="479996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0" y="0"/>
                </a:moveTo>
                <a:lnTo>
                  <a:pt x="181965" y="0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78140" y="373951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365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23530" y="49698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097"/>
                </a:lnTo>
              </a:path>
            </a:pathLst>
          </a:custGeom>
          <a:ln w="365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3530" y="374459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391"/>
                </a:lnTo>
              </a:path>
            </a:pathLst>
          </a:custGeom>
          <a:ln w="365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86267" y="592099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3596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94548" y="575589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5">
                <a:moveTo>
                  <a:pt x="0" y="0"/>
                </a:moveTo>
                <a:lnTo>
                  <a:pt x="209702" y="0"/>
                </a:lnTo>
              </a:path>
            </a:pathLst>
          </a:custGeom>
          <a:ln w="330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12836" y="374929"/>
            <a:ext cx="0" cy="184150"/>
          </a:xfrm>
          <a:custGeom>
            <a:avLst/>
            <a:gdLst/>
            <a:ahLst/>
            <a:cxnLst/>
            <a:rect l="l" t="t" r="r" b="b"/>
            <a:pathLst>
              <a:path h="184150">
                <a:moveTo>
                  <a:pt x="0" y="0"/>
                </a:moveTo>
                <a:lnTo>
                  <a:pt x="0" y="184150"/>
                </a:lnTo>
              </a:path>
            </a:pathLst>
          </a:custGeom>
          <a:ln w="365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54568" y="374472"/>
            <a:ext cx="0" cy="184785"/>
          </a:xfrm>
          <a:custGeom>
            <a:avLst/>
            <a:gdLst/>
            <a:ahLst/>
            <a:cxnLst/>
            <a:rect l="l" t="t" r="r" b="b"/>
            <a:pathLst>
              <a:path h="184784">
                <a:moveTo>
                  <a:pt x="0" y="0"/>
                </a:moveTo>
                <a:lnTo>
                  <a:pt x="0" y="184404"/>
                </a:lnTo>
              </a:path>
            </a:pathLst>
          </a:custGeom>
          <a:ln w="365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38693" y="575132"/>
            <a:ext cx="160655" cy="0"/>
          </a:xfrm>
          <a:custGeom>
            <a:avLst/>
            <a:gdLst/>
            <a:ahLst/>
            <a:cxnLst/>
            <a:rect l="l" t="t" r="r" b="b"/>
            <a:pathLst>
              <a:path w="160655">
                <a:moveTo>
                  <a:pt x="0" y="0"/>
                </a:moveTo>
                <a:lnTo>
                  <a:pt x="160324" y="0"/>
                </a:lnTo>
              </a:path>
            </a:pathLst>
          </a:custGeom>
          <a:ln w="330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56981" y="496392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0" y="62229"/>
                </a:lnTo>
              </a:path>
            </a:pathLst>
          </a:custGeom>
          <a:ln w="365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38693" y="479882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4">
                <a:moveTo>
                  <a:pt x="0" y="0"/>
                </a:moveTo>
                <a:lnTo>
                  <a:pt x="131368" y="0"/>
                </a:lnTo>
              </a:path>
            </a:pathLst>
          </a:custGeom>
          <a:ln w="330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56981" y="407492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879"/>
                </a:lnTo>
              </a:path>
            </a:pathLst>
          </a:custGeom>
          <a:ln w="365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38693" y="390982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4">
                <a:moveTo>
                  <a:pt x="0" y="0"/>
                </a:moveTo>
                <a:lnTo>
                  <a:pt x="156362" y="0"/>
                </a:lnTo>
              </a:path>
            </a:pathLst>
          </a:custGeom>
          <a:ln w="330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57844" y="407936"/>
            <a:ext cx="0" cy="184150"/>
          </a:xfrm>
          <a:custGeom>
            <a:avLst/>
            <a:gdLst/>
            <a:ahLst/>
            <a:cxnLst/>
            <a:rect l="l" t="t" r="r" b="b"/>
            <a:pathLst>
              <a:path h="184150">
                <a:moveTo>
                  <a:pt x="0" y="0"/>
                </a:moveTo>
                <a:lnTo>
                  <a:pt x="0" y="184150"/>
                </a:lnTo>
              </a:path>
            </a:pathLst>
          </a:custGeom>
          <a:ln w="365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39556" y="391426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5">
                <a:moveTo>
                  <a:pt x="0" y="0"/>
                </a:moveTo>
                <a:lnTo>
                  <a:pt x="179527" y="0"/>
                </a:lnTo>
              </a:path>
            </a:pathLst>
          </a:custGeom>
          <a:ln w="330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00795" y="407682"/>
            <a:ext cx="0" cy="184785"/>
          </a:xfrm>
          <a:custGeom>
            <a:avLst/>
            <a:gdLst/>
            <a:ahLst/>
            <a:cxnLst/>
            <a:rect l="l" t="t" r="r" b="b"/>
            <a:pathLst>
              <a:path h="184784">
                <a:moveTo>
                  <a:pt x="0" y="0"/>
                </a:moveTo>
                <a:lnTo>
                  <a:pt x="0" y="184403"/>
                </a:lnTo>
              </a:path>
            </a:pathLst>
          </a:custGeom>
          <a:ln w="365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63533" y="592099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3596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71814" y="575589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5">
                <a:moveTo>
                  <a:pt x="0" y="0"/>
                </a:moveTo>
                <a:lnTo>
                  <a:pt x="209702" y="0"/>
                </a:lnTo>
              </a:path>
            </a:pathLst>
          </a:custGeom>
          <a:ln w="330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90102" y="374929"/>
            <a:ext cx="0" cy="184150"/>
          </a:xfrm>
          <a:custGeom>
            <a:avLst/>
            <a:gdLst/>
            <a:ahLst/>
            <a:cxnLst/>
            <a:rect l="l" t="t" r="r" b="b"/>
            <a:pathLst>
              <a:path h="184150">
                <a:moveTo>
                  <a:pt x="0" y="0"/>
                </a:moveTo>
                <a:lnTo>
                  <a:pt x="0" y="184150"/>
                </a:lnTo>
              </a:path>
            </a:pathLst>
          </a:custGeom>
          <a:ln w="365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31834" y="374472"/>
            <a:ext cx="0" cy="184785"/>
          </a:xfrm>
          <a:custGeom>
            <a:avLst/>
            <a:gdLst/>
            <a:ahLst/>
            <a:cxnLst/>
            <a:rect l="l" t="t" r="r" b="b"/>
            <a:pathLst>
              <a:path h="184784">
                <a:moveTo>
                  <a:pt x="0" y="0"/>
                </a:moveTo>
                <a:lnTo>
                  <a:pt x="0" y="184404"/>
                </a:lnTo>
              </a:path>
            </a:pathLst>
          </a:custGeom>
          <a:ln w="365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15958" y="374459"/>
            <a:ext cx="184150" cy="217804"/>
          </a:xfrm>
          <a:custGeom>
            <a:avLst/>
            <a:gdLst/>
            <a:ahLst/>
            <a:cxnLst/>
            <a:rect l="l" t="t" r="r" b="b"/>
            <a:pathLst>
              <a:path w="184150" h="217804">
                <a:moveTo>
                  <a:pt x="34747" y="0"/>
                </a:moveTo>
                <a:lnTo>
                  <a:pt x="0" y="0"/>
                </a:lnTo>
                <a:lnTo>
                  <a:pt x="0" y="217627"/>
                </a:lnTo>
                <a:lnTo>
                  <a:pt x="51816" y="217627"/>
                </a:lnTo>
                <a:lnTo>
                  <a:pt x="77367" y="169468"/>
                </a:lnTo>
                <a:lnTo>
                  <a:pt x="34747" y="169468"/>
                </a:lnTo>
                <a:lnTo>
                  <a:pt x="34747" y="0"/>
                </a:lnTo>
                <a:close/>
              </a:path>
              <a:path w="184150" h="217804">
                <a:moveTo>
                  <a:pt x="183794" y="48158"/>
                </a:moveTo>
                <a:lnTo>
                  <a:pt x="149047" y="48158"/>
                </a:lnTo>
                <a:lnTo>
                  <a:pt x="149047" y="217627"/>
                </a:lnTo>
                <a:lnTo>
                  <a:pt x="183794" y="217627"/>
                </a:lnTo>
                <a:lnTo>
                  <a:pt x="183794" y="48158"/>
                </a:lnTo>
                <a:close/>
              </a:path>
              <a:path w="184150" h="217804">
                <a:moveTo>
                  <a:pt x="183794" y="0"/>
                </a:moveTo>
                <a:lnTo>
                  <a:pt x="131978" y="0"/>
                </a:lnTo>
                <a:lnTo>
                  <a:pt x="42062" y="169468"/>
                </a:lnTo>
                <a:lnTo>
                  <a:pt x="77367" y="169468"/>
                </a:lnTo>
                <a:lnTo>
                  <a:pt x="141732" y="48158"/>
                </a:lnTo>
                <a:lnTo>
                  <a:pt x="183794" y="48158"/>
                </a:lnTo>
                <a:lnTo>
                  <a:pt x="1837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43644" y="374459"/>
            <a:ext cx="174625" cy="217804"/>
          </a:xfrm>
          <a:custGeom>
            <a:avLst/>
            <a:gdLst/>
            <a:ahLst/>
            <a:cxnLst/>
            <a:rect l="l" t="t" r="r" b="b"/>
            <a:pathLst>
              <a:path w="174625" h="217804">
                <a:moveTo>
                  <a:pt x="174345" y="0"/>
                </a:moveTo>
                <a:lnTo>
                  <a:pt x="74980" y="0"/>
                </a:lnTo>
                <a:lnTo>
                  <a:pt x="63712" y="515"/>
                </a:lnTo>
                <a:lnTo>
                  <a:pt x="27270" y="12138"/>
                </a:lnTo>
                <a:lnTo>
                  <a:pt x="3162" y="46374"/>
                </a:lnTo>
                <a:lnTo>
                  <a:pt x="914" y="65532"/>
                </a:lnTo>
                <a:lnTo>
                  <a:pt x="1427" y="75331"/>
                </a:lnTo>
                <a:lnTo>
                  <a:pt x="19310" y="112934"/>
                </a:lnTo>
                <a:lnTo>
                  <a:pt x="33527" y="122529"/>
                </a:lnTo>
                <a:lnTo>
                  <a:pt x="0" y="217627"/>
                </a:lnTo>
                <a:lnTo>
                  <a:pt x="37185" y="217627"/>
                </a:lnTo>
                <a:lnTo>
                  <a:pt x="67970" y="130454"/>
                </a:lnTo>
                <a:lnTo>
                  <a:pt x="174345" y="130454"/>
                </a:lnTo>
                <a:lnTo>
                  <a:pt x="174345" y="99364"/>
                </a:lnTo>
                <a:lnTo>
                  <a:pt x="80162" y="99364"/>
                </a:lnTo>
                <a:lnTo>
                  <a:pt x="70304" y="98840"/>
                </a:lnTo>
                <a:lnTo>
                  <a:pt x="38757" y="73665"/>
                </a:lnTo>
                <a:lnTo>
                  <a:pt x="38049" y="58419"/>
                </a:lnTo>
                <a:lnTo>
                  <a:pt x="39522" y="52222"/>
                </a:lnTo>
                <a:lnTo>
                  <a:pt x="70357" y="32308"/>
                </a:lnTo>
                <a:lnTo>
                  <a:pt x="174345" y="32308"/>
                </a:lnTo>
                <a:lnTo>
                  <a:pt x="174345" y="0"/>
                </a:lnTo>
                <a:close/>
              </a:path>
              <a:path w="174625" h="217804">
                <a:moveTo>
                  <a:pt x="174345" y="130454"/>
                </a:moveTo>
                <a:lnTo>
                  <a:pt x="67970" y="130454"/>
                </a:lnTo>
                <a:lnTo>
                  <a:pt x="70103" y="130606"/>
                </a:lnTo>
                <a:lnTo>
                  <a:pt x="72796" y="130759"/>
                </a:lnTo>
                <a:lnTo>
                  <a:pt x="75996" y="130860"/>
                </a:lnTo>
                <a:lnTo>
                  <a:pt x="79197" y="131013"/>
                </a:lnTo>
                <a:lnTo>
                  <a:pt x="137769" y="131064"/>
                </a:lnTo>
                <a:lnTo>
                  <a:pt x="137769" y="217627"/>
                </a:lnTo>
                <a:lnTo>
                  <a:pt x="174345" y="217627"/>
                </a:lnTo>
                <a:lnTo>
                  <a:pt x="174345" y="130454"/>
                </a:lnTo>
                <a:close/>
              </a:path>
              <a:path w="174625" h="217804">
                <a:moveTo>
                  <a:pt x="174345" y="32308"/>
                </a:moveTo>
                <a:lnTo>
                  <a:pt x="137769" y="32308"/>
                </a:lnTo>
                <a:lnTo>
                  <a:pt x="137769" y="99364"/>
                </a:lnTo>
                <a:lnTo>
                  <a:pt x="174345" y="99364"/>
                </a:lnTo>
                <a:lnTo>
                  <a:pt x="174345" y="323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73742" y="407936"/>
            <a:ext cx="0" cy="184150"/>
          </a:xfrm>
          <a:custGeom>
            <a:avLst/>
            <a:gdLst/>
            <a:ahLst/>
            <a:cxnLst/>
            <a:rect l="l" t="t" r="r" b="b"/>
            <a:pathLst>
              <a:path h="184150">
                <a:moveTo>
                  <a:pt x="0" y="0"/>
                </a:moveTo>
                <a:lnTo>
                  <a:pt x="0" y="184150"/>
                </a:lnTo>
              </a:path>
            </a:pathLst>
          </a:custGeom>
          <a:ln w="365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55454" y="391426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5">
                <a:moveTo>
                  <a:pt x="0" y="0"/>
                </a:moveTo>
                <a:lnTo>
                  <a:pt x="179527" y="0"/>
                </a:lnTo>
              </a:path>
            </a:pathLst>
          </a:custGeom>
          <a:ln w="330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16694" y="407682"/>
            <a:ext cx="0" cy="184785"/>
          </a:xfrm>
          <a:custGeom>
            <a:avLst/>
            <a:gdLst/>
            <a:ahLst/>
            <a:cxnLst/>
            <a:rect l="l" t="t" r="r" b="b"/>
            <a:pathLst>
              <a:path h="184784">
                <a:moveTo>
                  <a:pt x="0" y="0"/>
                </a:moveTo>
                <a:lnTo>
                  <a:pt x="0" y="184403"/>
                </a:lnTo>
              </a:path>
            </a:pathLst>
          </a:custGeom>
          <a:ln w="365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77044" y="370497"/>
            <a:ext cx="207645" cy="226060"/>
          </a:xfrm>
          <a:custGeom>
            <a:avLst/>
            <a:gdLst/>
            <a:ahLst/>
            <a:cxnLst/>
            <a:rect l="l" t="t" r="r" b="b"/>
            <a:pathLst>
              <a:path w="207645" h="226059">
                <a:moveTo>
                  <a:pt x="103936" y="0"/>
                </a:moveTo>
                <a:lnTo>
                  <a:pt x="60299" y="7975"/>
                </a:lnTo>
                <a:lnTo>
                  <a:pt x="27432" y="31699"/>
                </a:lnTo>
                <a:lnTo>
                  <a:pt x="6858" y="67767"/>
                </a:lnTo>
                <a:lnTo>
                  <a:pt x="0" y="112775"/>
                </a:lnTo>
                <a:lnTo>
                  <a:pt x="428" y="124844"/>
                </a:lnTo>
                <a:lnTo>
                  <a:pt x="10715" y="167642"/>
                </a:lnTo>
                <a:lnTo>
                  <a:pt x="34632" y="201252"/>
                </a:lnTo>
                <a:lnTo>
                  <a:pt x="70225" y="221072"/>
                </a:lnTo>
                <a:lnTo>
                  <a:pt x="103936" y="225551"/>
                </a:lnTo>
                <a:lnTo>
                  <a:pt x="115833" y="225055"/>
                </a:lnTo>
                <a:lnTo>
                  <a:pt x="156733" y="213119"/>
                </a:lnTo>
                <a:lnTo>
                  <a:pt x="181335" y="192328"/>
                </a:lnTo>
                <a:lnTo>
                  <a:pt x="103936" y="192328"/>
                </a:lnTo>
                <a:lnTo>
                  <a:pt x="95954" y="191975"/>
                </a:lnTo>
                <a:lnTo>
                  <a:pt x="58435" y="175030"/>
                </a:lnTo>
                <a:lnTo>
                  <a:pt x="39521" y="136907"/>
                </a:lnTo>
                <a:lnTo>
                  <a:pt x="37185" y="112775"/>
                </a:lnTo>
                <a:lnTo>
                  <a:pt x="37443" y="104375"/>
                </a:lnTo>
                <a:lnTo>
                  <a:pt x="49987" y="61577"/>
                </a:lnTo>
                <a:lnTo>
                  <a:pt x="81455" y="36416"/>
                </a:lnTo>
                <a:lnTo>
                  <a:pt x="103936" y="33223"/>
                </a:lnTo>
                <a:lnTo>
                  <a:pt x="181335" y="33223"/>
                </a:lnTo>
                <a:lnTo>
                  <a:pt x="180136" y="31699"/>
                </a:lnTo>
                <a:lnTo>
                  <a:pt x="147523" y="7975"/>
                </a:lnTo>
                <a:lnTo>
                  <a:pt x="115833" y="496"/>
                </a:lnTo>
                <a:lnTo>
                  <a:pt x="103936" y="0"/>
                </a:lnTo>
                <a:close/>
              </a:path>
              <a:path w="207645" h="226059">
                <a:moveTo>
                  <a:pt x="181335" y="33223"/>
                </a:moveTo>
                <a:lnTo>
                  <a:pt x="103936" y="33223"/>
                </a:lnTo>
                <a:lnTo>
                  <a:pt x="111910" y="33576"/>
                </a:lnTo>
                <a:lnTo>
                  <a:pt x="119373" y="34639"/>
                </a:lnTo>
                <a:lnTo>
                  <a:pt x="153619" y="55778"/>
                </a:lnTo>
                <a:lnTo>
                  <a:pt x="169348" y="96323"/>
                </a:lnTo>
                <a:lnTo>
                  <a:pt x="170383" y="112775"/>
                </a:lnTo>
                <a:lnTo>
                  <a:pt x="170125" y="121175"/>
                </a:lnTo>
                <a:lnTo>
                  <a:pt x="157580" y="163973"/>
                </a:lnTo>
                <a:lnTo>
                  <a:pt x="126332" y="189135"/>
                </a:lnTo>
                <a:lnTo>
                  <a:pt x="103936" y="192328"/>
                </a:lnTo>
                <a:lnTo>
                  <a:pt x="181335" y="192328"/>
                </a:lnTo>
                <a:lnTo>
                  <a:pt x="200712" y="157778"/>
                </a:lnTo>
                <a:lnTo>
                  <a:pt x="207568" y="112775"/>
                </a:lnTo>
                <a:lnTo>
                  <a:pt x="207140" y="100707"/>
                </a:lnTo>
                <a:lnTo>
                  <a:pt x="196853" y="57909"/>
                </a:lnTo>
                <a:lnTo>
                  <a:pt x="186566" y="39870"/>
                </a:lnTo>
                <a:lnTo>
                  <a:pt x="181335" y="3322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5047" y="374459"/>
            <a:ext cx="225425" cy="271145"/>
          </a:xfrm>
          <a:custGeom>
            <a:avLst/>
            <a:gdLst/>
            <a:ahLst/>
            <a:cxnLst/>
            <a:rect l="l" t="t" r="r" b="b"/>
            <a:pathLst>
              <a:path w="225425" h="271145">
                <a:moveTo>
                  <a:pt x="224942" y="184404"/>
                </a:moveTo>
                <a:lnTo>
                  <a:pt x="0" y="184404"/>
                </a:lnTo>
                <a:lnTo>
                  <a:pt x="0" y="270967"/>
                </a:lnTo>
                <a:lnTo>
                  <a:pt x="35661" y="270967"/>
                </a:lnTo>
                <a:lnTo>
                  <a:pt x="35661" y="217627"/>
                </a:lnTo>
                <a:lnTo>
                  <a:pt x="224942" y="217627"/>
                </a:lnTo>
                <a:lnTo>
                  <a:pt x="224942" y="184404"/>
                </a:lnTo>
                <a:close/>
              </a:path>
              <a:path w="225425" h="271145">
                <a:moveTo>
                  <a:pt x="224942" y="217627"/>
                </a:moveTo>
                <a:lnTo>
                  <a:pt x="189280" y="217627"/>
                </a:lnTo>
                <a:lnTo>
                  <a:pt x="189280" y="270967"/>
                </a:lnTo>
                <a:lnTo>
                  <a:pt x="224942" y="270967"/>
                </a:lnTo>
                <a:lnTo>
                  <a:pt x="224942" y="217627"/>
                </a:lnTo>
                <a:close/>
              </a:path>
              <a:path w="225425" h="271145">
                <a:moveTo>
                  <a:pt x="193852" y="0"/>
                </a:moveTo>
                <a:lnTo>
                  <a:pt x="49072" y="0"/>
                </a:lnTo>
                <a:lnTo>
                  <a:pt x="49072" y="50901"/>
                </a:lnTo>
                <a:lnTo>
                  <a:pt x="47415" y="89592"/>
                </a:lnTo>
                <a:lnTo>
                  <a:pt x="42443" y="124739"/>
                </a:lnTo>
                <a:lnTo>
                  <a:pt x="34156" y="156343"/>
                </a:lnTo>
                <a:lnTo>
                  <a:pt x="22555" y="184404"/>
                </a:lnTo>
                <a:lnTo>
                  <a:pt x="60045" y="184404"/>
                </a:lnTo>
                <a:lnTo>
                  <a:pt x="74211" y="143534"/>
                </a:lnTo>
                <a:lnTo>
                  <a:pt x="81768" y="93103"/>
                </a:lnTo>
                <a:lnTo>
                  <a:pt x="83210" y="54254"/>
                </a:lnTo>
                <a:lnTo>
                  <a:pt x="83210" y="33223"/>
                </a:lnTo>
                <a:lnTo>
                  <a:pt x="193852" y="33223"/>
                </a:lnTo>
                <a:lnTo>
                  <a:pt x="193852" y="0"/>
                </a:lnTo>
                <a:close/>
              </a:path>
              <a:path w="225425" h="271145">
                <a:moveTo>
                  <a:pt x="193852" y="33223"/>
                </a:moveTo>
                <a:lnTo>
                  <a:pt x="157886" y="33223"/>
                </a:lnTo>
                <a:lnTo>
                  <a:pt x="157886" y="184404"/>
                </a:lnTo>
                <a:lnTo>
                  <a:pt x="193852" y="184404"/>
                </a:lnTo>
                <a:lnTo>
                  <a:pt x="193852" y="3322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82720" y="407479"/>
            <a:ext cx="0" cy="184150"/>
          </a:xfrm>
          <a:custGeom>
            <a:avLst/>
            <a:gdLst/>
            <a:ahLst/>
            <a:cxnLst/>
            <a:rect l="l" t="t" r="r" b="b"/>
            <a:pathLst>
              <a:path h="184150">
                <a:moveTo>
                  <a:pt x="0" y="0"/>
                </a:moveTo>
                <a:lnTo>
                  <a:pt x="0" y="184150"/>
                </a:lnTo>
              </a:path>
            </a:pathLst>
          </a:custGeom>
          <a:ln w="365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764432" y="390969"/>
            <a:ext cx="153035" cy="0"/>
          </a:xfrm>
          <a:custGeom>
            <a:avLst/>
            <a:gdLst/>
            <a:ahLst/>
            <a:cxnLst/>
            <a:rect l="l" t="t" r="r" b="b"/>
            <a:pathLst>
              <a:path w="153035">
                <a:moveTo>
                  <a:pt x="0" y="0"/>
                </a:moveTo>
                <a:lnTo>
                  <a:pt x="153009" y="0"/>
                </a:lnTo>
              </a:path>
            </a:pathLst>
          </a:custGeom>
          <a:ln w="330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46093" y="370497"/>
            <a:ext cx="207645" cy="226060"/>
          </a:xfrm>
          <a:custGeom>
            <a:avLst/>
            <a:gdLst/>
            <a:ahLst/>
            <a:cxnLst/>
            <a:rect l="l" t="t" r="r" b="b"/>
            <a:pathLst>
              <a:path w="207645" h="226059">
                <a:moveTo>
                  <a:pt x="103936" y="0"/>
                </a:moveTo>
                <a:lnTo>
                  <a:pt x="60299" y="7975"/>
                </a:lnTo>
                <a:lnTo>
                  <a:pt x="27432" y="31699"/>
                </a:lnTo>
                <a:lnTo>
                  <a:pt x="6858" y="67767"/>
                </a:lnTo>
                <a:lnTo>
                  <a:pt x="0" y="112775"/>
                </a:lnTo>
                <a:lnTo>
                  <a:pt x="428" y="124844"/>
                </a:lnTo>
                <a:lnTo>
                  <a:pt x="10715" y="167642"/>
                </a:lnTo>
                <a:lnTo>
                  <a:pt x="34632" y="201252"/>
                </a:lnTo>
                <a:lnTo>
                  <a:pt x="70225" y="221072"/>
                </a:lnTo>
                <a:lnTo>
                  <a:pt x="103936" y="225551"/>
                </a:lnTo>
                <a:lnTo>
                  <a:pt x="115833" y="225055"/>
                </a:lnTo>
                <a:lnTo>
                  <a:pt x="156733" y="213119"/>
                </a:lnTo>
                <a:lnTo>
                  <a:pt x="181335" y="192328"/>
                </a:lnTo>
                <a:lnTo>
                  <a:pt x="103936" y="192328"/>
                </a:lnTo>
                <a:lnTo>
                  <a:pt x="95954" y="191975"/>
                </a:lnTo>
                <a:lnTo>
                  <a:pt x="58435" y="175030"/>
                </a:lnTo>
                <a:lnTo>
                  <a:pt x="39521" y="136907"/>
                </a:lnTo>
                <a:lnTo>
                  <a:pt x="37185" y="112775"/>
                </a:lnTo>
                <a:lnTo>
                  <a:pt x="37443" y="104375"/>
                </a:lnTo>
                <a:lnTo>
                  <a:pt x="49987" y="61577"/>
                </a:lnTo>
                <a:lnTo>
                  <a:pt x="81455" y="36416"/>
                </a:lnTo>
                <a:lnTo>
                  <a:pt x="103936" y="33223"/>
                </a:lnTo>
                <a:lnTo>
                  <a:pt x="181335" y="33223"/>
                </a:lnTo>
                <a:lnTo>
                  <a:pt x="180136" y="31699"/>
                </a:lnTo>
                <a:lnTo>
                  <a:pt x="147523" y="7975"/>
                </a:lnTo>
                <a:lnTo>
                  <a:pt x="115833" y="496"/>
                </a:lnTo>
                <a:lnTo>
                  <a:pt x="103936" y="0"/>
                </a:lnTo>
                <a:close/>
              </a:path>
              <a:path w="207645" h="226059">
                <a:moveTo>
                  <a:pt x="181335" y="33223"/>
                </a:moveTo>
                <a:lnTo>
                  <a:pt x="103936" y="33223"/>
                </a:lnTo>
                <a:lnTo>
                  <a:pt x="111910" y="33576"/>
                </a:lnTo>
                <a:lnTo>
                  <a:pt x="119373" y="34639"/>
                </a:lnTo>
                <a:lnTo>
                  <a:pt x="153619" y="55778"/>
                </a:lnTo>
                <a:lnTo>
                  <a:pt x="169348" y="96323"/>
                </a:lnTo>
                <a:lnTo>
                  <a:pt x="170383" y="112775"/>
                </a:lnTo>
                <a:lnTo>
                  <a:pt x="170125" y="121175"/>
                </a:lnTo>
                <a:lnTo>
                  <a:pt x="157580" y="163973"/>
                </a:lnTo>
                <a:lnTo>
                  <a:pt x="126332" y="189135"/>
                </a:lnTo>
                <a:lnTo>
                  <a:pt x="103936" y="192328"/>
                </a:lnTo>
                <a:lnTo>
                  <a:pt x="181335" y="192328"/>
                </a:lnTo>
                <a:lnTo>
                  <a:pt x="200712" y="157778"/>
                </a:lnTo>
                <a:lnTo>
                  <a:pt x="207568" y="112775"/>
                </a:lnTo>
                <a:lnTo>
                  <a:pt x="207140" y="100707"/>
                </a:lnTo>
                <a:lnTo>
                  <a:pt x="196853" y="57909"/>
                </a:lnTo>
                <a:lnTo>
                  <a:pt x="186566" y="39870"/>
                </a:lnTo>
                <a:lnTo>
                  <a:pt x="181335" y="3322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62780" y="406768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0"/>
                </a:moveTo>
                <a:lnTo>
                  <a:pt x="0" y="185318"/>
                </a:lnTo>
              </a:path>
            </a:pathLst>
          </a:custGeom>
          <a:ln w="365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74693" y="390613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869" y="0"/>
                </a:lnTo>
              </a:path>
            </a:pathLst>
          </a:custGeom>
          <a:ln w="323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371594" y="370497"/>
            <a:ext cx="207645" cy="226060"/>
          </a:xfrm>
          <a:custGeom>
            <a:avLst/>
            <a:gdLst/>
            <a:ahLst/>
            <a:cxnLst/>
            <a:rect l="l" t="t" r="r" b="b"/>
            <a:pathLst>
              <a:path w="207645" h="226059">
                <a:moveTo>
                  <a:pt x="103936" y="0"/>
                </a:moveTo>
                <a:lnTo>
                  <a:pt x="60299" y="7975"/>
                </a:lnTo>
                <a:lnTo>
                  <a:pt x="27432" y="31699"/>
                </a:lnTo>
                <a:lnTo>
                  <a:pt x="6858" y="67767"/>
                </a:lnTo>
                <a:lnTo>
                  <a:pt x="0" y="112775"/>
                </a:lnTo>
                <a:lnTo>
                  <a:pt x="428" y="124844"/>
                </a:lnTo>
                <a:lnTo>
                  <a:pt x="10715" y="167642"/>
                </a:lnTo>
                <a:lnTo>
                  <a:pt x="34632" y="201252"/>
                </a:lnTo>
                <a:lnTo>
                  <a:pt x="70225" y="221072"/>
                </a:lnTo>
                <a:lnTo>
                  <a:pt x="103936" y="225551"/>
                </a:lnTo>
                <a:lnTo>
                  <a:pt x="115833" y="225055"/>
                </a:lnTo>
                <a:lnTo>
                  <a:pt x="156733" y="213119"/>
                </a:lnTo>
                <a:lnTo>
                  <a:pt x="181335" y="192328"/>
                </a:lnTo>
                <a:lnTo>
                  <a:pt x="103936" y="192328"/>
                </a:lnTo>
                <a:lnTo>
                  <a:pt x="95954" y="191975"/>
                </a:lnTo>
                <a:lnTo>
                  <a:pt x="58435" y="175030"/>
                </a:lnTo>
                <a:lnTo>
                  <a:pt x="39521" y="136907"/>
                </a:lnTo>
                <a:lnTo>
                  <a:pt x="37185" y="112775"/>
                </a:lnTo>
                <a:lnTo>
                  <a:pt x="37443" y="104375"/>
                </a:lnTo>
                <a:lnTo>
                  <a:pt x="49987" y="61577"/>
                </a:lnTo>
                <a:lnTo>
                  <a:pt x="81455" y="36416"/>
                </a:lnTo>
                <a:lnTo>
                  <a:pt x="103936" y="33223"/>
                </a:lnTo>
                <a:lnTo>
                  <a:pt x="181335" y="33223"/>
                </a:lnTo>
                <a:lnTo>
                  <a:pt x="180136" y="31699"/>
                </a:lnTo>
                <a:lnTo>
                  <a:pt x="147523" y="7975"/>
                </a:lnTo>
                <a:lnTo>
                  <a:pt x="115833" y="496"/>
                </a:lnTo>
                <a:lnTo>
                  <a:pt x="103936" y="0"/>
                </a:lnTo>
                <a:close/>
              </a:path>
              <a:path w="207645" h="226059">
                <a:moveTo>
                  <a:pt x="181335" y="33223"/>
                </a:moveTo>
                <a:lnTo>
                  <a:pt x="103936" y="33223"/>
                </a:lnTo>
                <a:lnTo>
                  <a:pt x="111910" y="33576"/>
                </a:lnTo>
                <a:lnTo>
                  <a:pt x="119373" y="34639"/>
                </a:lnTo>
                <a:lnTo>
                  <a:pt x="153619" y="55778"/>
                </a:lnTo>
                <a:lnTo>
                  <a:pt x="169348" y="96323"/>
                </a:lnTo>
                <a:lnTo>
                  <a:pt x="170383" y="112775"/>
                </a:lnTo>
                <a:lnTo>
                  <a:pt x="170125" y="121175"/>
                </a:lnTo>
                <a:lnTo>
                  <a:pt x="157580" y="163973"/>
                </a:lnTo>
                <a:lnTo>
                  <a:pt x="126332" y="189135"/>
                </a:lnTo>
                <a:lnTo>
                  <a:pt x="103936" y="192328"/>
                </a:lnTo>
                <a:lnTo>
                  <a:pt x="181335" y="192328"/>
                </a:lnTo>
                <a:lnTo>
                  <a:pt x="200712" y="157778"/>
                </a:lnTo>
                <a:lnTo>
                  <a:pt x="207568" y="112775"/>
                </a:lnTo>
                <a:lnTo>
                  <a:pt x="207140" y="100707"/>
                </a:lnTo>
                <a:lnTo>
                  <a:pt x="196853" y="57909"/>
                </a:lnTo>
                <a:lnTo>
                  <a:pt x="186566" y="39870"/>
                </a:lnTo>
                <a:lnTo>
                  <a:pt x="181335" y="3322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21529" y="374459"/>
            <a:ext cx="175895" cy="217804"/>
          </a:xfrm>
          <a:custGeom>
            <a:avLst/>
            <a:gdLst/>
            <a:ahLst/>
            <a:cxnLst/>
            <a:rect l="l" t="t" r="r" b="b"/>
            <a:pathLst>
              <a:path w="175895" h="217804">
                <a:moveTo>
                  <a:pt x="98450" y="0"/>
                </a:moveTo>
                <a:lnTo>
                  <a:pt x="0" y="0"/>
                </a:lnTo>
                <a:lnTo>
                  <a:pt x="0" y="217627"/>
                </a:lnTo>
                <a:lnTo>
                  <a:pt x="101193" y="217627"/>
                </a:lnTo>
                <a:lnTo>
                  <a:pt x="112854" y="217074"/>
                </a:lnTo>
                <a:lnTo>
                  <a:pt x="149800" y="205426"/>
                </a:lnTo>
                <a:lnTo>
                  <a:pt x="168118" y="185928"/>
                </a:lnTo>
                <a:lnTo>
                  <a:pt x="36575" y="185928"/>
                </a:lnTo>
                <a:lnTo>
                  <a:pt x="36575" y="120396"/>
                </a:lnTo>
                <a:lnTo>
                  <a:pt x="163352" y="120396"/>
                </a:lnTo>
                <a:lnTo>
                  <a:pt x="157124" y="113588"/>
                </a:lnTo>
                <a:lnTo>
                  <a:pt x="152044" y="109880"/>
                </a:lnTo>
                <a:lnTo>
                  <a:pt x="146303" y="107289"/>
                </a:lnTo>
                <a:lnTo>
                  <a:pt x="146303" y="99974"/>
                </a:lnTo>
                <a:lnTo>
                  <a:pt x="153923" y="95859"/>
                </a:lnTo>
                <a:lnTo>
                  <a:pt x="159664" y="90170"/>
                </a:lnTo>
                <a:lnTo>
                  <a:pt x="160114" y="89306"/>
                </a:lnTo>
                <a:lnTo>
                  <a:pt x="36575" y="89306"/>
                </a:lnTo>
                <a:lnTo>
                  <a:pt x="36575" y="31699"/>
                </a:lnTo>
                <a:lnTo>
                  <a:pt x="163409" y="31699"/>
                </a:lnTo>
                <a:lnTo>
                  <a:pt x="161493" y="27482"/>
                </a:lnTo>
                <a:lnTo>
                  <a:pt x="156819" y="21488"/>
                </a:lnTo>
                <a:lnTo>
                  <a:pt x="150571" y="16154"/>
                </a:lnTo>
                <a:lnTo>
                  <a:pt x="144475" y="10820"/>
                </a:lnTo>
                <a:lnTo>
                  <a:pt x="106669" y="256"/>
                </a:lnTo>
                <a:lnTo>
                  <a:pt x="98450" y="0"/>
                </a:lnTo>
                <a:close/>
              </a:path>
              <a:path w="175895" h="217804">
                <a:moveTo>
                  <a:pt x="163352" y="120396"/>
                </a:moveTo>
                <a:lnTo>
                  <a:pt x="96316" y="120396"/>
                </a:lnTo>
                <a:lnTo>
                  <a:pt x="106078" y="120909"/>
                </a:lnTo>
                <a:lnTo>
                  <a:pt x="114553" y="122447"/>
                </a:lnTo>
                <a:lnTo>
                  <a:pt x="138074" y="153009"/>
                </a:lnTo>
                <a:lnTo>
                  <a:pt x="137417" y="160724"/>
                </a:lnTo>
                <a:lnTo>
                  <a:pt x="106078" y="185413"/>
                </a:lnTo>
                <a:lnTo>
                  <a:pt x="96316" y="185928"/>
                </a:lnTo>
                <a:lnTo>
                  <a:pt x="168118" y="185928"/>
                </a:lnTo>
                <a:lnTo>
                  <a:pt x="170785" y="180701"/>
                </a:lnTo>
                <a:lnTo>
                  <a:pt x="173437" y="172866"/>
                </a:lnTo>
                <a:lnTo>
                  <a:pt x="175032" y="164449"/>
                </a:lnTo>
                <a:lnTo>
                  <a:pt x="175564" y="155448"/>
                </a:lnTo>
                <a:lnTo>
                  <a:pt x="175513" y="148183"/>
                </a:lnTo>
                <a:lnTo>
                  <a:pt x="174243" y="141376"/>
                </a:lnTo>
                <a:lnTo>
                  <a:pt x="171754" y="135026"/>
                </a:lnTo>
                <a:lnTo>
                  <a:pt x="169316" y="128676"/>
                </a:lnTo>
                <a:lnTo>
                  <a:pt x="165861" y="123139"/>
                </a:lnTo>
                <a:lnTo>
                  <a:pt x="163352" y="120396"/>
                </a:lnTo>
                <a:close/>
              </a:path>
              <a:path w="175895" h="217804">
                <a:moveTo>
                  <a:pt x="163409" y="31699"/>
                </a:moveTo>
                <a:lnTo>
                  <a:pt x="95097" y="31699"/>
                </a:lnTo>
                <a:lnTo>
                  <a:pt x="103670" y="32138"/>
                </a:lnTo>
                <a:lnTo>
                  <a:pt x="111099" y="33464"/>
                </a:lnTo>
                <a:lnTo>
                  <a:pt x="117386" y="35685"/>
                </a:lnTo>
                <a:lnTo>
                  <a:pt x="122529" y="38811"/>
                </a:lnTo>
                <a:lnTo>
                  <a:pt x="128625" y="43586"/>
                </a:lnTo>
                <a:lnTo>
                  <a:pt x="131673" y="50749"/>
                </a:lnTo>
                <a:lnTo>
                  <a:pt x="131673" y="69951"/>
                </a:lnTo>
                <a:lnTo>
                  <a:pt x="95097" y="89306"/>
                </a:lnTo>
                <a:lnTo>
                  <a:pt x="160114" y="89306"/>
                </a:lnTo>
                <a:lnTo>
                  <a:pt x="169163" y="56388"/>
                </a:lnTo>
                <a:lnTo>
                  <a:pt x="169163" y="48310"/>
                </a:lnTo>
                <a:lnTo>
                  <a:pt x="167639" y="40894"/>
                </a:lnTo>
                <a:lnTo>
                  <a:pt x="163409" y="3169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838865" y="374459"/>
            <a:ext cx="177800" cy="217804"/>
          </a:xfrm>
          <a:custGeom>
            <a:avLst/>
            <a:gdLst/>
            <a:ahLst/>
            <a:cxnLst/>
            <a:rect l="l" t="t" r="r" b="b"/>
            <a:pathLst>
              <a:path w="177800" h="217804">
                <a:moveTo>
                  <a:pt x="36575" y="0"/>
                </a:moveTo>
                <a:lnTo>
                  <a:pt x="0" y="0"/>
                </a:lnTo>
                <a:lnTo>
                  <a:pt x="0" y="217627"/>
                </a:lnTo>
                <a:lnTo>
                  <a:pt x="36575" y="217627"/>
                </a:lnTo>
                <a:lnTo>
                  <a:pt x="36575" y="122224"/>
                </a:lnTo>
                <a:lnTo>
                  <a:pt x="133766" y="122224"/>
                </a:lnTo>
                <a:lnTo>
                  <a:pt x="126187" y="105765"/>
                </a:lnTo>
                <a:lnTo>
                  <a:pt x="133916" y="89001"/>
                </a:lnTo>
                <a:lnTo>
                  <a:pt x="36575" y="89001"/>
                </a:lnTo>
                <a:lnTo>
                  <a:pt x="36575" y="0"/>
                </a:lnTo>
                <a:close/>
              </a:path>
              <a:path w="177800" h="217804">
                <a:moveTo>
                  <a:pt x="133766" y="122224"/>
                </a:moveTo>
                <a:lnTo>
                  <a:pt x="95402" y="122224"/>
                </a:lnTo>
                <a:lnTo>
                  <a:pt x="139903" y="217627"/>
                </a:lnTo>
                <a:lnTo>
                  <a:pt x="177698" y="217627"/>
                </a:lnTo>
                <a:lnTo>
                  <a:pt x="133766" y="122224"/>
                </a:lnTo>
                <a:close/>
              </a:path>
              <a:path w="177800" h="217804">
                <a:moveTo>
                  <a:pt x="174955" y="0"/>
                </a:moveTo>
                <a:lnTo>
                  <a:pt x="137159" y="0"/>
                </a:lnTo>
                <a:lnTo>
                  <a:pt x="95402" y="89001"/>
                </a:lnTo>
                <a:lnTo>
                  <a:pt x="133916" y="89001"/>
                </a:lnTo>
                <a:lnTo>
                  <a:pt x="1749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51920" y="374459"/>
            <a:ext cx="184150" cy="217804"/>
          </a:xfrm>
          <a:custGeom>
            <a:avLst/>
            <a:gdLst/>
            <a:ahLst/>
            <a:cxnLst/>
            <a:rect l="l" t="t" r="r" b="b"/>
            <a:pathLst>
              <a:path w="184150" h="217804">
                <a:moveTo>
                  <a:pt x="34747" y="0"/>
                </a:moveTo>
                <a:lnTo>
                  <a:pt x="0" y="0"/>
                </a:lnTo>
                <a:lnTo>
                  <a:pt x="0" y="217627"/>
                </a:lnTo>
                <a:lnTo>
                  <a:pt x="51816" y="217627"/>
                </a:lnTo>
                <a:lnTo>
                  <a:pt x="77367" y="169468"/>
                </a:lnTo>
                <a:lnTo>
                  <a:pt x="34747" y="169468"/>
                </a:lnTo>
                <a:lnTo>
                  <a:pt x="34747" y="0"/>
                </a:lnTo>
                <a:close/>
              </a:path>
              <a:path w="184150" h="217804">
                <a:moveTo>
                  <a:pt x="183794" y="48158"/>
                </a:moveTo>
                <a:lnTo>
                  <a:pt x="149047" y="48158"/>
                </a:lnTo>
                <a:lnTo>
                  <a:pt x="149047" y="217627"/>
                </a:lnTo>
                <a:lnTo>
                  <a:pt x="183794" y="217627"/>
                </a:lnTo>
                <a:lnTo>
                  <a:pt x="183794" y="48158"/>
                </a:lnTo>
                <a:close/>
              </a:path>
              <a:path w="184150" h="217804">
                <a:moveTo>
                  <a:pt x="183794" y="0"/>
                </a:moveTo>
                <a:lnTo>
                  <a:pt x="131978" y="0"/>
                </a:lnTo>
                <a:lnTo>
                  <a:pt x="42062" y="169468"/>
                </a:lnTo>
                <a:lnTo>
                  <a:pt x="77367" y="169468"/>
                </a:lnTo>
                <a:lnTo>
                  <a:pt x="141732" y="48158"/>
                </a:lnTo>
                <a:lnTo>
                  <a:pt x="183794" y="48158"/>
                </a:lnTo>
                <a:lnTo>
                  <a:pt x="1837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391467" y="407936"/>
            <a:ext cx="0" cy="184150"/>
          </a:xfrm>
          <a:custGeom>
            <a:avLst/>
            <a:gdLst/>
            <a:ahLst/>
            <a:cxnLst/>
            <a:rect l="l" t="t" r="r" b="b"/>
            <a:pathLst>
              <a:path h="184150">
                <a:moveTo>
                  <a:pt x="0" y="0"/>
                </a:moveTo>
                <a:lnTo>
                  <a:pt x="0" y="184150"/>
                </a:lnTo>
              </a:path>
            </a:pathLst>
          </a:custGeom>
          <a:ln w="365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73179" y="391426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>
                <a:moveTo>
                  <a:pt x="0" y="0"/>
                </a:moveTo>
                <a:lnTo>
                  <a:pt x="179527" y="0"/>
                </a:lnTo>
              </a:path>
            </a:pathLst>
          </a:custGeom>
          <a:ln w="330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34418" y="407682"/>
            <a:ext cx="0" cy="184785"/>
          </a:xfrm>
          <a:custGeom>
            <a:avLst/>
            <a:gdLst/>
            <a:ahLst/>
            <a:cxnLst/>
            <a:rect l="l" t="t" r="r" b="b"/>
            <a:pathLst>
              <a:path h="184784">
                <a:moveTo>
                  <a:pt x="0" y="0"/>
                </a:moveTo>
                <a:lnTo>
                  <a:pt x="0" y="184403"/>
                </a:lnTo>
              </a:path>
            </a:pathLst>
          </a:custGeom>
          <a:ln w="365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594768" y="370497"/>
            <a:ext cx="207645" cy="226060"/>
          </a:xfrm>
          <a:custGeom>
            <a:avLst/>
            <a:gdLst/>
            <a:ahLst/>
            <a:cxnLst/>
            <a:rect l="l" t="t" r="r" b="b"/>
            <a:pathLst>
              <a:path w="207645" h="226059">
                <a:moveTo>
                  <a:pt x="103936" y="0"/>
                </a:moveTo>
                <a:lnTo>
                  <a:pt x="60299" y="7975"/>
                </a:lnTo>
                <a:lnTo>
                  <a:pt x="27432" y="31699"/>
                </a:lnTo>
                <a:lnTo>
                  <a:pt x="6858" y="67767"/>
                </a:lnTo>
                <a:lnTo>
                  <a:pt x="0" y="112775"/>
                </a:lnTo>
                <a:lnTo>
                  <a:pt x="428" y="124844"/>
                </a:lnTo>
                <a:lnTo>
                  <a:pt x="10715" y="167642"/>
                </a:lnTo>
                <a:lnTo>
                  <a:pt x="34632" y="201252"/>
                </a:lnTo>
                <a:lnTo>
                  <a:pt x="70225" y="221072"/>
                </a:lnTo>
                <a:lnTo>
                  <a:pt x="103936" y="225551"/>
                </a:lnTo>
                <a:lnTo>
                  <a:pt x="115833" y="225055"/>
                </a:lnTo>
                <a:lnTo>
                  <a:pt x="156733" y="213119"/>
                </a:lnTo>
                <a:lnTo>
                  <a:pt x="181335" y="192328"/>
                </a:lnTo>
                <a:lnTo>
                  <a:pt x="103936" y="192328"/>
                </a:lnTo>
                <a:lnTo>
                  <a:pt x="95954" y="191975"/>
                </a:lnTo>
                <a:lnTo>
                  <a:pt x="58435" y="175030"/>
                </a:lnTo>
                <a:lnTo>
                  <a:pt x="39521" y="136907"/>
                </a:lnTo>
                <a:lnTo>
                  <a:pt x="37185" y="112775"/>
                </a:lnTo>
                <a:lnTo>
                  <a:pt x="37443" y="104375"/>
                </a:lnTo>
                <a:lnTo>
                  <a:pt x="49987" y="61577"/>
                </a:lnTo>
                <a:lnTo>
                  <a:pt x="81455" y="36416"/>
                </a:lnTo>
                <a:lnTo>
                  <a:pt x="103936" y="33223"/>
                </a:lnTo>
                <a:lnTo>
                  <a:pt x="181335" y="33223"/>
                </a:lnTo>
                <a:lnTo>
                  <a:pt x="180136" y="31699"/>
                </a:lnTo>
                <a:lnTo>
                  <a:pt x="147523" y="7975"/>
                </a:lnTo>
                <a:lnTo>
                  <a:pt x="115833" y="496"/>
                </a:lnTo>
                <a:lnTo>
                  <a:pt x="103936" y="0"/>
                </a:lnTo>
                <a:close/>
              </a:path>
              <a:path w="207645" h="226059">
                <a:moveTo>
                  <a:pt x="181335" y="33223"/>
                </a:moveTo>
                <a:lnTo>
                  <a:pt x="103936" y="33223"/>
                </a:lnTo>
                <a:lnTo>
                  <a:pt x="111910" y="33576"/>
                </a:lnTo>
                <a:lnTo>
                  <a:pt x="119373" y="34639"/>
                </a:lnTo>
                <a:lnTo>
                  <a:pt x="153619" y="55778"/>
                </a:lnTo>
                <a:lnTo>
                  <a:pt x="169348" y="96323"/>
                </a:lnTo>
                <a:lnTo>
                  <a:pt x="170383" y="112775"/>
                </a:lnTo>
                <a:lnTo>
                  <a:pt x="170125" y="121175"/>
                </a:lnTo>
                <a:lnTo>
                  <a:pt x="157580" y="163973"/>
                </a:lnTo>
                <a:lnTo>
                  <a:pt x="126332" y="189135"/>
                </a:lnTo>
                <a:lnTo>
                  <a:pt x="103936" y="192328"/>
                </a:lnTo>
                <a:lnTo>
                  <a:pt x="181335" y="192328"/>
                </a:lnTo>
                <a:lnTo>
                  <a:pt x="200712" y="157778"/>
                </a:lnTo>
                <a:lnTo>
                  <a:pt x="207568" y="112775"/>
                </a:lnTo>
                <a:lnTo>
                  <a:pt x="207140" y="100707"/>
                </a:lnTo>
                <a:lnTo>
                  <a:pt x="196853" y="57909"/>
                </a:lnTo>
                <a:lnTo>
                  <a:pt x="186566" y="39870"/>
                </a:lnTo>
                <a:lnTo>
                  <a:pt x="181335" y="3322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947727" y="407936"/>
            <a:ext cx="0" cy="184150"/>
          </a:xfrm>
          <a:custGeom>
            <a:avLst/>
            <a:gdLst/>
            <a:ahLst/>
            <a:cxnLst/>
            <a:rect l="l" t="t" r="r" b="b"/>
            <a:pathLst>
              <a:path h="184150">
                <a:moveTo>
                  <a:pt x="0" y="0"/>
                </a:moveTo>
                <a:lnTo>
                  <a:pt x="0" y="184150"/>
                </a:lnTo>
              </a:path>
            </a:pathLst>
          </a:custGeom>
          <a:ln w="365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29439" y="391426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>
                <a:moveTo>
                  <a:pt x="0" y="0"/>
                </a:moveTo>
                <a:lnTo>
                  <a:pt x="179527" y="0"/>
                </a:lnTo>
              </a:path>
            </a:pathLst>
          </a:custGeom>
          <a:ln w="330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090678" y="407682"/>
            <a:ext cx="0" cy="184785"/>
          </a:xfrm>
          <a:custGeom>
            <a:avLst/>
            <a:gdLst/>
            <a:ahLst/>
            <a:cxnLst/>
            <a:rect l="l" t="t" r="r" b="b"/>
            <a:pathLst>
              <a:path h="184784">
                <a:moveTo>
                  <a:pt x="0" y="0"/>
                </a:moveTo>
                <a:lnTo>
                  <a:pt x="0" y="184403"/>
                </a:lnTo>
              </a:path>
            </a:pathLst>
          </a:custGeom>
          <a:ln w="365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161697" y="374459"/>
            <a:ext cx="172085" cy="217804"/>
          </a:xfrm>
          <a:custGeom>
            <a:avLst/>
            <a:gdLst/>
            <a:ahLst/>
            <a:cxnLst/>
            <a:rect l="l" t="t" r="r" b="b"/>
            <a:pathLst>
              <a:path w="172085" h="217804">
                <a:moveTo>
                  <a:pt x="95707" y="0"/>
                </a:moveTo>
                <a:lnTo>
                  <a:pt x="0" y="0"/>
                </a:lnTo>
                <a:lnTo>
                  <a:pt x="0" y="217627"/>
                </a:lnTo>
                <a:lnTo>
                  <a:pt x="36576" y="217627"/>
                </a:lnTo>
                <a:lnTo>
                  <a:pt x="36576" y="135026"/>
                </a:lnTo>
                <a:lnTo>
                  <a:pt x="95707" y="135026"/>
                </a:lnTo>
                <a:lnTo>
                  <a:pt x="137007" y="126898"/>
                </a:lnTo>
                <a:lnTo>
                  <a:pt x="163363" y="102717"/>
                </a:lnTo>
                <a:lnTo>
                  <a:pt x="36576" y="102717"/>
                </a:lnTo>
                <a:lnTo>
                  <a:pt x="36576" y="32308"/>
                </a:lnTo>
                <a:lnTo>
                  <a:pt x="163520" y="32308"/>
                </a:lnTo>
                <a:lnTo>
                  <a:pt x="162915" y="31089"/>
                </a:lnTo>
                <a:lnTo>
                  <a:pt x="128054" y="4572"/>
                </a:lnTo>
                <a:lnTo>
                  <a:pt x="107403" y="533"/>
                </a:lnTo>
                <a:lnTo>
                  <a:pt x="95707" y="0"/>
                </a:lnTo>
                <a:close/>
              </a:path>
              <a:path w="172085" h="217804">
                <a:moveTo>
                  <a:pt x="163520" y="32308"/>
                </a:moveTo>
                <a:lnTo>
                  <a:pt x="90220" y="32308"/>
                </a:lnTo>
                <a:lnTo>
                  <a:pt x="97743" y="32555"/>
                </a:lnTo>
                <a:lnTo>
                  <a:pt x="104533" y="33293"/>
                </a:lnTo>
                <a:lnTo>
                  <a:pt x="134772" y="59639"/>
                </a:lnTo>
                <a:lnTo>
                  <a:pt x="134721" y="67360"/>
                </a:lnTo>
                <a:lnTo>
                  <a:pt x="109645" y="100501"/>
                </a:lnTo>
                <a:lnTo>
                  <a:pt x="90220" y="102717"/>
                </a:lnTo>
                <a:lnTo>
                  <a:pt x="163363" y="102717"/>
                </a:lnTo>
                <a:lnTo>
                  <a:pt x="166820" y="95659"/>
                </a:lnTo>
                <a:lnTo>
                  <a:pt x="169621" y="86906"/>
                </a:lnTo>
                <a:lnTo>
                  <a:pt x="171316" y="77371"/>
                </a:lnTo>
                <a:lnTo>
                  <a:pt x="171907" y="67056"/>
                </a:lnTo>
                <a:lnTo>
                  <a:pt x="171316" y="56949"/>
                </a:lnTo>
                <a:lnTo>
                  <a:pt x="169621" y="47586"/>
                </a:lnTo>
                <a:lnTo>
                  <a:pt x="166820" y="38966"/>
                </a:lnTo>
                <a:lnTo>
                  <a:pt x="163520" y="323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364694" y="370497"/>
            <a:ext cx="207645" cy="226060"/>
          </a:xfrm>
          <a:custGeom>
            <a:avLst/>
            <a:gdLst/>
            <a:ahLst/>
            <a:cxnLst/>
            <a:rect l="l" t="t" r="r" b="b"/>
            <a:pathLst>
              <a:path w="207645" h="226059">
                <a:moveTo>
                  <a:pt x="103936" y="0"/>
                </a:moveTo>
                <a:lnTo>
                  <a:pt x="60299" y="7975"/>
                </a:lnTo>
                <a:lnTo>
                  <a:pt x="27432" y="31699"/>
                </a:lnTo>
                <a:lnTo>
                  <a:pt x="6858" y="67767"/>
                </a:lnTo>
                <a:lnTo>
                  <a:pt x="0" y="112775"/>
                </a:lnTo>
                <a:lnTo>
                  <a:pt x="428" y="124844"/>
                </a:lnTo>
                <a:lnTo>
                  <a:pt x="10715" y="167642"/>
                </a:lnTo>
                <a:lnTo>
                  <a:pt x="34632" y="201252"/>
                </a:lnTo>
                <a:lnTo>
                  <a:pt x="70225" y="221072"/>
                </a:lnTo>
                <a:lnTo>
                  <a:pt x="103936" y="225551"/>
                </a:lnTo>
                <a:lnTo>
                  <a:pt x="115833" y="225055"/>
                </a:lnTo>
                <a:lnTo>
                  <a:pt x="156733" y="213119"/>
                </a:lnTo>
                <a:lnTo>
                  <a:pt x="181335" y="192328"/>
                </a:lnTo>
                <a:lnTo>
                  <a:pt x="103936" y="192328"/>
                </a:lnTo>
                <a:lnTo>
                  <a:pt x="95954" y="191975"/>
                </a:lnTo>
                <a:lnTo>
                  <a:pt x="58435" y="175030"/>
                </a:lnTo>
                <a:lnTo>
                  <a:pt x="39521" y="136907"/>
                </a:lnTo>
                <a:lnTo>
                  <a:pt x="37185" y="112775"/>
                </a:lnTo>
                <a:lnTo>
                  <a:pt x="37443" y="104375"/>
                </a:lnTo>
                <a:lnTo>
                  <a:pt x="49987" y="61577"/>
                </a:lnTo>
                <a:lnTo>
                  <a:pt x="81455" y="36416"/>
                </a:lnTo>
                <a:lnTo>
                  <a:pt x="103936" y="33223"/>
                </a:lnTo>
                <a:lnTo>
                  <a:pt x="181335" y="33223"/>
                </a:lnTo>
                <a:lnTo>
                  <a:pt x="180136" y="31699"/>
                </a:lnTo>
                <a:lnTo>
                  <a:pt x="147523" y="7975"/>
                </a:lnTo>
                <a:lnTo>
                  <a:pt x="115833" y="496"/>
                </a:lnTo>
                <a:lnTo>
                  <a:pt x="103936" y="0"/>
                </a:lnTo>
                <a:close/>
              </a:path>
              <a:path w="207645" h="226059">
                <a:moveTo>
                  <a:pt x="181335" y="33223"/>
                </a:moveTo>
                <a:lnTo>
                  <a:pt x="103936" y="33223"/>
                </a:lnTo>
                <a:lnTo>
                  <a:pt x="111910" y="33576"/>
                </a:lnTo>
                <a:lnTo>
                  <a:pt x="119373" y="34639"/>
                </a:lnTo>
                <a:lnTo>
                  <a:pt x="153619" y="55778"/>
                </a:lnTo>
                <a:lnTo>
                  <a:pt x="169348" y="96323"/>
                </a:lnTo>
                <a:lnTo>
                  <a:pt x="170383" y="112775"/>
                </a:lnTo>
                <a:lnTo>
                  <a:pt x="170125" y="121175"/>
                </a:lnTo>
                <a:lnTo>
                  <a:pt x="157580" y="163973"/>
                </a:lnTo>
                <a:lnTo>
                  <a:pt x="126332" y="189135"/>
                </a:lnTo>
                <a:lnTo>
                  <a:pt x="103936" y="192328"/>
                </a:lnTo>
                <a:lnTo>
                  <a:pt x="181335" y="192328"/>
                </a:lnTo>
                <a:lnTo>
                  <a:pt x="200712" y="157778"/>
                </a:lnTo>
                <a:lnTo>
                  <a:pt x="207568" y="112775"/>
                </a:lnTo>
                <a:lnTo>
                  <a:pt x="207140" y="100707"/>
                </a:lnTo>
                <a:lnTo>
                  <a:pt x="196853" y="57909"/>
                </a:lnTo>
                <a:lnTo>
                  <a:pt x="186566" y="39870"/>
                </a:lnTo>
                <a:lnTo>
                  <a:pt x="181335" y="3322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32917" y="407479"/>
            <a:ext cx="0" cy="184150"/>
          </a:xfrm>
          <a:custGeom>
            <a:avLst/>
            <a:gdLst/>
            <a:ahLst/>
            <a:cxnLst/>
            <a:rect l="l" t="t" r="r" b="b"/>
            <a:pathLst>
              <a:path h="184150">
                <a:moveTo>
                  <a:pt x="0" y="0"/>
                </a:moveTo>
                <a:lnTo>
                  <a:pt x="0" y="184150"/>
                </a:lnTo>
              </a:path>
            </a:pathLst>
          </a:custGeom>
          <a:ln w="365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614629" y="390969"/>
            <a:ext cx="153035" cy="0"/>
          </a:xfrm>
          <a:custGeom>
            <a:avLst/>
            <a:gdLst/>
            <a:ahLst/>
            <a:cxnLst/>
            <a:rect l="l" t="t" r="r" b="b"/>
            <a:pathLst>
              <a:path w="153034">
                <a:moveTo>
                  <a:pt x="0" y="0"/>
                </a:moveTo>
                <a:lnTo>
                  <a:pt x="153009" y="0"/>
                </a:lnTo>
              </a:path>
            </a:pathLst>
          </a:custGeom>
          <a:ln w="330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806958" y="374459"/>
            <a:ext cx="172085" cy="217804"/>
          </a:xfrm>
          <a:custGeom>
            <a:avLst/>
            <a:gdLst/>
            <a:ahLst/>
            <a:cxnLst/>
            <a:rect l="l" t="t" r="r" b="b"/>
            <a:pathLst>
              <a:path w="172084" h="217804">
                <a:moveTo>
                  <a:pt x="95707" y="0"/>
                </a:moveTo>
                <a:lnTo>
                  <a:pt x="0" y="0"/>
                </a:lnTo>
                <a:lnTo>
                  <a:pt x="0" y="217627"/>
                </a:lnTo>
                <a:lnTo>
                  <a:pt x="36576" y="217627"/>
                </a:lnTo>
                <a:lnTo>
                  <a:pt x="36576" y="135026"/>
                </a:lnTo>
                <a:lnTo>
                  <a:pt x="95707" y="135026"/>
                </a:lnTo>
                <a:lnTo>
                  <a:pt x="137007" y="126898"/>
                </a:lnTo>
                <a:lnTo>
                  <a:pt x="163363" y="102717"/>
                </a:lnTo>
                <a:lnTo>
                  <a:pt x="36576" y="102717"/>
                </a:lnTo>
                <a:lnTo>
                  <a:pt x="36576" y="32308"/>
                </a:lnTo>
                <a:lnTo>
                  <a:pt x="163520" y="32308"/>
                </a:lnTo>
                <a:lnTo>
                  <a:pt x="162915" y="31089"/>
                </a:lnTo>
                <a:lnTo>
                  <a:pt x="128054" y="4572"/>
                </a:lnTo>
                <a:lnTo>
                  <a:pt x="107403" y="533"/>
                </a:lnTo>
                <a:lnTo>
                  <a:pt x="95707" y="0"/>
                </a:lnTo>
                <a:close/>
              </a:path>
              <a:path w="172084" h="217804">
                <a:moveTo>
                  <a:pt x="163520" y="32308"/>
                </a:moveTo>
                <a:lnTo>
                  <a:pt x="90220" y="32308"/>
                </a:lnTo>
                <a:lnTo>
                  <a:pt x="97743" y="32555"/>
                </a:lnTo>
                <a:lnTo>
                  <a:pt x="104533" y="33293"/>
                </a:lnTo>
                <a:lnTo>
                  <a:pt x="134772" y="59639"/>
                </a:lnTo>
                <a:lnTo>
                  <a:pt x="134721" y="67360"/>
                </a:lnTo>
                <a:lnTo>
                  <a:pt x="109645" y="100501"/>
                </a:lnTo>
                <a:lnTo>
                  <a:pt x="90220" y="102717"/>
                </a:lnTo>
                <a:lnTo>
                  <a:pt x="163363" y="102717"/>
                </a:lnTo>
                <a:lnTo>
                  <a:pt x="166820" y="95659"/>
                </a:lnTo>
                <a:lnTo>
                  <a:pt x="169621" y="86906"/>
                </a:lnTo>
                <a:lnTo>
                  <a:pt x="171316" y="77371"/>
                </a:lnTo>
                <a:lnTo>
                  <a:pt x="171907" y="67056"/>
                </a:lnTo>
                <a:lnTo>
                  <a:pt x="171316" y="56949"/>
                </a:lnTo>
                <a:lnTo>
                  <a:pt x="169621" y="47586"/>
                </a:lnTo>
                <a:lnTo>
                  <a:pt x="166820" y="38966"/>
                </a:lnTo>
                <a:lnTo>
                  <a:pt x="163520" y="323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999909" y="374459"/>
            <a:ext cx="203835" cy="217804"/>
          </a:xfrm>
          <a:custGeom>
            <a:avLst/>
            <a:gdLst/>
            <a:ahLst/>
            <a:cxnLst/>
            <a:rect l="l" t="t" r="r" b="b"/>
            <a:pathLst>
              <a:path w="203834" h="217804">
                <a:moveTo>
                  <a:pt x="130759" y="0"/>
                </a:moveTo>
                <a:lnTo>
                  <a:pt x="72237" y="0"/>
                </a:lnTo>
                <a:lnTo>
                  <a:pt x="0" y="217627"/>
                </a:lnTo>
                <a:lnTo>
                  <a:pt x="36576" y="217627"/>
                </a:lnTo>
                <a:lnTo>
                  <a:pt x="56388" y="155143"/>
                </a:lnTo>
                <a:lnTo>
                  <a:pt x="182473" y="155143"/>
                </a:lnTo>
                <a:lnTo>
                  <a:pt x="171602" y="122529"/>
                </a:lnTo>
                <a:lnTo>
                  <a:pt x="66751" y="122529"/>
                </a:lnTo>
                <a:lnTo>
                  <a:pt x="94183" y="35661"/>
                </a:lnTo>
                <a:lnTo>
                  <a:pt x="142646" y="35661"/>
                </a:lnTo>
                <a:lnTo>
                  <a:pt x="130759" y="0"/>
                </a:lnTo>
                <a:close/>
              </a:path>
              <a:path w="203834" h="217804">
                <a:moveTo>
                  <a:pt x="182473" y="155143"/>
                </a:moveTo>
                <a:lnTo>
                  <a:pt x="145694" y="155143"/>
                </a:lnTo>
                <a:lnTo>
                  <a:pt x="165811" y="217627"/>
                </a:lnTo>
                <a:lnTo>
                  <a:pt x="203301" y="217627"/>
                </a:lnTo>
                <a:lnTo>
                  <a:pt x="182473" y="155143"/>
                </a:lnTo>
                <a:close/>
              </a:path>
              <a:path w="203834" h="217804">
                <a:moveTo>
                  <a:pt x="142646" y="35661"/>
                </a:moveTo>
                <a:lnTo>
                  <a:pt x="107289" y="35661"/>
                </a:lnTo>
                <a:lnTo>
                  <a:pt x="135026" y="122529"/>
                </a:lnTo>
                <a:lnTo>
                  <a:pt x="171602" y="122529"/>
                </a:lnTo>
                <a:lnTo>
                  <a:pt x="142646" y="3566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235507" y="374459"/>
            <a:ext cx="213360" cy="217804"/>
          </a:xfrm>
          <a:custGeom>
            <a:avLst/>
            <a:gdLst/>
            <a:ahLst/>
            <a:cxnLst/>
            <a:rect l="l" t="t" r="r" b="b"/>
            <a:pathLst>
              <a:path w="213359" h="217804">
                <a:moveTo>
                  <a:pt x="57911" y="0"/>
                </a:moveTo>
                <a:lnTo>
                  <a:pt x="0" y="0"/>
                </a:lnTo>
                <a:lnTo>
                  <a:pt x="0" y="217627"/>
                </a:lnTo>
                <a:lnTo>
                  <a:pt x="34747" y="217627"/>
                </a:lnTo>
                <a:lnTo>
                  <a:pt x="34747" y="43586"/>
                </a:lnTo>
                <a:lnTo>
                  <a:pt x="78654" y="43586"/>
                </a:lnTo>
                <a:lnTo>
                  <a:pt x="57911" y="0"/>
                </a:lnTo>
                <a:close/>
              </a:path>
              <a:path w="213359" h="217804">
                <a:moveTo>
                  <a:pt x="213055" y="43586"/>
                </a:moveTo>
                <a:lnTo>
                  <a:pt x="178307" y="43586"/>
                </a:lnTo>
                <a:lnTo>
                  <a:pt x="178307" y="217627"/>
                </a:lnTo>
                <a:lnTo>
                  <a:pt x="213055" y="217627"/>
                </a:lnTo>
                <a:lnTo>
                  <a:pt x="213055" y="43586"/>
                </a:lnTo>
                <a:close/>
              </a:path>
              <a:path w="213359" h="217804">
                <a:moveTo>
                  <a:pt x="78654" y="43586"/>
                </a:moveTo>
                <a:lnTo>
                  <a:pt x="42062" y="43586"/>
                </a:lnTo>
                <a:lnTo>
                  <a:pt x="87782" y="138988"/>
                </a:lnTo>
                <a:lnTo>
                  <a:pt x="124967" y="138988"/>
                </a:lnTo>
                <a:lnTo>
                  <a:pt x="146289" y="94792"/>
                </a:lnTo>
                <a:lnTo>
                  <a:pt x="103022" y="94792"/>
                </a:lnTo>
                <a:lnTo>
                  <a:pt x="78654" y="43586"/>
                </a:lnTo>
                <a:close/>
              </a:path>
              <a:path w="213359" h="217804">
                <a:moveTo>
                  <a:pt x="213055" y="0"/>
                </a:moveTo>
                <a:lnTo>
                  <a:pt x="154838" y="0"/>
                </a:lnTo>
                <a:lnTo>
                  <a:pt x="110337" y="94792"/>
                </a:lnTo>
                <a:lnTo>
                  <a:pt x="146289" y="94792"/>
                </a:lnTo>
                <a:lnTo>
                  <a:pt x="170992" y="43586"/>
                </a:lnTo>
                <a:lnTo>
                  <a:pt x="213055" y="43586"/>
                </a:lnTo>
                <a:lnTo>
                  <a:pt x="2130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501305" y="374459"/>
            <a:ext cx="213360" cy="217804"/>
          </a:xfrm>
          <a:custGeom>
            <a:avLst/>
            <a:gdLst/>
            <a:ahLst/>
            <a:cxnLst/>
            <a:rect l="l" t="t" r="r" b="b"/>
            <a:pathLst>
              <a:path w="213359" h="217804">
                <a:moveTo>
                  <a:pt x="57911" y="0"/>
                </a:moveTo>
                <a:lnTo>
                  <a:pt x="0" y="0"/>
                </a:lnTo>
                <a:lnTo>
                  <a:pt x="0" y="217627"/>
                </a:lnTo>
                <a:lnTo>
                  <a:pt x="34747" y="217627"/>
                </a:lnTo>
                <a:lnTo>
                  <a:pt x="34747" y="43586"/>
                </a:lnTo>
                <a:lnTo>
                  <a:pt x="78654" y="43586"/>
                </a:lnTo>
                <a:lnTo>
                  <a:pt x="57911" y="0"/>
                </a:lnTo>
                <a:close/>
              </a:path>
              <a:path w="213359" h="217804">
                <a:moveTo>
                  <a:pt x="213055" y="43586"/>
                </a:moveTo>
                <a:lnTo>
                  <a:pt x="178307" y="43586"/>
                </a:lnTo>
                <a:lnTo>
                  <a:pt x="178307" y="217627"/>
                </a:lnTo>
                <a:lnTo>
                  <a:pt x="213055" y="217627"/>
                </a:lnTo>
                <a:lnTo>
                  <a:pt x="213055" y="43586"/>
                </a:lnTo>
                <a:close/>
              </a:path>
              <a:path w="213359" h="217804">
                <a:moveTo>
                  <a:pt x="78654" y="43586"/>
                </a:moveTo>
                <a:lnTo>
                  <a:pt x="42062" y="43586"/>
                </a:lnTo>
                <a:lnTo>
                  <a:pt x="87782" y="138988"/>
                </a:lnTo>
                <a:lnTo>
                  <a:pt x="124967" y="138988"/>
                </a:lnTo>
                <a:lnTo>
                  <a:pt x="146289" y="94792"/>
                </a:lnTo>
                <a:lnTo>
                  <a:pt x="103022" y="94792"/>
                </a:lnTo>
                <a:lnTo>
                  <a:pt x="78654" y="43586"/>
                </a:lnTo>
                <a:close/>
              </a:path>
              <a:path w="213359" h="217804">
                <a:moveTo>
                  <a:pt x="213055" y="0"/>
                </a:moveTo>
                <a:lnTo>
                  <a:pt x="154838" y="0"/>
                </a:lnTo>
                <a:lnTo>
                  <a:pt x="110337" y="94792"/>
                </a:lnTo>
                <a:lnTo>
                  <a:pt x="146289" y="94792"/>
                </a:lnTo>
                <a:lnTo>
                  <a:pt x="170992" y="43586"/>
                </a:lnTo>
                <a:lnTo>
                  <a:pt x="213055" y="43586"/>
                </a:lnTo>
                <a:lnTo>
                  <a:pt x="2130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767091" y="575132"/>
            <a:ext cx="160655" cy="0"/>
          </a:xfrm>
          <a:custGeom>
            <a:avLst/>
            <a:gdLst/>
            <a:ahLst/>
            <a:cxnLst/>
            <a:rect l="l" t="t" r="r" b="b"/>
            <a:pathLst>
              <a:path w="160654">
                <a:moveTo>
                  <a:pt x="0" y="0"/>
                </a:moveTo>
                <a:lnTo>
                  <a:pt x="160324" y="0"/>
                </a:lnTo>
              </a:path>
            </a:pathLst>
          </a:custGeom>
          <a:ln w="330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785379" y="496392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0" y="62229"/>
                </a:lnTo>
              </a:path>
            </a:pathLst>
          </a:custGeom>
          <a:ln w="365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767091" y="479882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368" y="0"/>
                </a:lnTo>
              </a:path>
            </a:pathLst>
          </a:custGeom>
          <a:ln w="330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785379" y="407492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879"/>
                </a:lnTo>
              </a:path>
            </a:pathLst>
          </a:custGeom>
          <a:ln w="365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767091" y="390982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362" y="0"/>
                </a:lnTo>
              </a:path>
            </a:pathLst>
          </a:custGeom>
          <a:ln w="330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052689" y="374459"/>
            <a:ext cx="213360" cy="217804"/>
          </a:xfrm>
          <a:custGeom>
            <a:avLst/>
            <a:gdLst/>
            <a:ahLst/>
            <a:cxnLst/>
            <a:rect l="l" t="t" r="r" b="b"/>
            <a:pathLst>
              <a:path w="213359" h="217804">
                <a:moveTo>
                  <a:pt x="57911" y="0"/>
                </a:moveTo>
                <a:lnTo>
                  <a:pt x="0" y="0"/>
                </a:lnTo>
                <a:lnTo>
                  <a:pt x="0" y="217627"/>
                </a:lnTo>
                <a:lnTo>
                  <a:pt x="34747" y="217627"/>
                </a:lnTo>
                <a:lnTo>
                  <a:pt x="34747" y="43586"/>
                </a:lnTo>
                <a:lnTo>
                  <a:pt x="78654" y="43586"/>
                </a:lnTo>
                <a:lnTo>
                  <a:pt x="57911" y="0"/>
                </a:lnTo>
                <a:close/>
              </a:path>
              <a:path w="213359" h="217804">
                <a:moveTo>
                  <a:pt x="213055" y="43586"/>
                </a:moveTo>
                <a:lnTo>
                  <a:pt x="178307" y="43586"/>
                </a:lnTo>
                <a:lnTo>
                  <a:pt x="178307" y="217627"/>
                </a:lnTo>
                <a:lnTo>
                  <a:pt x="213055" y="217627"/>
                </a:lnTo>
                <a:lnTo>
                  <a:pt x="213055" y="43586"/>
                </a:lnTo>
                <a:close/>
              </a:path>
              <a:path w="213359" h="217804">
                <a:moveTo>
                  <a:pt x="78654" y="43586"/>
                </a:moveTo>
                <a:lnTo>
                  <a:pt x="42062" y="43586"/>
                </a:lnTo>
                <a:lnTo>
                  <a:pt x="87782" y="138988"/>
                </a:lnTo>
                <a:lnTo>
                  <a:pt x="124967" y="138988"/>
                </a:lnTo>
                <a:lnTo>
                  <a:pt x="146289" y="94792"/>
                </a:lnTo>
                <a:lnTo>
                  <a:pt x="103022" y="94792"/>
                </a:lnTo>
                <a:lnTo>
                  <a:pt x="78654" y="43586"/>
                </a:lnTo>
                <a:close/>
              </a:path>
              <a:path w="213359" h="217804">
                <a:moveTo>
                  <a:pt x="213055" y="0"/>
                </a:moveTo>
                <a:lnTo>
                  <a:pt x="154838" y="0"/>
                </a:lnTo>
                <a:lnTo>
                  <a:pt x="110337" y="94792"/>
                </a:lnTo>
                <a:lnTo>
                  <a:pt x="146289" y="94792"/>
                </a:lnTo>
                <a:lnTo>
                  <a:pt x="170992" y="43586"/>
                </a:lnTo>
                <a:lnTo>
                  <a:pt x="213055" y="43586"/>
                </a:lnTo>
                <a:lnTo>
                  <a:pt x="2130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297748" y="374459"/>
            <a:ext cx="203835" cy="217804"/>
          </a:xfrm>
          <a:custGeom>
            <a:avLst/>
            <a:gdLst/>
            <a:ahLst/>
            <a:cxnLst/>
            <a:rect l="l" t="t" r="r" b="b"/>
            <a:pathLst>
              <a:path w="203834" h="217804">
                <a:moveTo>
                  <a:pt x="130759" y="0"/>
                </a:moveTo>
                <a:lnTo>
                  <a:pt x="72237" y="0"/>
                </a:lnTo>
                <a:lnTo>
                  <a:pt x="0" y="217627"/>
                </a:lnTo>
                <a:lnTo>
                  <a:pt x="36576" y="217627"/>
                </a:lnTo>
                <a:lnTo>
                  <a:pt x="56388" y="155143"/>
                </a:lnTo>
                <a:lnTo>
                  <a:pt x="182473" y="155143"/>
                </a:lnTo>
                <a:lnTo>
                  <a:pt x="171602" y="122529"/>
                </a:lnTo>
                <a:lnTo>
                  <a:pt x="66751" y="122529"/>
                </a:lnTo>
                <a:lnTo>
                  <a:pt x="94183" y="35661"/>
                </a:lnTo>
                <a:lnTo>
                  <a:pt x="142646" y="35661"/>
                </a:lnTo>
                <a:lnTo>
                  <a:pt x="130759" y="0"/>
                </a:lnTo>
                <a:close/>
              </a:path>
              <a:path w="203834" h="217804">
                <a:moveTo>
                  <a:pt x="182473" y="155143"/>
                </a:moveTo>
                <a:lnTo>
                  <a:pt x="145694" y="155143"/>
                </a:lnTo>
                <a:lnTo>
                  <a:pt x="165811" y="217627"/>
                </a:lnTo>
                <a:lnTo>
                  <a:pt x="203301" y="217627"/>
                </a:lnTo>
                <a:lnTo>
                  <a:pt x="182473" y="155143"/>
                </a:lnTo>
                <a:close/>
              </a:path>
              <a:path w="203834" h="217804">
                <a:moveTo>
                  <a:pt x="142646" y="35661"/>
                </a:moveTo>
                <a:lnTo>
                  <a:pt x="107289" y="35661"/>
                </a:lnTo>
                <a:lnTo>
                  <a:pt x="135026" y="122529"/>
                </a:lnTo>
                <a:lnTo>
                  <a:pt x="171602" y="122529"/>
                </a:lnTo>
                <a:lnTo>
                  <a:pt x="142646" y="3566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551646" y="407479"/>
            <a:ext cx="0" cy="184150"/>
          </a:xfrm>
          <a:custGeom>
            <a:avLst/>
            <a:gdLst/>
            <a:ahLst/>
            <a:cxnLst/>
            <a:rect l="l" t="t" r="r" b="b"/>
            <a:pathLst>
              <a:path h="184150">
                <a:moveTo>
                  <a:pt x="0" y="0"/>
                </a:moveTo>
                <a:lnTo>
                  <a:pt x="0" y="184150"/>
                </a:lnTo>
              </a:path>
            </a:pathLst>
          </a:custGeom>
          <a:ln w="365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33358" y="390969"/>
            <a:ext cx="153035" cy="0"/>
          </a:xfrm>
          <a:custGeom>
            <a:avLst/>
            <a:gdLst/>
            <a:ahLst/>
            <a:cxnLst/>
            <a:rect l="l" t="t" r="r" b="b"/>
            <a:pathLst>
              <a:path w="153034">
                <a:moveTo>
                  <a:pt x="0" y="0"/>
                </a:moveTo>
                <a:lnTo>
                  <a:pt x="153009" y="0"/>
                </a:lnTo>
              </a:path>
            </a:pathLst>
          </a:custGeom>
          <a:ln w="330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725687" y="374459"/>
            <a:ext cx="184150" cy="217804"/>
          </a:xfrm>
          <a:custGeom>
            <a:avLst/>
            <a:gdLst/>
            <a:ahLst/>
            <a:cxnLst/>
            <a:rect l="l" t="t" r="r" b="b"/>
            <a:pathLst>
              <a:path w="184150" h="217804">
                <a:moveTo>
                  <a:pt x="34747" y="0"/>
                </a:moveTo>
                <a:lnTo>
                  <a:pt x="0" y="0"/>
                </a:lnTo>
                <a:lnTo>
                  <a:pt x="0" y="217627"/>
                </a:lnTo>
                <a:lnTo>
                  <a:pt x="51816" y="217627"/>
                </a:lnTo>
                <a:lnTo>
                  <a:pt x="77367" y="169468"/>
                </a:lnTo>
                <a:lnTo>
                  <a:pt x="34747" y="169468"/>
                </a:lnTo>
                <a:lnTo>
                  <a:pt x="34747" y="0"/>
                </a:lnTo>
                <a:close/>
              </a:path>
              <a:path w="184150" h="217804">
                <a:moveTo>
                  <a:pt x="183794" y="48158"/>
                </a:moveTo>
                <a:lnTo>
                  <a:pt x="149047" y="48158"/>
                </a:lnTo>
                <a:lnTo>
                  <a:pt x="149047" y="217627"/>
                </a:lnTo>
                <a:lnTo>
                  <a:pt x="183794" y="217627"/>
                </a:lnTo>
                <a:lnTo>
                  <a:pt x="183794" y="48158"/>
                </a:lnTo>
                <a:close/>
              </a:path>
              <a:path w="184150" h="217804">
                <a:moveTo>
                  <a:pt x="183794" y="0"/>
                </a:moveTo>
                <a:lnTo>
                  <a:pt x="131978" y="0"/>
                </a:lnTo>
                <a:lnTo>
                  <a:pt x="42062" y="169468"/>
                </a:lnTo>
                <a:lnTo>
                  <a:pt x="77367" y="169468"/>
                </a:lnTo>
                <a:lnTo>
                  <a:pt x="141732" y="48158"/>
                </a:lnTo>
                <a:lnTo>
                  <a:pt x="183794" y="48158"/>
                </a:lnTo>
                <a:lnTo>
                  <a:pt x="1837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951556" y="370497"/>
            <a:ext cx="191135" cy="226060"/>
          </a:xfrm>
          <a:custGeom>
            <a:avLst/>
            <a:gdLst/>
            <a:ahLst/>
            <a:cxnLst/>
            <a:rect l="l" t="t" r="r" b="b"/>
            <a:pathLst>
              <a:path w="191134" h="226059">
                <a:moveTo>
                  <a:pt x="102717" y="0"/>
                </a:moveTo>
                <a:lnTo>
                  <a:pt x="59791" y="7823"/>
                </a:lnTo>
                <a:lnTo>
                  <a:pt x="27127" y="31394"/>
                </a:lnTo>
                <a:lnTo>
                  <a:pt x="6807" y="67259"/>
                </a:lnTo>
                <a:lnTo>
                  <a:pt x="0" y="112776"/>
                </a:lnTo>
                <a:lnTo>
                  <a:pt x="427" y="125052"/>
                </a:lnTo>
                <a:lnTo>
                  <a:pt x="10646" y="168209"/>
                </a:lnTo>
                <a:lnTo>
                  <a:pt x="34212" y="201749"/>
                </a:lnTo>
                <a:lnTo>
                  <a:pt x="69258" y="221180"/>
                </a:lnTo>
                <a:lnTo>
                  <a:pt x="102412" y="225552"/>
                </a:lnTo>
                <a:lnTo>
                  <a:pt x="114204" y="224951"/>
                </a:lnTo>
                <a:lnTo>
                  <a:pt x="154075" y="212151"/>
                </a:lnTo>
                <a:lnTo>
                  <a:pt x="175747" y="192328"/>
                </a:lnTo>
                <a:lnTo>
                  <a:pt x="102412" y="192328"/>
                </a:lnTo>
                <a:lnTo>
                  <a:pt x="94650" y="191985"/>
                </a:lnTo>
                <a:lnTo>
                  <a:pt x="58103" y="175325"/>
                </a:lnTo>
                <a:lnTo>
                  <a:pt x="39500" y="137143"/>
                </a:lnTo>
                <a:lnTo>
                  <a:pt x="37185" y="112776"/>
                </a:lnTo>
                <a:lnTo>
                  <a:pt x="37443" y="104375"/>
                </a:lnTo>
                <a:lnTo>
                  <a:pt x="49987" y="61577"/>
                </a:lnTo>
                <a:lnTo>
                  <a:pt x="80879" y="36416"/>
                </a:lnTo>
                <a:lnTo>
                  <a:pt x="102717" y="33223"/>
                </a:lnTo>
                <a:lnTo>
                  <a:pt x="175119" y="33223"/>
                </a:lnTo>
                <a:lnTo>
                  <a:pt x="174524" y="32358"/>
                </a:lnTo>
                <a:lnTo>
                  <a:pt x="141005" y="6855"/>
                </a:lnTo>
                <a:lnTo>
                  <a:pt x="111108" y="275"/>
                </a:lnTo>
                <a:lnTo>
                  <a:pt x="102717" y="0"/>
                </a:lnTo>
                <a:close/>
              </a:path>
              <a:path w="191134" h="226059">
                <a:moveTo>
                  <a:pt x="191109" y="155752"/>
                </a:moveTo>
                <a:lnTo>
                  <a:pt x="152704" y="155752"/>
                </a:lnTo>
                <a:lnTo>
                  <a:pt x="149933" y="164010"/>
                </a:lnTo>
                <a:lnTo>
                  <a:pt x="146113" y="171259"/>
                </a:lnTo>
                <a:lnTo>
                  <a:pt x="111956" y="191700"/>
                </a:lnTo>
                <a:lnTo>
                  <a:pt x="102412" y="192328"/>
                </a:lnTo>
                <a:lnTo>
                  <a:pt x="175747" y="192328"/>
                </a:lnTo>
                <a:lnTo>
                  <a:pt x="180865" y="184520"/>
                </a:lnTo>
                <a:lnTo>
                  <a:pt x="185254" y="175647"/>
                </a:lnTo>
                <a:lnTo>
                  <a:pt x="188672" y="166059"/>
                </a:lnTo>
                <a:lnTo>
                  <a:pt x="191109" y="155752"/>
                </a:lnTo>
                <a:close/>
              </a:path>
              <a:path w="191134" h="226059">
                <a:moveTo>
                  <a:pt x="175119" y="33223"/>
                </a:moveTo>
                <a:lnTo>
                  <a:pt x="102717" y="33223"/>
                </a:lnTo>
                <a:lnTo>
                  <a:pt x="119748" y="35166"/>
                </a:lnTo>
                <a:lnTo>
                  <a:pt x="133350" y="40995"/>
                </a:lnTo>
                <a:lnTo>
                  <a:pt x="143522" y="50711"/>
                </a:lnTo>
                <a:lnTo>
                  <a:pt x="150266" y="64312"/>
                </a:lnTo>
                <a:lnTo>
                  <a:pt x="188671" y="64312"/>
                </a:lnTo>
                <a:lnTo>
                  <a:pt x="186917" y="57179"/>
                </a:lnTo>
                <a:lnTo>
                  <a:pt x="184626" y="50412"/>
                </a:lnTo>
                <a:lnTo>
                  <a:pt x="181791" y="44017"/>
                </a:lnTo>
                <a:lnTo>
                  <a:pt x="178409" y="37998"/>
                </a:lnTo>
                <a:lnTo>
                  <a:pt x="175119" y="3322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250870" y="406768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0"/>
                </a:moveTo>
                <a:lnTo>
                  <a:pt x="0" y="185318"/>
                </a:lnTo>
              </a:path>
            </a:pathLst>
          </a:custGeom>
          <a:ln w="365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162783" y="390613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869" y="0"/>
                </a:lnTo>
              </a:path>
            </a:pathLst>
          </a:custGeom>
          <a:ln w="323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370352" y="374459"/>
            <a:ext cx="172085" cy="217804"/>
          </a:xfrm>
          <a:custGeom>
            <a:avLst/>
            <a:gdLst/>
            <a:ahLst/>
            <a:cxnLst/>
            <a:rect l="l" t="t" r="r" b="b"/>
            <a:pathLst>
              <a:path w="172084" h="217804">
                <a:moveTo>
                  <a:pt x="95707" y="0"/>
                </a:moveTo>
                <a:lnTo>
                  <a:pt x="0" y="0"/>
                </a:lnTo>
                <a:lnTo>
                  <a:pt x="0" y="217627"/>
                </a:lnTo>
                <a:lnTo>
                  <a:pt x="36576" y="217627"/>
                </a:lnTo>
                <a:lnTo>
                  <a:pt x="36576" y="135026"/>
                </a:lnTo>
                <a:lnTo>
                  <a:pt x="95707" y="135026"/>
                </a:lnTo>
                <a:lnTo>
                  <a:pt x="137007" y="126898"/>
                </a:lnTo>
                <a:lnTo>
                  <a:pt x="163363" y="102717"/>
                </a:lnTo>
                <a:lnTo>
                  <a:pt x="36576" y="102717"/>
                </a:lnTo>
                <a:lnTo>
                  <a:pt x="36576" y="32308"/>
                </a:lnTo>
                <a:lnTo>
                  <a:pt x="163520" y="32308"/>
                </a:lnTo>
                <a:lnTo>
                  <a:pt x="162915" y="31089"/>
                </a:lnTo>
                <a:lnTo>
                  <a:pt x="128054" y="4572"/>
                </a:lnTo>
                <a:lnTo>
                  <a:pt x="107403" y="533"/>
                </a:lnTo>
                <a:lnTo>
                  <a:pt x="95707" y="0"/>
                </a:lnTo>
                <a:close/>
              </a:path>
              <a:path w="172084" h="217804">
                <a:moveTo>
                  <a:pt x="163520" y="32308"/>
                </a:moveTo>
                <a:lnTo>
                  <a:pt x="90220" y="32308"/>
                </a:lnTo>
                <a:lnTo>
                  <a:pt x="97743" y="32555"/>
                </a:lnTo>
                <a:lnTo>
                  <a:pt x="104533" y="33293"/>
                </a:lnTo>
                <a:lnTo>
                  <a:pt x="134772" y="59639"/>
                </a:lnTo>
                <a:lnTo>
                  <a:pt x="134721" y="67360"/>
                </a:lnTo>
                <a:lnTo>
                  <a:pt x="109645" y="100501"/>
                </a:lnTo>
                <a:lnTo>
                  <a:pt x="90220" y="102717"/>
                </a:lnTo>
                <a:lnTo>
                  <a:pt x="163363" y="102717"/>
                </a:lnTo>
                <a:lnTo>
                  <a:pt x="166820" y="95659"/>
                </a:lnTo>
                <a:lnTo>
                  <a:pt x="169621" y="86906"/>
                </a:lnTo>
                <a:lnTo>
                  <a:pt x="171316" y="77371"/>
                </a:lnTo>
                <a:lnTo>
                  <a:pt x="171907" y="67056"/>
                </a:lnTo>
                <a:lnTo>
                  <a:pt x="171316" y="56949"/>
                </a:lnTo>
                <a:lnTo>
                  <a:pt x="169621" y="47586"/>
                </a:lnTo>
                <a:lnTo>
                  <a:pt x="166820" y="38966"/>
                </a:lnTo>
                <a:lnTo>
                  <a:pt x="163520" y="323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563290" y="374459"/>
            <a:ext cx="203835" cy="217804"/>
          </a:xfrm>
          <a:custGeom>
            <a:avLst/>
            <a:gdLst/>
            <a:ahLst/>
            <a:cxnLst/>
            <a:rect l="l" t="t" r="r" b="b"/>
            <a:pathLst>
              <a:path w="203834" h="217804">
                <a:moveTo>
                  <a:pt x="130759" y="0"/>
                </a:moveTo>
                <a:lnTo>
                  <a:pt x="72237" y="0"/>
                </a:lnTo>
                <a:lnTo>
                  <a:pt x="0" y="217627"/>
                </a:lnTo>
                <a:lnTo>
                  <a:pt x="36576" y="217627"/>
                </a:lnTo>
                <a:lnTo>
                  <a:pt x="56388" y="155143"/>
                </a:lnTo>
                <a:lnTo>
                  <a:pt x="182473" y="155143"/>
                </a:lnTo>
                <a:lnTo>
                  <a:pt x="171602" y="122529"/>
                </a:lnTo>
                <a:lnTo>
                  <a:pt x="66751" y="122529"/>
                </a:lnTo>
                <a:lnTo>
                  <a:pt x="94183" y="35661"/>
                </a:lnTo>
                <a:lnTo>
                  <a:pt x="142646" y="35661"/>
                </a:lnTo>
                <a:lnTo>
                  <a:pt x="130759" y="0"/>
                </a:lnTo>
                <a:close/>
              </a:path>
              <a:path w="203834" h="217804">
                <a:moveTo>
                  <a:pt x="182473" y="155143"/>
                </a:moveTo>
                <a:lnTo>
                  <a:pt x="145694" y="155143"/>
                </a:lnTo>
                <a:lnTo>
                  <a:pt x="165811" y="217627"/>
                </a:lnTo>
                <a:lnTo>
                  <a:pt x="203301" y="217627"/>
                </a:lnTo>
                <a:lnTo>
                  <a:pt x="182473" y="155143"/>
                </a:lnTo>
                <a:close/>
              </a:path>
              <a:path w="203834" h="217804">
                <a:moveTo>
                  <a:pt x="142646" y="35661"/>
                </a:moveTo>
                <a:lnTo>
                  <a:pt x="107289" y="35661"/>
                </a:lnTo>
                <a:lnTo>
                  <a:pt x="135026" y="122529"/>
                </a:lnTo>
                <a:lnTo>
                  <a:pt x="171602" y="122529"/>
                </a:lnTo>
                <a:lnTo>
                  <a:pt x="142646" y="3566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865652" y="406768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0"/>
                </a:moveTo>
                <a:lnTo>
                  <a:pt x="0" y="185318"/>
                </a:lnTo>
              </a:path>
            </a:pathLst>
          </a:custGeom>
          <a:ln w="365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777565" y="390613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869" y="0"/>
                </a:lnTo>
              </a:path>
            </a:pathLst>
          </a:custGeom>
          <a:ln w="323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963187" y="374459"/>
            <a:ext cx="191135" cy="217804"/>
          </a:xfrm>
          <a:custGeom>
            <a:avLst/>
            <a:gdLst/>
            <a:ahLst/>
            <a:cxnLst/>
            <a:rect l="l" t="t" r="r" b="b"/>
            <a:pathLst>
              <a:path w="191134" h="217804">
                <a:moveTo>
                  <a:pt x="39014" y="0"/>
                </a:moveTo>
                <a:lnTo>
                  <a:pt x="0" y="0"/>
                </a:lnTo>
                <a:lnTo>
                  <a:pt x="80467" y="152400"/>
                </a:lnTo>
                <a:lnTo>
                  <a:pt x="49377" y="217627"/>
                </a:lnTo>
                <a:lnTo>
                  <a:pt x="86563" y="217627"/>
                </a:lnTo>
                <a:lnTo>
                  <a:pt x="140289" y="105460"/>
                </a:lnTo>
                <a:lnTo>
                  <a:pt x="94488" y="105460"/>
                </a:lnTo>
                <a:lnTo>
                  <a:pt x="39014" y="0"/>
                </a:lnTo>
                <a:close/>
              </a:path>
              <a:path w="191134" h="217804">
                <a:moveTo>
                  <a:pt x="190804" y="0"/>
                </a:moveTo>
                <a:lnTo>
                  <a:pt x="153314" y="0"/>
                </a:lnTo>
                <a:lnTo>
                  <a:pt x="103022" y="105460"/>
                </a:lnTo>
                <a:lnTo>
                  <a:pt x="140289" y="105460"/>
                </a:lnTo>
                <a:lnTo>
                  <a:pt x="19080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186911" y="374459"/>
            <a:ext cx="172085" cy="217804"/>
          </a:xfrm>
          <a:custGeom>
            <a:avLst/>
            <a:gdLst/>
            <a:ahLst/>
            <a:cxnLst/>
            <a:rect l="l" t="t" r="r" b="b"/>
            <a:pathLst>
              <a:path w="172084" h="217804">
                <a:moveTo>
                  <a:pt x="95707" y="0"/>
                </a:moveTo>
                <a:lnTo>
                  <a:pt x="0" y="0"/>
                </a:lnTo>
                <a:lnTo>
                  <a:pt x="0" y="217627"/>
                </a:lnTo>
                <a:lnTo>
                  <a:pt x="36576" y="217627"/>
                </a:lnTo>
                <a:lnTo>
                  <a:pt x="36576" y="135026"/>
                </a:lnTo>
                <a:lnTo>
                  <a:pt x="95707" y="135026"/>
                </a:lnTo>
                <a:lnTo>
                  <a:pt x="137007" y="126898"/>
                </a:lnTo>
                <a:lnTo>
                  <a:pt x="163363" y="102717"/>
                </a:lnTo>
                <a:lnTo>
                  <a:pt x="36576" y="102717"/>
                </a:lnTo>
                <a:lnTo>
                  <a:pt x="36576" y="32308"/>
                </a:lnTo>
                <a:lnTo>
                  <a:pt x="163520" y="32308"/>
                </a:lnTo>
                <a:lnTo>
                  <a:pt x="162915" y="31089"/>
                </a:lnTo>
                <a:lnTo>
                  <a:pt x="128054" y="4572"/>
                </a:lnTo>
                <a:lnTo>
                  <a:pt x="107403" y="533"/>
                </a:lnTo>
                <a:lnTo>
                  <a:pt x="95707" y="0"/>
                </a:lnTo>
                <a:close/>
              </a:path>
              <a:path w="172084" h="217804">
                <a:moveTo>
                  <a:pt x="163520" y="32308"/>
                </a:moveTo>
                <a:lnTo>
                  <a:pt x="90220" y="32308"/>
                </a:lnTo>
                <a:lnTo>
                  <a:pt x="97743" y="32555"/>
                </a:lnTo>
                <a:lnTo>
                  <a:pt x="104533" y="33293"/>
                </a:lnTo>
                <a:lnTo>
                  <a:pt x="134772" y="59639"/>
                </a:lnTo>
                <a:lnTo>
                  <a:pt x="134721" y="67360"/>
                </a:lnTo>
                <a:lnTo>
                  <a:pt x="109645" y="100501"/>
                </a:lnTo>
                <a:lnTo>
                  <a:pt x="90220" y="102717"/>
                </a:lnTo>
                <a:lnTo>
                  <a:pt x="163363" y="102717"/>
                </a:lnTo>
                <a:lnTo>
                  <a:pt x="166820" y="95659"/>
                </a:lnTo>
                <a:lnTo>
                  <a:pt x="169621" y="86906"/>
                </a:lnTo>
                <a:lnTo>
                  <a:pt x="171316" y="77371"/>
                </a:lnTo>
                <a:lnTo>
                  <a:pt x="171907" y="67056"/>
                </a:lnTo>
                <a:lnTo>
                  <a:pt x="171316" y="56949"/>
                </a:lnTo>
                <a:lnTo>
                  <a:pt x="169621" y="47586"/>
                </a:lnTo>
                <a:lnTo>
                  <a:pt x="166820" y="38966"/>
                </a:lnTo>
                <a:lnTo>
                  <a:pt x="163520" y="323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400588" y="374459"/>
            <a:ext cx="230504" cy="217804"/>
          </a:xfrm>
          <a:custGeom>
            <a:avLst/>
            <a:gdLst/>
            <a:ahLst/>
            <a:cxnLst/>
            <a:rect l="l" t="t" r="r" b="b"/>
            <a:pathLst>
              <a:path w="230504" h="217804">
                <a:moveTo>
                  <a:pt x="230124" y="0"/>
                </a:moveTo>
                <a:lnTo>
                  <a:pt x="193243" y="0"/>
                </a:lnTo>
                <a:lnTo>
                  <a:pt x="193243" y="217627"/>
                </a:lnTo>
                <a:lnTo>
                  <a:pt x="230124" y="217627"/>
                </a:lnTo>
                <a:lnTo>
                  <a:pt x="230124" y="0"/>
                </a:lnTo>
                <a:close/>
              </a:path>
              <a:path w="230504" h="217804">
                <a:moveTo>
                  <a:pt x="36575" y="0"/>
                </a:moveTo>
                <a:lnTo>
                  <a:pt x="0" y="0"/>
                </a:lnTo>
                <a:lnTo>
                  <a:pt x="0" y="217627"/>
                </a:lnTo>
                <a:lnTo>
                  <a:pt x="88392" y="217627"/>
                </a:lnTo>
                <a:lnTo>
                  <a:pt x="100384" y="217075"/>
                </a:lnTo>
                <a:lnTo>
                  <a:pt x="139020" y="204704"/>
                </a:lnTo>
                <a:lnTo>
                  <a:pt x="157535" y="185318"/>
                </a:lnTo>
                <a:lnTo>
                  <a:pt x="36575" y="185318"/>
                </a:lnTo>
                <a:lnTo>
                  <a:pt x="36575" y="110947"/>
                </a:lnTo>
                <a:lnTo>
                  <a:pt x="157705" y="110947"/>
                </a:lnTo>
                <a:lnTo>
                  <a:pt x="157480" y="110490"/>
                </a:lnTo>
                <a:lnTo>
                  <a:pt x="121589" y="83296"/>
                </a:lnTo>
                <a:lnTo>
                  <a:pt x="88392" y="78638"/>
                </a:lnTo>
                <a:lnTo>
                  <a:pt x="36575" y="78638"/>
                </a:lnTo>
                <a:lnTo>
                  <a:pt x="36575" y="0"/>
                </a:lnTo>
                <a:close/>
              </a:path>
              <a:path w="230504" h="217804">
                <a:moveTo>
                  <a:pt x="157705" y="110947"/>
                </a:moveTo>
                <a:lnTo>
                  <a:pt x="82600" y="110947"/>
                </a:lnTo>
                <a:lnTo>
                  <a:pt x="90486" y="111204"/>
                </a:lnTo>
                <a:lnTo>
                  <a:pt x="97605" y="111977"/>
                </a:lnTo>
                <a:lnTo>
                  <a:pt x="129590" y="139700"/>
                </a:lnTo>
                <a:lnTo>
                  <a:pt x="129590" y="155956"/>
                </a:lnTo>
                <a:lnTo>
                  <a:pt x="97605" y="184245"/>
                </a:lnTo>
                <a:lnTo>
                  <a:pt x="82600" y="185318"/>
                </a:lnTo>
                <a:lnTo>
                  <a:pt x="157535" y="185318"/>
                </a:lnTo>
                <a:lnTo>
                  <a:pt x="161489" y="177244"/>
                </a:lnTo>
                <a:lnTo>
                  <a:pt x="164369" y="168244"/>
                </a:lnTo>
                <a:lnTo>
                  <a:pt x="166116" y="158438"/>
                </a:lnTo>
                <a:lnTo>
                  <a:pt x="166725" y="147828"/>
                </a:lnTo>
                <a:lnTo>
                  <a:pt x="166116" y="137293"/>
                </a:lnTo>
                <a:lnTo>
                  <a:pt x="164369" y="127558"/>
                </a:lnTo>
                <a:lnTo>
                  <a:pt x="161489" y="118624"/>
                </a:lnTo>
                <a:lnTo>
                  <a:pt x="157705" y="11094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96857" y="816419"/>
            <a:ext cx="168910" cy="119380"/>
          </a:xfrm>
          <a:custGeom>
            <a:avLst/>
            <a:gdLst/>
            <a:ahLst/>
            <a:cxnLst/>
            <a:rect l="l" t="t" r="r" b="b"/>
            <a:pathLst>
              <a:path w="168909" h="119380">
                <a:moveTo>
                  <a:pt x="91440" y="0"/>
                </a:moveTo>
                <a:lnTo>
                  <a:pt x="45415" y="0"/>
                </a:lnTo>
                <a:lnTo>
                  <a:pt x="0" y="46939"/>
                </a:lnTo>
                <a:lnTo>
                  <a:pt x="0" y="71932"/>
                </a:lnTo>
                <a:lnTo>
                  <a:pt x="45415" y="119176"/>
                </a:lnTo>
                <a:lnTo>
                  <a:pt x="91440" y="119176"/>
                </a:lnTo>
                <a:lnTo>
                  <a:pt x="39319" y="63398"/>
                </a:lnTo>
                <a:lnTo>
                  <a:pt x="39319" y="55473"/>
                </a:lnTo>
                <a:lnTo>
                  <a:pt x="91440" y="0"/>
                </a:lnTo>
                <a:close/>
              </a:path>
              <a:path w="168909" h="119380">
                <a:moveTo>
                  <a:pt x="168554" y="0"/>
                </a:moveTo>
                <a:lnTo>
                  <a:pt x="122529" y="0"/>
                </a:lnTo>
                <a:lnTo>
                  <a:pt x="77114" y="46939"/>
                </a:lnTo>
                <a:lnTo>
                  <a:pt x="77114" y="71932"/>
                </a:lnTo>
                <a:lnTo>
                  <a:pt x="122529" y="119176"/>
                </a:lnTo>
                <a:lnTo>
                  <a:pt x="168554" y="119176"/>
                </a:lnTo>
                <a:lnTo>
                  <a:pt x="116433" y="63398"/>
                </a:lnTo>
                <a:lnTo>
                  <a:pt x="116433" y="55473"/>
                </a:lnTo>
                <a:lnTo>
                  <a:pt x="1685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93147" y="742353"/>
            <a:ext cx="194945" cy="226060"/>
          </a:xfrm>
          <a:custGeom>
            <a:avLst/>
            <a:gdLst/>
            <a:ahLst/>
            <a:cxnLst/>
            <a:rect l="l" t="t" r="r" b="b"/>
            <a:pathLst>
              <a:path w="194944" h="226059">
                <a:moveTo>
                  <a:pt x="47548" y="157276"/>
                </a:moveTo>
                <a:lnTo>
                  <a:pt x="0" y="157276"/>
                </a:lnTo>
                <a:lnTo>
                  <a:pt x="1352" y="164753"/>
                </a:lnTo>
                <a:lnTo>
                  <a:pt x="22898" y="201786"/>
                </a:lnTo>
                <a:lnTo>
                  <a:pt x="56540" y="220776"/>
                </a:lnTo>
                <a:lnTo>
                  <a:pt x="90830" y="225552"/>
                </a:lnTo>
                <a:lnTo>
                  <a:pt x="102718" y="225066"/>
                </a:lnTo>
                <a:lnTo>
                  <a:pt x="143477" y="213407"/>
                </a:lnTo>
                <a:lnTo>
                  <a:pt x="173459" y="186385"/>
                </a:lnTo>
                <a:lnTo>
                  <a:pt x="174340" y="185013"/>
                </a:lnTo>
                <a:lnTo>
                  <a:pt x="83464" y="185013"/>
                </a:lnTo>
                <a:lnTo>
                  <a:pt x="76606" y="183896"/>
                </a:lnTo>
                <a:lnTo>
                  <a:pt x="48920" y="163068"/>
                </a:lnTo>
                <a:lnTo>
                  <a:pt x="47548" y="157276"/>
                </a:lnTo>
                <a:close/>
              </a:path>
              <a:path w="194944" h="226059">
                <a:moveTo>
                  <a:pt x="174406" y="40538"/>
                </a:moveTo>
                <a:lnTo>
                  <a:pt x="91744" y="40538"/>
                </a:lnTo>
                <a:lnTo>
                  <a:pt x="99247" y="40975"/>
                </a:lnTo>
                <a:lnTo>
                  <a:pt x="106140" y="42170"/>
                </a:lnTo>
                <a:lnTo>
                  <a:pt x="139936" y="70508"/>
                </a:lnTo>
                <a:lnTo>
                  <a:pt x="145694" y="91440"/>
                </a:lnTo>
                <a:lnTo>
                  <a:pt x="65227" y="91440"/>
                </a:lnTo>
                <a:lnTo>
                  <a:pt x="65227" y="131064"/>
                </a:lnTo>
                <a:lnTo>
                  <a:pt x="145999" y="131064"/>
                </a:lnTo>
                <a:lnTo>
                  <a:pt x="144829" y="138988"/>
                </a:lnTo>
                <a:lnTo>
                  <a:pt x="124355" y="174600"/>
                </a:lnTo>
                <a:lnTo>
                  <a:pt x="91135" y="185013"/>
                </a:lnTo>
                <a:lnTo>
                  <a:pt x="174340" y="185013"/>
                </a:lnTo>
                <a:lnTo>
                  <a:pt x="190604" y="148030"/>
                </a:lnTo>
                <a:lnTo>
                  <a:pt x="194462" y="112776"/>
                </a:lnTo>
                <a:lnTo>
                  <a:pt x="194033" y="100393"/>
                </a:lnTo>
                <a:lnTo>
                  <a:pt x="183746" y="56978"/>
                </a:lnTo>
                <a:lnTo>
                  <a:pt x="179031" y="47701"/>
                </a:lnTo>
                <a:lnTo>
                  <a:pt x="174406" y="40538"/>
                </a:lnTo>
                <a:close/>
              </a:path>
              <a:path w="194944" h="226059">
                <a:moveTo>
                  <a:pt x="91135" y="0"/>
                </a:moveTo>
                <a:lnTo>
                  <a:pt x="51223" y="7074"/>
                </a:lnTo>
                <a:lnTo>
                  <a:pt x="16675" y="32920"/>
                </a:lnTo>
                <a:lnTo>
                  <a:pt x="2438" y="65227"/>
                </a:lnTo>
                <a:lnTo>
                  <a:pt x="49682" y="65227"/>
                </a:lnTo>
                <a:lnTo>
                  <a:pt x="52374" y="57404"/>
                </a:lnTo>
                <a:lnTo>
                  <a:pt x="57302" y="51308"/>
                </a:lnTo>
                <a:lnTo>
                  <a:pt x="91744" y="40538"/>
                </a:lnTo>
                <a:lnTo>
                  <a:pt x="174406" y="40538"/>
                </a:lnTo>
                <a:lnTo>
                  <a:pt x="173459" y="39071"/>
                </a:lnTo>
                <a:lnTo>
                  <a:pt x="167030" y="31089"/>
                </a:lnTo>
                <a:lnTo>
                  <a:pt x="152171" y="17487"/>
                </a:lnTo>
                <a:lnTo>
                  <a:pt x="134569" y="7772"/>
                </a:lnTo>
                <a:lnTo>
                  <a:pt x="114223" y="1943"/>
                </a:lnTo>
                <a:lnTo>
                  <a:pt x="911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327848" y="746315"/>
            <a:ext cx="186690" cy="217804"/>
          </a:xfrm>
          <a:custGeom>
            <a:avLst/>
            <a:gdLst/>
            <a:ahLst/>
            <a:cxnLst/>
            <a:rect l="l" t="t" r="r" b="b"/>
            <a:pathLst>
              <a:path w="186690" h="217805">
                <a:moveTo>
                  <a:pt x="45415" y="0"/>
                </a:moveTo>
                <a:lnTo>
                  <a:pt x="0" y="0"/>
                </a:lnTo>
                <a:lnTo>
                  <a:pt x="0" y="217627"/>
                </a:lnTo>
                <a:lnTo>
                  <a:pt x="45415" y="217627"/>
                </a:lnTo>
                <a:lnTo>
                  <a:pt x="45415" y="126187"/>
                </a:lnTo>
                <a:lnTo>
                  <a:pt x="144430" y="126187"/>
                </a:lnTo>
                <a:lnTo>
                  <a:pt x="135026" y="105765"/>
                </a:lnTo>
                <a:lnTo>
                  <a:pt x="144583" y="85039"/>
                </a:lnTo>
                <a:lnTo>
                  <a:pt x="45415" y="85039"/>
                </a:lnTo>
                <a:lnTo>
                  <a:pt x="45415" y="0"/>
                </a:lnTo>
                <a:close/>
              </a:path>
              <a:path w="186690" h="217805">
                <a:moveTo>
                  <a:pt x="144430" y="126187"/>
                </a:moveTo>
                <a:lnTo>
                  <a:pt x="97231" y="126187"/>
                </a:lnTo>
                <a:lnTo>
                  <a:pt x="139598" y="217627"/>
                </a:lnTo>
                <a:lnTo>
                  <a:pt x="186537" y="217627"/>
                </a:lnTo>
                <a:lnTo>
                  <a:pt x="144430" y="126187"/>
                </a:lnTo>
                <a:close/>
              </a:path>
              <a:path w="186690" h="217805">
                <a:moveTo>
                  <a:pt x="183794" y="0"/>
                </a:moveTo>
                <a:lnTo>
                  <a:pt x="136855" y="0"/>
                </a:lnTo>
                <a:lnTo>
                  <a:pt x="96926" y="85039"/>
                </a:lnTo>
                <a:lnTo>
                  <a:pt x="144583" y="85039"/>
                </a:lnTo>
                <a:lnTo>
                  <a:pt x="1837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535722" y="742353"/>
            <a:ext cx="212725" cy="226060"/>
          </a:xfrm>
          <a:custGeom>
            <a:avLst/>
            <a:gdLst/>
            <a:ahLst/>
            <a:cxnLst/>
            <a:rect l="l" t="t" r="r" b="b"/>
            <a:pathLst>
              <a:path w="212725" h="226059">
                <a:moveTo>
                  <a:pt x="106070" y="0"/>
                </a:moveTo>
                <a:lnTo>
                  <a:pt x="61315" y="7975"/>
                </a:lnTo>
                <a:lnTo>
                  <a:pt x="27736" y="31699"/>
                </a:lnTo>
                <a:lnTo>
                  <a:pt x="6908" y="67665"/>
                </a:lnTo>
                <a:lnTo>
                  <a:pt x="0" y="112775"/>
                </a:lnTo>
                <a:lnTo>
                  <a:pt x="429" y="124948"/>
                </a:lnTo>
                <a:lnTo>
                  <a:pt x="10784" y="167925"/>
                </a:lnTo>
                <a:lnTo>
                  <a:pt x="35062" y="201548"/>
                </a:lnTo>
                <a:lnTo>
                  <a:pt x="71458" y="221158"/>
                </a:lnTo>
                <a:lnTo>
                  <a:pt x="106070" y="225551"/>
                </a:lnTo>
                <a:lnTo>
                  <a:pt x="118290" y="225065"/>
                </a:lnTo>
                <a:lnTo>
                  <a:pt x="160074" y="213338"/>
                </a:lnTo>
                <a:lnTo>
                  <a:pt x="190642" y="185985"/>
                </a:lnTo>
                <a:lnTo>
                  <a:pt x="191273" y="185013"/>
                </a:lnTo>
                <a:lnTo>
                  <a:pt x="106070" y="185013"/>
                </a:lnTo>
                <a:lnTo>
                  <a:pt x="98973" y="184699"/>
                </a:lnTo>
                <a:lnTo>
                  <a:pt x="61569" y="164896"/>
                </a:lnTo>
                <a:lnTo>
                  <a:pt x="47555" y="128022"/>
                </a:lnTo>
                <a:lnTo>
                  <a:pt x="46634" y="112775"/>
                </a:lnTo>
                <a:lnTo>
                  <a:pt x="46863" y="104956"/>
                </a:lnTo>
                <a:lnTo>
                  <a:pt x="58036" y="65866"/>
                </a:lnTo>
                <a:lnTo>
                  <a:pt x="92309" y="41795"/>
                </a:lnTo>
                <a:lnTo>
                  <a:pt x="106070" y="40538"/>
                </a:lnTo>
                <a:lnTo>
                  <a:pt x="191082" y="40538"/>
                </a:lnTo>
                <a:lnTo>
                  <a:pt x="190642" y="39862"/>
                </a:lnTo>
                <a:lnTo>
                  <a:pt x="160074" y="12432"/>
                </a:lnTo>
                <a:lnTo>
                  <a:pt x="118290" y="496"/>
                </a:lnTo>
                <a:lnTo>
                  <a:pt x="106070" y="0"/>
                </a:lnTo>
                <a:close/>
              </a:path>
              <a:path w="212725" h="226059">
                <a:moveTo>
                  <a:pt x="191082" y="40538"/>
                </a:moveTo>
                <a:lnTo>
                  <a:pt x="106070" y="40538"/>
                </a:lnTo>
                <a:lnTo>
                  <a:pt x="113157" y="40852"/>
                </a:lnTo>
                <a:lnTo>
                  <a:pt x="119792" y="41795"/>
                </a:lnTo>
                <a:lnTo>
                  <a:pt x="153808" y="65866"/>
                </a:lnTo>
                <a:lnTo>
                  <a:pt x="165267" y="104956"/>
                </a:lnTo>
                <a:lnTo>
                  <a:pt x="165506" y="112775"/>
                </a:lnTo>
                <a:lnTo>
                  <a:pt x="165267" y="120587"/>
                </a:lnTo>
                <a:lnTo>
                  <a:pt x="153808" y="159677"/>
                </a:lnTo>
                <a:lnTo>
                  <a:pt x="119792" y="183756"/>
                </a:lnTo>
                <a:lnTo>
                  <a:pt x="106070" y="185013"/>
                </a:lnTo>
                <a:lnTo>
                  <a:pt x="191273" y="185013"/>
                </a:lnTo>
                <a:lnTo>
                  <a:pt x="208176" y="147580"/>
                </a:lnTo>
                <a:lnTo>
                  <a:pt x="212140" y="112775"/>
                </a:lnTo>
                <a:lnTo>
                  <a:pt x="211701" y="100612"/>
                </a:lnTo>
                <a:lnTo>
                  <a:pt x="201137" y="57845"/>
                </a:lnTo>
                <a:lnTo>
                  <a:pt x="196322" y="48577"/>
                </a:lnTo>
                <a:lnTo>
                  <a:pt x="191082" y="40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810804" y="872959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41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788096" y="852004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7147" y="0"/>
                </a:lnTo>
              </a:path>
            </a:pathLst>
          </a:custGeom>
          <a:ln w="419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810804" y="745959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5089"/>
                </a:lnTo>
              </a:path>
            </a:pathLst>
          </a:custGeom>
          <a:ln w="4541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952536" y="872807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0"/>
                </a:moveTo>
                <a:lnTo>
                  <a:pt x="0" y="91135"/>
                </a:lnTo>
              </a:path>
            </a:pathLst>
          </a:custGeom>
          <a:ln w="4541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952536" y="746315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4734"/>
                </a:lnTo>
              </a:path>
            </a:pathLst>
          </a:custGeom>
          <a:ln w="4541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015172" y="742353"/>
            <a:ext cx="212725" cy="226060"/>
          </a:xfrm>
          <a:custGeom>
            <a:avLst/>
            <a:gdLst/>
            <a:ahLst/>
            <a:cxnLst/>
            <a:rect l="l" t="t" r="r" b="b"/>
            <a:pathLst>
              <a:path w="212725" h="226059">
                <a:moveTo>
                  <a:pt x="106070" y="0"/>
                </a:moveTo>
                <a:lnTo>
                  <a:pt x="61315" y="7975"/>
                </a:lnTo>
                <a:lnTo>
                  <a:pt x="27736" y="31699"/>
                </a:lnTo>
                <a:lnTo>
                  <a:pt x="6908" y="67665"/>
                </a:lnTo>
                <a:lnTo>
                  <a:pt x="0" y="112775"/>
                </a:lnTo>
                <a:lnTo>
                  <a:pt x="429" y="124948"/>
                </a:lnTo>
                <a:lnTo>
                  <a:pt x="10784" y="167925"/>
                </a:lnTo>
                <a:lnTo>
                  <a:pt x="35062" y="201548"/>
                </a:lnTo>
                <a:lnTo>
                  <a:pt x="71458" y="221158"/>
                </a:lnTo>
                <a:lnTo>
                  <a:pt x="106070" y="225551"/>
                </a:lnTo>
                <a:lnTo>
                  <a:pt x="118290" y="225065"/>
                </a:lnTo>
                <a:lnTo>
                  <a:pt x="160074" y="213338"/>
                </a:lnTo>
                <a:lnTo>
                  <a:pt x="190642" y="185985"/>
                </a:lnTo>
                <a:lnTo>
                  <a:pt x="191273" y="185013"/>
                </a:lnTo>
                <a:lnTo>
                  <a:pt x="106070" y="185013"/>
                </a:lnTo>
                <a:lnTo>
                  <a:pt x="98973" y="184699"/>
                </a:lnTo>
                <a:lnTo>
                  <a:pt x="61569" y="164896"/>
                </a:lnTo>
                <a:lnTo>
                  <a:pt x="47555" y="128022"/>
                </a:lnTo>
                <a:lnTo>
                  <a:pt x="46634" y="112775"/>
                </a:lnTo>
                <a:lnTo>
                  <a:pt x="46863" y="104956"/>
                </a:lnTo>
                <a:lnTo>
                  <a:pt x="58036" y="65866"/>
                </a:lnTo>
                <a:lnTo>
                  <a:pt x="92309" y="41795"/>
                </a:lnTo>
                <a:lnTo>
                  <a:pt x="106070" y="40538"/>
                </a:lnTo>
                <a:lnTo>
                  <a:pt x="191082" y="40538"/>
                </a:lnTo>
                <a:lnTo>
                  <a:pt x="190642" y="39862"/>
                </a:lnTo>
                <a:lnTo>
                  <a:pt x="160074" y="12432"/>
                </a:lnTo>
                <a:lnTo>
                  <a:pt x="118290" y="496"/>
                </a:lnTo>
                <a:lnTo>
                  <a:pt x="106070" y="0"/>
                </a:lnTo>
                <a:close/>
              </a:path>
              <a:path w="212725" h="226059">
                <a:moveTo>
                  <a:pt x="191082" y="40538"/>
                </a:moveTo>
                <a:lnTo>
                  <a:pt x="106070" y="40538"/>
                </a:lnTo>
                <a:lnTo>
                  <a:pt x="113157" y="40852"/>
                </a:lnTo>
                <a:lnTo>
                  <a:pt x="119792" y="41795"/>
                </a:lnTo>
                <a:lnTo>
                  <a:pt x="153808" y="65866"/>
                </a:lnTo>
                <a:lnTo>
                  <a:pt x="165267" y="104956"/>
                </a:lnTo>
                <a:lnTo>
                  <a:pt x="165506" y="112775"/>
                </a:lnTo>
                <a:lnTo>
                  <a:pt x="165267" y="120587"/>
                </a:lnTo>
                <a:lnTo>
                  <a:pt x="153808" y="159677"/>
                </a:lnTo>
                <a:lnTo>
                  <a:pt x="119792" y="183756"/>
                </a:lnTo>
                <a:lnTo>
                  <a:pt x="106070" y="185013"/>
                </a:lnTo>
                <a:lnTo>
                  <a:pt x="191273" y="185013"/>
                </a:lnTo>
                <a:lnTo>
                  <a:pt x="208176" y="147580"/>
                </a:lnTo>
                <a:lnTo>
                  <a:pt x="212140" y="112775"/>
                </a:lnTo>
                <a:lnTo>
                  <a:pt x="211701" y="100612"/>
                </a:lnTo>
                <a:lnTo>
                  <a:pt x="201137" y="57845"/>
                </a:lnTo>
                <a:lnTo>
                  <a:pt x="196322" y="48577"/>
                </a:lnTo>
                <a:lnTo>
                  <a:pt x="191082" y="40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267546" y="746315"/>
            <a:ext cx="219075" cy="217804"/>
          </a:xfrm>
          <a:custGeom>
            <a:avLst/>
            <a:gdLst/>
            <a:ahLst/>
            <a:cxnLst/>
            <a:rect l="l" t="t" r="r" b="b"/>
            <a:pathLst>
              <a:path w="219075" h="217805">
                <a:moveTo>
                  <a:pt x="69799" y="0"/>
                </a:moveTo>
                <a:lnTo>
                  <a:pt x="0" y="0"/>
                </a:lnTo>
                <a:lnTo>
                  <a:pt x="0" y="217627"/>
                </a:lnTo>
                <a:lnTo>
                  <a:pt x="42367" y="217627"/>
                </a:lnTo>
                <a:lnTo>
                  <a:pt x="42367" y="55473"/>
                </a:lnTo>
                <a:lnTo>
                  <a:pt x="92335" y="55473"/>
                </a:lnTo>
                <a:lnTo>
                  <a:pt x="69799" y="0"/>
                </a:lnTo>
                <a:close/>
              </a:path>
              <a:path w="219075" h="217805">
                <a:moveTo>
                  <a:pt x="218846" y="55473"/>
                </a:moveTo>
                <a:lnTo>
                  <a:pt x="176479" y="55473"/>
                </a:lnTo>
                <a:lnTo>
                  <a:pt x="176479" y="217627"/>
                </a:lnTo>
                <a:lnTo>
                  <a:pt x="218846" y="217627"/>
                </a:lnTo>
                <a:lnTo>
                  <a:pt x="218846" y="55473"/>
                </a:lnTo>
                <a:close/>
              </a:path>
              <a:path w="219075" h="217805">
                <a:moveTo>
                  <a:pt x="92335" y="55473"/>
                </a:moveTo>
                <a:lnTo>
                  <a:pt x="50292" y="55473"/>
                </a:lnTo>
                <a:lnTo>
                  <a:pt x="86563" y="143256"/>
                </a:lnTo>
                <a:lnTo>
                  <a:pt x="131978" y="143256"/>
                </a:lnTo>
                <a:lnTo>
                  <a:pt x="155092" y="87782"/>
                </a:lnTo>
                <a:lnTo>
                  <a:pt x="105460" y="87782"/>
                </a:lnTo>
                <a:lnTo>
                  <a:pt x="92335" y="55473"/>
                </a:lnTo>
                <a:close/>
              </a:path>
              <a:path w="219075" h="217805">
                <a:moveTo>
                  <a:pt x="218846" y="0"/>
                </a:moveTo>
                <a:lnTo>
                  <a:pt x="148742" y="0"/>
                </a:lnTo>
                <a:lnTo>
                  <a:pt x="113385" y="87782"/>
                </a:lnTo>
                <a:lnTo>
                  <a:pt x="155092" y="87782"/>
                </a:lnTo>
                <a:lnTo>
                  <a:pt x="168554" y="55473"/>
                </a:lnTo>
                <a:lnTo>
                  <a:pt x="218846" y="55473"/>
                </a:lnTo>
                <a:lnTo>
                  <a:pt x="2188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536685" y="746315"/>
            <a:ext cx="190500" cy="217804"/>
          </a:xfrm>
          <a:custGeom>
            <a:avLst/>
            <a:gdLst/>
            <a:ahLst/>
            <a:cxnLst/>
            <a:rect l="l" t="t" r="r" b="b"/>
            <a:pathLst>
              <a:path w="190500" h="217805">
                <a:moveTo>
                  <a:pt x="42367" y="0"/>
                </a:moveTo>
                <a:lnTo>
                  <a:pt x="0" y="0"/>
                </a:lnTo>
                <a:lnTo>
                  <a:pt x="0" y="217627"/>
                </a:lnTo>
                <a:lnTo>
                  <a:pt x="59131" y="217627"/>
                </a:lnTo>
                <a:lnTo>
                  <a:pt x="93149" y="151790"/>
                </a:lnTo>
                <a:lnTo>
                  <a:pt x="42367" y="151790"/>
                </a:lnTo>
                <a:lnTo>
                  <a:pt x="42367" y="0"/>
                </a:lnTo>
                <a:close/>
              </a:path>
              <a:path w="190500" h="217805">
                <a:moveTo>
                  <a:pt x="189890" y="62484"/>
                </a:moveTo>
                <a:lnTo>
                  <a:pt x="147218" y="62484"/>
                </a:lnTo>
                <a:lnTo>
                  <a:pt x="147218" y="217627"/>
                </a:lnTo>
                <a:lnTo>
                  <a:pt x="189890" y="217627"/>
                </a:lnTo>
                <a:lnTo>
                  <a:pt x="189890" y="62484"/>
                </a:lnTo>
                <a:close/>
              </a:path>
              <a:path w="190500" h="217805">
                <a:moveTo>
                  <a:pt x="189890" y="0"/>
                </a:moveTo>
                <a:lnTo>
                  <a:pt x="128625" y="0"/>
                </a:lnTo>
                <a:lnTo>
                  <a:pt x="50292" y="151790"/>
                </a:lnTo>
                <a:lnTo>
                  <a:pt x="93149" y="151790"/>
                </a:lnTo>
                <a:lnTo>
                  <a:pt x="139293" y="62484"/>
                </a:lnTo>
                <a:lnTo>
                  <a:pt x="189890" y="62484"/>
                </a:lnTo>
                <a:lnTo>
                  <a:pt x="18989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67723" y="746315"/>
            <a:ext cx="173990" cy="217804"/>
          </a:xfrm>
          <a:custGeom>
            <a:avLst/>
            <a:gdLst/>
            <a:ahLst/>
            <a:cxnLst/>
            <a:rect l="l" t="t" r="r" b="b"/>
            <a:pathLst>
              <a:path w="173989" h="217805">
                <a:moveTo>
                  <a:pt x="173736" y="133502"/>
                </a:moveTo>
                <a:lnTo>
                  <a:pt x="128320" y="133502"/>
                </a:lnTo>
                <a:lnTo>
                  <a:pt x="128320" y="217627"/>
                </a:lnTo>
                <a:lnTo>
                  <a:pt x="173736" y="217627"/>
                </a:lnTo>
                <a:lnTo>
                  <a:pt x="173736" y="133502"/>
                </a:lnTo>
                <a:close/>
              </a:path>
              <a:path w="173989" h="217805">
                <a:moveTo>
                  <a:pt x="45415" y="0"/>
                </a:moveTo>
                <a:lnTo>
                  <a:pt x="0" y="0"/>
                </a:lnTo>
                <a:lnTo>
                  <a:pt x="28" y="71983"/>
                </a:lnTo>
                <a:lnTo>
                  <a:pt x="7315" y="111709"/>
                </a:lnTo>
                <a:lnTo>
                  <a:pt x="45262" y="135331"/>
                </a:lnTo>
                <a:lnTo>
                  <a:pt x="79857" y="138683"/>
                </a:lnTo>
                <a:lnTo>
                  <a:pt x="88544" y="138683"/>
                </a:lnTo>
                <a:lnTo>
                  <a:pt x="96926" y="138226"/>
                </a:lnTo>
                <a:lnTo>
                  <a:pt x="113080" y="136448"/>
                </a:lnTo>
                <a:lnTo>
                  <a:pt x="120853" y="135178"/>
                </a:lnTo>
                <a:lnTo>
                  <a:pt x="128320" y="133502"/>
                </a:lnTo>
                <a:lnTo>
                  <a:pt x="173736" y="133502"/>
                </a:lnTo>
                <a:lnTo>
                  <a:pt x="173736" y="98145"/>
                </a:lnTo>
                <a:lnTo>
                  <a:pt x="81838" y="98145"/>
                </a:lnTo>
                <a:lnTo>
                  <a:pt x="74472" y="97434"/>
                </a:lnTo>
                <a:lnTo>
                  <a:pt x="48463" y="82295"/>
                </a:lnTo>
                <a:lnTo>
                  <a:pt x="47345" y="79806"/>
                </a:lnTo>
                <a:lnTo>
                  <a:pt x="46583" y="77673"/>
                </a:lnTo>
                <a:lnTo>
                  <a:pt x="45770" y="73913"/>
                </a:lnTo>
                <a:lnTo>
                  <a:pt x="45516" y="71983"/>
                </a:lnTo>
                <a:lnTo>
                  <a:pt x="45453" y="69189"/>
                </a:lnTo>
                <a:lnTo>
                  <a:pt x="45415" y="0"/>
                </a:lnTo>
                <a:close/>
              </a:path>
              <a:path w="173989" h="217805">
                <a:moveTo>
                  <a:pt x="173736" y="0"/>
                </a:moveTo>
                <a:lnTo>
                  <a:pt x="128320" y="0"/>
                </a:lnTo>
                <a:lnTo>
                  <a:pt x="128320" y="93268"/>
                </a:lnTo>
                <a:lnTo>
                  <a:pt x="122072" y="94945"/>
                </a:lnTo>
                <a:lnTo>
                  <a:pt x="115823" y="96164"/>
                </a:lnTo>
                <a:lnTo>
                  <a:pt x="103327" y="97739"/>
                </a:lnTo>
                <a:lnTo>
                  <a:pt x="97078" y="98145"/>
                </a:lnTo>
                <a:lnTo>
                  <a:pt x="173736" y="98145"/>
                </a:lnTo>
                <a:lnTo>
                  <a:pt x="1737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991764" y="943317"/>
            <a:ext cx="164465" cy="0"/>
          </a:xfrm>
          <a:custGeom>
            <a:avLst/>
            <a:gdLst/>
            <a:ahLst/>
            <a:cxnLst/>
            <a:rect l="l" t="t" r="r" b="b"/>
            <a:pathLst>
              <a:path w="164464">
                <a:moveTo>
                  <a:pt x="0" y="0"/>
                </a:moveTo>
                <a:lnTo>
                  <a:pt x="164287" y="0"/>
                </a:lnTo>
              </a:path>
            </a:pathLst>
          </a:custGeom>
          <a:ln w="406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991764" y="897597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415" y="0"/>
                </a:lnTo>
              </a:path>
            </a:pathLst>
          </a:custGeom>
          <a:ln w="508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991764" y="852512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331" y="0"/>
                </a:lnTo>
              </a:path>
            </a:pathLst>
          </a:custGeom>
          <a:ln w="393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991764" y="809967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415" y="0"/>
                </a:lnTo>
              </a:path>
            </a:pathLst>
          </a:custGeom>
          <a:ln w="457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991764" y="766787"/>
            <a:ext cx="161290" cy="0"/>
          </a:xfrm>
          <a:custGeom>
            <a:avLst/>
            <a:gdLst/>
            <a:ahLst/>
            <a:cxnLst/>
            <a:rect l="l" t="t" r="r" b="b"/>
            <a:pathLst>
              <a:path w="161289">
                <a:moveTo>
                  <a:pt x="0" y="0"/>
                </a:moveTo>
                <a:lnTo>
                  <a:pt x="160934" y="0"/>
                </a:lnTo>
              </a:path>
            </a:pathLst>
          </a:custGeom>
          <a:ln w="406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184398" y="742353"/>
            <a:ext cx="195580" cy="226060"/>
          </a:xfrm>
          <a:custGeom>
            <a:avLst/>
            <a:gdLst/>
            <a:ahLst/>
            <a:cxnLst/>
            <a:rect l="l" t="t" r="r" b="b"/>
            <a:pathLst>
              <a:path w="195579" h="226059">
                <a:moveTo>
                  <a:pt x="104241" y="0"/>
                </a:moveTo>
                <a:lnTo>
                  <a:pt x="60705" y="7772"/>
                </a:lnTo>
                <a:lnTo>
                  <a:pt x="27736" y="31089"/>
                </a:lnTo>
                <a:lnTo>
                  <a:pt x="6908" y="66903"/>
                </a:lnTo>
                <a:lnTo>
                  <a:pt x="0" y="112775"/>
                </a:lnTo>
                <a:lnTo>
                  <a:pt x="428" y="125159"/>
                </a:lnTo>
                <a:lnTo>
                  <a:pt x="10715" y="168642"/>
                </a:lnTo>
                <a:lnTo>
                  <a:pt x="34728" y="201949"/>
                </a:lnTo>
                <a:lnTo>
                  <a:pt x="70487" y="221201"/>
                </a:lnTo>
                <a:lnTo>
                  <a:pt x="104241" y="225551"/>
                </a:lnTo>
                <a:lnTo>
                  <a:pt x="113403" y="225237"/>
                </a:lnTo>
                <a:lnTo>
                  <a:pt x="152888" y="214236"/>
                </a:lnTo>
                <a:lnTo>
                  <a:pt x="181263" y="188525"/>
                </a:lnTo>
                <a:lnTo>
                  <a:pt x="183413" y="185013"/>
                </a:lnTo>
                <a:lnTo>
                  <a:pt x="104241" y="185013"/>
                </a:lnTo>
                <a:lnTo>
                  <a:pt x="91097" y="183756"/>
                </a:lnTo>
                <a:lnTo>
                  <a:pt x="54863" y="153924"/>
                </a:lnTo>
                <a:lnTo>
                  <a:pt x="46634" y="112775"/>
                </a:lnTo>
                <a:lnTo>
                  <a:pt x="47548" y="97516"/>
                </a:lnTo>
                <a:lnTo>
                  <a:pt x="61264" y="60655"/>
                </a:lnTo>
                <a:lnTo>
                  <a:pt x="104241" y="40538"/>
                </a:lnTo>
                <a:lnTo>
                  <a:pt x="182982" y="40538"/>
                </a:lnTo>
                <a:lnTo>
                  <a:pt x="182625" y="39877"/>
                </a:lnTo>
                <a:lnTo>
                  <a:pt x="150920" y="10407"/>
                </a:lnTo>
                <a:lnTo>
                  <a:pt x="112967" y="286"/>
                </a:lnTo>
                <a:lnTo>
                  <a:pt x="104241" y="0"/>
                </a:lnTo>
                <a:close/>
              </a:path>
              <a:path w="195579" h="226059">
                <a:moveTo>
                  <a:pt x="195071" y="152095"/>
                </a:moveTo>
                <a:lnTo>
                  <a:pt x="147827" y="152095"/>
                </a:lnTo>
                <a:lnTo>
                  <a:pt x="145590" y="159496"/>
                </a:lnTo>
                <a:lnTo>
                  <a:pt x="142386" y="166001"/>
                </a:lnTo>
                <a:lnTo>
                  <a:pt x="104241" y="185013"/>
                </a:lnTo>
                <a:lnTo>
                  <a:pt x="183413" y="185013"/>
                </a:lnTo>
                <a:lnTo>
                  <a:pt x="185216" y="182067"/>
                </a:lnTo>
                <a:lnTo>
                  <a:pt x="188578" y="175219"/>
                </a:lnTo>
                <a:lnTo>
                  <a:pt x="191344" y="167938"/>
                </a:lnTo>
                <a:lnTo>
                  <a:pt x="193510" y="160228"/>
                </a:lnTo>
                <a:lnTo>
                  <a:pt x="195071" y="152095"/>
                </a:lnTo>
                <a:close/>
              </a:path>
              <a:path w="195579" h="226059">
                <a:moveTo>
                  <a:pt x="182982" y="40538"/>
                </a:moveTo>
                <a:lnTo>
                  <a:pt x="104241" y="40538"/>
                </a:lnTo>
                <a:lnTo>
                  <a:pt x="112185" y="40949"/>
                </a:lnTo>
                <a:lnTo>
                  <a:pt x="119329" y="42189"/>
                </a:lnTo>
                <a:lnTo>
                  <a:pt x="145389" y="67360"/>
                </a:lnTo>
                <a:lnTo>
                  <a:pt x="192938" y="67360"/>
                </a:lnTo>
                <a:lnTo>
                  <a:pt x="191177" y="59901"/>
                </a:lnTo>
                <a:lnTo>
                  <a:pt x="188868" y="52838"/>
                </a:lnTo>
                <a:lnTo>
                  <a:pt x="186016" y="46165"/>
                </a:lnTo>
                <a:lnTo>
                  <a:pt x="182982" y="40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419398" y="746315"/>
            <a:ext cx="186690" cy="217804"/>
          </a:xfrm>
          <a:custGeom>
            <a:avLst/>
            <a:gdLst/>
            <a:ahLst/>
            <a:cxnLst/>
            <a:rect l="l" t="t" r="r" b="b"/>
            <a:pathLst>
              <a:path w="186689" h="217805">
                <a:moveTo>
                  <a:pt x="45415" y="0"/>
                </a:moveTo>
                <a:lnTo>
                  <a:pt x="0" y="0"/>
                </a:lnTo>
                <a:lnTo>
                  <a:pt x="0" y="217627"/>
                </a:lnTo>
                <a:lnTo>
                  <a:pt x="45415" y="217627"/>
                </a:lnTo>
                <a:lnTo>
                  <a:pt x="45415" y="126187"/>
                </a:lnTo>
                <a:lnTo>
                  <a:pt x="144430" y="126187"/>
                </a:lnTo>
                <a:lnTo>
                  <a:pt x="135026" y="105765"/>
                </a:lnTo>
                <a:lnTo>
                  <a:pt x="144583" y="85039"/>
                </a:lnTo>
                <a:lnTo>
                  <a:pt x="45415" y="85039"/>
                </a:lnTo>
                <a:lnTo>
                  <a:pt x="45415" y="0"/>
                </a:lnTo>
                <a:close/>
              </a:path>
              <a:path w="186689" h="217805">
                <a:moveTo>
                  <a:pt x="144430" y="126187"/>
                </a:moveTo>
                <a:lnTo>
                  <a:pt x="97231" y="126187"/>
                </a:lnTo>
                <a:lnTo>
                  <a:pt x="139598" y="217627"/>
                </a:lnTo>
                <a:lnTo>
                  <a:pt x="186537" y="217627"/>
                </a:lnTo>
                <a:lnTo>
                  <a:pt x="144430" y="126187"/>
                </a:lnTo>
                <a:close/>
              </a:path>
              <a:path w="186689" h="217805">
                <a:moveTo>
                  <a:pt x="183794" y="0"/>
                </a:moveTo>
                <a:lnTo>
                  <a:pt x="136855" y="0"/>
                </a:lnTo>
                <a:lnTo>
                  <a:pt x="96926" y="85039"/>
                </a:lnTo>
                <a:lnTo>
                  <a:pt x="144583" y="85039"/>
                </a:lnTo>
                <a:lnTo>
                  <a:pt x="1837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617823" y="746315"/>
            <a:ext cx="209550" cy="217804"/>
          </a:xfrm>
          <a:custGeom>
            <a:avLst/>
            <a:gdLst/>
            <a:ahLst/>
            <a:cxnLst/>
            <a:rect l="l" t="t" r="r" b="b"/>
            <a:pathLst>
              <a:path w="209550" h="217805">
                <a:moveTo>
                  <a:pt x="139598" y="0"/>
                </a:moveTo>
                <a:lnTo>
                  <a:pt x="69189" y="0"/>
                </a:lnTo>
                <a:lnTo>
                  <a:pt x="0" y="217627"/>
                </a:lnTo>
                <a:lnTo>
                  <a:pt x="44805" y="217627"/>
                </a:lnTo>
                <a:lnTo>
                  <a:pt x="62483" y="158800"/>
                </a:lnTo>
                <a:lnTo>
                  <a:pt x="190307" y="158800"/>
                </a:lnTo>
                <a:lnTo>
                  <a:pt x="177654" y="119176"/>
                </a:lnTo>
                <a:lnTo>
                  <a:pt x="74066" y="119176"/>
                </a:lnTo>
                <a:lnTo>
                  <a:pt x="96926" y="43586"/>
                </a:lnTo>
                <a:lnTo>
                  <a:pt x="153516" y="43586"/>
                </a:lnTo>
                <a:lnTo>
                  <a:pt x="139598" y="0"/>
                </a:lnTo>
                <a:close/>
              </a:path>
              <a:path w="209550" h="217805">
                <a:moveTo>
                  <a:pt x="190307" y="158800"/>
                </a:moveTo>
                <a:lnTo>
                  <a:pt x="145389" y="158800"/>
                </a:lnTo>
                <a:lnTo>
                  <a:pt x="163067" y="217627"/>
                </a:lnTo>
                <a:lnTo>
                  <a:pt x="209092" y="217627"/>
                </a:lnTo>
                <a:lnTo>
                  <a:pt x="190307" y="158800"/>
                </a:lnTo>
                <a:close/>
              </a:path>
              <a:path w="209550" h="217805">
                <a:moveTo>
                  <a:pt x="153516" y="43586"/>
                </a:moveTo>
                <a:lnTo>
                  <a:pt x="110337" y="43586"/>
                </a:lnTo>
                <a:lnTo>
                  <a:pt x="133197" y="119176"/>
                </a:lnTo>
                <a:lnTo>
                  <a:pt x="177654" y="119176"/>
                </a:lnTo>
                <a:lnTo>
                  <a:pt x="153516" y="4358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847642" y="746315"/>
            <a:ext cx="179705" cy="217804"/>
          </a:xfrm>
          <a:custGeom>
            <a:avLst/>
            <a:gdLst/>
            <a:ahLst/>
            <a:cxnLst/>
            <a:rect l="l" t="t" r="r" b="b"/>
            <a:pathLst>
              <a:path w="179704" h="217805">
                <a:moveTo>
                  <a:pt x="179222" y="0"/>
                </a:moveTo>
                <a:lnTo>
                  <a:pt x="76809" y="0"/>
                </a:lnTo>
                <a:lnTo>
                  <a:pt x="65237" y="534"/>
                </a:lnTo>
                <a:lnTo>
                  <a:pt x="27673" y="12604"/>
                </a:lnTo>
                <a:lnTo>
                  <a:pt x="2654" y="47936"/>
                </a:lnTo>
                <a:lnTo>
                  <a:pt x="304" y="67665"/>
                </a:lnTo>
                <a:lnTo>
                  <a:pt x="808" y="77580"/>
                </a:lnTo>
                <a:lnTo>
                  <a:pt x="18434" y="115893"/>
                </a:lnTo>
                <a:lnTo>
                  <a:pt x="32613" y="125882"/>
                </a:lnTo>
                <a:lnTo>
                  <a:pt x="0" y="217627"/>
                </a:lnTo>
                <a:lnTo>
                  <a:pt x="45720" y="217627"/>
                </a:lnTo>
                <a:lnTo>
                  <a:pt x="74980" y="135636"/>
                </a:lnTo>
                <a:lnTo>
                  <a:pt x="179222" y="135636"/>
                </a:lnTo>
                <a:lnTo>
                  <a:pt x="179222" y="96926"/>
                </a:lnTo>
                <a:lnTo>
                  <a:pt x="83210" y="96926"/>
                </a:lnTo>
                <a:lnTo>
                  <a:pt x="74637" y="96479"/>
                </a:lnTo>
                <a:lnTo>
                  <a:pt x="46583" y="61468"/>
                </a:lnTo>
                <a:lnTo>
                  <a:pt x="47955" y="56032"/>
                </a:lnTo>
                <a:lnTo>
                  <a:pt x="50749" y="51866"/>
                </a:lnTo>
                <a:lnTo>
                  <a:pt x="53492" y="47650"/>
                </a:lnTo>
                <a:lnTo>
                  <a:pt x="57912" y="44653"/>
                </a:lnTo>
                <a:lnTo>
                  <a:pt x="63957" y="42722"/>
                </a:lnTo>
                <a:lnTo>
                  <a:pt x="70053" y="40843"/>
                </a:lnTo>
                <a:lnTo>
                  <a:pt x="77978" y="39878"/>
                </a:lnTo>
                <a:lnTo>
                  <a:pt x="179222" y="39878"/>
                </a:lnTo>
                <a:lnTo>
                  <a:pt x="179222" y="0"/>
                </a:lnTo>
                <a:close/>
              </a:path>
              <a:path w="179704" h="217805">
                <a:moveTo>
                  <a:pt x="179222" y="135636"/>
                </a:moveTo>
                <a:lnTo>
                  <a:pt x="133807" y="135636"/>
                </a:lnTo>
                <a:lnTo>
                  <a:pt x="133807" y="217627"/>
                </a:lnTo>
                <a:lnTo>
                  <a:pt x="179222" y="217627"/>
                </a:lnTo>
                <a:lnTo>
                  <a:pt x="179222" y="135636"/>
                </a:lnTo>
                <a:close/>
              </a:path>
              <a:path w="179704" h="217805">
                <a:moveTo>
                  <a:pt x="179222" y="39878"/>
                </a:moveTo>
                <a:lnTo>
                  <a:pt x="77978" y="39878"/>
                </a:lnTo>
                <a:lnTo>
                  <a:pt x="133807" y="39928"/>
                </a:lnTo>
                <a:lnTo>
                  <a:pt x="133807" y="96926"/>
                </a:lnTo>
                <a:lnTo>
                  <a:pt x="179222" y="96926"/>
                </a:lnTo>
                <a:lnTo>
                  <a:pt x="179222" y="3987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61891" y="746315"/>
            <a:ext cx="179070" cy="217804"/>
          </a:xfrm>
          <a:custGeom>
            <a:avLst/>
            <a:gdLst/>
            <a:ahLst/>
            <a:cxnLst/>
            <a:rect l="l" t="t" r="r" b="b"/>
            <a:pathLst>
              <a:path w="179070" h="217805">
                <a:moveTo>
                  <a:pt x="159410" y="0"/>
                </a:moveTo>
                <a:lnTo>
                  <a:pt x="0" y="0"/>
                </a:lnTo>
                <a:lnTo>
                  <a:pt x="0" y="217627"/>
                </a:lnTo>
                <a:lnTo>
                  <a:pt x="102717" y="217627"/>
                </a:lnTo>
                <a:lnTo>
                  <a:pt x="114280" y="217084"/>
                </a:lnTo>
                <a:lnTo>
                  <a:pt x="151625" y="204912"/>
                </a:lnTo>
                <a:lnTo>
                  <a:pt x="173646" y="177698"/>
                </a:lnTo>
                <a:lnTo>
                  <a:pt x="45415" y="177698"/>
                </a:lnTo>
                <a:lnTo>
                  <a:pt x="45415" y="120091"/>
                </a:lnTo>
                <a:lnTo>
                  <a:pt x="172946" y="120091"/>
                </a:lnTo>
                <a:lnTo>
                  <a:pt x="169570" y="113284"/>
                </a:lnTo>
                <a:lnTo>
                  <a:pt x="134757" y="86584"/>
                </a:lnTo>
                <a:lnTo>
                  <a:pt x="102717" y="81991"/>
                </a:lnTo>
                <a:lnTo>
                  <a:pt x="45415" y="81991"/>
                </a:lnTo>
                <a:lnTo>
                  <a:pt x="45415" y="40538"/>
                </a:lnTo>
                <a:lnTo>
                  <a:pt x="159410" y="40538"/>
                </a:lnTo>
                <a:lnTo>
                  <a:pt x="159410" y="0"/>
                </a:lnTo>
                <a:close/>
              </a:path>
              <a:path w="179070" h="217805">
                <a:moveTo>
                  <a:pt x="172946" y="120091"/>
                </a:moveTo>
                <a:lnTo>
                  <a:pt x="103124" y="120091"/>
                </a:lnTo>
                <a:lnTo>
                  <a:pt x="110337" y="121158"/>
                </a:lnTo>
                <a:lnTo>
                  <a:pt x="121462" y="125476"/>
                </a:lnTo>
                <a:lnTo>
                  <a:pt x="125577" y="128727"/>
                </a:lnTo>
                <a:lnTo>
                  <a:pt x="128168" y="132994"/>
                </a:lnTo>
                <a:lnTo>
                  <a:pt x="130759" y="137312"/>
                </a:lnTo>
                <a:lnTo>
                  <a:pt x="132029" y="142646"/>
                </a:lnTo>
                <a:lnTo>
                  <a:pt x="132029" y="155549"/>
                </a:lnTo>
                <a:lnTo>
                  <a:pt x="103174" y="177698"/>
                </a:lnTo>
                <a:lnTo>
                  <a:pt x="173646" y="177698"/>
                </a:lnTo>
                <a:lnTo>
                  <a:pt x="176326" y="169367"/>
                </a:lnTo>
                <a:lnTo>
                  <a:pt x="178021" y="159906"/>
                </a:lnTo>
                <a:lnTo>
                  <a:pt x="178612" y="149656"/>
                </a:lnTo>
                <a:lnTo>
                  <a:pt x="178021" y="139408"/>
                </a:lnTo>
                <a:lnTo>
                  <a:pt x="176320" y="129927"/>
                </a:lnTo>
                <a:lnTo>
                  <a:pt x="173475" y="121158"/>
                </a:lnTo>
                <a:lnTo>
                  <a:pt x="172946" y="12009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380433" y="943317"/>
            <a:ext cx="164465" cy="0"/>
          </a:xfrm>
          <a:custGeom>
            <a:avLst/>
            <a:gdLst/>
            <a:ahLst/>
            <a:cxnLst/>
            <a:rect l="l" t="t" r="r" b="b"/>
            <a:pathLst>
              <a:path w="164464">
                <a:moveTo>
                  <a:pt x="0" y="0"/>
                </a:moveTo>
                <a:lnTo>
                  <a:pt x="164287" y="0"/>
                </a:lnTo>
              </a:path>
            </a:pathLst>
          </a:custGeom>
          <a:ln w="406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380433" y="897597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415" y="0"/>
                </a:lnTo>
              </a:path>
            </a:pathLst>
          </a:custGeom>
          <a:ln w="508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380433" y="852512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331" y="0"/>
                </a:lnTo>
              </a:path>
            </a:pathLst>
          </a:custGeom>
          <a:ln w="393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380433" y="809967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415" y="0"/>
                </a:lnTo>
              </a:path>
            </a:pathLst>
          </a:custGeom>
          <a:ln w="457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380433" y="766787"/>
            <a:ext cx="161290" cy="0"/>
          </a:xfrm>
          <a:custGeom>
            <a:avLst/>
            <a:gdLst/>
            <a:ahLst/>
            <a:cxnLst/>
            <a:rect l="l" t="t" r="r" b="b"/>
            <a:pathLst>
              <a:path w="161289">
                <a:moveTo>
                  <a:pt x="0" y="0"/>
                </a:moveTo>
                <a:lnTo>
                  <a:pt x="160934" y="0"/>
                </a:lnTo>
              </a:path>
            </a:pathLst>
          </a:custGeom>
          <a:ln w="406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570018" y="742353"/>
            <a:ext cx="184785" cy="226060"/>
          </a:xfrm>
          <a:custGeom>
            <a:avLst/>
            <a:gdLst/>
            <a:ahLst/>
            <a:cxnLst/>
            <a:rect l="l" t="t" r="r" b="b"/>
            <a:pathLst>
              <a:path w="184785" h="226059">
                <a:moveTo>
                  <a:pt x="47853" y="155448"/>
                </a:moveTo>
                <a:lnTo>
                  <a:pt x="0" y="155448"/>
                </a:lnTo>
                <a:lnTo>
                  <a:pt x="1856" y="166258"/>
                </a:lnTo>
                <a:lnTo>
                  <a:pt x="20435" y="200891"/>
                </a:lnTo>
                <a:lnTo>
                  <a:pt x="56788" y="220894"/>
                </a:lnTo>
                <a:lnTo>
                  <a:pt x="95707" y="225552"/>
                </a:lnTo>
                <a:lnTo>
                  <a:pt x="105726" y="225255"/>
                </a:lnTo>
                <a:lnTo>
                  <a:pt x="147669" y="214877"/>
                </a:lnTo>
                <a:lnTo>
                  <a:pt x="178685" y="185013"/>
                </a:lnTo>
                <a:lnTo>
                  <a:pt x="95707" y="185013"/>
                </a:lnTo>
                <a:lnTo>
                  <a:pt x="86162" y="184555"/>
                </a:lnTo>
                <a:lnTo>
                  <a:pt x="50300" y="162409"/>
                </a:lnTo>
                <a:lnTo>
                  <a:pt x="47853" y="155448"/>
                </a:lnTo>
                <a:close/>
              </a:path>
              <a:path w="184785" h="226059">
                <a:moveTo>
                  <a:pt x="173034" y="40538"/>
                </a:moveTo>
                <a:lnTo>
                  <a:pt x="101650" y="40538"/>
                </a:lnTo>
                <a:lnTo>
                  <a:pt x="107746" y="41503"/>
                </a:lnTo>
                <a:lnTo>
                  <a:pt x="113029" y="43434"/>
                </a:lnTo>
                <a:lnTo>
                  <a:pt x="130094" y="65532"/>
                </a:lnTo>
                <a:lnTo>
                  <a:pt x="128206" y="76028"/>
                </a:lnTo>
                <a:lnTo>
                  <a:pt x="122377" y="83743"/>
                </a:lnTo>
                <a:lnTo>
                  <a:pt x="112661" y="88372"/>
                </a:lnTo>
                <a:lnTo>
                  <a:pt x="99059" y="89916"/>
                </a:lnTo>
                <a:lnTo>
                  <a:pt x="67055" y="89916"/>
                </a:lnTo>
                <a:lnTo>
                  <a:pt x="67055" y="129540"/>
                </a:lnTo>
                <a:lnTo>
                  <a:pt x="99059" y="129540"/>
                </a:lnTo>
                <a:lnTo>
                  <a:pt x="107964" y="129967"/>
                </a:lnTo>
                <a:lnTo>
                  <a:pt x="137159" y="147675"/>
                </a:lnTo>
                <a:lnTo>
                  <a:pt x="137109" y="162509"/>
                </a:lnTo>
                <a:lnTo>
                  <a:pt x="104190" y="184962"/>
                </a:lnTo>
                <a:lnTo>
                  <a:pt x="95707" y="185013"/>
                </a:lnTo>
                <a:lnTo>
                  <a:pt x="178685" y="185013"/>
                </a:lnTo>
                <a:lnTo>
                  <a:pt x="181344" y="178791"/>
                </a:lnTo>
                <a:lnTo>
                  <a:pt x="183216" y="172319"/>
                </a:lnTo>
                <a:lnTo>
                  <a:pt x="184336" y="165553"/>
                </a:lnTo>
                <a:lnTo>
                  <a:pt x="184708" y="158496"/>
                </a:lnTo>
                <a:lnTo>
                  <a:pt x="184241" y="149533"/>
                </a:lnTo>
                <a:lnTo>
                  <a:pt x="161809" y="113186"/>
                </a:lnTo>
                <a:lnTo>
                  <a:pt x="154838" y="110032"/>
                </a:lnTo>
                <a:lnTo>
                  <a:pt x="154838" y="102108"/>
                </a:lnTo>
                <a:lnTo>
                  <a:pt x="176441" y="67102"/>
                </a:lnTo>
                <a:lnTo>
                  <a:pt x="176783" y="59740"/>
                </a:lnTo>
                <a:lnTo>
                  <a:pt x="175412" y="47110"/>
                </a:lnTo>
                <a:lnTo>
                  <a:pt x="173034" y="40538"/>
                </a:lnTo>
                <a:close/>
              </a:path>
              <a:path w="184785" h="226059">
                <a:moveTo>
                  <a:pt x="95402" y="0"/>
                </a:moveTo>
                <a:lnTo>
                  <a:pt x="51460" y="7823"/>
                </a:lnTo>
                <a:lnTo>
                  <a:pt x="16487" y="37921"/>
                </a:lnTo>
                <a:lnTo>
                  <a:pt x="8229" y="65532"/>
                </a:lnTo>
                <a:lnTo>
                  <a:pt x="55168" y="65532"/>
                </a:lnTo>
                <a:lnTo>
                  <a:pt x="56845" y="57150"/>
                </a:lnTo>
                <a:lnTo>
                  <a:pt x="60959" y="50901"/>
                </a:lnTo>
                <a:lnTo>
                  <a:pt x="94792" y="40538"/>
                </a:lnTo>
                <a:lnTo>
                  <a:pt x="173034" y="40538"/>
                </a:lnTo>
                <a:lnTo>
                  <a:pt x="171297" y="35737"/>
                </a:lnTo>
                <a:lnTo>
                  <a:pt x="143065" y="9378"/>
                </a:lnTo>
                <a:lnTo>
                  <a:pt x="104632" y="257"/>
                </a:lnTo>
                <a:lnTo>
                  <a:pt x="954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785207" y="742353"/>
            <a:ext cx="212725" cy="226060"/>
          </a:xfrm>
          <a:custGeom>
            <a:avLst/>
            <a:gdLst/>
            <a:ahLst/>
            <a:cxnLst/>
            <a:rect l="l" t="t" r="r" b="b"/>
            <a:pathLst>
              <a:path w="212725" h="226059">
                <a:moveTo>
                  <a:pt x="106070" y="0"/>
                </a:moveTo>
                <a:lnTo>
                  <a:pt x="61315" y="7975"/>
                </a:lnTo>
                <a:lnTo>
                  <a:pt x="27736" y="31699"/>
                </a:lnTo>
                <a:lnTo>
                  <a:pt x="6908" y="67665"/>
                </a:lnTo>
                <a:lnTo>
                  <a:pt x="0" y="112775"/>
                </a:lnTo>
                <a:lnTo>
                  <a:pt x="429" y="124948"/>
                </a:lnTo>
                <a:lnTo>
                  <a:pt x="10784" y="167925"/>
                </a:lnTo>
                <a:lnTo>
                  <a:pt x="35062" y="201548"/>
                </a:lnTo>
                <a:lnTo>
                  <a:pt x="71458" y="221158"/>
                </a:lnTo>
                <a:lnTo>
                  <a:pt x="106070" y="225551"/>
                </a:lnTo>
                <a:lnTo>
                  <a:pt x="118290" y="225065"/>
                </a:lnTo>
                <a:lnTo>
                  <a:pt x="160074" y="213338"/>
                </a:lnTo>
                <a:lnTo>
                  <a:pt x="190642" y="185985"/>
                </a:lnTo>
                <a:lnTo>
                  <a:pt x="191273" y="185013"/>
                </a:lnTo>
                <a:lnTo>
                  <a:pt x="106070" y="185013"/>
                </a:lnTo>
                <a:lnTo>
                  <a:pt x="98973" y="184699"/>
                </a:lnTo>
                <a:lnTo>
                  <a:pt x="61569" y="164896"/>
                </a:lnTo>
                <a:lnTo>
                  <a:pt x="47555" y="128022"/>
                </a:lnTo>
                <a:lnTo>
                  <a:pt x="46634" y="112775"/>
                </a:lnTo>
                <a:lnTo>
                  <a:pt x="46863" y="104956"/>
                </a:lnTo>
                <a:lnTo>
                  <a:pt x="58036" y="65866"/>
                </a:lnTo>
                <a:lnTo>
                  <a:pt x="92309" y="41795"/>
                </a:lnTo>
                <a:lnTo>
                  <a:pt x="106070" y="40538"/>
                </a:lnTo>
                <a:lnTo>
                  <a:pt x="191082" y="40538"/>
                </a:lnTo>
                <a:lnTo>
                  <a:pt x="190642" y="39862"/>
                </a:lnTo>
                <a:lnTo>
                  <a:pt x="160074" y="12432"/>
                </a:lnTo>
                <a:lnTo>
                  <a:pt x="118290" y="496"/>
                </a:lnTo>
                <a:lnTo>
                  <a:pt x="106070" y="0"/>
                </a:lnTo>
                <a:close/>
              </a:path>
              <a:path w="212725" h="226059">
                <a:moveTo>
                  <a:pt x="191082" y="40538"/>
                </a:moveTo>
                <a:lnTo>
                  <a:pt x="106070" y="40538"/>
                </a:lnTo>
                <a:lnTo>
                  <a:pt x="113157" y="40852"/>
                </a:lnTo>
                <a:lnTo>
                  <a:pt x="119792" y="41795"/>
                </a:lnTo>
                <a:lnTo>
                  <a:pt x="153808" y="65866"/>
                </a:lnTo>
                <a:lnTo>
                  <a:pt x="165267" y="104956"/>
                </a:lnTo>
                <a:lnTo>
                  <a:pt x="165506" y="112775"/>
                </a:lnTo>
                <a:lnTo>
                  <a:pt x="165267" y="120587"/>
                </a:lnTo>
                <a:lnTo>
                  <a:pt x="153808" y="159677"/>
                </a:lnTo>
                <a:lnTo>
                  <a:pt x="119792" y="183756"/>
                </a:lnTo>
                <a:lnTo>
                  <a:pt x="106070" y="185013"/>
                </a:lnTo>
                <a:lnTo>
                  <a:pt x="191273" y="185013"/>
                </a:lnTo>
                <a:lnTo>
                  <a:pt x="208176" y="147580"/>
                </a:lnTo>
                <a:lnTo>
                  <a:pt x="212140" y="112775"/>
                </a:lnTo>
                <a:lnTo>
                  <a:pt x="211701" y="100612"/>
                </a:lnTo>
                <a:lnTo>
                  <a:pt x="201137" y="57845"/>
                </a:lnTo>
                <a:lnTo>
                  <a:pt x="196322" y="48577"/>
                </a:lnTo>
                <a:lnTo>
                  <a:pt x="191082" y="40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060289" y="787412"/>
            <a:ext cx="0" cy="176530"/>
          </a:xfrm>
          <a:custGeom>
            <a:avLst/>
            <a:gdLst/>
            <a:ahLst/>
            <a:cxnLst/>
            <a:rect l="l" t="t" r="r" b="b"/>
            <a:pathLst>
              <a:path h="176530">
                <a:moveTo>
                  <a:pt x="0" y="0"/>
                </a:moveTo>
                <a:lnTo>
                  <a:pt x="0" y="176529"/>
                </a:lnTo>
              </a:path>
            </a:pathLst>
          </a:custGeom>
          <a:ln w="4541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037582" y="767092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708" y="0"/>
                </a:lnTo>
              </a:path>
            </a:pathLst>
          </a:custGeom>
          <a:ln w="406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199583" y="786853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088"/>
                </a:lnTo>
              </a:path>
            </a:pathLst>
          </a:custGeom>
          <a:ln w="4541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252770" y="746315"/>
            <a:ext cx="209550" cy="217804"/>
          </a:xfrm>
          <a:custGeom>
            <a:avLst/>
            <a:gdLst/>
            <a:ahLst/>
            <a:cxnLst/>
            <a:rect l="l" t="t" r="r" b="b"/>
            <a:pathLst>
              <a:path w="209550" h="217805">
                <a:moveTo>
                  <a:pt x="139598" y="0"/>
                </a:moveTo>
                <a:lnTo>
                  <a:pt x="69189" y="0"/>
                </a:lnTo>
                <a:lnTo>
                  <a:pt x="0" y="217627"/>
                </a:lnTo>
                <a:lnTo>
                  <a:pt x="44805" y="217627"/>
                </a:lnTo>
                <a:lnTo>
                  <a:pt x="62483" y="158800"/>
                </a:lnTo>
                <a:lnTo>
                  <a:pt x="190307" y="158800"/>
                </a:lnTo>
                <a:lnTo>
                  <a:pt x="177654" y="119176"/>
                </a:lnTo>
                <a:lnTo>
                  <a:pt x="74066" y="119176"/>
                </a:lnTo>
                <a:lnTo>
                  <a:pt x="96926" y="43586"/>
                </a:lnTo>
                <a:lnTo>
                  <a:pt x="153516" y="43586"/>
                </a:lnTo>
                <a:lnTo>
                  <a:pt x="139598" y="0"/>
                </a:lnTo>
                <a:close/>
              </a:path>
              <a:path w="209550" h="217805">
                <a:moveTo>
                  <a:pt x="190307" y="158800"/>
                </a:moveTo>
                <a:lnTo>
                  <a:pt x="145389" y="158800"/>
                </a:lnTo>
                <a:lnTo>
                  <a:pt x="163067" y="217627"/>
                </a:lnTo>
                <a:lnTo>
                  <a:pt x="209092" y="217627"/>
                </a:lnTo>
                <a:lnTo>
                  <a:pt x="190307" y="158800"/>
                </a:lnTo>
                <a:close/>
              </a:path>
              <a:path w="209550" h="217805">
                <a:moveTo>
                  <a:pt x="153516" y="43586"/>
                </a:moveTo>
                <a:lnTo>
                  <a:pt x="110337" y="43586"/>
                </a:lnTo>
                <a:lnTo>
                  <a:pt x="133197" y="119176"/>
                </a:lnTo>
                <a:lnTo>
                  <a:pt x="177654" y="119176"/>
                </a:lnTo>
                <a:lnTo>
                  <a:pt x="153516" y="4358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482285" y="742353"/>
            <a:ext cx="195580" cy="226060"/>
          </a:xfrm>
          <a:custGeom>
            <a:avLst/>
            <a:gdLst/>
            <a:ahLst/>
            <a:cxnLst/>
            <a:rect l="l" t="t" r="r" b="b"/>
            <a:pathLst>
              <a:path w="195579" h="226059">
                <a:moveTo>
                  <a:pt x="104241" y="0"/>
                </a:moveTo>
                <a:lnTo>
                  <a:pt x="60705" y="7772"/>
                </a:lnTo>
                <a:lnTo>
                  <a:pt x="27736" y="31089"/>
                </a:lnTo>
                <a:lnTo>
                  <a:pt x="6908" y="66903"/>
                </a:lnTo>
                <a:lnTo>
                  <a:pt x="0" y="112775"/>
                </a:lnTo>
                <a:lnTo>
                  <a:pt x="428" y="125159"/>
                </a:lnTo>
                <a:lnTo>
                  <a:pt x="10715" y="168642"/>
                </a:lnTo>
                <a:lnTo>
                  <a:pt x="34728" y="201949"/>
                </a:lnTo>
                <a:lnTo>
                  <a:pt x="70487" y="221201"/>
                </a:lnTo>
                <a:lnTo>
                  <a:pt x="104241" y="225551"/>
                </a:lnTo>
                <a:lnTo>
                  <a:pt x="113403" y="225237"/>
                </a:lnTo>
                <a:lnTo>
                  <a:pt x="152888" y="214236"/>
                </a:lnTo>
                <a:lnTo>
                  <a:pt x="181263" y="188525"/>
                </a:lnTo>
                <a:lnTo>
                  <a:pt x="183413" y="185013"/>
                </a:lnTo>
                <a:lnTo>
                  <a:pt x="104241" y="185013"/>
                </a:lnTo>
                <a:lnTo>
                  <a:pt x="91097" y="183756"/>
                </a:lnTo>
                <a:lnTo>
                  <a:pt x="54863" y="153924"/>
                </a:lnTo>
                <a:lnTo>
                  <a:pt x="46634" y="112775"/>
                </a:lnTo>
                <a:lnTo>
                  <a:pt x="47548" y="97516"/>
                </a:lnTo>
                <a:lnTo>
                  <a:pt x="61264" y="60655"/>
                </a:lnTo>
                <a:lnTo>
                  <a:pt x="104241" y="40538"/>
                </a:lnTo>
                <a:lnTo>
                  <a:pt x="182982" y="40538"/>
                </a:lnTo>
                <a:lnTo>
                  <a:pt x="182625" y="39877"/>
                </a:lnTo>
                <a:lnTo>
                  <a:pt x="150920" y="10407"/>
                </a:lnTo>
                <a:lnTo>
                  <a:pt x="112967" y="286"/>
                </a:lnTo>
                <a:lnTo>
                  <a:pt x="104241" y="0"/>
                </a:lnTo>
                <a:close/>
              </a:path>
              <a:path w="195579" h="226059">
                <a:moveTo>
                  <a:pt x="195071" y="152095"/>
                </a:moveTo>
                <a:lnTo>
                  <a:pt x="147827" y="152095"/>
                </a:lnTo>
                <a:lnTo>
                  <a:pt x="145590" y="159496"/>
                </a:lnTo>
                <a:lnTo>
                  <a:pt x="142386" y="166001"/>
                </a:lnTo>
                <a:lnTo>
                  <a:pt x="104241" y="185013"/>
                </a:lnTo>
                <a:lnTo>
                  <a:pt x="183413" y="185013"/>
                </a:lnTo>
                <a:lnTo>
                  <a:pt x="185216" y="182067"/>
                </a:lnTo>
                <a:lnTo>
                  <a:pt x="188578" y="175219"/>
                </a:lnTo>
                <a:lnTo>
                  <a:pt x="191344" y="167938"/>
                </a:lnTo>
                <a:lnTo>
                  <a:pt x="193510" y="160228"/>
                </a:lnTo>
                <a:lnTo>
                  <a:pt x="195071" y="152095"/>
                </a:lnTo>
                <a:close/>
              </a:path>
              <a:path w="195579" h="226059">
                <a:moveTo>
                  <a:pt x="182982" y="40538"/>
                </a:moveTo>
                <a:lnTo>
                  <a:pt x="104241" y="40538"/>
                </a:lnTo>
                <a:lnTo>
                  <a:pt x="112185" y="40949"/>
                </a:lnTo>
                <a:lnTo>
                  <a:pt x="119329" y="42189"/>
                </a:lnTo>
                <a:lnTo>
                  <a:pt x="145389" y="67360"/>
                </a:lnTo>
                <a:lnTo>
                  <a:pt x="192938" y="67360"/>
                </a:lnTo>
                <a:lnTo>
                  <a:pt x="191177" y="59901"/>
                </a:lnTo>
                <a:lnTo>
                  <a:pt x="188868" y="52838"/>
                </a:lnTo>
                <a:lnTo>
                  <a:pt x="186016" y="46165"/>
                </a:lnTo>
                <a:lnTo>
                  <a:pt x="182982" y="40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740006" y="872959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41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17298" y="852004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7147" y="0"/>
                </a:lnTo>
              </a:path>
            </a:pathLst>
          </a:custGeom>
          <a:ln w="419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740006" y="745959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5089"/>
                </a:lnTo>
              </a:path>
            </a:pathLst>
          </a:custGeom>
          <a:ln w="4541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881738" y="872807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0"/>
                </a:moveTo>
                <a:lnTo>
                  <a:pt x="0" y="91135"/>
                </a:lnTo>
              </a:path>
            </a:pathLst>
          </a:custGeom>
          <a:ln w="4541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881738" y="746315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4734"/>
                </a:lnTo>
              </a:path>
            </a:pathLst>
          </a:custGeom>
          <a:ln w="4541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944374" y="742353"/>
            <a:ext cx="212725" cy="226060"/>
          </a:xfrm>
          <a:custGeom>
            <a:avLst/>
            <a:gdLst/>
            <a:ahLst/>
            <a:cxnLst/>
            <a:rect l="l" t="t" r="r" b="b"/>
            <a:pathLst>
              <a:path w="212725" h="226059">
                <a:moveTo>
                  <a:pt x="106070" y="0"/>
                </a:moveTo>
                <a:lnTo>
                  <a:pt x="61315" y="7975"/>
                </a:lnTo>
                <a:lnTo>
                  <a:pt x="27736" y="31699"/>
                </a:lnTo>
                <a:lnTo>
                  <a:pt x="6908" y="67665"/>
                </a:lnTo>
                <a:lnTo>
                  <a:pt x="0" y="112775"/>
                </a:lnTo>
                <a:lnTo>
                  <a:pt x="429" y="124948"/>
                </a:lnTo>
                <a:lnTo>
                  <a:pt x="10784" y="167925"/>
                </a:lnTo>
                <a:lnTo>
                  <a:pt x="35062" y="201548"/>
                </a:lnTo>
                <a:lnTo>
                  <a:pt x="71458" y="221158"/>
                </a:lnTo>
                <a:lnTo>
                  <a:pt x="106070" y="225551"/>
                </a:lnTo>
                <a:lnTo>
                  <a:pt x="118290" y="225065"/>
                </a:lnTo>
                <a:lnTo>
                  <a:pt x="160074" y="213338"/>
                </a:lnTo>
                <a:lnTo>
                  <a:pt x="190642" y="185985"/>
                </a:lnTo>
                <a:lnTo>
                  <a:pt x="191273" y="185013"/>
                </a:lnTo>
                <a:lnTo>
                  <a:pt x="106070" y="185013"/>
                </a:lnTo>
                <a:lnTo>
                  <a:pt x="98973" y="184699"/>
                </a:lnTo>
                <a:lnTo>
                  <a:pt x="61569" y="164896"/>
                </a:lnTo>
                <a:lnTo>
                  <a:pt x="47555" y="128022"/>
                </a:lnTo>
                <a:lnTo>
                  <a:pt x="46634" y="112775"/>
                </a:lnTo>
                <a:lnTo>
                  <a:pt x="46863" y="104956"/>
                </a:lnTo>
                <a:lnTo>
                  <a:pt x="58036" y="65866"/>
                </a:lnTo>
                <a:lnTo>
                  <a:pt x="92309" y="41795"/>
                </a:lnTo>
                <a:lnTo>
                  <a:pt x="106070" y="40538"/>
                </a:lnTo>
                <a:lnTo>
                  <a:pt x="191082" y="40538"/>
                </a:lnTo>
                <a:lnTo>
                  <a:pt x="190642" y="39862"/>
                </a:lnTo>
                <a:lnTo>
                  <a:pt x="160074" y="12432"/>
                </a:lnTo>
                <a:lnTo>
                  <a:pt x="118290" y="496"/>
                </a:lnTo>
                <a:lnTo>
                  <a:pt x="106070" y="0"/>
                </a:lnTo>
                <a:close/>
              </a:path>
              <a:path w="212725" h="226059">
                <a:moveTo>
                  <a:pt x="191082" y="40538"/>
                </a:moveTo>
                <a:lnTo>
                  <a:pt x="106070" y="40538"/>
                </a:lnTo>
                <a:lnTo>
                  <a:pt x="113157" y="40852"/>
                </a:lnTo>
                <a:lnTo>
                  <a:pt x="119792" y="41795"/>
                </a:lnTo>
                <a:lnTo>
                  <a:pt x="153808" y="65866"/>
                </a:lnTo>
                <a:lnTo>
                  <a:pt x="165267" y="104956"/>
                </a:lnTo>
                <a:lnTo>
                  <a:pt x="165506" y="112775"/>
                </a:lnTo>
                <a:lnTo>
                  <a:pt x="165267" y="120587"/>
                </a:lnTo>
                <a:lnTo>
                  <a:pt x="153808" y="159677"/>
                </a:lnTo>
                <a:lnTo>
                  <a:pt x="119792" y="183756"/>
                </a:lnTo>
                <a:lnTo>
                  <a:pt x="106070" y="185013"/>
                </a:lnTo>
                <a:lnTo>
                  <a:pt x="191273" y="185013"/>
                </a:lnTo>
                <a:lnTo>
                  <a:pt x="208176" y="147580"/>
                </a:lnTo>
                <a:lnTo>
                  <a:pt x="212140" y="112775"/>
                </a:lnTo>
                <a:lnTo>
                  <a:pt x="211701" y="100612"/>
                </a:lnTo>
                <a:lnTo>
                  <a:pt x="201137" y="57845"/>
                </a:lnTo>
                <a:lnTo>
                  <a:pt x="196322" y="48577"/>
                </a:lnTo>
                <a:lnTo>
                  <a:pt x="191082" y="40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186385" y="742353"/>
            <a:ext cx="195580" cy="226060"/>
          </a:xfrm>
          <a:custGeom>
            <a:avLst/>
            <a:gdLst/>
            <a:ahLst/>
            <a:cxnLst/>
            <a:rect l="l" t="t" r="r" b="b"/>
            <a:pathLst>
              <a:path w="195579" h="226059">
                <a:moveTo>
                  <a:pt x="104241" y="0"/>
                </a:moveTo>
                <a:lnTo>
                  <a:pt x="60705" y="7772"/>
                </a:lnTo>
                <a:lnTo>
                  <a:pt x="27736" y="31089"/>
                </a:lnTo>
                <a:lnTo>
                  <a:pt x="6908" y="66903"/>
                </a:lnTo>
                <a:lnTo>
                  <a:pt x="0" y="112775"/>
                </a:lnTo>
                <a:lnTo>
                  <a:pt x="428" y="125159"/>
                </a:lnTo>
                <a:lnTo>
                  <a:pt x="10715" y="168642"/>
                </a:lnTo>
                <a:lnTo>
                  <a:pt x="34728" y="201949"/>
                </a:lnTo>
                <a:lnTo>
                  <a:pt x="70487" y="221201"/>
                </a:lnTo>
                <a:lnTo>
                  <a:pt x="104241" y="225551"/>
                </a:lnTo>
                <a:lnTo>
                  <a:pt x="113403" y="225237"/>
                </a:lnTo>
                <a:lnTo>
                  <a:pt x="152888" y="214236"/>
                </a:lnTo>
                <a:lnTo>
                  <a:pt x="181263" y="188525"/>
                </a:lnTo>
                <a:lnTo>
                  <a:pt x="183413" y="185013"/>
                </a:lnTo>
                <a:lnTo>
                  <a:pt x="104241" y="185013"/>
                </a:lnTo>
                <a:lnTo>
                  <a:pt x="91097" y="183756"/>
                </a:lnTo>
                <a:lnTo>
                  <a:pt x="54863" y="153924"/>
                </a:lnTo>
                <a:lnTo>
                  <a:pt x="46634" y="112775"/>
                </a:lnTo>
                <a:lnTo>
                  <a:pt x="47548" y="97516"/>
                </a:lnTo>
                <a:lnTo>
                  <a:pt x="61264" y="60655"/>
                </a:lnTo>
                <a:lnTo>
                  <a:pt x="104241" y="40538"/>
                </a:lnTo>
                <a:lnTo>
                  <a:pt x="182982" y="40538"/>
                </a:lnTo>
                <a:lnTo>
                  <a:pt x="182625" y="39877"/>
                </a:lnTo>
                <a:lnTo>
                  <a:pt x="150920" y="10407"/>
                </a:lnTo>
                <a:lnTo>
                  <a:pt x="112967" y="286"/>
                </a:lnTo>
                <a:lnTo>
                  <a:pt x="104241" y="0"/>
                </a:lnTo>
                <a:close/>
              </a:path>
              <a:path w="195579" h="226059">
                <a:moveTo>
                  <a:pt x="195071" y="152095"/>
                </a:moveTo>
                <a:lnTo>
                  <a:pt x="147827" y="152095"/>
                </a:lnTo>
                <a:lnTo>
                  <a:pt x="145590" y="159496"/>
                </a:lnTo>
                <a:lnTo>
                  <a:pt x="142386" y="166001"/>
                </a:lnTo>
                <a:lnTo>
                  <a:pt x="104241" y="185013"/>
                </a:lnTo>
                <a:lnTo>
                  <a:pt x="183413" y="185013"/>
                </a:lnTo>
                <a:lnTo>
                  <a:pt x="185216" y="182067"/>
                </a:lnTo>
                <a:lnTo>
                  <a:pt x="188578" y="175219"/>
                </a:lnTo>
                <a:lnTo>
                  <a:pt x="191344" y="167938"/>
                </a:lnTo>
                <a:lnTo>
                  <a:pt x="193510" y="160228"/>
                </a:lnTo>
                <a:lnTo>
                  <a:pt x="195071" y="152095"/>
                </a:lnTo>
                <a:close/>
              </a:path>
              <a:path w="195579" h="226059">
                <a:moveTo>
                  <a:pt x="182982" y="40538"/>
                </a:moveTo>
                <a:lnTo>
                  <a:pt x="104241" y="40538"/>
                </a:lnTo>
                <a:lnTo>
                  <a:pt x="112185" y="40949"/>
                </a:lnTo>
                <a:lnTo>
                  <a:pt x="119329" y="42189"/>
                </a:lnTo>
                <a:lnTo>
                  <a:pt x="145389" y="67360"/>
                </a:lnTo>
                <a:lnTo>
                  <a:pt x="192938" y="67360"/>
                </a:lnTo>
                <a:lnTo>
                  <a:pt x="191177" y="59901"/>
                </a:lnTo>
                <a:lnTo>
                  <a:pt x="188868" y="52838"/>
                </a:lnTo>
                <a:lnTo>
                  <a:pt x="186016" y="46165"/>
                </a:lnTo>
                <a:lnTo>
                  <a:pt x="182982" y="40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491338" y="786244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698"/>
                </a:lnTo>
              </a:path>
            </a:pathLst>
          </a:custGeom>
          <a:ln w="4541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400965" y="766279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746" y="0"/>
                </a:lnTo>
              </a:path>
            </a:pathLst>
          </a:custGeom>
          <a:ln w="3992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611886" y="746315"/>
            <a:ext cx="179070" cy="217804"/>
          </a:xfrm>
          <a:custGeom>
            <a:avLst/>
            <a:gdLst/>
            <a:ahLst/>
            <a:cxnLst/>
            <a:rect l="l" t="t" r="r" b="b"/>
            <a:pathLst>
              <a:path w="179070" h="217805">
                <a:moveTo>
                  <a:pt x="45415" y="0"/>
                </a:moveTo>
                <a:lnTo>
                  <a:pt x="0" y="0"/>
                </a:lnTo>
                <a:lnTo>
                  <a:pt x="0" y="217627"/>
                </a:lnTo>
                <a:lnTo>
                  <a:pt x="98145" y="217627"/>
                </a:lnTo>
                <a:lnTo>
                  <a:pt x="110433" y="217055"/>
                </a:lnTo>
                <a:lnTo>
                  <a:pt x="150088" y="204159"/>
                </a:lnTo>
                <a:lnTo>
                  <a:pt x="172222" y="177698"/>
                </a:lnTo>
                <a:lnTo>
                  <a:pt x="45415" y="177698"/>
                </a:lnTo>
                <a:lnTo>
                  <a:pt x="45415" y="113690"/>
                </a:lnTo>
                <a:lnTo>
                  <a:pt x="172415" y="113690"/>
                </a:lnTo>
                <a:lnTo>
                  <a:pt x="169062" y="106883"/>
                </a:lnTo>
                <a:lnTo>
                  <a:pt x="132171" y="78655"/>
                </a:lnTo>
                <a:lnTo>
                  <a:pt x="98145" y="73761"/>
                </a:lnTo>
                <a:lnTo>
                  <a:pt x="45415" y="73761"/>
                </a:lnTo>
                <a:lnTo>
                  <a:pt x="45415" y="0"/>
                </a:lnTo>
                <a:close/>
              </a:path>
              <a:path w="179070" h="217805">
                <a:moveTo>
                  <a:pt x="172415" y="113690"/>
                </a:moveTo>
                <a:lnTo>
                  <a:pt x="100330" y="113690"/>
                </a:lnTo>
                <a:lnTo>
                  <a:pt x="108305" y="114858"/>
                </a:lnTo>
                <a:lnTo>
                  <a:pt x="114401" y="117246"/>
                </a:lnTo>
                <a:lnTo>
                  <a:pt x="132029" y="138379"/>
                </a:lnTo>
                <a:lnTo>
                  <a:pt x="132029" y="152603"/>
                </a:lnTo>
                <a:lnTo>
                  <a:pt x="100330" y="177698"/>
                </a:lnTo>
                <a:lnTo>
                  <a:pt x="172222" y="177698"/>
                </a:lnTo>
                <a:lnTo>
                  <a:pt x="173204" y="175693"/>
                </a:lnTo>
                <a:lnTo>
                  <a:pt x="176180" y="166408"/>
                </a:lnTo>
                <a:lnTo>
                  <a:pt x="177984" y="156303"/>
                </a:lnTo>
                <a:lnTo>
                  <a:pt x="178612" y="145389"/>
                </a:lnTo>
                <a:lnTo>
                  <a:pt x="177984" y="134550"/>
                </a:lnTo>
                <a:lnTo>
                  <a:pt x="176180" y="124517"/>
                </a:lnTo>
                <a:lnTo>
                  <a:pt x="173204" y="115292"/>
                </a:lnTo>
                <a:lnTo>
                  <a:pt x="172415" y="1136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915162" y="746315"/>
            <a:ext cx="190500" cy="217804"/>
          </a:xfrm>
          <a:custGeom>
            <a:avLst/>
            <a:gdLst/>
            <a:ahLst/>
            <a:cxnLst/>
            <a:rect l="l" t="t" r="r" b="b"/>
            <a:pathLst>
              <a:path w="190500" h="217805">
                <a:moveTo>
                  <a:pt x="42367" y="0"/>
                </a:moveTo>
                <a:lnTo>
                  <a:pt x="0" y="0"/>
                </a:lnTo>
                <a:lnTo>
                  <a:pt x="0" y="217627"/>
                </a:lnTo>
                <a:lnTo>
                  <a:pt x="59131" y="217627"/>
                </a:lnTo>
                <a:lnTo>
                  <a:pt x="93149" y="151790"/>
                </a:lnTo>
                <a:lnTo>
                  <a:pt x="42367" y="151790"/>
                </a:lnTo>
                <a:lnTo>
                  <a:pt x="42367" y="0"/>
                </a:lnTo>
                <a:close/>
              </a:path>
              <a:path w="190500" h="217805">
                <a:moveTo>
                  <a:pt x="189890" y="62484"/>
                </a:moveTo>
                <a:lnTo>
                  <a:pt x="147218" y="62484"/>
                </a:lnTo>
                <a:lnTo>
                  <a:pt x="147218" y="217627"/>
                </a:lnTo>
                <a:lnTo>
                  <a:pt x="189890" y="217627"/>
                </a:lnTo>
                <a:lnTo>
                  <a:pt x="189890" y="62484"/>
                </a:lnTo>
                <a:close/>
              </a:path>
              <a:path w="190500" h="217805">
                <a:moveTo>
                  <a:pt x="189890" y="0"/>
                </a:moveTo>
                <a:lnTo>
                  <a:pt x="128625" y="0"/>
                </a:lnTo>
                <a:lnTo>
                  <a:pt x="50292" y="151790"/>
                </a:lnTo>
                <a:lnTo>
                  <a:pt x="93149" y="151790"/>
                </a:lnTo>
                <a:lnTo>
                  <a:pt x="139293" y="62484"/>
                </a:lnTo>
                <a:lnTo>
                  <a:pt x="189890" y="62484"/>
                </a:lnTo>
                <a:lnTo>
                  <a:pt x="18989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218133" y="746315"/>
            <a:ext cx="199390" cy="217804"/>
          </a:xfrm>
          <a:custGeom>
            <a:avLst/>
            <a:gdLst/>
            <a:ahLst/>
            <a:cxnLst/>
            <a:rect l="l" t="t" r="r" b="b"/>
            <a:pathLst>
              <a:path w="199390" h="217805">
                <a:moveTo>
                  <a:pt x="47548" y="0"/>
                </a:moveTo>
                <a:lnTo>
                  <a:pt x="0" y="0"/>
                </a:lnTo>
                <a:lnTo>
                  <a:pt x="80467" y="152400"/>
                </a:lnTo>
                <a:lnTo>
                  <a:pt x="49377" y="217627"/>
                </a:lnTo>
                <a:lnTo>
                  <a:pt x="94792" y="217627"/>
                </a:lnTo>
                <a:lnTo>
                  <a:pt x="152315" y="97536"/>
                </a:lnTo>
                <a:lnTo>
                  <a:pt x="98450" y="97536"/>
                </a:lnTo>
                <a:lnTo>
                  <a:pt x="47548" y="0"/>
                </a:lnTo>
                <a:close/>
              </a:path>
              <a:path w="199390" h="217805">
                <a:moveTo>
                  <a:pt x="199034" y="0"/>
                </a:moveTo>
                <a:lnTo>
                  <a:pt x="153009" y="0"/>
                </a:lnTo>
                <a:lnTo>
                  <a:pt x="106984" y="97536"/>
                </a:lnTo>
                <a:lnTo>
                  <a:pt x="152315" y="97536"/>
                </a:lnTo>
                <a:lnTo>
                  <a:pt x="19903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470661" y="787412"/>
            <a:ext cx="0" cy="176530"/>
          </a:xfrm>
          <a:custGeom>
            <a:avLst/>
            <a:gdLst/>
            <a:ahLst/>
            <a:cxnLst/>
            <a:rect l="l" t="t" r="r" b="b"/>
            <a:pathLst>
              <a:path h="176530">
                <a:moveTo>
                  <a:pt x="0" y="0"/>
                </a:moveTo>
                <a:lnTo>
                  <a:pt x="0" y="176529"/>
                </a:lnTo>
              </a:path>
            </a:pathLst>
          </a:custGeom>
          <a:ln w="4541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447953" y="767092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>
                <a:moveTo>
                  <a:pt x="0" y="0"/>
                </a:moveTo>
                <a:lnTo>
                  <a:pt x="184708" y="0"/>
                </a:lnTo>
              </a:path>
            </a:pathLst>
          </a:custGeom>
          <a:ln w="406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09954" y="786853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088"/>
                </a:lnTo>
              </a:path>
            </a:pathLst>
          </a:custGeom>
          <a:ln w="4541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82953" y="746315"/>
            <a:ext cx="178435" cy="217804"/>
          </a:xfrm>
          <a:custGeom>
            <a:avLst/>
            <a:gdLst/>
            <a:ahLst/>
            <a:cxnLst/>
            <a:rect l="l" t="t" r="r" b="b"/>
            <a:pathLst>
              <a:path w="178434" h="217805">
                <a:moveTo>
                  <a:pt x="99364" y="0"/>
                </a:moveTo>
                <a:lnTo>
                  <a:pt x="0" y="0"/>
                </a:lnTo>
                <a:lnTo>
                  <a:pt x="0" y="217627"/>
                </a:lnTo>
                <a:lnTo>
                  <a:pt x="45415" y="217627"/>
                </a:lnTo>
                <a:lnTo>
                  <a:pt x="45415" y="139598"/>
                </a:lnTo>
                <a:lnTo>
                  <a:pt x="99364" y="139598"/>
                </a:lnTo>
                <a:lnTo>
                  <a:pt x="141833" y="131114"/>
                </a:lnTo>
                <a:lnTo>
                  <a:pt x="172238" y="99669"/>
                </a:lnTo>
                <a:lnTo>
                  <a:pt x="45415" y="99669"/>
                </a:lnTo>
                <a:lnTo>
                  <a:pt x="45415" y="39928"/>
                </a:lnTo>
                <a:lnTo>
                  <a:pt x="172695" y="39928"/>
                </a:lnTo>
                <a:lnTo>
                  <a:pt x="168656" y="31851"/>
                </a:lnTo>
                <a:lnTo>
                  <a:pt x="132604" y="4657"/>
                </a:lnTo>
                <a:lnTo>
                  <a:pt x="111365" y="542"/>
                </a:lnTo>
                <a:lnTo>
                  <a:pt x="99364" y="0"/>
                </a:lnTo>
                <a:close/>
              </a:path>
              <a:path w="178434" h="217805">
                <a:moveTo>
                  <a:pt x="172695" y="39928"/>
                </a:moveTo>
                <a:lnTo>
                  <a:pt x="102006" y="39928"/>
                </a:lnTo>
                <a:lnTo>
                  <a:pt x="109321" y="41046"/>
                </a:lnTo>
                <a:lnTo>
                  <a:pt x="114960" y="43281"/>
                </a:lnTo>
                <a:lnTo>
                  <a:pt x="120650" y="45466"/>
                </a:lnTo>
                <a:lnTo>
                  <a:pt x="124815" y="48818"/>
                </a:lnTo>
                <a:lnTo>
                  <a:pt x="130098" y="57658"/>
                </a:lnTo>
                <a:lnTo>
                  <a:pt x="131419" y="63195"/>
                </a:lnTo>
                <a:lnTo>
                  <a:pt x="131324" y="79809"/>
                </a:lnTo>
                <a:lnTo>
                  <a:pt x="92964" y="99669"/>
                </a:lnTo>
                <a:lnTo>
                  <a:pt x="172238" y="99669"/>
                </a:lnTo>
                <a:lnTo>
                  <a:pt x="172723" y="98686"/>
                </a:lnTo>
                <a:lnTo>
                  <a:pt x="175634" y="89642"/>
                </a:lnTo>
                <a:lnTo>
                  <a:pt x="177398" y="79705"/>
                </a:lnTo>
                <a:lnTo>
                  <a:pt x="178003" y="69189"/>
                </a:lnTo>
                <a:lnTo>
                  <a:pt x="177392" y="58654"/>
                </a:lnTo>
                <a:lnTo>
                  <a:pt x="175634" y="48920"/>
                </a:lnTo>
                <a:lnTo>
                  <a:pt x="172695" y="3992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881086" y="746315"/>
            <a:ext cx="209550" cy="217804"/>
          </a:xfrm>
          <a:custGeom>
            <a:avLst/>
            <a:gdLst/>
            <a:ahLst/>
            <a:cxnLst/>
            <a:rect l="l" t="t" r="r" b="b"/>
            <a:pathLst>
              <a:path w="209550" h="217805">
                <a:moveTo>
                  <a:pt x="139598" y="0"/>
                </a:moveTo>
                <a:lnTo>
                  <a:pt x="69189" y="0"/>
                </a:lnTo>
                <a:lnTo>
                  <a:pt x="0" y="217627"/>
                </a:lnTo>
                <a:lnTo>
                  <a:pt x="44805" y="217627"/>
                </a:lnTo>
                <a:lnTo>
                  <a:pt x="62484" y="158800"/>
                </a:lnTo>
                <a:lnTo>
                  <a:pt x="190307" y="158800"/>
                </a:lnTo>
                <a:lnTo>
                  <a:pt x="177654" y="119176"/>
                </a:lnTo>
                <a:lnTo>
                  <a:pt x="74066" y="119176"/>
                </a:lnTo>
                <a:lnTo>
                  <a:pt x="96926" y="43586"/>
                </a:lnTo>
                <a:lnTo>
                  <a:pt x="153516" y="43586"/>
                </a:lnTo>
                <a:lnTo>
                  <a:pt x="139598" y="0"/>
                </a:lnTo>
                <a:close/>
              </a:path>
              <a:path w="209550" h="217805">
                <a:moveTo>
                  <a:pt x="190307" y="158800"/>
                </a:moveTo>
                <a:lnTo>
                  <a:pt x="145389" y="158800"/>
                </a:lnTo>
                <a:lnTo>
                  <a:pt x="163068" y="217627"/>
                </a:lnTo>
                <a:lnTo>
                  <a:pt x="209092" y="217627"/>
                </a:lnTo>
                <a:lnTo>
                  <a:pt x="190307" y="158800"/>
                </a:lnTo>
                <a:close/>
              </a:path>
              <a:path w="209550" h="217805">
                <a:moveTo>
                  <a:pt x="153516" y="43586"/>
                </a:moveTo>
                <a:lnTo>
                  <a:pt x="110337" y="43586"/>
                </a:lnTo>
                <a:lnTo>
                  <a:pt x="133197" y="119176"/>
                </a:lnTo>
                <a:lnTo>
                  <a:pt x="177654" y="119176"/>
                </a:lnTo>
                <a:lnTo>
                  <a:pt x="153516" y="4358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120963" y="746315"/>
            <a:ext cx="180340" cy="217804"/>
          </a:xfrm>
          <a:custGeom>
            <a:avLst/>
            <a:gdLst/>
            <a:ahLst/>
            <a:cxnLst/>
            <a:rect l="l" t="t" r="r" b="b"/>
            <a:pathLst>
              <a:path w="180340" h="217805">
                <a:moveTo>
                  <a:pt x="102107" y="0"/>
                </a:moveTo>
                <a:lnTo>
                  <a:pt x="0" y="0"/>
                </a:lnTo>
                <a:lnTo>
                  <a:pt x="0" y="217627"/>
                </a:lnTo>
                <a:lnTo>
                  <a:pt x="104851" y="217627"/>
                </a:lnTo>
                <a:lnTo>
                  <a:pt x="116765" y="217082"/>
                </a:lnTo>
                <a:lnTo>
                  <a:pt x="154183" y="205466"/>
                </a:lnTo>
                <a:lnTo>
                  <a:pt x="175614" y="178917"/>
                </a:lnTo>
                <a:lnTo>
                  <a:pt x="45415" y="178917"/>
                </a:lnTo>
                <a:lnTo>
                  <a:pt x="45415" y="124358"/>
                </a:lnTo>
                <a:lnTo>
                  <a:pt x="170680" y="124358"/>
                </a:lnTo>
                <a:lnTo>
                  <a:pt x="170129" y="123494"/>
                </a:lnTo>
                <a:lnTo>
                  <a:pt x="161645" y="114401"/>
                </a:lnTo>
                <a:lnTo>
                  <a:pt x="156819" y="110896"/>
                </a:lnTo>
                <a:lnTo>
                  <a:pt x="151485" y="108508"/>
                </a:lnTo>
                <a:lnTo>
                  <a:pt x="151485" y="100584"/>
                </a:lnTo>
                <a:lnTo>
                  <a:pt x="156108" y="98094"/>
                </a:lnTo>
                <a:lnTo>
                  <a:pt x="160019" y="94742"/>
                </a:lnTo>
                <a:lnTo>
                  <a:pt x="163372" y="90525"/>
                </a:lnTo>
                <a:lnTo>
                  <a:pt x="166700" y="86258"/>
                </a:lnTo>
                <a:lnTo>
                  <a:pt x="45415" y="86258"/>
                </a:lnTo>
                <a:lnTo>
                  <a:pt x="45415" y="37795"/>
                </a:lnTo>
                <a:lnTo>
                  <a:pt x="170398" y="37795"/>
                </a:lnTo>
                <a:lnTo>
                  <a:pt x="169113" y="34950"/>
                </a:lnTo>
                <a:lnTo>
                  <a:pt x="166065" y="28092"/>
                </a:lnTo>
                <a:lnTo>
                  <a:pt x="132511" y="4114"/>
                </a:lnTo>
                <a:lnTo>
                  <a:pt x="118281" y="1028"/>
                </a:lnTo>
                <a:lnTo>
                  <a:pt x="102107" y="0"/>
                </a:lnTo>
                <a:close/>
              </a:path>
              <a:path w="180340" h="217805">
                <a:moveTo>
                  <a:pt x="170680" y="124358"/>
                </a:moveTo>
                <a:lnTo>
                  <a:pt x="98755" y="124358"/>
                </a:lnTo>
                <a:lnTo>
                  <a:pt x="106802" y="124787"/>
                </a:lnTo>
                <a:lnTo>
                  <a:pt x="113791" y="126079"/>
                </a:lnTo>
                <a:lnTo>
                  <a:pt x="119714" y="128237"/>
                </a:lnTo>
                <a:lnTo>
                  <a:pt x="124561" y="131267"/>
                </a:lnTo>
                <a:lnTo>
                  <a:pt x="130301" y="135839"/>
                </a:lnTo>
                <a:lnTo>
                  <a:pt x="133197" y="142798"/>
                </a:lnTo>
                <a:lnTo>
                  <a:pt x="133197" y="161086"/>
                </a:lnTo>
                <a:lnTo>
                  <a:pt x="98145" y="178917"/>
                </a:lnTo>
                <a:lnTo>
                  <a:pt x="175614" y="178917"/>
                </a:lnTo>
                <a:lnTo>
                  <a:pt x="177736" y="172427"/>
                </a:lnTo>
                <a:lnTo>
                  <a:pt x="179308" y="163790"/>
                </a:lnTo>
                <a:lnTo>
                  <a:pt x="179831" y="154533"/>
                </a:lnTo>
                <a:lnTo>
                  <a:pt x="179781" y="147574"/>
                </a:lnTo>
                <a:lnTo>
                  <a:pt x="178511" y="141020"/>
                </a:lnTo>
                <a:lnTo>
                  <a:pt x="173532" y="128828"/>
                </a:lnTo>
                <a:lnTo>
                  <a:pt x="170680" y="124358"/>
                </a:lnTo>
                <a:close/>
              </a:path>
              <a:path w="180340" h="217805">
                <a:moveTo>
                  <a:pt x="170398" y="37795"/>
                </a:moveTo>
                <a:lnTo>
                  <a:pt x="106527" y="37795"/>
                </a:lnTo>
                <a:lnTo>
                  <a:pt x="114249" y="39776"/>
                </a:lnTo>
                <a:lnTo>
                  <a:pt x="124510" y="47752"/>
                </a:lnTo>
                <a:lnTo>
                  <a:pt x="127101" y="53797"/>
                </a:lnTo>
                <a:lnTo>
                  <a:pt x="126997" y="70205"/>
                </a:lnTo>
                <a:lnTo>
                  <a:pt x="124612" y="76047"/>
                </a:lnTo>
                <a:lnTo>
                  <a:pt x="119532" y="80111"/>
                </a:lnTo>
                <a:lnTo>
                  <a:pt x="114452" y="84226"/>
                </a:lnTo>
                <a:lnTo>
                  <a:pt x="106832" y="86258"/>
                </a:lnTo>
                <a:lnTo>
                  <a:pt x="166700" y="86258"/>
                </a:lnTo>
                <a:lnTo>
                  <a:pt x="169214" y="81381"/>
                </a:lnTo>
                <a:lnTo>
                  <a:pt x="171043" y="75793"/>
                </a:lnTo>
                <a:lnTo>
                  <a:pt x="172821" y="70205"/>
                </a:lnTo>
                <a:lnTo>
                  <a:pt x="173735" y="64160"/>
                </a:lnTo>
                <a:lnTo>
                  <a:pt x="173735" y="49377"/>
                </a:lnTo>
                <a:lnTo>
                  <a:pt x="172211" y="41808"/>
                </a:lnTo>
                <a:lnTo>
                  <a:pt x="170398" y="3779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322741" y="746315"/>
            <a:ext cx="201295" cy="217804"/>
          </a:xfrm>
          <a:custGeom>
            <a:avLst/>
            <a:gdLst/>
            <a:ahLst/>
            <a:cxnLst/>
            <a:rect l="l" t="t" r="r" b="b"/>
            <a:pathLst>
              <a:path w="201295" h="217805">
                <a:moveTo>
                  <a:pt x="201168" y="0"/>
                </a:moveTo>
                <a:lnTo>
                  <a:pt x="41757" y="0"/>
                </a:lnTo>
                <a:lnTo>
                  <a:pt x="41644" y="107259"/>
                </a:lnTo>
                <a:lnTo>
                  <a:pt x="41313" y="117221"/>
                </a:lnTo>
                <a:lnTo>
                  <a:pt x="35102" y="157327"/>
                </a:lnTo>
                <a:lnTo>
                  <a:pt x="27432" y="168554"/>
                </a:lnTo>
                <a:lnTo>
                  <a:pt x="25298" y="170078"/>
                </a:lnTo>
                <a:lnTo>
                  <a:pt x="22555" y="171246"/>
                </a:lnTo>
                <a:lnTo>
                  <a:pt x="15900" y="172770"/>
                </a:lnTo>
                <a:lnTo>
                  <a:pt x="12039" y="173126"/>
                </a:lnTo>
                <a:lnTo>
                  <a:pt x="0" y="173126"/>
                </a:lnTo>
                <a:lnTo>
                  <a:pt x="0" y="217627"/>
                </a:lnTo>
                <a:lnTo>
                  <a:pt x="42265" y="213614"/>
                </a:lnTo>
                <a:lnTo>
                  <a:pt x="72847" y="184708"/>
                </a:lnTo>
                <a:lnTo>
                  <a:pt x="82905" y="139319"/>
                </a:lnTo>
                <a:lnTo>
                  <a:pt x="84734" y="40538"/>
                </a:lnTo>
                <a:lnTo>
                  <a:pt x="201168" y="40538"/>
                </a:lnTo>
                <a:lnTo>
                  <a:pt x="201168" y="0"/>
                </a:lnTo>
                <a:close/>
              </a:path>
              <a:path w="201295" h="217805">
                <a:moveTo>
                  <a:pt x="201168" y="40538"/>
                </a:moveTo>
                <a:lnTo>
                  <a:pt x="155448" y="40538"/>
                </a:lnTo>
                <a:lnTo>
                  <a:pt x="155448" y="217627"/>
                </a:lnTo>
                <a:lnTo>
                  <a:pt x="201168" y="217627"/>
                </a:lnTo>
                <a:lnTo>
                  <a:pt x="201168" y="40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574201" y="943317"/>
            <a:ext cx="164465" cy="0"/>
          </a:xfrm>
          <a:custGeom>
            <a:avLst/>
            <a:gdLst/>
            <a:ahLst/>
            <a:cxnLst/>
            <a:rect l="l" t="t" r="r" b="b"/>
            <a:pathLst>
              <a:path w="164465">
                <a:moveTo>
                  <a:pt x="0" y="0"/>
                </a:moveTo>
                <a:lnTo>
                  <a:pt x="164287" y="0"/>
                </a:lnTo>
              </a:path>
            </a:pathLst>
          </a:custGeom>
          <a:ln w="406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574201" y="897597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415" y="0"/>
                </a:lnTo>
              </a:path>
            </a:pathLst>
          </a:custGeom>
          <a:ln w="508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574201" y="852512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331" y="0"/>
                </a:lnTo>
              </a:path>
            </a:pathLst>
          </a:custGeom>
          <a:ln w="393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574201" y="809967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415" y="0"/>
                </a:lnTo>
              </a:path>
            </a:pathLst>
          </a:custGeom>
          <a:ln w="457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574201" y="766787"/>
            <a:ext cx="161290" cy="0"/>
          </a:xfrm>
          <a:custGeom>
            <a:avLst/>
            <a:gdLst/>
            <a:ahLst/>
            <a:cxnLst/>
            <a:rect l="l" t="t" r="r" b="b"/>
            <a:pathLst>
              <a:path w="161290">
                <a:moveTo>
                  <a:pt x="0" y="0"/>
                </a:moveTo>
                <a:lnTo>
                  <a:pt x="160934" y="0"/>
                </a:lnTo>
              </a:path>
            </a:pathLst>
          </a:custGeom>
          <a:ln w="406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799906" y="872959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41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777198" y="852004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7147" y="0"/>
                </a:lnTo>
              </a:path>
            </a:pathLst>
          </a:custGeom>
          <a:ln w="419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799906" y="745959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5089"/>
                </a:lnTo>
              </a:path>
            </a:pathLst>
          </a:custGeom>
          <a:ln w="4541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941637" y="872807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0"/>
                </a:moveTo>
                <a:lnTo>
                  <a:pt x="0" y="91135"/>
                </a:lnTo>
              </a:path>
            </a:pathLst>
          </a:custGeom>
          <a:ln w="4541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941637" y="746315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4734"/>
                </a:lnTo>
              </a:path>
            </a:pathLst>
          </a:custGeom>
          <a:ln w="4541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014638" y="746315"/>
            <a:ext cx="190500" cy="217804"/>
          </a:xfrm>
          <a:custGeom>
            <a:avLst/>
            <a:gdLst/>
            <a:ahLst/>
            <a:cxnLst/>
            <a:rect l="l" t="t" r="r" b="b"/>
            <a:pathLst>
              <a:path w="190500" h="217805">
                <a:moveTo>
                  <a:pt x="42367" y="0"/>
                </a:moveTo>
                <a:lnTo>
                  <a:pt x="0" y="0"/>
                </a:lnTo>
                <a:lnTo>
                  <a:pt x="0" y="217627"/>
                </a:lnTo>
                <a:lnTo>
                  <a:pt x="59131" y="217627"/>
                </a:lnTo>
                <a:lnTo>
                  <a:pt x="93149" y="151790"/>
                </a:lnTo>
                <a:lnTo>
                  <a:pt x="42367" y="151790"/>
                </a:lnTo>
                <a:lnTo>
                  <a:pt x="42367" y="0"/>
                </a:lnTo>
                <a:close/>
              </a:path>
              <a:path w="190500" h="217805">
                <a:moveTo>
                  <a:pt x="189890" y="62484"/>
                </a:moveTo>
                <a:lnTo>
                  <a:pt x="147218" y="62484"/>
                </a:lnTo>
                <a:lnTo>
                  <a:pt x="147218" y="217627"/>
                </a:lnTo>
                <a:lnTo>
                  <a:pt x="189890" y="217627"/>
                </a:lnTo>
                <a:lnTo>
                  <a:pt x="189890" y="62484"/>
                </a:lnTo>
                <a:close/>
              </a:path>
              <a:path w="190500" h="217805">
                <a:moveTo>
                  <a:pt x="189890" y="0"/>
                </a:moveTo>
                <a:lnTo>
                  <a:pt x="128625" y="0"/>
                </a:lnTo>
                <a:lnTo>
                  <a:pt x="50292" y="151790"/>
                </a:lnTo>
                <a:lnTo>
                  <a:pt x="93149" y="151790"/>
                </a:lnTo>
                <a:lnTo>
                  <a:pt x="139293" y="62484"/>
                </a:lnTo>
                <a:lnTo>
                  <a:pt x="189890" y="62484"/>
                </a:lnTo>
                <a:lnTo>
                  <a:pt x="18989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54820" y="943317"/>
            <a:ext cx="164465" cy="0"/>
          </a:xfrm>
          <a:custGeom>
            <a:avLst/>
            <a:gdLst/>
            <a:ahLst/>
            <a:cxnLst/>
            <a:rect l="l" t="t" r="r" b="b"/>
            <a:pathLst>
              <a:path w="164465">
                <a:moveTo>
                  <a:pt x="0" y="0"/>
                </a:moveTo>
                <a:lnTo>
                  <a:pt x="164287" y="0"/>
                </a:lnTo>
              </a:path>
            </a:pathLst>
          </a:custGeom>
          <a:ln w="406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254820" y="897597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415" y="0"/>
                </a:lnTo>
              </a:path>
            </a:pathLst>
          </a:custGeom>
          <a:ln w="508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254820" y="852512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331" y="0"/>
                </a:lnTo>
              </a:path>
            </a:pathLst>
          </a:custGeom>
          <a:ln w="393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254820" y="809967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415" y="0"/>
                </a:lnTo>
              </a:path>
            </a:pathLst>
          </a:custGeom>
          <a:ln w="457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254820" y="766787"/>
            <a:ext cx="161290" cy="0"/>
          </a:xfrm>
          <a:custGeom>
            <a:avLst/>
            <a:gdLst/>
            <a:ahLst/>
            <a:cxnLst/>
            <a:rect l="l" t="t" r="r" b="b"/>
            <a:pathLst>
              <a:path w="161290">
                <a:moveTo>
                  <a:pt x="0" y="0"/>
                </a:moveTo>
                <a:lnTo>
                  <a:pt x="160934" y="0"/>
                </a:lnTo>
              </a:path>
            </a:pathLst>
          </a:custGeom>
          <a:ln w="406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542551" y="746315"/>
            <a:ext cx="178435" cy="217804"/>
          </a:xfrm>
          <a:custGeom>
            <a:avLst/>
            <a:gdLst/>
            <a:ahLst/>
            <a:cxnLst/>
            <a:rect l="l" t="t" r="r" b="b"/>
            <a:pathLst>
              <a:path w="178434" h="217805">
                <a:moveTo>
                  <a:pt x="99364" y="0"/>
                </a:moveTo>
                <a:lnTo>
                  <a:pt x="0" y="0"/>
                </a:lnTo>
                <a:lnTo>
                  <a:pt x="0" y="217627"/>
                </a:lnTo>
                <a:lnTo>
                  <a:pt x="45415" y="217627"/>
                </a:lnTo>
                <a:lnTo>
                  <a:pt x="45415" y="139598"/>
                </a:lnTo>
                <a:lnTo>
                  <a:pt x="99364" y="139598"/>
                </a:lnTo>
                <a:lnTo>
                  <a:pt x="141833" y="131114"/>
                </a:lnTo>
                <a:lnTo>
                  <a:pt x="172238" y="99669"/>
                </a:lnTo>
                <a:lnTo>
                  <a:pt x="45415" y="99669"/>
                </a:lnTo>
                <a:lnTo>
                  <a:pt x="45415" y="39928"/>
                </a:lnTo>
                <a:lnTo>
                  <a:pt x="172695" y="39928"/>
                </a:lnTo>
                <a:lnTo>
                  <a:pt x="168656" y="31851"/>
                </a:lnTo>
                <a:lnTo>
                  <a:pt x="132604" y="4657"/>
                </a:lnTo>
                <a:lnTo>
                  <a:pt x="111365" y="542"/>
                </a:lnTo>
                <a:lnTo>
                  <a:pt x="99364" y="0"/>
                </a:lnTo>
                <a:close/>
              </a:path>
              <a:path w="178434" h="217805">
                <a:moveTo>
                  <a:pt x="172695" y="39928"/>
                </a:moveTo>
                <a:lnTo>
                  <a:pt x="102006" y="39928"/>
                </a:lnTo>
                <a:lnTo>
                  <a:pt x="109321" y="41046"/>
                </a:lnTo>
                <a:lnTo>
                  <a:pt x="114960" y="43281"/>
                </a:lnTo>
                <a:lnTo>
                  <a:pt x="120650" y="45466"/>
                </a:lnTo>
                <a:lnTo>
                  <a:pt x="124815" y="48818"/>
                </a:lnTo>
                <a:lnTo>
                  <a:pt x="130098" y="57658"/>
                </a:lnTo>
                <a:lnTo>
                  <a:pt x="131419" y="63195"/>
                </a:lnTo>
                <a:lnTo>
                  <a:pt x="131324" y="79809"/>
                </a:lnTo>
                <a:lnTo>
                  <a:pt x="92964" y="99669"/>
                </a:lnTo>
                <a:lnTo>
                  <a:pt x="172238" y="99669"/>
                </a:lnTo>
                <a:lnTo>
                  <a:pt x="172723" y="98686"/>
                </a:lnTo>
                <a:lnTo>
                  <a:pt x="175634" y="89642"/>
                </a:lnTo>
                <a:lnTo>
                  <a:pt x="177398" y="79705"/>
                </a:lnTo>
                <a:lnTo>
                  <a:pt x="178003" y="69189"/>
                </a:lnTo>
                <a:lnTo>
                  <a:pt x="177392" y="58654"/>
                </a:lnTo>
                <a:lnTo>
                  <a:pt x="175634" y="48920"/>
                </a:lnTo>
                <a:lnTo>
                  <a:pt x="172695" y="3992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760483" y="746315"/>
            <a:ext cx="190500" cy="217804"/>
          </a:xfrm>
          <a:custGeom>
            <a:avLst/>
            <a:gdLst/>
            <a:ahLst/>
            <a:cxnLst/>
            <a:rect l="l" t="t" r="r" b="b"/>
            <a:pathLst>
              <a:path w="190500" h="217805">
                <a:moveTo>
                  <a:pt x="42367" y="0"/>
                </a:moveTo>
                <a:lnTo>
                  <a:pt x="0" y="0"/>
                </a:lnTo>
                <a:lnTo>
                  <a:pt x="0" y="217627"/>
                </a:lnTo>
                <a:lnTo>
                  <a:pt x="59131" y="217627"/>
                </a:lnTo>
                <a:lnTo>
                  <a:pt x="93149" y="151790"/>
                </a:lnTo>
                <a:lnTo>
                  <a:pt x="42367" y="151790"/>
                </a:lnTo>
                <a:lnTo>
                  <a:pt x="42367" y="0"/>
                </a:lnTo>
                <a:close/>
              </a:path>
              <a:path w="190500" h="217805">
                <a:moveTo>
                  <a:pt x="189890" y="62484"/>
                </a:moveTo>
                <a:lnTo>
                  <a:pt x="147218" y="62484"/>
                </a:lnTo>
                <a:lnTo>
                  <a:pt x="147218" y="217627"/>
                </a:lnTo>
                <a:lnTo>
                  <a:pt x="189890" y="217627"/>
                </a:lnTo>
                <a:lnTo>
                  <a:pt x="189890" y="62484"/>
                </a:lnTo>
                <a:close/>
              </a:path>
              <a:path w="190500" h="217805">
                <a:moveTo>
                  <a:pt x="189890" y="0"/>
                </a:moveTo>
                <a:lnTo>
                  <a:pt x="128625" y="0"/>
                </a:lnTo>
                <a:lnTo>
                  <a:pt x="50292" y="151790"/>
                </a:lnTo>
                <a:lnTo>
                  <a:pt x="93149" y="151790"/>
                </a:lnTo>
                <a:lnTo>
                  <a:pt x="139293" y="62484"/>
                </a:lnTo>
                <a:lnTo>
                  <a:pt x="189890" y="62484"/>
                </a:lnTo>
                <a:lnTo>
                  <a:pt x="18989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990315" y="742353"/>
            <a:ext cx="195580" cy="226060"/>
          </a:xfrm>
          <a:custGeom>
            <a:avLst/>
            <a:gdLst/>
            <a:ahLst/>
            <a:cxnLst/>
            <a:rect l="l" t="t" r="r" b="b"/>
            <a:pathLst>
              <a:path w="195579" h="226059">
                <a:moveTo>
                  <a:pt x="104241" y="0"/>
                </a:moveTo>
                <a:lnTo>
                  <a:pt x="60705" y="7772"/>
                </a:lnTo>
                <a:lnTo>
                  <a:pt x="27736" y="31089"/>
                </a:lnTo>
                <a:lnTo>
                  <a:pt x="6908" y="66903"/>
                </a:lnTo>
                <a:lnTo>
                  <a:pt x="0" y="112775"/>
                </a:lnTo>
                <a:lnTo>
                  <a:pt x="428" y="125159"/>
                </a:lnTo>
                <a:lnTo>
                  <a:pt x="10715" y="168642"/>
                </a:lnTo>
                <a:lnTo>
                  <a:pt x="34728" y="201949"/>
                </a:lnTo>
                <a:lnTo>
                  <a:pt x="70487" y="221201"/>
                </a:lnTo>
                <a:lnTo>
                  <a:pt x="104241" y="225551"/>
                </a:lnTo>
                <a:lnTo>
                  <a:pt x="113403" y="225237"/>
                </a:lnTo>
                <a:lnTo>
                  <a:pt x="152888" y="214236"/>
                </a:lnTo>
                <a:lnTo>
                  <a:pt x="181263" y="188525"/>
                </a:lnTo>
                <a:lnTo>
                  <a:pt x="183413" y="185013"/>
                </a:lnTo>
                <a:lnTo>
                  <a:pt x="104241" y="185013"/>
                </a:lnTo>
                <a:lnTo>
                  <a:pt x="91097" y="183756"/>
                </a:lnTo>
                <a:lnTo>
                  <a:pt x="54863" y="153924"/>
                </a:lnTo>
                <a:lnTo>
                  <a:pt x="46634" y="112775"/>
                </a:lnTo>
                <a:lnTo>
                  <a:pt x="47548" y="97516"/>
                </a:lnTo>
                <a:lnTo>
                  <a:pt x="61264" y="60655"/>
                </a:lnTo>
                <a:lnTo>
                  <a:pt x="104241" y="40538"/>
                </a:lnTo>
                <a:lnTo>
                  <a:pt x="182982" y="40538"/>
                </a:lnTo>
                <a:lnTo>
                  <a:pt x="182625" y="39877"/>
                </a:lnTo>
                <a:lnTo>
                  <a:pt x="150920" y="10407"/>
                </a:lnTo>
                <a:lnTo>
                  <a:pt x="112967" y="286"/>
                </a:lnTo>
                <a:lnTo>
                  <a:pt x="104241" y="0"/>
                </a:lnTo>
                <a:close/>
              </a:path>
              <a:path w="195579" h="226059">
                <a:moveTo>
                  <a:pt x="195071" y="152095"/>
                </a:moveTo>
                <a:lnTo>
                  <a:pt x="147827" y="152095"/>
                </a:lnTo>
                <a:lnTo>
                  <a:pt x="145590" y="159496"/>
                </a:lnTo>
                <a:lnTo>
                  <a:pt x="142386" y="166001"/>
                </a:lnTo>
                <a:lnTo>
                  <a:pt x="104241" y="185013"/>
                </a:lnTo>
                <a:lnTo>
                  <a:pt x="183413" y="185013"/>
                </a:lnTo>
                <a:lnTo>
                  <a:pt x="185216" y="182067"/>
                </a:lnTo>
                <a:lnTo>
                  <a:pt x="188578" y="175219"/>
                </a:lnTo>
                <a:lnTo>
                  <a:pt x="191344" y="167938"/>
                </a:lnTo>
                <a:lnTo>
                  <a:pt x="193510" y="160228"/>
                </a:lnTo>
                <a:lnTo>
                  <a:pt x="195071" y="152095"/>
                </a:lnTo>
                <a:close/>
              </a:path>
              <a:path w="195579" h="226059">
                <a:moveTo>
                  <a:pt x="182982" y="40538"/>
                </a:moveTo>
                <a:lnTo>
                  <a:pt x="104241" y="40538"/>
                </a:lnTo>
                <a:lnTo>
                  <a:pt x="112185" y="40949"/>
                </a:lnTo>
                <a:lnTo>
                  <a:pt x="119329" y="42189"/>
                </a:lnTo>
                <a:lnTo>
                  <a:pt x="145389" y="67360"/>
                </a:lnTo>
                <a:lnTo>
                  <a:pt x="192938" y="67360"/>
                </a:lnTo>
                <a:lnTo>
                  <a:pt x="191177" y="59901"/>
                </a:lnTo>
                <a:lnTo>
                  <a:pt x="188868" y="52838"/>
                </a:lnTo>
                <a:lnTo>
                  <a:pt x="186016" y="46165"/>
                </a:lnTo>
                <a:lnTo>
                  <a:pt x="182982" y="40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0225316" y="746315"/>
            <a:ext cx="186690" cy="217804"/>
          </a:xfrm>
          <a:custGeom>
            <a:avLst/>
            <a:gdLst/>
            <a:ahLst/>
            <a:cxnLst/>
            <a:rect l="l" t="t" r="r" b="b"/>
            <a:pathLst>
              <a:path w="186690" h="217805">
                <a:moveTo>
                  <a:pt x="45415" y="0"/>
                </a:moveTo>
                <a:lnTo>
                  <a:pt x="0" y="0"/>
                </a:lnTo>
                <a:lnTo>
                  <a:pt x="0" y="217627"/>
                </a:lnTo>
                <a:lnTo>
                  <a:pt x="45415" y="217627"/>
                </a:lnTo>
                <a:lnTo>
                  <a:pt x="45415" y="126187"/>
                </a:lnTo>
                <a:lnTo>
                  <a:pt x="144430" y="126187"/>
                </a:lnTo>
                <a:lnTo>
                  <a:pt x="135026" y="105765"/>
                </a:lnTo>
                <a:lnTo>
                  <a:pt x="144583" y="85039"/>
                </a:lnTo>
                <a:lnTo>
                  <a:pt x="45415" y="85039"/>
                </a:lnTo>
                <a:lnTo>
                  <a:pt x="45415" y="0"/>
                </a:lnTo>
                <a:close/>
              </a:path>
              <a:path w="186690" h="217805">
                <a:moveTo>
                  <a:pt x="144430" y="126187"/>
                </a:moveTo>
                <a:lnTo>
                  <a:pt x="97231" y="126187"/>
                </a:lnTo>
                <a:lnTo>
                  <a:pt x="139598" y="217627"/>
                </a:lnTo>
                <a:lnTo>
                  <a:pt x="186537" y="217627"/>
                </a:lnTo>
                <a:lnTo>
                  <a:pt x="144430" y="126187"/>
                </a:lnTo>
                <a:close/>
              </a:path>
              <a:path w="186690" h="217805">
                <a:moveTo>
                  <a:pt x="183794" y="0"/>
                </a:moveTo>
                <a:lnTo>
                  <a:pt x="136855" y="0"/>
                </a:lnTo>
                <a:lnTo>
                  <a:pt x="96926" y="85039"/>
                </a:lnTo>
                <a:lnTo>
                  <a:pt x="144583" y="85039"/>
                </a:lnTo>
                <a:lnTo>
                  <a:pt x="1837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0423741" y="746315"/>
            <a:ext cx="209550" cy="217804"/>
          </a:xfrm>
          <a:custGeom>
            <a:avLst/>
            <a:gdLst/>
            <a:ahLst/>
            <a:cxnLst/>
            <a:rect l="l" t="t" r="r" b="b"/>
            <a:pathLst>
              <a:path w="209550" h="217805">
                <a:moveTo>
                  <a:pt x="139598" y="0"/>
                </a:moveTo>
                <a:lnTo>
                  <a:pt x="69189" y="0"/>
                </a:lnTo>
                <a:lnTo>
                  <a:pt x="0" y="217627"/>
                </a:lnTo>
                <a:lnTo>
                  <a:pt x="44805" y="217627"/>
                </a:lnTo>
                <a:lnTo>
                  <a:pt x="62483" y="158800"/>
                </a:lnTo>
                <a:lnTo>
                  <a:pt x="190307" y="158800"/>
                </a:lnTo>
                <a:lnTo>
                  <a:pt x="177654" y="119176"/>
                </a:lnTo>
                <a:lnTo>
                  <a:pt x="74066" y="119176"/>
                </a:lnTo>
                <a:lnTo>
                  <a:pt x="96926" y="43586"/>
                </a:lnTo>
                <a:lnTo>
                  <a:pt x="153516" y="43586"/>
                </a:lnTo>
                <a:lnTo>
                  <a:pt x="139598" y="0"/>
                </a:lnTo>
                <a:close/>
              </a:path>
              <a:path w="209550" h="217805">
                <a:moveTo>
                  <a:pt x="190307" y="158800"/>
                </a:moveTo>
                <a:lnTo>
                  <a:pt x="145389" y="158800"/>
                </a:lnTo>
                <a:lnTo>
                  <a:pt x="163067" y="217627"/>
                </a:lnTo>
                <a:lnTo>
                  <a:pt x="209092" y="217627"/>
                </a:lnTo>
                <a:lnTo>
                  <a:pt x="190307" y="158800"/>
                </a:lnTo>
                <a:close/>
              </a:path>
              <a:path w="209550" h="217805">
                <a:moveTo>
                  <a:pt x="153516" y="43586"/>
                </a:moveTo>
                <a:lnTo>
                  <a:pt x="110337" y="43586"/>
                </a:lnTo>
                <a:lnTo>
                  <a:pt x="133197" y="119176"/>
                </a:lnTo>
                <a:lnTo>
                  <a:pt x="177654" y="119176"/>
                </a:lnTo>
                <a:lnTo>
                  <a:pt x="153516" y="4358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0663618" y="746315"/>
            <a:ext cx="219075" cy="217804"/>
          </a:xfrm>
          <a:custGeom>
            <a:avLst/>
            <a:gdLst/>
            <a:ahLst/>
            <a:cxnLst/>
            <a:rect l="l" t="t" r="r" b="b"/>
            <a:pathLst>
              <a:path w="219075" h="217805">
                <a:moveTo>
                  <a:pt x="69799" y="0"/>
                </a:moveTo>
                <a:lnTo>
                  <a:pt x="0" y="0"/>
                </a:lnTo>
                <a:lnTo>
                  <a:pt x="0" y="217627"/>
                </a:lnTo>
                <a:lnTo>
                  <a:pt x="42367" y="217627"/>
                </a:lnTo>
                <a:lnTo>
                  <a:pt x="42367" y="55473"/>
                </a:lnTo>
                <a:lnTo>
                  <a:pt x="92335" y="55473"/>
                </a:lnTo>
                <a:lnTo>
                  <a:pt x="69799" y="0"/>
                </a:lnTo>
                <a:close/>
              </a:path>
              <a:path w="219075" h="217805">
                <a:moveTo>
                  <a:pt x="218846" y="55473"/>
                </a:moveTo>
                <a:lnTo>
                  <a:pt x="176479" y="55473"/>
                </a:lnTo>
                <a:lnTo>
                  <a:pt x="176479" y="217627"/>
                </a:lnTo>
                <a:lnTo>
                  <a:pt x="218846" y="217627"/>
                </a:lnTo>
                <a:lnTo>
                  <a:pt x="218846" y="55473"/>
                </a:lnTo>
                <a:close/>
              </a:path>
              <a:path w="219075" h="217805">
                <a:moveTo>
                  <a:pt x="92335" y="55473"/>
                </a:moveTo>
                <a:lnTo>
                  <a:pt x="50292" y="55473"/>
                </a:lnTo>
                <a:lnTo>
                  <a:pt x="86563" y="143256"/>
                </a:lnTo>
                <a:lnTo>
                  <a:pt x="131978" y="143256"/>
                </a:lnTo>
                <a:lnTo>
                  <a:pt x="155092" y="87782"/>
                </a:lnTo>
                <a:lnTo>
                  <a:pt x="105460" y="87782"/>
                </a:lnTo>
                <a:lnTo>
                  <a:pt x="92335" y="55473"/>
                </a:lnTo>
                <a:close/>
              </a:path>
              <a:path w="219075" h="217805">
                <a:moveTo>
                  <a:pt x="218846" y="0"/>
                </a:moveTo>
                <a:lnTo>
                  <a:pt x="148742" y="0"/>
                </a:lnTo>
                <a:lnTo>
                  <a:pt x="113385" y="87782"/>
                </a:lnTo>
                <a:lnTo>
                  <a:pt x="155092" y="87782"/>
                </a:lnTo>
                <a:lnTo>
                  <a:pt x="168554" y="55473"/>
                </a:lnTo>
                <a:lnTo>
                  <a:pt x="218846" y="55473"/>
                </a:lnTo>
                <a:lnTo>
                  <a:pt x="2188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932756" y="746315"/>
            <a:ext cx="190500" cy="217804"/>
          </a:xfrm>
          <a:custGeom>
            <a:avLst/>
            <a:gdLst/>
            <a:ahLst/>
            <a:cxnLst/>
            <a:rect l="l" t="t" r="r" b="b"/>
            <a:pathLst>
              <a:path w="190500" h="217805">
                <a:moveTo>
                  <a:pt x="42367" y="0"/>
                </a:moveTo>
                <a:lnTo>
                  <a:pt x="0" y="0"/>
                </a:lnTo>
                <a:lnTo>
                  <a:pt x="0" y="217627"/>
                </a:lnTo>
                <a:lnTo>
                  <a:pt x="59131" y="217627"/>
                </a:lnTo>
                <a:lnTo>
                  <a:pt x="93149" y="151790"/>
                </a:lnTo>
                <a:lnTo>
                  <a:pt x="42367" y="151790"/>
                </a:lnTo>
                <a:lnTo>
                  <a:pt x="42367" y="0"/>
                </a:lnTo>
                <a:close/>
              </a:path>
              <a:path w="190500" h="217805">
                <a:moveTo>
                  <a:pt x="189890" y="62484"/>
                </a:moveTo>
                <a:lnTo>
                  <a:pt x="147218" y="62484"/>
                </a:lnTo>
                <a:lnTo>
                  <a:pt x="147218" y="217627"/>
                </a:lnTo>
                <a:lnTo>
                  <a:pt x="189890" y="217627"/>
                </a:lnTo>
                <a:lnTo>
                  <a:pt x="189890" y="62484"/>
                </a:lnTo>
                <a:close/>
              </a:path>
              <a:path w="190500" h="217805">
                <a:moveTo>
                  <a:pt x="189890" y="0"/>
                </a:moveTo>
                <a:lnTo>
                  <a:pt x="128625" y="0"/>
                </a:lnTo>
                <a:lnTo>
                  <a:pt x="50292" y="151790"/>
                </a:lnTo>
                <a:lnTo>
                  <a:pt x="93149" y="151790"/>
                </a:lnTo>
                <a:lnTo>
                  <a:pt x="139293" y="62484"/>
                </a:lnTo>
                <a:lnTo>
                  <a:pt x="189890" y="62484"/>
                </a:lnTo>
                <a:lnTo>
                  <a:pt x="18989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06306" y="1119085"/>
            <a:ext cx="180340" cy="217804"/>
          </a:xfrm>
          <a:custGeom>
            <a:avLst/>
            <a:gdLst/>
            <a:ahLst/>
            <a:cxnLst/>
            <a:rect l="l" t="t" r="r" b="b"/>
            <a:pathLst>
              <a:path w="180340" h="217805">
                <a:moveTo>
                  <a:pt x="102107" y="0"/>
                </a:moveTo>
                <a:lnTo>
                  <a:pt x="0" y="0"/>
                </a:lnTo>
                <a:lnTo>
                  <a:pt x="0" y="217627"/>
                </a:lnTo>
                <a:lnTo>
                  <a:pt x="104851" y="217627"/>
                </a:lnTo>
                <a:lnTo>
                  <a:pt x="116765" y="217082"/>
                </a:lnTo>
                <a:lnTo>
                  <a:pt x="154183" y="205466"/>
                </a:lnTo>
                <a:lnTo>
                  <a:pt x="175614" y="178917"/>
                </a:lnTo>
                <a:lnTo>
                  <a:pt x="45415" y="178917"/>
                </a:lnTo>
                <a:lnTo>
                  <a:pt x="45415" y="124358"/>
                </a:lnTo>
                <a:lnTo>
                  <a:pt x="170680" y="124358"/>
                </a:lnTo>
                <a:lnTo>
                  <a:pt x="170129" y="123494"/>
                </a:lnTo>
                <a:lnTo>
                  <a:pt x="161645" y="114401"/>
                </a:lnTo>
                <a:lnTo>
                  <a:pt x="156819" y="110896"/>
                </a:lnTo>
                <a:lnTo>
                  <a:pt x="151485" y="108508"/>
                </a:lnTo>
                <a:lnTo>
                  <a:pt x="151485" y="100584"/>
                </a:lnTo>
                <a:lnTo>
                  <a:pt x="156108" y="98094"/>
                </a:lnTo>
                <a:lnTo>
                  <a:pt x="160019" y="94742"/>
                </a:lnTo>
                <a:lnTo>
                  <a:pt x="163372" y="90525"/>
                </a:lnTo>
                <a:lnTo>
                  <a:pt x="166700" y="86258"/>
                </a:lnTo>
                <a:lnTo>
                  <a:pt x="45415" y="86258"/>
                </a:lnTo>
                <a:lnTo>
                  <a:pt x="45415" y="37795"/>
                </a:lnTo>
                <a:lnTo>
                  <a:pt x="170398" y="37795"/>
                </a:lnTo>
                <a:lnTo>
                  <a:pt x="169113" y="34950"/>
                </a:lnTo>
                <a:lnTo>
                  <a:pt x="166065" y="28092"/>
                </a:lnTo>
                <a:lnTo>
                  <a:pt x="132511" y="4114"/>
                </a:lnTo>
                <a:lnTo>
                  <a:pt x="118281" y="1028"/>
                </a:lnTo>
                <a:lnTo>
                  <a:pt x="102107" y="0"/>
                </a:lnTo>
                <a:close/>
              </a:path>
              <a:path w="180340" h="217805">
                <a:moveTo>
                  <a:pt x="170680" y="124358"/>
                </a:moveTo>
                <a:lnTo>
                  <a:pt x="98755" y="124358"/>
                </a:lnTo>
                <a:lnTo>
                  <a:pt x="106802" y="124787"/>
                </a:lnTo>
                <a:lnTo>
                  <a:pt x="113791" y="126079"/>
                </a:lnTo>
                <a:lnTo>
                  <a:pt x="119714" y="128237"/>
                </a:lnTo>
                <a:lnTo>
                  <a:pt x="124561" y="131267"/>
                </a:lnTo>
                <a:lnTo>
                  <a:pt x="130301" y="135839"/>
                </a:lnTo>
                <a:lnTo>
                  <a:pt x="133197" y="142798"/>
                </a:lnTo>
                <a:lnTo>
                  <a:pt x="133197" y="161086"/>
                </a:lnTo>
                <a:lnTo>
                  <a:pt x="98145" y="178917"/>
                </a:lnTo>
                <a:lnTo>
                  <a:pt x="175614" y="178917"/>
                </a:lnTo>
                <a:lnTo>
                  <a:pt x="177736" y="172427"/>
                </a:lnTo>
                <a:lnTo>
                  <a:pt x="179308" y="163790"/>
                </a:lnTo>
                <a:lnTo>
                  <a:pt x="179831" y="154533"/>
                </a:lnTo>
                <a:lnTo>
                  <a:pt x="179781" y="147574"/>
                </a:lnTo>
                <a:lnTo>
                  <a:pt x="178511" y="141020"/>
                </a:lnTo>
                <a:lnTo>
                  <a:pt x="173532" y="128828"/>
                </a:lnTo>
                <a:lnTo>
                  <a:pt x="170680" y="124358"/>
                </a:lnTo>
                <a:close/>
              </a:path>
              <a:path w="180340" h="217805">
                <a:moveTo>
                  <a:pt x="170398" y="37795"/>
                </a:moveTo>
                <a:lnTo>
                  <a:pt x="106527" y="37795"/>
                </a:lnTo>
                <a:lnTo>
                  <a:pt x="114249" y="39776"/>
                </a:lnTo>
                <a:lnTo>
                  <a:pt x="124510" y="47752"/>
                </a:lnTo>
                <a:lnTo>
                  <a:pt x="127101" y="53797"/>
                </a:lnTo>
                <a:lnTo>
                  <a:pt x="126997" y="70205"/>
                </a:lnTo>
                <a:lnTo>
                  <a:pt x="124612" y="76047"/>
                </a:lnTo>
                <a:lnTo>
                  <a:pt x="119532" y="80111"/>
                </a:lnTo>
                <a:lnTo>
                  <a:pt x="114452" y="84226"/>
                </a:lnTo>
                <a:lnTo>
                  <a:pt x="106832" y="86258"/>
                </a:lnTo>
                <a:lnTo>
                  <a:pt x="166700" y="86258"/>
                </a:lnTo>
                <a:lnTo>
                  <a:pt x="169214" y="81381"/>
                </a:lnTo>
                <a:lnTo>
                  <a:pt x="171043" y="75793"/>
                </a:lnTo>
                <a:lnTo>
                  <a:pt x="172821" y="70205"/>
                </a:lnTo>
                <a:lnTo>
                  <a:pt x="173735" y="64160"/>
                </a:lnTo>
                <a:lnTo>
                  <a:pt x="173735" y="49377"/>
                </a:lnTo>
                <a:lnTo>
                  <a:pt x="172211" y="41808"/>
                </a:lnTo>
                <a:lnTo>
                  <a:pt x="170398" y="3779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91399" y="1061173"/>
            <a:ext cx="1893620" cy="3509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206635" y="1115123"/>
            <a:ext cx="194945" cy="226060"/>
          </a:xfrm>
          <a:custGeom>
            <a:avLst/>
            <a:gdLst/>
            <a:ahLst/>
            <a:cxnLst/>
            <a:rect l="l" t="t" r="r" b="b"/>
            <a:pathLst>
              <a:path w="194945" h="226059">
                <a:moveTo>
                  <a:pt x="47548" y="157276"/>
                </a:moveTo>
                <a:lnTo>
                  <a:pt x="0" y="157276"/>
                </a:lnTo>
                <a:lnTo>
                  <a:pt x="1352" y="164753"/>
                </a:lnTo>
                <a:lnTo>
                  <a:pt x="22898" y="201786"/>
                </a:lnTo>
                <a:lnTo>
                  <a:pt x="56540" y="220776"/>
                </a:lnTo>
                <a:lnTo>
                  <a:pt x="90830" y="225552"/>
                </a:lnTo>
                <a:lnTo>
                  <a:pt x="102718" y="225066"/>
                </a:lnTo>
                <a:lnTo>
                  <a:pt x="143477" y="213407"/>
                </a:lnTo>
                <a:lnTo>
                  <a:pt x="173459" y="186385"/>
                </a:lnTo>
                <a:lnTo>
                  <a:pt x="174340" y="185013"/>
                </a:lnTo>
                <a:lnTo>
                  <a:pt x="83464" y="185013"/>
                </a:lnTo>
                <a:lnTo>
                  <a:pt x="76606" y="183896"/>
                </a:lnTo>
                <a:lnTo>
                  <a:pt x="48920" y="163068"/>
                </a:lnTo>
                <a:lnTo>
                  <a:pt x="47548" y="157276"/>
                </a:lnTo>
                <a:close/>
              </a:path>
              <a:path w="194945" h="226059">
                <a:moveTo>
                  <a:pt x="174406" y="40538"/>
                </a:moveTo>
                <a:lnTo>
                  <a:pt x="91744" y="40538"/>
                </a:lnTo>
                <a:lnTo>
                  <a:pt x="99247" y="40975"/>
                </a:lnTo>
                <a:lnTo>
                  <a:pt x="106140" y="42170"/>
                </a:lnTo>
                <a:lnTo>
                  <a:pt x="139936" y="70508"/>
                </a:lnTo>
                <a:lnTo>
                  <a:pt x="145694" y="91440"/>
                </a:lnTo>
                <a:lnTo>
                  <a:pt x="65227" y="91440"/>
                </a:lnTo>
                <a:lnTo>
                  <a:pt x="65227" y="131064"/>
                </a:lnTo>
                <a:lnTo>
                  <a:pt x="145999" y="131064"/>
                </a:lnTo>
                <a:lnTo>
                  <a:pt x="144829" y="138988"/>
                </a:lnTo>
                <a:lnTo>
                  <a:pt x="124355" y="174600"/>
                </a:lnTo>
                <a:lnTo>
                  <a:pt x="91135" y="185013"/>
                </a:lnTo>
                <a:lnTo>
                  <a:pt x="174340" y="185013"/>
                </a:lnTo>
                <a:lnTo>
                  <a:pt x="190604" y="148030"/>
                </a:lnTo>
                <a:lnTo>
                  <a:pt x="194462" y="112776"/>
                </a:lnTo>
                <a:lnTo>
                  <a:pt x="194033" y="100393"/>
                </a:lnTo>
                <a:lnTo>
                  <a:pt x="183746" y="56978"/>
                </a:lnTo>
                <a:lnTo>
                  <a:pt x="179031" y="47701"/>
                </a:lnTo>
                <a:lnTo>
                  <a:pt x="174406" y="40538"/>
                </a:lnTo>
                <a:close/>
              </a:path>
              <a:path w="194945" h="226059">
                <a:moveTo>
                  <a:pt x="91135" y="0"/>
                </a:moveTo>
                <a:lnTo>
                  <a:pt x="51223" y="7074"/>
                </a:lnTo>
                <a:lnTo>
                  <a:pt x="16675" y="32920"/>
                </a:lnTo>
                <a:lnTo>
                  <a:pt x="2438" y="65227"/>
                </a:lnTo>
                <a:lnTo>
                  <a:pt x="49682" y="65227"/>
                </a:lnTo>
                <a:lnTo>
                  <a:pt x="52374" y="57404"/>
                </a:lnTo>
                <a:lnTo>
                  <a:pt x="57302" y="51308"/>
                </a:lnTo>
                <a:lnTo>
                  <a:pt x="91744" y="40538"/>
                </a:lnTo>
                <a:lnTo>
                  <a:pt x="174406" y="40538"/>
                </a:lnTo>
                <a:lnTo>
                  <a:pt x="173459" y="39071"/>
                </a:lnTo>
                <a:lnTo>
                  <a:pt x="167030" y="31089"/>
                </a:lnTo>
                <a:lnTo>
                  <a:pt x="152171" y="17487"/>
                </a:lnTo>
                <a:lnTo>
                  <a:pt x="134569" y="7772"/>
                </a:lnTo>
                <a:lnTo>
                  <a:pt x="114223" y="1943"/>
                </a:lnTo>
                <a:lnTo>
                  <a:pt x="911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441344" y="1119085"/>
            <a:ext cx="186690" cy="217804"/>
          </a:xfrm>
          <a:custGeom>
            <a:avLst/>
            <a:gdLst/>
            <a:ahLst/>
            <a:cxnLst/>
            <a:rect l="l" t="t" r="r" b="b"/>
            <a:pathLst>
              <a:path w="186689" h="217805">
                <a:moveTo>
                  <a:pt x="45415" y="0"/>
                </a:moveTo>
                <a:lnTo>
                  <a:pt x="0" y="0"/>
                </a:lnTo>
                <a:lnTo>
                  <a:pt x="0" y="217627"/>
                </a:lnTo>
                <a:lnTo>
                  <a:pt x="45415" y="217627"/>
                </a:lnTo>
                <a:lnTo>
                  <a:pt x="45415" y="126187"/>
                </a:lnTo>
                <a:lnTo>
                  <a:pt x="144430" y="126187"/>
                </a:lnTo>
                <a:lnTo>
                  <a:pt x="135026" y="105765"/>
                </a:lnTo>
                <a:lnTo>
                  <a:pt x="144583" y="85039"/>
                </a:lnTo>
                <a:lnTo>
                  <a:pt x="45415" y="85039"/>
                </a:lnTo>
                <a:lnTo>
                  <a:pt x="45415" y="0"/>
                </a:lnTo>
                <a:close/>
              </a:path>
              <a:path w="186689" h="217805">
                <a:moveTo>
                  <a:pt x="144430" y="126187"/>
                </a:moveTo>
                <a:lnTo>
                  <a:pt x="97231" y="126187"/>
                </a:lnTo>
                <a:lnTo>
                  <a:pt x="139598" y="217627"/>
                </a:lnTo>
                <a:lnTo>
                  <a:pt x="186537" y="217627"/>
                </a:lnTo>
                <a:lnTo>
                  <a:pt x="144430" y="126187"/>
                </a:lnTo>
                <a:close/>
              </a:path>
              <a:path w="186689" h="217805">
                <a:moveTo>
                  <a:pt x="183794" y="0"/>
                </a:moveTo>
                <a:lnTo>
                  <a:pt x="136855" y="0"/>
                </a:lnTo>
                <a:lnTo>
                  <a:pt x="96926" y="85039"/>
                </a:lnTo>
                <a:lnTo>
                  <a:pt x="144583" y="85039"/>
                </a:lnTo>
                <a:lnTo>
                  <a:pt x="1837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649217" y="1115123"/>
            <a:ext cx="212725" cy="226060"/>
          </a:xfrm>
          <a:custGeom>
            <a:avLst/>
            <a:gdLst/>
            <a:ahLst/>
            <a:cxnLst/>
            <a:rect l="l" t="t" r="r" b="b"/>
            <a:pathLst>
              <a:path w="212725" h="226059">
                <a:moveTo>
                  <a:pt x="106070" y="0"/>
                </a:moveTo>
                <a:lnTo>
                  <a:pt x="61315" y="7975"/>
                </a:lnTo>
                <a:lnTo>
                  <a:pt x="27736" y="31699"/>
                </a:lnTo>
                <a:lnTo>
                  <a:pt x="6908" y="67665"/>
                </a:lnTo>
                <a:lnTo>
                  <a:pt x="0" y="112775"/>
                </a:lnTo>
                <a:lnTo>
                  <a:pt x="429" y="124948"/>
                </a:lnTo>
                <a:lnTo>
                  <a:pt x="10784" y="167925"/>
                </a:lnTo>
                <a:lnTo>
                  <a:pt x="35062" y="201548"/>
                </a:lnTo>
                <a:lnTo>
                  <a:pt x="71458" y="221158"/>
                </a:lnTo>
                <a:lnTo>
                  <a:pt x="106070" y="225551"/>
                </a:lnTo>
                <a:lnTo>
                  <a:pt x="118290" y="225065"/>
                </a:lnTo>
                <a:lnTo>
                  <a:pt x="160074" y="213338"/>
                </a:lnTo>
                <a:lnTo>
                  <a:pt x="190642" y="185985"/>
                </a:lnTo>
                <a:lnTo>
                  <a:pt x="191273" y="185013"/>
                </a:lnTo>
                <a:lnTo>
                  <a:pt x="106070" y="185013"/>
                </a:lnTo>
                <a:lnTo>
                  <a:pt x="98973" y="184699"/>
                </a:lnTo>
                <a:lnTo>
                  <a:pt x="61569" y="164896"/>
                </a:lnTo>
                <a:lnTo>
                  <a:pt x="47555" y="128022"/>
                </a:lnTo>
                <a:lnTo>
                  <a:pt x="46634" y="112775"/>
                </a:lnTo>
                <a:lnTo>
                  <a:pt x="46863" y="104956"/>
                </a:lnTo>
                <a:lnTo>
                  <a:pt x="58036" y="65866"/>
                </a:lnTo>
                <a:lnTo>
                  <a:pt x="92309" y="41795"/>
                </a:lnTo>
                <a:lnTo>
                  <a:pt x="106070" y="40538"/>
                </a:lnTo>
                <a:lnTo>
                  <a:pt x="191082" y="40538"/>
                </a:lnTo>
                <a:lnTo>
                  <a:pt x="190642" y="39862"/>
                </a:lnTo>
                <a:lnTo>
                  <a:pt x="160074" y="12432"/>
                </a:lnTo>
                <a:lnTo>
                  <a:pt x="118290" y="496"/>
                </a:lnTo>
                <a:lnTo>
                  <a:pt x="106070" y="0"/>
                </a:lnTo>
                <a:close/>
              </a:path>
              <a:path w="212725" h="226059">
                <a:moveTo>
                  <a:pt x="191082" y="40538"/>
                </a:moveTo>
                <a:lnTo>
                  <a:pt x="106070" y="40538"/>
                </a:lnTo>
                <a:lnTo>
                  <a:pt x="113157" y="40852"/>
                </a:lnTo>
                <a:lnTo>
                  <a:pt x="119792" y="41795"/>
                </a:lnTo>
                <a:lnTo>
                  <a:pt x="153808" y="65866"/>
                </a:lnTo>
                <a:lnTo>
                  <a:pt x="165267" y="104956"/>
                </a:lnTo>
                <a:lnTo>
                  <a:pt x="165506" y="112775"/>
                </a:lnTo>
                <a:lnTo>
                  <a:pt x="165267" y="120587"/>
                </a:lnTo>
                <a:lnTo>
                  <a:pt x="153808" y="159677"/>
                </a:lnTo>
                <a:lnTo>
                  <a:pt x="119792" y="183756"/>
                </a:lnTo>
                <a:lnTo>
                  <a:pt x="106070" y="185013"/>
                </a:lnTo>
                <a:lnTo>
                  <a:pt x="191273" y="185013"/>
                </a:lnTo>
                <a:lnTo>
                  <a:pt x="208176" y="147580"/>
                </a:lnTo>
                <a:lnTo>
                  <a:pt x="212140" y="112775"/>
                </a:lnTo>
                <a:lnTo>
                  <a:pt x="211701" y="100612"/>
                </a:lnTo>
                <a:lnTo>
                  <a:pt x="201137" y="57845"/>
                </a:lnTo>
                <a:lnTo>
                  <a:pt x="196322" y="48577"/>
                </a:lnTo>
                <a:lnTo>
                  <a:pt x="191082" y="40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924300" y="1245730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41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901592" y="1224775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7147" y="0"/>
                </a:lnTo>
              </a:path>
            </a:pathLst>
          </a:custGeom>
          <a:ln w="419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924300" y="1118730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5089"/>
                </a:lnTo>
              </a:path>
            </a:pathLst>
          </a:custGeom>
          <a:ln w="4541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066032" y="1245577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0"/>
                </a:moveTo>
                <a:lnTo>
                  <a:pt x="0" y="91135"/>
                </a:lnTo>
              </a:path>
            </a:pathLst>
          </a:custGeom>
          <a:ln w="4541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066032" y="1119085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4734"/>
                </a:lnTo>
              </a:path>
            </a:pathLst>
          </a:custGeom>
          <a:ln w="4541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128668" y="1115123"/>
            <a:ext cx="212725" cy="226060"/>
          </a:xfrm>
          <a:custGeom>
            <a:avLst/>
            <a:gdLst/>
            <a:ahLst/>
            <a:cxnLst/>
            <a:rect l="l" t="t" r="r" b="b"/>
            <a:pathLst>
              <a:path w="212725" h="226059">
                <a:moveTo>
                  <a:pt x="106070" y="0"/>
                </a:moveTo>
                <a:lnTo>
                  <a:pt x="61315" y="7975"/>
                </a:lnTo>
                <a:lnTo>
                  <a:pt x="27736" y="31699"/>
                </a:lnTo>
                <a:lnTo>
                  <a:pt x="6908" y="67665"/>
                </a:lnTo>
                <a:lnTo>
                  <a:pt x="0" y="112775"/>
                </a:lnTo>
                <a:lnTo>
                  <a:pt x="429" y="124948"/>
                </a:lnTo>
                <a:lnTo>
                  <a:pt x="10784" y="167925"/>
                </a:lnTo>
                <a:lnTo>
                  <a:pt x="35062" y="201548"/>
                </a:lnTo>
                <a:lnTo>
                  <a:pt x="71458" y="221158"/>
                </a:lnTo>
                <a:lnTo>
                  <a:pt x="106070" y="225551"/>
                </a:lnTo>
                <a:lnTo>
                  <a:pt x="118290" y="225065"/>
                </a:lnTo>
                <a:lnTo>
                  <a:pt x="160074" y="213338"/>
                </a:lnTo>
                <a:lnTo>
                  <a:pt x="190642" y="185985"/>
                </a:lnTo>
                <a:lnTo>
                  <a:pt x="191273" y="185013"/>
                </a:lnTo>
                <a:lnTo>
                  <a:pt x="106070" y="185013"/>
                </a:lnTo>
                <a:lnTo>
                  <a:pt x="98973" y="184699"/>
                </a:lnTo>
                <a:lnTo>
                  <a:pt x="61569" y="164896"/>
                </a:lnTo>
                <a:lnTo>
                  <a:pt x="47555" y="128022"/>
                </a:lnTo>
                <a:lnTo>
                  <a:pt x="46634" y="112775"/>
                </a:lnTo>
                <a:lnTo>
                  <a:pt x="46863" y="104956"/>
                </a:lnTo>
                <a:lnTo>
                  <a:pt x="58036" y="65866"/>
                </a:lnTo>
                <a:lnTo>
                  <a:pt x="92309" y="41795"/>
                </a:lnTo>
                <a:lnTo>
                  <a:pt x="106070" y="40538"/>
                </a:lnTo>
                <a:lnTo>
                  <a:pt x="191082" y="40538"/>
                </a:lnTo>
                <a:lnTo>
                  <a:pt x="190642" y="39862"/>
                </a:lnTo>
                <a:lnTo>
                  <a:pt x="160074" y="12432"/>
                </a:lnTo>
                <a:lnTo>
                  <a:pt x="118290" y="496"/>
                </a:lnTo>
                <a:lnTo>
                  <a:pt x="106070" y="0"/>
                </a:lnTo>
                <a:close/>
              </a:path>
              <a:path w="212725" h="226059">
                <a:moveTo>
                  <a:pt x="191082" y="40538"/>
                </a:moveTo>
                <a:lnTo>
                  <a:pt x="106070" y="40538"/>
                </a:lnTo>
                <a:lnTo>
                  <a:pt x="113157" y="40852"/>
                </a:lnTo>
                <a:lnTo>
                  <a:pt x="119792" y="41795"/>
                </a:lnTo>
                <a:lnTo>
                  <a:pt x="153808" y="65866"/>
                </a:lnTo>
                <a:lnTo>
                  <a:pt x="165267" y="104956"/>
                </a:lnTo>
                <a:lnTo>
                  <a:pt x="165506" y="112775"/>
                </a:lnTo>
                <a:lnTo>
                  <a:pt x="165267" y="120587"/>
                </a:lnTo>
                <a:lnTo>
                  <a:pt x="153808" y="159677"/>
                </a:lnTo>
                <a:lnTo>
                  <a:pt x="119792" y="183756"/>
                </a:lnTo>
                <a:lnTo>
                  <a:pt x="106070" y="185013"/>
                </a:lnTo>
                <a:lnTo>
                  <a:pt x="191273" y="185013"/>
                </a:lnTo>
                <a:lnTo>
                  <a:pt x="208176" y="147580"/>
                </a:lnTo>
                <a:lnTo>
                  <a:pt x="212140" y="112775"/>
                </a:lnTo>
                <a:lnTo>
                  <a:pt x="211701" y="100612"/>
                </a:lnTo>
                <a:lnTo>
                  <a:pt x="201137" y="57845"/>
                </a:lnTo>
                <a:lnTo>
                  <a:pt x="196322" y="48577"/>
                </a:lnTo>
                <a:lnTo>
                  <a:pt x="191082" y="40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381042" y="1119085"/>
            <a:ext cx="219075" cy="217804"/>
          </a:xfrm>
          <a:custGeom>
            <a:avLst/>
            <a:gdLst/>
            <a:ahLst/>
            <a:cxnLst/>
            <a:rect l="l" t="t" r="r" b="b"/>
            <a:pathLst>
              <a:path w="219075" h="217805">
                <a:moveTo>
                  <a:pt x="69799" y="0"/>
                </a:moveTo>
                <a:lnTo>
                  <a:pt x="0" y="0"/>
                </a:lnTo>
                <a:lnTo>
                  <a:pt x="0" y="217627"/>
                </a:lnTo>
                <a:lnTo>
                  <a:pt x="42367" y="217627"/>
                </a:lnTo>
                <a:lnTo>
                  <a:pt x="42367" y="55473"/>
                </a:lnTo>
                <a:lnTo>
                  <a:pt x="92335" y="55473"/>
                </a:lnTo>
                <a:lnTo>
                  <a:pt x="69799" y="0"/>
                </a:lnTo>
                <a:close/>
              </a:path>
              <a:path w="219075" h="217805">
                <a:moveTo>
                  <a:pt x="218846" y="55473"/>
                </a:moveTo>
                <a:lnTo>
                  <a:pt x="176479" y="55473"/>
                </a:lnTo>
                <a:lnTo>
                  <a:pt x="176479" y="217627"/>
                </a:lnTo>
                <a:lnTo>
                  <a:pt x="218846" y="217627"/>
                </a:lnTo>
                <a:lnTo>
                  <a:pt x="218846" y="55473"/>
                </a:lnTo>
                <a:close/>
              </a:path>
              <a:path w="219075" h="217805">
                <a:moveTo>
                  <a:pt x="92335" y="55473"/>
                </a:moveTo>
                <a:lnTo>
                  <a:pt x="50292" y="55473"/>
                </a:lnTo>
                <a:lnTo>
                  <a:pt x="86563" y="143256"/>
                </a:lnTo>
                <a:lnTo>
                  <a:pt x="131978" y="143256"/>
                </a:lnTo>
                <a:lnTo>
                  <a:pt x="155092" y="87782"/>
                </a:lnTo>
                <a:lnTo>
                  <a:pt x="105460" y="87782"/>
                </a:lnTo>
                <a:lnTo>
                  <a:pt x="92335" y="55473"/>
                </a:lnTo>
                <a:close/>
              </a:path>
              <a:path w="219075" h="217805">
                <a:moveTo>
                  <a:pt x="218846" y="0"/>
                </a:moveTo>
                <a:lnTo>
                  <a:pt x="148742" y="0"/>
                </a:lnTo>
                <a:lnTo>
                  <a:pt x="113385" y="87782"/>
                </a:lnTo>
                <a:lnTo>
                  <a:pt x="155092" y="87782"/>
                </a:lnTo>
                <a:lnTo>
                  <a:pt x="168554" y="55473"/>
                </a:lnTo>
                <a:lnTo>
                  <a:pt x="218846" y="55473"/>
                </a:lnTo>
                <a:lnTo>
                  <a:pt x="2188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650181" y="1119085"/>
            <a:ext cx="190500" cy="217804"/>
          </a:xfrm>
          <a:custGeom>
            <a:avLst/>
            <a:gdLst/>
            <a:ahLst/>
            <a:cxnLst/>
            <a:rect l="l" t="t" r="r" b="b"/>
            <a:pathLst>
              <a:path w="190500" h="217805">
                <a:moveTo>
                  <a:pt x="42367" y="0"/>
                </a:moveTo>
                <a:lnTo>
                  <a:pt x="0" y="0"/>
                </a:lnTo>
                <a:lnTo>
                  <a:pt x="0" y="217627"/>
                </a:lnTo>
                <a:lnTo>
                  <a:pt x="59131" y="217627"/>
                </a:lnTo>
                <a:lnTo>
                  <a:pt x="93149" y="151790"/>
                </a:lnTo>
                <a:lnTo>
                  <a:pt x="42367" y="151790"/>
                </a:lnTo>
                <a:lnTo>
                  <a:pt x="42367" y="0"/>
                </a:lnTo>
                <a:close/>
              </a:path>
              <a:path w="190500" h="217805">
                <a:moveTo>
                  <a:pt x="189890" y="62484"/>
                </a:moveTo>
                <a:lnTo>
                  <a:pt x="147218" y="62484"/>
                </a:lnTo>
                <a:lnTo>
                  <a:pt x="147218" y="217627"/>
                </a:lnTo>
                <a:lnTo>
                  <a:pt x="189890" y="217627"/>
                </a:lnTo>
                <a:lnTo>
                  <a:pt x="189890" y="62484"/>
                </a:lnTo>
                <a:close/>
              </a:path>
              <a:path w="190500" h="217805">
                <a:moveTo>
                  <a:pt x="189890" y="0"/>
                </a:moveTo>
                <a:lnTo>
                  <a:pt x="128625" y="0"/>
                </a:lnTo>
                <a:lnTo>
                  <a:pt x="50292" y="151790"/>
                </a:lnTo>
                <a:lnTo>
                  <a:pt x="93149" y="151790"/>
                </a:lnTo>
                <a:lnTo>
                  <a:pt x="139293" y="62484"/>
                </a:lnTo>
                <a:lnTo>
                  <a:pt x="189890" y="62484"/>
                </a:lnTo>
                <a:lnTo>
                  <a:pt x="18989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90376" y="1119085"/>
            <a:ext cx="186690" cy="217804"/>
          </a:xfrm>
          <a:custGeom>
            <a:avLst/>
            <a:gdLst/>
            <a:ahLst/>
            <a:cxnLst/>
            <a:rect l="l" t="t" r="r" b="b"/>
            <a:pathLst>
              <a:path w="186689" h="217805">
                <a:moveTo>
                  <a:pt x="45415" y="0"/>
                </a:moveTo>
                <a:lnTo>
                  <a:pt x="0" y="0"/>
                </a:lnTo>
                <a:lnTo>
                  <a:pt x="0" y="217627"/>
                </a:lnTo>
                <a:lnTo>
                  <a:pt x="45415" y="217627"/>
                </a:lnTo>
                <a:lnTo>
                  <a:pt x="45415" y="126187"/>
                </a:lnTo>
                <a:lnTo>
                  <a:pt x="144430" y="126187"/>
                </a:lnTo>
                <a:lnTo>
                  <a:pt x="135026" y="105765"/>
                </a:lnTo>
                <a:lnTo>
                  <a:pt x="144583" y="85039"/>
                </a:lnTo>
                <a:lnTo>
                  <a:pt x="45415" y="85039"/>
                </a:lnTo>
                <a:lnTo>
                  <a:pt x="45415" y="0"/>
                </a:lnTo>
                <a:close/>
              </a:path>
              <a:path w="186689" h="217805">
                <a:moveTo>
                  <a:pt x="144430" y="126187"/>
                </a:moveTo>
                <a:lnTo>
                  <a:pt x="97231" y="126187"/>
                </a:lnTo>
                <a:lnTo>
                  <a:pt x="139598" y="217627"/>
                </a:lnTo>
                <a:lnTo>
                  <a:pt x="186537" y="217627"/>
                </a:lnTo>
                <a:lnTo>
                  <a:pt x="144430" y="126187"/>
                </a:lnTo>
                <a:close/>
              </a:path>
              <a:path w="186689" h="217805">
                <a:moveTo>
                  <a:pt x="183794" y="0"/>
                </a:moveTo>
                <a:lnTo>
                  <a:pt x="136855" y="0"/>
                </a:lnTo>
                <a:lnTo>
                  <a:pt x="96926" y="85039"/>
                </a:lnTo>
                <a:lnTo>
                  <a:pt x="144583" y="85039"/>
                </a:lnTo>
                <a:lnTo>
                  <a:pt x="1837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108612" y="1316088"/>
            <a:ext cx="164465" cy="0"/>
          </a:xfrm>
          <a:custGeom>
            <a:avLst/>
            <a:gdLst/>
            <a:ahLst/>
            <a:cxnLst/>
            <a:rect l="l" t="t" r="r" b="b"/>
            <a:pathLst>
              <a:path w="164464">
                <a:moveTo>
                  <a:pt x="0" y="0"/>
                </a:moveTo>
                <a:lnTo>
                  <a:pt x="164287" y="0"/>
                </a:lnTo>
              </a:path>
            </a:pathLst>
          </a:custGeom>
          <a:ln w="406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108612" y="1270368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415" y="0"/>
                </a:lnTo>
              </a:path>
            </a:pathLst>
          </a:custGeom>
          <a:ln w="508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108612" y="122528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331" y="0"/>
                </a:lnTo>
              </a:path>
            </a:pathLst>
          </a:custGeom>
          <a:ln w="393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108612" y="1182738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415" y="0"/>
                </a:lnTo>
              </a:path>
            </a:pathLst>
          </a:custGeom>
          <a:ln w="457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108612" y="1139558"/>
            <a:ext cx="161290" cy="0"/>
          </a:xfrm>
          <a:custGeom>
            <a:avLst/>
            <a:gdLst/>
            <a:ahLst/>
            <a:cxnLst/>
            <a:rect l="l" t="t" r="r" b="b"/>
            <a:pathLst>
              <a:path w="161289">
                <a:moveTo>
                  <a:pt x="0" y="0"/>
                </a:moveTo>
                <a:lnTo>
                  <a:pt x="160934" y="0"/>
                </a:lnTo>
              </a:path>
            </a:pathLst>
          </a:custGeom>
          <a:ln w="406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302161" y="1189189"/>
            <a:ext cx="168910" cy="119380"/>
          </a:xfrm>
          <a:custGeom>
            <a:avLst/>
            <a:gdLst/>
            <a:ahLst/>
            <a:cxnLst/>
            <a:rect l="l" t="t" r="r" b="b"/>
            <a:pathLst>
              <a:path w="168910" h="119380">
                <a:moveTo>
                  <a:pt x="46024" y="0"/>
                </a:moveTo>
                <a:lnTo>
                  <a:pt x="0" y="0"/>
                </a:lnTo>
                <a:lnTo>
                  <a:pt x="52120" y="55473"/>
                </a:lnTo>
                <a:lnTo>
                  <a:pt x="52120" y="63398"/>
                </a:lnTo>
                <a:lnTo>
                  <a:pt x="0" y="119176"/>
                </a:lnTo>
                <a:lnTo>
                  <a:pt x="46024" y="119176"/>
                </a:lnTo>
                <a:lnTo>
                  <a:pt x="91440" y="71932"/>
                </a:lnTo>
                <a:lnTo>
                  <a:pt x="91440" y="46939"/>
                </a:lnTo>
                <a:lnTo>
                  <a:pt x="46024" y="0"/>
                </a:lnTo>
                <a:close/>
              </a:path>
              <a:path w="168910" h="119380">
                <a:moveTo>
                  <a:pt x="123139" y="0"/>
                </a:moveTo>
                <a:lnTo>
                  <a:pt x="77114" y="0"/>
                </a:lnTo>
                <a:lnTo>
                  <a:pt x="129235" y="55473"/>
                </a:lnTo>
                <a:lnTo>
                  <a:pt x="129235" y="63398"/>
                </a:lnTo>
                <a:lnTo>
                  <a:pt x="77114" y="119176"/>
                </a:lnTo>
                <a:lnTo>
                  <a:pt x="123139" y="119176"/>
                </a:lnTo>
                <a:lnTo>
                  <a:pt x="168554" y="71932"/>
                </a:lnTo>
                <a:lnTo>
                  <a:pt x="168554" y="46939"/>
                </a:lnTo>
                <a:lnTo>
                  <a:pt x="1231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81011" y="626725"/>
            <a:ext cx="9776460" cy="0"/>
          </a:xfrm>
          <a:custGeom>
            <a:avLst/>
            <a:gdLst/>
            <a:ahLst/>
            <a:cxnLst/>
            <a:rect l="l" t="t" r="r" b="b"/>
            <a:pathLst>
              <a:path w="9776460">
                <a:moveTo>
                  <a:pt x="0" y="0"/>
                </a:moveTo>
                <a:lnTo>
                  <a:pt x="9775913" y="0"/>
                </a:lnTo>
              </a:path>
            </a:pathLst>
          </a:custGeom>
          <a:ln w="1385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81011" y="998581"/>
            <a:ext cx="10266680" cy="0"/>
          </a:xfrm>
          <a:custGeom>
            <a:avLst/>
            <a:gdLst/>
            <a:ahLst/>
            <a:cxnLst/>
            <a:rect l="l" t="t" r="r" b="b"/>
            <a:pathLst>
              <a:path w="10266680">
                <a:moveTo>
                  <a:pt x="0" y="0"/>
                </a:moveTo>
                <a:lnTo>
                  <a:pt x="10266641" y="0"/>
                </a:lnTo>
              </a:path>
            </a:pathLst>
          </a:custGeom>
          <a:ln w="1385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81011" y="1371352"/>
            <a:ext cx="4605655" cy="0"/>
          </a:xfrm>
          <a:custGeom>
            <a:avLst/>
            <a:gdLst/>
            <a:ahLst/>
            <a:cxnLst/>
            <a:rect l="l" t="t" r="r" b="b"/>
            <a:pathLst>
              <a:path w="4605655">
                <a:moveTo>
                  <a:pt x="0" y="0"/>
                </a:moveTo>
                <a:lnTo>
                  <a:pt x="4605553" y="0"/>
                </a:lnTo>
              </a:path>
            </a:pathLst>
          </a:custGeom>
          <a:ln w="1385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105914" y="2405913"/>
            <a:ext cx="78105" cy="133350"/>
          </a:xfrm>
          <a:custGeom>
            <a:avLst/>
            <a:gdLst/>
            <a:ahLst/>
            <a:cxnLst/>
            <a:rect l="l" t="t" r="r" b="b"/>
            <a:pathLst>
              <a:path w="78105" h="133350">
                <a:moveTo>
                  <a:pt x="77723" y="118491"/>
                </a:moveTo>
                <a:lnTo>
                  <a:pt x="190" y="118491"/>
                </a:lnTo>
                <a:lnTo>
                  <a:pt x="190" y="133350"/>
                </a:lnTo>
                <a:lnTo>
                  <a:pt x="77723" y="133350"/>
                </a:lnTo>
                <a:lnTo>
                  <a:pt x="77723" y="118491"/>
                </a:lnTo>
                <a:close/>
              </a:path>
              <a:path w="78105" h="133350">
                <a:moveTo>
                  <a:pt x="48577" y="17526"/>
                </a:moveTo>
                <a:lnTo>
                  <a:pt x="31813" y="17526"/>
                </a:lnTo>
                <a:lnTo>
                  <a:pt x="31813" y="118491"/>
                </a:lnTo>
                <a:lnTo>
                  <a:pt x="48577" y="118491"/>
                </a:lnTo>
                <a:lnTo>
                  <a:pt x="48577" y="17526"/>
                </a:lnTo>
                <a:close/>
              </a:path>
              <a:path w="78105" h="133350">
                <a:moveTo>
                  <a:pt x="48577" y="0"/>
                </a:moveTo>
                <a:lnTo>
                  <a:pt x="27812" y="0"/>
                </a:lnTo>
                <a:lnTo>
                  <a:pt x="0" y="18859"/>
                </a:lnTo>
                <a:lnTo>
                  <a:pt x="0" y="36385"/>
                </a:lnTo>
                <a:lnTo>
                  <a:pt x="28003" y="17526"/>
                </a:lnTo>
                <a:lnTo>
                  <a:pt x="48577" y="17526"/>
                </a:lnTo>
                <a:lnTo>
                  <a:pt x="4857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259457" y="2443251"/>
            <a:ext cx="83820" cy="96520"/>
          </a:xfrm>
          <a:custGeom>
            <a:avLst/>
            <a:gdLst/>
            <a:ahLst/>
            <a:cxnLst/>
            <a:rect l="l" t="t" r="r" b="b"/>
            <a:pathLst>
              <a:path w="83819" h="96519">
                <a:moveTo>
                  <a:pt x="16192" y="0"/>
                </a:moveTo>
                <a:lnTo>
                  <a:pt x="0" y="0"/>
                </a:lnTo>
                <a:lnTo>
                  <a:pt x="0" y="96012"/>
                </a:lnTo>
                <a:lnTo>
                  <a:pt x="16192" y="96012"/>
                </a:lnTo>
                <a:lnTo>
                  <a:pt x="16192" y="53721"/>
                </a:lnTo>
                <a:lnTo>
                  <a:pt x="62565" y="53721"/>
                </a:lnTo>
                <a:lnTo>
                  <a:pt x="58864" y="46291"/>
                </a:lnTo>
                <a:lnTo>
                  <a:pt x="62239" y="39624"/>
                </a:lnTo>
                <a:lnTo>
                  <a:pt x="16192" y="39624"/>
                </a:lnTo>
                <a:lnTo>
                  <a:pt x="16192" y="0"/>
                </a:lnTo>
                <a:close/>
              </a:path>
              <a:path w="83819" h="96519">
                <a:moveTo>
                  <a:pt x="62565" y="53721"/>
                </a:moveTo>
                <a:lnTo>
                  <a:pt x="44957" y="53721"/>
                </a:lnTo>
                <a:lnTo>
                  <a:pt x="66293" y="96012"/>
                </a:lnTo>
                <a:lnTo>
                  <a:pt x="83629" y="96012"/>
                </a:lnTo>
                <a:lnTo>
                  <a:pt x="62565" y="53721"/>
                </a:lnTo>
                <a:close/>
              </a:path>
              <a:path w="83819" h="96519">
                <a:moveTo>
                  <a:pt x="82295" y="0"/>
                </a:moveTo>
                <a:lnTo>
                  <a:pt x="65341" y="0"/>
                </a:lnTo>
                <a:lnTo>
                  <a:pt x="45338" y="39624"/>
                </a:lnTo>
                <a:lnTo>
                  <a:pt x="62239" y="39624"/>
                </a:lnTo>
                <a:lnTo>
                  <a:pt x="822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354529" y="2443251"/>
            <a:ext cx="95250" cy="134620"/>
          </a:xfrm>
          <a:custGeom>
            <a:avLst/>
            <a:gdLst/>
            <a:ahLst/>
            <a:cxnLst/>
            <a:rect l="l" t="t" r="r" b="b"/>
            <a:pathLst>
              <a:path w="95250" h="134619">
                <a:moveTo>
                  <a:pt x="17335" y="0"/>
                </a:moveTo>
                <a:lnTo>
                  <a:pt x="0" y="0"/>
                </a:lnTo>
                <a:lnTo>
                  <a:pt x="40957" y="87058"/>
                </a:lnTo>
                <a:lnTo>
                  <a:pt x="21145" y="134112"/>
                </a:lnTo>
                <a:lnTo>
                  <a:pt x="37528" y="134112"/>
                </a:lnTo>
                <a:lnTo>
                  <a:pt x="67928" y="63246"/>
                </a:lnTo>
                <a:lnTo>
                  <a:pt x="46672" y="63246"/>
                </a:lnTo>
                <a:lnTo>
                  <a:pt x="17335" y="0"/>
                </a:lnTo>
                <a:close/>
              </a:path>
              <a:path w="95250" h="134619">
                <a:moveTo>
                  <a:pt x="95059" y="0"/>
                </a:moveTo>
                <a:lnTo>
                  <a:pt x="78105" y="0"/>
                </a:lnTo>
                <a:lnTo>
                  <a:pt x="51435" y="63246"/>
                </a:lnTo>
                <a:lnTo>
                  <a:pt x="67928" y="63246"/>
                </a:lnTo>
                <a:lnTo>
                  <a:pt x="9505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468626" y="2440813"/>
            <a:ext cx="92075" cy="137160"/>
          </a:xfrm>
          <a:custGeom>
            <a:avLst/>
            <a:gdLst/>
            <a:ahLst/>
            <a:cxnLst/>
            <a:rect l="l" t="t" r="r" b="b"/>
            <a:pathLst>
              <a:path w="92075" h="137160">
                <a:moveTo>
                  <a:pt x="15620" y="2438"/>
                </a:moveTo>
                <a:lnTo>
                  <a:pt x="0" y="2438"/>
                </a:lnTo>
                <a:lnTo>
                  <a:pt x="0" y="136550"/>
                </a:lnTo>
                <a:lnTo>
                  <a:pt x="16192" y="136550"/>
                </a:lnTo>
                <a:lnTo>
                  <a:pt x="16192" y="88163"/>
                </a:lnTo>
                <a:lnTo>
                  <a:pt x="79417" y="88163"/>
                </a:lnTo>
                <a:lnTo>
                  <a:pt x="80511" y="86791"/>
                </a:lnTo>
                <a:lnTo>
                  <a:pt x="40766" y="86791"/>
                </a:lnTo>
                <a:lnTo>
                  <a:pt x="36194" y="85775"/>
                </a:lnTo>
                <a:lnTo>
                  <a:pt x="16077" y="55803"/>
                </a:lnTo>
                <a:lnTo>
                  <a:pt x="16078" y="45072"/>
                </a:lnTo>
                <a:lnTo>
                  <a:pt x="40766" y="14097"/>
                </a:lnTo>
                <a:lnTo>
                  <a:pt x="80306" y="14058"/>
                </a:lnTo>
                <a:lnTo>
                  <a:pt x="79250" y="12725"/>
                </a:lnTo>
                <a:lnTo>
                  <a:pt x="15620" y="12725"/>
                </a:lnTo>
                <a:lnTo>
                  <a:pt x="15620" y="2438"/>
                </a:lnTo>
                <a:close/>
              </a:path>
              <a:path w="92075" h="137160">
                <a:moveTo>
                  <a:pt x="79417" y="88163"/>
                </a:moveTo>
                <a:lnTo>
                  <a:pt x="20383" y="88163"/>
                </a:lnTo>
                <a:lnTo>
                  <a:pt x="22097" y="90474"/>
                </a:lnTo>
                <a:lnTo>
                  <a:pt x="44665" y="100888"/>
                </a:lnTo>
                <a:lnTo>
                  <a:pt x="56362" y="100888"/>
                </a:lnTo>
                <a:lnTo>
                  <a:pt x="62268" y="99618"/>
                </a:lnTo>
                <a:lnTo>
                  <a:pt x="72669" y="94615"/>
                </a:lnTo>
                <a:lnTo>
                  <a:pt x="77088" y="91084"/>
                </a:lnTo>
                <a:lnTo>
                  <a:pt x="79417" y="88163"/>
                </a:lnTo>
                <a:close/>
              </a:path>
              <a:path w="92075" h="137160">
                <a:moveTo>
                  <a:pt x="80306" y="14058"/>
                </a:moveTo>
                <a:lnTo>
                  <a:pt x="46100" y="14058"/>
                </a:lnTo>
                <a:lnTo>
                  <a:pt x="50926" y="14097"/>
                </a:lnTo>
                <a:lnTo>
                  <a:pt x="55156" y="14986"/>
                </a:lnTo>
                <a:lnTo>
                  <a:pt x="58839" y="16725"/>
                </a:lnTo>
                <a:lnTo>
                  <a:pt x="62522" y="18503"/>
                </a:lnTo>
                <a:lnTo>
                  <a:pt x="65595" y="21005"/>
                </a:lnTo>
                <a:lnTo>
                  <a:pt x="68071" y="24244"/>
                </a:lnTo>
                <a:lnTo>
                  <a:pt x="70586" y="27482"/>
                </a:lnTo>
                <a:lnTo>
                  <a:pt x="72453" y="31330"/>
                </a:lnTo>
                <a:lnTo>
                  <a:pt x="74993" y="40182"/>
                </a:lnTo>
                <a:lnTo>
                  <a:pt x="75628" y="45072"/>
                </a:lnTo>
                <a:lnTo>
                  <a:pt x="75628" y="55803"/>
                </a:lnTo>
                <a:lnTo>
                  <a:pt x="74993" y="60706"/>
                </a:lnTo>
                <a:lnTo>
                  <a:pt x="72453" y="69557"/>
                </a:lnTo>
                <a:lnTo>
                  <a:pt x="70586" y="73393"/>
                </a:lnTo>
                <a:lnTo>
                  <a:pt x="68042" y="76669"/>
                </a:lnTo>
                <a:lnTo>
                  <a:pt x="65595" y="79883"/>
                </a:lnTo>
                <a:lnTo>
                  <a:pt x="62522" y="82384"/>
                </a:lnTo>
                <a:lnTo>
                  <a:pt x="58839" y="84124"/>
                </a:lnTo>
                <a:lnTo>
                  <a:pt x="55156" y="85902"/>
                </a:lnTo>
                <a:lnTo>
                  <a:pt x="50926" y="86791"/>
                </a:lnTo>
                <a:lnTo>
                  <a:pt x="80511" y="86791"/>
                </a:lnTo>
                <a:lnTo>
                  <a:pt x="84327" y="82003"/>
                </a:lnTo>
                <a:lnTo>
                  <a:pt x="87108" y="76631"/>
                </a:lnTo>
                <a:lnTo>
                  <a:pt x="88963" y="70548"/>
                </a:lnTo>
                <a:lnTo>
                  <a:pt x="90868" y="64414"/>
                </a:lnTo>
                <a:lnTo>
                  <a:pt x="91820" y="57721"/>
                </a:lnTo>
                <a:lnTo>
                  <a:pt x="91820" y="43307"/>
                </a:lnTo>
                <a:lnTo>
                  <a:pt x="90868" y="36703"/>
                </a:lnTo>
                <a:lnTo>
                  <a:pt x="87096" y="24472"/>
                </a:lnTo>
                <a:lnTo>
                  <a:pt x="84327" y="19138"/>
                </a:lnTo>
                <a:lnTo>
                  <a:pt x="80306" y="14058"/>
                </a:lnTo>
                <a:close/>
              </a:path>
              <a:path w="92075" h="137160">
                <a:moveTo>
                  <a:pt x="56362" y="0"/>
                </a:moveTo>
                <a:lnTo>
                  <a:pt x="44640" y="0"/>
                </a:lnTo>
                <a:lnTo>
                  <a:pt x="40195" y="596"/>
                </a:lnTo>
                <a:lnTo>
                  <a:pt x="19811" y="12725"/>
                </a:lnTo>
                <a:lnTo>
                  <a:pt x="79250" y="12725"/>
                </a:lnTo>
                <a:lnTo>
                  <a:pt x="77088" y="9994"/>
                </a:lnTo>
                <a:lnTo>
                  <a:pt x="72669" y="6400"/>
                </a:lnTo>
                <a:lnTo>
                  <a:pt x="62268" y="1295"/>
                </a:lnTo>
                <a:lnTo>
                  <a:pt x="5636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579890" y="2440800"/>
            <a:ext cx="87630" cy="100965"/>
          </a:xfrm>
          <a:custGeom>
            <a:avLst/>
            <a:gdLst/>
            <a:ahLst/>
            <a:cxnLst/>
            <a:rect l="l" t="t" r="r" b="b"/>
            <a:pathLst>
              <a:path w="87630" h="100964">
                <a:moveTo>
                  <a:pt x="54292" y="0"/>
                </a:moveTo>
                <a:lnTo>
                  <a:pt x="39179" y="0"/>
                </a:lnTo>
                <a:lnTo>
                  <a:pt x="32537" y="1282"/>
                </a:lnTo>
                <a:lnTo>
                  <a:pt x="3073" y="30353"/>
                </a:lnTo>
                <a:lnTo>
                  <a:pt x="0" y="43180"/>
                </a:lnTo>
                <a:lnTo>
                  <a:pt x="0" y="57594"/>
                </a:lnTo>
                <a:lnTo>
                  <a:pt x="20980" y="94488"/>
                </a:lnTo>
                <a:lnTo>
                  <a:pt x="39179" y="100901"/>
                </a:lnTo>
                <a:lnTo>
                  <a:pt x="54140" y="100901"/>
                </a:lnTo>
                <a:lnTo>
                  <a:pt x="60642" y="99568"/>
                </a:lnTo>
                <a:lnTo>
                  <a:pt x="71843" y="94361"/>
                </a:lnTo>
                <a:lnTo>
                  <a:pt x="76390" y="90741"/>
                </a:lnTo>
                <a:lnTo>
                  <a:pt x="79341" y="86842"/>
                </a:lnTo>
                <a:lnTo>
                  <a:pt x="51244" y="86842"/>
                </a:lnTo>
                <a:lnTo>
                  <a:pt x="41313" y="86804"/>
                </a:lnTo>
                <a:lnTo>
                  <a:pt x="36664" y="85788"/>
                </a:lnTo>
                <a:lnTo>
                  <a:pt x="32829" y="83794"/>
                </a:lnTo>
                <a:lnTo>
                  <a:pt x="28956" y="81826"/>
                </a:lnTo>
                <a:lnTo>
                  <a:pt x="25806" y="79095"/>
                </a:lnTo>
                <a:lnTo>
                  <a:pt x="23368" y="75666"/>
                </a:lnTo>
                <a:lnTo>
                  <a:pt x="20891" y="72237"/>
                </a:lnTo>
                <a:lnTo>
                  <a:pt x="19075" y="68326"/>
                </a:lnTo>
                <a:lnTo>
                  <a:pt x="17945" y="63944"/>
                </a:lnTo>
                <a:lnTo>
                  <a:pt x="16764" y="59537"/>
                </a:lnTo>
                <a:lnTo>
                  <a:pt x="16192" y="54927"/>
                </a:lnTo>
                <a:lnTo>
                  <a:pt x="16192" y="45275"/>
                </a:lnTo>
                <a:lnTo>
                  <a:pt x="41236" y="14097"/>
                </a:lnTo>
                <a:lnTo>
                  <a:pt x="79458" y="14071"/>
                </a:lnTo>
                <a:lnTo>
                  <a:pt x="76415" y="10007"/>
                </a:lnTo>
                <a:lnTo>
                  <a:pt x="71983" y="6451"/>
                </a:lnTo>
                <a:lnTo>
                  <a:pt x="60896" y="1333"/>
                </a:lnTo>
                <a:lnTo>
                  <a:pt x="54292" y="0"/>
                </a:lnTo>
                <a:close/>
              </a:path>
              <a:path w="87630" h="100964">
                <a:moveTo>
                  <a:pt x="87058" y="69507"/>
                </a:moveTo>
                <a:lnTo>
                  <a:pt x="70866" y="69507"/>
                </a:lnTo>
                <a:lnTo>
                  <a:pt x="70040" y="73088"/>
                </a:lnTo>
                <a:lnTo>
                  <a:pt x="68618" y="76174"/>
                </a:lnTo>
                <a:lnTo>
                  <a:pt x="64443" y="81343"/>
                </a:lnTo>
                <a:lnTo>
                  <a:pt x="61785" y="83312"/>
                </a:lnTo>
                <a:lnTo>
                  <a:pt x="55181" y="86106"/>
                </a:lnTo>
                <a:lnTo>
                  <a:pt x="51244" y="86842"/>
                </a:lnTo>
                <a:lnTo>
                  <a:pt x="79341" y="86842"/>
                </a:lnTo>
                <a:lnTo>
                  <a:pt x="83475" y="81318"/>
                </a:lnTo>
                <a:lnTo>
                  <a:pt x="85826" y="75819"/>
                </a:lnTo>
                <a:lnTo>
                  <a:pt x="87058" y="69507"/>
                </a:lnTo>
                <a:close/>
              </a:path>
              <a:path w="87630" h="100964">
                <a:moveTo>
                  <a:pt x="79458" y="14071"/>
                </a:moveTo>
                <a:lnTo>
                  <a:pt x="51054" y="14071"/>
                </a:lnTo>
                <a:lnTo>
                  <a:pt x="54800" y="14770"/>
                </a:lnTo>
                <a:lnTo>
                  <a:pt x="61112" y="17437"/>
                </a:lnTo>
                <a:lnTo>
                  <a:pt x="63690" y="19304"/>
                </a:lnTo>
                <a:lnTo>
                  <a:pt x="67754" y="24168"/>
                </a:lnTo>
                <a:lnTo>
                  <a:pt x="69278" y="26987"/>
                </a:lnTo>
                <a:lnTo>
                  <a:pt x="70294" y="30264"/>
                </a:lnTo>
                <a:lnTo>
                  <a:pt x="86487" y="30264"/>
                </a:lnTo>
                <a:lnTo>
                  <a:pt x="85407" y="24295"/>
                </a:lnTo>
                <a:lnTo>
                  <a:pt x="83185" y="19050"/>
                </a:lnTo>
                <a:lnTo>
                  <a:pt x="79458" y="1407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435587" y="2405913"/>
            <a:ext cx="78105" cy="133350"/>
          </a:xfrm>
          <a:custGeom>
            <a:avLst/>
            <a:gdLst/>
            <a:ahLst/>
            <a:cxnLst/>
            <a:rect l="l" t="t" r="r" b="b"/>
            <a:pathLst>
              <a:path w="78104" h="133350">
                <a:moveTo>
                  <a:pt x="77723" y="118491"/>
                </a:moveTo>
                <a:lnTo>
                  <a:pt x="190" y="118491"/>
                </a:lnTo>
                <a:lnTo>
                  <a:pt x="190" y="133350"/>
                </a:lnTo>
                <a:lnTo>
                  <a:pt x="77723" y="133350"/>
                </a:lnTo>
                <a:lnTo>
                  <a:pt x="77723" y="118491"/>
                </a:lnTo>
                <a:close/>
              </a:path>
              <a:path w="78104" h="133350">
                <a:moveTo>
                  <a:pt x="48577" y="17526"/>
                </a:moveTo>
                <a:lnTo>
                  <a:pt x="31813" y="17526"/>
                </a:lnTo>
                <a:lnTo>
                  <a:pt x="31813" y="118491"/>
                </a:lnTo>
                <a:lnTo>
                  <a:pt x="48577" y="118491"/>
                </a:lnTo>
                <a:lnTo>
                  <a:pt x="48577" y="17526"/>
                </a:lnTo>
                <a:close/>
              </a:path>
              <a:path w="78104" h="133350">
                <a:moveTo>
                  <a:pt x="48577" y="0"/>
                </a:moveTo>
                <a:lnTo>
                  <a:pt x="27812" y="0"/>
                </a:lnTo>
                <a:lnTo>
                  <a:pt x="0" y="18859"/>
                </a:lnTo>
                <a:lnTo>
                  <a:pt x="0" y="36385"/>
                </a:lnTo>
                <a:lnTo>
                  <a:pt x="28003" y="17526"/>
                </a:lnTo>
                <a:lnTo>
                  <a:pt x="48577" y="17526"/>
                </a:lnTo>
                <a:lnTo>
                  <a:pt x="4857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529884" y="2486399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06" y="0"/>
                </a:lnTo>
              </a:path>
            </a:pathLst>
          </a:custGeom>
          <a:ln w="1428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601322" y="2403246"/>
            <a:ext cx="92075" cy="136525"/>
          </a:xfrm>
          <a:custGeom>
            <a:avLst/>
            <a:gdLst/>
            <a:ahLst/>
            <a:cxnLst/>
            <a:rect l="l" t="t" r="r" b="b"/>
            <a:pathLst>
              <a:path w="92075" h="136525">
                <a:moveTo>
                  <a:pt x="80087" y="14859"/>
                </a:moveTo>
                <a:lnTo>
                  <a:pt x="49441" y="14859"/>
                </a:lnTo>
                <a:lnTo>
                  <a:pt x="54165" y="15836"/>
                </a:lnTo>
                <a:lnTo>
                  <a:pt x="62166" y="19748"/>
                </a:lnTo>
                <a:lnTo>
                  <a:pt x="65277" y="22644"/>
                </a:lnTo>
                <a:lnTo>
                  <a:pt x="69722" y="30251"/>
                </a:lnTo>
                <a:lnTo>
                  <a:pt x="70840" y="34988"/>
                </a:lnTo>
                <a:lnTo>
                  <a:pt x="70728" y="45123"/>
                </a:lnTo>
                <a:lnTo>
                  <a:pt x="50101" y="75438"/>
                </a:lnTo>
                <a:lnTo>
                  <a:pt x="47726" y="77635"/>
                </a:lnTo>
                <a:lnTo>
                  <a:pt x="19811" y="101155"/>
                </a:lnTo>
                <a:lnTo>
                  <a:pt x="190" y="117157"/>
                </a:lnTo>
                <a:lnTo>
                  <a:pt x="190" y="136017"/>
                </a:lnTo>
                <a:lnTo>
                  <a:pt x="91820" y="136017"/>
                </a:lnTo>
                <a:lnTo>
                  <a:pt x="91820" y="121158"/>
                </a:lnTo>
                <a:lnTo>
                  <a:pt x="24574" y="121158"/>
                </a:lnTo>
                <a:lnTo>
                  <a:pt x="24574" y="116967"/>
                </a:lnTo>
                <a:lnTo>
                  <a:pt x="58102" y="88773"/>
                </a:lnTo>
                <a:lnTo>
                  <a:pt x="62102" y="85471"/>
                </a:lnTo>
                <a:lnTo>
                  <a:pt x="65849" y="81978"/>
                </a:lnTo>
                <a:lnTo>
                  <a:pt x="86804" y="49530"/>
                </a:lnTo>
                <a:lnTo>
                  <a:pt x="87604" y="45123"/>
                </a:lnTo>
                <a:lnTo>
                  <a:pt x="87592" y="33845"/>
                </a:lnTo>
                <a:lnTo>
                  <a:pt x="86525" y="28041"/>
                </a:lnTo>
                <a:lnTo>
                  <a:pt x="82270" y="17932"/>
                </a:lnTo>
                <a:lnTo>
                  <a:pt x="80087" y="14859"/>
                </a:lnTo>
                <a:close/>
              </a:path>
              <a:path w="92075" h="136525">
                <a:moveTo>
                  <a:pt x="50672" y="0"/>
                </a:moveTo>
                <a:lnTo>
                  <a:pt x="38442" y="0"/>
                </a:lnTo>
                <a:lnTo>
                  <a:pt x="32892" y="800"/>
                </a:lnTo>
                <a:lnTo>
                  <a:pt x="1841" y="26962"/>
                </a:lnTo>
                <a:lnTo>
                  <a:pt x="0" y="39433"/>
                </a:lnTo>
                <a:lnTo>
                  <a:pt x="16763" y="39433"/>
                </a:lnTo>
                <a:lnTo>
                  <a:pt x="17373" y="33845"/>
                </a:lnTo>
                <a:lnTo>
                  <a:pt x="18859" y="29248"/>
                </a:lnTo>
                <a:lnTo>
                  <a:pt x="21247" y="25628"/>
                </a:lnTo>
                <a:lnTo>
                  <a:pt x="23621" y="21971"/>
                </a:lnTo>
                <a:lnTo>
                  <a:pt x="26758" y="19278"/>
                </a:lnTo>
                <a:lnTo>
                  <a:pt x="34505" y="15722"/>
                </a:lnTo>
                <a:lnTo>
                  <a:pt x="38950" y="14859"/>
                </a:lnTo>
                <a:lnTo>
                  <a:pt x="80087" y="14859"/>
                </a:lnTo>
                <a:lnTo>
                  <a:pt x="79247" y="13677"/>
                </a:lnTo>
                <a:lnTo>
                  <a:pt x="71500" y="6883"/>
                </a:lnTo>
                <a:lnTo>
                  <a:pt x="66928" y="4318"/>
                </a:lnTo>
                <a:lnTo>
                  <a:pt x="56426" y="850"/>
                </a:lnTo>
                <a:lnTo>
                  <a:pt x="506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770676" y="2443251"/>
            <a:ext cx="83820" cy="96520"/>
          </a:xfrm>
          <a:custGeom>
            <a:avLst/>
            <a:gdLst/>
            <a:ahLst/>
            <a:cxnLst/>
            <a:rect l="l" t="t" r="r" b="b"/>
            <a:pathLst>
              <a:path w="83820" h="96519">
                <a:moveTo>
                  <a:pt x="16192" y="0"/>
                </a:moveTo>
                <a:lnTo>
                  <a:pt x="0" y="0"/>
                </a:lnTo>
                <a:lnTo>
                  <a:pt x="0" y="96012"/>
                </a:lnTo>
                <a:lnTo>
                  <a:pt x="16192" y="96012"/>
                </a:lnTo>
                <a:lnTo>
                  <a:pt x="16192" y="53721"/>
                </a:lnTo>
                <a:lnTo>
                  <a:pt x="62565" y="53721"/>
                </a:lnTo>
                <a:lnTo>
                  <a:pt x="58864" y="46291"/>
                </a:lnTo>
                <a:lnTo>
                  <a:pt x="62239" y="39624"/>
                </a:lnTo>
                <a:lnTo>
                  <a:pt x="16192" y="39624"/>
                </a:lnTo>
                <a:lnTo>
                  <a:pt x="16192" y="0"/>
                </a:lnTo>
                <a:close/>
              </a:path>
              <a:path w="83820" h="96519">
                <a:moveTo>
                  <a:pt x="62565" y="53721"/>
                </a:moveTo>
                <a:lnTo>
                  <a:pt x="44958" y="53721"/>
                </a:lnTo>
                <a:lnTo>
                  <a:pt x="66294" y="96012"/>
                </a:lnTo>
                <a:lnTo>
                  <a:pt x="83629" y="96012"/>
                </a:lnTo>
                <a:lnTo>
                  <a:pt x="62565" y="53721"/>
                </a:lnTo>
                <a:close/>
              </a:path>
              <a:path w="83820" h="96519">
                <a:moveTo>
                  <a:pt x="82296" y="0"/>
                </a:moveTo>
                <a:lnTo>
                  <a:pt x="65341" y="0"/>
                </a:lnTo>
                <a:lnTo>
                  <a:pt x="45339" y="39624"/>
                </a:lnTo>
                <a:lnTo>
                  <a:pt x="62239" y="39624"/>
                </a:lnTo>
                <a:lnTo>
                  <a:pt x="822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865736" y="2443251"/>
            <a:ext cx="95250" cy="134620"/>
          </a:xfrm>
          <a:custGeom>
            <a:avLst/>
            <a:gdLst/>
            <a:ahLst/>
            <a:cxnLst/>
            <a:rect l="l" t="t" r="r" b="b"/>
            <a:pathLst>
              <a:path w="95250" h="134619">
                <a:moveTo>
                  <a:pt x="17335" y="0"/>
                </a:moveTo>
                <a:lnTo>
                  <a:pt x="0" y="0"/>
                </a:lnTo>
                <a:lnTo>
                  <a:pt x="40957" y="87058"/>
                </a:lnTo>
                <a:lnTo>
                  <a:pt x="21145" y="134112"/>
                </a:lnTo>
                <a:lnTo>
                  <a:pt x="37528" y="134112"/>
                </a:lnTo>
                <a:lnTo>
                  <a:pt x="67928" y="63246"/>
                </a:lnTo>
                <a:lnTo>
                  <a:pt x="46672" y="63246"/>
                </a:lnTo>
                <a:lnTo>
                  <a:pt x="17335" y="0"/>
                </a:lnTo>
                <a:close/>
              </a:path>
              <a:path w="95250" h="134619">
                <a:moveTo>
                  <a:pt x="95059" y="0"/>
                </a:moveTo>
                <a:lnTo>
                  <a:pt x="78104" y="0"/>
                </a:lnTo>
                <a:lnTo>
                  <a:pt x="51434" y="63246"/>
                </a:lnTo>
                <a:lnTo>
                  <a:pt x="67928" y="63246"/>
                </a:lnTo>
                <a:lnTo>
                  <a:pt x="9505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979845" y="2440813"/>
            <a:ext cx="92075" cy="137160"/>
          </a:xfrm>
          <a:custGeom>
            <a:avLst/>
            <a:gdLst/>
            <a:ahLst/>
            <a:cxnLst/>
            <a:rect l="l" t="t" r="r" b="b"/>
            <a:pathLst>
              <a:path w="92075" h="137160">
                <a:moveTo>
                  <a:pt x="15620" y="2438"/>
                </a:moveTo>
                <a:lnTo>
                  <a:pt x="0" y="2438"/>
                </a:lnTo>
                <a:lnTo>
                  <a:pt x="0" y="136550"/>
                </a:lnTo>
                <a:lnTo>
                  <a:pt x="16192" y="136550"/>
                </a:lnTo>
                <a:lnTo>
                  <a:pt x="16192" y="88163"/>
                </a:lnTo>
                <a:lnTo>
                  <a:pt x="79417" y="88163"/>
                </a:lnTo>
                <a:lnTo>
                  <a:pt x="80511" y="86791"/>
                </a:lnTo>
                <a:lnTo>
                  <a:pt x="40766" y="86791"/>
                </a:lnTo>
                <a:lnTo>
                  <a:pt x="36194" y="85775"/>
                </a:lnTo>
                <a:lnTo>
                  <a:pt x="16077" y="55803"/>
                </a:lnTo>
                <a:lnTo>
                  <a:pt x="16078" y="45072"/>
                </a:lnTo>
                <a:lnTo>
                  <a:pt x="40766" y="14097"/>
                </a:lnTo>
                <a:lnTo>
                  <a:pt x="80306" y="14058"/>
                </a:lnTo>
                <a:lnTo>
                  <a:pt x="79250" y="12725"/>
                </a:lnTo>
                <a:lnTo>
                  <a:pt x="15620" y="12725"/>
                </a:lnTo>
                <a:lnTo>
                  <a:pt x="15620" y="2438"/>
                </a:lnTo>
                <a:close/>
              </a:path>
              <a:path w="92075" h="137160">
                <a:moveTo>
                  <a:pt x="79417" y="88163"/>
                </a:moveTo>
                <a:lnTo>
                  <a:pt x="20383" y="88163"/>
                </a:lnTo>
                <a:lnTo>
                  <a:pt x="22097" y="90474"/>
                </a:lnTo>
                <a:lnTo>
                  <a:pt x="44665" y="100888"/>
                </a:lnTo>
                <a:lnTo>
                  <a:pt x="56349" y="100888"/>
                </a:lnTo>
                <a:lnTo>
                  <a:pt x="62255" y="99618"/>
                </a:lnTo>
                <a:lnTo>
                  <a:pt x="72669" y="94615"/>
                </a:lnTo>
                <a:lnTo>
                  <a:pt x="77088" y="91084"/>
                </a:lnTo>
                <a:lnTo>
                  <a:pt x="79417" y="88163"/>
                </a:lnTo>
                <a:close/>
              </a:path>
              <a:path w="92075" h="137160">
                <a:moveTo>
                  <a:pt x="80306" y="14058"/>
                </a:moveTo>
                <a:lnTo>
                  <a:pt x="46100" y="14058"/>
                </a:lnTo>
                <a:lnTo>
                  <a:pt x="50926" y="14097"/>
                </a:lnTo>
                <a:lnTo>
                  <a:pt x="55156" y="14986"/>
                </a:lnTo>
                <a:lnTo>
                  <a:pt x="75628" y="45072"/>
                </a:lnTo>
                <a:lnTo>
                  <a:pt x="75628" y="55803"/>
                </a:lnTo>
                <a:lnTo>
                  <a:pt x="74993" y="60706"/>
                </a:lnTo>
                <a:lnTo>
                  <a:pt x="72453" y="69557"/>
                </a:lnTo>
                <a:lnTo>
                  <a:pt x="70573" y="73393"/>
                </a:lnTo>
                <a:lnTo>
                  <a:pt x="68042" y="76669"/>
                </a:lnTo>
                <a:lnTo>
                  <a:pt x="65595" y="79883"/>
                </a:lnTo>
                <a:lnTo>
                  <a:pt x="62522" y="82384"/>
                </a:lnTo>
                <a:lnTo>
                  <a:pt x="58839" y="84124"/>
                </a:lnTo>
                <a:lnTo>
                  <a:pt x="55156" y="85902"/>
                </a:lnTo>
                <a:lnTo>
                  <a:pt x="50926" y="86791"/>
                </a:lnTo>
                <a:lnTo>
                  <a:pt x="80511" y="86791"/>
                </a:lnTo>
                <a:lnTo>
                  <a:pt x="84327" y="82003"/>
                </a:lnTo>
                <a:lnTo>
                  <a:pt x="87095" y="76631"/>
                </a:lnTo>
                <a:lnTo>
                  <a:pt x="90868" y="64414"/>
                </a:lnTo>
                <a:lnTo>
                  <a:pt x="91820" y="57721"/>
                </a:lnTo>
                <a:lnTo>
                  <a:pt x="91820" y="43307"/>
                </a:lnTo>
                <a:lnTo>
                  <a:pt x="90868" y="36703"/>
                </a:lnTo>
                <a:lnTo>
                  <a:pt x="87083" y="24472"/>
                </a:lnTo>
                <a:lnTo>
                  <a:pt x="84327" y="19138"/>
                </a:lnTo>
                <a:lnTo>
                  <a:pt x="80306" y="14058"/>
                </a:lnTo>
                <a:close/>
              </a:path>
              <a:path w="92075" h="137160">
                <a:moveTo>
                  <a:pt x="56349" y="0"/>
                </a:moveTo>
                <a:lnTo>
                  <a:pt x="44640" y="0"/>
                </a:lnTo>
                <a:lnTo>
                  <a:pt x="40195" y="596"/>
                </a:lnTo>
                <a:lnTo>
                  <a:pt x="19811" y="12725"/>
                </a:lnTo>
                <a:lnTo>
                  <a:pt x="79250" y="12725"/>
                </a:lnTo>
                <a:lnTo>
                  <a:pt x="77088" y="9994"/>
                </a:lnTo>
                <a:lnTo>
                  <a:pt x="72669" y="6400"/>
                </a:lnTo>
                <a:lnTo>
                  <a:pt x="62255" y="1295"/>
                </a:lnTo>
                <a:lnTo>
                  <a:pt x="563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091097" y="2440800"/>
            <a:ext cx="87630" cy="100965"/>
          </a:xfrm>
          <a:custGeom>
            <a:avLst/>
            <a:gdLst/>
            <a:ahLst/>
            <a:cxnLst/>
            <a:rect l="l" t="t" r="r" b="b"/>
            <a:pathLst>
              <a:path w="87629" h="100964">
                <a:moveTo>
                  <a:pt x="54292" y="0"/>
                </a:moveTo>
                <a:lnTo>
                  <a:pt x="39179" y="0"/>
                </a:lnTo>
                <a:lnTo>
                  <a:pt x="32550" y="1282"/>
                </a:lnTo>
                <a:lnTo>
                  <a:pt x="3073" y="30353"/>
                </a:lnTo>
                <a:lnTo>
                  <a:pt x="0" y="43180"/>
                </a:lnTo>
                <a:lnTo>
                  <a:pt x="0" y="57594"/>
                </a:lnTo>
                <a:lnTo>
                  <a:pt x="20980" y="94488"/>
                </a:lnTo>
                <a:lnTo>
                  <a:pt x="39179" y="100901"/>
                </a:lnTo>
                <a:lnTo>
                  <a:pt x="54127" y="100901"/>
                </a:lnTo>
                <a:lnTo>
                  <a:pt x="60642" y="99568"/>
                </a:lnTo>
                <a:lnTo>
                  <a:pt x="71843" y="94361"/>
                </a:lnTo>
                <a:lnTo>
                  <a:pt x="76390" y="90741"/>
                </a:lnTo>
                <a:lnTo>
                  <a:pt x="79341" y="86842"/>
                </a:lnTo>
                <a:lnTo>
                  <a:pt x="51244" y="86842"/>
                </a:lnTo>
                <a:lnTo>
                  <a:pt x="41313" y="86804"/>
                </a:lnTo>
                <a:lnTo>
                  <a:pt x="36664" y="85788"/>
                </a:lnTo>
                <a:lnTo>
                  <a:pt x="32829" y="83794"/>
                </a:lnTo>
                <a:lnTo>
                  <a:pt x="28955" y="81826"/>
                </a:lnTo>
                <a:lnTo>
                  <a:pt x="25806" y="79095"/>
                </a:lnTo>
                <a:lnTo>
                  <a:pt x="23367" y="75666"/>
                </a:lnTo>
                <a:lnTo>
                  <a:pt x="20891" y="72237"/>
                </a:lnTo>
                <a:lnTo>
                  <a:pt x="19075" y="68326"/>
                </a:lnTo>
                <a:lnTo>
                  <a:pt x="16763" y="59537"/>
                </a:lnTo>
                <a:lnTo>
                  <a:pt x="16192" y="54927"/>
                </a:lnTo>
                <a:lnTo>
                  <a:pt x="16192" y="45275"/>
                </a:lnTo>
                <a:lnTo>
                  <a:pt x="41236" y="14097"/>
                </a:lnTo>
                <a:lnTo>
                  <a:pt x="79458" y="14071"/>
                </a:lnTo>
                <a:lnTo>
                  <a:pt x="76415" y="10007"/>
                </a:lnTo>
                <a:lnTo>
                  <a:pt x="71983" y="6451"/>
                </a:lnTo>
                <a:lnTo>
                  <a:pt x="60896" y="1333"/>
                </a:lnTo>
                <a:lnTo>
                  <a:pt x="54292" y="0"/>
                </a:lnTo>
                <a:close/>
              </a:path>
              <a:path w="87629" h="100964">
                <a:moveTo>
                  <a:pt x="87058" y="69507"/>
                </a:moveTo>
                <a:lnTo>
                  <a:pt x="70865" y="69507"/>
                </a:lnTo>
                <a:lnTo>
                  <a:pt x="70040" y="73088"/>
                </a:lnTo>
                <a:lnTo>
                  <a:pt x="68618" y="76174"/>
                </a:lnTo>
                <a:lnTo>
                  <a:pt x="64443" y="81343"/>
                </a:lnTo>
                <a:lnTo>
                  <a:pt x="61785" y="83312"/>
                </a:lnTo>
                <a:lnTo>
                  <a:pt x="55181" y="86106"/>
                </a:lnTo>
                <a:lnTo>
                  <a:pt x="51244" y="86842"/>
                </a:lnTo>
                <a:lnTo>
                  <a:pt x="79341" y="86842"/>
                </a:lnTo>
                <a:lnTo>
                  <a:pt x="83475" y="81318"/>
                </a:lnTo>
                <a:lnTo>
                  <a:pt x="85813" y="75819"/>
                </a:lnTo>
                <a:lnTo>
                  <a:pt x="87058" y="69507"/>
                </a:lnTo>
                <a:close/>
              </a:path>
              <a:path w="87629" h="100964">
                <a:moveTo>
                  <a:pt x="79458" y="14071"/>
                </a:moveTo>
                <a:lnTo>
                  <a:pt x="51053" y="14071"/>
                </a:lnTo>
                <a:lnTo>
                  <a:pt x="54800" y="14770"/>
                </a:lnTo>
                <a:lnTo>
                  <a:pt x="61112" y="17437"/>
                </a:lnTo>
                <a:lnTo>
                  <a:pt x="63690" y="19304"/>
                </a:lnTo>
                <a:lnTo>
                  <a:pt x="67754" y="24168"/>
                </a:lnTo>
                <a:lnTo>
                  <a:pt x="69278" y="26987"/>
                </a:lnTo>
                <a:lnTo>
                  <a:pt x="70294" y="30264"/>
                </a:lnTo>
                <a:lnTo>
                  <a:pt x="86486" y="30264"/>
                </a:lnTo>
                <a:lnTo>
                  <a:pt x="85407" y="24295"/>
                </a:lnTo>
                <a:lnTo>
                  <a:pt x="83184" y="19050"/>
                </a:lnTo>
                <a:lnTo>
                  <a:pt x="79458" y="1407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202349" y="2443251"/>
            <a:ext cx="110489" cy="96520"/>
          </a:xfrm>
          <a:custGeom>
            <a:avLst/>
            <a:gdLst/>
            <a:ahLst/>
            <a:cxnLst/>
            <a:rect l="l" t="t" r="r" b="b"/>
            <a:pathLst>
              <a:path w="110489" h="96519">
                <a:moveTo>
                  <a:pt x="16192" y="0"/>
                </a:moveTo>
                <a:lnTo>
                  <a:pt x="0" y="0"/>
                </a:lnTo>
                <a:lnTo>
                  <a:pt x="0" y="96012"/>
                </a:lnTo>
                <a:lnTo>
                  <a:pt x="50482" y="95986"/>
                </a:lnTo>
                <a:lnTo>
                  <a:pt x="74186" y="81915"/>
                </a:lnTo>
                <a:lnTo>
                  <a:pt x="16192" y="81915"/>
                </a:lnTo>
                <a:lnTo>
                  <a:pt x="16192" y="45720"/>
                </a:lnTo>
                <a:lnTo>
                  <a:pt x="74062" y="45720"/>
                </a:lnTo>
                <a:lnTo>
                  <a:pt x="71920" y="42037"/>
                </a:lnTo>
                <a:lnTo>
                  <a:pt x="67843" y="38392"/>
                </a:lnTo>
                <a:lnTo>
                  <a:pt x="57086" y="33299"/>
                </a:lnTo>
                <a:lnTo>
                  <a:pt x="50482" y="32042"/>
                </a:lnTo>
                <a:lnTo>
                  <a:pt x="16192" y="32004"/>
                </a:lnTo>
                <a:lnTo>
                  <a:pt x="16192" y="0"/>
                </a:lnTo>
                <a:close/>
              </a:path>
              <a:path w="110489" h="96519">
                <a:moveTo>
                  <a:pt x="74062" y="45720"/>
                </a:moveTo>
                <a:lnTo>
                  <a:pt x="45948" y="45720"/>
                </a:lnTo>
                <a:lnTo>
                  <a:pt x="50355" y="46456"/>
                </a:lnTo>
                <a:lnTo>
                  <a:pt x="56896" y="49276"/>
                </a:lnTo>
                <a:lnTo>
                  <a:pt x="59220" y="51346"/>
                </a:lnTo>
                <a:lnTo>
                  <a:pt x="62039" y="56730"/>
                </a:lnTo>
                <a:lnTo>
                  <a:pt x="62712" y="60007"/>
                </a:lnTo>
                <a:lnTo>
                  <a:pt x="62712" y="67564"/>
                </a:lnTo>
                <a:lnTo>
                  <a:pt x="45948" y="81915"/>
                </a:lnTo>
                <a:lnTo>
                  <a:pt x="74186" y="81915"/>
                </a:lnTo>
                <a:lnTo>
                  <a:pt x="77470" y="76263"/>
                </a:lnTo>
                <a:lnTo>
                  <a:pt x="78799" y="70802"/>
                </a:lnTo>
                <a:lnTo>
                  <a:pt x="78754" y="56730"/>
                </a:lnTo>
                <a:lnTo>
                  <a:pt x="77470" y="51498"/>
                </a:lnTo>
                <a:lnTo>
                  <a:pt x="74062" y="45720"/>
                </a:lnTo>
                <a:close/>
              </a:path>
              <a:path w="110489" h="96519">
                <a:moveTo>
                  <a:pt x="110489" y="0"/>
                </a:moveTo>
                <a:lnTo>
                  <a:pt x="94297" y="0"/>
                </a:lnTo>
                <a:lnTo>
                  <a:pt x="94297" y="96012"/>
                </a:lnTo>
                <a:lnTo>
                  <a:pt x="110489" y="96012"/>
                </a:lnTo>
                <a:lnTo>
                  <a:pt x="11048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9103042" y="2403246"/>
            <a:ext cx="92075" cy="136525"/>
          </a:xfrm>
          <a:custGeom>
            <a:avLst/>
            <a:gdLst/>
            <a:ahLst/>
            <a:cxnLst/>
            <a:rect l="l" t="t" r="r" b="b"/>
            <a:pathLst>
              <a:path w="92075" h="136525">
                <a:moveTo>
                  <a:pt x="80087" y="14859"/>
                </a:moveTo>
                <a:lnTo>
                  <a:pt x="49441" y="14859"/>
                </a:lnTo>
                <a:lnTo>
                  <a:pt x="54165" y="15836"/>
                </a:lnTo>
                <a:lnTo>
                  <a:pt x="62166" y="19748"/>
                </a:lnTo>
                <a:lnTo>
                  <a:pt x="65278" y="22644"/>
                </a:lnTo>
                <a:lnTo>
                  <a:pt x="69723" y="30251"/>
                </a:lnTo>
                <a:lnTo>
                  <a:pt x="70840" y="34988"/>
                </a:lnTo>
                <a:lnTo>
                  <a:pt x="70728" y="45123"/>
                </a:lnTo>
                <a:lnTo>
                  <a:pt x="50101" y="75438"/>
                </a:lnTo>
                <a:lnTo>
                  <a:pt x="47726" y="77635"/>
                </a:lnTo>
                <a:lnTo>
                  <a:pt x="19812" y="101155"/>
                </a:lnTo>
                <a:lnTo>
                  <a:pt x="190" y="117157"/>
                </a:lnTo>
                <a:lnTo>
                  <a:pt x="190" y="136017"/>
                </a:lnTo>
                <a:lnTo>
                  <a:pt x="91821" y="136017"/>
                </a:lnTo>
                <a:lnTo>
                  <a:pt x="91821" y="121158"/>
                </a:lnTo>
                <a:lnTo>
                  <a:pt x="24574" y="121158"/>
                </a:lnTo>
                <a:lnTo>
                  <a:pt x="24574" y="116967"/>
                </a:lnTo>
                <a:lnTo>
                  <a:pt x="58102" y="88773"/>
                </a:lnTo>
                <a:lnTo>
                  <a:pt x="62103" y="85471"/>
                </a:lnTo>
                <a:lnTo>
                  <a:pt x="65849" y="81978"/>
                </a:lnTo>
                <a:lnTo>
                  <a:pt x="86804" y="49530"/>
                </a:lnTo>
                <a:lnTo>
                  <a:pt x="87604" y="45123"/>
                </a:lnTo>
                <a:lnTo>
                  <a:pt x="87592" y="33845"/>
                </a:lnTo>
                <a:lnTo>
                  <a:pt x="86525" y="28041"/>
                </a:lnTo>
                <a:lnTo>
                  <a:pt x="82270" y="17932"/>
                </a:lnTo>
                <a:lnTo>
                  <a:pt x="80087" y="14859"/>
                </a:lnTo>
                <a:close/>
              </a:path>
              <a:path w="92075" h="136525">
                <a:moveTo>
                  <a:pt x="50673" y="0"/>
                </a:moveTo>
                <a:lnTo>
                  <a:pt x="38455" y="0"/>
                </a:lnTo>
                <a:lnTo>
                  <a:pt x="32893" y="800"/>
                </a:lnTo>
                <a:lnTo>
                  <a:pt x="1841" y="26962"/>
                </a:lnTo>
                <a:lnTo>
                  <a:pt x="0" y="39433"/>
                </a:lnTo>
                <a:lnTo>
                  <a:pt x="16764" y="39433"/>
                </a:lnTo>
                <a:lnTo>
                  <a:pt x="17373" y="33845"/>
                </a:lnTo>
                <a:lnTo>
                  <a:pt x="18859" y="29248"/>
                </a:lnTo>
                <a:lnTo>
                  <a:pt x="21247" y="25628"/>
                </a:lnTo>
                <a:lnTo>
                  <a:pt x="23622" y="21971"/>
                </a:lnTo>
                <a:lnTo>
                  <a:pt x="26758" y="19278"/>
                </a:lnTo>
                <a:lnTo>
                  <a:pt x="34518" y="15722"/>
                </a:lnTo>
                <a:lnTo>
                  <a:pt x="38963" y="14859"/>
                </a:lnTo>
                <a:lnTo>
                  <a:pt x="80087" y="14859"/>
                </a:lnTo>
                <a:lnTo>
                  <a:pt x="79248" y="13677"/>
                </a:lnTo>
                <a:lnTo>
                  <a:pt x="71501" y="6883"/>
                </a:lnTo>
                <a:lnTo>
                  <a:pt x="66929" y="4318"/>
                </a:lnTo>
                <a:lnTo>
                  <a:pt x="56426" y="850"/>
                </a:lnTo>
                <a:lnTo>
                  <a:pt x="506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272409" y="2443251"/>
            <a:ext cx="83820" cy="96520"/>
          </a:xfrm>
          <a:custGeom>
            <a:avLst/>
            <a:gdLst/>
            <a:ahLst/>
            <a:cxnLst/>
            <a:rect l="l" t="t" r="r" b="b"/>
            <a:pathLst>
              <a:path w="83820" h="96519">
                <a:moveTo>
                  <a:pt x="16192" y="0"/>
                </a:moveTo>
                <a:lnTo>
                  <a:pt x="0" y="0"/>
                </a:lnTo>
                <a:lnTo>
                  <a:pt x="0" y="96012"/>
                </a:lnTo>
                <a:lnTo>
                  <a:pt x="16192" y="96012"/>
                </a:lnTo>
                <a:lnTo>
                  <a:pt x="16192" y="53721"/>
                </a:lnTo>
                <a:lnTo>
                  <a:pt x="62565" y="53721"/>
                </a:lnTo>
                <a:lnTo>
                  <a:pt x="58864" y="46291"/>
                </a:lnTo>
                <a:lnTo>
                  <a:pt x="62239" y="39624"/>
                </a:lnTo>
                <a:lnTo>
                  <a:pt x="16192" y="39624"/>
                </a:lnTo>
                <a:lnTo>
                  <a:pt x="16192" y="0"/>
                </a:lnTo>
                <a:close/>
              </a:path>
              <a:path w="83820" h="96519">
                <a:moveTo>
                  <a:pt x="62565" y="53721"/>
                </a:moveTo>
                <a:lnTo>
                  <a:pt x="44958" y="53721"/>
                </a:lnTo>
                <a:lnTo>
                  <a:pt x="66294" y="96012"/>
                </a:lnTo>
                <a:lnTo>
                  <a:pt x="83629" y="96012"/>
                </a:lnTo>
                <a:lnTo>
                  <a:pt x="62565" y="53721"/>
                </a:lnTo>
                <a:close/>
              </a:path>
              <a:path w="83820" h="96519">
                <a:moveTo>
                  <a:pt x="82296" y="0"/>
                </a:moveTo>
                <a:lnTo>
                  <a:pt x="65341" y="0"/>
                </a:lnTo>
                <a:lnTo>
                  <a:pt x="45339" y="39624"/>
                </a:lnTo>
                <a:lnTo>
                  <a:pt x="62239" y="39624"/>
                </a:lnTo>
                <a:lnTo>
                  <a:pt x="822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367469" y="2443251"/>
            <a:ext cx="95250" cy="134620"/>
          </a:xfrm>
          <a:custGeom>
            <a:avLst/>
            <a:gdLst/>
            <a:ahLst/>
            <a:cxnLst/>
            <a:rect l="l" t="t" r="r" b="b"/>
            <a:pathLst>
              <a:path w="95250" h="134619">
                <a:moveTo>
                  <a:pt x="17335" y="0"/>
                </a:moveTo>
                <a:lnTo>
                  <a:pt x="0" y="0"/>
                </a:lnTo>
                <a:lnTo>
                  <a:pt x="40957" y="87058"/>
                </a:lnTo>
                <a:lnTo>
                  <a:pt x="21145" y="134112"/>
                </a:lnTo>
                <a:lnTo>
                  <a:pt x="37528" y="134112"/>
                </a:lnTo>
                <a:lnTo>
                  <a:pt x="67928" y="63246"/>
                </a:lnTo>
                <a:lnTo>
                  <a:pt x="46672" y="63246"/>
                </a:lnTo>
                <a:lnTo>
                  <a:pt x="17335" y="0"/>
                </a:lnTo>
                <a:close/>
              </a:path>
              <a:path w="95250" h="134619">
                <a:moveTo>
                  <a:pt x="95059" y="0"/>
                </a:moveTo>
                <a:lnTo>
                  <a:pt x="78105" y="0"/>
                </a:lnTo>
                <a:lnTo>
                  <a:pt x="51435" y="63246"/>
                </a:lnTo>
                <a:lnTo>
                  <a:pt x="67928" y="63246"/>
                </a:lnTo>
                <a:lnTo>
                  <a:pt x="9505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9481578" y="2440813"/>
            <a:ext cx="92075" cy="137160"/>
          </a:xfrm>
          <a:custGeom>
            <a:avLst/>
            <a:gdLst/>
            <a:ahLst/>
            <a:cxnLst/>
            <a:rect l="l" t="t" r="r" b="b"/>
            <a:pathLst>
              <a:path w="92075" h="137160">
                <a:moveTo>
                  <a:pt x="15620" y="2438"/>
                </a:moveTo>
                <a:lnTo>
                  <a:pt x="0" y="2438"/>
                </a:lnTo>
                <a:lnTo>
                  <a:pt x="0" y="136550"/>
                </a:lnTo>
                <a:lnTo>
                  <a:pt x="16192" y="136550"/>
                </a:lnTo>
                <a:lnTo>
                  <a:pt x="16192" y="88163"/>
                </a:lnTo>
                <a:lnTo>
                  <a:pt x="79417" y="88163"/>
                </a:lnTo>
                <a:lnTo>
                  <a:pt x="80511" y="86791"/>
                </a:lnTo>
                <a:lnTo>
                  <a:pt x="40766" y="86791"/>
                </a:lnTo>
                <a:lnTo>
                  <a:pt x="36194" y="85775"/>
                </a:lnTo>
                <a:lnTo>
                  <a:pt x="16077" y="55803"/>
                </a:lnTo>
                <a:lnTo>
                  <a:pt x="16078" y="45072"/>
                </a:lnTo>
                <a:lnTo>
                  <a:pt x="40766" y="14097"/>
                </a:lnTo>
                <a:lnTo>
                  <a:pt x="80306" y="14058"/>
                </a:lnTo>
                <a:lnTo>
                  <a:pt x="79250" y="12725"/>
                </a:lnTo>
                <a:lnTo>
                  <a:pt x="15620" y="12725"/>
                </a:lnTo>
                <a:lnTo>
                  <a:pt x="15620" y="2438"/>
                </a:lnTo>
                <a:close/>
              </a:path>
              <a:path w="92075" h="137160">
                <a:moveTo>
                  <a:pt x="79417" y="88163"/>
                </a:moveTo>
                <a:lnTo>
                  <a:pt x="20383" y="88163"/>
                </a:lnTo>
                <a:lnTo>
                  <a:pt x="22097" y="90474"/>
                </a:lnTo>
                <a:lnTo>
                  <a:pt x="44678" y="100888"/>
                </a:lnTo>
                <a:lnTo>
                  <a:pt x="56362" y="100888"/>
                </a:lnTo>
                <a:lnTo>
                  <a:pt x="62255" y="99618"/>
                </a:lnTo>
                <a:lnTo>
                  <a:pt x="72669" y="94615"/>
                </a:lnTo>
                <a:lnTo>
                  <a:pt x="77088" y="91084"/>
                </a:lnTo>
                <a:lnTo>
                  <a:pt x="79417" y="88163"/>
                </a:lnTo>
                <a:close/>
              </a:path>
              <a:path w="92075" h="137160">
                <a:moveTo>
                  <a:pt x="80306" y="14058"/>
                </a:moveTo>
                <a:lnTo>
                  <a:pt x="46100" y="14058"/>
                </a:lnTo>
                <a:lnTo>
                  <a:pt x="50926" y="14097"/>
                </a:lnTo>
                <a:lnTo>
                  <a:pt x="55156" y="14986"/>
                </a:lnTo>
                <a:lnTo>
                  <a:pt x="58839" y="16725"/>
                </a:lnTo>
                <a:lnTo>
                  <a:pt x="62522" y="18503"/>
                </a:lnTo>
                <a:lnTo>
                  <a:pt x="65595" y="21005"/>
                </a:lnTo>
                <a:lnTo>
                  <a:pt x="68071" y="24244"/>
                </a:lnTo>
                <a:lnTo>
                  <a:pt x="70586" y="27482"/>
                </a:lnTo>
                <a:lnTo>
                  <a:pt x="72453" y="31330"/>
                </a:lnTo>
                <a:lnTo>
                  <a:pt x="74993" y="40182"/>
                </a:lnTo>
                <a:lnTo>
                  <a:pt x="75628" y="45072"/>
                </a:lnTo>
                <a:lnTo>
                  <a:pt x="75628" y="55803"/>
                </a:lnTo>
                <a:lnTo>
                  <a:pt x="74993" y="60706"/>
                </a:lnTo>
                <a:lnTo>
                  <a:pt x="72453" y="69557"/>
                </a:lnTo>
                <a:lnTo>
                  <a:pt x="70586" y="73393"/>
                </a:lnTo>
                <a:lnTo>
                  <a:pt x="68042" y="76669"/>
                </a:lnTo>
                <a:lnTo>
                  <a:pt x="65595" y="79883"/>
                </a:lnTo>
                <a:lnTo>
                  <a:pt x="62522" y="82384"/>
                </a:lnTo>
                <a:lnTo>
                  <a:pt x="58839" y="84124"/>
                </a:lnTo>
                <a:lnTo>
                  <a:pt x="55156" y="85902"/>
                </a:lnTo>
                <a:lnTo>
                  <a:pt x="50926" y="86791"/>
                </a:lnTo>
                <a:lnTo>
                  <a:pt x="80511" y="86791"/>
                </a:lnTo>
                <a:lnTo>
                  <a:pt x="84327" y="82003"/>
                </a:lnTo>
                <a:lnTo>
                  <a:pt x="87095" y="76631"/>
                </a:lnTo>
                <a:lnTo>
                  <a:pt x="90868" y="64414"/>
                </a:lnTo>
                <a:lnTo>
                  <a:pt x="91820" y="57721"/>
                </a:lnTo>
                <a:lnTo>
                  <a:pt x="91820" y="43307"/>
                </a:lnTo>
                <a:lnTo>
                  <a:pt x="90868" y="36703"/>
                </a:lnTo>
                <a:lnTo>
                  <a:pt x="87083" y="24472"/>
                </a:lnTo>
                <a:lnTo>
                  <a:pt x="84327" y="19138"/>
                </a:lnTo>
                <a:lnTo>
                  <a:pt x="80306" y="14058"/>
                </a:lnTo>
                <a:close/>
              </a:path>
              <a:path w="92075" h="137160">
                <a:moveTo>
                  <a:pt x="56362" y="0"/>
                </a:moveTo>
                <a:lnTo>
                  <a:pt x="44640" y="0"/>
                </a:lnTo>
                <a:lnTo>
                  <a:pt x="40195" y="596"/>
                </a:lnTo>
                <a:lnTo>
                  <a:pt x="19811" y="12725"/>
                </a:lnTo>
                <a:lnTo>
                  <a:pt x="79250" y="12725"/>
                </a:lnTo>
                <a:lnTo>
                  <a:pt x="77088" y="9994"/>
                </a:lnTo>
                <a:lnTo>
                  <a:pt x="72669" y="6400"/>
                </a:lnTo>
                <a:lnTo>
                  <a:pt x="62255" y="1295"/>
                </a:lnTo>
                <a:lnTo>
                  <a:pt x="5636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9592830" y="2440800"/>
            <a:ext cx="87630" cy="100965"/>
          </a:xfrm>
          <a:custGeom>
            <a:avLst/>
            <a:gdLst/>
            <a:ahLst/>
            <a:cxnLst/>
            <a:rect l="l" t="t" r="r" b="b"/>
            <a:pathLst>
              <a:path w="87629" h="100964">
                <a:moveTo>
                  <a:pt x="54292" y="0"/>
                </a:moveTo>
                <a:lnTo>
                  <a:pt x="39179" y="0"/>
                </a:lnTo>
                <a:lnTo>
                  <a:pt x="32550" y="1282"/>
                </a:lnTo>
                <a:lnTo>
                  <a:pt x="3073" y="30353"/>
                </a:lnTo>
                <a:lnTo>
                  <a:pt x="0" y="43180"/>
                </a:lnTo>
                <a:lnTo>
                  <a:pt x="0" y="57594"/>
                </a:lnTo>
                <a:lnTo>
                  <a:pt x="20980" y="94488"/>
                </a:lnTo>
                <a:lnTo>
                  <a:pt x="39179" y="100901"/>
                </a:lnTo>
                <a:lnTo>
                  <a:pt x="54127" y="100901"/>
                </a:lnTo>
                <a:lnTo>
                  <a:pt x="60642" y="99568"/>
                </a:lnTo>
                <a:lnTo>
                  <a:pt x="71843" y="94361"/>
                </a:lnTo>
                <a:lnTo>
                  <a:pt x="76390" y="90741"/>
                </a:lnTo>
                <a:lnTo>
                  <a:pt x="79341" y="86842"/>
                </a:lnTo>
                <a:lnTo>
                  <a:pt x="51244" y="86842"/>
                </a:lnTo>
                <a:lnTo>
                  <a:pt x="41300" y="86804"/>
                </a:lnTo>
                <a:lnTo>
                  <a:pt x="36664" y="85788"/>
                </a:lnTo>
                <a:lnTo>
                  <a:pt x="32829" y="83794"/>
                </a:lnTo>
                <a:lnTo>
                  <a:pt x="28956" y="81826"/>
                </a:lnTo>
                <a:lnTo>
                  <a:pt x="25819" y="79095"/>
                </a:lnTo>
                <a:lnTo>
                  <a:pt x="20891" y="72237"/>
                </a:lnTo>
                <a:lnTo>
                  <a:pt x="19075" y="68326"/>
                </a:lnTo>
                <a:lnTo>
                  <a:pt x="17945" y="63944"/>
                </a:lnTo>
                <a:lnTo>
                  <a:pt x="16764" y="59537"/>
                </a:lnTo>
                <a:lnTo>
                  <a:pt x="16192" y="54927"/>
                </a:lnTo>
                <a:lnTo>
                  <a:pt x="16192" y="45275"/>
                </a:lnTo>
                <a:lnTo>
                  <a:pt x="41236" y="14097"/>
                </a:lnTo>
                <a:lnTo>
                  <a:pt x="79458" y="14071"/>
                </a:lnTo>
                <a:lnTo>
                  <a:pt x="76415" y="10007"/>
                </a:lnTo>
                <a:lnTo>
                  <a:pt x="71983" y="6451"/>
                </a:lnTo>
                <a:lnTo>
                  <a:pt x="60896" y="1333"/>
                </a:lnTo>
                <a:lnTo>
                  <a:pt x="54292" y="0"/>
                </a:lnTo>
                <a:close/>
              </a:path>
              <a:path w="87629" h="100964">
                <a:moveTo>
                  <a:pt x="87058" y="69507"/>
                </a:moveTo>
                <a:lnTo>
                  <a:pt x="70866" y="69507"/>
                </a:lnTo>
                <a:lnTo>
                  <a:pt x="70040" y="73088"/>
                </a:lnTo>
                <a:lnTo>
                  <a:pt x="68618" y="76174"/>
                </a:lnTo>
                <a:lnTo>
                  <a:pt x="64443" y="81343"/>
                </a:lnTo>
                <a:lnTo>
                  <a:pt x="61785" y="83312"/>
                </a:lnTo>
                <a:lnTo>
                  <a:pt x="55181" y="86106"/>
                </a:lnTo>
                <a:lnTo>
                  <a:pt x="51244" y="86842"/>
                </a:lnTo>
                <a:lnTo>
                  <a:pt x="79341" y="86842"/>
                </a:lnTo>
                <a:lnTo>
                  <a:pt x="83475" y="81318"/>
                </a:lnTo>
                <a:lnTo>
                  <a:pt x="85826" y="75819"/>
                </a:lnTo>
                <a:lnTo>
                  <a:pt x="87058" y="69507"/>
                </a:lnTo>
                <a:close/>
              </a:path>
              <a:path w="87629" h="100964">
                <a:moveTo>
                  <a:pt x="79458" y="14071"/>
                </a:moveTo>
                <a:lnTo>
                  <a:pt x="51054" y="14071"/>
                </a:lnTo>
                <a:lnTo>
                  <a:pt x="54800" y="14770"/>
                </a:lnTo>
                <a:lnTo>
                  <a:pt x="61112" y="17437"/>
                </a:lnTo>
                <a:lnTo>
                  <a:pt x="63690" y="19304"/>
                </a:lnTo>
                <a:lnTo>
                  <a:pt x="67754" y="24168"/>
                </a:lnTo>
                <a:lnTo>
                  <a:pt x="69278" y="26987"/>
                </a:lnTo>
                <a:lnTo>
                  <a:pt x="70294" y="30264"/>
                </a:lnTo>
                <a:lnTo>
                  <a:pt x="86487" y="30264"/>
                </a:lnTo>
                <a:lnTo>
                  <a:pt x="85407" y="24295"/>
                </a:lnTo>
                <a:lnTo>
                  <a:pt x="83185" y="19050"/>
                </a:lnTo>
                <a:lnTo>
                  <a:pt x="79458" y="1407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035710" y="3699497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80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029679" y="3700932"/>
            <a:ext cx="2073349" cy="9590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035710" y="4911496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80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035710" y="5113413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80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176003" y="4543768"/>
            <a:ext cx="72390" cy="83820"/>
          </a:xfrm>
          <a:custGeom>
            <a:avLst/>
            <a:gdLst/>
            <a:ahLst/>
            <a:cxnLst/>
            <a:rect l="l" t="t" r="r" b="b"/>
            <a:pathLst>
              <a:path w="72389" h="83820">
                <a:moveTo>
                  <a:pt x="46863" y="0"/>
                </a:moveTo>
                <a:lnTo>
                  <a:pt x="0" y="0"/>
                </a:lnTo>
                <a:lnTo>
                  <a:pt x="0" y="83210"/>
                </a:lnTo>
                <a:lnTo>
                  <a:pt x="52285" y="83210"/>
                </a:lnTo>
                <a:lnTo>
                  <a:pt x="59575" y="81305"/>
                </a:lnTo>
                <a:lnTo>
                  <a:pt x="69596" y="73710"/>
                </a:lnTo>
                <a:lnTo>
                  <a:pt x="70656" y="71323"/>
                </a:lnTo>
                <a:lnTo>
                  <a:pt x="13868" y="71323"/>
                </a:lnTo>
                <a:lnTo>
                  <a:pt x="13868" y="46393"/>
                </a:lnTo>
                <a:lnTo>
                  <a:pt x="67754" y="46393"/>
                </a:lnTo>
                <a:lnTo>
                  <a:pt x="67614" y="46202"/>
                </a:lnTo>
                <a:lnTo>
                  <a:pt x="63538" y="42786"/>
                </a:lnTo>
                <a:lnTo>
                  <a:pt x="61226" y="41605"/>
                </a:lnTo>
                <a:lnTo>
                  <a:pt x="58610" y="40944"/>
                </a:lnTo>
                <a:lnTo>
                  <a:pt x="58610" y="37312"/>
                </a:lnTo>
                <a:lnTo>
                  <a:pt x="60185" y="36487"/>
                </a:lnTo>
                <a:lnTo>
                  <a:pt x="61633" y="35305"/>
                </a:lnTo>
                <a:lnTo>
                  <a:pt x="62340" y="34505"/>
                </a:lnTo>
                <a:lnTo>
                  <a:pt x="13868" y="34505"/>
                </a:lnTo>
                <a:lnTo>
                  <a:pt x="13868" y="11887"/>
                </a:lnTo>
                <a:lnTo>
                  <a:pt x="65901" y="11887"/>
                </a:lnTo>
                <a:lnTo>
                  <a:pt x="64414" y="9651"/>
                </a:lnTo>
                <a:lnTo>
                  <a:pt x="62382" y="6540"/>
                </a:lnTo>
                <a:lnTo>
                  <a:pt x="59410" y="4152"/>
                </a:lnTo>
                <a:lnTo>
                  <a:pt x="51600" y="850"/>
                </a:lnTo>
                <a:lnTo>
                  <a:pt x="46863" y="0"/>
                </a:lnTo>
                <a:close/>
              </a:path>
              <a:path w="72389" h="83820">
                <a:moveTo>
                  <a:pt x="67754" y="46393"/>
                </a:moveTo>
                <a:lnTo>
                  <a:pt x="13868" y="46393"/>
                </a:lnTo>
                <a:lnTo>
                  <a:pt x="45923" y="46418"/>
                </a:lnTo>
                <a:lnTo>
                  <a:pt x="49123" y="46964"/>
                </a:lnTo>
                <a:lnTo>
                  <a:pt x="53848" y="49174"/>
                </a:lnTo>
                <a:lnTo>
                  <a:pt x="55562" y="50660"/>
                </a:lnTo>
                <a:lnTo>
                  <a:pt x="57645" y="54394"/>
                </a:lnTo>
                <a:lnTo>
                  <a:pt x="58140" y="56540"/>
                </a:lnTo>
                <a:lnTo>
                  <a:pt x="58140" y="61328"/>
                </a:lnTo>
                <a:lnTo>
                  <a:pt x="13868" y="71323"/>
                </a:lnTo>
                <a:lnTo>
                  <a:pt x="70656" y="71323"/>
                </a:lnTo>
                <a:lnTo>
                  <a:pt x="72123" y="68021"/>
                </a:lnTo>
                <a:lnTo>
                  <a:pt x="72066" y="56540"/>
                </a:lnTo>
                <a:lnTo>
                  <a:pt x="71539" y="53708"/>
                </a:lnTo>
                <a:lnTo>
                  <a:pt x="69202" y="48374"/>
                </a:lnTo>
                <a:lnTo>
                  <a:pt x="67754" y="46393"/>
                </a:lnTo>
                <a:close/>
              </a:path>
              <a:path w="72389" h="83820">
                <a:moveTo>
                  <a:pt x="65901" y="11887"/>
                </a:moveTo>
                <a:lnTo>
                  <a:pt x="13868" y="11887"/>
                </a:lnTo>
                <a:lnTo>
                  <a:pt x="43281" y="11912"/>
                </a:lnTo>
                <a:lnTo>
                  <a:pt x="45948" y="12407"/>
                </a:lnTo>
                <a:lnTo>
                  <a:pt x="49949" y="14389"/>
                </a:lnTo>
                <a:lnTo>
                  <a:pt x="51346" y="15735"/>
                </a:lnTo>
                <a:lnTo>
                  <a:pt x="53086" y="19176"/>
                </a:lnTo>
                <a:lnTo>
                  <a:pt x="53517" y="21107"/>
                </a:lnTo>
                <a:lnTo>
                  <a:pt x="53517" y="25285"/>
                </a:lnTo>
                <a:lnTo>
                  <a:pt x="53086" y="27127"/>
                </a:lnTo>
                <a:lnTo>
                  <a:pt x="51346" y="30518"/>
                </a:lnTo>
                <a:lnTo>
                  <a:pt x="49949" y="31889"/>
                </a:lnTo>
                <a:lnTo>
                  <a:pt x="47942" y="32905"/>
                </a:lnTo>
                <a:lnTo>
                  <a:pt x="45948" y="33947"/>
                </a:lnTo>
                <a:lnTo>
                  <a:pt x="43281" y="34480"/>
                </a:lnTo>
                <a:lnTo>
                  <a:pt x="13868" y="34505"/>
                </a:lnTo>
                <a:lnTo>
                  <a:pt x="62340" y="34505"/>
                </a:lnTo>
                <a:lnTo>
                  <a:pt x="64338" y="32245"/>
                </a:lnTo>
                <a:lnTo>
                  <a:pt x="65405" y="30403"/>
                </a:lnTo>
                <a:lnTo>
                  <a:pt x="67081" y="26085"/>
                </a:lnTo>
                <a:lnTo>
                  <a:pt x="67500" y="23660"/>
                </a:lnTo>
                <a:lnTo>
                  <a:pt x="67500" y="16535"/>
                </a:lnTo>
                <a:lnTo>
                  <a:pt x="66484" y="12763"/>
                </a:lnTo>
                <a:lnTo>
                  <a:pt x="65901" y="118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030010" y="4743564"/>
            <a:ext cx="76200" cy="87630"/>
          </a:xfrm>
          <a:custGeom>
            <a:avLst/>
            <a:gdLst/>
            <a:ahLst/>
            <a:cxnLst/>
            <a:rect l="l" t="t" r="r" b="b"/>
            <a:pathLst>
              <a:path w="76200" h="87629">
                <a:moveTo>
                  <a:pt x="13703" y="61226"/>
                </a:moveTo>
                <a:lnTo>
                  <a:pt x="0" y="61226"/>
                </a:lnTo>
                <a:lnTo>
                  <a:pt x="1066" y="66433"/>
                </a:lnTo>
                <a:lnTo>
                  <a:pt x="29298" y="87452"/>
                </a:lnTo>
                <a:lnTo>
                  <a:pt x="42049" y="87452"/>
                </a:lnTo>
                <a:lnTo>
                  <a:pt x="47688" y="86372"/>
                </a:lnTo>
                <a:lnTo>
                  <a:pt x="57619" y="82118"/>
                </a:lnTo>
                <a:lnTo>
                  <a:pt x="61823" y="79082"/>
                </a:lnTo>
                <a:lnTo>
                  <a:pt x="65242" y="75234"/>
                </a:lnTo>
                <a:lnTo>
                  <a:pt x="29718" y="75234"/>
                </a:lnTo>
                <a:lnTo>
                  <a:pt x="24714" y="73964"/>
                </a:lnTo>
                <a:lnTo>
                  <a:pt x="17195" y="69075"/>
                </a:lnTo>
                <a:lnTo>
                  <a:pt x="14808" y="65633"/>
                </a:lnTo>
                <a:lnTo>
                  <a:pt x="13703" y="61226"/>
                </a:lnTo>
                <a:close/>
              </a:path>
              <a:path w="76200" h="87629">
                <a:moveTo>
                  <a:pt x="65152" y="12191"/>
                </a:moveTo>
                <a:lnTo>
                  <a:pt x="30048" y="12191"/>
                </a:lnTo>
                <a:lnTo>
                  <a:pt x="41325" y="12217"/>
                </a:lnTo>
                <a:lnTo>
                  <a:pt x="45783" y="13322"/>
                </a:lnTo>
                <a:lnTo>
                  <a:pt x="61252" y="37122"/>
                </a:lnTo>
                <a:lnTo>
                  <a:pt x="23939" y="37122"/>
                </a:lnTo>
                <a:lnTo>
                  <a:pt x="23939" y="49009"/>
                </a:lnTo>
                <a:lnTo>
                  <a:pt x="61417" y="49009"/>
                </a:lnTo>
                <a:lnTo>
                  <a:pt x="61226" y="52781"/>
                </a:lnTo>
                <a:lnTo>
                  <a:pt x="60502" y="56273"/>
                </a:lnTo>
                <a:lnTo>
                  <a:pt x="59296" y="59435"/>
                </a:lnTo>
                <a:lnTo>
                  <a:pt x="58115" y="62636"/>
                </a:lnTo>
                <a:lnTo>
                  <a:pt x="39928" y="75234"/>
                </a:lnTo>
                <a:lnTo>
                  <a:pt x="65242" y="75234"/>
                </a:lnTo>
                <a:lnTo>
                  <a:pt x="68681" y="71297"/>
                </a:lnTo>
                <a:lnTo>
                  <a:pt x="71297" y="66674"/>
                </a:lnTo>
                <a:lnTo>
                  <a:pt x="74866" y="56032"/>
                </a:lnTo>
                <a:lnTo>
                  <a:pt x="75780" y="50139"/>
                </a:lnTo>
                <a:lnTo>
                  <a:pt x="75755" y="37122"/>
                </a:lnTo>
                <a:lnTo>
                  <a:pt x="74866" y="31419"/>
                </a:lnTo>
                <a:lnTo>
                  <a:pt x="71272" y="20751"/>
                </a:lnTo>
                <a:lnTo>
                  <a:pt x="68656" y="16154"/>
                </a:lnTo>
                <a:lnTo>
                  <a:pt x="65152" y="12191"/>
                </a:lnTo>
                <a:close/>
              </a:path>
              <a:path w="76200" h="87629">
                <a:moveTo>
                  <a:pt x="42125" y="0"/>
                </a:moveTo>
                <a:lnTo>
                  <a:pt x="29413" y="0"/>
                </a:lnTo>
                <a:lnTo>
                  <a:pt x="23774" y="1079"/>
                </a:lnTo>
                <a:lnTo>
                  <a:pt x="660" y="25234"/>
                </a:lnTo>
                <a:lnTo>
                  <a:pt x="14363" y="25234"/>
                </a:lnTo>
                <a:lnTo>
                  <a:pt x="15608" y="20993"/>
                </a:lnTo>
                <a:lnTo>
                  <a:pt x="18046" y="17779"/>
                </a:lnTo>
                <a:lnTo>
                  <a:pt x="25260" y="13322"/>
                </a:lnTo>
                <a:lnTo>
                  <a:pt x="30048" y="12191"/>
                </a:lnTo>
                <a:lnTo>
                  <a:pt x="65152" y="12191"/>
                </a:lnTo>
                <a:lnTo>
                  <a:pt x="61772" y="8369"/>
                </a:lnTo>
                <a:lnTo>
                  <a:pt x="57594" y="5346"/>
                </a:lnTo>
                <a:lnTo>
                  <a:pt x="47713" y="1079"/>
                </a:lnTo>
                <a:lnTo>
                  <a:pt x="421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127748" y="4745685"/>
            <a:ext cx="73025" cy="83820"/>
          </a:xfrm>
          <a:custGeom>
            <a:avLst/>
            <a:gdLst/>
            <a:ahLst/>
            <a:cxnLst/>
            <a:rect l="l" t="t" r="r" b="b"/>
            <a:pathLst>
              <a:path w="73025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54223" y="46558"/>
                </a:lnTo>
                <a:lnTo>
                  <a:pt x="51015" y="40119"/>
                </a:lnTo>
                <a:lnTo>
                  <a:pt x="53940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3025" h="83820">
                <a:moveTo>
                  <a:pt x="54223" y="46558"/>
                </a:moveTo>
                <a:lnTo>
                  <a:pt x="38963" y="46558"/>
                </a:lnTo>
                <a:lnTo>
                  <a:pt x="57454" y="83210"/>
                </a:lnTo>
                <a:lnTo>
                  <a:pt x="72478" y="83210"/>
                </a:lnTo>
                <a:lnTo>
                  <a:pt x="54223" y="46558"/>
                </a:lnTo>
                <a:close/>
              </a:path>
              <a:path w="73025" h="83820">
                <a:moveTo>
                  <a:pt x="71323" y="0"/>
                </a:moveTo>
                <a:lnTo>
                  <a:pt x="56629" y="0"/>
                </a:lnTo>
                <a:lnTo>
                  <a:pt x="39293" y="34340"/>
                </a:lnTo>
                <a:lnTo>
                  <a:pt x="53940" y="34340"/>
                </a:lnTo>
                <a:lnTo>
                  <a:pt x="713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215083" y="4743538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5" h="87629">
                <a:moveTo>
                  <a:pt x="40944" y="0"/>
                </a:moveTo>
                <a:lnTo>
                  <a:pt x="4546" y="21247"/>
                </a:lnTo>
                <a:lnTo>
                  <a:pt x="0" y="37553"/>
                </a:lnTo>
                <a:lnTo>
                  <a:pt x="0" y="49936"/>
                </a:lnTo>
                <a:lnTo>
                  <a:pt x="23558" y="84112"/>
                </a:lnTo>
                <a:lnTo>
                  <a:pt x="28613" y="86347"/>
                </a:lnTo>
                <a:lnTo>
                  <a:pt x="34429" y="87477"/>
                </a:lnTo>
                <a:lnTo>
                  <a:pt x="47434" y="87477"/>
                </a:lnTo>
                <a:lnTo>
                  <a:pt x="53213" y="86347"/>
                </a:lnTo>
                <a:lnTo>
                  <a:pt x="63347" y="81915"/>
                </a:lnTo>
                <a:lnTo>
                  <a:pt x="67640" y="78803"/>
                </a:lnTo>
                <a:lnTo>
                  <a:pt x="70752" y="75285"/>
                </a:lnTo>
                <a:lnTo>
                  <a:pt x="40944" y="75285"/>
                </a:lnTo>
                <a:lnTo>
                  <a:pt x="36322" y="75260"/>
                </a:lnTo>
                <a:lnTo>
                  <a:pt x="14033" y="47879"/>
                </a:lnTo>
                <a:lnTo>
                  <a:pt x="14033" y="39624"/>
                </a:lnTo>
                <a:lnTo>
                  <a:pt x="36322" y="12242"/>
                </a:lnTo>
                <a:lnTo>
                  <a:pt x="70774" y="12242"/>
                </a:lnTo>
                <a:lnTo>
                  <a:pt x="67640" y="8699"/>
                </a:lnTo>
                <a:lnTo>
                  <a:pt x="63347" y="5588"/>
                </a:lnTo>
                <a:lnTo>
                  <a:pt x="53213" y="1155"/>
                </a:lnTo>
                <a:lnTo>
                  <a:pt x="47434" y="25"/>
                </a:lnTo>
                <a:lnTo>
                  <a:pt x="40944" y="0"/>
                </a:lnTo>
                <a:close/>
              </a:path>
              <a:path w="81915" h="87629">
                <a:moveTo>
                  <a:pt x="70774" y="12242"/>
                </a:moveTo>
                <a:lnTo>
                  <a:pt x="45516" y="12242"/>
                </a:lnTo>
                <a:lnTo>
                  <a:pt x="49504" y="13119"/>
                </a:lnTo>
                <a:lnTo>
                  <a:pt x="56273" y="16560"/>
                </a:lnTo>
                <a:lnTo>
                  <a:pt x="67856" y="39624"/>
                </a:lnTo>
                <a:lnTo>
                  <a:pt x="67856" y="47879"/>
                </a:lnTo>
                <a:lnTo>
                  <a:pt x="40944" y="75285"/>
                </a:lnTo>
                <a:lnTo>
                  <a:pt x="70752" y="75285"/>
                </a:lnTo>
                <a:lnTo>
                  <a:pt x="81889" y="49936"/>
                </a:lnTo>
                <a:lnTo>
                  <a:pt x="81889" y="37553"/>
                </a:lnTo>
                <a:lnTo>
                  <a:pt x="80949" y="31838"/>
                </a:lnTo>
                <a:lnTo>
                  <a:pt x="79146" y="26530"/>
                </a:lnTo>
                <a:lnTo>
                  <a:pt x="77317" y="21247"/>
                </a:lnTo>
                <a:lnTo>
                  <a:pt x="74650" y="16624"/>
                </a:lnTo>
                <a:lnTo>
                  <a:pt x="70774" y="122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318933" y="4745685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4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4" h="83820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4" h="83820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415021" y="4743538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5" h="87629">
                <a:moveTo>
                  <a:pt x="40944" y="0"/>
                </a:moveTo>
                <a:lnTo>
                  <a:pt x="4546" y="21247"/>
                </a:lnTo>
                <a:lnTo>
                  <a:pt x="0" y="37553"/>
                </a:lnTo>
                <a:lnTo>
                  <a:pt x="0" y="49936"/>
                </a:lnTo>
                <a:lnTo>
                  <a:pt x="23558" y="84112"/>
                </a:lnTo>
                <a:lnTo>
                  <a:pt x="28613" y="86347"/>
                </a:lnTo>
                <a:lnTo>
                  <a:pt x="34429" y="87477"/>
                </a:lnTo>
                <a:lnTo>
                  <a:pt x="47434" y="87477"/>
                </a:lnTo>
                <a:lnTo>
                  <a:pt x="53213" y="86347"/>
                </a:lnTo>
                <a:lnTo>
                  <a:pt x="63347" y="81915"/>
                </a:lnTo>
                <a:lnTo>
                  <a:pt x="67640" y="78803"/>
                </a:lnTo>
                <a:lnTo>
                  <a:pt x="70752" y="75285"/>
                </a:lnTo>
                <a:lnTo>
                  <a:pt x="40944" y="75285"/>
                </a:lnTo>
                <a:lnTo>
                  <a:pt x="36322" y="75260"/>
                </a:lnTo>
                <a:lnTo>
                  <a:pt x="14033" y="47879"/>
                </a:lnTo>
                <a:lnTo>
                  <a:pt x="14033" y="39624"/>
                </a:lnTo>
                <a:lnTo>
                  <a:pt x="36322" y="12242"/>
                </a:lnTo>
                <a:lnTo>
                  <a:pt x="70774" y="12242"/>
                </a:lnTo>
                <a:lnTo>
                  <a:pt x="67640" y="8699"/>
                </a:lnTo>
                <a:lnTo>
                  <a:pt x="63347" y="5588"/>
                </a:lnTo>
                <a:lnTo>
                  <a:pt x="53213" y="1155"/>
                </a:lnTo>
                <a:lnTo>
                  <a:pt x="47434" y="25"/>
                </a:lnTo>
                <a:lnTo>
                  <a:pt x="40944" y="0"/>
                </a:lnTo>
                <a:close/>
              </a:path>
              <a:path w="81915" h="87629">
                <a:moveTo>
                  <a:pt x="70774" y="12242"/>
                </a:moveTo>
                <a:lnTo>
                  <a:pt x="45516" y="12242"/>
                </a:lnTo>
                <a:lnTo>
                  <a:pt x="49504" y="13119"/>
                </a:lnTo>
                <a:lnTo>
                  <a:pt x="56273" y="16560"/>
                </a:lnTo>
                <a:lnTo>
                  <a:pt x="67856" y="39624"/>
                </a:lnTo>
                <a:lnTo>
                  <a:pt x="67856" y="47879"/>
                </a:lnTo>
                <a:lnTo>
                  <a:pt x="40944" y="75285"/>
                </a:lnTo>
                <a:lnTo>
                  <a:pt x="70752" y="75285"/>
                </a:lnTo>
                <a:lnTo>
                  <a:pt x="81889" y="49936"/>
                </a:lnTo>
                <a:lnTo>
                  <a:pt x="81889" y="37553"/>
                </a:lnTo>
                <a:lnTo>
                  <a:pt x="80949" y="31838"/>
                </a:lnTo>
                <a:lnTo>
                  <a:pt x="79146" y="26530"/>
                </a:lnTo>
                <a:lnTo>
                  <a:pt x="77317" y="21247"/>
                </a:lnTo>
                <a:lnTo>
                  <a:pt x="74650" y="16624"/>
                </a:lnTo>
                <a:lnTo>
                  <a:pt x="70774" y="122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518869" y="4745685"/>
            <a:ext cx="88900" cy="83820"/>
          </a:xfrm>
          <a:custGeom>
            <a:avLst/>
            <a:gdLst/>
            <a:ahLst/>
            <a:cxnLst/>
            <a:rect l="l" t="t" r="r" b="b"/>
            <a:pathLst>
              <a:path w="88900" h="83820">
                <a:moveTo>
                  <a:pt x="22288" y="0"/>
                </a:moveTo>
                <a:lnTo>
                  <a:pt x="0" y="0"/>
                </a:lnTo>
                <a:lnTo>
                  <a:pt x="0" y="83210"/>
                </a:lnTo>
                <a:lnTo>
                  <a:pt x="13703" y="83210"/>
                </a:lnTo>
                <a:lnTo>
                  <a:pt x="13703" y="16344"/>
                </a:lnTo>
                <a:lnTo>
                  <a:pt x="31100" y="16344"/>
                </a:lnTo>
                <a:lnTo>
                  <a:pt x="22288" y="0"/>
                </a:lnTo>
                <a:close/>
              </a:path>
              <a:path w="88900" h="83820">
                <a:moveTo>
                  <a:pt x="88823" y="16344"/>
                </a:moveTo>
                <a:lnTo>
                  <a:pt x="75120" y="16344"/>
                </a:lnTo>
                <a:lnTo>
                  <a:pt x="75120" y="83210"/>
                </a:lnTo>
                <a:lnTo>
                  <a:pt x="88823" y="83210"/>
                </a:lnTo>
                <a:lnTo>
                  <a:pt x="88823" y="16344"/>
                </a:lnTo>
                <a:close/>
              </a:path>
              <a:path w="88900" h="83820">
                <a:moveTo>
                  <a:pt x="31100" y="16344"/>
                </a:moveTo>
                <a:lnTo>
                  <a:pt x="17335" y="16344"/>
                </a:lnTo>
                <a:lnTo>
                  <a:pt x="36652" y="52006"/>
                </a:lnTo>
                <a:lnTo>
                  <a:pt x="52171" y="52006"/>
                </a:lnTo>
                <a:lnTo>
                  <a:pt x="59773" y="37972"/>
                </a:lnTo>
                <a:lnTo>
                  <a:pt x="42760" y="37972"/>
                </a:lnTo>
                <a:lnTo>
                  <a:pt x="31100" y="16344"/>
                </a:lnTo>
                <a:close/>
              </a:path>
              <a:path w="88900" h="83820">
                <a:moveTo>
                  <a:pt x="88823" y="0"/>
                </a:moveTo>
                <a:lnTo>
                  <a:pt x="66865" y="0"/>
                </a:lnTo>
                <a:lnTo>
                  <a:pt x="46393" y="37972"/>
                </a:lnTo>
                <a:lnTo>
                  <a:pt x="59773" y="37972"/>
                </a:lnTo>
                <a:lnTo>
                  <a:pt x="71488" y="16344"/>
                </a:lnTo>
                <a:lnTo>
                  <a:pt x="88823" y="16344"/>
                </a:lnTo>
                <a:lnTo>
                  <a:pt x="888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634769" y="4745685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4" h="83820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2" y="83210"/>
                </a:lnTo>
                <a:lnTo>
                  <a:pt x="30670" y="64388"/>
                </a:lnTo>
                <a:lnTo>
                  <a:pt x="13703" y="64388"/>
                </a:lnTo>
                <a:lnTo>
                  <a:pt x="13703" y="0"/>
                </a:lnTo>
                <a:close/>
              </a:path>
              <a:path w="74294" h="83820">
                <a:moveTo>
                  <a:pt x="74295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5" y="83210"/>
                </a:lnTo>
                <a:lnTo>
                  <a:pt x="74295" y="18821"/>
                </a:lnTo>
                <a:close/>
              </a:path>
              <a:path w="74294" h="83820">
                <a:moveTo>
                  <a:pt x="74295" y="0"/>
                </a:moveTo>
                <a:lnTo>
                  <a:pt x="53822" y="0"/>
                </a:lnTo>
                <a:lnTo>
                  <a:pt x="17335" y="64388"/>
                </a:lnTo>
                <a:lnTo>
                  <a:pt x="30670" y="64388"/>
                </a:lnTo>
                <a:lnTo>
                  <a:pt x="56959" y="18821"/>
                </a:lnTo>
                <a:lnTo>
                  <a:pt x="74295" y="18821"/>
                </a:lnTo>
                <a:lnTo>
                  <a:pt x="742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736140" y="4745685"/>
            <a:ext cx="73025" cy="83820"/>
          </a:xfrm>
          <a:custGeom>
            <a:avLst/>
            <a:gdLst/>
            <a:ahLst/>
            <a:cxnLst/>
            <a:rect l="l" t="t" r="r" b="b"/>
            <a:pathLst>
              <a:path w="73025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54223" y="46558"/>
                </a:lnTo>
                <a:lnTo>
                  <a:pt x="51015" y="40119"/>
                </a:lnTo>
                <a:lnTo>
                  <a:pt x="53940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3025" h="83820">
                <a:moveTo>
                  <a:pt x="54223" y="46558"/>
                </a:moveTo>
                <a:lnTo>
                  <a:pt x="38963" y="46558"/>
                </a:lnTo>
                <a:lnTo>
                  <a:pt x="57454" y="83210"/>
                </a:lnTo>
                <a:lnTo>
                  <a:pt x="72478" y="83210"/>
                </a:lnTo>
                <a:lnTo>
                  <a:pt x="54223" y="46558"/>
                </a:lnTo>
                <a:close/>
              </a:path>
              <a:path w="73025" h="83820">
                <a:moveTo>
                  <a:pt x="71323" y="0"/>
                </a:moveTo>
                <a:lnTo>
                  <a:pt x="56629" y="0"/>
                </a:lnTo>
                <a:lnTo>
                  <a:pt x="39293" y="34340"/>
                </a:lnTo>
                <a:lnTo>
                  <a:pt x="53940" y="34340"/>
                </a:lnTo>
                <a:lnTo>
                  <a:pt x="713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823478" y="4743564"/>
            <a:ext cx="77470" cy="87630"/>
          </a:xfrm>
          <a:custGeom>
            <a:avLst/>
            <a:gdLst/>
            <a:ahLst/>
            <a:cxnLst/>
            <a:rect l="l" t="t" r="r" b="b"/>
            <a:pathLst>
              <a:path w="77469" h="87629">
                <a:moveTo>
                  <a:pt x="46304" y="0"/>
                </a:moveTo>
                <a:lnTo>
                  <a:pt x="33794" y="0"/>
                </a:lnTo>
                <a:lnTo>
                  <a:pt x="28143" y="1015"/>
                </a:lnTo>
                <a:lnTo>
                  <a:pt x="2730" y="25399"/>
                </a:lnTo>
                <a:lnTo>
                  <a:pt x="914" y="30657"/>
                </a:lnTo>
                <a:lnTo>
                  <a:pt x="0" y="36487"/>
                </a:lnTo>
                <a:lnTo>
                  <a:pt x="0" y="49339"/>
                </a:lnTo>
                <a:lnTo>
                  <a:pt x="28206" y="86321"/>
                </a:lnTo>
                <a:lnTo>
                  <a:pt x="33959" y="87452"/>
                </a:lnTo>
                <a:lnTo>
                  <a:pt x="45618" y="87452"/>
                </a:lnTo>
                <a:lnTo>
                  <a:pt x="50241" y="86817"/>
                </a:lnTo>
                <a:lnTo>
                  <a:pt x="58394" y="84289"/>
                </a:lnTo>
                <a:lnTo>
                  <a:pt x="61912" y="82524"/>
                </a:lnTo>
                <a:lnTo>
                  <a:pt x="64858" y="80238"/>
                </a:lnTo>
                <a:lnTo>
                  <a:pt x="67830" y="77977"/>
                </a:lnTo>
                <a:lnTo>
                  <a:pt x="70218" y="75336"/>
                </a:lnTo>
                <a:lnTo>
                  <a:pt x="34721" y="75234"/>
                </a:lnTo>
                <a:lnTo>
                  <a:pt x="29908" y="73964"/>
                </a:lnTo>
                <a:lnTo>
                  <a:pt x="13868" y="43560"/>
                </a:lnTo>
                <a:lnTo>
                  <a:pt x="77266" y="43560"/>
                </a:lnTo>
                <a:lnTo>
                  <a:pt x="77152" y="33604"/>
                </a:lnTo>
                <a:lnTo>
                  <a:pt x="76846" y="31838"/>
                </a:lnTo>
                <a:lnTo>
                  <a:pt x="14693" y="31838"/>
                </a:lnTo>
                <a:lnTo>
                  <a:pt x="15138" y="29171"/>
                </a:lnTo>
                <a:lnTo>
                  <a:pt x="68218" y="12191"/>
                </a:lnTo>
                <a:lnTo>
                  <a:pt x="64744" y="8089"/>
                </a:lnTo>
                <a:lnTo>
                  <a:pt x="60896" y="5232"/>
                </a:lnTo>
                <a:lnTo>
                  <a:pt x="51701" y="1079"/>
                </a:lnTo>
                <a:lnTo>
                  <a:pt x="46304" y="0"/>
                </a:lnTo>
                <a:close/>
              </a:path>
              <a:path w="77469" h="87629">
                <a:moveTo>
                  <a:pt x="75780" y="62382"/>
                </a:moveTo>
                <a:lnTo>
                  <a:pt x="61582" y="62382"/>
                </a:lnTo>
                <a:lnTo>
                  <a:pt x="60350" y="66395"/>
                </a:lnTo>
                <a:lnTo>
                  <a:pt x="57975" y="69545"/>
                </a:lnTo>
                <a:lnTo>
                  <a:pt x="54483" y="71793"/>
                </a:lnTo>
                <a:lnTo>
                  <a:pt x="50990" y="74079"/>
                </a:lnTo>
                <a:lnTo>
                  <a:pt x="46304" y="75234"/>
                </a:lnTo>
                <a:lnTo>
                  <a:pt x="70278" y="75234"/>
                </a:lnTo>
                <a:lnTo>
                  <a:pt x="72034" y="72288"/>
                </a:lnTo>
                <a:lnTo>
                  <a:pt x="73888" y="69265"/>
                </a:lnTo>
                <a:lnTo>
                  <a:pt x="75120" y="65963"/>
                </a:lnTo>
                <a:lnTo>
                  <a:pt x="75780" y="62382"/>
                </a:lnTo>
                <a:close/>
              </a:path>
              <a:path w="77469" h="87629">
                <a:moveTo>
                  <a:pt x="68218" y="12191"/>
                </a:moveTo>
                <a:lnTo>
                  <a:pt x="39789" y="12191"/>
                </a:lnTo>
                <a:lnTo>
                  <a:pt x="43307" y="12217"/>
                </a:lnTo>
                <a:lnTo>
                  <a:pt x="46418" y="12738"/>
                </a:lnTo>
                <a:lnTo>
                  <a:pt x="62738" y="31838"/>
                </a:lnTo>
                <a:lnTo>
                  <a:pt x="76846" y="31838"/>
                </a:lnTo>
                <a:lnTo>
                  <a:pt x="76301" y="28701"/>
                </a:lnTo>
                <a:lnTo>
                  <a:pt x="73164" y="19430"/>
                </a:lnTo>
                <a:lnTo>
                  <a:pt x="70853" y="15303"/>
                </a:lnTo>
                <a:lnTo>
                  <a:pt x="68218" y="1219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035292" y="4912931"/>
            <a:ext cx="1733383" cy="5547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328379" y="4947602"/>
            <a:ext cx="88900" cy="83820"/>
          </a:xfrm>
          <a:custGeom>
            <a:avLst/>
            <a:gdLst/>
            <a:ahLst/>
            <a:cxnLst/>
            <a:rect l="l" t="t" r="r" b="b"/>
            <a:pathLst>
              <a:path w="88900" h="83820">
                <a:moveTo>
                  <a:pt x="22288" y="0"/>
                </a:moveTo>
                <a:lnTo>
                  <a:pt x="0" y="0"/>
                </a:lnTo>
                <a:lnTo>
                  <a:pt x="0" y="83210"/>
                </a:lnTo>
                <a:lnTo>
                  <a:pt x="13703" y="83210"/>
                </a:lnTo>
                <a:lnTo>
                  <a:pt x="13703" y="16344"/>
                </a:lnTo>
                <a:lnTo>
                  <a:pt x="31100" y="16344"/>
                </a:lnTo>
                <a:lnTo>
                  <a:pt x="22288" y="0"/>
                </a:lnTo>
                <a:close/>
              </a:path>
              <a:path w="88900" h="83820">
                <a:moveTo>
                  <a:pt x="88823" y="16344"/>
                </a:moveTo>
                <a:lnTo>
                  <a:pt x="75120" y="16344"/>
                </a:lnTo>
                <a:lnTo>
                  <a:pt x="75120" y="83210"/>
                </a:lnTo>
                <a:lnTo>
                  <a:pt x="88823" y="83210"/>
                </a:lnTo>
                <a:lnTo>
                  <a:pt x="88823" y="16344"/>
                </a:lnTo>
                <a:close/>
              </a:path>
              <a:path w="88900" h="83820">
                <a:moveTo>
                  <a:pt x="31100" y="16344"/>
                </a:moveTo>
                <a:lnTo>
                  <a:pt x="17335" y="16344"/>
                </a:lnTo>
                <a:lnTo>
                  <a:pt x="36652" y="52006"/>
                </a:lnTo>
                <a:lnTo>
                  <a:pt x="52171" y="52006"/>
                </a:lnTo>
                <a:lnTo>
                  <a:pt x="59773" y="37972"/>
                </a:lnTo>
                <a:lnTo>
                  <a:pt x="42760" y="37972"/>
                </a:lnTo>
                <a:lnTo>
                  <a:pt x="31100" y="16344"/>
                </a:lnTo>
                <a:close/>
              </a:path>
              <a:path w="88900" h="83820">
                <a:moveTo>
                  <a:pt x="88823" y="0"/>
                </a:moveTo>
                <a:lnTo>
                  <a:pt x="66865" y="0"/>
                </a:lnTo>
                <a:lnTo>
                  <a:pt x="46393" y="37972"/>
                </a:lnTo>
                <a:lnTo>
                  <a:pt x="59773" y="37972"/>
                </a:lnTo>
                <a:lnTo>
                  <a:pt x="71488" y="16344"/>
                </a:lnTo>
                <a:lnTo>
                  <a:pt x="88823" y="16344"/>
                </a:lnTo>
                <a:lnTo>
                  <a:pt x="888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437841" y="4945456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29">
                <a:moveTo>
                  <a:pt x="67885" y="12217"/>
                </a:moveTo>
                <a:lnTo>
                  <a:pt x="34505" y="12217"/>
                </a:lnTo>
                <a:lnTo>
                  <a:pt x="43446" y="12242"/>
                </a:lnTo>
                <a:lnTo>
                  <a:pt x="47358" y="12992"/>
                </a:lnTo>
                <a:lnTo>
                  <a:pt x="53352" y="15963"/>
                </a:lnTo>
                <a:lnTo>
                  <a:pt x="55524" y="17995"/>
                </a:lnTo>
                <a:lnTo>
                  <a:pt x="58280" y="23164"/>
                </a:lnTo>
                <a:lnTo>
                  <a:pt x="58966" y="26174"/>
                </a:lnTo>
                <a:lnTo>
                  <a:pt x="58940" y="32854"/>
                </a:lnTo>
                <a:lnTo>
                  <a:pt x="26111" y="32880"/>
                </a:lnTo>
                <a:lnTo>
                  <a:pt x="21183" y="33705"/>
                </a:lnTo>
                <a:lnTo>
                  <a:pt x="1739" y="50469"/>
                </a:lnTo>
                <a:lnTo>
                  <a:pt x="546" y="53708"/>
                </a:lnTo>
                <a:lnTo>
                  <a:pt x="0" y="57048"/>
                </a:lnTo>
                <a:lnTo>
                  <a:pt x="0" y="64008"/>
                </a:lnTo>
                <a:lnTo>
                  <a:pt x="660" y="67411"/>
                </a:lnTo>
                <a:lnTo>
                  <a:pt x="3302" y="73888"/>
                </a:lnTo>
                <a:lnTo>
                  <a:pt x="5232" y="76771"/>
                </a:lnTo>
                <a:lnTo>
                  <a:pt x="7759" y="79273"/>
                </a:lnTo>
                <a:lnTo>
                  <a:pt x="10287" y="81813"/>
                </a:lnTo>
                <a:lnTo>
                  <a:pt x="13423" y="83820"/>
                </a:lnTo>
                <a:lnTo>
                  <a:pt x="20828" y="86728"/>
                </a:lnTo>
                <a:lnTo>
                  <a:pt x="25095" y="87477"/>
                </a:lnTo>
                <a:lnTo>
                  <a:pt x="33845" y="87477"/>
                </a:lnTo>
                <a:lnTo>
                  <a:pt x="55803" y="76606"/>
                </a:lnTo>
                <a:lnTo>
                  <a:pt x="72640" y="76606"/>
                </a:lnTo>
                <a:lnTo>
                  <a:pt x="72639" y="75285"/>
                </a:lnTo>
                <a:lnTo>
                  <a:pt x="33350" y="75285"/>
                </a:lnTo>
                <a:lnTo>
                  <a:pt x="29222" y="75260"/>
                </a:lnTo>
                <a:lnTo>
                  <a:pt x="14008" y="54927"/>
                </a:lnTo>
                <a:lnTo>
                  <a:pt x="15633" y="51041"/>
                </a:lnTo>
                <a:lnTo>
                  <a:pt x="22148" y="45516"/>
                </a:lnTo>
                <a:lnTo>
                  <a:pt x="27190" y="44107"/>
                </a:lnTo>
                <a:lnTo>
                  <a:pt x="72627" y="44081"/>
                </a:lnTo>
                <a:lnTo>
                  <a:pt x="72618" y="22504"/>
                </a:lnTo>
                <a:lnTo>
                  <a:pt x="71183" y="17246"/>
                </a:lnTo>
                <a:lnTo>
                  <a:pt x="67885" y="12217"/>
                </a:lnTo>
                <a:close/>
              </a:path>
              <a:path w="73025" h="87629">
                <a:moveTo>
                  <a:pt x="72640" y="76606"/>
                </a:moveTo>
                <a:lnTo>
                  <a:pt x="59436" y="76606"/>
                </a:lnTo>
                <a:lnTo>
                  <a:pt x="59436" y="85356"/>
                </a:lnTo>
                <a:lnTo>
                  <a:pt x="72644" y="85356"/>
                </a:lnTo>
                <a:lnTo>
                  <a:pt x="72640" y="76606"/>
                </a:lnTo>
                <a:close/>
              </a:path>
              <a:path w="73025" h="87629">
                <a:moveTo>
                  <a:pt x="72627" y="44081"/>
                </a:moveTo>
                <a:lnTo>
                  <a:pt x="58940" y="44081"/>
                </a:lnTo>
                <a:lnTo>
                  <a:pt x="58915" y="55003"/>
                </a:lnTo>
                <a:lnTo>
                  <a:pt x="58229" y="58089"/>
                </a:lnTo>
                <a:lnTo>
                  <a:pt x="33350" y="75285"/>
                </a:lnTo>
                <a:lnTo>
                  <a:pt x="72639" y="75285"/>
                </a:lnTo>
                <a:lnTo>
                  <a:pt x="72627" y="44081"/>
                </a:lnTo>
                <a:close/>
              </a:path>
              <a:path w="73025" h="87629">
                <a:moveTo>
                  <a:pt x="45326" y="0"/>
                </a:moveTo>
                <a:lnTo>
                  <a:pt x="7340" y="14744"/>
                </a:lnTo>
                <a:lnTo>
                  <a:pt x="5283" y="24269"/>
                </a:lnTo>
                <a:lnTo>
                  <a:pt x="19316" y="24269"/>
                </a:lnTo>
                <a:lnTo>
                  <a:pt x="19532" y="21818"/>
                </a:lnTo>
                <a:lnTo>
                  <a:pt x="20383" y="19710"/>
                </a:lnTo>
                <a:lnTo>
                  <a:pt x="23355" y="16129"/>
                </a:lnTo>
                <a:lnTo>
                  <a:pt x="25476" y="14719"/>
                </a:lnTo>
                <a:lnTo>
                  <a:pt x="31064" y="12738"/>
                </a:lnTo>
                <a:lnTo>
                  <a:pt x="34505" y="12217"/>
                </a:lnTo>
                <a:lnTo>
                  <a:pt x="67885" y="12217"/>
                </a:lnTo>
                <a:lnTo>
                  <a:pt x="65595" y="8724"/>
                </a:lnTo>
                <a:lnTo>
                  <a:pt x="61633" y="5511"/>
                </a:lnTo>
                <a:lnTo>
                  <a:pt x="51396" y="1104"/>
                </a:lnTo>
                <a:lnTo>
                  <a:pt x="4532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527655" y="4947602"/>
            <a:ext cx="71755" cy="83820"/>
          </a:xfrm>
          <a:custGeom>
            <a:avLst/>
            <a:gdLst/>
            <a:ahLst/>
            <a:cxnLst/>
            <a:rect l="l" t="t" r="r" b="b"/>
            <a:pathLst>
              <a:path w="71755" h="83820">
                <a:moveTo>
                  <a:pt x="42926" y="12217"/>
                </a:moveTo>
                <a:lnTo>
                  <a:pt x="28892" y="12217"/>
                </a:lnTo>
                <a:lnTo>
                  <a:pt x="28892" y="83210"/>
                </a:lnTo>
                <a:lnTo>
                  <a:pt x="42926" y="83210"/>
                </a:lnTo>
                <a:lnTo>
                  <a:pt x="42926" y="12217"/>
                </a:lnTo>
                <a:close/>
              </a:path>
              <a:path w="71755" h="83820">
                <a:moveTo>
                  <a:pt x="71653" y="0"/>
                </a:moveTo>
                <a:lnTo>
                  <a:pt x="0" y="0"/>
                </a:lnTo>
                <a:lnTo>
                  <a:pt x="0" y="12217"/>
                </a:lnTo>
                <a:lnTo>
                  <a:pt x="71653" y="12217"/>
                </a:lnTo>
                <a:lnTo>
                  <a:pt x="716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612682" y="4945481"/>
            <a:ext cx="77470" cy="87630"/>
          </a:xfrm>
          <a:custGeom>
            <a:avLst/>
            <a:gdLst/>
            <a:ahLst/>
            <a:cxnLst/>
            <a:rect l="l" t="t" r="r" b="b"/>
            <a:pathLst>
              <a:path w="77469" h="87629">
                <a:moveTo>
                  <a:pt x="46304" y="0"/>
                </a:moveTo>
                <a:lnTo>
                  <a:pt x="33794" y="0"/>
                </a:lnTo>
                <a:lnTo>
                  <a:pt x="28143" y="1015"/>
                </a:lnTo>
                <a:lnTo>
                  <a:pt x="2730" y="25399"/>
                </a:lnTo>
                <a:lnTo>
                  <a:pt x="901" y="30657"/>
                </a:lnTo>
                <a:lnTo>
                  <a:pt x="0" y="36487"/>
                </a:lnTo>
                <a:lnTo>
                  <a:pt x="0" y="49339"/>
                </a:lnTo>
                <a:lnTo>
                  <a:pt x="28206" y="86321"/>
                </a:lnTo>
                <a:lnTo>
                  <a:pt x="33959" y="87452"/>
                </a:lnTo>
                <a:lnTo>
                  <a:pt x="45618" y="87452"/>
                </a:lnTo>
                <a:lnTo>
                  <a:pt x="50241" y="86817"/>
                </a:lnTo>
                <a:lnTo>
                  <a:pt x="58381" y="84289"/>
                </a:lnTo>
                <a:lnTo>
                  <a:pt x="61912" y="82524"/>
                </a:lnTo>
                <a:lnTo>
                  <a:pt x="64858" y="80238"/>
                </a:lnTo>
                <a:lnTo>
                  <a:pt x="67830" y="77990"/>
                </a:lnTo>
                <a:lnTo>
                  <a:pt x="70218" y="75336"/>
                </a:lnTo>
                <a:lnTo>
                  <a:pt x="34721" y="75234"/>
                </a:lnTo>
                <a:lnTo>
                  <a:pt x="29908" y="73964"/>
                </a:lnTo>
                <a:lnTo>
                  <a:pt x="13868" y="43560"/>
                </a:lnTo>
                <a:lnTo>
                  <a:pt x="77266" y="43560"/>
                </a:lnTo>
                <a:lnTo>
                  <a:pt x="77152" y="33604"/>
                </a:lnTo>
                <a:lnTo>
                  <a:pt x="76846" y="31838"/>
                </a:lnTo>
                <a:lnTo>
                  <a:pt x="14693" y="31838"/>
                </a:lnTo>
                <a:lnTo>
                  <a:pt x="15138" y="29171"/>
                </a:lnTo>
                <a:lnTo>
                  <a:pt x="68218" y="12191"/>
                </a:lnTo>
                <a:lnTo>
                  <a:pt x="64744" y="8089"/>
                </a:lnTo>
                <a:lnTo>
                  <a:pt x="60896" y="5232"/>
                </a:lnTo>
                <a:lnTo>
                  <a:pt x="51701" y="1079"/>
                </a:lnTo>
                <a:lnTo>
                  <a:pt x="46304" y="0"/>
                </a:lnTo>
                <a:close/>
              </a:path>
              <a:path w="77469" h="87629">
                <a:moveTo>
                  <a:pt x="75780" y="62382"/>
                </a:moveTo>
                <a:lnTo>
                  <a:pt x="61582" y="62382"/>
                </a:lnTo>
                <a:lnTo>
                  <a:pt x="60337" y="66395"/>
                </a:lnTo>
                <a:lnTo>
                  <a:pt x="57975" y="69532"/>
                </a:lnTo>
                <a:lnTo>
                  <a:pt x="50990" y="74079"/>
                </a:lnTo>
                <a:lnTo>
                  <a:pt x="46304" y="75234"/>
                </a:lnTo>
                <a:lnTo>
                  <a:pt x="70278" y="75234"/>
                </a:lnTo>
                <a:lnTo>
                  <a:pt x="72034" y="72288"/>
                </a:lnTo>
                <a:lnTo>
                  <a:pt x="73875" y="69265"/>
                </a:lnTo>
                <a:lnTo>
                  <a:pt x="75120" y="65963"/>
                </a:lnTo>
                <a:lnTo>
                  <a:pt x="75780" y="62382"/>
                </a:lnTo>
                <a:close/>
              </a:path>
              <a:path w="77469" h="87629">
                <a:moveTo>
                  <a:pt x="68218" y="12191"/>
                </a:moveTo>
                <a:lnTo>
                  <a:pt x="39789" y="12191"/>
                </a:lnTo>
                <a:lnTo>
                  <a:pt x="43307" y="12217"/>
                </a:lnTo>
                <a:lnTo>
                  <a:pt x="46418" y="12738"/>
                </a:lnTo>
                <a:lnTo>
                  <a:pt x="62738" y="31838"/>
                </a:lnTo>
                <a:lnTo>
                  <a:pt x="76846" y="31838"/>
                </a:lnTo>
                <a:lnTo>
                  <a:pt x="76301" y="28701"/>
                </a:lnTo>
                <a:lnTo>
                  <a:pt x="73164" y="19430"/>
                </a:lnTo>
                <a:lnTo>
                  <a:pt x="70853" y="15303"/>
                </a:lnTo>
                <a:lnTo>
                  <a:pt x="68218" y="1219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711742" y="4947602"/>
            <a:ext cx="88900" cy="83820"/>
          </a:xfrm>
          <a:custGeom>
            <a:avLst/>
            <a:gdLst/>
            <a:ahLst/>
            <a:cxnLst/>
            <a:rect l="l" t="t" r="r" b="b"/>
            <a:pathLst>
              <a:path w="88900" h="83820">
                <a:moveTo>
                  <a:pt x="22288" y="0"/>
                </a:moveTo>
                <a:lnTo>
                  <a:pt x="0" y="0"/>
                </a:lnTo>
                <a:lnTo>
                  <a:pt x="0" y="83210"/>
                </a:lnTo>
                <a:lnTo>
                  <a:pt x="13703" y="83210"/>
                </a:lnTo>
                <a:lnTo>
                  <a:pt x="13703" y="16344"/>
                </a:lnTo>
                <a:lnTo>
                  <a:pt x="31100" y="16344"/>
                </a:lnTo>
                <a:lnTo>
                  <a:pt x="22288" y="0"/>
                </a:lnTo>
                <a:close/>
              </a:path>
              <a:path w="88900" h="83820">
                <a:moveTo>
                  <a:pt x="88823" y="16344"/>
                </a:moveTo>
                <a:lnTo>
                  <a:pt x="75120" y="16344"/>
                </a:lnTo>
                <a:lnTo>
                  <a:pt x="75120" y="83210"/>
                </a:lnTo>
                <a:lnTo>
                  <a:pt x="88823" y="83210"/>
                </a:lnTo>
                <a:lnTo>
                  <a:pt x="88823" y="16344"/>
                </a:lnTo>
                <a:close/>
              </a:path>
              <a:path w="88900" h="83820">
                <a:moveTo>
                  <a:pt x="31100" y="16344"/>
                </a:moveTo>
                <a:lnTo>
                  <a:pt x="17335" y="16344"/>
                </a:lnTo>
                <a:lnTo>
                  <a:pt x="36652" y="52006"/>
                </a:lnTo>
                <a:lnTo>
                  <a:pt x="52171" y="52006"/>
                </a:lnTo>
                <a:lnTo>
                  <a:pt x="59773" y="37972"/>
                </a:lnTo>
                <a:lnTo>
                  <a:pt x="42760" y="37972"/>
                </a:lnTo>
                <a:lnTo>
                  <a:pt x="31100" y="16344"/>
                </a:lnTo>
                <a:close/>
              </a:path>
              <a:path w="88900" h="83820">
                <a:moveTo>
                  <a:pt x="88823" y="0"/>
                </a:moveTo>
                <a:lnTo>
                  <a:pt x="66865" y="0"/>
                </a:lnTo>
                <a:lnTo>
                  <a:pt x="46393" y="37972"/>
                </a:lnTo>
                <a:lnTo>
                  <a:pt x="59773" y="37972"/>
                </a:lnTo>
                <a:lnTo>
                  <a:pt x="71488" y="16344"/>
                </a:lnTo>
                <a:lnTo>
                  <a:pt x="88823" y="16344"/>
                </a:lnTo>
                <a:lnTo>
                  <a:pt x="888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821203" y="4945456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29">
                <a:moveTo>
                  <a:pt x="67885" y="12217"/>
                </a:moveTo>
                <a:lnTo>
                  <a:pt x="34505" y="12217"/>
                </a:lnTo>
                <a:lnTo>
                  <a:pt x="43446" y="12242"/>
                </a:lnTo>
                <a:lnTo>
                  <a:pt x="47358" y="12992"/>
                </a:lnTo>
                <a:lnTo>
                  <a:pt x="53352" y="15963"/>
                </a:lnTo>
                <a:lnTo>
                  <a:pt x="55537" y="17995"/>
                </a:lnTo>
                <a:lnTo>
                  <a:pt x="58280" y="23164"/>
                </a:lnTo>
                <a:lnTo>
                  <a:pt x="58966" y="26174"/>
                </a:lnTo>
                <a:lnTo>
                  <a:pt x="58940" y="32854"/>
                </a:lnTo>
                <a:lnTo>
                  <a:pt x="26111" y="32880"/>
                </a:lnTo>
                <a:lnTo>
                  <a:pt x="21196" y="33705"/>
                </a:lnTo>
                <a:lnTo>
                  <a:pt x="1739" y="50469"/>
                </a:lnTo>
                <a:lnTo>
                  <a:pt x="546" y="53708"/>
                </a:lnTo>
                <a:lnTo>
                  <a:pt x="0" y="57048"/>
                </a:lnTo>
                <a:lnTo>
                  <a:pt x="0" y="64008"/>
                </a:lnTo>
                <a:lnTo>
                  <a:pt x="25095" y="87477"/>
                </a:lnTo>
                <a:lnTo>
                  <a:pt x="33845" y="87477"/>
                </a:lnTo>
                <a:lnTo>
                  <a:pt x="55803" y="76606"/>
                </a:lnTo>
                <a:lnTo>
                  <a:pt x="72640" y="76606"/>
                </a:lnTo>
                <a:lnTo>
                  <a:pt x="72639" y="75285"/>
                </a:lnTo>
                <a:lnTo>
                  <a:pt x="33350" y="75285"/>
                </a:lnTo>
                <a:lnTo>
                  <a:pt x="29222" y="75260"/>
                </a:lnTo>
                <a:lnTo>
                  <a:pt x="14008" y="54927"/>
                </a:lnTo>
                <a:lnTo>
                  <a:pt x="15633" y="51041"/>
                </a:lnTo>
                <a:lnTo>
                  <a:pt x="22148" y="45516"/>
                </a:lnTo>
                <a:lnTo>
                  <a:pt x="27190" y="44107"/>
                </a:lnTo>
                <a:lnTo>
                  <a:pt x="72627" y="44081"/>
                </a:lnTo>
                <a:lnTo>
                  <a:pt x="72618" y="22504"/>
                </a:lnTo>
                <a:lnTo>
                  <a:pt x="71183" y="17246"/>
                </a:lnTo>
                <a:lnTo>
                  <a:pt x="67885" y="12217"/>
                </a:lnTo>
                <a:close/>
              </a:path>
              <a:path w="73025" h="87629">
                <a:moveTo>
                  <a:pt x="72640" y="76606"/>
                </a:moveTo>
                <a:lnTo>
                  <a:pt x="59436" y="76606"/>
                </a:lnTo>
                <a:lnTo>
                  <a:pt x="59436" y="85356"/>
                </a:lnTo>
                <a:lnTo>
                  <a:pt x="72644" y="85356"/>
                </a:lnTo>
                <a:lnTo>
                  <a:pt x="72640" y="76606"/>
                </a:lnTo>
                <a:close/>
              </a:path>
              <a:path w="73025" h="87629">
                <a:moveTo>
                  <a:pt x="72627" y="44081"/>
                </a:moveTo>
                <a:lnTo>
                  <a:pt x="58940" y="44081"/>
                </a:lnTo>
                <a:lnTo>
                  <a:pt x="58915" y="55003"/>
                </a:lnTo>
                <a:lnTo>
                  <a:pt x="58229" y="58089"/>
                </a:lnTo>
                <a:lnTo>
                  <a:pt x="33350" y="75285"/>
                </a:lnTo>
                <a:lnTo>
                  <a:pt x="72639" y="75285"/>
                </a:lnTo>
                <a:lnTo>
                  <a:pt x="72627" y="44081"/>
                </a:lnTo>
                <a:close/>
              </a:path>
              <a:path w="73025" h="87629">
                <a:moveTo>
                  <a:pt x="45326" y="0"/>
                </a:moveTo>
                <a:lnTo>
                  <a:pt x="7353" y="14744"/>
                </a:lnTo>
                <a:lnTo>
                  <a:pt x="5283" y="24269"/>
                </a:lnTo>
                <a:lnTo>
                  <a:pt x="19316" y="24269"/>
                </a:lnTo>
                <a:lnTo>
                  <a:pt x="19532" y="21818"/>
                </a:lnTo>
                <a:lnTo>
                  <a:pt x="20396" y="19710"/>
                </a:lnTo>
                <a:lnTo>
                  <a:pt x="23355" y="16129"/>
                </a:lnTo>
                <a:lnTo>
                  <a:pt x="25476" y="14719"/>
                </a:lnTo>
                <a:lnTo>
                  <a:pt x="31064" y="12738"/>
                </a:lnTo>
                <a:lnTo>
                  <a:pt x="34505" y="12217"/>
                </a:lnTo>
                <a:lnTo>
                  <a:pt x="67885" y="12217"/>
                </a:lnTo>
                <a:lnTo>
                  <a:pt x="65595" y="8724"/>
                </a:lnTo>
                <a:lnTo>
                  <a:pt x="61633" y="5511"/>
                </a:lnTo>
                <a:lnTo>
                  <a:pt x="51396" y="1104"/>
                </a:lnTo>
                <a:lnTo>
                  <a:pt x="4532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911017" y="4947602"/>
            <a:ext cx="71755" cy="83820"/>
          </a:xfrm>
          <a:custGeom>
            <a:avLst/>
            <a:gdLst/>
            <a:ahLst/>
            <a:cxnLst/>
            <a:rect l="l" t="t" r="r" b="b"/>
            <a:pathLst>
              <a:path w="71755" h="83820">
                <a:moveTo>
                  <a:pt x="42926" y="12217"/>
                </a:moveTo>
                <a:lnTo>
                  <a:pt x="28892" y="12217"/>
                </a:lnTo>
                <a:lnTo>
                  <a:pt x="28892" y="83210"/>
                </a:lnTo>
                <a:lnTo>
                  <a:pt x="42926" y="83210"/>
                </a:lnTo>
                <a:lnTo>
                  <a:pt x="42926" y="12217"/>
                </a:lnTo>
                <a:close/>
              </a:path>
              <a:path w="71755" h="83820">
                <a:moveTo>
                  <a:pt x="71653" y="0"/>
                </a:moveTo>
                <a:lnTo>
                  <a:pt x="0" y="0"/>
                </a:lnTo>
                <a:lnTo>
                  <a:pt x="0" y="12217"/>
                </a:lnTo>
                <a:lnTo>
                  <a:pt x="71653" y="12217"/>
                </a:lnTo>
                <a:lnTo>
                  <a:pt x="716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001162" y="4947602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4" h="83820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2" y="83210"/>
                </a:lnTo>
                <a:lnTo>
                  <a:pt x="30670" y="64388"/>
                </a:lnTo>
                <a:lnTo>
                  <a:pt x="13703" y="64388"/>
                </a:lnTo>
                <a:lnTo>
                  <a:pt x="13703" y="0"/>
                </a:lnTo>
                <a:close/>
              </a:path>
              <a:path w="74294" h="83820">
                <a:moveTo>
                  <a:pt x="74295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5" y="83210"/>
                </a:lnTo>
                <a:lnTo>
                  <a:pt x="74295" y="18821"/>
                </a:lnTo>
                <a:close/>
              </a:path>
              <a:path w="74294" h="83820">
                <a:moveTo>
                  <a:pt x="74295" y="0"/>
                </a:moveTo>
                <a:lnTo>
                  <a:pt x="53822" y="0"/>
                </a:lnTo>
                <a:lnTo>
                  <a:pt x="17335" y="64388"/>
                </a:lnTo>
                <a:lnTo>
                  <a:pt x="30670" y="64388"/>
                </a:lnTo>
                <a:lnTo>
                  <a:pt x="56959" y="18821"/>
                </a:lnTo>
                <a:lnTo>
                  <a:pt x="74295" y="18821"/>
                </a:lnTo>
                <a:lnTo>
                  <a:pt x="742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102533" y="4947602"/>
            <a:ext cx="73025" cy="83820"/>
          </a:xfrm>
          <a:custGeom>
            <a:avLst/>
            <a:gdLst/>
            <a:ahLst/>
            <a:cxnLst/>
            <a:rect l="l" t="t" r="r" b="b"/>
            <a:pathLst>
              <a:path w="73025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54223" y="46558"/>
                </a:lnTo>
                <a:lnTo>
                  <a:pt x="51015" y="40119"/>
                </a:lnTo>
                <a:lnTo>
                  <a:pt x="53940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3025" h="83820">
                <a:moveTo>
                  <a:pt x="54223" y="46558"/>
                </a:moveTo>
                <a:lnTo>
                  <a:pt x="38963" y="46558"/>
                </a:lnTo>
                <a:lnTo>
                  <a:pt x="57454" y="83210"/>
                </a:lnTo>
                <a:lnTo>
                  <a:pt x="72478" y="83210"/>
                </a:lnTo>
                <a:lnTo>
                  <a:pt x="54223" y="46558"/>
                </a:lnTo>
                <a:close/>
              </a:path>
              <a:path w="73025" h="83820">
                <a:moveTo>
                  <a:pt x="71323" y="0"/>
                </a:moveTo>
                <a:lnTo>
                  <a:pt x="56629" y="0"/>
                </a:lnTo>
                <a:lnTo>
                  <a:pt x="39293" y="34340"/>
                </a:lnTo>
                <a:lnTo>
                  <a:pt x="53940" y="34340"/>
                </a:lnTo>
                <a:lnTo>
                  <a:pt x="713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188550" y="4945456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29">
                <a:moveTo>
                  <a:pt x="67885" y="12217"/>
                </a:moveTo>
                <a:lnTo>
                  <a:pt x="34505" y="12217"/>
                </a:lnTo>
                <a:lnTo>
                  <a:pt x="43446" y="12242"/>
                </a:lnTo>
                <a:lnTo>
                  <a:pt x="47358" y="12992"/>
                </a:lnTo>
                <a:lnTo>
                  <a:pt x="53352" y="15963"/>
                </a:lnTo>
                <a:lnTo>
                  <a:pt x="55537" y="17995"/>
                </a:lnTo>
                <a:lnTo>
                  <a:pt x="58280" y="23164"/>
                </a:lnTo>
                <a:lnTo>
                  <a:pt x="58966" y="26174"/>
                </a:lnTo>
                <a:lnTo>
                  <a:pt x="58940" y="32854"/>
                </a:lnTo>
                <a:lnTo>
                  <a:pt x="26111" y="32880"/>
                </a:lnTo>
                <a:lnTo>
                  <a:pt x="21196" y="33705"/>
                </a:lnTo>
                <a:lnTo>
                  <a:pt x="1739" y="50469"/>
                </a:lnTo>
                <a:lnTo>
                  <a:pt x="546" y="53708"/>
                </a:lnTo>
                <a:lnTo>
                  <a:pt x="0" y="57048"/>
                </a:lnTo>
                <a:lnTo>
                  <a:pt x="0" y="64008"/>
                </a:lnTo>
                <a:lnTo>
                  <a:pt x="25095" y="87477"/>
                </a:lnTo>
                <a:lnTo>
                  <a:pt x="33845" y="87477"/>
                </a:lnTo>
                <a:lnTo>
                  <a:pt x="55803" y="76606"/>
                </a:lnTo>
                <a:lnTo>
                  <a:pt x="72640" y="76606"/>
                </a:lnTo>
                <a:lnTo>
                  <a:pt x="72639" y="75285"/>
                </a:lnTo>
                <a:lnTo>
                  <a:pt x="33350" y="75285"/>
                </a:lnTo>
                <a:lnTo>
                  <a:pt x="29222" y="75260"/>
                </a:lnTo>
                <a:lnTo>
                  <a:pt x="14008" y="54927"/>
                </a:lnTo>
                <a:lnTo>
                  <a:pt x="15633" y="51041"/>
                </a:lnTo>
                <a:lnTo>
                  <a:pt x="22148" y="45516"/>
                </a:lnTo>
                <a:lnTo>
                  <a:pt x="27190" y="44107"/>
                </a:lnTo>
                <a:lnTo>
                  <a:pt x="72627" y="44081"/>
                </a:lnTo>
                <a:lnTo>
                  <a:pt x="72618" y="22504"/>
                </a:lnTo>
                <a:lnTo>
                  <a:pt x="71183" y="17246"/>
                </a:lnTo>
                <a:lnTo>
                  <a:pt x="67885" y="12217"/>
                </a:lnTo>
                <a:close/>
              </a:path>
              <a:path w="73025" h="87629">
                <a:moveTo>
                  <a:pt x="72640" y="76606"/>
                </a:moveTo>
                <a:lnTo>
                  <a:pt x="59436" y="76606"/>
                </a:lnTo>
                <a:lnTo>
                  <a:pt x="59436" y="85356"/>
                </a:lnTo>
                <a:lnTo>
                  <a:pt x="72644" y="85356"/>
                </a:lnTo>
                <a:lnTo>
                  <a:pt x="72640" y="76606"/>
                </a:lnTo>
                <a:close/>
              </a:path>
              <a:path w="73025" h="87629">
                <a:moveTo>
                  <a:pt x="72627" y="44081"/>
                </a:moveTo>
                <a:lnTo>
                  <a:pt x="58940" y="44081"/>
                </a:lnTo>
                <a:lnTo>
                  <a:pt x="58915" y="55003"/>
                </a:lnTo>
                <a:lnTo>
                  <a:pt x="58229" y="58089"/>
                </a:lnTo>
                <a:lnTo>
                  <a:pt x="33350" y="75285"/>
                </a:lnTo>
                <a:lnTo>
                  <a:pt x="72639" y="75285"/>
                </a:lnTo>
                <a:lnTo>
                  <a:pt x="72627" y="44081"/>
                </a:lnTo>
                <a:close/>
              </a:path>
              <a:path w="73025" h="87629">
                <a:moveTo>
                  <a:pt x="45326" y="0"/>
                </a:moveTo>
                <a:lnTo>
                  <a:pt x="7353" y="14744"/>
                </a:lnTo>
                <a:lnTo>
                  <a:pt x="5283" y="24269"/>
                </a:lnTo>
                <a:lnTo>
                  <a:pt x="19316" y="24269"/>
                </a:lnTo>
                <a:lnTo>
                  <a:pt x="19532" y="21818"/>
                </a:lnTo>
                <a:lnTo>
                  <a:pt x="20396" y="19710"/>
                </a:lnTo>
                <a:lnTo>
                  <a:pt x="23355" y="16129"/>
                </a:lnTo>
                <a:lnTo>
                  <a:pt x="25476" y="14719"/>
                </a:lnTo>
                <a:lnTo>
                  <a:pt x="31064" y="12738"/>
                </a:lnTo>
                <a:lnTo>
                  <a:pt x="34505" y="12217"/>
                </a:lnTo>
                <a:lnTo>
                  <a:pt x="67885" y="12217"/>
                </a:lnTo>
                <a:lnTo>
                  <a:pt x="65595" y="8724"/>
                </a:lnTo>
                <a:lnTo>
                  <a:pt x="61633" y="5511"/>
                </a:lnTo>
                <a:lnTo>
                  <a:pt x="51396" y="1104"/>
                </a:lnTo>
                <a:lnTo>
                  <a:pt x="4532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419845" y="5149519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4" h="83820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2" y="83210"/>
                </a:lnTo>
                <a:lnTo>
                  <a:pt x="30670" y="64389"/>
                </a:lnTo>
                <a:lnTo>
                  <a:pt x="13703" y="64389"/>
                </a:lnTo>
                <a:lnTo>
                  <a:pt x="13703" y="0"/>
                </a:lnTo>
                <a:close/>
              </a:path>
              <a:path w="74294" h="83820">
                <a:moveTo>
                  <a:pt x="74295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5" y="83210"/>
                </a:lnTo>
                <a:lnTo>
                  <a:pt x="74295" y="18821"/>
                </a:lnTo>
                <a:close/>
              </a:path>
              <a:path w="74294" h="83820">
                <a:moveTo>
                  <a:pt x="74295" y="0"/>
                </a:moveTo>
                <a:lnTo>
                  <a:pt x="53822" y="0"/>
                </a:lnTo>
                <a:lnTo>
                  <a:pt x="17335" y="64389"/>
                </a:lnTo>
                <a:lnTo>
                  <a:pt x="30670" y="64389"/>
                </a:lnTo>
                <a:lnTo>
                  <a:pt x="56959" y="18821"/>
                </a:lnTo>
                <a:lnTo>
                  <a:pt x="74295" y="18821"/>
                </a:lnTo>
                <a:lnTo>
                  <a:pt x="742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558529" y="5149519"/>
            <a:ext cx="71755" cy="83820"/>
          </a:xfrm>
          <a:custGeom>
            <a:avLst/>
            <a:gdLst/>
            <a:ahLst/>
            <a:cxnLst/>
            <a:rect l="l" t="t" r="r" b="b"/>
            <a:pathLst>
              <a:path w="71755" h="83820">
                <a:moveTo>
                  <a:pt x="42926" y="12217"/>
                </a:moveTo>
                <a:lnTo>
                  <a:pt x="28892" y="12217"/>
                </a:lnTo>
                <a:lnTo>
                  <a:pt x="28892" y="83210"/>
                </a:lnTo>
                <a:lnTo>
                  <a:pt x="42926" y="83210"/>
                </a:lnTo>
                <a:lnTo>
                  <a:pt x="42926" y="12217"/>
                </a:lnTo>
                <a:close/>
              </a:path>
              <a:path w="71755" h="83820">
                <a:moveTo>
                  <a:pt x="71653" y="0"/>
                </a:moveTo>
                <a:lnTo>
                  <a:pt x="0" y="0"/>
                </a:lnTo>
                <a:lnTo>
                  <a:pt x="0" y="12217"/>
                </a:lnTo>
                <a:lnTo>
                  <a:pt x="71653" y="12217"/>
                </a:lnTo>
                <a:lnTo>
                  <a:pt x="716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643555" y="5147398"/>
            <a:ext cx="77470" cy="87630"/>
          </a:xfrm>
          <a:custGeom>
            <a:avLst/>
            <a:gdLst/>
            <a:ahLst/>
            <a:cxnLst/>
            <a:rect l="l" t="t" r="r" b="b"/>
            <a:pathLst>
              <a:path w="77469" h="87629">
                <a:moveTo>
                  <a:pt x="46304" y="0"/>
                </a:moveTo>
                <a:lnTo>
                  <a:pt x="33794" y="0"/>
                </a:lnTo>
                <a:lnTo>
                  <a:pt x="28143" y="1015"/>
                </a:lnTo>
                <a:lnTo>
                  <a:pt x="2730" y="25399"/>
                </a:lnTo>
                <a:lnTo>
                  <a:pt x="901" y="30657"/>
                </a:lnTo>
                <a:lnTo>
                  <a:pt x="0" y="36487"/>
                </a:lnTo>
                <a:lnTo>
                  <a:pt x="0" y="49339"/>
                </a:lnTo>
                <a:lnTo>
                  <a:pt x="28206" y="86321"/>
                </a:lnTo>
                <a:lnTo>
                  <a:pt x="33959" y="87452"/>
                </a:lnTo>
                <a:lnTo>
                  <a:pt x="45618" y="87452"/>
                </a:lnTo>
                <a:lnTo>
                  <a:pt x="50241" y="86817"/>
                </a:lnTo>
                <a:lnTo>
                  <a:pt x="58394" y="84289"/>
                </a:lnTo>
                <a:lnTo>
                  <a:pt x="61912" y="82524"/>
                </a:lnTo>
                <a:lnTo>
                  <a:pt x="64858" y="80238"/>
                </a:lnTo>
                <a:lnTo>
                  <a:pt x="67830" y="77977"/>
                </a:lnTo>
                <a:lnTo>
                  <a:pt x="70218" y="75349"/>
                </a:lnTo>
                <a:lnTo>
                  <a:pt x="34721" y="75234"/>
                </a:lnTo>
                <a:lnTo>
                  <a:pt x="29908" y="73964"/>
                </a:lnTo>
                <a:lnTo>
                  <a:pt x="13868" y="43560"/>
                </a:lnTo>
                <a:lnTo>
                  <a:pt x="77266" y="43560"/>
                </a:lnTo>
                <a:lnTo>
                  <a:pt x="77152" y="33604"/>
                </a:lnTo>
                <a:lnTo>
                  <a:pt x="76846" y="31838"/>
                </a:lnTo>
                <a:lnTo>
                  <a:pt x="14693" y="31838"/>
                </a:lnTo>
                <a:lnTo>
                  <a:pt x="15138" y="29171"/>
                </a:lnTo>
                <a:lnTo>
                  <a:pt x="68218" y="12191"/>
                </a:lnTo>
                <a:lnTo>
                  <a:pt x="64744" y="8089"/>
                </a:lnTo>
                <a:lnTo>
                  <a:pt x="60896" y="5232"/>
                </a:lnTo>
                <a:lnTo>
                  <a:pt x="51701" y="1079"/>
                </a:lnTo>
                <a:lnTo>
                  <a:pt x="46304" y="0"/>
                </a:lnTo>
                <a:close/>
              </a:path>
              <a:path w="77469" h="87629">
                <a:moveTo>
                  <a:pt x="75780" y="62382"/>
                </a:moveTo>
                <a:lnTo>
                  <a:pt x="61582" y="62382"/>
                </a:lnTo>
                <a:lnTo>
                  <a:pt x="60337" y="66395"/>
                </a:lnTo>
                <a:lnTo>
                  <a:pt x="57975" y="69545"/>
                </a:lnTo>
                <a:lnTo>
                  <a:pt x="54483" y="71793"/>
                </a:lnTo>
                <a:lnTo>
                  <a:pt x="50990" y="74079"/>
                </a:lnTo>
                <a:lnTo>
                  <a:pt x="46304" y="75234"/>
                </a:lnTo>
                <a:lnTo>
                  <a:pt x="70286" y="75234"/>
                </a:lnTo>
                <a:lnTo>
                  <a:pt x="72034" y="72288"/>
                </a:lnTo>
                <a:lnTo>
                  <a:pt x="73888" y="69265"/>
                </a:lnTo>
                <a:lnTo>
                  <a:pt x="75120" y="65963"/>
                </a:lnTo>
                <a:lnTo>
                  <a:pt x="75780" y="62382"/>
                </a:lnTo>
                <a:close/>
              </a:path>
              <a:path w="77469" h="87629">
                <a:moveTo>
                  <a:pt x="68218" y="12191"/>
                </a:moveTo>
                <a:lnTo>
                  <a:pt x="39789" y="12191"/>
                </a:lnTo>
                <a:lnTo>
                  <a:pt x="43307" y="12217"/>
                </a:lnTo>
                <a:lnTo>
                  <a:pt x="46418" y="12738"/>
                </a:lnTo>
                <a:lnTo>
                  <a:pt x="62738" y="31838"/>
                </a:lnTo>
                <a:lnTo>
                  <a:pt x="76846" y="31838"/>
                </a:lnTo>
                <a:lnTo>
                  <a:pt x="76301" y="28701"/>
                </a:lnTo>
                <a:lnTo>
                  <a:pt x="73164" y="19430"/>
                </a:lnTo>
                <a:lnTo>
                  <a:pt x="70853" y="15303"/>
                </a:lnTo>
                <a:lnTo>
                  <a:pt x="68218" y="1219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735186" y="5149519"/>
            <a:ext cx="79375" cy="83820"/>
          </a:xfrm>
          <a:custGeom>
            <a:avLst/>
            <a:gdLst/>
            <a:ahLst/>
            <a:cxnLst/>
            <a:rect l="l" t="t" r="r" b="b"/>
            <a:pathLst>
              <a:path w="79375" h="83820">
                <a:moveTo>
                  <a:pt x="17500" y="0"/>
                </a:moveTo>
                <a:lnTo>
                  <a:pt x="2641" y="0"/>
                </a:lnTo>
                <a:lnTo>
                  <a:pt x="25920" y="40614"/>
                </a:lnTo>
                <a:lnTo>
                  <a:pt x="0" y="83210"/>
                </a:lnTo>
                <a:lnTo>
                  <a:pt x="15354" y="83210"/>
                </a:lnTo>
                <a:lnTo>
                  <a:pt x="36487" y="48374"/>
                </a:lnTo>
                <a:lnTo>
                  <a:pt x="58096" y="48374"/>
                </a:lnTo>
                <a:lnTo>
                  <a:pt x="53162" y="40119"/>
                </a:lnTo>
                <a:lnTo>
                  <a:pt x="57339" y="33020"/>
                </a:lnTo>
                <a:lnTo>
                  <a:pt x="36652" y="33020"/>
                </a:lnTo>
                <a:lnTo>
                  <a:pt x="17500" y="0"/>
                </a:lnTo>
                <a:close/>
              </a:path>
              <a:path w="79375" h="83820">
                <a:moveTo>
                  <a:pt x="58096" y="48374"/>
                </a:moveTo>
                <a:lnTo>
                  <a:pt x="42430" y="48374"/>
                </a:lnTo>
                <a:lnTo>
                  <a:pt x="63068" y="83210"/>
                </a:lnTo>
                <a:lnTo>
                  <a:pt x="78917" y="83210"/>
                </a:lnTo>
                <a:lnTo>
                  <a:pt x="58096" y="48374"/>
                </a:lnTo>
                <a:close/>
              </a:path>
              <a:path w="79375" h="83820">
                <a:moveTo>
                  <a:pt x="76771" y="0"/>
                </a:moveTo>
                <a:lnTo>
                  <a:pt x="62077" y="0"/>
                </a:lnTo>
                <a:lnTo>
                  <a:pt x="42595" y="33020"/>
                </a:lnTo>
                <a:lnTo>
                  <a:pt x="57339" y="33020"/>
                </a:lnTo>
                <a:lnTo>
                  <a:pt x="767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833738" y="5149519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4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4" h="83820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4" h="83820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929826" y="5147373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4" h="87629">
                <a:moveTo>
                  <a:pt x="40944" y="0"/>
                </a:moveTo>
                <a:lnTo>
                  <a:pt x="4546" y="21247"/>
                </a:lnTo>
                <a:lnTo>
                  <a:pt x="0" y="37553"/>
                </a:lnTo>
                <a:lnTo>
                  <a:pt x="0" y="49936"/>
                </a:lnTo>
                <a:lnTo>
                  <a:pt x="28613" y="86347"/>
                </a:lnTo>
                <a:lnTo>
                  <a:pt x="34429" y="87477"/>
                </a:lnTo>
                <a:lnTo>
                  <a:pt x="47434" y="87477"/>
                </a:lnTo>
                <a:lnTo>
                  <a:pt x="53212" y="86347"/>
                </a:lnTo>
                <a:lnTo>
                  <a:pt x="63347" y="81915"/>
                </a:lnTo>
                <a:lnTo>
                  <a:pt x="67640" y="78803"/>
                </a:lnTo>
                <a:lnTo>
                  <a:pt x="70752" y="75285"/>
                </a:lnTo>
                <a:lnTo>
                  <a:pt x="40944" y="75285"/>
                </a:lnTo>
                <a:lnTo>
                  <a:pt x="36321" y="75260"/>
                </a:lnTo>
                <a:lnTo>
                  <a:pt x="14033" y="47879"/>
                </a:lnTo>
                <a:lnTo>
                  <a:pt x="14033" y="39624"/>
                </a:lnTo>
                <a:lnTo>
                  <a:pt x="36321" y="12242"/>
                </a:lnTo>
                <a:lnTo>
                  <a:pt x="70774" y="12242"/>
                </a:lnTo>
                <a:lnTo>
                  <a:pt x="67640" y="8699"/>
                </a:lnTo>
                <a:lnTo>
                  <a:pt x="63347" y="5588"/>
                </a:lnTo>
                <a:lnTo>
                  <a:pt x="53212" y="1155"/>
                </a:lnTo>
                <a:lnTo>
                  <a:pt x="47434" y="25"/>
                </a:lnTo>
                <a:lnTo>
                  <a:pt x="40944" y="0"/>
                </a:lnTo>
                <a:close/>
              </a:path>
              <a:path w="81914" h="87629">
                <a:moveTo>
                  <a:pt x="70774" y="12242"/>
                </a:moveTo>
                <a:lnTo>
                  <a:pt x="45516" y="12242"/>
                </a:lnTo>
                <a:lnTo>
                  <a:pt x="49504" y="13119"/>
                </a:lnTo>
                <a:lnTo>
                  <a:pt x="56273" y="16560"/>
                </a:lnTo>
                <a:lnTo>
                  <a:pt x="67856" y="39624"/>
                </a:lnTo>
                <a:lnTo>
                  <a:pt x="67856" y="47879"/>
                </a:lnTo>
                <a:lnTo>
                  <a:pt x="40944" y="75285"/>
                </a:lnTo>
                <a:lnTo>
                  <a:pt x="70752" y="75285"/>
                </a:lnTo>
                <a:lnTo>
                  <a:pt x="81889" y="49936"/>
                </a:lnTo>
                <a:lnTo>
                  <a:pt x="81889" y="37553"/>
                </a:lnTo>
                <a:lnTo>
                  <a:pt x="80949" y="31838"/>
                </a:lnTo>
                <a:lnTo>
                  <a:pt x="79146" y="26530"/>
                </a:lnTo>
                <a:lnTo>
                  <a:pt x="77317" y="21247"/>
                </a:lnTo>
                <a:lnTo>
                  <a:pt x="74650" y="16624"/>
                </a:lnTo>
                <a:lnTo>
                  <a:pt x="70774" y="122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024276" y="5149519"/>
            <a:ext cx="83185" cy="83820"/>
          </a:xfrm>
          <a:custGeom>
            <a:avLst/>
            <a:gdLst/>
            <a:ahLst/>
            <a:cxnLst/>
            <a:rect l="l" t="t" r="r" b="b"/>
            <a:pathLst>
              <a:path w="83185" h="83820">
                <a:moveTo>
                  <a:pt x="0" y="70002"/>
                </a:moveTo>
                <a:lnTo>
                  <a:pt x="0" y="83210"/>
                </a:lnTo>
                <a:lnTo>
                  <a:pt x="7924" y="83235"/>
                </a:lnTo>
                <a:lnTo>
                  <a:pt x="12331" y="82410"/>
                </a:lnTo>
                <a:lnTo>
                  <a:pt x="19761" y="78943"/>
                </a:lnTo>
                <a:lnTo>
                  <a:pt x="22783" y="76136"/>
                </a:lnTo>
                <a:lnTo>
                  <a:pt x="26528" y="70027"/>
                </a:lnTo>
                <a:lnTo>
                  <a:pt x="5613" y="70027"/>
                </a:lnTo>
                <a:lnTo>
                  <a:pt x="0" y="70002"/>
                </a:lnTo>
                <a:close/>
              </a:path>
              <a:path w="83185" h="83820">
                <a:moveTo>
                  <a:pt x="82880" y="12217"/>
                </a:moveTo>
                <a:lnTo>
                  <a:pt x="68681" y="12217"/>
                </a:lnTo>
                <a:lnTo>
                  <a:pt x="68681" y="83210"/>
                </a:lnTo>
                <a:lnTo>
                  <a:pt x="82880" y="83210"/>
                </a:lnTo>
                <a:lnTo>
                  <a:pt x="82880" y="12217"/>
                </a:lnTo>
                <a:close/>
              </a:path>
              <a:path w="83185" h="83820">
                <a:moveTo>
                  <a:pt x="82880" y="0"/>
                </a:moveTo>
                <a:lnTo>
                  <a:pt x="19151" y="0"/>
                </a:lnTo>
                <a:lnTo>
                  <a:pt x="19151" y="39547"/>
                </a:lnTo>
                <a:lnTo>
                  <a:pt x="18821" y="45681"/>
                </a:lnTo>
                <a:lnTo>
                  <a:pt x="10096" y="68237"/>
                </a:lnTo>
                <a:lnTo>
                  <a:pt x="8026" y="69456"/>
                </a:lnTo>
                <a:lnTo>
                  <a:pt x="5613" y="70027"/>
                </a:lnTo>
                <a:lnTo>
                  <a:pt x="26528" y="70027"/>
                </a:lnTo>
                <a:lnTo>
                  <a:pt x="32194" y="42075"/>
                </a:lnTo>
                <a:lnTo>
                  <a:pt x="32194" y="12217"/>
                </a:lnTo>
                <a:lnTo>
                  <a:pt x="82880" y="12217"/>
                </a:lnTo>
                <a:lnTo>
                  <a:pt x="8288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128937" y="5147373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4" h="87629">
                <a:moveTo>
                  <a:pt x="40944" y="0"/>
                </a:moveTo>
                <a:lnTo>
                  <a:pt x="4546" y="21247"/>
                </a:lnTo>
                <a:lnTo>
                  <a:pt x="0" y="37553"/>
                </a:lnTo>
                <a:lnTo>
                  <a:pt x="0" y="49936"/>
                </a:lnTo>
                <a:lnTo>
                  <a:pt x="28613" y="86347"/>
                </a:lnTo>
                <a:lnTo>
                  <a:pt x="34429" y="87477"/>
                </a:lnTo>
                <a:lnTo>
                  <a:pt x="47434" y="87477"/>
                </a:lnTo>
                <a:lnTo>
                  <a:pt x="53212" y="86347"/>
                </a:lnTo>
                <a:lnTo>
                  <a:pt x="63347" y="81915"/>
                </a:lnTo>
                <a:lnTo>
                  <a:pt x="67640" y="78803"/>
                </a:lnTo>
                <a:lnTo>
                  <a:pt x="70752" y="75285"/>
                </a:lnTo>
                <a:lnTo>
                  <a:pt x="40944" y="75285"/>
                </a:lnTo>
                <a:lnTo>
                  <a:pt x="36321" y="75260"/>
                </a:lnTo>
                <a:lnTo>
                  <a:pt x="14033" y="47879"/>
                </a:lnTo>
                <a:lnTo>
                  <a:pt x="14033" y="39624"/>
                </a:lnTo>
                <a:lnTo>
                  <a:pt x="36321" y="12242"/>
                </a:lnTo>
                <a:lnTo>
                  <a:pt x="70774" y="12242"/>
                </a:lnTo>
                <a:lnTo>
                  <a:pt x="67640" y="8699"/>
                </a:lnTo>
                <a:lnTo>
                  <a:pt x="63347" y="5588"/>
                </a:lnTo>
                <a:lnTo>
                  <a:pt x="53212" y="1155"/>
                </a:lnTo>
                <a:lnTo>
                  <a:pt x="47434" y="25"/>
                </a:lnTo>
                <a:lnTo>
                  <a:pt x="40944" y="0"/>
                </a:lnTo>
                <a:close/>
              </a:path>
              <a:path w="81914" h="87629">
                <a:moveTo>
                  <a:pt x="70774" y="12242"/>
                </a:moveTo>
                <a:lnTo>
                  <a:pt x="45516" y="12242"/>
                </a:lnTo>
                <a:lnTo>
                  <a:pt x="49504" y="13119"/>
                </a:lnTo>
                <a:lnTo>
                  <a:pt x="56273" y="16560"/>
                </a:lnTo>
                <a:lnTo>
                  <a:pt x="67856" y="39624"/>
                </a:lnTo>
                <a:lnTo>
                  <a:pt x="67856" y="47879"/>
                </a:lnTo>
                <a:lnTo>
                  <a:pt x="40944" y="75285"/>
                </a:lnTo>
                <a:lnTo>
                  <a:pt x="70752" y="75285"/>
                </a:lnTo>
                <a:lnTo>
                  <a:pt x="81889" y="49936"/>
                </a:lnTo>
                <a:lnTo>
                  <a:pt x="81889" y="37553"/>
                </a:lnTo>
                <a:lnTo>
                  <a:pt x="80949" y="31838"/>
                </a:lnTo>
                <a:lnTo>
                  <a:pt x="79146" y="26530"/>
                </a:lnTo>
                <a:lnTo>
                  <a:pt x="77317" y="21247"/>
                </a:lnTo>
                <a:lnTo>
                  <a:pt x="74650" y="16624"/>
                </a:lnTo>
                <a:lnTo>
                  <a:pt x="70774" y="122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232797" y="5149519"/>
            <a:ext cx="62865" cy="83820"/>
          </a:xfrm>
          <a:custGeom>
            <a:avLst/>
            <a:gdLst/>
            <a:ahLst/>
            <a:cxnLst/>
            <a:rect l="l" t="t" r="r" b="b"/>
            <a:pathLst>
              <a:path w="62864" h="83820">
                <a:moveTo>
                  <a:pt x="62407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12217"/>
                </a:lnTo>
                <a:lnTo>
                  <a:pt x="62407" y="12217"/>
                </a:lnTo>
                <a:lnTo>
                  <a:pt x="624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313861" y="5149519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2" y="83210"/>
                </a:lnTo>
                <a:lnTo>
                  <a:pt x="30670" y="64389"/>
                </a:lnTo>
                <a:lnTo>
                  <a:pt x="13703" y="64389"/>
                </a:lnTo>
                <a:lnTo>
                  <a:pt x="13703" y="0"/>
                </a:lnTo>
                <a:close/>
              </a:path>
              <a:path w="74295" h="83820">
                <a:moveTo>
                  <a:pt x="74295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5" y="83210"/>
                </a:lnTo>
                <a:lnTo>
                  <a:pt x="74295" y="18821"/>
                </a:lnTo>
                <a:close/>
              </a:path>
              <a:path w="74295" h="83820">
                <a:moveTo>
                  <a:pt x="74295" y="0"/>
                </a:moveTo>
                <a:lnTo>
                  <a:pt x="53822" y="0"/>
                </a:lnTo>
                <a:lnTo>
                  <a:pt x="17335" y="64389"/>
                </a:lnTo>
                <a:lnTo>
                  <a:pt x="30670" y="64389"/>
                </a:lnTo>
                <a:lnTo>
                  <a:pt x="56959" y="18821"/>
                </a:lnTo>
                <a:lnTo>
                  <a:pt x="74295" y="18821"/>
                </a:lnTo>
                <a:lnTo>
                  <a:pt x="742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415233" y="5149519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2" y="83210"/>
                </a:lnTo>
                <a:lnTo>
                  <a:pt x="30670" y="64389"/>
                </a:lnTo>
                <a:lnTo>
                  <a:pt x="13703" y="64389"/>
                </a:lnTo>
                <a:lnTo>
                  <a:pt x="13703" y="0"/>
                </a:lnTo>
                <a:close/>
              </a:path>
              <a:path w="74295" h="83820">
                <a:moveTo>
                  <a:pt x="74295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5" y="83210"/>
                </a:lnTo>
                <a:lnTo>
                  <a:pt x="74295" y="18821"/>
                </a:lnTo>
                <a:close/>
              </a:path>
              <a:path w="74295" h="83820">
                <a:moveTo>
                  <a:pt x="74295" y="0"/>
                </a:moveTo>
                <a:lnTo>
                  <a:pt x="53822" y="0"/>
                </a:lnTo>
                <a:lnTo>
                  <a:pt x="17335" y="64389"/>
                </a:lnTo>
                <a:lnTo>
                  <a:pt x="30670" y="64389"/>
                </a:lnTo>
                <a:lnTo>
                  <a:pt x="56959" y="18821"/>
                </a:lnTo>
                <a:lnTo>
                  <a:pt x="74295" y="18821"/>
                </a:lnTo>
                <a:lnTo>
                  <a:pt x="742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415485" y="3699497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415485" y="4103827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415485" y="4507661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415485" y="4709579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415485" y="4911496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688840" y="371050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305"/>
                </a:lnTo>
              </a:path>
            </a:pathLst>
          </a:custGeom>
          <a:ln w="108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643602" y="3705720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309" y="0"/>
                </a:lnTo>
              </a:path>
            </a:pathLst>
          </a:custGeom>
          <a:ln w="95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745799" y="3734117"/>
            <a:ext cx="74930" cy="86995"/>
          </a:xfrm>
          <a:custGeom>
            <a:avLst/>
            <a:gdLst/>
            <a:ahLst/>
            <a:cxnLst/>
            <a:rect l="l" t="t" r="r" b="b"/>
            <a:pathLst>
              <a:path w="74929" h="86995">
                <a:moveTo>
                  <a:pt x="44830" y="0"/>
                </a:moveTo>
                <a:lnTo>
                  <a:pt x="33019" y="0"/>
                </a:lnTo>
                <a:lnTo>
                  <a:pt x="27571" y="990"/>
                </a:lnTo>
                <a:lnTo>
                  <a:pt x="650" y="33360"/>
                </a:lnTo>
                <a:lnTo>
                  <a:pt x="0" y="48869"/>
                </a:lnTo>
                <a:lnTo>
                  <a:pt x="876" y="54724"/>
                </a:lnTo>
                <a:lnTo>
                  <a:pt x="27597" y="85801"/>
                </a:lnTo>
                <a:lnTo>
                  <a:pt x="33108" y="86842"/>
                </a:lnTo>
                <a:lnTo>
                  <a:pt x="45643" y="86817"/>
                </a:lnTo>
                <a:lnTo>
                  <a:pt x="51180" y="85763"/>
                </a:lnTo>
                <a:lnTo>
                  <a:pt x="60626" y="81648"/>
                </a:lnTo>
                <a:lnTo>
                  <a:pt x="64388" y="78867"/>
                </a:lnTo>
                <a:lnTo>
                  <a:pt x="65434" y="77571"/>
                </a:lnTo>
                <a:lnTo>
                  <a:pt x="33375" y="77571"/>
                </a:lnTo>
                <a:lnTo>
                  <a:pt x="28257" y="76161"/>
                </a:lnTo>
                <a:lnTo>
                  <a:pt x="19646" y="70662"/>
                </a:lnTo>
                <a:lnTo>
                  <a:pt x="16319" y="66776"/>
                </a:lnTo>
                <a:lnTo>
                  <a:pt x="13982" y="61747"/>
                </a:lnTo>
                <a:lnTo>
                  <a:pt x="11607" y="56718"/>
                </a:lnTo>
                <a:lnTo>
                  <a:pt x="10426" y="50774"/>
                </a:lnTo>
                <a:lnTo>
                  <a:pt x="10401" y="41605"/>
                </a:lnTo>
                <a:lnTo>
                  <a:pt x="74625" y="41605"/>
                </a:lnTo>
                <a:lnTo>
                  <a:pt x="74520" y="32359"/>
                </a:lnTo>
                <a:lnTo>
                  <a:pt x="11061" y="32359"/>
                </a:lnTo>
                <a:lnTo>
                  <a:pt x="11772" y="27952"/>
                </a:lnTo>
                <a:lnTo>
                  <a:pt x="63747" y="9245"/>
                </a:lnTo>
                <a:lnTo>
                  <a:pt x="62318" y="7505"/>
                </a:lnTo>
                <a:lnTo>
                  <a:pt x="58610" y="4699"/>
                </a:lnTo>
                <a:lnTo>
                  <a:pt x="49860" y="939"/>
                </a:lnTo>
                <a:lnTo>
                  <a:pt x="44830" y="0"/>
                </a:lnTo>
                <a:close/>
              </a:path>
              <a:path w="74929" h="86995">
                <a:moveTo>
                  <a:pt x="72974" y="62903"/>
                </a:moveTo>
                <a:lnTo>
                  <a:pt x="62572" y="62903"/>
                </a:lnTo>
                <a:lnTo>
                  <a:pt x="61226" y="67551"/>
                </a:lnTo>
                <a:lnTo>
                  <a:pt x="58559" y="71158"/>
                </a:lnTo>
                <a:lnTo>
                  <a:pt x="50596" y="76276"/>
                </a:lnTo>
                <a:lnTo>
                  <a:pt x="45516" y="77571"/>
                </a:lnTo>
                <a:lnTo>
                  <a:pt x="65434" y="77571"/>
                </a:lnTo>
                <a:lnTo>
                  <a:pt x="70192" y="71678"/>
                </a:lnTo>
                <a:lnTo>
                  <a:pt x="72097" y="67551"/>
                </a:lnTo>
                <a:lnTo>
                  <a:pt x="72974" y="62903"/>
                </a:lnTo>
                <a:close/>
              </a:path>
              <a:path w="74929" h="86995">
                <a:moveTo>
                  <a:pt x="63747" y="9245"/>
                </a:moveTo>
                <a:lnTo>
                  <a:pt x="38798" y="9245"/>
                </a:lnTo>
                <a:lnTo>
                  <a:pt x="42481" y="9271"/>
                </a:lnTo>
                <a:lnTo>
                  <a:pt x="45821" y="9880"/>
                </a:lnTo>
                <a:lnTo>
                  <a:pt x="63893" y="32359"/>
                </a:lnTo>
                <a:lnTo>
                  <a:pt x="74520" y="32359"/>
                </a:lnTo>
                <a:lnTo>
                  <a:pt x="73850" y="28117"/>
                </a:lnTo>
                <a:lnTo>
                  <a:pt x="70738" y="19062"/>
                </a:lnTo>
                <a:lnTo>
                  <a:pt x="68427" y="14947"/>
                </a:lnTo>
                <a:lnTo>
                  <a:pt x="63747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837925" y="3734117"/>
            <a:ext cx="80010" cy="86995"/>
          </a:xfrm>
          <a:custGeom>
            <a:avLst/>
            <a:gdLst/>
            <a:ahLst/>
            <a:cxnLst/>
            <a:rect l="l" t="t" r="r" b="b"/>
            <a:pathLst>
              <a:path w="80010" h="86995">
                <a:moveTo>
                  <a:pt x="45986" y="0"/>
                </a:moveTo>
                <a:lnTo>
                  <a:pt x="39789" y="0"/>
                </a:lnTo>
                <a:lnTo>
                  <a:pt x="30997" y="773"/>
                </a:lnTo>
                <a:lnTo>
                  <a:pt x="876" y="31534"/>
                </a:lnTo>
                <a:lnTo>
                  <a:pt x="0" y="37236"/>
                </a:lnTo>
                <a:lnTo>
                  <a:pt x="0" y="49618"/>
                </a:lnTo>
                <a:lnTo>
                  <a:pt x="23196" y="83746"/>
                </a:lnTo>
                <a:lnTo>
                  <a:pt x="39789" y="86842"/>
                </a:lnTo>
                <a:lnTo>
                  <a:pt x="45986" y="86842"/>
                </a:lnTo>
                <a:lnTo>
                  <a:pt x="51485" y="85801"/>
                </a:lnTo>
                <a:lnTo>
                  <a:pt x="61112" y="81673"/>
                </a:lnTo>
                <a:lnTo>
                  <a:pt x="65303" y="78587"/>
                </a:lnTo>
                <a:lnTo>
                  <a:pt x="66155" y="77597"/>
                </a:lnTo>
                <a:lnTo>
                  <a:pt x="30378" y="77597"/>
                </a:lnTo>
                <a:lnTo>
                  <a:pt x="23113" y="74295"/>
                </a:lnTo>
                <a:lnTo>
                  <a:pt x="10401" y="48133"/>
                </a:lnTo>
                <a:lnTo>
                  <a:pt x="10401" y="38722"/>
                </a:lnTo>
                <a:lnTo>
                  <a:pt x="11036" y="34340"/>
                </a:lnTo>
                <a:lnTo>
                  <a:pt x="13538" y="26276"/>
                </a:lnTo>
                <a:lnTo>
                  <a:pt x="15443" y="22618"/>
                </a:lnTo>
                <a:lnTo>
                  <a:pt x="17995" y="19316"/>
                </a:lnTo>
                <a:lnTo>
                  <a:pt x="20561" y="15938"/>
                </a:lnTo>
                <a:lnTo>
                  <a:pt x="23660" y="13398"/>
                </a:lnTo>
                <a:lnTo>
                  <a:pt x="30924" y="10071"/>
                </a:lnTo>
                <a:lnTo>
                  <a:pt x="35077" y="9245"/>
                </a:lnTo>
                <a:lnTo>
                  <a:pt x="66155" y="9245"/>
                </a:lnTo>
                <a:lnTo>
                  <a:pt x="65303" y="8255"/>
                </a:lnTo>
                <a:lnTo>
                  <a:pt x="61112" y="5143"/>
                </a:lnTo>
                <a:lnTo>
                  <a:pt x="51485" y="1016"/>
                </a:lnTo>
                <a:lnTo>
                  <a:pt x="45986" y="0"/>
                </a:lnTo>
                <a:close/>
              </a:path>
              <a:path w="80010" h="86995">
                <a:moveTo>
                  <a:pt x="66155" y="9245"/>
                </a:moveTo>
                <a:lnTo>
                  <a:pt x="44488" y="9245"/>
                </a:lnTo>
                <a:lnTo>
                  <a:pt x="48679" y="10071"/>
                </a:lnTo>
                <a:lnTo>
                  <a:pt x="55943" y="13398"/>
                </a:lnTo>
                <a:lnTo>
                  <a:pt x="59029" y="15938"/>
                </a:lnTo>
                <a:lnTo>
                  <a:pt x="61582" y="19316"/>
                </a:lnTo>
                <a:lnTo>
                  <a:pt x="64147" y="22618"/>
                </a:lnTo>
                <a:lnTo>
                  <a:pt x="66039" y="26276"/>
                </a:lnTo>
                <a:lnTo>
                  <a:pt x="68567" y="34340"/>
                </a:lnTo>
                <a:lnTo>
                  <a:pt x="69176" y="38722"/>
                </a:lnTo>
                <a:lnTo>
                  <a:pt x="69176" y="48133"/>
                </a:lnTo>
                <a:lnTo>
                  <a:pt x="49199" y="77597"/>
                </a:lnTo>
                <a:lnTo>
                  <a:pt x="66155" y="77597"/>
                </a:lnTo>
                <a:lnTo>
                  <a:pt x="79578" y="49618"/>
                </a:lnTo>
                <a:lnTo>
                  <a:pt x="79578" y="37236"/>
                </a:lnTo>
                <a:lnTo>
                  <a:pt x="78663" y="31534"/>
                </a:lnTo>
                <a:lnTo>
                  <a:pt x="75069" y="21158"/>
                </a:lnTo>
                <a:lnTo>
                  <a:pt x="72402" y="16510"/>
                </a:lnTo>
                <a:lnTo>
                  <a:pt x="66155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940287" y="3734117"/>
            <a:ext cx="77470" cy="118110"/>
          </a:xfrm>
          <a:custGeom>
            <a:avLst/>
            <a:gdLst/>
            <a:ahLst/>
            <a:cxnLst/>
            <a:rect l="l" t="t" r="r" b="b"/>
            <a:pathLst>
              <a:path w="77470" h="118110">
                <a:moveTo>
                  <a:pt x="10071" y="2146"/>
                </a:moveTo>
                <a:lnTo>
                  <a:pt x="0" y="2146"/>
                </a:lnTo>
                <a:lnTo>
                  <a:pt x="0" y="117716"/>
                </a:lnTo>
                <a:lnTo>
                  <a:pt x="10401" y="117716"/>
                </a:lnTo>
                <a:lnTo>
                  <a:pt x="10401" y="75450"/>
                </a:lnTo>
                <a:lnTo>
                  <a:pt x="24773" y="75450"/>
                </a:lnTo>
                <a:lnTo>
                  <a:pt x="22288" y="74295"/>
                </a:lnTo>
                <a:lnTo>
                  <a:pt x="15112" y="64389"/>
                </a:lnTo>
                <a:lnTo>
                  <a:pt x="13322" y="60731"/>
                </a:lnTo>
                <a:lnTo>
                  <a:pt x="12077" y="56349"/>
                </a:lnTo>
                <a:lnTo>
                  <a:pt x="10985" y="52616"/>
                </a:lnTo>
                <a:lnTo>
                  <a:pt x="10401" y="48209"/>
                </a:lnTo>
                <a:lnTo>
                  <a:pt x="10401" y="38633"/>
                </a:lnTo>
                <a:lnTo>
                  <a:pt x="10985" y="34201"/>
                </a:lnTo>
                <a:lnTo>
                  <a:pt x="12166" y="30162"/>
                </a:lnTo>
                <a:lnTo>
                  <a:pt x="13322" y="26111"/>
                </a:lnTo>
                <a:lnTo>
                  <a:pt x="15112" y="22453"/>
                </a:lnTo>
                <a:lnTo>
                  <a:pt x="22288" y="12547"/>
                </a:lnTo>
                <a:lnTo>
                  <a:pt x="24773" y="11391"/>
                </a:lnTo>
                <a:lnTo>
                  <a:pt x="10071" y="11391"/>
                </a:lnTo>
                <a:lnTo>
                  <a:pt x="10071" y="2146"/>
                </a:lnTo>
                <a:close/>
              </a:path>
              <a:path w="77470" h="118110">
                <a:moveTo>
                  <a:pt x="24773" y="75450"/>
                </a:moveTo>
                <a:lnTo>
                  <a:pt x="13703" y="75450"/>
                </a:lnTo>
                <a:lnTo>
                  <a:pt x="16675" y="79248"/>
                </a:lnTo>
                <a:lnTo>
                  <a:pt x="20358" y="82080"/>
                </a:lnTo>
                <a:lnTo>
                  <a:pt x="29146" y="85877"/>
                </a:lnTo>
                <a:lnTo>
                  <a:pt x="34264" y="86842"/>
                </a:lnTo>
                <a:lnTo>
                  <a:pt x="45821" y="86842"/>
                </a:lnTo>
                <a:lnTo>
                  <a:pt x="50914" y="85826"/>
                </a:lnTo>
                <a:lnTo>
                  <a:pt x="55371" y="83756"/>
                </a:lnTo>
                <a:lnTo>
                  <a:pt x="59855" y="81724"/>
                </a:lnTo>
                <a:lnTo>
                  <a:pt x="63728" y="78676"/>
                </a:lnTo>
                <a:lnTo>
                  <a:pt x="64608" y="77597"/>
                </a:lnTo>
                <a:lnTo>
                  <a:pt x="29387" y="77597"/>
                </a:lnTo>
                <a:lnTo>
                  <a:pt x="24773" y="75450"/>
                </a:lnTo>
                <a:close/>
              </a:path>
              <a:path w="77470" h="118110">
                <a:moveTo>
                  <a:pt x="63746" y="9245"/>
                </a:moveTo>
                <a:lnTo>
                  <a:pt x="38798" y="9245"/>
                </a:lnTo>
                <a:lnTo>
                  <a:pt x="44716" y="9271"/>
                </a:lnTo>
                <a:lnTo>
                  <a:pt x="49720" y="10706"/>
                </a:lnTo>
                <a:lnTo>
                  <a:pt x="57975" y="16319"/>
                </a:lnTo>
                <a:lnTo>
                  <a:pt x="61112" y="20281"/>
                </a:lnTo>
                <a:lnTo>
                  <a:pt x="63258" y="25400"/>
                </a:lnTo>
                <a:lnTo>
                  <a:pt x="65430" y="30492"/>
                </a:lnTo>
                <a:lnTo>
                  <a:pt x="66535" y="36487"/>
                </a:lnTo>
                <a:lnTo>
                  <a:pt x="66535" y="50330"/>
                </a:lnTo>
                <a:lnTo>
                  <a:pt x="65430" y="56349"/>
                </a:lnTo>
                <a:lnTo>
                  <a:pt x="63258" y="61442"/>
                </a:lnTo>
                <a:lnTo>
                  <a:pt x="61112" y="66560"/>
                </a:lnTo>
                <a:lnTo>
                  <a:pt x="57975" y="70523"/>
                </a:lnTo>
                <a:lnTo>
                  <a:pt x="49720" y="76136"/>
                </a:lnTo>
                <a:lnTo>
                  <a:pt x="44716" y="77571"/>
                </a:lnTo>
                <a:lnTo>
                  <a:pt x="29387" y="77597"/>
                </a:lnTo>
                <a:lnTo>
                  <a:pt x="64608" y="77597"/>
                </a:lnTo>
                <a:lnTo>
                  <a:pt x="76936" y="43421"/>
                </a:lnTo>
                <a:lnTo>
                  <a:pt x="76841" y="36487"/>
                </a:lnTo>
                <a:lnTo>
                  <a:pt x="76111" y="31419"/>
                </a:lnTo>
                <a:lnTo>
                  <a:pt x="72783" y="21056"/>
                </a:lnTo>
                <a:lnTo>
                  <a:pt x="70256" y="16421"/>
                </a:lnTo>
                <a:lnTo>
                  <a:pt x="66865" y="12382"/>
                </a:lnTo>
                <a:lnTo>
                  <a:pt x="63746" y="9245"/>
                </a:lnTo>
                <a:close/>
              </a:path>
              <a:path w="77470" h="118110">
                <a:moveTo>
                  <a:pt x="40119" y="0"/>
                </a:moveTo>
                <a:lnTo>
                  <a:pt x="31853" y="711"/>
                </a:lnTo>
                <a:lnTo>
                  <a:pt x="24641" y="2847"/>
                </a:lnTo>
                <a:lnTo>
                  <a:pt x="18480" y="6407"/>
                </a:lnTo>
                <a:lnTo>
                  <a:pt x="13373" y="11391"/>
                </a:lnTo>
                <a:lnTo>
                  <a:pt x="24773" y="11391"/>
                </a:lnTo>
                <a:lnTo>
                  <a:pt x="29387" y="9245"/>
                </a:lnTo>
                <a:lnTo>
                  <a:pt x="63746" y="9245"/>
                </a:lnTo>
                <a:lnTo>
                  <a:pt x="61479" y="6965"/>
                </a:lnTo>
                <a:lnTo>
                  <a:pt x="55225" y="3095"/>
                </a:lnTo>
                <a:lnTo>
                  <a:pt x="48106" y="773"/>
                </a:lnTo>
                <a:lnTo>
                  <a:pt x="4011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40007" y="3736263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4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8326" y="82550"/>
                </a:lnTo>
                <a:lnTo>
                  <a:pt x="23864" y="72313"/>
                </a:lnTo>
                <a:lnTo>
                  <a:pt x="10401" y="72313"/>
                </a:lnTo>
                <a:lnTo>
                  <a:pt x="10401" y="0"/>
                </a:lnTo>
                <a:close/>
              </a:path>
              <a:path w="71754" h="82550">
                <a:moveTo>
                  <a:pt x="71158" y="10236"/>
                </a:moveTo>
                <a:lnTo>
                  <a:pt x="60756" y="10236"/>
                </a:lnTo>
                <a:lnTo>
                  <a:pt x="60756" y="82550"/>
                </a:lnTo>
                <a:lnTo>
                  <a:pt x="71158" y="82550"/>
                </a:lnTo>
                <a:lnTo>
                  <a:pt x="71158" y="10236"/>
                </a:lnTo>
                <a:close/>
              </a:path>
              <a:path w="71754" h="82550">
                <a:moveTo>
                  <a:pt x="71158" y="0"/>
                </a:moveTo>
                <a:lnTo>
                  <a:pt x="52006" y="0"/>
                </a:lnTo>
                <a:lnTo>
                  <a:pt x="13703" y="72313"/>
                </a:lnTo>
                <a:lnTo>
                  <a:pt x="23864" y="72313"/>
                </a:lnTo>
                <a:lnTo>
                  <a:pt x="57454" y="10236"/>
                </a:lnTo>
                <a:lnTo>
                  <a:pt x="71158" y="10236"/>
                </a:lnTo>
                <a:lnTo>
                  <a:pt x="711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135930" y="3736263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69176" y="0"/>
                </a:moveTo>
                <a:lnTo>
                  <a:pt x="28562" y="0"/>
                </a:lnTo>
                <a:lnTo>
                  <a:pt x="22783" y="25"/>
                </a:lnTo>
                <a:lnTo>
                  <a:pt x="1485" y="34340"/>
                </a:lnTo>
                <a:lnTo>
                  <a:pt x="5778" y="41440"/>
                </a:lnTo>
                <a:lnTo>
                  <a:pt x="14363" y="45237"/>
                </a:lnTo>
                <a:lnTo>
                  <a:pt x="0" y="82550"/>
                </a:lnTo>
                <a:lnTo>
                  <a:pt x="10896" y="82550"/>
                </a:lnTo>
                <a:lnTo>
                  <a:pt x="24269" y="47548"/>
                </a:lnTo>
                <a:lnTo>
                  <a:pt x="69176" y="47548"/>
                </a:lnTo>
                <a:lnTo>
                  <a:pt x="69176" y="38468"/>
                </a:lnTo>
                <a:lnTo>
                  <a:pt x="23698" y="38468"/>
                </a:lnTo>
                <a:lnTo>
                  <a:pt x="19291" y="37261"/>
                </a:lnTo>
                <a:lnTo>
                  <a:pt x="16319" y="34861"/>
                </a:lnTo>
                <a:lnTo>
                  <a:pt x="13373" y="32435"/>
                </a:lnTo>
                <a:lnTo>
                  <a:pt x="11887" y="28803"/>
                </a:lnTo>
                <a:lnTo>
                  <a:pt x="11954" y="18897"/>
                </a:lnTo>
                <a:lnTo>
                  <a:pt x="13373" y="15405"/>
                </a:lnTo>
                <a:lnTo>
                  <a:pt x="16319" y="12928"/>
                </a:lnTo>
                <a:lnTo>
                  <a:pt x="19291" y="10477"/>
                </a:lnTo>
                <a:lnTo>
                  <a:pt x="23698" y="9245"/>
                </a:lnTo>
                <a:lnTo>
                  <a:pt x="69176" y="9245"/>
                </a:lnTo>
                <a:lnTo>
                  <a:pt x="69176" y="0"/>
                </a:lnTo>
                <a:close/>
              </a:path>
              <a:path w="69214" h="82550">
                <a:moveTo>
                  <a:pt x="69176" y="47548"/>
                </a:moveTo>
                <a:lnTo>
                  <a:pt x="24269" y="47548"/>
                </a:lnTo>
                <a:lnTo>
                  <a:pt x="25260" y="47688"/>
                </a:lnTo>
                <a:lnTo>
                  <a:pt x="58775" y="47713"/>
                </a:lnTo>
                <a:lnTo>
                  <a:pt x="58775" y="82550"/>
                </a:lnTo>
                <a:lnTo>
                  <a:pt x="69176" y="82550"/>
                </a:lnTo>
                <a:lnTo>
                  <a:pt x="69176" y="47548"/>
                </a:lnTo>
                <a:close/>
              </a:path>
              <a:path w="69214" h="82550">
                <a:moveTo>
                  <a:pt x="69176" y="9245"/>
                </a:moveTo>
                <a:lnTo>
                  <a:pt x="58775" y="9245"/>
                </a:lnTo>
                <a:lnTo>
                  <a:pt x="58775" y="38468"/>
                </a:lnTo>
                <a:lnTo>
                  <a:pt x="69176" y="38468"/>
                </a:lnTo>
                <a:lnTo>
                  <a:pt x="69176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279059" y="3736263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4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8326" y="82550"/>
                </a:lnTo>
                <a:lnTo>
                  <a:pt x="23864" y="72313"/>
                </a:lnTo>
                <a:lnTo>
                  <a:pt x="10401" y="72313"/>
                </a:lnTo>
                <a:lnTo>
                  <a:pt x="10401" y="0"/>
                </a:lnTo>
                <a:close/>
              </a:path>
              <a:path w="71754" h="82550">
                <a:moveTo>
                  <a:pt x="71158" y="10236"/>
                </a:moveTo>
                <a:lnTo>
                  <a:pt x="60756" y="10236"/>
                </a:lnTo>
                <a:lnTo>
                  <a:pt x="60756" y="82550"/>
                </a:lnTo>
                <a:lnTo>
                  <a:pt x="71158" y="82550"/>
                </a:lnTo>
                <a:lnTo>
                  <a:pt x="71158" y="10236"/>
                </a:lnTo>
                <a:close/>
              </a:path>
              <a:path w="71754" h="82550">
                <a:moveTo>
                  <a:pt x="71158" y="0"/>
                </a:moveTo>
                <a:lnTo>
                  <a:pt x="52006" y="0"/>
                </a:lnTo>
                <a:lnTo>
                  <a:pt x="13703" y="72313"/>
                </a:lnTo>
                <a:lnTo>
                  <a:pt x="23864" y="72313"/>
                </a:lnTo>
                <a:lnTo>
                  <a:pt x="57454" y="10236"/>
                </a:lnTo>
                <a:lnTo>
                  <a:pt x="71158" y="10236"/>
                </a:lnTo>
                <a:lnTo>
                  <a:pt x="711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424182" y="3736263"/>
            <a:ext cx="83820" cy="82550"/>
          </a:xfrm>
          <a:custGeom>
            <a:avLst/>
            <a:gdLst/>
            <a:ahLst/>
            <a:cxnLst/>
            <a:rect l="l" t="t" r="r" b="b"/>
            <a:pathLst>
              <a:path w="83820" h="82550">
                <a:moveTo>
                  <a:pt x="18491" y="0"/>
                </a:moveTo>
                <a:lnTo>
                  <a:pt x="0" y="0"/>
                </a:lnTo>
                <a:lnTo>
                  <a:pt x="0" y="82550"/>
                </a:lnTo>
                <a:lnTo>
                  <a:pt x="10401" y="82550"/>
                </a:lnTo>
                <a:lnTo>
                  <a:pt x="10401" y="10236"/>
                </a:lnTo>
                <a:lnTo>
                  <a:pt x="24116" y="10236"/>
                </a:lnTo>
                <a:lnTo>
                  <a:pt x="18491" y="0"/>
                </a:lnTo>
                <a:close/>
              </a:path>
              <a:path w="83820" h="82550">
                <a:moveTo>
                  <a:pt x="83705" y="10236"/>
                </a:moveTo>
                <a:lnTo>
                  <a:pt x="73304" y="10236"/>
                </a:lnTo>
                <a:lnTo>
                  <a:pt x="73304" y="82550"/>
                </a:lnTo>
                <a:lnTo>
                  <a:pt x="83705" y="82550"/>
                </a:lnTo>
                <a:lnTo>
                  <a:pt x="83705" y="10236"/>
                </a:lnTo>
                <a:close/>
              </a:path>
              <a:path w="83820" h="82550">
                <a:moveTo>
                  <a:pt x="24116" y="10236"/>
                </a:moveTo>
                <a:lnTo>
                  <a:pt x="13373" y="10236"/>
                </a:lnTo>
                <a:lnTo>
                  <a:pt x="35001" y="49530"/>
                </a:lnTo>
                <a:lnTo>
                  <a:pt x="48869" y="49530"/>
                </a:lnTo>
                <a:lnTo>
                  <a:pt x="54100" y="39954"/>
                </a:lnTo>
                <a:lnTo>
                  <a:pt x="40449" y="39954"/>
                </a:lnTo>
                <a:lnTo>
                  <a:pt x="24116" y="10236"/>
                </a:lnTo>
                <a:close/>
              </a:path>
              <a:path w="83820" h="82550">
                <a:moveTo>
                  <a:pt x="83705" y="0"/>
                </a:moveTo>
                <a:lnTo>
                  <a:pt x="65214" y="0"/>
                </a:lnTo>
                <a:lnTo>
                  <a:pt x="43751" y="39954"/>
                </a:lnTo>
                <a:lnTo>
                  <a:pt x="54100" y="39954"/>
                </a:lnTo>
                <a:lnTo>
                  <a:pt x="70332" y="10236"/>
                </a:lnTo>
                <a:lnTo>
                  <a:pt x="83705" y="10236"/>
                </a:lnTo>
                <a:lnTo>
                  <a:pt x="83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530672" y="3734117"/>
            <a:ext cx="74930" cy="86995"/>
          </a:xfrm>
          <a:custGeom>
            <a:avLst/>
            <a:gdLst/>
            <a:ahLst/>
            <a:cxnLst/>
            <a:rect l="l" t="t" r="r" b="b"/>
            <a:pathLst>
              <a:path w="74929" h="86995">
                <a:moveTo>
                  <a:pt x="44818" y="0"/>
                </a:moveTo>
                <a:lnTo>
                  <a:pt x="33019" y="0"/>
                </a:lnTo>
                <a:lnTo>
                  <a:pt x="27571" y="990"/>
                </a:lnTo>
                <a:lnTo>
                  <a:pt x="650" y="33360"/>
                </a:lnTo>
                <a:lnTo>
                  <a:pt x="0" y="48869"/>
                </a:lnTo>
                <a:lnTo>
                  <a:pt x="876" y="54724"/>
                </a:lnTo>
                <a:lnTo>
                  <a:pt x="27597" y="85801"/>
                </a:lnTo>
                <a:lnTo>
                  <a:pt x="33096" y="86842"/>
                </a:lnTo>
                <a:lnTo>
                  <a:pt x="45643" y="86817"/>
                </a:lnTo>
                <a:lnTo>
                  <a:pt x="51180" y="85763"/>
                </a:lnTo>
                <a:lnTo>
                  <a:pt x="60626" y="81648"/>
                </a:lnTo>
                <a:lnTo>
                  <a:pt x="64388" y="78867"/>
                </a:lnTo>
                <a:lnTo>
                  <a:pt x="65434" y="77571"/>
                </a:lnTo>
                <a:lnTo>
                  <a:pt x="33375" y="77571"/>
                </a:lnTo>
                <a:lnTo>
                  <a:pt x="28257" y="76161"/>
                </a:lnTo>
                <a:lnTo>
                  <a:pt x="19646" y="70662"/>
                </a:lnTo>
                <a:lnTo>
                  <a:pt x="16319" y="66776"/>
                </a:lnTo>
                <a:lnTo>
                  <a:pt x="13982" y="61747"/>
                </a:lnTo>
                <a:lnTo>
                  <a:pt x="11607" y="56718"/>
                </a:lnTo>
                <a:lnTo>
                  <a:pt x="10426" y="50774"/>
                </a:lnTo>
                <a:lnTo>
                  <a:pt x="10401" y="41605"/>
                </a:lnTo>
                <a:lnTo>
                  <a:pt x="74625" y="41605"/>
                </a:lnTo>
                <a:lnTo>
                  <a:pt x="74520" y="32359"/>
                </a:lnTo>
                <a:lnTo>
                  <a:pt x="11061" y="32359"/>
                </a:lnTo>
                <a:lnTo>
                  <a:pt x="11772" y="27952"/>
                </a:lnTo>
                <a:lnTo>
                  <a:pt x="63747" y="9245"/>
                </a:lnTo>
                <a:lnTo>
                  <a:pt x="62318" y="7505"/>
                </a:lnTo>
                <a:lnTo>
                  <a:pt x="58610" y="4699"/>
                </a:lnTo>
                <a:lnTo>
                  <a:pt x="49860" y="939"/>
                </a:lnTo>
                <a:lnTo>
                  <a:pt x="44818" y="0"/>
                </a:lnTo>
                <a:close/>
              </a:path>
              <a:path w="74929" h="86995">
                <a:moveTo>
                  <a:pt x="72974" y="62903"/>
                </a:moveTo>
                <a:lnTo>
                  <a:pt x="62572" y="62903"/>
                </a:lnTo>
                <a:lnTo>
                  <a:pt x="61226" y="67551"/>
                </a:lnTo>
                <a:lnTo>
                  <a:pt x="58559" y="71158"/>
                </a:lnTo>
                <a:lnTo>
                  <a:pt x="50596" y="76276"/>
                </a:lnTo>
                <a:lnTo>
                  <a:pt x="45516" y="77571"/>
                </a:lnTo>
                <a:lnTo>
                  <a:pt x="65434" y="77571"/>
                </a:lnTo>
                <a:lnTo>
                  <a:pt x="70192" y="71678"/>
                </a:lnTo>
                <a:lnTo>
                  <a:pt x="72097" y="67551"/>
                </a:lnTo>
                <a:lnTo>
                  <a:pt x="72974" y="62903"/>
                </a:lnTo>
                <a:close/>
              </a:path>
              <a:path w="74929" h="86995">
                <a:moveTo>
                  <a:pt x="63747" y="9245"/>
                </a:moveTo>
                <a:lnTo>
                  <a:pt x="38798" y="9245"/>
                </a:lnTo>
                <a:lnTo>
                  <a:pt x="42481" y="9271"/>
                </a:lnTo>
                <a:lnTo>
                  <a:pt x="45808" y="9880"/>
                </a:lnTo>
                <a:lnTo>
                  <a:pt x="63893" y="32359"/>
                </a:lnTo>
                <a:lnTo>
                  <a:pt x="74520" y="32359"/>
                </a:lnTo>
                <a:lnTo>
                  <a:pt x="73850" y="28117"/>
                </a:lnTo>
                <a:lnTo>
                  <a:pt x="70738" y="19062"/>
                </a:lnTo>
                <a:lnTo>
                  <a:pt x="68427" y="14947"/>
                </a:lnTo>
                <a:lnTo>
                  <a:pt x="63747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619000" y="3736263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39623" y="9245"/>
                </a:moveTo>
                <a:lnTo>
                  <a:pt x="29222" y="9245"/>
                </a:lnTo>
                <a:lnTo>
                  <a:pt x="29222" y="82550"/>
                </a:lnTo>
                <a:lnTo>
                  <a:pt x="39623" y="82550"/>
                </a:lnTo>
                <a:lnTo>
                  <a:pt x="39623" y="9245"/>
                </a:lnTo>
                <a:close/>
              </a:path>
              <a:path w="69214" h="82550">
                <a:moveTo>
                  <a:pt x="68681" y="0"/>
                </a:moveTo>
                <a:lnTo>
                  <a:pt x="0" y="0"/>
                </a:lnTo>
                <a:lnTo>
                  <a:pt x="0" y="9245"/>
                </a:lnTo>
                <a:lnTo>
                  <a:pt x="68681" y="9245"/>
                </a:lnTo>
                <a:lnTo>
                  <a:pt x="6868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701385" y="3734117"/>
            <a:ext cx="80010" cy="86995"/>
          </a:xfrm>
          <a:custGeom>
            <a:avLst/>
            <a:gdLst/>
            <a:ahLst/>
            <a:cxnLst/>
            <a:rect l="l" t="t" r="r" b="b"/>
            <a:pathLst>
              <a:path w="80010" h="86995">
                <a:moveTo>
                  <a:pt x="45986" y="0"/>
                </a:moveTo>
                <a:lnTo>
                  <a:pt x="39789" y="0"/>
                </a:lnTo>
                <a:lnTo>
                  <a:pt x="30997" y="773"/>
                </a:lnTo>
                <a:lnTo>
                  <a:pt x="876" y="31534"/>
                </a:lnTo>
                <a:lnTo>
                  <a:pt x="0" y="37236"/>
                </a:lnTo>
                <a:lnTo>
                  <a:pt x="0" y="49618"/>
                </a:lnTo>
                <a:lnTo>
                  <a:pt x="23196" y="83746"/>
                </a:lnTo>
                <a:lnTo>
                  <a:pt x="39789" y="86842"/>
                </a:lnTo>
                <a:lnTo>
                  <a:pt x="45986" y="86842"/>
                </a:lnTo>
                <a:lnTo>
                  <a:pt x="51485" y="85801"/>
                </a:lnTo>
                <a:lnTo>
                  <a:pt x="61112" y="81673"/>
                </a:lnTo>
                <a:lnTo>
                  <a:pt x="65303" y="78587"/>
                </a:lnTo>
                <a:lnTo>
                  <a:pt x="66155" y="77597"/>
                </a:lnTo>
                <a:lnTo>
                  <a:pt x="30378" y="77597"/>
                </a:lnTo>
                <a:lnTo>
                  <a:pt x="23113" y="74295"/>
                </a:lnTo>
                <a:lnTo>
                  <a:pt x="10401" y="48133"/>
                </a:lnTo>
                <a:lnTo>
                  <a:pt x="10401" y="38722"/>
                </a:lnTo>
                <a:lnTo>
                  <a:pt x="11036" y="34340"/>
                </a:lnTo>
                <a:lnTo>
                  <a:pt x="13538" y="26276"/>
                </a:lnTo>
                <a:lnTo>
                  <a:pt x="15443" y="22618"/>
                </a:lnTo>
                <a:lnTo>
                  <a:pt x="17995" y="19316"/>
                </a:lnTo>
                <a:lnTo>
                  <a:pt x="20548" y="15938"/>
                </a:lnTo>
                <a:lnTo>
                  <a:pt x="23660" y="13398"/>
                </a:lnTo>
                <a:lnTo>
                  <a:pt x="30924" y="10071"/>
                </a:lnTo>
                <a:lnTo>
                  <a:pt x="35090" y="9245"/>
                </a:lnTo>
                <a:lnTo>
                  <a:pt x="66155" y="9245"/>
                </a:lnTo>
                <a:lnTo>
                  <a:pt x="65303" y="8255"/>
                </a:lnTo>
                <a:lnTo>
                  <a:pt x="61112" y="5143"/>
                </a:lnTo>
                <a:lnTo>
                  <a:pt x="51485" y="1016"/>
                </a:lnTo>
                <a:lnTo>
                  <a:pt x="45986" y="0"/>
                </a:lnTo>
                <a:close/>
              </a:path>
              <a:path w="80010" h="86995">
                <a:moveTo>
                  <a:pt x="66155" y="9245"/>
                </a:moveTo>
                <a:lnTo>
                  <a:pt x="44500" y="9245"/>
                </a:lnTo>
                <a:lnTo>
                  <a:pt x="48679" y="10071"/>
                </a:lnTo>
                <a:lnTo>
                  <a:pt x="55943" y="13398"/>
                </a:lnTo>
                <a:lnTo>
                  <a:pt x="59016" y="15938"/>
                </a:lnTo>
                <a:lnTo>
                  <a:pt x="61582" y="19316"/>
                </a:lnTo>
                <a:lnTo>
                  <a:pt x="64147" y="22618"/>
                </a:lnTo>
                <a:lnTo>
                  <a:pt x="66039" y="26276"/>
                </a:lnTo>
                <a:lnTo>
                  <a:pt x="68567" y="34340"/>
                </a:lnTo>
                <a:lnTo>
                  <a:pt x="69176" y="38722"/>
                </a:lnTo>
                <a:lnTo>
                  <a:pt x="69176" y="48133"/>
                </a:lnTo>
                <a:lnTo>
                  <a:pt x="49199" y="77597"/>
                </a:lnTo>
                <a:lnTo>
                  <a:pt x="66155" y="77597"/>
                </a:lnTo>
                <a:lnTo>
                  <a:pt x="79578" y="49618"/>
                </a:lnTo>
                <a:lnTo>
                  <a:pt x="79578" y="37236"/>
                </a:lnTo>
                <a:lnTo>
                  <a:pt x="78663" y="31534"/>
                </a:lnTo>
                <a:lnTo>
                  <a:pt x="75069" y="21158"/>
                </a:lnTo>
                <a:lnTo>
                  <a:pt x="72402" y="16510"/>
                </a:lnTo>
                <a:lnTo>
                  <a:pt x="66155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793841" y="3736263"/>
            <a:ext cx="96520" cy="106680"/>
          </a:xfrm>
          <a:custGeom>
            <a:avLst/>
            <a:gdLst/>
            <a:ahLst/>
            <a:cxnLst/>
            <a:rect l="l" t="t" r="r" b="b"/>
            <a:pathLst>
              <a:path w="96520" h="106679">
                <a:moveTo>
                  <a:pt x="96418" y="73304"/>
                </a:moveTo>
                <a:lnTo>
                  <a:pt x="0" y="73304"/>
                </a:lnTo>
                <a:lnTo>
                  <a:pt x="0" y="106159"/>
                </a:lnTo>
                <a:lnTo>
                  <a:pt x="10401" y="106159"/>
                </a:lnTo>
                <a:lnTo>
                  <a:pt x="10401" y="82550"/>
                </a:lnTo>
                <a:lnTo>
                  <a:pt x="96418" y="82550"/>
                </a:lnTo>
                <a:lnTo>
                  <a:pt x="96418" y="73304"/>
                </a:lnTo>
                <a:close/>
              </a:path>
              <a:path w="96520" h="106679">
                <a:moveTo>
                  <a:pt x="96418" y="82550"/>
                </a:moveTo>
                <a:lnTo>
                  <a:pt x="86017" y="82550"/>
                </a:lnTo>
                <a:lnTo>
                  <a:pt x="86017" y="106159"/>
                </a:lnTo>
                <a:lnTo>
                  <a:pt x="96418" y="106159"/>
                </a:lnTo>
                <a:lnTo>
                  <a:pt x="96418" y="82550"/>
                </a:lnTo>
                <a:close/>
              </a:path>
              <a:path w="96520" h="106679">
                <a:moveTo>
                  <a:pt x="81064" y="0"/>
                </a:moveTo>
                <a:lnTo>
                  <a:pt x="21793" y="0"/>
                </a:lnTo>
                <a:lnTo>
                  <a:pt x="21793" y="22123"/>
                </a:lnTo>
                <a:lnTo>
                  <a:pt x="21616" y="29261"/>
                </a:lnTo>
                <a:lnTo>
                  <a:pt x="10401" y="73304"/>
                </a:lnTo>
                <a:lnTo>
                  <a:pt x="21628" y="73304"/>
                </a:lnTo>
                <a:lnTo>
                  <a:pt x="31544" y="29695"/>
                </a:lnTo>
                <a:lnTo>
                  <a:pt x="31699" y="22123"/>
                </a:lnTo>
                <a:lnTo>
                  <a:pt x="31699" y="9245"/>
                </a:lnTo>
                <a:lnTo>
                  <a:pt x="81064" y="9245"/>
                </a:lnTo>
                <a:lnTo>
                  <a:pt x="81064" y="0"/>
                </a:lnTo>
                <a:close/>
              </a:path>
              <a:path w="96520" h="106679">
                <a:moveTo>
                  <a:pt x="81064" y="9245"/>
                </a:moveTo>
                <a:lnTo>
                  <a:pt x="70662" y="9245"/>
                </a:lnTo>
                <a:lnTo>
                  <a:pt x="70662" y="73304"/>
                </a:lnTo>
                <a:lnTo>
                  <a:pt x="81064" y="73304"/>
                </a:lnTo>
                <a:lnTo>
                  <a:pt x="81064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903963" y="3734117"/>
            <a:ext cx="80010" cy="86995"/>
          </a:xfrm>
          <a:custGeom>
            <a:avLst/>
            <a:gdLst/>
            <a:ahLst/>
            <a:cxnLst/>
            <a:rect l="l" t="t" r="r" b="b"/>
            <a:pathLst>
              <a:path w="80010" h="86995">
                <a:moveTo>
                  <a:pt x="45986" y="0"/>
                </a:moveTo>
                <a:lnTo>
                  <a:pt x="39789" y="0"/>
                </a:lnTo>
                <a:lnTo>
                  <a:pt x="30997" y="773"/>
                </a:lnTo>
                <a:lnTo>
                  <a:pt x="876" y="31534"/>
                </a:lnTo>
                <a:lnTo>
                  <a:pt x="0" y="37236"/>
                </a:lnTo>
                <a:lnTo>
                  <a:pt x="0" y="49618"/>
                </a:lnTo>
                <a:lnTo>
                  <a:pt x="23196" y="83746"/>
                </a:lnTo>
                <a:lnTo>
                  <a:pt x="39789" y="86842"/>
                </a:lnTo>
                <a:lnTo>
                  <a:pt x="45986" y="86842"/>
                </a:lnTo>
                <a:lnTo>
                  <a:pt x="51485" y="85801"/>
                </a:lnTo>
                <a:lnTo>
                  <a:pt x="61112" y="81673"/>
                </a:lnTo>
                <a:lnTo>
                  <a:pt x="65303" y="78587"/>
                </a:lnTo>
                <a:lnTo>
                  <a:pt x="66155" y="77597"/>
                </a:lnTo>
                <a:lnTo>
                  <a:pt x="30378" y="77597"/>
                </a:lnTo>
                <a:lnTo>
                  <a:pt x="23113" y="74295"/>
                </a:lnTo>
                <a:lnTo>
                  <a:pt x="10401" y="48133"/>
                </a:lnTo>
                <a:lnTo>
                  <a:pt x="10401" y="38722"/>
                </a:lnTo>
                <a:lnTo>
                  <a:pt x="11036" y="34340"/>
                </a:lnTo>
                <a:lnTo>
                  <a:pt x="13538" y="26276"/>
                </a:lnTo>
                <a:lnTo>
                  <a:pt x="15443" y="22618"/>
                </a:lnTo>
                <a:lnTo>
                  <a:pt x="17995" y="19316"/>
                </a:lnTo>
                <a:lnTo>
                  <a:pt x="20561" y="15938"/>
                </a:lnTo>
                <a:lnTo>
                  <a:pt x="23660" y="13398"/>
                </a:lnTo>
                <a:lnTo>
                  <a:pt x="30924" y="10071"/>
                </a:lnTo>
                <a:lnTo>
                  <a:pt x="35077" y="9245"/>
                </a:lnTo>
                <a:lnTo>
                  <a:pt x="66155" y="9245"/>
                </a:lnTo>
                <a:lnTo>
                  <a:pt x="65303" y="8255"/>
                </a:lnTo>
                <a:lnTo>
                  <a:pt x="61112" y="5143"/>
                </a:lnTo>
                <a:lnTo>
                  <a:pt x="51485" y="1016"/>
                </a:lnTo>
                <a:lnTo>
                  <a:pt x="45986" y="0"/>
                </a:lnTo>
                <a:close/>
              </a:path>
              <a:path w="80010" h="86995">
                <a:moveTo>
                  <a:pt x="66155" y="9245"/>
                </a:moveTo>
                <a:lnTo>
                  <a:pt x="44488" y="9245"/>
                </a:lnTo>
                <a:lnTo>
                  <a:pt x="48679" y="10071"/>
                </a:lnTo>
                <a:lnTo>
                  <a:pt x="55943" y="13398"/>
                </a:lnTo>
                <a:lnTo>
                  <a:pt x="59029" y="15938"/>
                </a:lnTo>
                <a:lnTo>
                  <a:pt x="61582" y="19316"/>
                </a:lnTo>
                <a:lnTo>
                  <a:pt x="64147" y="22618"/>
                </a:lnTo>
                <a:lnTo>
                  <a:pt x="66039" y="26276"/>
                </a:lnTo>
                <a:lnTo>
                  <a:pt x="68567" y="34340"/>
                </a:lnTo>
                <a:lnTo>
                  <a:pt x="69176" y="38722"/>
                </a:lnTo>
                <a:lnTo>
                  <a:pt x="69176" y="48133"/>
                </a:lnTo>
                <a:lnTo>
                  <a:pt x="49199" y="77597"/>
                </a:lnTo>
                <a:lnTo>
                  <a:pt x="66155" y="77597"/>
                </a:lnTo>
                <a:lnTo>
                  <a:pt x="79578" y="49618"/>
                </a:lnTo>
                <a:lnTo>
                  <a:pt x="79578" y="37236"/>
                </a:lnTo>
                <a:lnTo>
                  <a:pt x="78663" y="31534"/>
                </a:lnTo>
                <a:lnTo>
                  <a:pt x="75069" y="21158"/>
                </a:lnTo>
                <a:lnTo>
                  <a:pt x="72402" y="16510"/>
                </a:lnTo>
                <a:lnTo>
                  <a:pt x="66155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996584" y="3736263"/>
            <a:ext cx="80010" cy="82550"/>
          </a:xfrm>
          <a:custGeom>
            <a:avLst/>
            <a:gdLst/>
            <a:ahLst/>
            <a:cxnLst/>
            <a:rect l="l" t="t" r="r" b="b"/>
            <a:pathLst>
              <a:path w="80010" h="82550">
                <a:moveTo>
                  <a:pt x="79578" y="0"/>
                </a:moveTo>
                <a:lnTo>
                  <a:pt x="19481" y="0"/>
                </a:lnTo>
                <a:lnTo>
                  <a:pt x="19401" y="40525"/>
                </a:lnTo>
                <a:lnTo>
                  <a:pt x="19151" y="45618"/>
                </a:lnTo>
                <a:lnTo>
                  <a:pt x="10617" y="70713"/>
                </a:lnTo>
                <a:lnTo>
                  <a:pt x="8470" y="72237"/>
                </a:lnTo>
                <a:lnTo>
                  <a:pt x="5854" y="72974"/>
                </a:lnTo>
                <a:lnTo>
                  <a:pt x="0" y="72974"/>
                </a:lnTo>
                <a:lnTo>
                  <a:pt x="0" y="82550"/>
                </a:lnTo>
                <a:lnTo>
                  <a:pt x="12217" y="82550"/>
                </a:lnTo>
                <a:lnTo>
                  <a:pt x="18986" y="78752"/>
                </a:lnTo>
                <a:lnTo>
                  <a:pt x="25171" y="67360"/>
                </a:lnTo>
                <a:lnTo>
                  <a:pt x="26720" y="62103"/>
                </a:lnTo>
                <a:lnTo>
                  <a:pt x="28727" y="48704"/>
                </a:lnTo>
                <a:lnTo>
                  <a:pt x="29222" y="40525"/>
                </a:lnTo>
                <a:lnTo>
                  <a:pt x="29222" y="9245"/>
                </a:lnTo>
                <a:lnTo>
                  <a:pt x="79578" y="9245"/>
                </a:lnTo>
                <a:lnTo>
                  <a:pt x="79578" y="0"/>
                </a:lnTo>
                <a:close/>
              </a:path>
              <a:path w="80010" h="82550">
                <a:moveTo>
                  <a:pt x="79578" y="9245"/>
                </a:moveTo>
                <a:lnTo>
                  <a:pt x="69176" y="9245"/>
                </a:lnTo>
                <a:lnTo>
                  <a:pt x="69176" y="82550"/>
                </a:lnTo>
                <a:lnTo>
                  <a:pt x="79578" y="82550"/>
                </a:lnTo>
                <a:lnTo>
                  <a:pt x="79578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098946" y="3734117"/>
            <a:ext cx="80010" cy="86995"/>
          </a:xfrm>
          <a:custGeom>
            <a:avLst/>
            <a:gdLst/>
            <a:ahLst/>
            <a:cxnLst/>
            <a:rect l="l" t="t" r="r" b="b"/>
            <a:pathLst>
              <a:path w="80010" h="86995">
                <a:moveTo>
                  <a:pt x="45986" y="0"/>
                </a:moveTo>
                <a:lnTo>
                  <a:pt x="39789" y="0"/>
                </a:lnTo>
                <a:lnTo>
                  <a:pt x="30997" y="773"/>
                </a:lnTo>
                <a:lnTo>
                  <a:pt x="876" y="31534"/>
                </a:lnTo>
                <a:lnTo>
                  <a:pt x="0" y="37236"/>
                </a:lnTo>
                <a:lnTo>
                  <a:pt x="0" y="49618"/>
                </a:lnTo>
                <a:lnTo>
                  <a:pt x="23196" y="83746"/>
                </a:lnTo>
                <a:lnTo>
                  <a:pt x="39789" y="86842"/>
                </a:lnTo>
                <a:lnTo>
                  <a:pt x="45986" y="86842"/>
                </a:lnTo>
                <a:lnTo>
                  <a:pt x="51485" y="85801"/>
                </a:lnTo>
                <a:lnTo>
                  <a:pt x="61112" y="81673"/>
                </a:lnTo>
                <a:lnTo>
                  <a:pt x="65303" y="78587"/>
                </a:lnTo>
                <a:lnTo>
                  <a:pt x="66155" y="77597"/>
                </a:lnTo>
                <a:lnTo>
                  <a:pt x="30378" y="77597"/>
                </a:lnTo>
                <a:lnTo>
                  <a:pt x="23113" y="74295"/>
                </a:lnTo>
                <a:lnTo>
                  <a:pt x="10401" y="48133"/>
                </a:lnTo>
                <a:lnTo>
                  <a:pt x="10401" y="38722"/>
                </a:lnTo>
                <a:lnTo>
                  <a:pt x="11036" y="34340"/>
                </a:lnTo>
                <a:lnTo>
                  <a:pt x="13538" y="26276"/>
                </a:lnTo>
                <a:lnTo>
                  <a:pt x="15443" y="22618"/>
                </a:lnTo>
                <a:lnTo>
                  <a:pt x="17995" y="19316"/>
                </a:lnTo>
                <a:lnTo>
                  <a:pt x="20561" y="15938"/>
                </a:lnTo>
                <a:lnTo>
                  <a:pt x="23660" y="13398"/>
                </a:lnTo>
                <a:lnTo>
                  <a:pt x="30924" y="10071"/>
                </a:lnTo>
                <a:lnTo>
                  <a:pt x="35077" y="9245"/>
                </a:lnTo>
                <a:lnTo>
                  <a:pt x="66155" y="9245"/>
                </a:lnTo>
                <a:lnTo>
                  <a:pt x="65303" y="8255"/>
                </a:lnTo>
                <a:lnTo>
                  <a:pt x="61112" y="5143"/>
                </a:lnTo>
                <a:lnTo>
                  <a:pt x="51485" y="1016"/>
                </a:lnTo>
                <a:lnTo>
                  <a:pt x="45986" y="0"/>
                </a:lnTo>
                <a:close/>
              </a:path>
              <a:path w="80010" h="86995">
                <a:moveTo>
                  <a:pt x="66155" y="9245"/>
                </a:moveTo>
                <a:lnTo>
                  <a:pt x="44500" y="9245"/>
                </a:lnTo>
                <a:lnTo>
                  <a:pt x="48679" y="10071"/>
                </a:lnTo>
                <a:lnTo>
                  <a:pt x="55943" y="13398"/>
                </a:lnTo>
                <a:lnTo>
                  <a:pt x="59029" y="15938"/>
                </a:lnTo>
                <a:lnTo>
                  <a:pt x="61582" y="19316"/>
                </a:lnTo>
                <a:lnTo>
                  <a:pt x="64147" y="22618"/>
                </a:lnTo>
                <a:lnTo>
                  <a:pt x="66039" y="26276"/>
                </a:lnTo>
                <a:lnTo>
                  <a:pt x="68567" y="34340"/>
                </a:lnTo>
                <a:lnTo>
                  <a:pt x="69176" y="38722"/>
                </a:lnTo>
                <a:lnTo>
                  <a:pt x="69176" y="48133"/>
                </a:lnTo>
                <a:lnTo>
                  <a:pt x="49199" y="77597"/>
                </a:lnTo>
                <a:lnTo>
                  <a:pt x="66155" y="77597"/>
                </a:lnTo>
                <a:lnTo>
                  <a:pt x="79578" y="49618"/>
                </a:lnTo>
                <a:lnTo>
                  <a:pt x="79578" y="37236"/>
                </a:lnTo>
                <a:lnTo>
                  <a:pt x="78663" y="31534"/>
                </a:lnTo>
                <a:lnTo>
                  <a:pt x="75069" y="21158"/>
                </a:lnTo>
                <a:lnTo>
                  <a:pt x="72402" y="16510"/>
                </a:lnTo>
                <a:lnTo>
                  <a:pt x="66155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201308" y="3736263"/>
            <a:ext cx="60325" cy="82550"/>
          </a:xfrm>
          <a:custGeom>
            <a:avLst/>
            <a:gdLst/>
            <a:ahLst/>
            <a:cxnLst/>
            <a:rect l="l" t="t" r="r" b="b"/>
            <a:pathLst>
              <a:path w="60325" h="82550">
                <a:moveTo>
                  <a:pt x="59931" y="0"/>
                </a:moveTo>
                <a:lnTo>
                  <a:pt x="0" y="0"/>
                </a:lnTo>
                <a:lnTo>
                  <a:pt x="0" y="82550"/>
                </a:lnTo>
                <a:lnTo>
                  <a:pt x="10401" y="82550"/>
                </a:lnTo>
                <a:lnTo>
                  <a:pt x="10401" y="9245"/>
                </a:lnTo>
                <a:lnTo>
                  <a:pt x="59931" y="9245"/>
                </a:lnTo>
                <a:lnTo>
                  <a:pt x="5993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280556" y="3736263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4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8326" y="82550"/>
                </a:lnTo>
                <a:lnTo>
                  <a:pt x="23864" y="72313"/>
                </a:lnTo>
                <a:lnTo>
                  <a:pt x="10401" y="72313"/>
                </a:lnTo>
                <a:lnTo>
                  <a:pt x="10401" y="0"/>
                </a:lnTo>
                <a:close/>
              </a:path>
              <a:path w="71754" h="82550">
                <a:moveTo>
                  <a:pt x="71158" y="10236"/>
                </a:moveTo>
                <a:lnTo>
                  <a:pt x="60756" y="10236"/>
                </a:lnTo>
                <a:lnTo>
                  <a:pt x="60756" y="82550"/>
                </a:lnTo>
                <a:lnTo>
                  <a:pt x="71158" y="82550"/>
                </a:lnTo>
                <a:lnTo>
                  <a:pt x="71158" y="10236"/>
                </a:lnTo>
                <a:close/>
              </a:path>
              <a:path w="71754" h="82550">
                <a:moveTo>
                  <a:pt x="71158" y="0"/>
                </a:moveTo>
                <a:lnTo>
                  <a:pt x="52006" y="0"/>
                </a:lnTo>
                <a:lnTo>
                  <a:pt x="13703" y="72313"/>
                </a:lnTo>
                <a:lnTo>
                  <a:pt x="23864" y="72313"/>
                </a:lnTo>
                <a:lnTo>
                  <a:pt x="57454" y="10236"/>
                </a:lnTo>
                <a:lnTo>
                  <a:pt x="71158" y="10236"/>
                </a:lnTo>
                <a:lnTo>
                  <a:pt x="711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376479" y="3736263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69176" y="0"/>
                </a:moveTo>
                <a:lnTo>
                  <a:pt x="28562" y="0"/>
                </a:lnTo>
                <a:lnTo>
                  <a:pt x="22783" y="25"/>
                </a:lnTo>
                <a:lnTo>
                  <a:pt x="1485" y="34340"/>
                </a:lnTo>
                <a:lnTo>
                  <a:pt x="5778" y="41440"/>
                </a:lnTo>
                <a:lnTo>
                  <a:pt x="14363" y="45237"/>
                </a:lnTo>
                <a:lnTo>
                  <a:pt x="0" y="82550"/>
                </a:lnTo>
                <a:lnTo>
                  <a:pt x="10896" y="82550"/>
                </a:lnTo>
                <a:lnTo>
                  <a:pt x="24269" y="47548"/>
                </a:lnTo>
                <a:lnTo>
                  <a:pt x="69176" y="47548"/>
                </a:lnTo>
                <a:lnTo>
                  <a:pt x="69176" y="38468"/>
                </a:lnTo>
                <a:lnTo>
                  <a:pt x="23698" y="38468"/>
                </a:lnTo>
                <a:lnTo>
                  <a:pt x="19291" y="37261"/>
                </a:lnTo>
                <a:lnTo>
                  <a:pt x="16319" y="34861"/>
                </a:lnTo>
                <a:lnTo>
                  <a:pt x="13373" y="32435"/>
                </a:lnTo>
                <a:lnTo>
                  <a:pt x="11887" y="28803"/>
                </a:lnTo>
                <a:lnTo>
                  <a:pt x="11954" y="18897"/>
                </a:lnTo>
                <a:lnTo>
                  <a:pt x="13373" y="15405"/>
                </a:lnTo>
                <a:lnTo>
                  <a:pt x="16319" y="12928"/>
                </a:lnTo>
                <a:lnTo>
                  <a:pt x="19291" y="10477"/>
                </a:lnTo>
                <a:lnTo>
                  <a:pt x="23698" y="9245"/>
                </a:lnTo>
                <a:lnTo>
                  <a:pt x="69176" y="9245"/>
                </a:lnTo>
                <a:lnTo>
                  <a:pt x="69176" y="0"/>
                </a:lnTo>
                <a:close/>
              </a:path>
              <a:path w="69214" h="82550">
                <a:moveTo>
                  <a:pt x="69176" y="47548"/>
                </a:moveTo>
                <a:lnTo>
                  <a:pt x="24269" y="47548"/>
                </a:lnTo>
                <a:lnTo>
                  <a:pt x="25260" y="47688"/>
                </a:lnTo>
                <a:lnTo>
                  <a:pt x="58775" y="47713"/>
                </a:lnTo>
                <a:lnTo>
                  <a:pt x="58775" y="82550"/>
                </a:lnTo>
                <a:lnTo>
                  <a:pt x="69176" y="82550"/>
                </a:lnTo>
                <a:lnTo>
                  <a:pt x="69176" y="47548"/>
                </a:lnTo>
                <a:close/>
              </a:path>
              <a:path w="69214" h="82550">
                <a:moveTo>
                  <a:pt x="69176" y="9245"/>
                </a:moveTo>
                <a:lnTo>
                  <a:pt x="58775" y="9245"/>
                </a:lnTo>
                <a:lnTo>
                  <a:pt x="58775" y="38468"/>
                </a:lnTo>
                <a:lnTo>
                  <a:pt x="69176" y="38468"/>
                </a:lnTo>
                <a:lnTo>
                  <a:pt x="69176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408970" y="3936060"/>
            <a:ext cx="70485" cy="86995"/>
          </a:xfrm>
          <a:custGeom>
            <a:avLst/>
            <a:gdLst/>
            <a:ahLst/>
            <a:cxnLst/>
            <a:rect l="l" t="t" r="r" b="b"/>
            <a:pathLst>
              <a:path w="70485" h="86995">
                <a:moveTo>
                  <a:pt x="63699" y="9245"/>
                </a:moveTo>
                <a:lnTo>
                  <a:pt x="42379" y="9245"/>
                </a:lnTo>
                <a:lnTo>
                  <a:pt x="46558" y="10045"/>
                </a:lnTo>
                <a:lnTo>
                  <a:pt x="49834" y="11620"/>
                </a:lnTo>
                <a:lnTo>
                  <a:pt x="59601" y="24269"/>
                </a:lnTo>
                <a:lnTo>
                  <a:pt x="59601" y="33159"/>
                </a:lnTo>
                <a:lnTo>
                  <a:pt x="25590" y="33159"/>
                </a:lnTo>
                <a:lnTo>
                  <a:pt x="20993" y="33820"/>
                </a:lnTo>
                <a:lnTo>
                  <a:pt x="0" y="67665"/>
                </a:lnTo>
                <a:lnTo>
                  <a:pt x="2641" y="73939"/>
                </a:lnTo>
                <a:lnTo>
                  <a:pt x="10566" y="81622"/>
                </a:lnTo>
                <a:lnTo>
                  <a:pt x="13703" y="83540"/>
                </a:lnTo>
                <a:lnTo>
                  <a:pt x="20993" y="86156"/>
                </a:lnTo>
                <a:lnTo>
                  <a:pt x="25184" y="86817"/>
                </a:lnTo>
                <a:lnTo>
                  <a:pt x="33820" y="86791"/>
                </a:lnTo>
                <a:lnTo>
                  <a:pt x="54971" y="77571"/>
                </a:lnTo>
                <a:lnTo>
                  <a:pt x="27165" y="77571"/>
                </a:lnTo>
                <a:lnTo>
                  <a:pt x="23495" y="76835"/>
                </a:lnTo>
                <a:lnTo>
                  <a:pt x="17191" y="73939"/>
                </a:lnTo>
                <a:lnTo>
                  <a:pt x="14770" y="71882"/>
                </a:lnTo>
                <a:lnTo>
                  <a:pt x="11303" y="66484"/>
                </a:lnTo>
                <a:lnTo>
                  <a:pt x="10426" y="63207"/>
                </a:lnTo>
                <a:lnTo>
                  <a:pt x="10426" y="55854"/>
                </a:lnTo>
                <a:lnTo>
                  <a:pt x="69985" y="41910"/>
                </a:lnTo>
                <a:lnTo>
                  <a:pt x="69977" y="21691"/>
                </a:lnTo>
                <a:lnTo>
                  <a:pt x="68630" y="16789"/>
                </a:lnTo>
                <a:lnTo>
                  <a:pt x="63699" y="9245"/>
                </a:lnTo>
                <a:close/>
              </a:path>
              <a:path w="70485" h="86995">
                <a:moveTo>
                  <a:pt x="69998" y="75425"/>
                </a:moveTo>
                <a:lnTo>
                  <a:pt x="59931" y="75425"/>
                </a:lnTo>
                <a:lnTo>
                  <a:pt x="59931" y="84670"/>
                </a:lnTo>
                <a:lnTo>
                  <a:pt x="70002" y="84670"/>
                </a:lnTo>
                <a:lnTo>
                  <a:pt x="69998" y="75425"/>
                </a:lnTo>
                <a:close/>
              </a:path>
              <a:path w="70485" h="86995">
                <a:moveTo>
                  <a:pt x="69985" y="41910"/>
                </a:moveTo>
                <a:lnTo>
                  <a:pt x="59601" y="41910"/>
                </a:lnTo>
                <a:lnTo>
                  <a:pt x="59503" y="55854"/>
                </a:lnTo>
                <a:lnTo>
                  <a:pt x="58915" y="58750"/>
                </a:lnTo>
                <a:lnTo>
                  <a:pt x="35242" y="77571"/>
                </a:lnTo>
                <a:lnTo>
                  <a:pt x="54971" y="77571"/>
                </a:lnTo>
                <a:lnTo>
                  <a:pt x="56629" y="75425"/>
                </a:lnTo>
                <a:lnTo>
                  <a:pt x="69998" y="75425"/>
                </a:lnTo>
                <a:lnTo>
                  <a:pt x="69985" y="41910"/>
                </a:lnTo>
                <a:close/>
              </a:path>
              <a:path w="70485" h="86995">
                <a:moveTo>
                  <a:pt x="44005" y="0"/>
                </a:moveTo>
                <a:lnTo>
                  <a:pt x="31178" y="0"/>
                </a:lnTo>
                <a:lnTo>
                  <a:pt x="25781" y="939"/>
                </a:lnTo>
                <a:lnTo>
                  <a:pt x="5448" y="23418"/>
                </a:lnTo>
                <a:lnTo>
                  <a:pt x="15849" y="23418"/>
                </a:lnTo>
                <a:lnTo>
                  <a:pt x="16205" y="18846"/>
                </a:lnTo>
                <a:lnTo>
                  <a:pt x="18211" y="15354"/>
                </a:lnTo>
                <a:lnTo>
                  <a:pt x="25539" y="10452"/>
                </a:lnTo>
                <a:lnTo>
                  <a:pt x="30683" y="9245"/>
                </a:lnTo>
                <a:lnTo>
                  <a:pt x="63699" y="9245"/>
                </a:lnTo>
                <a:lnTo>
                  <a:pt x="63309" y="8648"/>
                </a:lnTo>
                <a:lnTo>
                  <a:pt x="59550" y="5511"/>
                </a:lnTo>
                <a:lnTo>
                  <a:pt x="49809" y="1104"/>
                </a:lnTo>
                <a:lnTo>
                  <a:pt x="440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505718" y="3938180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4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0401" y="82550"/>
                </a:lnTo>
                <a:lnTo>
                  <a:pt x="10401" y="44577"/>
                </a:lnTo>
                <a:lnTo>
                  <a:pt x="71158" y="44577"/>
                </a:lnTo>
                <a:lnTo>
                  <a:pt x="71158" y="35331"/>
                </a:lnTo>
                <a:lnTo>
                  <a:pt x="10401" y="35331"/>
                </a:lnTo>
                <a:lnTo>
                  <a:pt x="10401" y="0"/>
                </a:lnTo>
                <a:close/>
              </a:path>
              <a:path w="71754" h="82550">
                <a:moveTo>
                  <a:pt x="71158" y="44577"/>
                </a:moveTo>
                <a:lnTo>
                  <a:pt x="60756" y="44577"/>
                </a:lnTo>
                <a:lnTo>
                  <a:pt x="60756" y="82550"/>
                </a:lnTo>
                <a:lnTo>
                  <a:pt x="71158" y="82550"/>
                </a:lnTo>
                <a:lnTo>
                  <a:pt x="71158" y="44577"/>
                </a:lnTo>
                <a:close/>
              </a:path>
              <a:path w="71754" h="82550">
                <a:moveTo>
                  <a:pt x="71158" y="0"/>
                </a:moveTo>
                <a:lnTo>
                  <a:pt x="60756" y="0"/>
                </a:lnTo>
                <a:lnTo>
                  <a:pt x="60756" y="35331"/>
                </a:lnTo>
                <a:lnTo>
                  <a:pt x="71158" y="35331"/>
                </a:lnTo>
                <a:lnTo>
                  <a:pt x="711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598339" y="3936060"/>
            <a:ext cx="70485" cy="86995"/>
          </a:xfrm>
          <a:custGeom>
            <a:avLst/>
            <a:gdLst/>
            <a:ahLst/>
            <a:cxnLst/>
            <a:rect l="l" t="t" r="r" b="b"/>
            <a:pathLst>
              <a:path w="70485" h="86995">
                <a:moveTo>
                  <a:pt x="63699" y="9245"/>
                </a:moveTo>
                <a:lnTo>
                  <a:pt x="42379" y="9245"/>
                </a:lnTo>
                <a:lnTo>
                  <a:pt x="46558" y="10045"/>
                </a:lnTo>
                <a:lnTo>
                  <a:pt x="49834" y="11620"/>
                </a:lnTo>
                <a:lnTo>
                  <a:pt x="59601" y="24269"/>
                </a:lnTo>
                <a:lnTo>
                  <a:pt x="59601" y="33159"/>
                </a:lnTo>
                <a:lnTo>
                  <a:pt x="25590" y="33159"/>
                </a:lnTo>
                <a:lnTo>
                  <a:pt x="20993" y="33820"/>
                </a:lnTo>
                <a:lnTo>
                  <a:pt x="0" y="67665"/>
                </a:lnTo>
                <a:lnTo>
                  <a:pt x="2641" y="73939"/>
                </a:lnTo>
                <a:lnTo>
                  <a:pt x="10566" y="81622"/>
                </a:lnTo>
                <a:lnTo>
                  <a:pt x="13703" y="83540"/>
                </a:lnTo>
                <a:lnTo>
                  <a:pt x="20993" y="86156"/>
                </a:lnTo>
                <a:lnTo>
                  <a:pt x="25184" y="86817"/>
                </a:lnTo>
                <a:lnTo>
                  <a:pt x="33820" y="86791"/>
                </a:lnTo>
                <a:lnTo>
                  <a:pt x="54971" y="77571"/>
                </a:lnTo>
                <a:lnTo>
                  <a:pt x="27165" y="77571"/>
                </a:lnTo>
                <a:lnTo>
                  <a:pt x="23495" y="76835"/>
                </a:lnTo>
                <a:lnTo>
                  <a:pt x="17191" y="73939"/>
                </a:lnTo>
                <a:lnTo>
                  <a:pt x="14770" y="71882"/>
                </a:lnTo>
                <a:lnTo>
                  <a:pt x="11303" y="66484"/>
                </a:lnTo>
                <a:lnTo>
                  <a:pt x="10426" y="63207"/>
                </a:lnTo>
                <a:lnTo>
                  <a:pt x="10426" y="55854"/>
                </a:lnTo>
                <a:lnTo>
                  <a:pt x="69985" y="41910"/>
                </a:lnTo>
                <a:lnTo>
                  <a:pt x="69977" y="21691"/>
                </a:lnTo>
                <a:lnTo>
                  <a:pt x="68630" y="16789"/>
                </a:lnTo>
                <a:lnTo>
                  <a:pt x="63699" y="9245"/>
                </a:lnTo>
                <a:close/>
              </a:path>
              <a:path w="70485" h="86995">
                <a:moveTo>
                  <a:pt x="69998" y="75425"/>
                </a:moveTo>
                <a:lnTo>
                  <a:pt x="59931" y="75425"/>
                </a:lnTo>
                <a:lnTo>
                  <a:pt x="59931" y="84670"/>
                </a:lnTo>
                <a:lnTo>
                  <a:pt x="70002" y="84670"/>
                </a:lnTo>
                <a:lnTo>
                  <a:pt x="69998" y="75425"/>
                </a:lnTo>
                <a:close/>
              </a:path>
              <a:path w="70485" h="86995">
                <a:moveTo>
                  <a:pt x="69985" y="41910"/>
                </a:moveTo>
                <a:lnTo>
                  <a:pt x="59601" y="41910"/>
                </a:lnTo>
                <a:lnTo>
                  <a:pt x="59503" y="55854"/>
                </a:lnTo>
                <a:lnTo>
                  <a:pt x="58915" y="58750"/>
                </a:lnTo>
                <a:lnTo>
                  <a:pt x="35242" y="77571"/>
                </a:lnTo>
                <a:lnTo>
                  <a:pt x="54971" y="77571"/>
                </a:lnTo>
                <a:lnTo>
                  <a:pt x="56629" y="75425"/>
                </a:lnTo>
                <a:lnTo>
                  <a:pt x="69998" y="75425"/>
                </a:lnTo>
                <a:lnTo>
                  <a:pt x="69985" y="41910"/>
                </a:lnTo>
                <a:close/>
              </a:path>
              <a:path w="70485" h="86995">
                <a:moveTo>
                  <a:pt x="44005" y="0"/>
                </a:moveTo>
                <a:lnTo>
                  <a:pt x="31178" y="0"/>
                </a:lnTo>
                <a:lnTo>
                  <a:pt x="25781" y="939"/>
                </a:lnTo>
                <a:lnTo>
                  <a:pt x="5448" y="23418"/>
                </a:lnTo>
                <a:lnTo>
                  <a:pt x="15849" y="23418"/>
                </a:lnTo>
                <a:lnTo>
                  <a:pt x="16205" y="18846"/>
                </a:lnTo>
                <a:lnTo>
                  <a:pt x="18211" y="15354"/>
                </a:lnTo>
                <a:lnTo>
                  <a:pt x="25539" y="10452"/>
                </a:lnTo>
                <a:lnTo>
                  <a:pt x="30683" y="9245"/>
                </a:lnTo>
                <a:lnTo>
                  <a:pt x="63699" y="9245"/>
                </a:lnTo>
                <a:lnTo>
                  <a:pt x="63309" y="8648"/>
                </a:lnTo>
                <a:lnTo>
                  <a:pt x="59550" y="5511"/>
                </a:lnTo>
                <a:lnTo>
                  <a:pt x="49809" y="1104"/>
                </a:lnTo>
                <a:lnTo>
                  <a:pt x="440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685347" y="3938180"/>
            <a:ext cx="80010" cy="82550"/>
          </a:xfrm>
          <a:custGeom>
            <a:avLst/>
            <a:gdLst/>
            <a:ahLst/>
            <a:cxnLst/>
            <a:rect l="l" t="t" r="r" b="b"/>
            <a:pathLst>
              <a:path w="80010" h="82550">
                <a:moveTo>
                  <a:pt x="79578" y="0"/>
                </a:moveTo>
                <a:lnTo>
                  <a:pt x="19481" y="0"/>
                </a:lnTo>
                <a:lnTo>
                  <a:pt x="19401" y="40525"/>
                </a:lnTo>
                <a:lnTo>
                  <a:pt x="19151" y="45618"/>
                </a:lnTo>
                <a:lnTo>
                  <a:pt x="10617" y="70713"/>
                </a:lnTo>
                <a:lnTo>
                  <a:pt x="8483" y="72237"/>
                </a:lnTo>
                <a:lnTo>
                  <a:pt x="5854" y="72974"/>
                </a:lnTo>
                <a:lnTo>
                  <a:pt x="0" y="72974"/>
                </a:lnTo>
                <a:lnTo>
                  <a:pt x="0" y="82550"/>
                </a:lnTo>
                <a:lnTo>
                  <a:pt x="12217" y="82550"/>
                </a:lnTo>
                <a:lnTo>
                  <a:pt x="18986" y="78752"/>
                </a:lnTo>
                <a:lnTo>
                  <a:pt x="25171" y="67360"/>
                </a:lnTo>
                <a:lnTo>
                  <a:pt x="26720" y="62103"/>
                </a:lnTo>
                <a:lnTo>
                  <a:pt x="28727" y="48704"/>
                </a:lnTo>
                <a:lnTo>
                  <a:pt x="29222" y="40525"/>
                </a:lnTo>
                <a:lnTo>
                  <a:pt x="29222" y="9245"/>
                </a:lnTo>
                <a:lnTo>
                  <a:pt x="79578" y="9245"/>
                </a:lnTo>
                <a:lnTo>
                  <a:pt x="79578" y="0"/>
                </a:lnTo>
                <a:close/>
              </a:path>
              <a:path w="80010" h="82550">
                <a:moveTo>
                  <a:pt x="79578" y="9245"/>
                </a:moveTo>
                <a:lnTo>
                  <a:pt x="69176" y="9245"/>
                </a:lnTo>
                <a:lnTo>
                  <a:pt x="69176" y="82550"/>
                </a:lnTo>
                <a:lnTo>
                  <a:pt x="79578" y="82550"/>
                </a:lnTo>
                <a:lnTo>
                  <a:pt x="79578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792992" y="3938180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4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8326" y="82550"/>
                </a:lnTo>
                <a:lnTo>
                  <a:pt x="23864" y="72313"/>
                </a:lnTo>
                <a:lnTo>
                  <a:pt x="10401" y="72313"/>
                </a:lnTo>
                <a:lnTo>
                  <a:pt x="10401" y="0"/>
                </a:lnTo>
                <a:close/>
              </a:path>
              <a:path w="71754" h="82550">
                <a:moveTo>
                  <a:pt x="71158" y="10236"/>
                </a:moveTo>
                <a:lnTo>
                  <a:pt x="60756" y="10236"/>
                </a:lnTo>
                <a:lnTo>
                  <a:pt x="60756" y="82550"/>
                </a:lnTo>
                <a:lnTo>
                  <a:pt x="71158" y="82550"/>
                </a:lnTo>
                <a:lnTo>
                  <a:pt x="71158" y="10236"/>
                </a:lnTo>
                <a:close/>
              </a:path>
              <a:path w="71754" h="82550">
                <a:moveTo>
                  <a:pt x="71158" y="0"/>
                </a:moveTo>
                <a:lnTo>
                  <a:pt x="52006" y="0"/>
                </a:lnTo>
                <a:lnTo>
                  <a:pt x="13703" y="72313"/>
                </a:lnTo>
                <a:lnTo>
                  <a:pt x="23864" y="72313"/>
                </a:lnTo>
                <a:lnTo>
                  <a:pt x="57454" y="10236"/>
                </a:lnTo>
                <a:lnTo>
                  <a:pt x="71158" y="10236"/>
                </a:lnTo>
                <a:lnTo>
                  <a:pt x="711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885613" y="3936060"/>
            <a:ext cx="69215" cy="86995"/>
          </a:xfrm>
          <a:custGeom>
            <a:avLst/>
            <a:gdLst/>
            <a:ahLst/>
            <a:cxnLst/>
            <a:rect l="l" t="t" r="r" b="b"/>
            <a:pathLst>
              <a:path w="69214" h="86995">
                <a:moveTo>
                  <a:pt x="10401" y="62217"/>
                </a:moveTo>
                <a:lnTo>
                  <a:pt x="0" y="62217"/>
                </a:lnTo>
                <a:lnTo>
                  <a:pt x="887" y="67335"/>
                </a:lnTo>
                <a:lnTo>
                  <a:pt x="41021" y="86817"/>
                </a:lnTo>
                <a:lnTo>
                  <a:pt x="45643" y="86245"/>
                </a:lnTo>
                <a:lnTo>
                  <a:pt x="53733" y="83896"/>
                </a:lnTo>
                <a:lnTo>
                  <a:pt x="57213" y="82105"/>
                </a:lnTo>
                <a:lnTo>
                  <a:pt x="62685" y="77571"/>
                </a:lnTo>
                <a:lnTo>
                  <a:pt x="28968" y="77571"/>
                </a:lnTo>
                <a:lnTo>
                  <a:pt x="23355" y="76276"/>
                </a:lnTo>
                <a:lnTo>
                  <a:pt x="14859" y="71183"/>
                </a:lnTo>
                <a:lnTo>
                  <a:pt x="11968" y="67310"/>
                </a:lnTo>
                <a:lnTo>
                  <a:pt x="10401" y="62217"/>
                </a:lnTo>
                <a:close/>
              </a:path>
              <a:path w="69214" h="86995">
                <a:moveTo>
                  <a:pt x="60789" y="9220"/>
                </a:moveTo>
                <a:lnTo>
                  <a:pt x="39433" y="9220"/>
                </a:lnTo>
                <a:lnTo>
                  <a:pt x="42875" y="9804"/>
                </a:lnTo>
                <a:lnTo>
                  <a:pt x="48818" y="12141"/>
                </a:lnTo>
                <a:lnTo>
                  <a:pt x="51130" y="13817"/>
                </a:lnTo>
                <a:lnTo>
                  <a:pt x="54432" y="18186"/>
                </a:lnTo>
                <a:lnTo>
                  <a:pt x="55283" y="20828"/>
                </a:lnTo>
                <a:lnTo>
                  <a:pt x="55308" y="26644"/>
                </a:lnTo>
                <a:lnTo>
                  <a:pt x="54673" y="29032"/>
                </a:lnTo>
                <a:lnTo>
                  <a:pt x="23279" y="37947"/>
                </a:lnTo>
                <a:lnTo>
                  <a:pt x="23279" y="47193"/>
                </a:lnTo>
                <a:lnTo>
                  <a:pt x="44818" y="47193"/>
                </a:lnTo>
                <a:lnTo>
                  <a:pt x="49949" y="48437"/>
                </a:lnTo>
                <a:lnTo>
                  <a:pt x="56769" y="53378"/>
                </a:lnTo>
                <a:lnTo>
                  <a:pt x="58445" y="57099"/>
                </a:lnTo>
                <a:lnTo>
                  <a:pt x="58420" y="65354"/>
                </a:lnTo>
                <a:lnTo>
                  <a:pt x="40474" y="77571"/>
                </a:lnTo>
                <a:lnTo>
                  <a:pt x="62685" y="77571"/>
                </a:lnTo>
                <a:lnTo>
                  <a:pt x="68846" y="65773"/>
                </a:lnTo>
                <a:lnTo>
                  <a:pt x="68846" y="52311"/>
                </a:lnTo>
                <a:lnTo>
                  <a:pt x="64554" y="45872"/>
                </a:lnTo>
                <a:lnTo>
                  <a:pt x="55968" y="43065"/>
                </a:lnTo>
                <a:lnTo>
                  <a:pt x="55968" y="39763"/>
                </a:lnTo>
                <a:lnTo>
                  <a:pt x="65684" y="25514"/>
                </a:lnTo>
                <a:lnTo>
                  <a:pt x="65647" y="18186"/>
                </a:lnTo>
                <a:lnTo>
                  <a:pt x="64465" y="14478"/>
                </a:lnTo>
                <a:lnTo>
                  <a:pt x="60789" y="9220"/>
                </a:lnTo>
                <a:close/>
              </a:path>
              <a:path w="69214" h="86995">
                <a:moveTo>
                  <a:pt x="29197" y="0"/>
                </a:moveTo>
                <a:lnTo>
                  <a:pt x="23825" y="965"/>
                </a:lnTo>
                <a:lnTo>
                  <a:pt x="14605" y="4838"/>
                </a:lnTo>
                <a:lnTo>
                  <a:pt x="10922" y="7569"/>
                </a:lnTo>
                <a:lnTo>
                  <a:pt x="8204" y="11125"/>
                </a:lnTo>
                <a:lnTo>
                  <a:pt x="5448" y="14668"/>
                </a:lnTo>
                <a:lnTo>
                  <a:pt x="3822" y="18884"/>
                </a:lnTo>
                <a:lnTo>
                  <a:pt x="3302" y="23749"/>
                </a:lnTo>
                <a:lnTo>
                  <a:pt x="13703" y="23749"/>
                </a:lnTo>
                <a:lnTo>
                  <a:pt x="14770" y="18884"/>
                </a:lnTo>
                <a:lnTo>
                  <a:pt x="17145" y="15240"/>
                </a:lnTo>
                <a:lnTo>
                  <a:pt x="24409" y="10401"/>
                </a:lnTo>
                <a:lnTo>
                  <a:pt x="29298" y="9220"/>
                </a:lnTo>
                <a:lnTo>
                  <a:pt x="60789" y="9220"/>
                </a:lnTo>
                <a:lnTo>
                  <a:pt x="59715" y="7683"/>
                </a:lnTo>
                <a:lnTo>
                  <a:pt x="56248" y="4978"/>
                </a:lnTo>
                <a:lnTo>
                  <a:pt x="47193" y="1016"/>
                </a:lnTo>
                <a:lnTo>
                  <a:pt x="41744" y="25"/>
                </a:lnTo>
                <a:lnTo>
                  <a:pt x="291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970970" y="3936060"/>
            <a:ext cx="70485" cy="86995"/>
          </a:xfrm>
          <a:custGeom>
            <a:avLst/>
            <a:gdLst/>
            <a:ahLst/>
            <a:cxnLst/>
            <a:rect l="l" t="t" r="r" b="b"/>
            <a:pathLst>
              <a:path w="70485" h="86995">
                <a:moveTo>
                  <a:pt x="63699" y="9245"/>
                </a:moveTo>
                <a:lnTo>
                  <a:pt x="42379" y="9245"/>
                </a:lnTo>
                <a:lnTo>
                  <a:pt x="46558" y="10045"/>
                </a:lnTo>
                <a:lnTo>
                  <a:pt x="49834" y="11620"/>
                </a:lnTo>
                <a:lnTo>
                  <a:pt x="59601" y="24269"/>
                </a:lnTo>
                <a:lnTo>
                  <a:pt x="59601" y="33159"/>
                </a:lnTo>
                <a:lnTo>
                  <a:pt x="25590" y="33159"/>
                </a:lnTo>
                <a:lnTo>
                  <a:pt x="20993" y="33820"/>
                </a:lnTo>
                <a:lnTo>
                  <a:pt x="0" y="67665"/>
                </a:lnTo>
                <a:lnTo>
                  <a:pt x="2641" y="73939"/>
                </a:lnTo>
                <a:lnTo>
                  <a:pt x="10566" y="81622"/>
                </a:lnTo>
                <a:lnTo>
                  <a:pt x="13703" y="83540"/>
                </a:lnTo>
                <a:lnTo>
                  <a:pt x="20993" y="86156"/>
                </a:lnTo>
                <a:lnTo>
                  <a:pt x="25184" y="86817"/>
                </a:lnTo>
                <a:lnTo>
                  <a:pt x="33820" y="86791"/>
                </a:lnTo>
                <a:lnTo>
                  <a:pt x="54971" y="77571"/>
                </a:lnTo>
                <a:lnTo>
                  <a:pt x="27152" y="77571"/>
                </a:lnTo>
                <a:lnTo>
                  <a:pt x="23495" y="76835"/>
                </a:lnTo>
                <a:lnTo>
                  <a:pt x="17191" y="73939"/>
                </a:lnTo>
                <a:lnTo>
                  <a:pt x="14770" y="71882"/>
                </a:lnTo>
                <a:lnTo>
                  <a:pt x="11303" y="66484"/>
                </a:lnTo>
                <a:lnTo>
                  <a:pt x="10426" y="63207"/>
                </a:lnTo>
                <a:lnTo>
                  <a:pt x="10426" y="55854"/>
                </a:lnTo>
                <a:lnTo>
                  <a:pt x="69985" y="41910"/>
                </a:lnTo>
                <a:lnTo>
                  <a:pt x="69977" y="21691"/>
                </a:lnTo>
                <a:lnTo>
                  <a:pt x="68630" y="16789"/>
                </a:lnTo>
                <a:lnTo>
                  <a:pt x="63699" y="9245"/>
                </a:lnTo>
                <a:close/>
              </a:path>
              <a:path w="70485" h="86995">
                <a:moveTo>
                  <a:pt x="69998" y="75425"/>
                </a:moveTo>
                <a:lnTo>
                  <a:pt x="59931" y="75425"/>
                </a:lnTo>
                <a:lnTo>
                  <a:pt x="59931" y="84670"/>
                </a:lnTo>
                <a:lnTo>
                  <a:pt x="70002" y="84670"/>
                </a:lnTo>
                <a:lnTo>
                  <a:pt x="69998" y="75425"/>
                </a:lnTo>
                <a:close/>
              </a:path>
              <a:path w="70485" h="86995">
                <a:moveTo>
                  <a:pt x="69985" y="41910"/>
                </a:moveTo>
                <a:lnTo>
                  <a:pt x="59601" y="41910"/>
                </a:lnTo>
                <a:lnTo>
                  <a:pt x="59503" y="55854"/>
                </a:lnTo>
                <a:lnTo>
                  <a:pt x="58915" y="58750"/>
                </a:lnTo>
                <a:lnTo>
                  <a:pt x="35242" y="77571"/>
                </a:lnTo>
                <a:lnTo>
                  <a:pt x="54971" y="77571"/>
                </a:lnTo>
                <a:lnTo>
                  <a:pt x="56629" y="75425"/>
                </a:lnTo>
                <a:lnTo>
                  <a:pt x="69998" y="75425"/>
                </a:lnTo>
                <a:lnTo>
                  <a:pt x="69985" y="41910"/>
                </a:lnTo>
                <a:close/>
              </a:path>
              <a:path w="70485" h="86995">
                <a:moveTo>
                  <a:pt x="44005" y="0"/>
                </a:moveTo>
                <a:lnTo>
                  <a:pt x="31178" y="0"/>
                </a:lnTo>
                <a:lnTo>
                  <a:pt x="25781" y="939"/>
                </a:lnTo>
                <a:lnTo>
                  <a:pt x="5448" y="23418"/>
                </a:lnTo>
                <a:lnTo>
                  <a:pt x="15849" y="23418"/>
                </a:lnTo>
                <a:lnTo>
                  <a:pt x="16205" y="18846"/>
                </a:lnTo>
                <a:lnTo>
                  <a:pt x="18211" y="15354"/>
                </a:lnTo>
                <a:lnTo>
                  <a:pt x="25539" y="10452"/>
                </a:lnTo>
                <a:lnTo>
                  <a:pt x="30683" y="9245"/>
                </a:lnTo>
                <a:lnTo>
                  <a:pt x="63699" y="9245"/>
                </a:lnTo>
                <a:lnTo>
                  <a:pt x="63309" y="8648"/>
                </a:lnTo>
                <a:lnTo>
                  <a:pt x="59550" y="5511"/>
                </a:lnTo>
                <a:lnTo>
                  <a:pt x="49796" y="1104"/>
                </a:lnTo>
                <a:lnTo>
                  <a:pt x="440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13604" y="3936034"/>
            <a:ext cx="77470" cy="118110"/>
          </a:xfrm>
          <a:custGeom>
            <a:avLst/>
            <a:gdLst/>
            <a:ahLst/>
            <a:cxnLst/>
            <a:rect l="l" t="t" r="r" b="b"/>
            <a:pathLst>
              <a:path w="77470" h="118110">
                <a:moveTo>
                  <a:pt x="10071" y="2146"/>
                </a:moveTo>
                <a:lnTo>
                  <a:pt x="0" y="2146"/>
                </a:lnTo>
                <a:lnTo>
                  <a:pt x="0" y="117716"/>
                </a:lnTo>
                <a:lnTo>
                  <a:pt x="10401" y="117716"/>
                </a:lnTo>
                <a:lnTo>
                  <a:pt x="10401" y="75450"/>
                </a:lnTo>
                <a:lnTo>
                  <a:pt x="24773" y="75450"/>
                </a:lnTo>
                <a:lnTo>
                  <a:pt x="22288" y="74295"/>
                </a:lnTo>
                <a:lnTo>
                  <a:pt x="15100" y="64389"/>
                </a:lnTo>
                <a:lnTo>
                  <a:pt x="13322" y="60731"/>
                </a:lnTo>
                <a:lnTo>
                  <a:pt x="12077" y="56349"/>
                </a:lnTo>
                <a:lnTo>
                  <a:pt x="10985" y="52616"/>
                </a:lnTo>
                <a:lnTo>
                  <a:pt x="10401" y="48209"/>
                </a:lnTo>
                <a:lnTo>
                  <a:pt x="10401" y="38633"/>
                </a:lnTo>
                <a:lnTo>
                  <a:pt x="10985" y="34201"/>
                </a:lnTo>
                <a:lnTo>
                  <a:pt x="12166" y="30162"/>
                </a:lnTo>
                <a:lnTo>
                  <a:pt x="13322" y="26111"/>
                </a:lnTo>
                <a:lnTo>
                  <a:pt x="15100" y="22453"/>
                </a:lnTo>
                <a:lnTo>
                  <a:pt x="22288" y="12547"/>
                </a:lnTo>
                <a:lnTo>
                  <a:pt x="24773" y="11391"/>
                </a:lnTo>
                <a:lnTo>
                  <a:pt x="10071" y="11391"/>
                </a:lnTo>
                <a:lnTo>
                  <a:pt x="10071" y="2146"/>
                </a:lnTo>
                <a:close/>
              </a:path>
              <a:path w="77470" h="118110">
                <a:moveTo>
                  <a:pt x="24773" y="75450"/>
                </a:moveTo>
                <a:lnTo>
                  <a:pt x="13703" y="75450"/>
                </a:lnTo>
                <a:lnTo>
                  <a:pt x="16675" y="79248"/>
                </a:lnTo>
                <a:lnTo>
                  <a:pt x="20358" y="82080"/>
                </a:lnTo>
                <a:lnTo>
                  <a:pt x="29146" y="85877"/>
                </a:lnTo>
                <a:lnTo>
                  <a:pt x="34264" y="86842"/>
                </a:lnTo>
                <a:lnTo>
                  <a:pt x="45821" y="86842"/>
                </a:lnTo>
                <a:lnTo>
                  <a:pt x="50914" y="85826"/>
                </a:lnTo>
                <a:lnTo>
                  <a:pt x="55371" y="83756"/>
                </a:lnTo>
                <a:lnTo>
                  <a:pt x="59855" y="81724"/>
                </a:lnTo>
                <a:lnTo>
                  <a:pt x="63728" y="78676"/>
                </a:lnTo>
                <a:lnTo>
                  <a:pt x="64608" y="77597"/>
                </a:lnTo>
                <a:lnTo>
                  <a:pt x="29387" y="77597"/>
                </a:lnTo>
                <a:lnTo>
                  <a:pt x="24773" y="75450"/>
                </a:lnTo>
                <a:close/>
              </a:path>
              <a:path w="77470" h="118110">
                <a:moveTo>
                  <a:pt x="63746" y="9245"/>
                </a:moveTo>
                <a:lnTo>
                  <a:pt x="38798" y="9245"/>
                </a:lnTo>
                <a:lnTo>
                  <a:pt x="44716" y="9271"/>
                </a:lnTo>
                <a:lnTo>
                  <a:pt x="49720" y="10706"/>
                </a:lnTo>
                <a:lnTo>
                  <a:pt x="57975" y="16319"/>
                </a:lnTo>
                <a:lnTo>
                  <a:pt x="61112" y="20281"/>
                </a:lnTo>
                <a:lnTo>
                  <a:pt x="63258" y="25400"/>
                </a:lnTo>
                <a:lnTo>
                  <a:pt x="65430" y="30492"/>
                </a:lnTo>
                <a:lnTo>
                  <a:pt x="66535" y="36487"/>
                </a:lnTo>
                <a:lnTo>
                  <a:pt x="66535" y="50330"/>
                </a:lnTo>
                <a:lnTo>
                  <a:pt x="65430" y="56349"/>
                </a:lnTo>
                <a:lnTo>
                  <a:pt x="63258" y="61442"/>
                </a:lnTo>
                <a:lnTo>
                  <a:pt x="61112" y="66560"/>
                </a:lnTo>
                <a:lnTo>
                  <a:pt x="57975" y="70523"/>
                </a:lnTo>
                <a:lnTo>
                  <a:pt x="49720" y="76136"/>
                </a:lnTo>
                <a:lnTo>
                  <a:pt x="44716" y="77571"/>
                </a:lnTo>
                <a:lnTo>
                  <a:pt x="29387" y="77597"/>
                </a:lnTo>
                <a:lnTo>
                  <a:pt x="64608" y="77597"/>
                </a:lnTo>
                <a:lnTo>
                  <a:pt x="76936" y="43421"/>
                </a:lnTo>
                <a:lnTo>
                  <a:pt x="76841" y="36487"/>
                </a:lnTo>
                <a:lnTo>
                  <a:pt x="76111" y="31419"/>
                </a:lnTo>
                <a:lnTo>
                  <a:pt x="72783" y="21056"/>
                </a:lnTo>
                <a:lnTo>
                  <a:pt x="70256" y="16421"/>
                </a:lnTo>
                <a:lnTo>
                  <a:pt x="66865" y="12382"/>
                </a:lnTo>
                <a:lnTo>
                  <a:pt x="63746" y="9245"/>
                </a:lnTo>
                <a:close/>
              </a:path>
              <a:path w="77470" h="118110">
                <a:moveTo>
                  <a:pt x="40119" y="0"/>
                </a:moveTo>
                <a:lnTo>
                  <a:pt x="31853" y="711"/>
                </a:lnTo>
                <a:lnTo>
                  <a:pt x="24641" y="2847"/>
                </a:lnTo>
                <a:lnTo>
                  <a:pt x="18480" y="6407"/>
                </a:lnTo>
                <a:lnTo>
                  <a:pt x="13373" y="11391"/>
                </a:lnTo>
                <a:lnTo>
                  <a:pt x="24773" y="11391"/>
                </a:lnTo>
                <a:lnTo>
                  <a:pt x="29387" y="9245"/>
                </a:lnTo>
                <a:lnTo>
                  <a:pt x="63746" y="9245"/>
                </a:lnTo>
                <a:lnTo>
                  <a:pt x="61479" y="6965"/>
                </a:lnTo>
                <a:lnTo>
                  <a:pt x="55225" y="3095"/>
                </a:lnTo>
                <a:lnTo>
                  <a:pt x="48106" y="773"/>
                </a:lnTo>
                <a:lnTo>
                  <a:pt x="4011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213324" y="3938180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4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8326" y="82550"/>
                </a:lnTo>
                <a:lnTo>
                  <a:pt x="23864" y="72313"/>
                </a:lnTo>
                <a:lnTo>
                  <a:pt x="10401" y="72313"/>
                </a:lnTo>
                <a:lnTo>
                  <a:pt x="10401" y="0"/>
                </a:lnTo>
                <a:close/>
              </a:path>
              <a:path w="71754" h="82550">
                <a:moveTo>
                  <a:pt x="71158" y="10236"/>
                </a:moveTo>
                <a:lnTo>
                  <a:pt x="60756" y="10236"/>
                </a:lnTo>
                <a:lnTo>
                  <a:pt x="60756" y="82550"/>
                </a:lnTo>
                <a:lnTo>
                  <a:pt x="71158" y="82550"/>
                </a:lnTo>
                <a:lnTo>
                  <a:pt x="71158" y="10236"/>
                </a:lnTo>
                <a:close/>
              </a:path>
              <a:path w="71754" h="82550">
                <a:moveTo>
                  <a:pt x="71158" y="0"/>
                </a:moveTo>
                <a:lnTo>
                  <a:pt x="52006" y="0"/>
                </a:lnTo>
                <a:lnTo>
                  <a:pt x="13703" y="72313"/>
                </a:lnTo>
                <a:lnTo>
                  <a:pt x="23864" y="72313"/>
                </a:lnTo>
                <a:lnTo>
                  <a:pt x="57454" y="10236"/>
                </a:lnTo>
                <a:lnTo>
                  <a:pt x="71158" y="10236"/>
                </a:lnTo>
                <a:lnTo>
                  <a:pt x="711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307266" y="3936034"/>
            <a:ext cx="73025" cy="86995"/>
          </a:xfrm>
          <a:custGeom>
            <a:avLst/>
            <a:gdLst/>
            <a:ahLst/>
            <a:cxnLst/>
            <a:rect l="l" t="t" r="r" b="b"/>
            <a:pathLst>
              <a:path w="73025" h="86995">
                <a:moveTo>
                  <a:pt x="33274" y="0"/>
                </a:moveTo>
                <a:lnTo>
                  <a:pt x="876" y="31419"/>
                </a:lnTo>
                <a:lnTo>
                  <a:pt x="0" y="37147"/>
                </a:lnTo>
                <a:lnTo>
                  <a:pt x="0" y="49618"/>
                </a:lnTo>
                <a:lnTo>
                  <a:pt x="27762" y="85801"/>
                </a:lnTo>
                <a:lnTo>
                  <a:pt x="33274" y="86842"/>
                </a:lnTo>
                <a:lnTo>
                  <a:pt x="45478" y="86817"/>
                </a:lnTo>
                <a:lnTo>
                  <a:pt x="50761" y="85737"/>
                </a:lnTo>
                <a:lnTo>
                  <a:pt x="59956" y="81559"/>
                </a:lnTo>
                <a:lnTo>
                  <a:pt x="63754" y="78587"/>
                </a:lnTo>
                <a:lnTo>
                  <a:pt x="64525" y="77597"/>
                </a:lnTo>
                <a:lnTo>
                  <a:pt x="29718" y="77597"/>
                </a:lnTo>
                <a:lnTo>
                  <a:pt x="22453" y="74295"/>
                </a:lnTo>
                <a:lnTo>
                  <a:pt x="15278" y="64389"/>
                </a:lnTo>
                <a:lnTo>
                  <a:pt x="13449" y="60667"/>
                </a:lnTo>
                <a:lnTo>
                  <a:pt x="11010" y="52451"/>
                </a:lnTo>
                <a:lnTo>
                  <a:pt x="10401" y="47967"/>
                </a:lnTo>
                <a:lnTo>
                  <a:pt x="10401" y="38214"/>
                </a:lnTo>
                <a:lnTo>
                  <a:pt x="34594" y="9245"/>
                </a:lnTo>
                <a:lnTo>
                  <a:pt x="64702" y="9245"/>
                </a:lnTo>
                <a:lnTo>
                  <a:pt x="63817" y="8089"/>
                </a:lnTo>
                <a:lnTo>
                  <a:pt x="60096" y="5207"/>
                </a:lnTo>
                <a:lnTo>
                  <a:pt x="50990" y="1066"/>
                </a:lnTo>
                <a:lnTo>
                  <a:pt x="45618" y="25"/>
                </a:lnTo>
                <a:lnTo>
                  <a:pt x="33274" y="0"/>
                </a:lnTo>
                <a:close/>
              </a:path>
              <a:path w="73025" h="86995">
                <a:moveTo>
                  <a:pt x="72974" y="61087"/>
                </a:moveTo>
                <a:lnTo>
                  <a:pt x="62572" y="61087"/>
                </a:lnTo>
                <a:lnTo>
                  <a:pt x="61163" y="66611"/>
                </a:lnTo>
                <a:lnTo>
                  <a:pt x="58559" y="70739"/>
                </a:lnTo>
                <a:lnTo>
                  <a:pt x="50901" y="76225"/>
                </a:lnTo>
                <a:lnTo>
                  <a:pt x="45808" y="77597"/>
                </a:lnTo>
                <a:lnTo>
                  <a:pt x="64525" y="77597"/>
                </a:lnTo>
                <a:lnTo>
                  <a:pt x="69723" y="70878"/>
                </a:lnTo>
                <a:lnTo>
                  <a:pt x="71793" y="66344"/>
                </a:lnTo>
                <a:lnTo>
                  <a:pt x="72974" y="61087"/>
                </a:lnTo>
                <a:close/>
              </a:path>
              <a:path w="73025" h="86995">
                <a:moveTo>
                  <a:pt x="64702" y="9245"/>
                </a:moveTo>
                <a:lnTo>
                  <a:pt x="39458" y="9245"/>
                </a:lnTo>
                <a:lnTo>
                  <a:pt x="47569" y="10236"/>
                </a:lnTo>
                <a:lnTo>
                  <a:pt x="54070" y="13208"/>
                </a:lnTo>
                <a:lnTo>
                  <a:pt x="58961" y="18161"/>
                </a:lnTo>
                <a:lnTo>
                  <a:pt x="62242" y="25095"/>
                </a:lnTo>
                <a:lnTo>
                  <a:pt x="72644" y="25095"/>
                </a:lnTo>
                <a:lnTo>
                  <a:pt x="71539" y="20002"/>
                </a:lnTo>
                <a:lnTo>
                  <a:pt x="69557" y="15582"/>
                </a:lnTo>
                <a:lnTo>
                  <a:pt x="64702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401868" y="3938180"/>
            <a:ext cx="68580" cy="82550"/>
          </a:xfrm>
          <a:custGeom>
            <a:avLst/>
            <a:gdLst/>
            <a:ahLst/>
            <a:cxnLst/>
            <a:rect l="l" t="t" r="r" b="b"/>
            <a:pathLst>
              <a:path w="68579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0401" y="82550"/>
                </a:lnTo>
                <a:lnTo>
                  <a:pt x="10401" y="44577"/>
                </a:lnTo>
                <a:lnTo>
                  <a:pt x="49438" y="44577"/>
                </a:lnTo>
                <a:lnTo>
                  <a:pt x="47053" y="39789"/>
                </a:lnTo>
                <a:lnTo>
                  <a:pt x="49310" y="35331"/>
                </a:lnTo>
                <a:lnTo>
                  <a:pt x="10401" y="35331"/>
                </a:lnTo>
                <a:lnTo>
                  <a:pt x="10401" y="0"/>
                </a:lnTo>
                <a:close/>
              </a:path>
              <a:path w="68579" h="82550">
                <a:moveTo>
                  <a:pt x="49438" y="44577"/>
                </a:moveTo>
                <a:lnTo>
                  <a:pt x="37973" y="44577"/>
                </a:lnTo>
                <a:lnTo>
                  <a:pt x="56959" y="82550"/>
                </a:lnTo>
                <a:lnTo>
                  <a:pt x="68351" y="82550"/>
                </a:lnTo>
                <a:lnTo>
                  <a:pt x="49438" y="44577"/>
                </a:lnTo>
                <a:close/>
              </a:path>
              <a:path w="68579" h="82550">
                <a:moveTo>
                  <a:pt x="67195" y="0"/>
                </a:moveTo>
                <a:lnTo>
                  <a:pt x="55968" y="0"/>
                </a:lnTo>
                <a:lnTo>
                  <a:pt x="38138" y="35331"/>
                </a:lnTo>
                <a:lnTo>
                  <a:pt x="49310" y="35331"/>
                </a:lnTo>
                <a:lnTo>
                  <a:pt x="671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485574" y="3936034"/>
            <a:ext cx="80010" cy="86995"/>
          </a:xfrm>
          <a:custGeom>
            <a:avLst/>
            <a:gdLst/>
            <a:ahLst/>
            <a:cxnLst/>
            <a:rect l="l" t="t" r="r" b="b"/>
            <a:pathLst>
              <a:path w="80010" h="86995">
                <a:moveTo>
                  <a:pt x="45986" y="0"/>
                </a:moveTo>
                <a:lnTo>
                  <a:pt x="39789" y="0"/>
                </a:lnTo>
                <a:lnTo>
                  <a:pt x="30997" y="773"/>
                </a:lnTo>
                <a:lnTo>
                  <a:pt x="876" y="31534"/>
                </a:lnTo>
                <a:lnTo>
                  <a:pt x="0" y="37236"/>
                </a:lnTo>
                <a:lnTo>
                  <a:pt x="0" y="49618"/>
                </a:lnTo>
                <a:lnTo>
                  <a:pt x="23196" y="83746"/>
                </a:lnTo>
                <a:lnTo>
                  <a:pt x="39789" y="86842"/>
                </a:lnTo>
                <a:lnTo>
                  <a:pt x="45986" y="86842"/>
                </a:lnTo>
                <a:lnTo>
                  <a:pt x="51485" y="85801"/>
                </a:lnTo>
                <a:lnTo>
                  <a:pt x="61112" y="81673"/>
                </a:lnTo>
                <a:lnTo>
                  <a:pt x="65303" y="78587"/>
                </a:lnTo>
                <a:lnTo>
                  <a:pt x="66155" y="77597"/>
                </a:lnTo>
                <a:lnTo>
                  <a:pt x="30378" y="77597"/>
                </a:lnTo>
                <a:lnTo>
                  <a:pt x="23113" y="74295"/>
                </a:lnTo>
                <a:lnTo>
                  <a:pt x="10401" y="48133"/>
                </a:lnTo>
                <a:lnTo>
                  <a:pt x="10401" y="38722"/>
                </a:lnTo>
                <a:lnTo>
                  <a:pt x="11036" y="34340"/>
                </a:lnTo>
                <a:lnTo>
                  <a:pt x="13538" y="26276"/>
                </a:lnTo>
                <a:lnTo>
                  <a:pt x="15443" y="22618"/>
                </a:lnTo>
                <a:lnTo>
                  <a:pt x="17995" y="19316"/>
                </a:lnTo>
                <a:lnTo>
                  <a:pt x="20561" y="15938"/>
                </a:lnTo>
                <a:lnTo>
                  <a:pt x="23660" y="13398"/>
                </a:lnTo>
                <a:lnTo>
                  <a:pt x="30924" y="10071"/>
                </a:lnTo>
                <a:lnTo>
                  <a:pt x="35077" y="9245"/>
                </a:lnTo>
                <a:lnTo>
                  <a:pt x="66155" y="9245"/>
                </a:lnTo>
                <a:lnTo>
                  <a:pt x="65303" y="8255"/>
                </a:lnTo>
                <a:lnTo>
                  <a:pt x="61112" y="5143"/>
                </a:lnTo>
                <a:lnTo>
                  <a:pt x="51485" y="1016"/>
                </a:lnTo>
                <a:lnTo>
                  <a:pt x="45986" y="0"/>
                </a:lnTo>
                <a:close/>
              </a:path>
              <a:path w="80010" h="86995">
                <a:moveTo>
                  <a:pt x="66155" y="9245"/>
                </a:moveTo>
                <a:lnTo>
                  <a:pt x="44488" y="9245"/>
                </a:lnTo>
                <a:lnTo>
                  <a:pt x="48679" y="10071"/>
                </a:lnTo>
                <a:lnTo>
                  <a:pt x="55943" y="13398"/>
                </a:lnTo>
                <a:lnTo>
                  <a:pt x="59029" y="15938"/>
                </a:lnTo>
                <a:lnTo>
                  <a:pt x="61582" y="19316"/>
                </a:lnTo>
                <a:lnTo>
                  <a:pt x="64147" y="22618"/>
                </a:lnTo>
                <a:lnTo>
                  <a:pt x="66039" y="26276"/>
                </a:lnTo>
                <a:lnTo>
                  <a:pt x="68567" y="34340"/>
                </a:lnTo>
                <a:lnTo>
                  <a:pt x="69176" y="38722"/>
                </a:lnTo>
                <a:lnTo>
                  <a:pt x="69176" y="48133"/>
                </a:lnTo>
                <a:lnTo>
                  <a:pt x="49199" y="77597"/>
                </a:lnTo>
                <a:lnTo>
                  <a:pt x="66155" y="77597"/>
                </a:lnTo>
                <a:lnTo>
                  <a:pt x="72402" y="70332"/>
                </a:lnTo>
                <a:lnTo>
                  <a:pt x="75069" y="65684"/>
                </a:lnTo>
                <a:lnTo>
                  <a:pt x="78663" y="55308"/>
                </a:lnTo>
                <a:lnTo>
                  <a:pt x="79578" y="49618"/>
                </a:lnTo>
                <a:lnTo>
                  <a:pt x="79578" y="37236"/>
                </a:lnTo>
                <a:lnTo>
                  <a:pt x="78663" y="31534"/>
                </a:lnTo>
                <a:lnTo>
                  <a:pt x="75069" y="21158"/>
                </a:lnTo>
                <a:lnTo>
                  <a:pt x="72402" y="16510"/>
                </a:lnTo>
                <a:lnTo>
                  <a:pt x="66155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587936" y="3938180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0" y="0"/>
                </a:moveTo>
                <a:lnTo>
                  <a:pt x="0" y="82550"/>
                </a:lnTo>
                <a:lnTo>
                  <a:pt x="49479" y="82550"/>
                </a:lnTo>
                <a:lnTo>
                  <a:pt x="56705" y="80657"/>
                </a:lnTo>
                <a:lnTo>
                  <a:pt x="61696" y="76885"/>
                </a:lnTo>
                <a:lnTo>
                  <a:pt x="66367" y="73304"/>
                </a:lnTo>
                <a:lnTo>
                  <a:pt x="10401" y="73304"/>
                </a:lnTo>
                <a:lnTo>
                  <a:pt x="10401" y="44742"/>
                </a:lnTo>
                <a:lnTo>
                  <a:pt x="63024" y="44742"/>
                </a:lnTo>
                <a:lnTo>
                  <a:pt x="60286" y="42430"/>
                </a:lnTo>
                <a:lnTo>
                  <a:pt x="57810" y="41160"/>
                </a:lnTo>
                <a:lnTo>
                  <a:pt x="54978" y="40449"/>
                </a:lnTo>
                <a:lnTo>
                  <a:pt x="54978" y="37147"/>
                </a:lnTo>
                <a:lnTo>
                  <a:pt x="56769" y="36207"/>
                </a:lnTo>
                <a:lnTo>
                  <a:pt x="57649" y="35496"/>
                </a:lnTo>
                <a:lnTo>
                  <a:pt x="10401" y="35496"/>
                </a:lnTo>
                <a:lnTo>
                  <a:pt x="10401" y="9245"/>
                </a:lnTo>
                <a:lnTo>
                  <a:pt x="61101" y="9245"/>
                </a:lnTo>
                <a:lnTo>
                  <a:pt x="59321" y="6527"/>
                </a:lnTo>
                <a:lnTo>
                  <a:pt x="56388" y="4127"/>
                </a:lnTo>
                <a:lnTo>
                  <a:pt x="48679" y="850"/>
                </a:lnTo>
                <a:lnTo>
                  <a:pt x="43992" y="25"/>
                </a:lnTo>
                <a:lnTo>
                  <a:pt x="0" y="0"/>
                </a:lnTo>
                <a:close/>
              </a:path>
              <a:path w="69214" h="82550">
                <a:moveTo>
                  <a:pt x="63024" y="44742"/>
                </a:moveTo>
                <a:lnTo>
                  <a:pt x="52832" y="44742"/>
                </a:lnTo>
                <a:lnTo>
                  <a:pt x="58775" y="49530"/>
                </a:lnTo>
                <a:lnTo>
                  <a:pt x="58775" y="63817"/>
                </a:lnTo>
                <a:lnTo>
                  <a:pt x="57289" y="67360"/>
                </a:lnTo>
                <a:lnTo>
                  <a:pt x="54317" y="69723"/>
                </a:lnTo>
                <a:lnTo>
                  <a:pt x="51346" y="72123"/>
                </a:lnTo>
                <a:lnTo>
                  <a:pt x="46888" y="73304"/>
                </a:lnTo>
                <a:lnTo>
                  <a:pt x="66367" y="73304"/>
                </a:lnTo>
                <a:lnTo>
                  <a:pt x="66649" y="73088"/>
                </a:lnTo>
                <a:lnTo>
                  <a:pt x="69151" y="67449"/>
                </a:lnTo>
                <a:lnTo>
                  <a:pt x="69151" y="56553"/>
                </a:lnTo>
                <a:lnTo>
                  <a:pt x="68541" y="53543"/>
                </a:lnTo>
                <a:lnTo>
                  <a:pt x="66179" y="48209"/>
                </a:lnTo>
                <a:lnTo>
                  <a:pt x="64528" y="46012"/>
                </a:lnTo>
                <a:lnTo>
                  <a:pt x="63024" y="44742"/>
                </a:lnTo>
                <a:close/>
              </a:path>
              <a:path w="69214" h="82550">
                <a:moveTo>
                  <a:pt x="61101" y="9245"/>
                </a:moveTo>
                <a:lnTo>
                  <a:pt x="43751" y="9245"/>
                </a:lnTo>
                <a:lnTo>
                  <a:pt x="47599" y="10350"/>
                </a:lnTo>
                <a:lnTo>
                  <a:pt x="52717" y="14782"/>
                </a:lnTo>
                <a:lnTo>
                  <a:pt x="53987" y="18072"/>
                </a:lnTo>
                <a:lnTo>
                  <a:pt x="53987" y="24955"/>
                </a:lnTo>
                <a:lnTo>
                  <a:pt x="10401" y="35496"/>
                </a:lnTo>
                <a:lnTo>
                  <a:pt x="57649" y="35496"/>
                </a:lnTo>
                <a:lnTo>
                  <a:pt x="64389" y="16433"/>
                </a:lnTo>
                <a:lnTo>
                  <a:pt x="63373" y="12712"/>
                </a:lnTo>
                <a:lnTo>
                  <a:pt x="61101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409795" y="4105262"/>
            <a:ext cx="2430754" cy="3219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647755" y="4505299"/>
            <a:ext cx="1023759" cy="1238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744489" y="4543768"/>
            <a:ext cx="73025" cy="83820"/>
          </a:xfrm>
          <a:custGeom>
            <a:avLst/>
            <a:gdLst/>
            <a:ahLst/>
            <a:cxnLst/>
            <a:rect l="l" t="t" r="r" b="b"/>
            <a:pathLst>
              <a:path w="73025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54223" y="46558"/>
                </a:lnTo>
                <a:lnTo>
                  <a:pt x="51015" y="40119"/>
                </a:lnTo>
                <a:lnTo>
                  <a:pt x="53940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3025" h="83820">
                <a:moveTo>
                  <a:pt x="54223" y="46558"/>
                </a:moveTo>
                <a:lnTo>
                  <a:pt x="38963" y="46558"/>
                </a:lnTo>
                <a:lnTo>
                  <a:pt x="57454" y="83210"/>
                </a:lnTo>
                <a:lnTo>
                  <a:pt x="72478" y="83210"/>
                </a:lnTo>
                <a:lnTo>
                  <a:pt x="54223" y="46558"/>
                </a:lnTo>
                <a:close/>
              </a:path>
              <a:path w="73025" h="83820">
                <a:moveTo>
                  <a:pt x="71323" y="0"/>
                </a:moveTo>
                <a:lnTo>
                  <a:pt x="56629" y="0"/>
                </a:lnTo>
                <a:lnTo>
                  <a:pt x="39293" y="34340"/>
                </a:lnTo>
                <a:lnTo>
                  <a:pt x="53940" y="34340"/>
                </a:lnTo>
                <a:lnTo>
                  <a:pt x="713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831827" y="4541621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4" h="87629">
                <a:moveTo>
                  <a:pt x="40944" y="0"/>
                </a:moveTo>
                <a:lnTo>
                  <a:pt x="4546" y="21247"/>
                </a:lnTo>
                <a:lnTo>
                  <a:pt x="0" y="37553"/>
                </a:lnTo>
                <a:lnTo>
                  <a:pt x="0" y="49936"/>
                </a:lnTo>
                <a:lnTo>
                  <a:pt x="23558" y="84112"/>
                </a:lnTo>
                <a:lnTo>
                  <a:pt x="28613" y="86347"/>
                </a:lnTo>
                <a:lnTo>
                  <a:pt x="34429" y="87477"/>
                </a:lnTo>
                <a:lnTo>
                  <a:pt x="47434" y="87477"/>
                </a:lnTo>
                <a:lnTo>
                  <a:pt x="53212" y="86347"/>
                </a:lnTo>
                <a:lnTo>
                  <a:pt x="63347" y="81915"/>
                </a:lnTo>
                <a:lnTo>
                  <a:pt x="67640" y="78803"/>
                </a:lnTo>
                <a:lnTo>
                  <a:pt x="70752" y="75285"/>
                </a:lnTo>
                <a:lnTo>
                  <a:pt x="40944" y="75285"/>
                </a:lnTo>
                <a:lnTo>
                  <a:pt x="36321" y="75260"/>
                </a:lnTo>
                <a:lnTo>
                  <a:pt x="14033" y="47879"/>
                </a:lnTo>
                <a:lnTo>
                  <a:pt x="14033" y="39624"/>
                </a:lnTo>
                <a:lnTo>
                  <a:pt x="36321" y="12242"/>
                </a:lnTo>
                <a:lnTo>
                  <a:pt x="70774" y="12242"/>
                </a:lnTo>
                <a:lnTo>
                  <a:pt x="67640" y="8699"/>
                </a:lnTo>
                <a:lnTo>
                  <a:pt x="63347" y="5588"/>
                </a:lnTo>
                <a:lnTo>
                  <a:pt x="53212" y="1155"/>
                </a:lnTo>
                <a:lnTo>
                  <a:pt x="47434" y="25"/>
                </a:lnTo>
                <a:lnTo>
                  <a:pt x="40944" y="0"/>
                </a:lnTo>
                <a:close/>
              </a:path>
              <a:path w="81914" h="87629">
                <a:moveTo>
                  <a:pt x="70774" y="12242"/>
                </a:moveTo>
                <a:lnTo>
                  <a:pt x="45516" y="12242"/>
                </a:lnTo>
                <a:lnTo>
                  <a:pt x="49504" y="13131"/>
                </a:lnTo>
                <a:lnTo>
                  <a:pt x="56273" y="16560"/>
                </a:lnTo>
                <a:lnTo>
                  <a:pt x="67856" y="39624"/>
                </a:lnTo>
                <a:lnTo>
                  <a:pt x="67856" y="47879"/>
                </a:lnTo>
                <a:lnTo>
                  <a:pt x="40944" y="75285"/>
                </a:lnTo>
                <a:lnTo>
                  <a:pt x="70752" y="75285"/>
                </a:lnTo>
                <a:lnTo>
                  <a:pt x="81889" y="49936"/>
                </a:lnTo>
                <a:lnTo>
                  <a:pt x="81889" y="37553"/>
                </a:lnTo>
                <a:lnTo>
                  <a:pt x="80949" y="31838"/>
                </a:lnTo>
                <a:lnTo>
                  <a:pt x="79146" y="26530"/>
                </a:lnTo>
                <a:lnTo>
                  <a:pt x="77317" y="21247"/>
                </a:lnTo>
                <a:lnTo>
                  <a:pt x="74650" y="16624"/>
                </a:lnTo>
                <a:lnTo>
                  <a:pt x="70774" y="122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935675" y="4543768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5" h="83820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5" h="83820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028296" y="4543768"/>
            <a:ext cx="71755" cy="83820"/>
          </a:xfrm>
          <a:custGeom>
            <a:avLst/>
            <a:gdLst/>
            <a:ahLst/>
            <a:cxnLst/>
            <a:rect l="l" t="t" r="r" b="b"/>
            <a:pathLst>
              <a:path w="71754" h="83820">
                <a:moveTo>
                  <a:pt x="42926" y="12217"/>
                </a:moveTo>
                <a:lnTo>
                  <a:pt x="28892" y="12217"/>
                </a:lnTo>
                <a:lnTo>
                  <a:pt x="28892" y="83210"/>
                </a:lnTo>
                <a:lnTo>
                  <a:pt x="42926" y="83210"/>
                </a:lnTo>
                <a:lnTo>
                  <a:pt x="42926" y="12217"/>
                </a:lnTo>
                <a:close/>
              </a:path>
              <a:path w="71754" h="83820">
                <a:moveTo>
                  <a:pt x="71653" y="0"/>
                </a:moveTo>
                <a:lnTo>
                  <a:pt x="0" y="0"/>
                </a:lnTo>
                <a:lnTo>
                  <a:pt x="0" y="12217"/>
                </a:lnTo>
                <a:lnTo>
                  <a:pt x="71653" y="12217"/>
                </a:lnTo>
                <a:lnTo>
                  <a:pt x="716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118440" y="4541646"/>
            <a:ext cx="80010" cy="118745"/>
          </a:xfrm>
          <a:custGeom>
            <a:avLst/>
            <a:gdLst/>
            <a:ahLst/>
            <a:cxnLst/>
            <a:rect l="l" t="t" r="r" b="b"/>
            <a:pathLst>
              <a:path w="80010" h="118745">
                <a:moveTo>
                  <a:pt x="13538" y="2120"/>
                </a:moveTo>
                <a:lnTo>
                  <a:pt x="0" y="2120"/>
                </a:lnTo>
                <a:lnTo>
                  <a:pt x="0" y="118351"/>
                </a:lnTo>
                <a:lnTo>
                  <a:pt x="14033" y="118351"/>
                </a:lnTo>
                <a:lnTo>
                  <a:pt x="14033" y="76415"/>
                </a:lnTo>
                <a:lnTo>
                  <a:pt x="68831" y="76415"/>
                </a:lnTo>
                <a:lnTo>
                  <a:pt x="69774" y="75234"/>
                </a:lnTo>
                <a:lnTo>
                  <a:pt x="35331" y="75234"/>
                </a:lnTo>
                <a:lnTo>
                  <a:pt x="31369" y="74345"/>
                </a:lnTo>
                <a:lnTo>
                  <a:pt x="13933" y="48374"/>
                </a:lnTo>
                <a:lnTo>
                  <a:pt x="13933" y="39077"/>
                </a:lnTo>
                <a:lnTo>
                  <a:pt x="69599" y="12191"/>
                </a:lnTo>
                <a:lnTo>
                  <a:pt x="68684" y="11036"/>
                </a:lnTo>
                <a:lnTo>
                  <a:pt x="13538" y="11036"/>
                </a:lnTo>
                <a:lnTo>
                  <a:pt x="13538" y="2120"/>
                </a:lnTo>
                <a:close/>
              </a:path>
              <a:path w="80010" h="118745">
                <a:moveTo>
                  <a:pt x="68831" y="76415"/>
                </a:moveTo>
                <a:lnTo>
                  <a:pt x="17665" y="76415"/>
                </a:lnTo>
                <a:lnTo>
                  <a:pt x="19151" y="78422"/>
                </a:lnTo>
                <a:lnTo>
                  <a:pt x="38709" y="87452"/>
                </a:lnTo>
                <a:lnTo>
                  <a:pt x="48844" y="87452"/>
                </a:lnTo>
                <a:lnTo>
                  <a:pt x="53962" y="86347"/>
                </a:lnTo>
                <a:lnTo>
                  <a:pt x="62992" y="82003"/>
                </a:lnTo>
                <a:lnTo>
                  <a:pt x="66814" y="78943"/>
                </a:lnTo>
                <a:lnTo>
                  <a:pt x="68831" y="76415"/>
                </a:lnTo>
                <a:close/>
              </a:path>
              <a:path w="80010" h="118745">
                <a:moveTo>
                  <a:pt x="69599" y="12191"/>
                </a:moveTo>
                <a:lnTo>
                  <a:pt x="39954" y="12191"/>
                </a:lnTo>
                <a:lnTo>
                  <a:pt x="44132" y="12217"/>
                </a:lnTo>
                <a:lnTo>
                  <a:pt x="47790" y="12992"/>
                </a:lnTo>
                <a:lnTo>
                  <a:pt x="65544" y="39077"/>
                </a:lnTo>
                <a:lnTo>
                  <a:pt x="65544" y="48374"/>
                </a:lnTo>
                <a:lnTo>
                  <a:pt x="64998" y="52616"/>
                </a:lnTo>
                <a:lnTo>
                  <a:pt x="62788" y="60286"/>
                </a:lnTo>
                <a:lnTo>
                  <a:pt x="61175" y="63614"/>
                </a:lnTo>
                <a:lnTo>
                  <a:pt x="58962" y="66459"/>
                </a:lnTo>
                <a:lnTo>
                  <a:pt x="56845" y="69240"/>
                </a:lnTo>
                <a:lnTo>
                  <a:pt x="54178" y="71399"/>
                </a:lnTo>
                <a:lnTo>
                  <a:pt x="47790" y="74460"/>
                </a:lnTo>
                <a:lnTo>
                  <a:pt x="44132" y="75234"/>
                </a:lnTo>
                <a:lnTo>
                  <a:pt x="69774" y="75234"/>
                </a:lnTo>
                <a:lnTo>
                  <a:pt x="73088" y="71081"/>
                </a:lnTo>
                <a:lnTo>
                  <a:pt x="75487" y="66420"/>
                </a:lnTo>
                <a:lnTo>
                  <a:pt x="77101" y="61137"/>
                </a:lnTo>
                <a:lnTo>
                  <a:pt x="78752" y="55829"/>
                </a:lnTo>
                <a:lnTo>
                  <a:pt x="79578" y="50025"/>
                </a:lnTo>
                <a:lnTo>
                  <a:pt x="79578" y="37528"/>
                </a:lnTo>
                <a:lnTo>
                  <a:pt x="78752" y="31813"/>
                </a:lnTo>
                <a:lnTo>
                  <a:pt x="75476" y="21221"/>
                </a:lnTo>
                <a:lnTo>
                  <a:pt x="73088" y="16598"/>
                </a:lnTo>
                <a:lnTo>
                  <a:pt x="69599" y="12191"/>
                </a:lnTo>
                <a:close/>
              </a:path>
              <a:path w="80010" h="118745">
                <a:moveTo>
                  <a:pt x="48844" y="0"/>
                </a:moveTo>
                <a:lnTo>
                  <a:pt x="38684" y="0"/>
                </a:lnTo>
                <a:lnTo>
                  <a:pt x="34836" y="520"/>
                </a:lnTo>
                <a:lnTo>
                  <a:pt x="17170" y="11036"/>
                </a:lnTo>
                <a:lnTo>
                  <a:pt x="68684" y="11036"/>
                </a:lnTo>
                <a:lnTo>
                  <a:pt x="66814" y="8674"/>
                </a:lnTo>
                <a:lnTo>
                  <a:pt x="62992" y="5562"/>
                </a:lnTo>
                <a:lnTo>
                  <a:pt x="53962" y="1130"/>
                </a:lnTo>
                <a:lnTo>
                  <a:pt x="488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214859" y="4541621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4" h="87629">
                <a:moveTo>
                  <a:pt x="40944" y="0"/>
                </a:moveTo>
                <a:lnTo>
                  <a:pt x="4546" y="21247"/>
                </a:lnTo>
                <a:lnTo>
                  <a:pt x="0" y="37553"/>
                </a:lnTo>
                <a:lnTo>
                  <a:pt x="0" y="49936"/>
                </a:lnTo>
                <a:lnTo>
                  <a:pt x="23558" y="84112"/>
                </a:lnTo>
                <a:lnTo>
                  <a:pt x="28613" y="86347"/>
                </a:lnTo>
                <a:lnTo>
                  <a:pt x="34429" y="87477"/>
                </a:lnTo>
                <a:lnTo>
                  <a:pt x="47434" y="87477"/>
                </a:lnTo>
                <a:lnTo>
                  <a:pt x="53212" y="86347"/>
                </a:lnTo>
                <a:lnTo>
                  <a:pt x="63347" y="81915"/>
                </a:lnTo>
                <a:lnTo>
                  <a:pt x="67640" y="78803"/>
                </a:lnTo>
                <a:lnTo>
                  <a:pt x="70752" y="75285"/>
                </a:lnTo>
                <a:lnTo>
                  <a:pt x="40944" y="75285"/>
                </a:lnTo>
                <a:lnTo>
                  <a:pt x="36321" y="75260"/>
                </a:lnTo>
                <a:lnTo>
                  <a:pt x="14033" y="47879"/>
                </a:lnTo>
                <a:lnTo>
                  <a:pt x="14033" y="39624"/>
                </a:lnTo>
                <a:lnTo>
                  <a:pt x="36321" y="12242"/>
                </a:lnTo>
                <a:lnTo>
                  <a:pt x="70774" y="12242"/>
                </a:lnTo>
                <a:lnTo>
                  <a:pt x="67640" y="8699"/>
                </a:lnTo>
                <a:lnTo>
                  <a:pt x="63347" y="5588"/>
                </a:lnTo>
                <a:lnTo>
                  <a:pt x="53212" y="1155"/>
                </a:lnTo>
                <a:lnTo>
                  <a:pt x="47434" y="25"/>
                </a:lnTo>
                <a:lnTo>
                  <a:pt x="40944" y="0"/>
                </a:lnTo>
                <a:close/>
              </a:path>
              <a:path w="81914" h="87629">
                <a:moveTo>
                  <a:pt x="70774" y="12242"/>
                </a:moveTo>
                <a:lnTo>
                  <a:pt x="45516" y="12242"/>
                </a:lnTo>
                <a:lnTo>
                  <a:pt x="49504" y="13131"/>
                </a:lnTo>
                <a:lnTo>
                  <a:pt x="56273" y="16560"/>
                </a:lnTo>
                <a:lnTo>
                  <a:pt x="67856" y="39624"/>
                </a:lnTo>
                <a:lnTo>
                  <a:pt x="67856" y="47879"/>
                </a:lnTo>
                <a:lnTo>
                  <a:pt x="40944" y="75285"/>
                </a:lnTo>
                <a:lnTo>
                  <a:pt x="70752" y="75285"/>
                </a:lnTo>
                <a:lnTo>
                  <a:pt x="81889" y="49936"/>
                </a:lnTo>
                <a:lnTo>
                  <a:pt x="81889" y="37553"/>
                </a:lnTo>
                <a:lnTo>
                  <a:pt x="80949" y="31838"/>
                </a:lnTo>
                <a:lnTo>
                  <a:pt x="79146" y="26530"/>
                </a:lnTo>
                <a:lnTo>
                  <a:pt x="77317" y="21247"/>
                </a:lnTo>
                <a:lnTo>
                  <a:pt x="74650" y="16624"/>
                </a:lnTo>
                <a:lnTo>
                  <a:pt x="70774" y="122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309296" y="4543768"/>
            <a:ext cx="83185" cy="83820"/>
          </a:xfrm>
          <a:custGeom>
            <a:avLst/>
            <a:gdLst/>
            <a:ahLst/>
            <a:cxnLst/>
            <a:rect l="l" t="t" r="r" b="b"/>
            <a:pathLst>
              <a:path w="83185" h="83820">
                <a:moveTo>
                  <a:pt x="0" y="70002"/>
                </a:moveTo>
                <a:lnTo>
                  <a:pt x="0" y="83210"/>
                </a:lnTo>
                <a:lnTo>
                  <a:pt x="7924" y="83235"/>
                </a:lnTo>
                <a:lnTo>
                  <a:pt x="12319" y="82410"/>
                </a:lnTo>
                <a:lnTo>
                  <a:pt x="19761" y="78943"/>
                </a:lnTo>
                <a:lnTo>
                  <a:pt x="22783" y="76136"/>
                </a:lnTo>
                <a:lnTo>
                  <a:pt x="26528" y="70027"/>
                </a:lnTo>
                <a:lnTo>
                  <a:pt x="5613" y="70027"/>
                </a:lnTo>
                <a:lnTo>
                  <a:pt x="0" y="70002"/>
                </a:lnTo>
                <a:close/>
              </a:path>
              <a:path w="83185" h="83820">
                <a:moveTo>
                  <a:pt x="82880" y="12217"/>
                </a:moveTo>
                <a:lnTo>
                  <a:pt x="68681" y="12217"/>
                </a:lnTo>
                <a:lnTo>
                  <a:pt x="68681" y="83210"/>
                </a:lnTo>
                <a:lnTo>
                  <a:pt x="82880" y="83210"/>
                </a:lnTo>
                <a:lnTo>
                  <a:pt x="82880" y="12217"/>
                </a:lnTo>
                <a:close/>
              </a:path>
              <a:path w="83185" h="83820">
                <a:moveTo>
                  <a:pt x="82880" y="0"/>
                </a:moveTo>
                <a:lnTo>
                  <a:pt x="19151" y="0"/>
                </a:lnTo>
                <a:lnTo>
                  <a:pt x="19151" y="39547"/>
                </a:lnTo>
                <a:lnTo>
                  <a:pt x="18821" y="45681"/>
                </a:lnTo>
                <a:lnTo>
                  <a:pt x="10096" y="68237"/>
                </a:lnTo>
                <a:lnTo>
                  <a:pt x="8026" y="69456"/>
                </a:lnTo>
                <a:lnTo>
                  <a:pt x="5613" y="70027"/>
                </a:lnTo>
                <a:lnTo>
                  <a:pt x="26528" y="70027"/>
                </a:lnTo>
                <a:lnTo>
                  <a:pt x="32194" y="42075"/>
                </a:lnTo>
                <a:lnTo>
                  <a:pt x="32194" y="12217"/>
                </a:lnTo>
                <a:lnTo>
                  <a:pt x="82880" y="12217"/>
                </a:lnTo>
                <a:lnTo>
                  <a:pt x="8288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419088" y="4543768"/>
            <a:ext cx="70485" cy="83820"/>
          </a:xfrm>
          <a:custGeom>
            <a:avLst/>
            <a:gdLst/>
            <a:ahLst/>
            <a:cxnLst/>
            <a:rect l="l" t="t" r="r" b="b"/>
            <a:pathLst>
              <a:path w="70485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45402" y="83185"/>
                </a:lnTo>
                <a:lnTo>
                  <a:pt x="65946" y="70993"/>
                </a:lnTo>
                <a:lnTo>
                  <a:pt x="14033" y="70993"/>
                </a:lnTo>
                <a:lnTo>
                  <a:pt x="14033" y="39624"/>
                </a:lnTo>
                <a:lnTo>
                  <a:pt x="65842" y="39624"/>
                </a:lnTo>
                <a:lnTo>
                  <a:pt x="63969" y="36436"/>
                </a:lnTo>
                <a:lnTo>
                  <a:pt x="60452" y="33274"/>
                </a:lnTo>
                <a:lnTo>
                  <a:pt x="51130" y="28867"/>
                </a:lnTo>
                <a:lnTo>
                  <a:pt x="45402" y="27762"/>
                </a:lnTo>
                <a:lnTo>
                  <a:pt x="14033" y="27736"/>
                </a:lnTo>
                <a:lnTo>
                  <a:pt x="14033" y="0"/>
                </a:lnTo>
                <a:close/>
              </a:path>
              <a:path w="70485" h="83820">
                <a:moveTo>
                  <a:pt x="65842" y="39624"/>
                </a:moveTo>
                <a:lnTo>
                  <a:pt x="41465" y="39624"/>
                </a:lnTo>
                <a:lnTo>
                  <a:pt x="45288" y="40259"/>
                </a:lnTo>
                <a:lnTo>
                  <a:pt x="50965" y="42710"/>
                </a:lnTo>
                <a:lnTo>
                  <a:pt x="52971" y="44500"/>
                </a:lnTo>
                <a:lnTo>
                  <a:pt x="54178" y="46837"/>
                </a:lnTo>
                <a:lnTo>
                  <a:pt x="55422" y="49174"/>
                </a:lnTo>
                <a:lnTo>
                  <a:pt x="55994" y="52006"/>
                </a:lnTo>
                <a:lnTo>
                  <a:pt x="55994" y="58559"/>
                </a:lnTo>
                <a:lnTo>
                  <a:pt x="55422" y="61366"/>
                </a:lnTo>
                <a:lnTo>
                  <a:pt x="54178" y="63703"/>
                </a:lnTo>
                <a:lnTo>
                  <a:pt x="52971" y="66040"/>
                </a:lnTo>
                <a:lnTo>
                  <a:pt x="50965" y="67830"/>
                </a:lnTo>
                <a:lnTo>
                  <a:pt x="45288" y="70358"/>
                </a:lnTo>
                <a:lnTo>
                  <a:pt x="41465" y="70993"/>
                </a:lnTo>
                <a:lnTo>
                  <a:pt x="65946" y="70993"/>
                </a:lnTo>
                <a:lnTo>
                  <a:pt x="68783" y="66090"/>
                </a:lnTo>
                <a:lnTo>
                  <a:pt x="69940" y="61366"/>
                </a:lnTo>
                <a:lnTo>
                  <a:pt x="69908" y="49174"/>
                </a:lnTo>
                <a:lnTo>
                  <a:pt x="68783" y="44627"/>
                </a:lnTo>
                <a:lnTo>
                  <a:pt x="65842" y="3962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649546" y="4708868"/>
            <a:ext cx="110489" cy="122555"/>
          </a:xfrm>
          <a:custGeom>
            <a:avLst/>
            <a:gdLst/>
            <a:ahLst/>
            <a:cxnLst/>
            <a:rect l="l" t="t" r="r" b="b"/>
            <a:pathLst>
              <a:path w="110489" h="122554">
                <a:moveTo>
                  <a:pt x="54978" y="0"/>
                </a:moveTo>
                <a:lnTo>
                  <a:pt x="15659" y="15494"/>
                </a:lnTo>
                <a:lnTo>
                  <a:pt x="9004" y="24955"/>
                </a:lnTo>
                <a:lnTo>
                  <a:pt x="5994" y="30048"/>
                </a:lnTo>
                <a:lnTo>
                  <a:pt x="3771" y="35636"/>
                </a:lnTo>
                <a:lnTo>
                  <a:pt x="774" y="47853"/>
                </a:lnTo>
                <a:lnTo>
                  <a:pt x="0" y="54292"/>
                </a:lnTo>
                <a:lnTo>
                  <a:pt x="0" y="67881"/>
                </a:lnTo>
                <a:lnTo>
                  <a:pt x="774" y="74320"/>
                </a:lnTo>
                <a:lnTo>
                  <a:pt x="3771" y="86537"/>
                </a:lnTo>
                <a:lnTo>
                  <a:pt x="5994" y="92125"/>
                </a:lnTo>
                <a:lnTo>
                  <a:pt x="9004" y="97218"/>
                </a:lnTo>
                <a:lnTo>
                  <a:pt x="11963" y="102285"/>
                </a:lnTo>
                <a:lnTo>
                  <a:pt x="47764" y="122148"/>
                </a:lnTo>
                <a:lnTo>
                  <a:pt x="62153" y="122148"/>
                </a:lnTo>
                <a:lnTo>
                  <a:pt x="68656" y="121094"/>
                </a:lnTo>
                <a:lnTo>
                  <a:pt x="80264" y="117030"/>
                </a:lnTo>
                <a:lnTo>
                  <a:pt x="85382" y="114134"/>
                </a:lnTo>
                <a:lnTo>
                  <a:pt x="91932" y="108635"/>
                </a:lnTo>
                <a:lnTo>
                  <a:pt x="54978" y="108635"/>
                </a:lnTo>
                <a:lnTo>
                  <a:pt x="49364" y="108610"/>
                </a:lnTo>
                <a:lnTo>
                  <a:pt x="18961" y="84455"/>
                </a:lnTo>
                <a:lnTo>
                  <a:pt x="15024" y="66040"/>
                </a:lnTo>
                <a:lnTo>
                  <a:pt x="15024" y="56134"/>
                </a:lnTo>
                <a:lnTo>
                  <a:pt x="31940" y="20167"/>
                </a:lnTo>
                <a:lnTo>
                  <a:pt x="49364" y="13563"/>
                </a:lnTo>
                <a:lnTo>
                  <a:pt x="91962" y="13563"/>
                </a:lnTo>
                <a:lnTo>
                  <a:pt x="85382" y="8039"/>
                </a:lnTo>
                <a:lnTo>
                  <a:pt x="80264" y="5143"/>
                </a:lnTo>
                <a:lnTo>
                  <a:pt x="68656" y="1066"/>
                </a:lnTo>
                <a:lnTo>
                  <a:pt x="62153" y="25"/>
                </a:lnTo>
                <a:lnTo>
                  <a:pt x="54978" y="0"/>
                </a:lnTo>
                <a:close/>
              </a:path>
              <a:path w="110489" h="122554">
                <a:moveTo>
                  <a:pt x="91962" y="13563"/>
                </a:moveTo>
                <a:lnTo>
                  <a:pt x="60591" y="13563"/>
                </a:lnTo>
                <a:lnTo>
                  <a:pt x="65570" y="14414"/>
                </a:lnTo>
                <a:lnTo>
                  <a:pt x="74269" y="17805"/>
                </a:lnTo>
                <a:lnTo>
                  <a:pt x="78016" y="20167"/>
                </a:lnTo>
                <a:lnTo>
                  <a:pt x="81178" y="23202"/>
                </a:lnTo>
                <a:lnTo>
                  <a:pt x="84340" y="26200"/>
                </a:lnTo>
                <a:lnTo>
                  <a:pt x="94932" y="56134"/>
                </a:lnTo>
                <a:lnTo>
                  <a:pt x="94932" y="66040"/>
                </a:lnTo>
                <a:lnTo>
                  <a:pt x="78016" y="102006"/>
                </a:lnTo>
                <a:lnTo>
                  <a:pt x="54978" y="108635"/>
                </a:lnTo>
                <a:lnTo>
                  <a:pt x="91932" y="108635"/>
                </a:lnTo>
                <a:lnTo>
                  <a:pt x="109181" y="74320"/>
                </a:lnTo>
                <a:lnTo>
                  <a:pt x="109956" y="67881"/>
                </a:lnTo>
                <a:lnTo>
                  <a:pt x="109956" y="54292"/>
                </a:lnTo>
                <a:lnTo>
                  <a:pt x="94246" y="15494"/>
                </a:lnTo>
                <a:lnTo>
                  <a:pt x="91962" y="1356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777003" y="4743564"/>
            <a:ext cx="75565" cy="87630"/>
          </a:xfrm>
          <a:custGeom>
            <a:avLst/>
            <a:gdLst/>
            <a:ahLst/>
            <a:cxnLst/>
            <a:rect l="l" t="t" r="r" b="b"/>
            <a:pathLst>
              <a:path w="75564" h="87629">
                <a:moveTo>
                  <a:pt x="47053" y="0"/>
                </a:moveTo>
                <a:lnTo>
                  <a:pt x="33959" y="0"/>
                </a:lnTo>
                <a:lnTo>
                  <a:pt x="28206" y="1104"/>
                </a:lnTo>
                <a:lnTo>
                  <a:pt x="901" y="31622"/>
                </a:lnTo>
                <a:lnTo>
                  <a:pt x="0" y="37426"/>
                </a:lnTo>
                <a:lnTo>
                  <a:pt x="0" y="49923"/>
                </a:lnTo>
                <a:lnTo>
                  <a:pt x="28206" y="86321"/>
                </a:lnTo>
                <a:lnTo>
                  <a:pt x="33959" y="87452"/>
                </a:lnTo>
                <a:lnTo>
                  <a:pt x="46913" y="87452"/>
                </a:lnTo>
                <a:lnTo>
                  <a:pt x="52552" y="86296"/>
                </a:lnTo>
                <a:lnTo>
                  <a:pt x="62268" y="81787"/>
                </a:lnTo>
                <a:lnTo>
                  <a:pt x="66205" y="78651"/>
                </a:lnTo>
                <a:lnTo>
                  <a:pt x="68772" y="75260"/>
                </a:lnTo>
                <a:lnTo>
                  <a:pt x="44411" y="75260"/>
                </a:lnTo>
                <a:lnTo>
                  <a:pt x="35801" y="75234"/>
                </a:lnTo>
                <a:lnTo>
                  <a:pt x="31775" y="74358"/>
                </a:lnTo>
                <a:lnTo>
                  <a:pt x="28448" y="72618"/>
                </a:lnTo>
                <a:lnTo>
                  <a:pt x="25095" y="70916"/>
                </a:lnTo>
                <a:lnTo>
                  <a:pt x="22364" y="68541"/>
                </a:lnTo>
                <a:lnTo>
                  <a:pt x="20256" y="65570"/>
                </a:lnTo>
                <a:lnTo>
                  <a:pt x="18110" y="62598"/>
                </a:lnTo>
                <a:lnTo>
                  <a:pt x="16535" y="59220"/>
                </a:lnTo>
                <a:lnTo>
                  <a:pt x="14528" y="51600"/>
                </a:lnTo>
                <a:lnTo>
                  <a:pt x="14033" y="47612"/>
                </a:lnTo>
                <a:lnTo>
                  <a:pt x="14033" y="39242"/>
                </a:lnTo>
                <a:lnTo>
                  <a:pt x="68864" y="12191"/>
                </a:lnTo>
                <a:lnTo>
                  <a:pt x="66230" y="8674"/>
                </a:lnTo>
                <a:lnTo>
                  <a:pt x="62382" y="5587"/>
                </a:lnTo>
                <a:lnTo>
                  <a:pt x="52781" y="1155"/>
                </a:lnTo>
                <a:lnTo>
                  <a:pt x="47053" y="0"/>
                </a:lnTo>
                <a:close/>
              </a:path>
              <a:path w="75564" h="87629">
                <a:moveTo>
                  <a:pt x="75450" y="60236"/>
                </a:moveTo>
                <a:lnTo>
                  <a:pt x="61417" y="60236"/>
                </a:lnTo>
                <a:lnTo>
                  <a:pt x="60706" y="63347"/>
                </a:lnTo>
                <a:lnTo>
                  <a:pt x="59461" y="66014"/>
                </a:lnTo>
                <a:lnTo>
                  <a:pt x="55858" y="70497"/>
                </a:lnTo>
                <a:lnTo>
                  <a:pt x="53543" y="72212"/>
                </a:lnTo>
                <a:lnTo>
                  <a:pt x="47828" y="74625"/>
                </a:lnTo>
                <a:lnTo>
                  <a:pt x="44411" y="75260"/>
                </a:lnTo>
                <a:lnTo>
                  <a:pt x="68772" y="75260"/>
                </a:lnTo>
                <a:lnTo>
                  <a:pt x="72349" y="70472"/>
                </a:lnTo>
                <a:lnTo>
                  <a:pt x="74371" y="65709"/>
                </a:lnTo>
                <a:lnTo>
                  <a:pt x="75450" y="60236"/>
                </a:lnTo>
                <a:close/>
              </a:path>
              <a:path w="75564" h="87629">
                <a:moveTo>
                  <a:pt x="68864" y="12191"/>
                </a:moveTo>
                <a:lnTo>
                  <a:pt x="44246" y="12191"/>
                </a:lnTo>
                <a:lnTo>
                  <a:pt x="47498" y="12801"/>
                </a:lnTo>
                <a:lnTo>
                  <a:pt x="52971" y="15112"/>
                </a:lnTo>
                <a:lnTo>
                  <a:pt x="55194" y="16738"/>
                </a:lnTo>
                <a:lnTo>
                  <a:pt x="58724" y="20942"/>
                </a:lnTo>
                <a:lnTo>
                  <a:pt x="60045" y="23393"/>
                </a:lnTo>
                <a:lnTo>
                  <a:pt x="60921" y="26225"/>
                </a:lnTo>
                <a:lnTo>
                  <a:pt x="74955" y="26225"/>
                </a:lnTo>
                <a:lnTo>
                  <a:pt x="74015" y="21056"/>
                </a:lnTo>
                <a:lnTo>
                  <a:pt x="72097" y="16509"/>
                </a:lnTo>
                <a:lnTo>
                  <a:pt x="68864" y="1219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873421" y="4745685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5" h="83820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5" h="83820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969509" y="4743538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4" h="87629">
                <a:moveTo>
                  <a:pt x="40944" y="0"/>
                </a:moveTo>
                <a:lnTo>
                  <a:pt x="4546" y="21247"/>
                </a:lnTo>
                <a:lnTo>
                  <a:pt x="0" y="37553"/>
                </a:lnTo>
                <a:lnTo>
                  <a:pt x="0" y="49936"/>
                </a:lnTo>
                <a:lnTo>
                  <a:pt x="23558" y="84112"/>
                </a:lnTo>
                <a:lnTo>
                  <a:pt x="28613" y="86347"/>
                </a:lnTo>
                <a:lnTo>
                  <a:pt x="34429" y="87477"/>
                </a:lnTo>
                <a:lnTo>
                  <a:pt x="47434" y="87477"/>
                </a:lnTo>
                <a:lnTo>
                  <a:pt x="53212" y="86347"/>
                </a:lnTo>
                <a:lnTo>
                  <a:pt x="63347" y="81915"/>
                </a:lnTo>
                <a:lnTo>
                  <a:pt x="67640" y="78803"/>
                </a:lnTo>
                <a:lnTo>
                  <a:pt x="70752" y="75285"/>
                </a:lnTo>
                <a:lnTo>
                  <a:pt x="40944" y="75285"/>
                </a:lnTo>
                <a:lnTo>
                  <a:pt x="36321" y="75260"/>
                </a:lnTo>
                <a:lnTo>
                  <a:pt x="14033" y="47879"/>
                </a:lnTo>
                <a:lnTo>
                  <a:pt x="14033" y="39624"/>
                </a:lnTo>
                <a:lnTo>
                  <a:pt x="36321" y="12242"/>
                </a:lnTo>
                <a:lnTo>
                  <a:pt x="70774" y="12242"/>
                </a:lnTo>
                <a:lnTo>
                  <a:pt x="67640" y="8699"/>
                </a:lnTo>
                <a:lnTo>
                  <a:pt x="63347" y="5588"/>
                </a:lnTo>
                <a:lnTo>
                  <a:pt x="53212" y="1155"/>
                </a:lnTo>
                <a:lnTo>
                  <a:pt x="47434" y="25"/>
                </a:lnTo>
                <a:lnTo>
                  <a:pt x="40944" y="0"/>
                </a:lnTo>
                <a:close/>
              </a:path>
              <a:path w="81914" h="87629">
                <a:moveTo>
                  <a:pt x="70774" y="12242"/>
                </a:moveTo>
                <a:lnTo>
                  <a:pt x="45516" y="12242"/>
                </a:lnTo>
                <a:lnTo>
                  <a:pt x="49504" y="13119"/>
                </a:lnTo>
                <a:lnTo>
                  <a:pt x="56273" y="16560"/>
                </a:lnTo>
                <a:lnTo>
                  <a:pt x="67856" y="39624"/>
                </a:lnTo>
                <a:lnTo>
                  <a:pt x="67856" y="47879"/>
                </a:lnTo>
                <a:lnTo>
                  <a:pt x="40944" y="75285"/>
                </a:lnTo>
                <a:lnTo>
                  <a:pt x="70752" y="75285"/>
                </a:lnTo>
                <a:lnTo>
                  <a:pt x="81889" y="49936"/>
                </a:lnTo>
                <a:lnTo>
                  <a:pt x="81889" y="37553"/>
                </a:lnTo>
                <a:lnTo>
                  <a:pt x="80949" y="31838"/>
                </a:lnTo>
                <a:lnTo>
                  <a:pt x="79146" y="26530"/>
                </a:lnTo>
                <a:lnTo>
                  <a:pt x="77317" y="21247"/>
                </a:lnTo>
                <a:lnTo>
                  <a:pt x="74650" y="16624"/>
                </a:lnTo>
                <a:lnTo>
                  <a:pt x="70774" y="122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073357" y="4745685"/>
            <a:ext cx="72390" cy="83820"/>
          </a:xfrm>
          <a:custGeom>
            <a:avLst/>
            <a:gdLst/>
            <a:ahLst/>
            <a:cxnLst/>
            <a:rect l="l" t="t" r="r" b="b"/>
            <a:pathLst>
              <a:path w="72389" h="83820">
                <a:moveTo>
                  <a:pt x="46863" y="0"/>
                </a:moveTo>
                <a:lnTo>
                  <a:pt x="0" y="0"/>
                </a:lnTo>
                <a:lnTo>
                  <a:pt x="0" y="83210"/>
                </a:lnTo>
                <a:lnTo>
                  <a:pt x="52285" y="83210"/>
                </a:lnTo>
                <a:lnTo>
                  <a:pt x="59575" y="81305"/>
                </a:lnTo>
                <a:lnTo>
                  <a:pt x="69596" y="73710"/>
                </a:lnTo>
                <a:lnTo>
                  <a:pt x="70656" y="71323"/>
                </a:lnTo>
                <a:lnTo>
                  <a:pt x="13868" y="71323"/>
                </a:lnTo>
                <a:lnTo>
                  <a:pt x="13868" y="46393"/>
                </a:lnTo>
                <a:lnTo>
                  <a:pt x="67762" y="46393"/>
                </a:lnTo>
                <a:lnTo>
                  <a:pt x="67614" y="46189"/>
                </a:lnTo>
                <a:lnTo>
                  <a:pt x="63538" y="42786"/>
                </a:lnTo>
                <a:lnTo>
                  <a:pt x="61226" y="41605"/>
                </a:lnTo>
                <a:lnTo>
                  <a:pt x="58610" y="40944"/>
                </a:lnTo>
                <a:lnTo>
                  <a:pt x="58610" y="37312"/>
                </a:lnTo>
                <a:lnTo>
                  <a:pt x="60185" y="36487"/>
                </a:lnTo>
                <a:lnTo>
                  <a:pt x="61633" y="35305"/>
                </a:lnTo>
                <a:lnTo>
                  <a:pt x="62340" y="34505"/>
                </a:lnTo>
                <a:lnTo>
                  <a:pt x="13868" y="34505"/>
                </a:lnTo>
                <a:lnTo>
                  <a:pt x="13868" y="11887"/>
                </a:lnTo>
                <a:lnTo>
                  <a:pt x="65901" y="11887"/>
                </a:lnTo>
                <a:lnTo>
                  <a:pt x="64414" y="9651"/>
                </a:lnTo>
                <a:lnTo>
                  <a:pt x="62382" y="6540"/>
                </a:lnTo>
                <a:lnTo>
                  <a:pt x="59410" y="4152"/>
                </a:lnTo>
                <a:lnTo>
                  <a:pt x="51600" y="850"/>
                </a:lnTo>
                <a:lnTo>
                  <a:pt x="46863" y="0"/>
                </a:lnTo>
                <a:close/>
              </a:path>
              <a:path w="72389" h="83820">
                <a:moveTo>
                  <a:pt x="67762" y="46393"/>
                </a:moveTo>
                <a:lnTo>
                  <a:pt x="13868" y="46393"/>
                </a:lnTo>
                <a:lnTo>
                  <a:pt x="45923" y="46418"/>
                </a:lnTo>
                <a:lnTo>
                  <a:pt x="49123" y="46964"/>
                </a:lnTo>
                <a:lnTo>
                  <a:pt x="53848" y="49174"/>
                </a:lnTo>
                <a:lnTo>
                  <a:pt x="55562" y="50660"/>
                </a:lnTo>
                <a:lnTo>
                  <a:pt x="57645" y="54394"/>
                </a:lnTo>
                <a:lnTo>
                  <a:pt x="58140" y="56540"/>
                </a:lnTo>
                <a:lnTo>
                  <a:pt x="58140" y="61328"/>
                </a:lnTo>
                <a:lnTo>
                  <a:pt x="13868" y="71323"/>
                </a:lnTo>
                <a:lnTo>
                  <a:pt x="70656" y="71323"/>
                </a:lnTo>
                <a:lnTo>
                  <a:pt x="72123" y="68021"/>
                </a:lnTo>
                <a:lnTo>
                  <a:pt x="72066" y="56540"/>
                </a:lnTo>
                <a:lnTo>
                  <a:pt x="71539" y="53708"/>
                </a:lnTo>
                <a:lnTo>
                  <a:pt x="69202" y="48374"/>
                </a:lnTo>
                <a:lnTo>
                  <a:pt x="67762" y="46393"/>
                </a:lnTo>
                <a:close/>
              </a:path>
              <a:path w="72389" h="83820">
                <a:moveTo>
                  <a:pt x="65901" y="11887"/>
                </a:moveTo>
                <a:lnTo>
                  <a:pt x="13868" y="11887"/>
                </a:lnTo>
                <a:lnTo>
                  <a:pt x="43281" y="11912"/>
                </a:lnTo>
                <a:lnTo>
                  <a:pt x="45948" y="12407"/>
                </a:lnTo>
                <a:lnTo>
                  <a:pt x="49949" y="14389"/>
                </a:lnTo>
                <a:lnTo>
                  <a:pt x="51346" y="15735"/>
                </a:lnTo>
                <a:lnTo>
                  <a:pt x="53086" y="19176"/>
                </a:lnTo>
                <a:lnTo>
                  <a:pt x="53517" y="21107"/>
                </a:lnTo>
                <a:lnTo>
                  <a:pt x="53517" y="25285"/>
                </a:lnTo>
                <a:lnTo>
                  <a:pt x="53086" y="27127"/>
                </a:lnTo>
                <a:lnTo>
                  <a:pt x="51346" y="30518"/>
                </a:lnTo>
                <a:lnTo>
                  <a:pt x="49949" y="31889"/>
                </a:lnTo>
                <a:lnTo>
                  <a:pt x="47942" y="32905"/>
                </a:lnTo>
                <a:lnTo>
                  <a:pt x="45948" y="33947"/>
                </a:lnTo>
                <a:lnTo>
                  <a:pt x="43281" y="34480"/>
                </a:lnTo>
                <a:lnTo>
                  <a:pt x="13868" y="34505"/>
                </a:lnTo>
                <a:lnTo>
                  <a:pt x="62340" y="34505"/>
                </a:lnTo>
                <a:lnTo>
                  <a:pt x="64338" y="32245"/>
                </a:lnTo>
                <a:lnTo>
                  <a:pt x="65405" y="30403"/>
                </a:lnTo>
                <a:lnTo>
                  <a:pt x="67081" y="26085"/>
                </a:lnTo>
                <a:lnTo>
                  <a:pt x="67500" y="23660"/>
                </a:lnTo>
                <a:lnTo>
                  <a:pt x="67500" y="16535"/>
                </a:lnTo>
                <a:lnTo>
                  <a:pt x="66484" y="12763"/>
                </a:lnTo>
                <a:lnTo>
                  <a:pt x="65901" y="118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167299" y="4745685"/>
            <a:ext cx="95885" cy="83820"/>
          </a:xfrm>
          <a:custGeom>
            <a:avLst/>
            <a:gdLst/>
            <a:ahLst/>
            <a:cxnLst/>
            <a:rect l="l" t="t" r="r" b="b"/>
            <a:pathLst>
              <a:path w="95885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43751" y="83185"/>
                </a:lnTo>
                <a:lnTo>
                  <a:pt x="64300" y="70993"/>
                </a:lnTo>
                <a:lnTo>
                  <a:pt x="14033" y="70993"/>
                </a:lnTo>
                <a:lnTo>
                  <a:pt x="14033" y="39624"/>
                </a:lnTo>
                <a:lnTo>
                  <a:pt x="64184" y="39624"/>
                </a:lnTo>
                <a:lnTo>
                  <a:pt x="62318" y="36436"/>
                </a:lnTo>
                <a:lnTo>
                  <a:pt x="58801" y="33261"/>
                </a:lnTo>
                <a:lnTo>
                  <a:pt x="49479" y="28867"/>
                </a:lnTo>
                <a:lnTo>
                  <a:pt x="43751" y="27762"/>
                </a:lnTo>
                <a:lnTo>
                  <a:pt x="14033" y="27736"/>
                </a:lnTo>
                <a:lnTo>
                  <a:pt x="14033" y="0"/>
                </a:lnTo>
                <a:close/>
              </a:path>
              <a:path w="95885" h="83820">
                <a:moveTo>
                  <a:pt x="64184" y="39624"/>
                </a:moveTo>
                <a:lnTo>
                  <a:pt x="39814" y="39624"/>
                </a:lnTo>
                <a:lnTo>
                  <a:pt x="43637" y="40259"/>
                </a:lnTo>
                <a:lnTo>
                  <a:pt x="49314" y="42710"/>
                </a:lnTo>
                <a:lnTo>
                  <a:pt x="51320" y="44500"/>
                </a:lnTo>
                <a:lnTo>
                  <a:pt x="52527" y="46837"/>
                </a:lnTo>
                <a:lnTo>
                  <a:pt x="53771" y="49174"/>
                </a:lnTo>
                <a:lnTo>
                  <a:pt x="54343" y="52006"/>
                </a:lnTo>
                <a:lnTo>
                  <a:pt x="54343" y="58559"/>
                </a:lnTo>
                <a:lnTo>
                  <a:pt x="53771" y="61366"/>
                </a:lnTo>
                <a:lnTo>
                  <a:pt x="52527" y="63703"/>
                </a:lnTo>
                <a:lnTo>
                  <a:pt x="51320" y="66040"/>
                </a:lnTo>
                <a:lnTo>
                  <a:pt x="49314" y="67830"/>
                </a:lnTo>
                <a:lnTo>
                  <a:pt x="43637" y="70358"/>
                </a:lnTo>
                <a:lnTo>
                  <a:pt x="39814" y="70993"/>
                </a:lnTo>
                <a:lnTo>
                  <a:pt x="64300" y="70993"/>
                </a:lnTo>
                <a:lnTo>
                  <a:pt x="67144" y="66090"/>
                </a:lnTo>
                <a:lnTo>
                  <a:pt x="68289" y="61366"/>
                </a:lnTo>
                <a:lnTo>
                  <a:pt x="68258" y="49174"/>
                </a:lnTo>
                <a:lnTo>
                  <a:pt x="67144" y="44627"/>
                </a:lnTo>
                <a:lnTo>
                  <a:pt x="64184" y="39624"/>
                </a:lnTo>
                <a:close/>
              </a:path>
              <a:path w="95885" h="83820">
                <a:moveTo>
                  <a:pt x="95757" y="0"/>
                </a:moveTo>
                <a:lnTo>
                  <a:pt x="81724" y="0"/>
                </a:lnTo>
                <a:lnTo>
                  <a:pt x="81724" y="83210"/>
                </a:lnTo>
                <a:lnTo>
                  <a:pt x="95757" y="83210"/>
                </a:lnTo>
                <a:lnTo>
                  <a:pt x="957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331001" y="4708868"/>
            <a:ext cx="82550" cy="122555"/>
          </a:xfrm>
          <a:custGeom>
            <a:avLst/>
            <a:gdLst/>
            <a:ahLst/>
            <a:cxnLst/>
            <a:rect l="l" t="t" r="r" b="b"/>
            <a:pathLst>
              <a:path w="82550" h="122554">
                <a:moveTo>
                  <a:pt x="76023" y="0"/>
                </a:moveTo>
                <a:lnTo>
                  <a:pt x="62980" y="0"/>
                </a:lnTo>
                <a:lnTo>
                  <a:pt x="62840" y="1574"/>
                </a:lnTo>
                <a:lnTo>
                  <a:pt x="62510" y="2781"/>
                </a:lnTo>
                <a:lnTo>
                  <a:pt x="54890" y="6438"/>
                </a:lnTo>
                <a:lnTo>
                  <a:pt x="27013" y="11061"/>
                </a:lnTo>
                <a:lnTo>
                  <a:pt x="1893" y="44335"/>
                </a:lnTo>
                <a:lnTo>
                  <a:pt x="0" y="73964"/>
                </a:lnTo>
                <a:lnTo>
                  <a:pt x="231" y="79612"/>
                </a:lnTo>
                <a:lnTo>
                  <a:pt x="25032" y="120192"/>
                </a:lnTo>
                <a:lnTo>
                  <a:pt x="32513" y="122148"/>
                </a:lnTo>
                <a:lnTo>
                  <a:pt x="47816" y="122148"/>
                </a:lnTo>
                <a:lnTo>
                  <a:pt x="53569" y="121043"/>
                </a:lnTo>
                <a:lnTo>
                  <a:pt x="63716" y="116725"/>
                </a:lnTo>
                <a:lnTo>
                  <a:pt x="68022" y="113728"/>
                </a:lnTo>
                <a:lnTo>
                  <a:pt x="71507" y="109956"/>
                </a:lnTo>
                <a:lnTo>
                  <a:pt x="41022" y="109956"/>
                </a:lnTo>
                <a:lnTo>
                  <a:pt x="36399" y="109931"/>
                </a:lnTo>
                <a:lnTo>
                  <a:pt x="32373" y="109080"/>
                </a:lnTo>
                <a:lnTo>
                  <a:pt x="25578" y="105714"/>
                </a:lnTo>
                <a:lnTo>
                  <a:pt x="22772" y="103466"/>
                </a:lnTo>
                <a:lnTo>
                  <a:pt x="20549" y="100596"/>
                </a:lnTo>
                <a:lnTo>
                  <a:pt x="18314" y="97764"/>
                </a:lnTo>
                <a:lnTo>
                  <a:pt x="16663" y="94513"/>
                </a:lnTo>
                <a:lnTo>
                  <a:pt x="14491" y="87337"/>
                </a:lnTo>
                <a:lnTo>
                  <a:pt x="13945" y="83629"/>
                </a:lnTo>
                <a:lnTo>
                  <a:pt x="13945" y="75831"/>
                </a:lnTo>
                <a:lnTo>
                  <a:pt x="36399" y="49720"/>
                </a:lnTo>
                <a:lnTo>
                  <a:pt x="71958" y="49720"/>
                </a:lnTo>
                <a:lnTo>
                  <a:pt x="12459" y="49695"/>
                </a:lnTo>
                <a:lnTo>
                  <a:pt x="13005" y="45046"/>
                </a:lnTo>
                <a:lnTo>
                  <a:pt x="59678" y="18491"/>
                </a:lnTo>
                <a:lnTo>
                  <a:pt x="62866" y="17919"/>
                </a:lnTo>
                <a:lnTo>
                  <a:pt x="75947" y="1574"/>
                </a:lnTo>
                <a:lnTo>
                  <a:pt x="76023" y="0"/>
                </a:lnTo>
                <a:close/>
              </a:path>
              <a:path w="82550" h="122554">
                <a:moveTo>
                  <a:pt x="71958" y="49720"/>
                </a:moveTo>
                <a:lnTo>
                  <a:pt x="45644" y="49720"/>
                </a:lnTo>
                <a:lnTo>
                  <a:pt x="49658" y="50571"/>
                </a:lnTo>
                <a:lnTo>
                  <a:pt x="56452" y="53847"/>
                </a:lnTo>
                <a:lnTo>
                  <a:pt x="68098" y="75831"/>
                </a:lnTo>
                <a:lnTo>
                  <a:pt x="68098" y="83629"/>
                </a:lnTo>
                <a:lnTo>
                  <a:pt x="41022" y="109956"/>
                </a:lnTo>
                <a:lnTo>
                  <a:pt x="71507" y="109956"/>
                </a:lnTo>
                <a:lnTo>
                  <a:pt x="75121" y="106044"/>
                </a:lnTo>
                <a:lnTo>
                  <a:pt x="77813" y="101561"/>
                </a:lnTo>
                <a:lnTo>
                  <a:pt x="81522" y="91351"/>
                </a:lnTo>
                <a:lnTo>
                  <a:pt x="82462" y="85851"/>
                </a:lnTo>
                <a:lnTo>
                  <a:pt x="82462" y="73964"/>
                </a:lnTo>
                <a:lnTo>
                  <a:pt x="81585" y="68427"/>
                </a:lnTo>
                <a:lnTo>
                  <a:pt x="79820" y="63347"/>
                </a:lnTo>
                <a:lnTo>
                  <a:pt x="78080" y="58229"/>
                </a:lnTo>
                <a:lnTo>
                  <a:pt x="75527" y="53771"/>
                </a:lnTo>
                <a:lnTo>
                  <a:pt x="71958" y="49720"/>
                </a:lnTo>
                <a:close/>
              </a:path>
              <a:path w="82550" h="122554">
                <a:moveTo>
                  <a:pt x="39117" y="37617"/>
                </a:moveTo>
                <a:lnTo>
                  <a:pt x="16091" y="49695"/>
                </a:lnTo>
                <a:lnTo>
                  <a:pt x="71936" y="49695"/>
                </a:lnTo>
                <a:lnTo>
                  <a:pt x="39117" y="376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435422" y="4745685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2" y="83210"/>
                </a:lnTo>
                <a:lnTo>
                  <a:pt x="30670" y="64388"/>
                </a:lnTo>
                <a:lnTo>
                  <a:pt x="13703" y="64388"/>
                </a:lnTo>
                <a:lnTo>
                  <a:pt x="13703" y="0"/>
                </a:lnTo>
                <a:close/>
              </a:path>
              <a:path w="74295" h="83820">
                <a:moveTo>
                  <a:pt x="74295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5" y="83210"/>
                </a:lnTo>
                <a:lnTo>
                  <a:pt x="74295" y="18821"/>
                </a:lnTo>
                <a:close/>
              </a:path>
              <a:path w="74295" h="83820">
                <a:moveTo>
                  <a:pt x="74295" y="0"/>
                </a:moveTo>
                <a:lnTo>
                  <a:pt x="53822" y="0"/>
                </a:lnTo>
                <a:lnTo>
                  <a:pt x="17335" y="64388"/>
                </a:lnTo>
                <a:lnTo>
                  <a:pt x="30670" y="64388"/>
                </a:lnTo>
                <a:lnTo>
                  <a:pt x="56959" y="18821"/>
                </a:lnTo>
                <a:lnTo>
                  <a:pt x="74295" y="18821"/>
                </a:lnTo>
                <a:lnTo>
                  <a:pt x="742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529364" y="4743564"/>
            <a:ext cx="72390" cy="87630"/>
          </a:xfrm>
          <a:custGeom>
            <a:avLst/>
            <a:gdLst/>
            <a:ahLst/>
            <a:cxnLst/>
            <a:rect l="l" t="t" r="r" b="b"/>
            <a:pathLst>
              <a:path w="72389" h="87629">
                <a:moveTo>
                  <a:pt x="13538" y="61721"/>
                </a:moveTo>
                <a:lnTo>
                  <a:pt x="0" y="61721"/>
                </a:lnTo>
                <a:lnTo>
                  <a:pt x="825" y="66979"/>
                </a:lnTo>
                <a:lnTo>
                  <a:pt x="29832" y="87452"/>
                </a:lnTo>
                <a:lnTo>
                  <a:pt x="43091" y="87452"/>
                </a:lnTo>
                <a:lnTo>
                  <a:pt x="68117" y="75285"/>
                </a:lnTo>
                <a:lnTo>
                  <a:pt x="33654" y="75285"/>
                </a:lnTo>
                <a:lnTo>
                  <a:pt x="30124" y="74866"/>
                </a:lnTo>
                <a:lnTo>
                  <a:pt x="23698" y="73253"/>
                </a:lnTo>
                <a:lnTo>
                  <a:pt x="20916" y="71843"/>
                </a:lnTo>
                <a:lnTo>
                  <a:pt x="16319" y="67881"/>
                </a:lnTo>
                <a:lnTo>
                  <a:pt x="14617" y="65163"/>
                </a:lnTo>
                <a:lnTo>
                  <a:pt x="13538" y="61721"/>
                </a:lnTo>
                <a:close/>
              </a:path>
              <a:path w="72389" h="87629">
                <a:moveTo>
                  <a:pt x="65937" y="12166"/>
                </a:moveTo>
                <a:lnTo>
                  <a:pt x="30899" y="12166"/>
                </a:lnTo>
                <a:lnTo>
                  <a:pt x="40424" y="12191"/>
                </a:lnTo>
                <a:lnTo>
                  <a:pt x="43586" y="12661"/>
                </a:lnTo>
                <a:lnTo>
                  <a:pt x="46342" y="13627"/>
                </a:lnTo>
                <a:lnTo>
                  <a:pt x="49085" y="14554"/>
                </a:lnTo>
                <a:lnTo>
                  <a:pt x="51231" y="15989"/>
                </a:lnTo>
                <a:lnTo>
                  <a:pt x="52781" y="17856"/>
                </a:lnTo>
                <a:lnTo>
                  <a:pt x="54317" y="19761"/>
                </a:lnTo>
                <a:lnTo>
                  <a:pt x="55117" y="22097"/>
                </a:lnTo>
                <a:lnTo>
                  <a:pt x="55168" y="27076"/>
                </a:lnTo>
                <a:lnTo>
                  <a:pt x="54648" y="29057"/>
                </a:lnTo>
                <a:lnTo>
                  <a:pt x="24930" y="36791"/>
                </a:lnTo>
                <a:lnTo>
                  <a:pt x="24930" y="49009"/>
                </a:lnTo>
                <a:lnTo>
                  <a:pt x="44170" y="49009"/>
                </a:lnTo>
                <a:lnTo>
                  <a:pt x="47764" y="49529"/>
                </a:lnTo>
                <a:lnTo>
                  <a:pt x="53162" y="51561"/>
                </a:lnTo>
                <a:lnTo>
                  <a:pt x="55092" y="53022"/>
                </a:lnTo>
                <a:lnTo>
                  <a:pt x="57403" y="56883"/>
                </a:lnTo>
                <a:lnTo>
                  <a:pt x="57975" y="59194"/>
                </a:lnTo>
                <a:lnTo>
                  <a:pt x="57953" y="61721"/>
                </a:lnTo>
                <a:lnTo>
                  <a:pt x="57835" y="65163"/>
                </a:lnTo>
                <a:lnTo>
                  <a:pt x="57048" y="67411"/>
                </a:lnTo>
                <a:lnTo>
                  <a:pt x="55283" y="69392"/>
                </a:lnTo>
                <a:lnTo>
                  <a:pt x="53543" y="71386"/>
                </a:lnTo>
                <a:lnTo>
                  <a:pt x="51130" y="72834"/>
                </a:lnTo>
                <a:lnTo>
                  <a:pt x="45021" y="74790"/>
                </a:lnTo>
                <a:lnTo>
                  <a:pt x="41465" y="75260"/>
                </a:lnTo>
                <a:lnTo>
                  <a:pt x="33654" y="75285"/>
                </a:lnTo>
                <a:lnTo>
                  <a:pt x="68117" y="75285"/>
                </a:lnTo>
                <a:lnTo>
                  <a:pt x="68275" y="75095"/>
                </a:lnTo>
                <a:lnTo>
                  <a:pt x="71246" y="69062"/>
                </a:lnTo>
                <a:lnTo>
                  <a:pt x="71983" y="65824"/>
                </a:lnTo>
                <a:lnTo>
                  <a:pt x="71958" y="58585"/>
                </a:lnTo>
                <a:lnTo>
                  <a:pt x="60096" y="43560"/>
                </a:lnTo>
                <a:lnTo>
                  <a:pt x="60096" y="39928"/>
                </a:lnTo>
                <a:lnTo>
                  <a:pt x="68986" y="26174"/>
                </a:lnTo>
                <a:lnTo>
                  <a:pt x="68973" y="19761"/>
                </a:lnTo>
                <a:lnTo>
                  <a:pt x="68325" y="16954"/>
                </a:lnTo>
                <a:lnTo>
                  <a:pt x="66954" y="14173"/>
                </a:lnTo>
                <a:lnTo>
                  <a:pt x="65937" y="12166"/>
                </a:lnTo>
                <a:close/>
              </a:path>
              <a:path w="72389" h="87629">
                <a:moveTo>
                  <a:pt x="42329" y="0"/>
                </a:moveTo>
                <a:lnTo>
                  <a:pt x="30683" y="0"/>
                </a:lnTo>
                <a:lnTo>
                  <a:pt x="25018" y="990"/>
                </a:lnTo>
                <a:lnTo>
                  <a:pt x="3301" y="25069"/>
                </a:lnTo>
                <a:lnTo>
                  <a:pt x="16675" y="25069"/>
                </a:lnTo>
                <a:lnTo>
                  <a:pt x="17640" y="20561"/>
                </a:lnTo>
                <a:lnTo>
                  <a:pt x="19761" y="17284"/>
                </a:lnTo>
                <a:lnTo>
                  <a:pt x="26301" y="13157"/>
                </a:lnTo>
                <a:lnTo>
                  <a:pt x="30899" y="12166"/>
                </a:lnTo>
                <a:lnTo>
                  <a:pt x="65937" y="12166"/>
                </a:lnTo>
                <a:lnTo>
                  <a:pt x="65544" y="11391"/>
                </a:lnTo>
                <a:lnTo>
                  <a:pt x="63512" y="8940"/>
                </a:lnTo>
                <a:lnTo>
                  <a:pt x="58115" y="4711"/>
                </a:lnTo>
                <a:lnTo>
                  <a:pt x="54787" y="3022"/>
                </a:lnTo>
                <a:lnTo>
                  <a:pt x="46888" y="609"/>
                </a:lnTo>
                <a:lnTo>
                  <a:pt x="423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623801" y="4745685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5" h="83820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5" h="83820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719889" y="4743564"/>
            <a:ext cx="77470" cy="87630"/>
          </a:xfrm>
          <a:custGeom>
            <a:avLst/>
            <a:gdLst/>
            <a:ahLst/>
            <a:cxnLst/>
            <a:rect l="l" t="t" r="r" b="b"/>
            <a:pathLst>
              <a:path w="77470" h="87629">
                <a:moveTo>
                  <a:pt x="46304" y="0"/>
                </a:moveTo>
                <a:lnTo>
                  <a:pt x="33794" y="0"/>
                </a:lnTo>
                <a:lnTo>
                  <a:pt x="28155" y="1015"/>
                </a:lnTo>
                <a:lnTo>
                  <a:pt x="2730" y="25399"/>
                </a:lnTo>
                <a:lnTo>
                  <a:pt x="901" y="30657"/>
                </a:lnTo>
                <a:lnTo>
                  <a:pt x="0" y="36487"/>
                </a:lnTo>
                <a:lnTo>
                  <a:pt x="0" y="49339"/>
                </a:lnTo>
                <a:lnTo>
                  <a:pt x="28206" y="86321"/>
                </a:lnTo>
                <a:lnTo>
                  <a:pt x="33959" y="87452"/>
                </a:lnTo>
                <a:lnTo>
                  <a:pt x="45618" y="87452"/>
                </a:lnTo>
                <a:lnTo>
                  <a:pt x="50241" y="86817"/>
                </a:lnTo>
                <a:lnTo>
                  <a:pt x="58394" y="84289"/>
                </a:lnTo>
                <a:lnTo>
                  <a:pt x="61912" y="82524"/>
                </a:lnTo>
                <a:lnTo>
                  <a:pt x="64858" y="80238"/>
                </a:lnTo>
                <a:lnTo>
                  <a:pt x="67830" y="77977"/>
                </a:lnTo>
                <a:lnTo>
                  <a:pt x="70218" y="75336"/>
                </a:lnTo>
                <a:lnTo>
                  <a:pt x="34721" y="75234"/>
                </a:lnTo>
                <a:lnTo>
                  <a:pt x="29908" y="73964"/>
                </a:lnTo>
                <a:lnTo>
                  <a:pt x="13868" y="43560"/>
                </a:lnTo>
                <a:lnTo>
                  <a:pt x="77266" y="43560"/>
                </a:lnTo>
                <a:lnTo>
                  <a:pt x="77152" y="33604"/>
                </a:lnTo>
                <a:lnTo>
                  <a:pt x="76846" y="31838"/>
                </a:lnTo>
                <a:lnTo>
                  <a:pt x="14693" y="31838"/>
                </a:lnTo>
                <a:lnTo>
                  <a:pt x="15138" y="29171"/>
                </a:lnTo>
                <a:lnTo>
                  <a:pt x="68218" y="12191"/>
                </a:lnTo>
                <a:lnTo>
                  <a:pt x="64744" y="8089"/>
                </a:lnTo>
                <a:lnTo>
                  <a:pt x="60896" y="5232"/>
                </a:lnTo>
                <a:lnTo>
                  <a:pt x="51701" y="1079"/>
                </a:lnTo>
                <a:lnTo>
                  <a:pt x="46304" y="0"/>
                </a:lnTo>
                <a:close/>
              </a:path>
              <a:path w="77470" h="87629">
                <a:moveTo>
                  <a:pt x="75780" y="62382"/>
                </a:moveTo>
                <a:lnTo>
                  <a:pt x="61582" y="62382"/>
                </a:lnTo>
                <a:lnTo>
                  <a:pt x="60350" y="66395"/>
                </a:lnTo>
                <a:lnTo>
                  <a:pt x="57975" y="69545"/>
                </a:lnTo>
                <a:lnTo>
                  <a:pt x="54483" y="71793"/>
                </a:lnTo>
                <a:lnTo>
                  <a:pt x="50990" y="74079"/>
                </a:lnTo>
                <a:lnTo>
                  <a:pt x="46304" y="75234"/>
                </a:lnTo>
                <a:lnTo>
                  <a:pt x="70279" y="75234"/>
                </a:lnTo>
                <a:lnTo>
                  <a:pt x="73888" y="69265"/>
                </a:lnTo>
                <a:lnTo>
                  <a:pt x="75120" y="65963"/>
                </a:lnTo>
                <a:lnTo>
                  <a:pt x="75780" y="62382"/>
                </a:lnTo>
                <a:close/>
              </a:path>
              <a:path w="77470" h="87629">
                <a:moveTo>
                  <a:pt x="68218" y="12191"/>
                </a:moveTo>
                <a:lnTo>
                  <a:pt x="39789" y="12191"/>
                </a:lnTo>
                <a:lnTo>
                  <a:pt x="43307" y="12217"/>
                </a:lnTo>
                <a:lnTo>
                  <a:pt x="46418" y="12738"/>
                </a:lnTo>
                <a:lnTo>
                  <a:pt x="62738" y="31838"/>
                </a:lnTo>
                <a:lnTo>
                  <a:pt x="76846" y="31838"/>
                </a:lnTo>
                <a:lnTo>
                  <a:pt x="76301" y="28701"/>
                </a:lnTo>
                <a:lnTo>
                  <a:pt x="73164" y="19430"/>
                </a:lnTo>
                <a:lnTo>
                  <a:pt x="70853" y="15303"/>
                </a:lnTo>
                <a:lnTo>
                  <a:pt x="68218" y="1219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813831" y="4743564"/>
            <a:ext cx="75565" cy="87630"/>
          </a:xfrm>
          <a:custGeom>
            <a:avLst/>
            <a:gdLst/>
            <a:ahLst/>
            <a:cxnLst/>
            <a:rect l="l" t="t" r="r" b="b"/>
            <a:pathLst>
              <a:path w="75564" h="87629">
                <a:moveTo>
                  <a:pt x="47053" y="0"/>
                </a:moveTo>
                <a:lnTo>
                  <a:pt x="33959" y="0"/>
                </a:lnTo>
                <a:lnTo>
                  <a:pt x="28206" y="1104"/>
                </a:lnTo>
                <a:lnTo>
                  <a:pt x="914" y="31622"/>
                </a:lnTo>
                <a:lnTo>
                  <a:pt x="0" y="37426"/>
                </a:lnTo>
                <a:lnTo>
                  <a:pt x="0" y="49923"/>
                </a:lnTo>
                <a:lnTo>
                  <a:pt x="28206" y="86321"/>
                </a:lnTo>
                <a:lnTo>
                  <a:pt x="33959" y="87452"/>
                </a:lnTo>
                <a:lnTo>
                  <a:pt x="46913" y="87452"/>
                </a:lnTo>
                <a:lnTo>
                  <a:pt x="52552" y="86296"/>
                </a:lnTo>
                <a:lnTo>
                  <a:pt x="62268" y="81787"/>
                </a:lnTo>
                <a:lnTo>
                  <a:pt x="66205" y="78651"/>
                </a:lnTo>
                <a:lnTo>
                  <a:pt x="68772" y="75260"/>
                </a:lnTo>
                <a:lnTo>
                  <a:pt x="44411" y="75260"/>
                </a:lnTo>
                <a:lnTo>
                  <a:pt x="35801" y="75234"/>
                </a:lnTo>
                <a:lnTo>
                  <a:pt x="31788" y="74358"/>
                </a:lnTo>
                <a:lnTo>
                  <a:pt x="28448" y="72618"/>
                </a:lnTo>
                <a:lnTo>
                  <a:pt x="25095" y="70916"/>
                </a:lnTo>
                <a:lnTo>
                  <a:pt x="14033" y="47612"/>
                </a:lnTo>
                <a:lnTo>
                  <a:pt x="14033" y="39242"/>
                </a:lnTo>
                <a:lnTo>
                  <a:pt x="68864" y="12191"/>
                </a:lnTo>
                <a:lnTo>
                  <a:pt x="66230" y="8674"/>
                </a:lnTo>
                <a:lnTo>
                  <a:pt x="62382" y="5587"/>
                </a:lnTo>
                <a:lnTo>
                  <a:pt x="52781" y="1155"/>
                </a:lnTo>
                <a:lnTo>
                  <a:pt x="47053" y="0"/>
                </a:lnTo>
                <a:close/>
              </a:path>
              <a:path w="75564" h="87629">
                <a:moveTo>
                  <a:pt x="75450" y="60236"/>
                </a:moveTo>
                <a:lnTo>
                  <a:pt x="61417" y="60236"/>
                </a:lnTo>
                <a:lnTo>
                  <a:pt x="60706" y="63347"/>
                </a:lnTo>
                <a:lnTo>
                  <a:pt x="59461" y="66014"/>
                </a:lnTo>
                <a:lnTo>
                  <a:pt x="55858" y="70497"/>
                </a:lnTo>
                <a:lnTo>
                  <a:pt x="53543" y="72212"/>
                </a:lnTo>
                <a:lnTo>
                  <a:pt x="47828" y="74625"/>
                </a:lnTo>
                <a:lnTo>
                  <a:pt x="44411" y="75260"/>
                </a:lnTo>
                <a:lnTo>
                  <a:pt x="68772" y="75260"/>
                </a:lnTo>
                <a:lnTo>
                  <a:pt x="72349" y="70472"/>
                </a:lnTo>
                <a:lnTo>
                  <a:pt x="74371" y="65709"/>
                </a:lnTo>
                <a:lnTo>
                  <a:pt x="75450" y="60236"/>
                </a:lnTo>
                <a:close/>
              </a:path>
              <a:path w="75564" h="87629">
                <a:moveTo>
                  <a:pt x="68864" y="12191"/>
                </a:moveTo>
                <a:lnTo>
                  <a:pt x="44246" y="12191"/>
                </a:lnTo>
                <a:lnTo>
                  <a:pt x="47498" y="12801"/>
                </a:lnTo>
                <a:lnTo>
                  <a:pt x="52971" y="15112"/>
                </a:lnTo>
                <a:lnTo>
                  <a:pt x="55194" y="16738"/>
                </a:lnTo>
                <a:lnTo>
                  <a:pt x="58724" y="20942"/>
                </a:lnTo>
                <a:lnTo>
                  <a:pt x="60045" y="23393"/>
                </a:lnTo>
                <a:lnTo>
                  <a:pt x="60921" y="26225"/>
                </a:lnTo>
                <a:lnTo>
                  <a:pt x="74955" y="26225"/>
                </a:lnTo>
                <a:lnTo>
                  <a:pt x="74015" y="21056"/>
                </a:lnTo>
                <a:lnTo>
                  <a:pt x="72097" y="16509"/>
                </a:lnTo>
                <a:lnTo>
                  <a:pt x="68864" y="1219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904801" y="4783080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5072" y="0"/>
                </a:lnTo>
              </a:path>
            </a:pathLst>
          </a:custGeom>
          <a:ln w="1238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965063" y="4743538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29">
                <a:moveTo>
                  <a:pt x="67885" y="12217"/>
                </a:moveTo>
                <a:lnTo>
                  <a:pt x="34505" y="12217"/>
                </a:lnTo>
                <a:lnTo>
                  <a:pt x="43446" y="12242"/>
                </a:lnTo>
                <a:lnTo>
                  <a:pt x="47358" y="12992"/>
                </a:lnTo>
                <a:lnTo>
                  <a:pt x="53352" y="15963"/>
                </a:lnTo>
                <a:lnTo>
                  <a:pt x="55537" y="17995"/>
                </a:lnTo>
                <a:lnTo>
                  <a:pt x="58280" y="23177"/>
                </a:lnTo>
                <a:lnTo>
                  <a:pt x="58966" y="26174"/>
                </a:lnTo>
                <a:lnTo>
                  <a:pt x="58940" y="32854"/>
                </a:lnTo>
                <a:lnTo>
                  <a:pt x="26111" y="32880"/>
                </a:lnTo>
                <a:lnTo>
                  <a:pt x="21183" y="33705"/>
                </a:lnTo>
                <a:lnTo>
                  <a:pt x="1739" y="50469"/>
                </a:lnTo>
                <a:lnTo>
                  <a:pt x="546" y="53708"/>
                </a:lnTo>
                <a:lnTo>
                  <a:pt x="0" y="57048"/>
                </a:lnTo>
                <a:lnTo>
                  <a:pt x="0" y="64008"/>
                </a:lnTo>
                <a:lnTo>
                  <a:pt x="25095" y="87477"/>
                </a:lnTo>
                <a:lnTo>
                  <a:pt x="33845" y="87477"/>
                </a:lnTo>
                <a:lnTo>
                  <a:pt x="55803" y="76606"/>
                </a:lnTo>
                <a:lnTo>
                  <a:pt x="72640" y="76606"/>
                </a:lnTo>
                <a:lnTo>
                  <a:pt x="72639" y="75285"/>
                </a:lnTo>
                <a:lnTo>
                  <a:pt x="33350" y="75285"/>
                </a:lnTo>
                <a:lnTo>
                  <a:pt x="29222" y="75260"/>
                </a:lnTo>
                <a:lnTo>
                  <a:pt x="25704" y="74650"/>
                </a:lnTo>
                <a:lnTo>
                  <a:pt x="22834" y="73380"/>
                </a:lnTo>
                <a:lnTo>
                  <a:pt x="19977" y="72148"/>
                </a:lnTo>
                <a:lnTo>
                  <a:pt x="14008" y="54927"/>
                </a:lnTo>
                <a:lnTo>
                  <a:pt x="15633" y="51041"/>
                </a:lnTo>
                <a:lnTo>
                  <a:pt x="22148" y="45516"/>
                </a:lnTo>
                <a:lnTo>
                  <a:pt x="27190" y="44107"/>
                </a:lnTo>
                <a:lnTo>
                  <a:pt x="72627" y="44081"/>
                </a:lnTo>
                <a:lnTo>
                  <a:pt x="72618" y="22504"/>
                </a:lnTo>
                <a:lnTo>
                  <a:pt x="71183" y="17246"/>
                </a:lnTo>
                <a:lnTo>
                  <a:pt x="67885" y="12217"/>
                </a:lnTo>
                <a:close/>
              </a:path>
              <a:path w="73025" h="87629">
                <a:moveTo>
                  <a:pt x="72640" y="76606"/>
                </a:moveTo>
                <a:lnTo>
                  <a:pt x="59436" y="76606"/>
                </a:lnTo>
                <a:lnTo>
                  <a:pt x="59436" y="85356"/>
                </a:lnTo>
                <a:lnTo>
                  <a:pt x="72644" y="85356"/>
                </a:lnTo>
                <a:lnTo>
                  <a:pt x="72640" y="76606"/>
                </a:lnTo>
                <a:close/>
              </a:path>
              <a:path w="73025" h="87629">
                <a:moveTo>
                  <a:pt x="72627" y="44081"/>
                </a:moveTo>
                <a:lnTo>
                  <a:pt x="58940" y="44081"/>
                </a:lnTo>
                <a:lnTo>
                  <a:pt x="58915" y="55003"/>
                </a:lnTo>
                <a:lnTo>
                  <a:pt x="58229" y="58089"/>
                </a:lnTo>
                <a:lnTo>
                  <a:pt x="33350" y="75285"/>
                </a:lnTo>
                <a:lnTo>
                  <a:pt x="72639" y="75285"/>
                </a:lnTo>
                <a:lnTo>
                  <a:pt x="72627" y="44081"/>
                </a:lnTo>
                <a:close/>
              </a:path>
              <a:path w="73025" h="87629">
                <a:moveTo>
                  <a:pt x="45326" y="0"/>
                </a:moveTo>
                <a:lnTo>
                  <a:pt x="7353" y="14744"/>
                </a:lnTo>
                <a:lnTo>
                  <a:pt x="5283" y="24269"/>
                </a:lnTo>
                <a:lnTo>
                  <a:pt x="19316" y="24269"/>
                </a:lnTo>
                <a:lnTo>
                  <a:pt x="19532" y="21818"/>
                </a:lnTo>
                <a:lnTo>
                  <a:pt x="20396" y="19697"/>
                </a:lnTo>
                <a:lnTo>
                  <a:pt x="23355" y="16129"/>
                </a:lnTo>
                <a:lnTo>
                  <a:pt x="25476" y="14719"/>
                </a:lnTo>
                <a:lnTo>
                  <a:pt x="31064" y="12738"/>
                </a:lnTo>
                <a:lnTo>
                  <a:pt x="34505" y="12217"/>
                </a:lnTo>
                <a:lnTo>
                  <a:pt x="67885" y="12217"/>
                </a:lnTo>
                <a:lnTo>
                  <a:pt x="65595" y="8724"/>
                </a:lnTo>
                <a:lnTo>
                  <a:pt x="61633" y="5499"/>
                </a:lnTo>
                <a:lnTo>
                  <a:pt x="51396" y="1104"/>
                </a:lnTo>
                <a:lnTo>
                  <a:pt x="4532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063462" y="4745685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5" h="83820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5" h="83820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158229" y="4743538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29">
                <a:moveTo>
                  <a:pt x="67885" y="12217"/>
                </a:moveTo>
                <a:lnTo>
                  <a:pt x="34505" y="12217"/>
                </a:lnTo>
                <a:lnTo>
                  <a:pt x="43446" y="12242"/>
                </a:lnTo>
                <a:lnTo>
                  <a:pt x="47358" y="12992"/>
                </a:lnTo>
                <a:lnTo>
                  <a:pt x="53352" y="15963"/>
                </a:lnTo>
                <a:lnTo>
                  <a:pt x="55524" y="17995"/>
                </a:lnTo>
                <a:lnTo>
                  <a:pt x="58280" y="23177"/>
                </a:lnTo>
                <a:lnTo>
                  <a:pt x="58966" y="26174"/>
                </a:lnTo>
                <a:lnTo>
                  <a:pt x="58940" y="32854"/>
                </a:lnTo>
                <a:lnTo>
                  <a:pt x="26111" y="32880"/>
                </a:lnTo>
                <a:lnTo>
                  <a:pt x="21183" y="33705"/>
                </a:lnTo>
                <a:lnTo>
                  <a:pt x="1739" y="50469"/>
                </a:lnTo>
                <a:lnTo>
                  <a:pt x="546" y="53708"/>
                </a:lnTo>
                <a:lnTo>
                  <a:pt x="0" y="57048"/>
                </a:lnTo>
                <a:lnTo>
                  <a:pt x="0" y="64008"/>
                </a:lnTo>
                <a:lnTo>
                  <a:pt x="660" y="67411"/>
                </a:lnTo>
                <a:lnTo>
                  <a:pt x="3302" y="73888"/>
                </a:lnTo>
                <a:lnTo>
                  <a:pt x="5232" y="76771"/>
                </a:lnTo>
                <a:lnTo>
                  <a:pt x="7759" y="79273"/>
                </a:lnTo>
                <a:lnTo>
                  <a:pt x="10287" y="81813"/>
                </a:lnTo>
                <a:lnTo>
                  <a:pt x="13423" y="83820"/>
                </a:lnTo>
                <a:lnTo>
                  <a:pt x="20828" y="86728"/>
                </a:lnTo>
                <a:lnTo>
                  <a:pt x="25095" y="87477"/>
                </a:lnTo>
                <a:lnTo>
                  <a:pt x="33845" y="87477"/>
                </a:lnTo>
                <a:lnTo>
                  <a:pt x="55803" y="76606"/>
                </a:lnTo>
                <a:lnTo>
                  <a:pt x="72640" y="76606"/>
                </a:lnTo>
                <a:lnTo>
                  <a:pt x="72639" y="75285"/>
                </a:lnTo>
                <a:lnTo>
                  <a:pt x="33350" y="75285"/>
                </a:lnTo>
                <a:lnTo>
                  <a:pt x="29222" y="75260"/>
                </a:lnTo>
                <a:lnTo>
                  <a:pt x="25704" y="74650"/>
                </a:lnTo>
                <a:lnTo>
                  <a:pt x="22834" y="73380"/>
                </a:lnTo>
                <a:lnTo>
                  <a:pt x="19977" y="72148"/>
                </a:lnTo>
                <a:lnTo>
                  <a:pt x="14008" y="54927"/>
                </a:lnTo>
                <a:lnTo>
                  <a:pt x="15633" y="51041"/>
                </a:lnTo>
                <a:lnTo>
                  <a:pt x="22148" y="45516"/>
                </a:lnTo>
                <a:lnTo>
                  <a:pt x="27190" y="44107"/>
                </a:lnTo>
                <a:lnTo>
                  <a:pt x="72627" y="44081"/>
                </a:lnTo>
                <a:lnTo>
                  <a:pt x="72618" y="22504"/>
                </a:lnTo>
                <a:lnTo>
                  <a:pt x="71183" y="17246"/>
                </a:lnTo>
                <a:lnTo>
                  <a:pt x="67885" y="12217"/>
                </a:lnTo>
                <a:close/>
              </a:path>
              <a:path w="73025" h="87629">
                <a:moveTo>
                  <a:pt x="72640" y="76606"/>
                </a:moveTo>
                <a:lnTo>
                  <a:pt x="59436" y="76606"/>
                </a:lnTo>
                <a:lnTo>
                  <a:pt x="59436" y="85356"/>
                </a:lnTo>
                <a:lnTo>
                  <a:pt x="72644" y="85356"/>
                </a:lnTo>
                <a:lnTo>
                  <a:pt x="72640" y="76606"/>
                </a:lnTo>
                <a:close/>
              </a:path>
              <a:path w="73025" h="87629">
                <a:moveTo>
                  <a:pt x="72627" y="44081"/>
                </a:moveTo>
                <a:lnTo>
                  <a:pt x="58940" y="44081"/>
                </a:lnTo>
                <a:lnTo>
                  <a:pt x="58915" y="55003"/>
                </a:lnTo>
                <a:lnTo>
                  <a:pt x="58229" y="58089"/>
                </a:lnTo>
                <a:lnTo>
                  <a:pt x="33350" y="75285"/>
                </a:lnTo>
                <a:lnTo>
                  <a:pt x="72639" y="75285"/>
                </a:lnTo>
                <a:lnTo>
                  <a:pt x="72627" y="44081"/>
                </a:lnTo>
                <a:close/>
              </a:path>
              <a:path w="73025" h="87629">
                <a:moveTo>
                  <a:pt x="45326" y="0"/>
                </a:moveTo>
                <a:lnTo>
                  <a:pt x="7340" y="14744"/>
                </a:lnTo>
                <a:lnTo>
                  <a:pt x="5283" y="24269"/>
                </a:lnTo>
                <a:lnTo>
                  <a:pt x="19316" y="24269"/>
                </a:lnTo>
                <a:lnTo>
                  <a:pt x="19532" y="21818"/>
                </a:lnTo>
                <a:lnTo>
                  <a:pt x="20396" y="19697"/>
                </a:lnTo>
                <a:lnTo>
                  <a:pt x="23355" y="16129"/>
                </a:lnTo>
                <a:lnTo>
                  <a:pt x="25476" y="14719"/>
                </a:lnTo>
                <a:lnTo>
                  <a:pt x="31064" y="12738"/>
                </a:lnTo>
                <a:lnTo>
                  <a:pt x="34505" y="12217"/>
                </a:lnTo>
                <a:lnTo>
                  <a:pt x="67885" y="12217"/>
                </a:lnTo>
                <a:lnTo>
                  <a:pt x="65595" y="8724"/>
                </a:lnTo>
                <a:lnTo>
                  <a:pt x="61633" y="5499"/>
                </a:lnTo>
                <a:lnTo>
                  <a:pt x="51396" y="1104"/>
                </a:lnTo>
                <a:lnTo>
                  <a:pt x="4532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247219" y="4745685"/>
            <a:ext cx="83185" cy="83820"/>
          </a:xfrm>
          <a:custGeom>
            <a:avLst/>
            <a:gdLst/>
            <a:ahLst/>
            <a:cxnLst/>
            <a:rect l="l" t="t" r="r" b="b"/>
            <a:pathLst>
              <a:path w="83185" h="83820">
                <a:moveTo>
                  <a:pt x="0" y="70002"/>
                </a:moveTo>
                <a:lnTo>
                  <a:pt x="0" y="83210"/>
                </a:lnTo>
                <a:lnTo>
                  <a:pt x="7924" y="83235"/>
                </a:lnTo>
                <a:lnTo>
                  <a:pt x="12331" y="82410"/>
                </a:lnTo>
                <a:lnTo>
                  <a:pt x="19761" y="78943"/>
                </a:lnTo>
                <a:lnTo>
                  <a:pt x="22783" y="76136"/>
                </a:lnTo>
                <a:lnTo>
                  <a:pt x="26528" y="70027"/>
                </a:lnTo>
                <a:lnTo>
                  <a:pt x="5613" y="70027"/>
                </a:lnTo>
                <a:lnTo>
                  <a:pt x="0" y="70002"/>
                </a:lnTo>
                <a:close/>
              </a:path>
              <a:path w="83185" h="83820">
                <a:moveTo>
                  <a:pt x="82880" y="12217"/>
                </a:moveTo>
                <a:lnTo>
                  <a:pt x="68681" y="12217"/>
                </a:lnTo>
                <a:lnTo>
                  <a:pt x="68681" y="83210"/>
                </a:lnTo>
                <a:lnTo>
                  <a:pt x="82880" y="83210"/>
                </a:lnTo>
                <a:lnTo>
                  <a:pt x="82880" y="12217"/>
                </a:lnTo>
                <a:close/>
              </a:path>
              <a:path w="83185" h="83820">
                <a:moveTo>
                  <a:pt x="82880" y="0"/>
                </a:moveTo>
                <a:lnTo>
                  <a:pt x="19151" y="0"/>
                </a:lnTo>
                <a:lnTo>
                  <a:pt x="19151" y="39547"/>
                </a:lnTo>
                <a:lnTo>
                  <a:pt x="18821" y="45681"/>
                </a:lnTo>
                <a:lnTo>
                  <a:pt x="10096" y="68237"/>
                </a:lnTo>
                <a:lnTo>
                  <a:pt x="8026" y="69456"/>
                </a:lnTo>
                <a:lnTo>
                  <a:pt x="5613" y="70027"/>
                </a:lnTo>
                <a:lnTo>
                  <a:pt x="26528" y="70027"/>
                </a:lnTo>
                <a:lnTo>
                  <a:pt x="32194" y="42075"/>
                </a:lnTo>
                <a:lnTo>
                  <a:pt x="32194" y="12217"/>
                </a:lnTo>
                <a:lnTo>
                  <a:pt x="82880" y="12217"/>
                </a:lnTo>
                <a:lnTo>
                  <a:pt x="8288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357010" y="4745685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2" y="83210"/>
                </a:lnTo>
                <a:lnTo>
                  <a:pt x="30670" y="64388"/>
                </a:lnTo>
                <a:lnTo>
                  <a:pt x="13703" y="64388"/>
                </a:lnTo>
                <a:lnTo>
                  <a:pt x="13703" y="0"/>
                </a:lnTo>
                <a:close/>
              </a:path>
              <a:path w="74295" h="83820">
                <a:moveTo>
                  <a:pt x="74295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5" y="83210"/>
                </a:lnTo>
                <a:lnTo>
                  <a:pt x="74295" y="18821"/>
                </a:lnTo>
                <a:close/>
              </a:path>
              <a:path w="74295" h="83820">
                <a:moveTo>
                  <a:pt x="74295" y="0"/>
                </a:moveTo>
                <a:lnTo>
                  <a:pt x="53822" y="0"/>
                </a:lnTo>
                <a:lnTo>
                  <a:pt x="17335" y="64388"/>
                </a:lnTo>
                <a:lnTo>
                  <a:pt x="30670" y="64388"/>
                </a:lnTo>
                <a:lnTo>
                  <a:pt x="56959" y="18821"/>
                </a:lnTo>
                <a:lnTo>
                  <a:pt x="74295" y="18821"/>
                </a:lnTo>
                <a:lnTo>
                  <a:pt x="742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449796" y="4745685"/>
            <a:ext cx="71755" cy="83820"/>
          </a:xfrm>
          <a:custGeom>
            <a:avLst/>
            <a:gdLst/>
            <a:ahLst/>
            <a:cxnLst/>
            <a:rect l="l" t="t" r="r" b="b"/>
            <a:pathLst>
              <a:path w="71754" h="83820">
                <a:moveTo>
                  <a:pt x="42926" y="12217"/>
                </a:moveTo>
                <a:lnTo>
                  <a:pt x="28892" y="12217"/>
                </a:lnTo>
                <a:lnTo>
                  <a:pt x="28892" y="83210"/>
                </a:lnTo>
                <a:lnTo>
                  <a:pt x="42926" y="83210"/>
                </a:lnTo>
                <a:lnTo>
                  <a:pt x="42926" y="12217"/>
                </a:lnTo>
                <a:close/>
              </a:path>
              <a:path w="71754" h="83820">
                <a:moveTo>
                  <a:pt x="71653" y="0"/>
                </a:moveTo>
                <a:lnTo>
                  <a:pt x="0" y="0"/>
                </a:lnTo>
                <a:lnTo>
                  <a:pt x="0" y="12217"/>
                </a:lnTo>
                <a:lnTo>
                  <a:pt x="71653" y="12217"/>
                </a:lnTo>
                <a:lnTo>
                  <a:pt x="716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539941" y="4745685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1" y="83210"/>
                </a:lnTo>
                <a:lnTo>
                  <a:pt x="30670" y="64388"/>
                </a:lnTo>
                <a:lnTo>
                  <a:pt x="13703" y="64388"/>
                </a:lnTo>
                <a:lnTo>
                  <a:pt x="13703" y="0"/>
                </a:lnTo>
                <a:close/>
              </a:path>
              <a:path w="74295" h="83820">
                <a:moveTo>
                  <a:pt x="74294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4" y="83210"/>
                </a:lnTo>
                <a:lnTo>
                  <a:pt x="74294" y="18821"/>
                </a:lnTo>
                <a:close/>
              </a:path>
              <a:path w="74295" h="83820">
                <a:moveTo>
                  <a:pt x="74294" y="0"/>
                </a:moveTo>
                <a:lnTo>
                  <a:pt x="53822" y="0"/>
                </a:lnTo>
                <a:lnTo>
                  <a:pt x="17335" y="64388"/>
                </a:lnTo>
                <a:lnTo>
                  <a:pt x="30670" y="64388"/>
                </a:lnTo>
                <a:lnTo>
                  <a:pt x="56959" y="18821"/>
                </a:lnTo>
                <a:lnTo>
                  <a:pt x="74294" y="18821"/>
                </a:lnTo>
                <a:lnTo>
                  <a:pt x="742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641312" y="4745685"/>
            <a:ext cx="73025" cy="83820"/>
          </a:xfrm>
          <a:custGeom>
            <a:avLst/>
            <a:gdLst/>
            <a:ahLst/>
            <a:cxnLst/>
            <a:rect l="l" t="t" r="r" b="b"/>
            <a:pathLst>
              <a:path w="73025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54223" y="46558"/>
                </a:lnTo>
                <a:lnTo>
                  <a:pt x="51015" y="40119"/>
                </a:lnTo>
                <a:lnTo>
                  <a:pt x="53940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3025" h="83820">
                <a:moveTo>
                  <a:pt x="54223" y="46558"/>
                </a:moveTo>
                <a:lnTo>
                  <a:pt x="38963" y="46558"/>
                </a:lnTo>
                <a:lnTo>
                  <a:pt x="57454" y="83210"/>
                </a:lnTo>
                <a:lnTo>
                  <a:pt x="72478" y="83210"/>
                </a:lnTo>
                <a:lnTo>
                  <a:pt x="54223" y="46558"/>
                </a:lnTo>
                <a:close/>
              </a:path>
              <a:path w="73025" h="83820">
                <a:moveTo>
                  <a:pt x="71323" y="0"/>
                </a:moveTo>
                <a:lnTo>
                  <a:pt x="56629" y="0"/>
                </a:lnTo>
                <a:lnTo>
                  <a:pt x="39293" y="34340"/>
                </a:lnTo>
                <a:lnTo>
                  <a:pt x="53940" y="34340"/>
                </a:lnTo>
                <a:lnTo>
                  <a:pt x="713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733768" y="4745685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1" y="83210"/>
                </a:lnTo>
                <a:lnTo>
                  <a:pt x="30670" y="64388"/>
                </a:lnTo>
                <a:lnTo>
                  <a:pt x="13703" y="64388"/>
                </a:lnTo>
                <a:lnTo>
                  <a:pt x="13703" y="0"/>
                </a:lnTo>
                <a:close/>
              </a:path>
              <a:path w="74295" h="83820">
                <a:moveTo>
                  <a:pt x="74294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4" y="83210"/>
                </a:lnTo>
                <a:lnTo>
                  <a:pt x="74294" y="18821"/>
                </a:lnTo>
                <a:close/>
              </a:path>
              <a:path w="74295" h="83820">
                <a:moveTo>
                  <a:pt x="74294" y="0"/>
                </a:moveTo>
                <a:lnTo>
                  <a:pt x="53822" y="0"/>
                </a:lnTo>
                <a:lnTo>
                  <a:pt x="17335" y="64388"/>
                </a:lnTo>
                <a:lnTo>
                  <a:pt x="30670" y="64388"/>
                </a:lnTo>
                <a:lnTo>
                  <a:pt x="56959" y="18821"/>
                </a:lnTo>
                <a:lnTo>
                  <a:pt x="74294" y="18821"/>
                </a:lnTo>
                <a:lnTo>
                  <a:pt x="742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655489" y="4912931"/>
            <a:ext cx="1334833" cy="1509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409795" y="5147373"/>
            <a:ext cx="1245679" cy="874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723166" y="5147373"/>
            <a:ext cx="1111935" cy="3105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409495" y="5309323"/>
            <a:ext cx="40005" cy="148590"/>
          </a:xfrm>
          <a:custGeom>
            <a:avLst/>
            <a:gdLst/>
            <a:ahLst/>
            <a:cxnLst/>
            <a:rect l="l" t="t" r="r" b="b"/>
            <a:pathLst>
              <a:path w="40004" h="148589">
                <a:moveTo>
                  <a:pt x="38603" y="0"/>
                </a:moveTo>
                <a:lnTo>
                  <a:pt x="25065" y="0"/>
                </a:lnTo>
                <a:lnTo>
                  <a:pt x="21649" y="4292"/>
                </a:lnTo>
                <a:lnTo>
                  <a:pt x="18435" y="9029"/>
                </a:lnTo>
                <a:lnTo>
                  <a:pt x="15438" y="14198"/>
                </a:lnTo>
                <a:lnTo>
                  <a:pt x="12403" y="19380"/>
                </a:lnTo>
                <a:lnTo>
                  <a:pt x="9761" y="25006"/>
                </a:lnTo>
                <a:lnTo>
                  <a:pt x="7450" y="31153"/>
                </a:lnTo>
                <a:lnTo>
                  <a:pt x="5113" y="37261"/>
                </a:lnTo>
                <a:lnTo>
                  <a:pt x="3278" y="43967"/>
                </a:lnTo>
                <a:lnTo>
                  <a:pt x="655" y="58064"/>
                </a:lnTo>
                <a:lnTo>
                  <a:pt x="0" y="65633"/>
                </a:lnTo>
                <a:lnTo>
                  <a:pt x="2" y="82080"/>
                </a:lnTo>
                <a:lnTo>
                  <a:pt x="696" y="89814"/>
                </a:lnTo>
                <a:lnTo>
                  <a:pt x="2065" y="96939"/>
                </a:lnTo>
                <a:lnTo>
                  <a:pt x="3411" y="104178"/>
                </a:lnTo>
                <a:lnTo>
                  <a:pt x="16073" y="134340"/>
                </a:lnTo>
                <a:lnTo>
                  <a:pt x="19197" y="139598"/>
                </a:lnTo>
                <a:lnTo>
                  <a:pt x="22614" y="144322"/>
                </a:lnTo>
                <a:lnTo>
                  <a:pt x="26221" y="148589"/>
                </a:lnTo>
                <a:lnTo>
                  <a:pt x="39759" y="148589"/>
                </a:lnTo>
                <a:lnTo>
                  <a:pt x="36342" y="144106"/>
                </a:lnTo>
                <a:lnTo>
                  <a:pt x="33040" y="139242"/>
                </a:lnTo>
                <a:lnTo>
                  <a:pt x="16886" y="104101"/>
                </a:lnTo>
                <a:lnTo>
                  <a:pt x="15438" y="96939"/>
                </a:lnTo>
                <a:lnTo>
                  <a:pt x="13945" y="89738"/>
                </a:lnTo>
                <a:lnTo>
                  <a:pt x="13203" y="82080"/>
                </a:lnTo>
                <a:lnTo>
                  <a:pt x="13203" y="65633"/>
                </a:lnTo>
                <a:lnTo>
                  <a:pt x="23338" y="25349"/>
                </a:lnTo>
                <a:lnTo>
                  <a:pt x="35276" y="4483"/>
                </a:lnTo>
                <a:lnTo>
                  <a:pt x="386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463618" y="5351436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5" h="83820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5" h="83820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558385" y="5349290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29">
                <a:moveTo>
                  <a:pt x="67885" y="12217"/>
                </a:moveTo>
                <a:lnTo>
                  <a:pt x="34505" y="12217"/>
                </a:lnTo>
                <a:lnTo>
                  <a:pt x="43446" y="12242"/>
                </a:lnTo>
                <a:lnTo>
                  <a:pt x="47358" y="12992"/>
                </a:lnTo>
                <a:lnTo>
                  <a:pt x="53352" y="15963"/>
                </a:lnTo>
                <a:lnTo>
                  <a:pt x="55537" y="17995"/>
                </a:lnTo>
                <a:lnTo>
                  <a:pt x="58280" y="23177"/>
                </a:lnTo>
                <a:lnTo>
                  <a:pt x="58966" y="26174"/>
                </a:lnTo>
                <a:lnTo>
                  <a:pt x="58940" y="32854"/>
                </a:lnTo>
                <a:lnTo>
                  <a:pt x="26111" y="32880"/>
                </a:lnTo>
                <a:lnTo>
                  <a:pt x="21183" y="33705"/>
                </a:lnTo>
                <a:lnTo>
                  <a:pt x="1739" y="50469"/>
                </a:lnTo>
                <a:lnTo>
                  <a:pt x="546" y="53708"/>
                </a:lnTo>
                <a:lnTo>
                  <a:pt x="0" y="57048"/>
                </a:lnTo>
                <a:lnTo>
                  <a:pt x="0" y="64007"/>
                </a:lnTo>
                <a:lnTo>
                  <a:pt x="660" y="67411"/>
                </a:lnTo>
                <a:lnTo>
                  <a:pt x="3302" y="73888"/>
                </a:lnTo>
                <a:lnTo>
                  <a:pt x="5232" y="76771"/>
                </a:lnTo>
                <a:lnTo>
                  <a:pt x="7759" y="79273"/>
                </a:lnTo>
                <a:lnTo>
                  <a:pt x="10287" y="81813"/>
                </a:lnTo>
                <a:lnTo>
                  <a:pt x="13423" y="83819"/>
                </a:lnTo>
                <a:lnTo>
                  <a:pt x="20828" y="86728"/>
                </a:lnTo>
                <a:lnTo>
                  <a:pt x="25095" y="87477"/>
                </a:lnTo>
                <a:lnTo>
                  <a:pt x="33845" y="87477"/>
                </a:lnTo>
                <a:lnTo>
                  <a:pt x="55803" y="76606"/>
                </a:lnTo>
                <a:lnTo>
                  <a:pt x="72640" y="76606"/>
                </a:lnTo>
                <a:lnTo>
                  <a:pt x="72639" y="75285"/>
                </a:lnTo>
                <a:lnTo>
                  <a:pt x="33350" y="75285"/>
                </a:lnTo>
                <a:lnTo>
                  <a:pt x="29222" y="75260"/>
                </a:lnTo>
                <a:lnTo>
                  <a:pt x="14008" y="54927"/>
                </a:lnTo>
                <a:lnTo>
                  <a:pt x="15633" y="51041"/>
                </a:lnTo>
                <a:lnTo>
                  <a:pt x="22148" y="45516"/>
                </a:lnTo>
                <a:lnTo>
                  <a:pt x="27190" y="44107"/>
                </a:lnTo>
                <a:lnTo>
                  <a:pt x="72627" y="44081"/>
                </a:lnTo>
                <a:lnTo>
                  <a:pt x="72618" y="22504"/>
                </a:lnTo>
                <a:lnTo>
                  <a:pt x="71183" y="17246"/>
                </a:lnTo>
                <a:lnTo>
                  <a:pt x="67885" y="12217"/>
                </a:lnTo>
                <a:close/>
              </a:path>
              <a:path w="73025" h="87629">
                <a:moveTo>
                  <a:pt x="72640" y="76606"/>
                </a:moveTo>
                <a:lnTo>
                  <a:pt x="59436" y="76606"/>
                </a:lnTo>
                <a:lnTo>
                  <a:pt x="59436" y="85356"/>
                </a:lnTo>
                <a:lnTo>
                  <a:pt x="72644" y="85356"/>
                </a:lnTo>
                <a:lnTo>
                  <a:pt x="72640" y="76606"/>
                </a:lnTo>
                <a:close/>
              </a:path>
              <a:path w="73025" h="87629">
                <a:moveTo>
                  <a:pt x="72627" y="44081"/>
                </a:moveTo>
                <a:lnTo>
                  <a:pt x="58940" y="44081"/>
                </a:lnTo>
                <a:lnTo>
                  <a:pt x="58915" y="55003"/>
                </a:lnTo>
                <a:lnTo>
                  <a:pt x="58229" y="58089"/>
                </a:lnTo>
                <a:lnTo>
                  <a:pt x="33350" y="75285"/>
                </a:lnTo>
                <a:lnTo>
                  <a:pt x="72639" y="75285"/>
                </a:lnTo>
                <a:lnTo>
                  <a:pt x="72627" y="44081"/>
                </a:lnTo>
                <a:close/>
              </a:path>
              <a:path w="73025" h="87629">
                <a:moveTo>
                  <a:pt x="45326" y="0"/>
                </a:moveTo>
                <a:lnTo>
                  <a:pt x="7353" y="14744"/>
                </a:lnTo>
                <a:lnTo>
                  <a:pt x="5283" y="24269"/>
                </a:lnTo>
                <a:lnTo>
                  <a:pt x="19316" y="24269"/>
                </a:lnTo>
                <a:lnTo>
                  <a:pt x="19532" y="21818"/>
                </a:lnTo>
                <a:lnTo>
                  <a:pt x="20396" y="19710"/>
                </a:lnTo>
                <a:lnTo>
                  <a:pt x="23355" y="16128"/>
                </a:lnTo>
                <a:lnTo>
                  <a:pt x="25476" y="14719"/>
                </a:lnTo>
                <a:lnTo>
                  <a:pt x="31064" y="12738"/>
                </a:lnTo>
                <a:lnTo>
                  <a:pt x="34505" y="12217"/>
                </a:lnTo>
                <a:lnTo>
                  <a:pt x="67885" y="12217"/>
                </a:lnTo>
                <a:lnTo>
                  <a:pt x="65595" y="8724"/>
                </a:lnTo>
                <a:lnTo>
                  <a:pt x="61633" y="5511"/>
                </a:lnTo>
                <a:lnTo>
                  <a:pt x="51396" y="1104"/>
                </a:lnTo>
                <a:lnTo>
                  <a:pt x="4532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702683" y="5349290"/>
            <a:ext cx="1057630" cy="1183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965388" y="3699497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965388" y="4103827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965388" y="4305744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965388" y="4709579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955076" y="5147373"/>
            <a:ext cx="2846184" cy="5222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960029" y="3698786"/>
            <a:ext cx="2377249" cy="3240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9534600" y="3734117"/>
            <a:ext cx="1503032" cy="2887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8193341" y="4105262"/>
            <a:ext cx="1989607" cy="3219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9233801" y="4139933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59" h="83820">
                <a:moveTo>
                  <a:pt x="73469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12217"/>
                </a:lnTo>
                <a:lnTo>
                  <a:pt x="73469" y="12217"/>
                </a:lnTo>
                <a:lnTo>
                  <a:pt x="73469" y="0"/>
                </a:lnTo>
                <a:close/>
              </a:path>
              <a:path w="73659" h="83820">
                <a:moveTo>
                  <a:pt x="73469" y="12217"/>
                </a:moveTo>
                <a:lnTo>
                  <a:pt x="59435" y="12217"/>
                </a:lnTo>
                <a:lnTo>
                  <a:pt x="59435" y="83210"/>
                </a:lnTo>
                <a:lnTo>
                  <a:pt x="73469" y="83210"/>
                </a:lnTo>
                <a:lnTo>
                  <a:pt x="73469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9334334" y="4137812"/>
            <a:ext cx="80010" cy="118745"/>
          </a:xfrm>
          <a:custGeom>
            <a:avLst/>
            <a:gdLst/>
            <a:ahLst/>
            <a:cxnLst/>
            <a:rect l="l" t="t" r="r" b="b"/>
            <a:pathLst>
              <a:path w="80009" h="118745">
                <a:moveTo>
                  <a:pt x="13538" y="2120"/>
                </a:moveTo>
                <a:lnTo>
                  <a:pt x="0" y="2120"/>
                </a:lnTo>
                <a:lnTo>
                  <a:pt x="0" y="118351"/>
                </a:lnTo>
                <a:lnTo>
                  <a:pt x="14033" y="118351"/>
                </a:lnTo>
                <a:lnTo>
                  <a:pt x="14033" y="76415"/>
                </a:lnTo>
                <a:lnTo>
                  <a:pt x="68831" y="76415"/>
                </a:lnTo>
                <a:lnTo>
                  <a:pt x="69774" y="75234"/>
                </a:lnTo>
                <a:lnTo>
                  <a:pt x="35331" y="75234"/>
                </a:lnTo>
                <a:lnTo>
                  <a:pt x="31368" y="74345"/>
                </a:lnTo>
                <a:lnTo>
                  <a:pt x="13933" y="48374"/>
                </a:lnTo>
                <a:lnTo>
                  <a:pt x="13933" y="39077"/>
                </a:lnTo>
                <a:lnTo>
                  <a:pt x="69599" y="12191"/>
                </a:lnTo>
                <a:lnTo>
                  <a:pt x="68684" y="11036"/>
                </a:lnTo>
                <a:lnTo>
                  <a:pt x="13538" y="11036"/>
                </a:lnTo>
                <a:lnTo>
                  <a:pt x="13538" y="2120"/>
                </a:lnTo>
                <a:close/>
              </a:path>
              <a:path w="80009" h="118745">
                <a:moveTo>
                  <a:pt x="68831" y="76415"/>
                </a:moveTo>
                <a:lnTo>
                  <a:pt x="17665" y="76415"/>
                </a:lnTo>
                <a:lnTo>
                  <a:pt x="19151" y="78422"/>
                </a:lnTo>
                <a:lnTo>
                  <a:pt x="38722" y="87452"/>
                </a:lnTo>
                <a:lnTo>
                  <a:pt x="48844" y="87452"/>
                </a:lnTo>
                <a:lnTo>
                  <a:pt x="53962" y="86347"/>
                </a:lnTo>
                <a:lnTo>
                  <a:pt x="62991" y="82003"/>
                </a:lnTo>
                <a:lnTo>
                  <a:pt x="66814" y="78943"/>
                </a:lnTo>
                <a:lnTo>
                  <a:pt x="68831" y="76415"/>
                </a:lnTo>
                <a:close/>
              </a:path>
              <a:path w="80009" h="118745">
                <a:moveTo>
                  <a:pt x="69599" y="12191"/>
                </a:moveTo>
                <a:lnTo>
                  <a:pt x="39954" y="12191"/>
                </a:lnTo>
                <a:lnTo>
                  <a:pt x="44132" y="12217"/>
                </a:lnTo>
                <a:lnTo>
                  <a:pt x="47790" y="12992"/>
                </a:lnTo>
                <a:lnTo>
                  <a:pt x="65544" y="39077"/>
                </a:lnTo>
                <a:lnTo>
                  <a:pt x="65544" y="48374"/>
                </a:lnTo>
                <a:lnTo>
                  <a:pt x="64998" y="52616"/>
                </a:lnTo>
                <a:lnTo>
                  <a:pt x="62788" y="60286"/>
                </a:lnTo>
                <a:lnTo>
                  <a:pt x="61175" y="63614"/>
                </a:lnTo>
                <a:lnTo>
                  <a:pt x="58962" y="66459"/>
                </a:lnTo>
                <a:lnTo>
                  <a:pt x="56845" y="69240"/>
                </a:lnTo>
                <a:lnTo>
                  <a:pt x="54178" y="71399"/>
                </a:lnTo>
                <a:lnTo>
                  <a:pt x="47790" y="74460"/>
                </a:lnTo>
                <a:lnTo>
                  <a:pt x="44132" y="75234"/>
                </a:lnTo>
                <a:lnTo>
                  <a:pt x="69774" y="75234"/>
                </a:lnTo>
                <a:lnTo>
                  <a:pt x="73088" y="71081"/>
                </a:lnTo>
                <a:lnTo>
                  <a:pt x="75487" y="66420"/>
                </a:lnTo>
                <a:lnTo>
                  <a:pt x="77101" y="61137"/>
                </a:lnTo>
                <a:lnTo>
                  <a:pt x="78752" y="55829"/>
                </a:lnTo>
                <a:lnTo>
                  <a:pt x="79578" y="50025"/>
                </a:lnTo>
                <a:lnTo>
                  <a:pt x="79578" y="37528"/>
                </a:lnTo>
                <a:lnTo>
                  <a:pt x="78752" y="31813"/>
                </a:lnTo>
                <a:lnTo>
                  <a:pt x="75476" y="21221"/>
                </a:lnTo>
                <a:lnTo>
                  <a:pt x="73088" y="16598"/>
                </a:lnTo>
                <a:lnTo>
                  <a:pt x="69599" y="12191"/>
                </a:lnTo>
                <a:close/>
              </a:path>
              <a:path w="80009" h="118745">
                <a:moveTo>
                  <a:pt x="48844" y="0"/>
                </a:moveTo>
                <a:lnTo>
                  <a:pt x="38684" y="0"/>
                </a:lnTo>
                <a:lnTo>
                  <a:pt x="34836" y="520"/>
                </a:lnTo>
                <a:lnTo>
                  <a:pt x="17170" y="11036"/>
                </a:lnTo>
                <a:lnTo>
                  <a:pt x="68684" y="11036"/>
                </a:lnTo>
                <a:lnTo>
                  <a:pt x="66814" y="8674"/>
                </a:lnTo>
                <a:lnTo>
                  <a:pt x="62991" y="5562"/>
                </a:lnTo>
                <a:lnTo>
                  <a:pt x="53962" y="1130"/>
                </a:lnTo>
                <a:lnTo>
                  <a:pt x="488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9430753" y="4137786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5" h="87629">
                <a:moveTo>
                  <a:pt x="40944" y="0"/>
                </a:moveTo>
                <a:lnTo>
                  <a:pt x="4546" y="21247"/>
                </a:lnTo>
                <a:lnTo>
                  <a:pt x="0" y="37553"/>
                </a:lnTo>
                <a:lnTo>
                  <a:pt x="0" y="49936"/>
                </a:lnTo>
                <a:lnTo>
                  <a:pt x="23558" y="84112"/>
                </a:lnTo>
                <a:lnTo>
                  <a:pt x="28613" y="86347"/>
                </a:lnTo>
                <a:lnTo>
                  <a:pt x="34429" y="87477"/>
                </a:lnTo>
                <a:lnTo>
                  <a:pt x="47434" y="87477"/>
                </a:lnTo>
                <a:lnTo>
                  <a:pt x="53213" y="86347"/>
                </a:lnTo>
                <a:lnTo>
                  <a:pt x="63347" y="81915"/>
                </a:lnTo>
                <a:lnTo>
                  <a:pt x="67640" y="78803"/>
                </a:lnTo>
                <a:lnTo>
                  <a:pt x="70752" y="75285"/>
                </a:lnTo>
                <a:lnTo>
                  <a:pt x="40944" y="75285"/>
                </a:lnTo>
                <a:lnTo>
                  <a:pt x="36322" y="75260"/>
                </a:lnTo>
                <a:lnTo>
                  <a:pt x="14033" y="47879"/>
                </a:lnTo>
                <a:lnTo>
                  <a:pt x="14033" y="39624"/>
                </a:lnTo>
                <a:lnTo>
                  <a:pt x="36322" y="12242"/>
                </a:lnTo>
                <a:lnTo>
                  <a:pt x="70774" y="12242"/>
                </a:lnTo>
                <a:lnTo>
                  <a:pt x="67640" y="8699"/>
                </a:lnTo>
                <a:lnTo>
                  <a:pt x="63347" y="5588"/>
                </a:lnTo>
                <a:lnTo>
                  <a:pt x="53213" y="1155"/>
                </a:lnTo>
                <a:lnTo>
                  <a:pt x="47434" y="25"/>
                </a:lnTo>
                <a:lnTo>
                  <a:pt x="40944" y="0"/>
                </a:lnTo>
                <a:close/>
              </a:path>
              <a:path w="81915" h="87629">
                <a:moveTo>
                  <a:pt x="70774" y="12242"/>
                </a:moveTo>
                <a:lnTo>
                  <a:pt x="45516" y="12242"/>
                </a:lnTo>
                <a:lnTo>
                  <a:pt x="49504" y="13119"/>
                </a:lnTo>
                <a:lnTo>
                  <a:pt x="56273" y="16560"/>
                </a:lnTo>
                <a:lnTo>
                  <a:pt x="67856" y="39624"/>
                </a:lnTo>
                <a:lnTo>
                  <a:pt x="67856" y="47879"/>
                </a:lnTo>
                <a:lnTo>
                  <a:pt x="40944" y="75285"/>
                </a:lnTo>
                <a:lnTo>
                  <a:pt x="70752" y="75285"/>
                </a:lnTo>
                <a:lnTo>
                  <a:pt x="81889" y="49936"/>
                </a:lnTo>
                <a:lnTo>
                  <a:pt x="81889" y="37553"/>
                </a:lnTo>
                <a:lnTo>
                  <a:pt x="80949" y="31838"/>
                </a:lnTo>
                <a:lnTo>
                  <a:pt x="79146" y="26530"/>
                </a:lnTo>
                <a:lnTo>
                  <a:pt x="77317" y="21247"/>
                </a:lnTo>
                <a:lnTo>
                  <a:pt x="74650" y="16624"/>
                </a:lnTo>
                <a:lnTo>
                  <a:pt x="70774" y="122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9529495" y="4137812"/>
            <a:ext cx="77470" cy="87630"/>
          </a:xfrm>
          <a:custGeom>
            <a:avLst/>
            <a:gdLst/>
            <a:ahLst/>
            <a:cxnLst/>
            <a:rect l="l" t="t" r="r" b="b"/>
            <a:pathLst>
              <a:path w="77470" h="87629">
                <a:moveTo>
                  <a:pt x="46304" y="0"/>
                </a:moveTo>
                <a:lnTo>
                  <a:pt x="33794" y="0"/>
                </a:lnTo>
                <a:lnTo>
                  <a:pt x="28143" y="1015"/>
                </a:lnTo>
                <a:lnTo>
                  <a:pt x="2730" y="25399"/>
                </a:lnTo>
                <a:lnTo>
                  <a:pt x="901" y="30657"/>
                </a:lnTo>
                <a:lnTo>
                  <a:pt x="0" y="36487"/>
                </a:lnTo>
                <a:lnTo>
                  <a:pt x="0" y="49339"/>
                </a:lnTo>
                <a:lnTo>
                  <a:pt x="28206" y="86321"/>
                </a:lnTo>
                <a:lnTo>
                  <a:pt x="33959" y="87452"/>
                </a:lnTo>
                <a:lnTo>
                  <a:pt x="45618" y="87452"/>
                </a:lnTo>
                <a:lnTo>
                  <a:pt x="50241" y="86817"/>
                </a:lnTo>
                <a:lnTo>
                  <a:pt x="58381" y="84289"/>
                </a:lnTo>
                <a:lnTo>
                  <a:pt x="61912" y="82524"/>
                </a:lnTo>
                <a:lnTo>
                  <a:pt x="64858" y="80238"/>
                </a:lnTo>
                <a:lnTo>
                  <a:pt x="67830" y="77977"/>
                </a:lnTo>
                <a:lnTo>
                  <a:pt x="70218" y="75336"/>
                </a:lnTo>
                <a:lnTo>
                  <a:pt x="34721" y="75234"/>
                </a:lnTo>
                <a:lnTo>
                  <a:pt x="29908" y="73964"/>
                </a:lnTo>
                <a:lnTo>
                  <a:pt x="13868" y="43560"/>
                </a:lnTo>
                <a:lnTo>
                  <a:pt x="77266" y="43560"/>
                </a:lnTo>
                <a:lnTo>
                  <a:pt x="77152" y="33604"/>
                </a:lnTo>
                <a:lnTo>
                  <a:pt x="76846" y="31838"/>
                </a:lnTo>
                <a:lnTo>
                  <a:pt x="14693" y="31838"/>
                </a:lnTo>
                <a:lnTo>
                  <a:pt x="15138" y="29171"/>
                </a:lnTo>
                <a:lnTo>
                  <a:pt x="68218" y="12191"/>
                </a:lnTo>
                <a:lnTo>
                  <a:pt x="64744" y="8089"/>
                </a:lnTo>
                <a:lnTo>
                  <a:pt x="60896" y="5232"/>
                </a:lnTo>
                <a:lnTo>
                  <a:pt x="51701" y="1079"/>
                </a:lnTo>
                <a:lnTo>
                  <a:pt x="46304" y="0"/>
                </a:lnTo>
                <a:close/>
              </a:path>
              <a:path w="77470" h="87629">
                <a:moveTo>
                  <a:pt x="75780" y="62382"/>
                </a:moveTo>
                <a:lnTo>
                  <a:pt x="61582" y="62382"/>
                </a:lnTo>
                <a:lnTo>
                  <a:pt x="60337" y="66395"/>
                </a:lnTo>
                <a:lnTo>
                  <a:pt x="57975" y="69532"/>
                </a:lnTo>
                <a:lnTo>
                  <a:pt x="50990" y="74079"/>
                </a:lnTo>
                <a:lnTo>
                  <a:pt x="46304" y="75234"/>
                </a:lnTo>
                <a:lnTo>
                  <a:pt x="70278" y="75234"/>
                </a:lnTo>
                <a:lnTo>
                  <a:pt x="72034" y="72288"/>
                </a:lnTo>
                <a:lnTo>
                  <a:pt x="73888" y="69265"/>
                </a:lnTo>
                <a:lnTo>
                  <a:pt x="75120" y="65963"/>
                </a:lnTo>
                <a:lnTo>
                  <a:pt x="75780" y="62382"/>
                </a:lnTo>
                <a:close/>
              </a:path>
              <a:path w="77470" h="87629">
                <a:moveTo>
                  <a:pt x="68218" y="12191"/>
                </a:moveTo>
                <a:lnTo>
                  <a:pt x="39789" y="12191"/>
                </a:lnTo>
                <a:lnTo>
                  <a:pt x="43306" y="12217"/>
                </a:lnTo>
                <a:lnTo>
                  <a:pt x="46418" y="12738"/>
                </a:lnTo>
                <a:lnTo>
                  <a:pt x="62737" y="31838"/>
                </a:lnTo>
                <a:lnTo>
                  <a:pt x="76846" y="31838"/>
                </a:lnTo>
                <a:lnTo>
                  <a:pt x="76301" y="28701"/>
                </a:lnTo>
                <a:lnTo>
                  <a:pt x="73164" y="19430"/>
                </a:lnTo>
                <a:lnTo>
                  <a:pt x="70853" y="15303"/>
                </a:lnTo>
                <a:lnTo>
                  <a:pt x="68218" y="1219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9628555" y="4139933"/>
            <a:ext cx="73025" cy="83820"/>
          </a:xfrm>
          <a:custGeom>
            <a:avLst/>
            <a:gdLst/>
            <a:ahLst/>
            <a:cxnLst/>
            <a:rect l="l" t="t" r="r" b="b"/>
            <a:pathLst>
              <a:path w="73025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54223" y="46558"/>
                </a:lnTo>
                <a:lnTo>
                  <a:pt x="51015" y="40119"/>
                </a:lnTo>
                <a:lnTo>
                  <a:pt x="53940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3025" h="83820">
                <a:moveTo>
                  <a:pt x="54223" y="46558"/>
                </a:moveTo>
                <a:lnTo>
                  <a:pt x="38963" y="46558"/>
                </a:lnTo>
                <a:lnTo>
                  <a:pt x="57454" y="83210"/>
                </a:lnTo>
                <a:lnTo>
                  <a:pt x="72478" y="83210"/>
                </a:lnTo>
                <a:lnTo>
                  <a:pt x="54223" y="46558"/>
                </a:lnTo>
                <a:close/>
              </a:path>
              <a:path w="73025" h="83820">
                <a:moveTo>
                  <a:pt x="71323" y="0"/>
                </a:moveTo>
                <a:lnTo>
                  <a:pt x="56629" y="0"/>
                </a:lnTo>
                <a:lnTo>
                  <a:pt x="39293" y="34340"/>
                </a:lnTo>
                <a:lnTo>
                  <a:pt x="53940" y="34340"/>
                </a:lnTo>
                <a:lnTo>
                  <a:pt x="713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9712426" y="4139933"/>
            <a:ext cx="71755" cy="83820"/>
          </a:xfrm>
          <a:custGeom>
            <a:avLst/>
            <a:gdLst/>
            <a:ahLst/>
            <a:cxnLst/>
            <a:rect l="l" t="t" r="r" b="b"/>
            <a:pathLst>
              <a:path w="71754" h="83820">
                <a:moveTo>
                  <a:pt x="42926" y="12217"/>
                </a:moveTo>
                <a:lnTo>
                  <a:pt x="28892" y="12217"/>
                </a:lnTo>
                <a:lnTo>
                  <a:pt x="28892" y="83210"/>
                </a:lnTo>
                <a:lnTo>
                  <a:pt x="42926" y="83210"/>
                </a:lnTo>
                <a:lnTo>
                  <a:pt x="42926" y="12217"/>
                </a:lnTo>
                <a:close/>
              </a:path>
              <a:path w="71754" h="83820">
                <a:moveTo>
                  <a:pt x="71653" y="0"/>
                </a:moveTo>
                <a:lnTo>
                  <a:pt x="0" y="0"/>
                </a:lnTo>
                <a:lnTo>
                  <a:pt x="0" y="12217"/>
                </a:lnTo>
                <a:lnTo>
                  <a:pt x="71653" y="12217"/>
                </a:lnTo>
                <a:lnTo>
                  <a:pt x="716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9796119" y="4137786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29">
                <a:moveTo>
                  <a:pt x="67885" y="12217"/>
                </a:moveTo>
                <a:lnTo>
                  <a:pt x="34505" y="12217"/>
                </a:lnTo>
                <a:lnTo>
                  <a:pt x="43446" y="12242"/>
                </a:lnTo>
                <a:lnTo>
                  <a:pt x="47358" y="12992"/>
                </a:lnTo>
                <a:lnTo>
                  <a:pt x="53352" y="15963"/>
                </a:lnTo>
                <a:lnTo>
                  <a:pt x="55524" y="17995"/>
                </a:lnTo>
                <a:lnTo>
                  <a:pt x="58280" y="23164"/>
                </a:lnTo>
                <a:lnTo>
                  <a:pt x="58966" y="26174"/>
                </a:lnTo>
                <a:lnTo>
                  <a:pt x="58940" y="32854"/>
                </a:lnTo>
                <a:lnTo>
                  <a:pt x="26111" y="32880"/>
                </a:lnTo>
                <a:lnTo>
                  <a:pt x="21183" y="33705"/>
                </a:lnTo>
                <a:lnTo>
                  <a:pt x="1739" y="50469"/>
                </a:lnTo>
                <a:lnTo>
                  <a:pt x="546" y="53708"/>
                </a:lnTo>
                <a:lnTo>
                  <a:pt x="0" y="57048"/>
                </a:lnTo>
                <a:lnTo>
                  <a:pt x="0" y="64008"/>
                </a:lnTo>
                <a:lnTo>
                  <a:pt x="660" y="67411"/>
                </a:lnTo>
                <a:lnTo>
                  <a:pt x="3301" y="73888"/>
                </a:lnTo>
                <a:lnTo>
                  <a:pt x="5232" y="76771"/>
                </a:lnTo>
                <a:lnTo>
                  <a:pt x="7759" y="79273"/>
                </a:lnTo>
                <a:lnTo>
                  <a:pt x="10286" y="81813"/>
                </a:lnTo>
                <a:lnTo>
                  <a:pt x="13423" y="83820"/>
                </a:lnTo>
                <a:lnTo>
                  <a:pt x="20827" y="86728"/>
                </a:lnTo>
                <a:lnTo>
                  <a:pt x="25095" y="87477"/>
                </a:lnTo>
                <a:lnTo>
                  <a:pt x="33845" y="87477"/>
                </a:lnTo>
                <a:lnTo>
                  <a:pt x="55803" y="76606"/>
                </a:lnTo>
                <a:lnTo>
                  <a:pt x="72640" y="76606"/>
                </a:lnTo>
                <a:lnTo>
                  <a:pt x="72639" y="75285"/>
                </a:lnTo>
                <a:lnTo>
                  <a:pt x="33350" y="75285"/>
                </a:lnTo>
                <a:lnTo>
                  <a:pt x="29222" y="75260"/>
                </a:lnTo>
                <a:lnTo>
                  <a:pt x="25704" y="74650"/>
                </a:lnTo>
                <a:lnTo>
                  <a:pt x="22834" y="73380"/>
                </a:lnTo>
                <a:lnTo>
                  <a:pt x="19977" y="72148"/>
                </a:lnTo>
                <a:lnTo>
                  <a:pt x="14008" y="54927"/>
                </a:lnTo>
                <a:lnTo>
                  <a:pt x="15633" y="51041"/>
                </a:lnTo>
                <a:lnTo>
                  <a:pt x="22148" y="45516"/>
                </a:lnTo>
                <a:lnTo>
                  <a:pt x="27190" y="44107"/>
                </a:lnTo>
                <a:lnTo>
                  <a:pt x="72627" y="44081"/>
                </a:lnTo>
                <a:lnTo>
                  <a:pt x="72618" y="22504"/>
                </a:lnTo>
                <a:lnTo>
                  <a:pt x="71183" y="17246"/>
                </a:lnTo>
                <a:lnTo>
                  <a:pt x="67885" y="12217"/>
                </a:lnTo>
                <a:close/>
              </a:path>
              <a:path w="73025" h="87629">
                <a:moveTo>
                  <a:pt x="72640" y="76606"/>
                </a:moveTo>
                <a:lnTo>
                  <a:pt x="59435" y="76606"/>
                </a:lnTo>
                <a:lnTo>
                  <a:pt x="59435" y="85356"/>
                </a:lnTo>
                <a:lnTo>
                  <a:pt x="72643" y="85356"/>
                </a:lnTo>
                <a:lnTo>
                  <a:pt x="72640" y="76606"/>
                </a:lnTo>
                <a:close/>
              </a:path>
              <a:path w="73025" h="87629">
                <a:moveTo>
                  <a:pt x="72627" y="44081"/>
                </a:moveTo>
                <a:lnTo>
                  <a:pt x="58940" y="44081"/>
                </a:lnTo>
                <a:lnTo>
                  <a:pt x="58915" y="55003"/>
                </a:lnTo>
                <a:lnTo>
                  <a:pt x="58229" y="58089"/>
                </a:lnTo>
                <a:lnTo>
                  <a:pt x="33350" y="75285"/>
                </a:lnTo>
                <a:lnTo>
                  <a:pt x="72639" y="75285"/>
                </a:lnTo>
                <a:lnTo>
                  <a:pt x="72627" y="44081"/>
                </a:lnTo>
                <a:close/>
              </a:path>
              <a:path w="73025" h="87629">
                <a:moveTo>
                  <a:pt x="45313" y="0"/>
                </a:moveTo>
                <a:lnTo>
                  <a:pt x="7340" y="14744"/>
                </a:lnTo>
                <a:lnTo>
                  <a:pt x="5283" y="24269"/>
                </a:lnTo>
                <a:lnTo>
                  <a:pt x="19316" y="24269"/>
                </a:lnTo>
                <a:lnTo>
                  <a:pt x="19532" y="21818"/>
                </a:lnTo>
                <a:lnTo>
                  <a:pt x="20383" y="19697"/>
                </a:lnTo>
                <a:lnTo>
                  <a:pt x="23355" y="16129"/>
                </a:lnTo>
                <a:lnTo>
                  <a:pt x="25476" y="14719"/>
                </a:lnTo>
                <a:lnTo>
                  <a:pt x="31064" y="12738"/>
                </a:lnTo>
                <a:lnTo>
                  <a:pt x="34505" y="12217"/>
                </a:lnTo>
                <a:lnTo>
                  <a:pt x="67885" y="12217"/>
                </a:lnTo>
                <a:lnTo>
                  <a:pt x="65595" y="8724"/>
                </a:lnTo>
                <a:lnTo>
                  <a:pt x="61633" y="5499"/>
                </a:lnTo>
                <a:lnTo>
                  <a:pt x="51396" y="1104"/>
                </a:lnTo>
                <a:lnTo>
                  <a:pt x="453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9894531" y="4139933"/>
            <a:ext cx="88900" cy="83820"/>
          </a:xfrm>
          <a:custGeom>
            <a:avLst/>
            <a:gdLst/>
            <a:ahLst/>
            <a:cxnLst/>
            <a:rect l="l" t="t" r="r" b="b"/>
            <a:pathLst>
              <a:path w="88900" h="83820">
                <a:moveTo>
                  <a:pt x="22288" y="0"/>
                </a:moveTo>
                <a:lnTo>
                  <a:pt x="0" y="0"/>
                </a:lnTo>
                <a:lnTo>
                  <a:pt x="0" y="83210"/>
                </a:lnTo>
                <a:lnTo>
                  <a:pt x="13703" y="83210"/>
                </a:lnTo>
                <a:lnTo>
                  <a:pt x="13703" y="16344"/>
                </a:lnTo>
                <a:lnTo>
                  <a:pt x="31100" y="16344"/>
                </a:lnTo>
                <a:lnTo>
                  <a:pt x="22288" y="0"/>
                </a:lnTo>
                <a:close/>
              </a:path>
              <a:path w="88900" h="83820">
                <a:moveTo>
                  <a:pt x="88823" y="16344"/>
                </a:moveTo>
                <a:lnTo>
                  <a:pt x="75120" y="16344"/>
                </a:lnTo>
                <a:lnTo>
                  <a:pt x="75120" y="83210"/>
                </a:lnTo>
                <a:lnTo>
                  <a:pt x="88823" y="83210"/>
                </a:lnTo>
                <a:lnTo>
                  <a:pt x="88823" y="16344"/>
                </a:lnTo>
                <a:close/>
              </a:path>
              <a:path w="88900" h="83820">
                <a:moveTo>
                  <a:pt x="31100" y="16344"/>
                </a:moveTo>
                <a:lnTo>
                  <a:pt x="17335" y="16344"/>
                </a:lnTo>
                <a:lnTo>
                  <a:pt x="36652" y="52006"/>
                </a:lnTo>
                <a:lnTo>
                  <a:pt x="52171" y="52006"/>
                </a:lnTo>
                <a:lnTo>
                  <a:pt x="59773" y="37972"/>
                </a:lnTo>
                <a:lnTo>
                  <a:pt x="42760" y="37972"/>
                </a:lnTo>
                <a:lnTo>
                  <a:pt x="31100" y="16344"/>
                </a:lnTo>
                <a:close/>
              </a:path>
              <a:path w="88900" h="83820">
                <a:moveTo>
                  <a:pt x="88823" y="0"/>
                </a:moveTo>
                <a:lnTo>
                  <a:pt x="66865" y="0"/>
                </a:lnTo>
                <a:lnTo>
                  <a:pt x="46393" y="37972"/>
                </a:lnTo>
                <a:lnTo>
                  <a:pt x="59773" y="37972"/>
                </a:lnTo>
                <a:lnTo>
                  <a:pt x="71488" y="16344"/>
                </a:lnTo>
                <a:lnTo>
                  <a:pt x="88823" y="16344"/>
                </a:lnTo>
                <a:lnTo>
                  <a:pt x="888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0010419" y="4139933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1" y="83210"/>
                </a:lnTo>
                <a:lnTo>
                  <a:pt x="30670" y="64388"/>
                </a:lnTo>
                <a:lnTo>
                  <a:pt x="13703" y="64388"/>
                </a:lnTo>
                <a:lnTo>
                  <a:pt x="13703" y="0"/>
                </a:lnTo>
                <a:close/>
              </a:path>
              <a:path w="74295" h="83820">
                <a:moveTo>
                  <a:pt x="74294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4" y="83210"/>
                </a:lnTo>
                <a:lnTo>
                  <a:pt x="74294" y="18821"/>
                </a:lnTo>
                <a:close/>
              </a:path>
              <a:path w="74295" h="83820">
                <a:moveTo>
                  <a:pt x="74294" y="0"/>
                </a:moveTo>
                <a:lnTo>
                  <a:pt x="53822" y="0"/>
                </a:lnTo>
                <a:lnTo>
                  <a:pt x="17335" y="64388"/>
                </a:lnTo>
                <a:lnTo>
                  <a:pt x="30670" y="64388"/>
                </a:lnTo>
                <a:lnTo>
                  <a:pt x="56959" y="18821"/>
                </a:lnTo>
                <a:lnTo>
                  <a:pt x="74294" y="18821"/>
                </a:lnTo>
                <a:lnTo>
                  <a:pt x="742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7959952" y="4506950"/>
            <a:ext cx="1110643" cy="12214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8193341" y="4711014"/>
            <a:ext cx="98425" cy="118110"/>
          </a:xfrm>
          <a:custGeom>
            <a:avLst/>
            <a:gdLst/>
            <a:ahLst/>
            <a:cxnLst/>
            <a:rect l="l" t="t" r="r" b="b"/>
            <a:pathLst>
              <a:path w="98425" h="118110">
                <a:moveTo>
                  <a:pt x="16014" y="0"/>
                </a:moveTo>
                <a:lnTo>
                  <a:pt x="0" y="0"/>
                </a:lnTo>
                <a:lnTo>
                  <a:pt x="43586" y="82549"/>
                </a:lnTo>
                <a:lnTo>
                  <a:pt x="26746" y="117881"/>
                </a:lnTo>
                <a:lnTo>
                  <a:pt x="42100" y="117881"/>
                </a:lnTo>
                <a:lnTo>
                  <a:pt x="68830" y="61912"/>
                </a:lnTo>
                <a:lnTo>
                  <a:pt x="48704" y="61912"/>
                </a:lnTo>
                <a:lnTo>
                  <a:pt x="16014" y="0"/>
                </a:lnTo>
                <a:close/>
              </a:path>
              <a:path w="98425" h="118110">
                <a:moveTo>
                  <a:pt x="98399" y="0"/>
                </a:moveTo>
                <a:lnTo>
                  <a:pt x="82880" y="0"/>
                </a:lnTo>
                <a:lnTo>
                  <a:pt x="53327" y="61912"/>
                </a:lnTo>
                <a:lnTo>
                  <a:pt x="68830" y="61912"/>
                </a:lnTo>
                <a:lnTo>
                  <a:pt x="983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8309076" y="4745685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59" h="83820">
                <a:moveTo>
                  <a:pt x="73469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12217"/>
                </a:lnTo>
                <a:lnTo>
                  <a:pt x="73469" y="12217"/>
                </a:lnTo>
                <a:lnTo>
                  <a:pt x="73469" y="0"/>
                </a:lnTo>
                <a:close/>
              </a:path>
              <a:path w="73659" h="83820">
                <a:moveTo>
                  <a:pt x="73469" y="12217"/>
                </a:moveTo>
                <a:lnTo>
                  <a:pt x="59435" y="12217"/>
                </a:lnTo>
                <a:lnTo>
                  <a:pt x="59435" y="83210"/>
                </a:lnTo>
                <a:lnTo>
                  <a:pt x="73469" y="83210"/>
                </a:lnTo>
                <a:lnTo>
                  <a:pt x="73469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8409609" y="4743564"/>
            <a:ext cx="80010" cy="118745"/>
          </a:xfrm>
          <a:custGeom>
            <a:avLst/>
            <a:gdLst/>
            <a:ahLst/>
            <a:cxnLst/>
            <a:rect l="l" t="t" r="r" b="b"/>
            <a:pathLst>
              <a:path w="80009" h="118745">
                <a:moveTo>
                  <a:pt x="13538" y="2120"/>
                </a:moveTo>
                <a:lnTo>
                  <a:pt x="0" y="2120"/>
                </a:lnTo>
                <a:lnTo>
                  <a:pt x="0" y="118351"/>
                </a:lnTo>
                <a:lnTo>
                  <a:pt x="14033" y="118351"/>
                </a:lnTo>
                <a:lnTo>
                  <a:pt x="14033" y="76415"/>
                </a:lnTo>
                <a:lnTo>
                  <a:pt x="68831" y="76415"/>
                </a:lnTo>
                <a:lnTo>
                  <a:pt x="69774" y="75234"/>
                </a:lnTo>
                <a:lnTo>
                  <a:pt x="35331" y="75234"/>
                </a:lnTo>
                <a:lnTo>
                  <a:pt x="31368" y="74345"/>
                </a:lnTo>
                <a:lnTo>
                  <a:pt x="13933" y="48374"/>
                </a:lnTo>
                <a:lnTo>
                  <a:pt x="13933" y="39077"/>
                </a:lnTo>
                <a:lnTo>
                  <a:pt x="69599" y="12191"/>
                </a:lnTo>
                <a:lnTo>
                  <a:pt x="68684" y="11036"/>
                </a:lnTo>
                <a:lnTo>
                  <a:pt x="13538" y="11036"/>
                </a:lnTo>
                <a:lnTo>
                  <a:pt x="13538" y="2120"/>
                </a:lnTo>
                <a:close/>
              </a:path>
              <a:path w="80009" h="118745">
                <a:moveTo>
                  <a:pt x="68831" y="76415"/>
                </a:moveTo>
                <a:lnTo>
                  <a:pt x="17665" y="76415"/>
                </a:lnTo>
                <a:lnTo>
                  <a:pt x="19151" y="78422"/>
                </a:lnTo>
                <a:lnTo>
                  <a:pt x="38722" y="87452"/>
                </a:lnTo>
                <a:lnTo>
                  <a:pt x="48844" y="87452"/>
                </a:lnTo>
                <a:lnTo>
                  <a:pt x="53962" y="86347"/>
                </a:lnTo>
                <a:lnTo>
                  <a:pt x="62991" y="82003"/>
                </a:lnTo>
                <a:lnTo>
                  <a:pt x="66814" y="78943"/>
                </a:lnTo>
                <a:lnTo>
                  <a:pt x="68831" y="76415"/>
                </a:lnTo>
                <a:close/>
              </a:path>
              <a:path w="80009" h="118745">
                <a:moveTo>
                  <a:pt x="69599" y="12191"/>
                </a:moveTo>
                <a:lnTo>
                  <a:pt x="39954" y="12191"/>
                </a:lnTo>
                <a:lnTo>
                  <a:pt x="44132" y="12217"/>
                </a:lnTo>
                <a:lnTo>
                  <a:pt x="47790" y="12992"/>
                </a:lnTo>
                <a:lnTo>
                  <a:pt x="65544" y="39077"/>
                </a:lnTo>
                <a:lnTo>
                  <a:pt x="65544" y="48374"/>
                </a:lnTo>
                <a:lnTo>
                  <a:pt x="64998" y="52616"/>
                </a:lnTo>
                <a:lnTo>
                  <a:pt x="62788" y="60286"/>
                </a:lnTo>
                <a:lnTo>
                  <a:pt x="61175" y="63614"/>
                </a:lnTo>
                <a:lnTo>
                  <a:pt x="58962" y="66459"/>
                </a:lnTo>
                <a:lnTo>
                  <a:pt x="56845" y="69240"/>
                </a:lnTo>
                <a:lnTo>
                  <a:pt x="54178" y="71399"/>
                </a:lnTo>
                <a:lnTo>
                  <a:pt x="47790" y="74460"/>
                </a:lnTo>
                <a:lnTo>
                  <a:pt x="44132" y="75234"/>
                </a:lnTo>
                <a:lnTo>
                  <a:pt x="69774" y="75234"/>
                </a:lnTo>
                <a:lnTo>
                  <a:pt x="73088" y="71081"/>
                </a:lnTo>
                <a:lnTo>
                  <a:pt x="75487" y="66420"/>
                </a:lnTo>
                <a:lnTo>
                  <a:pt x="77101" y="61137"/>
                </a:lnTo>
                <a:lnTo>
                  <a:pt x="78752" y="55829"/>
                </a:lnTo>
                <a:lnTo>
                  <a:pt x="79578" y="50025"/>
                </a:lnTo>
                <a:lnTo>
                  <a:pt x="79578" y="37528"/>
                </a:lnTo>
                <a:lnTo>
                  <a:pt x="78752" y="31813"/>
                </a:lnTo>
                <a:lnTo>
                  <a:pt x="75476" y="21221"/>
                </a:lnTo>
                <a:lnTo>
                  <a:pt x="73088" y="16598"/>
                </a:lnTo>
                <a:lnTo>
                  <a:pt x="69599" y="12191"/>
                </a:lnTo>
                <a:close/>
              </a:path>
              <a:path w="80009" h="118745">
                <a:moveTo>
                  <a:pt x="48844" y="0"/>
                </a:moveTo>
                <a:lnTo>
                  <a:pt x="38684" y="0"/>
                </a:lnTo>
                <a:lnTo>
                  <a:pt x="34836" y="520"/>
                </a:lnTo>
                <a:lnTo>
                  <a:pt x="17170" y="11036"/>
                </a:lnTo>
                <a:lnTo>
                  <a:pt x="68684" y="11036"/>
                </a:lnTo>
                <a:lnTo>
                  <a:pt x="66814" y="8674"/>
                </a:lnTo>
                <a:lnTo>
                  <a:pt x="62991" y="5562"/>
                </a:lnTo>
                <a:lnTo>
                  <a:pt x="53962" y="1130"/>
                </a:lnTo>
                <a:lnTo>
                  <a:pt x="488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8504720" y="4743538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29">
                <a:moveTo>
                  <a:pt x="67885" y="12217"/>
                </a:moveTo>
                <a:lnTo>
                  <a:pt x="34505" y="12217"/>
                </a:lnTo>
                <a:lnTo>
                  <a:pt x="43446" y="12242"/>
                </a:lnTo>
                <a:lnTo>
                  <a:pt x="47358" y="12992"/>
                </a:lnTo>
                <a:lnTo>
                  <a:pt x="53352" y="15963"/>
                </a:lnTo>
                <a:lnTo>
                  <a:pt x="55537" y="17995"/>
                </a:lnTo>
                <a:lnTo>
                  <a:pt x="58280" y="23177"/>
                </a:lnTo>
                <a:lnTo>
                  <a:pt x="58966" y="26174"/>
                </a:lnTo>
                <a:lnTo>
                  <a:pt x="58940" y="32854"/>
                </a:lnTo>
                <a:lnTo>
                  <a:pt x="26111" y="32880"/>
                </a:lnTo>
                <a:lnTo>
                  <a:pt x="21196" y="33705"/>
                </a:lnTo>
                <a:lnTo>
                  <a:pt x="1739" y="50469"/>
                </a:lnTo>
                <a:lnTo>
                  <a:pt x="546" y="53708"/>
                </a:lnTo>
                <a:lnTo>
                  <a:pt x="0" y="57048"/>
                </a:lnTo>
                <a:lnTo>
                  <a:pt x="0" y="64008"/>
                </a:lnTo>
                <a:lnTo>
                  <a:pt x="660" y="67411"/>
                </a:lnTo>
                <a:lnTo>
                  <a:pt x="3301" y="73888"/>
                </a:lnTo>
                <a:lnTo>
                  <a:pt x="5232" y="76771"/>
                </a:lnTo>
                <a:lnTo>
                  <a:pt x="7759" y="79273"/>
                </a:lnTo>
                <a:lnTo>
                  <a:pt x="10286" y="81813"/>
                </a:lnTo>
                <a:lnTo>
                  <a:pt x="13423" y="83820"/>
                </a:lnTo>
                <a:lnTo>
                  <a:pt x="20827" y="86728"/>
                </a:lnTo>
                <a:lnTo>
                  <a:pt x="25095" y="87477"/>
                </a:lnTo>
                <a:lnTo>
                  <a:pt x="33845" y="87477"/>
                </a:lnTo>
                <a:lnTo>
                  <a:pt x="55803" y="76606"/>
                </a:lnTo>
                <a:lnTo>
                  <a:pt x="72640" y="76606"/>
                </a:lnTo>
                <a:lnTo>
                  <a:pt x="72639" y="75285"/>
                </a:lnTo>
                <a:lnTo>
                  <a:pt x="33350" y="75285"/>
                </a:lnTo>
                <a:lnTo>
                  <a:pt x="29222" y="75260"/>
                </a:lnTo>
                <a:lnTo>
                  <a:pt x="25704" y="74650"/>
                </a:lnTo>
                <a:lnTo>
                  <a:pt x="22834" y="73380"/>
                </a:lnTo>
                <a:lnTo>
                  <a:pt x="19977" y="72148"/>
                </a:lnTo>
                <a:lnTo>
                  <a:pt x="14008" y="54927"/>
                </a:lnTo>
                <a:lnTo>
                  <a:pt x="15633" y="51041"/>
                </a:lnTo>
                <a:lnTo>
                  <a:pt x="22148" y="45516"/>
                </a:lnTo>
                <a:lnTo>
                  <a:pt x="27190" y="44107"/>
                </a:lnTo>
                <a:lnTo>
                  <a:pt x="72627" y="44081"/>
                </a:lnTo>
                <a:lnTo>
                  <a:pt x="72618" y="22504"/>
                </a:lnTo>
                <a:lnTo>
                  <a:pt x="71183" y="17246"/>
                </a:lnTo>
                <a:lnTo>
                  <a:pt x="67885" y="12217"/>
                </a:lnTo>
                <a:close/>
              </a:path>
              <a:path w="73025" h="87629">
                <a:moveTo>
                  <a:pt x="72640" y="76606"/>
                </a:moveTo>
                <a:lnTo>
                  <a:pt x="59435" y="76606"/>
                </a:lnTo>
                <a:lnTo>
                  <a:pt x="59435" y="85356"/>
                </a:lnTo>
                <a:lnTo>
                  <a:pt x="72643" y="85356"/>
                </a:lnTo>
                <a:lnTo>
                  <a:pt x="72640" y="76606"/>
                </a:lnTo>
                <a:close/>
              </a:path>
              <a:path w="73025" h="87629">
                <a:moveTo>
                  <a:pt x="72627" y="44081"/>
                </a:moveTo>
                <a:lnTo>
                  <a:pt x="58940" y="44081"/>
                </a:lnTo>
                <a:lnTo>
                  <a:pt x="58915" y="55003"/>
                </a:lnTo>
                <a:lnTo>
                  <a:pt x="58229" y="58089"/>
                </a:lnTo>
                <a:lnTo>
                  <a:pt x="33350" y="75285"/>
                </a:lnTo>
                <a:lnTo>
                  <a:pt x="72639" y="75285"/>
                </a:lnTo>
                <a:lnTo>
                  <a:pt x="72627" y="44081"/>
                </a:lnTo>
                <a:close/>
              </a:path>
              <a:path w="73025" h="87629">
                <a:moveTo>
                  <a:pt x="45326" y="0"/>
                </a:moveTo>
                <a:lnTo>
                  <a:pt x="7353" y="14744"/>
                </a:lnTo>
                <a:lnTo>
                  <a:pt x="5283" y="24269"/>
                </a:lnTo>
                <a:lnTo>
                  <a:pt x="19316" y="24269"/>
                </a:lnTo>
                <a:lnTo>
                  <a:pt x="19532" y="21818"/>
                </a:lnTo>
                <a:lnTo>
                  <a:pt x="20396" y="19697"/>
                </a:lnTo>
                <a:lnTo>
                  <a:pt x="23355" y="16129"/>
                </a:lnTo>
                <a:lnTo>
                  <a:pt x="25476" y="14719"/>
                </a:lnTo>
                <a:lnTo>
                  <a:pt x="31064" y="12738"/>
                </a:lnTo>
                <a:lnTo>
                  <a:pt x="34505" y="12217"/>
                </a:lnTo>
                <a:lnTo>
                  <a:pt x="67885" y="12217"/>
                </a:lnTo>
                <a:lnTo>
                  <a:pt x="65595" y="8724"/>
                </a:lnTo>
                <a:lnTo>
                  <a:pt x="61633" y="5499"/>
                </a:lnTo>
                <a:lnTo>
                  <a:pt x="51396" y="1104"/>
                </a:lnTo>
                <a:lnTo>
                  <a:pt x="4532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8603119" y="4745685"/>
            <a:ext cx="72390" cy="83820"/>
          </a:xfrm>
          <a:custGeom>
            <a:avLst/>
            <a:gdLst/>
            <a:ahLst/>
            <a:cxnLst/>
            <a:rect l="l" t="t" r="r" b="b"/>
            <a:pathLst>
              <a:path w="72390" h="83820">
                <a:moveTo>
                  <a:pt x="46863" y="0"/>
                </a:moveTo>
                <a:lnTo>
                  <a:pt x="0" y="0"/>
                </a:lnTo>
                <a:lnTo>
                  <a:pt x="0" y="83210"/>
                </a:lnTo>
                <a:lnTo>
                  <a:pt x="52285" y="83210"/>
                </a:lnTo>
                <a:lnTo>
                  <a:pt x="59575" y="81305"/>
                </a:lnTo>
                <a:lnTo>
                  <a:pt x="69596" y="73710"/>
                </a:lnTo>
                <a:lnTo>
                  <a:pt x="70656" y="71323"/>
                </a:lnTo>
                <a:lnTo>
                  <a:pt x="13868" y="71323"/>
                </a:lnTo>
                <a:lnTo>
                  <a:pt x="13868" y="46393"/>
                </a:lnTo>
                <a:lnTo>
                  <a:pt x="67762" y="46393"/>
                </a:lnTo>
                <a:lnTo>
                  <a:pt x="67614" y="46189"/>
                </a:lnTo>
                <a:lnTo>
                  <a:pt x="63538" y="42786"/>
                </a:lnTo>
                <a:lnTo>
                  <a:pt x="61226" y="41605"/>
                </a:lnTo>
                <a:lnTo>
                  <a:pt x="58610" y="40944"/>
                </a:lnTo>
                <a:lnTo>
                  <a:pt x="58610" y="37312"/>
                </a:lnTo>
                <a:lnTo>
                  <a:pt x="60185" y="36487"/>
                </a:lnTo>
                <a:lnTo>
                  <a:pt x="61633" y="35305"/>
                </a:lnTo>
                <a:lnTo>
                  <a:pt x="62340" y="34505"/>
                </a:lnTo>
                <a:lnTo>
                  <a:pt x="13868" y="34505"/>
                </a:lnTo>
                <a:lnTo>
                  <a:pt x="13868" y="11887"/>
                </a:lnTo>
                <a:lnTo>
                  <a:pt x="65901" y="11887"/>
                </a:lnTo>
                <a:lnTo>
                  <a:pt x="64414" y="9651"/>
                </a:lnTo>
                <a:lnTo>
                  <a:pt x="62382" y="6540"/>
                </a:lnTo>
                <a:lnTo>
                  <a:pt x="59410" y="4152"/>
                </a:lnTo>
                <a:lnTo>
                  <a:pt x="51600" y="850"/>
                </a:lnTo>
                <a:lnTo>
                  <a:pt x="46863" y="0"/>
                </a:lnTo>
                <a:close/>
              </a:path>
              <a:path w="72390" h="83820">
                <a:moveTo>
                  <a:pt x="67762" y="46393"/>
                </a:moveTo>
                <a:lnTo>
                  <a:pt x="13868" y="46393"/>
                </a:lnTo>
                <a:lnTo>
                  <a:pt x="45923" y="46418"/>
                </a:lnTo>
                <a:lnTo>
                  <a:pt x="49123" y="46964"/>
                </a:lnTo>
                <a:lnTo>
                  <a:pt x="53848" y="49174"/>
                </a:lnTo>
                <a:lnTo>
                  <a:pt x="55562" y="50660"/>
                </a:lnTo>
                <a:lnTo>
                  <a:pt x="57645" y="54394"/>
                </a:lnTo>
                <a:lnTo>
                  <a:pt x="58140" y="56540"/>
                </a:lnTo>
                <a:lnTo>
                  <a:pt x="58140" y="61328"/>
                </a:lnTo>
                <a:lnTo>
                  <a:pt x="13868" y="71323"/>
                </a:lnTo>
                <a:lnTo>
                  <a:pt x="70656" y="71323"/>
                </a:lnTo>
                <a:lnTo>
                  <a:pt x="72123" y="68021"/>
                </a:lnTo>
                <a:lnTo>
                  <a:pt x="72066" y="56540"/>
                </a:lnTo>
                <a:lnTo>
                  <a:pt x="71539" y="53708"/>
                </a:lnTo>
                <a:lnTo>
                  <a:pt x="69202" y="48374"/>
                </a:lnTo>
                <a:lnTo>
                  <a:pt x="67762" y="46393"/>
                </a:lnTo>
                <a:close/>
              </a:path>
              <a:path w="72390" h="83820">
                <a:moveTo>
                  <a:pt x="65901" y="11887"/>
                </a:moveTo>
                <a:lnTo>
                  <a:pt x="13868" y="11887"/>
                </a:lnTo>
                <a:lnTo>
                  <a:pt x="43281" y="11912"/>
                </a:lnTo>
                <a:lnTo>
                  <a:pt x="45948" y="12407"/>
                </a:lnTo>
                <a:lnTo>
                  <a:pt x="49949" y="14389"/>
                </a:lnTo>
                <a:lnTo>
                  <a:pt x="51346" y="15735"/>
                </a:lnTo>
                <a:lnTo>
                  <a:pt x="53086" y="19176"/>
                </a:lnTo>
                <a:lnTo>
                  <a:pt x="53517" y="21107"/>
                </a:lnTo>
                <a:lnTo>
                  <a:pt x="53517" y="25285"/>
                </a:lnTo>
                <a:lnTo>
                  <a:pt x="53086" y="27127"/>
                </a:lnTo>
                <a:lnTo>
                  <a:pt x="51346" y="30518"/>
                </a:lnTo>
                <a:lnTo>
                  <a:pt x="49949" y="31889"/>
                </a:lnTo>
                <a:lnTo>
                  <a:pt x="47929" y="32905"/>
                </a:lnTo>
                <a:lnTo>
                  <a:pt x="45948" y="33947"/>
                </a:lnTo>
                <a:lnTo>
                  <a:pt x="43281" y="34480"/>
                </a:lnTo>
                <a:lnTo>
                  <a:pt x="13868" y="34505"/>
                </a:lnTo>
                <a:lnTo>
                  <a:pt x="62340" y="34505"/>
                </a:lnTo>
                <a:lnTo>
                  <a:pt x="64338" y="32245"/>
                </a:lnTo>
                <a:lnTo>
                  <a:pt x="65405" y="30403"/>
                </a:lnTo>
                <a:lnTo>
                  <a:pt x="67081" y="26085"/>
                </a:lnTo>
                <a:lnTo>
                  <a:pt x="67500" y="23660"/>
                </a:lnTo>
                <a:lnTo>
                  <a:pt x="67500" y="16535"/>
                </a:lnTo>
                <a:lnTo>
                  <a:pt x="66484" y="12763"/>
                </a:lnTo>
                <a:lnTo>
                  <a:pt x="65901" y="118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8687651" y="4745685"/>
            <a:ext cx="83185" cy="83820"/>
          </a:xfrm>
          <a:custGeom>
            <a:avLst/>
            <a:gdLst/>
            <a:ahLst/>
            <a:cxnLst/>
            <a:rect l="l" t="t" r="r" b="b"/>
            <a:pathLst>
              <a:path w="83184" h="83820">
                <a:moveTo>
                  <a:pt x="0" y="70002"/>
                </a:moveTo>
                <a:lnTo>
                  <a:pt x="0" y="83210"/>
                </a:lnTo>
                <a:lnTo>
                  <a:pt x="7924" y="83235"/>
                </a:lnTo>
                <a:lnTo>
                  <a:pt x="12331" y="82410"/>
                </a:lnTo>
                <a:lnTo>
                  <a:pt x="19761" y="78943"/>
                </a:lnTo>
                <a:lnTo>
                  <a:pt x="22783" y="76136"/>
                </a:lnTo>
                <a:lnTo>
                  <a:pt x="26528" y="70027"/>
                </a:lnTo>
                <a:lnTo>
                  <a:pt x="5613" y="70027"/>
                </a:lnTo>
                <a:lnTo>
                  <a:pt x="0" y="70002"/>
                </a:lnTo>
                <a:close/>
              </a:path>
              <a:path w="83184" h="83820">
                <a:moveTo>
                  <a:pt x="82880" y="12217"/>
                </a:moveTo>
                <a:lnTo>
                  <a:pt x="68681" y="12217"/>
                </a:lnTo>
                <a:lnTo>
                  <a:pt x="68681" y="83210"/>
                </a:lnTo>
                <a:lnTo>
                  <a:pt x="82880" y="83210"/>
                </a:lnTo>
                <a:lnTo>
                  <a:pt x="82880" y="12217"/>
                </a:lnTo>
                <a:close/>
              </a:path>
              <a:path w="83184" h="83820">
                <a:moveTo>
                  <a:pt x="82880" y="0"/>
                </a:moveTo>
                <a:lnTo>
                  <a:pt x="19151" y="0"/>
                </a:lnTo>
                <a:lnTo>
                  <a:pt x="19151" y="39547"/>
                </a:lnTo>
                <a:lnTo>
                  <a:pt x="18821" y="45681"/>
                </a:lnTo>
                <a:lnTo>
                  <a:pt x="10096" y="68237"/>
                </a:lnTo>
                <a:lnTo>
                  <a:pt x="8026" y="69456"/>
                </a:lnTo>
                <a:lnTo>
                  <a:pt x="5613" y="70027"/>
                </a:lnTo>
                <a:lnTo>
                  <a:pt x="26528" y="70027"/>
                </a:lnTo>
                <a:lnTo>
                  <a:pt x="32194" y="42075"/>
                </a:lnTo>
                <a:lnTo>
                  <a:pt x="32194" y="12217"/>
                </a:lnTo>
                <a:lnTo>
                  <a:pt x="82880" y="12217"/>
                </a:lnTo>
                <a:lnTo>
                  <a:pt x="8288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8792324" y="4743564"/>
            <a:ext cx="77470" cy="87630"/>
          </a:xfrm>
          <a:custGeom>
            <a:avLst/>
            <a:gdLst/>
            <a:ahLst/>
            <a:cxnLst/>
            <a:rect l="l" t="t" r="r" b="b"/>
            <a:pathLst>
              <a:path w="77470" h="87629">
                <a:moveTo>
                  <a:pt x="46304" y="0"/>
                </a:moveTo>
                <a:lnTo>
                  <a:pt x="33794" y="0"/>
                </a:lnTo>
                <a:lnTo>
                  <a:pt x="28143" y="1015"/>
                </a:lnTo>
                <a:lnTo>
                  <a:pt x="2730" y="25399"/>
                </a:lnTo>
                <a:lnTo>
                  <a:pt x="914" y="30657"/>
                </a:lnTo>
                <a:lnTo>
                  <a:pt x="0" y="36487"/>
                </a:lnTo>
                <a:lnTo>
                  <a:pt x="0" y="49339"/>
                </a:lnTo>
                <a:lnTo>
                  <a:pt x="28206" y="86321"/>
                </a:lnTo>
                <a:lnTo>
                  <a:pt x="33959" y="87452"/>
                </a:lnTo>
                <a:lnTo>
                  <a:pt x="45618" y="87452"/>
                </a:lnTo>
                <a:lnTo>
                  <a:pt x="50241" y="86817"/>
                </a:lnTo>
                <a:lnTo>
                  <a:pt x="58394" y="84289"/>
                </a:lnTo>
                <a:lnTo>
                  <a:pt x="61912" y="82524"/>
                </a:lnTo>
                <a:lnTo>
                  <a:pt x="64858" y="80238"/>
                </a:lnTo>
                <a:lnTo>
                  <a:pt x="67830" y="77977"/>
                </a:lnTo>
                <a:lnTo>
                  <a:pt x="70218" y="75336"/>
                </a:lnTo>
                <a:lnTo>
                  <a:pt x="34721" y="75234"/>
                </a:lnTo>
                <a:lnTo>
                  <a:pt x="29908" y="73964"/>
                </a:lnTo>
                <a:lnTo>
                  <a:pt x="13868" y="43560"/>
                </a:lnTo>
                <a:lnTo>
                  <a:pt x="77266" y="43560"/>
                </a:lnTo>
                <a:lnTo>
                  <a:pt x="77152" y="33604"/>
                </a:lnTo>
                <a:lnTo>
                  <a:pt x="76846" y="31838"/>
                </a:lnTo>
                <a:lnTo>
                  <a:pt x="14693" y="31838"/>
                </a:lnTo>
                <a:lnTo>
                  <a:pt x="15138" y="29171"/>
                </a:lnTo>
                <a:lnTo>
                  <a:pt x="68218" y="12191"/>
                </a:lnTo>
                <a:lnTo>
                  <a:pt x="64744" y="8089"/>
                </a:lnTo>
                <a:lnTo>
                  <a:pt x="60896" y="5232"/>
                </a:lnTo>
                <a:lnTo>
                  <a:pt x="51701" y="1079"/>
                </a:lnTo>
                <a:lnTo>
                  <a:pt x="46304" y="0"/>
                </a:lnTo>
                <a:close/>
              </a:path>
              <a:path w="77470" h="87629">
                <a:moveTo>
                  <a:pt x="75780" y="62382"/>
                </a:moveTo>
                <a:lnTo>
                  <a:pt x="61582" y="62382"/>
                </a:lnTo>
                <a:lnTo>
                  <a:pt x="60350" y="66395"/>
                </a:lnTo>
                <a:lnTo>
                  <a:pt x="57975" y="69545"/>
                </a:lnTo>
                <a:lnTo>
                  <a:pt x="54482" y="71793"/>
                </a:lnTo>
                <a:lnTo>
                  <a:pt x="50990" y="74079"/>
                </a:lnTo>
                <a:lnTo>
                  <a:pt x="46304" y="75234"/>
                </a:lnTo>
                <a:lnTo>
                  <a:pt x="70278" y="75234"/>
                </a:lnTo>
                <a:lnTo>
                  <a:pt x="72034" y="72288"/>
                </a:lnTo>
                <a:lnTo>
                  <a:pt x="73888" y="69265"/>
                </a:lnTo>
                <a:lnTo>
                  <a:pt x="75120" y="65963"/>
                </a:lnTo>
                <a:lnTo>
                  <a:pt x="75780" y="62382"/>
                </a:lnTo>
                <a:close/>
              </a:path>
              <a:path w="77470" h="87629">
                <a:moveTo>
                  <a:pt x="68218" y="12191"/>
                </a:moveTo>
                <a:lnTo>
                  <a:pt x="39789" y="12191"/>
                </a:lnTo>
                <a:lnTo>
                  <a:pt x="43306" y="12217"/>
                </a:lnTo>
                <a:lnTo>
                  <a:pt x="46418" y="12738"/>
                </a:lnTo>
                <a:lnTo>
                  <a:pt x="62737" y="31838"/>
                </a:lnTo>
                <a:lnTo>
                  <a:pt x="76846" y="31838"/>
                </a:lnTo>
                <a:lnTo>
                  <a:pt x="76301" y="28701"/>
                </a:lnTo>
                <a:lnTo>
                  <a:pt x="73164" y="19430"/>
                </a:lnTo>
                <a:lnTo>
                  <a:pt x="70853" y="15303"/>
                </a:lnTo>
                <a:lnTo>
                  <a:pt x="68218" y="1219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8891371" y="4745685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5" h="83820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5" h="83820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8992590" y="4745685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1" y="83210"/>
                </a:lnTo>
                <a:lnTo>
                  <a:pt x="30670" y="64388"/>
                </a:lnTo>
                <a:lnTo>
                  <a:pt x="13703" y="64388"/>
                </a:lnTo>
                <a:lnTo>
                  <a:pt x="13703" y="0"/>
                </a:lnTo>
                <a:close/>
              </a:path>
              <a:path w="74295" h="83820">
                <a:moveTo>
                  <a:pt x="74294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4" y="83210"/>
                </a:lnTo>
                <a:lnTo>
                  <a:pt x="74294" y="18821"/>
                </a:lnTo>
                <a:close/>
              </a:path>
              <a:path w="74295" h="83820">
                <a:moveTo>
                  <a:pt x="74294" y="0"/>
                </a:moveTo>
                <a:lnTo>
                  <a:pt x="53822" y="0"/>
                </a:lnTo>
                <a:lnTo>
                  <a:pt x="17335" y="64388"/>
                </a:lnTo>
                <a:lnTo>
                  <a:pt x="30670" y="64388"/>
                </a:lnTo>
                <a:lnTo>
                  <a:pt x="56959" y="18821"/>
                </a:lnTo>
                <a:lnTo>
                  <a:pt x="74294" y="18821"/>
                </a:lnTo>
                <a:lnTo>
                  <a:pt x="742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9088843" y="4743564"/>
            <a:ext cx="77470" cy="87630"/>
          </a:xfrm>
          <a:custGeom>
            <a:avLst/>
            <a:gdLst/>
            <a:ahLst/>
            <a:cxnLst/>
            <a:rect l="l" t="t" r="r" b="b"/>
            <a:pathLst>
              <a:path w="77470" h="87629">
                <a:moveTo>
                  <a:pt x="46304" y="0"/>
                </a:moveTo>
                <a:lnTo>
                  <a:pt x="33794" y="0"/>
                </a:lnTo>
                <a:lnTo>
                  <a:pt x="28143" y="1015"/>
                </a:lnTo>
                <a:lnTo>
                  <a:pt x="901" y="30657"/>
                </a:lnTo>
                <a:lnTo>
                  <a:pt x="0" y="36487"/>
                </a:lnTo>
                <a:lnTo>
                  <a:pt x="0" y="49339"/>
                </a:lnTo>
                <a:lnTo>
                  <a:pt x="28206" y="86321"/>
                </a:lnTo>
                <a:lnTo>
                  <a:pt x="33959" y="87452"/>
                </a:lnTo>
                <a:lnTo>
                  <a:pt x="45618" y="87452"/>
                </a:lnTo>
                <a:lnTo>
                  <a:pt x="50241" y="86817"/>
                </a:lnTo>
                <a:lnTo>
                  <a:pt x="58381" y="84289"/>
                </a:lnTo>
                <a:lnTo>
                  <a:pt x="61912" y="82524"/>
                </a:lnTo>
                <a:lnTo>
                  <a:pt x="64858" y="80238"/>
                </a:lnTo>
                <a:lnTo>
                  <a:pt x="67830" y="77977"/>
                </a:lnTo>
                <a:lnTo>
                  <a:pt x="70218" y="75336"/>
                </a:lnTo>
                <a:lnTo>
                  <a:pt x="34721" y="75234"/>
                </a:lnTo>
                <a:lnTo>
                  <a:pt x="29908" y="73964"/>
                </a:lnTo>
                <a:lnTo>
                  <a:pt x="13868" y="43560"/>
                </a:lnTo>
                <a:lnTo>
                  <a:pt x="77266" y="43560"/>
                </a:lnTo>
                <a:lnTo>
                  <a:pt x="77152" y="33604"/>
                </a:lnTo>
                <a:lnTo>
                  <a:pt x="76846" y="31838"/>
                </a:lnTo>
                <a:lnTo>
                  <a:pt x="14693" y="31838"/>
                </a:lnTo>
                <a:lnTo>
                  <a:pt x="15138" y="29171"/>
                </a:lnTo>
                <a:lnTo>
                  <a:pt x="68218" y="12191"/>
                </a:lnTo>
                <a:lnTo>
                  <a:pt x="64744" y="8089"/>
                </a:lnTo>
                <a:lnTo>
                  <a:pt x="60896" y="5232"/>
                </a:lnTo>
                <a:lnTo>
                  <a:pt x="51701" y="1079"/>
                </a:lnTo>
                <a:lnTo>
                  <a:pt x="46304" y="0"/>
                </a:lnTo>
                <a:close/>
              </a:path>
              <a:path w="77470" h="87629">
                <a:moveTo>
                  <a:pt x="75780" y="62382"/>
                </a:moveTo>
                <a:lnTo>
                  <a:pt x="61582" y="62382"/>
                </a:lnTo>
                <a:lnTo>
                  <a:pt x="60337" y="66395"/>
                </a:lnTo>
                <a:lnTo>
                  <a:pt x="57975" y="69545"/>
                </a:lnTo>
                <a:lnTo>
                  <a:pt x="54482" y="71793"/>
                </a:lnTo>
                <a:lnTo>
                  <a:pt x="50990" y="74079"/>
                </a:lnTo>
                <a:lnTo>
                  <a:pt x="46304" y="75234"/>
                </a:lnTo>
                <a:lnTo>
                  <a:pt x="70278" y="75234"/>
                </a:lnTo>
                <a:lnTo>
                  <a:pt x="72034" y="72288"/>
                </a:lnTo>
                <a:lnTo>
                  <a:pt x="73888" y="69265"/>
                </a:lnTo>
                <a:lnTo>
                  <a:pt x="75120" y="65963"/>
                </a:lnTo>
                <a:lnTo>
                  <a:pt x="75780" y="62382"/>
                </a:lnTo>
                <a:close/>
              </a:path>
              <a:path w="77470" h="87629">
                <a:moveTo>
                  <a:pt x="68218" y="12191"/>
                </a:moveTo>
                <a:lnTo>
                  <a:pt x="39789" y="12191"/>
                </a:lnTo>
                <a:lnTo>
                  <a:pt x="43306" y="12217"/>
                </a:lnTo>
                <a:lnTo>
                  <a:pt x="46418" y="12738"/>
                </a:lnTo>
                <a:lnTo>
                  <a:pt x="62737" y="31838"/>
                </a:lnTo>
                <a:lnTo>
                  <a:pt x="76846" y="31838"/>
                </a:lnTo>
                <a:lnTo>
                  <a:pt x="76301" y="28701"/>
                </a:lnTo>
                <a:lnTo>
                  <a:pt x="73164" y="19430"/>
                </a:lnTo>
                <a:lnTo>
                  <a:pt x="70853" y="15303"/>
                </a:lnTo>
                <a:lnTo>
                  <a:pt x="68218" y="1219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8247722" y="4743538"/>
            <a:ext cx="1654898" cy="28939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9975595" y="4708868"/>
            <a:ext cx="616813" cy="15304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964982" y="4947602"/>
            <a:ext cx="72390" cy="83820"/>
          </a:xfrm>
          <a:custGeom>
            <a:avLst/>
            <a:gdLst/>
            <a:ahLst/>
            <a:cxnLst/>
            <a:rect l="l" t="t" r="r" b="b"/>
            <a:pathLst>
              <a:path w="72390" h="83820">
                <a:moveTo>
                  <a:pt x="46863" y="0"/>
                </a:moveTo>
                <a:lnTo>
                  <a:pt x="0" y="0"/>
                </a:lnTo>
                <a:lnTo>
                  <a:pt x="0" y="83210"/>
                </a:lnTo>
                <a:lnTo>
                  <a:pt x="52285" y="83210"/>
                </a:lnTo>
                <a:lnTo>
                  <a:pt x="59575" y="81305"/>
                </a:lnTo>
                <a:lnTo>
                  <a:pt x="69596" y="73710"/>
                </a:lnTo>
                <a:lnTo>
                  <a:pt x="70656" y="71323"/>
                </a:lnTo>
                <a:lnTo>
                  <a:pt x="13868" y="71323"/>
                </a:lnTo>
                <a:lnTo>
                  <a:pt x="13868" y="46393"/>
                </a:lnTo>
                <a:lnTo>
                  <a:pt x="67754" y="46393"/>
                </a:lnTo>
                <a:lnTo>
                  <a:pt x="67614" y="46202"/>
                </a:lnTo>
                <a:lnTo>
                  <a:pt x="63538" y="42786"/>
                </a:lnTo>
                <a:lnTo>
                  <a:pt x="61226" y="41605"/>
                </a:lnTo>
                <a:lnTo>
                  <a:pt x="58610" y="40944"/>
                </a:lnTo>
                <a:lnTo>
                  <a:pt x="58610" y="37312"/>
                </a:lnTo>
                <a:lnTo>
                  <a:pt x="60185" y="36487"/>
                </a:lnTo>
                <a:lnTo>
                  <a:pt x="61633" y="35305"/>
                </a:lnTo>
                <a:lnTo>
                  <a:pt x="62340" y="34505"/>
                </a:lnTo>
                <a:lnTo>
                  <a:pt x="13868" y="34505"/>
                </a:lnTo>
                <a:lnTo>
                  <a:pt x="13868" y="11887"/>
                </a:lnTo>
                <a:lnTo>
                  <a:pt x="65901" y="11887"/>
                </a:lnTo>
                <a:lnTo>
                  <a:pt x="64414" y="9651"/>
                </a:lnTo>
                <a:lnTo>
                  <a:pt x="62382" y="6540"/>
                </a:lnTo>
                <a:lnTo>
                  <a:pt x="59410" y="4152"/>
                </a:lnTo>
                <a:lnTo>
                  <a:pt x="51600" y="850"/>
                </a:lnTo>
                <a:lnTo>
                  <a:pt x="46863" y="0"/>
                </a:lnTo>
                <a:close/>
              </a:path>
              <a:path w="72390" h="83820">
                <a:moveTo>
                  <a:pt x="67754" y="46393"/>
                </a:moveTo>
                <a:lnTo>
                  <a:pt x="13868" y="46393"/>
                </a:lnTo>
                <a:lnTo>
                  <a:pt x="45923" y="46418"/>
                </a:lnTo>
                <a:lnTo>
                  <a:pt x="49123" y="46977"/>
                </a:lnTo>
                <a:lnTo>
                  <a:pt x="53848" y="49174"/>
                </a:lnTo>
                <a:lnTo>
                  <a:pt x="55562" y="50660"/>
                </a:lnTo>
                <a:lnTo>
                  <a:pt x="57645" y="54394"/>
                </a:lnTo>
                <a:lnTo>
                  <a:pt x="58140" y="56540"/>
                </a:lnTo>
                <a:lnTo>
                  <a:pt x="58140" y="61328"/>
                </a:lnTo>
                <a:lnTo>
                  <a:pt x="13868" y="71323"/>
                </a:lnTo>
                <a:lnTo>
                  <a:pt x="70656" y="71323"/>
                </a:lnTo>
                <a:lnTo>
                  <a:pt x="72123" y="68021"/>
                </a:lnTo>
                <a:lnTo>
                  <a:pt x="72066" y="56540"/>
                </a:lnTo>
                <a:lnTo>
                  <a:pt x="71539" y="53708"/>
                </a:lnTo>
                <a:lnTo>
                  <a:pt x="69202" y="48374"/>
                </a:lnTo>
                <a:lnTo>
                  <a:pt x="67754" y="46393"/>
                </a:lnTo>
                <a:close/>
              </a:path>
              <a:path w="72390" h="83820">
                <a:moveTo>
                  <a:pt x="65901" y="11887"/>
                </a:moveTo>
                <a:lnTo>
                  <a:pt x="13868" y="11887"/>
                </a:lnTo>
                <a:lnTo>
                  <a:pt x="43281" y="11912"/>
                </a:lnTo>
                <a:lnTo>
                  <a:pt x="45948" y="12407"/>
                </a:lnTo>
                <a:lnTo>
                  <a:pt x="49949" y="14389"/>
                </a:lnTo>
                <a:lnTo>
                  <a:pt x="51346" y="15735"/>
                </a:lnTo>
                <a:lnTo>
                  <a:pt x="53086" y="19176"/>
                </a:lnTo>
                <a:lnTo>
                  <a:pt x="53517" y="21107"/>
                </a:lnTo>
                <a:lnTo>
                  <a:pt x="53517" y="25285"/>
                </a:lnTo>
                <a:lnTo>
                  <a:pt x="47942" y="32905"/>
                </a:lnTo>
                <a:lnTo>
                  <a:pt x="45948" y="33959"/>
                </a:lnTo>
                <a:lnTo>
                  <a:pt x="43281" y="34480"/>
                </a:lnTo>
                <a:lnTo>
                  <a:pt x="13868" y="34505"/>
                </a:lnTo>
                <a:lnTo>
                  <a:pt x="62340" y="34505"/>
                </a:lnTo>
                <a:lnTo>
                  <a:pt x="64338" y="32245"/>
                </a:lnTo>
                <a:lnTo>
                  <a:pt x="65405" y="30403"/>
                </a:lnTo>
                <a:lnTo>
                  <a:pt x="67081" y="26085"/>
                </a:lnTo>
                <a:lnTo>
                  <a:pt x="67500" y="23660"/>
                </a:lnTo>
                <a:lnTo>
                  <a:pt x="67500" y="16535"/>
                </a:lnTo>
                <a:lnTo>
                  <a:pt x="66484" y="12763"/>
                </a:lnTo>
                <a:lnTo>
                  <a:pt x="65901" y="118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8058924" y="4947602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5" h="83820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5" h="83820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8155013" y="4945481"/>
            <a:ext cx="77470" cy="87630"/>
          </a:xfrm>
          <a:custGeom>
            <a:avLst/>
            <a:gdLst/>
            <a:ahLst/>
            <a:cxnLst/>
            <a:rect l="l" t="t" r="r" b="b"/>
            <a:pathLst>
              <a:path w="77470" h="87629">
                <a:moveTo>
                  <a:pt x="46304" y="0"/>
                </a:moveTo>
                <a:lnTo>
                  <a:pt x="33794" y="0"/>
                </a:lnTo>
                <a:lnTo>
                  <a:pt x="28143" y="1015"/>
                </a:lnTo>
                <a:lnTo>
                  <a:pt x="2730" y="25399"/>
                </a:lnTo>
                <a:lnTo>
                  <a:pt x="901" y="30657"/>
                </a:lnTo>
                <a:lnTo>
                  <a:pt x="0" y="36487"/>
                </a:lnTo>
                <a:lnTo>
                  <a:pt x="0" y="49339"/>
                </a:lnTo>
                <a:lnTo>
                  <a:pt x="28206" y="86321"/>
                </a:lnTo>
                <a:lnTo>
                  <a:pt x="33959" y="87452"/>
                </a:lnTo>
                <a:lnTo>
                  <a:pt x="45618" y="87452"/>
                </a:lnTo>
                <a:lnTo>
                  <a:pt x="50241" y="86817"/>
                </a:lnTo>
                <a:lnTo>
                  <a:pt x="58394" y="84289"/>
                </a:lnTo>
                <a:lnTo>
                  <a:pt x="61912" y="82524"/>
                </a:lnTo>
                <a:lnTo>
                  <a:pt x="64858" y="80238"/>
                </a:lnTo>
                <a:lnTo>
                  <a:pt x="67830" y="77990"/>
                </a:lnTo>
                <a:lnTo>
                  <a:pt x="70218" y="75336"/>
                </a:lnTo>
                <a:lnTo>
                  <a:pt x="34721" y="75234"/>
                </a:lnTo>
                <a:lnTo>
                  <a:pt x="29908" y="73964"/>
                </a:lnTo>
                <a:lnTo>
                  <a:pt x="13868" y="43560"/>
                </a:lnTo>
                <a:lnTo>
                  <a:pt x="77266" y="43560"/>
                </a:lnTo>
                <a:lnTo>
                  <a:pt x="77152" y="33604"/>
                </a:lnTo>
                <a:lnTo>
                  <a:pt x="76846" y="31838"/>
                </a:lnTo>
                <a:lnTo>
                  <a:pt x="14693" y="31838"/>
                </a:lnTo>
                <a:lnTo>
                  <a:pt x="15138" y="29171"/>
                </a:lnTo>
                <a:lnTo>
                  <a:pt x="68218" y="12191"/>
                </a:lnTo>
                <a:lnTo>
                  <a:pt x="64744" y="8089"/>
                </a:lnTo>
                <a:lnTo>
                  <a:pt x="60896" y="5232"/>
                </a:lnTo>
                <a:lnTo>
                  <a:pt x="51701" y="1079"/>
                </a:lnTo>
                <a:lnTo>
                  <a:pt x="46304" y="0"/>
                </a:lnTo>
                <a:close/>
              </a:path>
              <a:path w="77470" h="87629">
                <a:moveTo>
                  <a:pt x="75780" y="62382"/>
                </a:moveTo>
                <a:lnTo>
                  <a:pt x="61582" y="62382"/>
                </a:lnTo>
                <a:lnTo>
                  <a:pt x="60337" y="66395"/>
                </a:lnTo>
                <a:lnTo>
                  <a:pt x="57975" y="69532"/>
                </a:lnTo>
                <a:lnTo>
                  <a:pt x="50990" y="74079"/>
                </a:lnTo>
                <a:lnTo>
                  <a:pt x="46304" y="75234"/>
                </a:lnTo>
                <a:lnTo>
                  <a:pt x="70278" y="75234"/>
                </a:lnTo>
                <a:lnTo>
                  <a:pt x="72034" y="72288"/>
                </a:lnTo>
                <a:lnTo>
                  <a:pt x="73888" y="69265"/>
                </a:lnTo>
                <a:lnTo>
                  <a:pt x="75120" y="65963"/>
                </a:lnTo>
                <a:lnTo>
                  <a:pt x="75780" y="62382"/>
                </a:lnTo>
                <a:close/>
              </a:path>
              <a:path w="77470" h="87629">
                <a:moveTo>
                  <a:pt x="68218" y="12191"/>
                </a:moveTo>
                <a:lnTo>
                  <a:pt x="39789" y="12191"/>
                </a:lnTo>
                <a:lnTo>
                  <a:pt x="43306" y="12217"/>
                </a:lnTo>
                <a:lnTo>
                  <a:pt x="46418" y="12738"/>
                </a:lnTo>
                <a:lnTo>
                  <a:pt x="62737" y="31838"/>
                </a:lnTo>
                <a:lnTo>
                  <a:pt x="76846" y="31838"/>
                </a:lnTo>
                <a:lnTo>
                  <a:pt x="76301" y="28701"/>
                </a:lnTo>
                <a:lnTo>
                  <a:pt x="73164" y="19430"/>
                </a:lnTo>
                <a:lnTo>
                  <a:pt x="70853" y="15303"/>
                </a:lnTo>
                <a:lnTo>
                  <a:pt x="68218" y="1219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0194023" y="5351436"/>
            <a:ext cx="72390" cy="83820"/>
          </a:xfrm>
          <a:custGeom>
            <a:avLst/>
            <a:gdLst/>
            <a:ahLst/>
            <a:cxnLst/>
            <a:rect l="l" t="t" r="r" b="b"/>
            <a:pathLst>
              <a:path w="72390" h="83820">
                <a:moveTo>
                  <a:pt x="46863" y="0"/>
                </a:moveTo>
                <a:lnTo>
                  <a:pt x="0" y="0"/>
                </a:lnTo>
                <a:lnTo>
                  <a:pt x="0" y="83210"/>
                </a:lnTo>
                <a:lnTo>
                  <a:pt x="52285" y="83210"/>
                </a:lnTo>
                <a:lnTo>
                  <a:pt x="59575" y="81305"/>
                </a:lnTo>
                <a:lnTo>
                  <a:pt x="69596" y="73710"/>
                </a:lnTo>
                <a:lnTo>
                  <a:pt x="70656" y="71323"/>
                </a:lnTo>
                <a:lnTo>
                  <a:pt x="13868" y="71323"/>
                </a:lnTo>
                <a:lnTo>
                  <a:pt x="13868" y="46393"/>
                </a:lnTo>
                <a:lnTo>
                  <a:pt x="67754" y="46393"/>
                </a:lnTo>
                <a:lnTo>
                  <a:pt x="67614" y="46202"/>
                </a:lnTo>
                <a:lnTo>
                  <a:pt x="63538" y="42786"/>
                </a:lnTo>
                <a:lnTo>
                  <a:pt x="61226" y="41605"/>
                </a:lnTo>
                <a:lnTo>
                  <a:pt x="58610" y="40944"/>
                </a:lnTo>
                <a:lnTo>
                  <a:pt x="58610" y="37312"/>
                </a:lnTo>
                <a:lnTo>
                  <a:pt x="60185" y="36487"/>
                </a:lnTo>
                <a:lnTo>
                  <a:pt x="61633" y="35306"/>
                </a:lnTo>
                <a:lnTo>
                  <a:pt x="62340" y="34505"/>
                </a:lnTo>
                <a:lnTo>
                  <a:pt x="13868" y="34505"/>
                </a:lnTo>
                <a:lnTo>
                  <a:pt x="13868" y="11887"/>
                </a:lnTo>
                <a:lnTo>
                  <a:pt x="65905" y="11887"/>
                </a:lnTo>
                <a:lnTo>
                  <a:pt x="62382" y="6553"/>
                </a:lnTo>
                <a:lnTo>
                  <a:pt x="59410" y="4152"/>
                </a:lnTo>
                <a:lnTo>
                  <a:pt x="51587" y="850"/>
                </a:lnTo>
                <a:lnTo>
                  <a:pt x="46863" y="0"/>
                </a:lnTo>
                <a:close/>
              </a:path>
              <a:path w="72390" h="83820">
                <a:moveTo>
                  <a:pt x="67754" y="46393"/>
                </a:moveTo>
                <a:lnTo>
                  <a:pt x="13868" y="46393"/>
                </a:lnTo>
                <a:lnTo>
                  <a:pt x="45923" y="46418"/>
                </a:lnTo>
                <a:lnTo>
                  <a:pt x="49123" y="46977"/>
                </a:lnTo>
                <a:lnTo>
                  <a:pt x="53848" y="49174"/>
                </a:lnTo>
                <a:lnTo>
                  <a:pt x="55562" y="50660"/>
                </a:lnTo>
                <a:lnTo>
                  <a:pt x="57645" y="54394"/>
                </a:lnTo>
                <a:lnTo>
                  <a:pt x="58140" y="56540"/>
                </a:lnTo>
                <a:lnTo>
                  <a:pt x="58140" y="61328"/>
                </a:lnTo>
                <a:lnTo>
                  <a:pt x="13868" y="71323"/>
                </a:lnTo>
                <a:lnTo>
                  <a:pt x="70656" y="71323"/>
                </a:lnTo>
                <a:lnTo>
                  <a:pt x="72123" y="68021"/>
                </a:lnTo>
                <a:lnTo>
                  <a:pt x="72066" y="56540"/>
                </a:lnTo>
                <a:lnTo>
                  <a:pt x="71539" y="53708"/>
                </a:lnTo>
                <a:lnTo>
                  <a:pt x="69202" y="48374"/>
                </a:lnTo>
                <a:lnTo>
                  <a:pt x="67754" y="46393"/>
                </a:lnTo>
                <a:close/>
              </a:path>
              <a:path w="72390" h="83820">
                <a:moveTo>
                  <a:pt x="65905" y="11887"/>
                </a:moveTo>
                <a:lnTo>
                  <a:pt x="13868" y="11887"/>
                </a:lnTo>
                <a:lnTo>
                  <a:pt x="43281" y="11912"/>
                </a:lnTo>
                <a:lnTo>
                  <a:pt x="45948" y="12407"/>
                </a:lnTo>
                <a:lnTo>
                  <a:pt x="49949" y="14389"/>
                </a:lnTo>
                <a:lnTo>
                  <a:pt x="51346" y="15735"/>
                </a:lnTo>
                <a:lnTo>
                  <a:pt x="53086" y="19177"/>
                </a:lnTo>
                <a:lnTo>
                  <a:pt x="53517" y="21107"/>
                </a:lnTo>
                <a:lnTo>
                  <a:pt x="53517" y="25285"/>
                </a:lnTo>
                <a:lnTo>
                  <a:pt x="47929" y="32905"/>
                </a:lnTo>
                <a:lnTo>
                  <a:pt x="45948" y="33959"/>
                </a:lnTo>
                <a:lnTo>
                  <a:pt x="43281" y="34480"/>
                </a:lnTo>
                <a:lnTo>
                  <a:pt x="13868" y="34505"/>
                </a:lnTo>
                <a:lnTo>
                  <a:pt x="62340" y="34505"/>
                </a:lnTo>
                <a:lnTo>
                  <a:pt x="64338" y="32245"/>
                </a:lnTo>
                <a:lnTo>
                  <a:pt x="65405" y="30403"/>
                </a:lnTo>
                <a:lnTo>
                  <a:pt x="67081" y="26085"/>
                </a:lnTo>
                <a:lnTo>
                  <a:pt x="67500" y="23660"/>
                </a:lnTo>
                <a:lnTo>
                  <a:pt x="67500" y="16535"/>
                </a:lnTo>
                <a:lnTo>
                  <a:pt x="66484" y="12763"/>
                </a:lnTo>
                <a:lnTo>
                  <a:pt x="65905" y="118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4271936" y="6415152"/>
            <a:ext cx="115570" cy="113664"/>
          </a:xfrm>
          <a:custGeom>
            <a:avLst/>
            <a:gdLst/>
            <a:ahLst/>
            <a:cxnLst/>
            <a:rect l="l" t="t" r="r" b="b"/>
            <a:pathLst>
              <a:path w="115570" h="113665">
                <a:moveTo>
                  <a:pt x="64376" y="99441"/>
                </a:moveTo>
                <a:lnTo>
                  <a:pt x="51079" y="99441"/>
                </a:lnTo>
                <a:lnTo>
                  <a:pt x="51079" y="113347"/>
                </a:lnTo>
                <a:lnTo>
                  <a:pt x="64376" y="113347"/>
                </a:lnTo>
                <a:lnTo>
                  <a:pt x="64376" y="99441"/>
                </a:lnTo>
                <a:close/>
              </a:path>
              <a:path w="115570" h="113665">
                <a:moveTo>
                  <a:pt x="66179" y="12395"/>
                </a:moveTo>
                <a:lnTo>
                  <a:pt x="49263" y="12395"/>
                </a:lnTo>
                <a:lnTo>
                  <a:pt x="38452" y="13090"/>
                </a:lnTo>
                <a:lnTo>
                  <a:pt x="3305" y="37164"/>
                </a:lnTo>
                <a:lnTo>
                  <a:pt x="0" y="55918"/>
                </a:lnTo>
                <a:lnTo>
                  <a:pt x="821" y="65998"/>
                </a:lnTo>
                <a:lnTo>
                  <a:pt x="28746" y="96680"/>
                </a:lnTo>
                <a:lnTo>
                  <a:pt x="49263" y="99441"/>
                </a:lnTo>
                <a:lnTo>
                  <a:pt x="66179" y="99441"/>
                </a:lnTo>
                <a:lnTo>
                  <a:pt x="103282" y="87350"/>
                </a:lnTo>
                <a:lnTo>
                  <a:pt x="49263" y="87350"/>
                </a:lnTo>
                <a:lnTo>
                  <a:pt x="41264" y="86860"/>
                </a:lnTo>
                <a:lnTo>
                  <a:pt x="13449" y="55918"/>
                </a:lnTo>
                <a:lnTo>
                  <a:pt x="13449" y="45542"/>
                </a:lnTo>
                <a:lnTo>
                  <a:pt x="49263" y="24485"/>
                </a:lnTo>
                <a:lnTo>
                  <a:pt x="103137" y="24485"/>
                </a:lnTo>
                <a:lnTo>
                  <a:pt x="102222" y="23507"/>
                </a:lnTo>
                <a:lnTo>
                  <a:pt x="95011" y="18647"/>
                </a:lnTo>
                <a:lnTo>
                  <a:pt x="86601" y="15174"/>
                </a:lnTo>
                <a:lnTo>
                  <a:pt x="76990" y="13090"/>
                </a:lnTo>
                <a:lnTo>
                  <a:pt x="66179" y="12395"/>
                </a:lnTo>
                <a:close/>
              </a:path>
              <a:path w="115570" h="113665">
                <a:moveTo>
                  <a:pt x="64376" y="24485"/>
                </a:moveTo>
                <a:lnTo>
                  <a:pt x="51079" y="24485"/>
                </a:lnTo>
                <a:lnTo>
                  <a:pt x="51079" y="87350"/>
                </a:lnTo>
                <a:lnTo>
                  <a:pt x="64376" y="87350"/>
                </a:lnTo>
                <a:lnTo>
                  <a:pt x="64376" y="24485"/>
                </a:lnTo>
                <a:close/>
              </a:path>
              <a:path w="115570" h="113665">
                <a:moveTo>
                  <a:pt x="103137" y="24485"/>
                </a:moveTo>
                <a:lnTo>
                  <a:pt x="66179" y="24485"/>
                </a:lnTo>
                <a:lnTo>
                  <a:pt x="74178" y="24981"/>
                </a:lnTo>
                <a:lnTo>
                  <a:pt x="81240" y="26468"/>
                </a:lnTo>
                <a:lnTo>
                  <a:pt x="87366" y="28948"/>
                </a:lnTo>
                <a:lnTo>
                  <a:pt x="92557" y="32423"/>
                </a:lnTo>
                <a:lnTo>
                  <a:pt x="98856" y="37706"/>
                </a:lnTo>
                <a:lnTo>
                  <a:pt x="102006" y="45542"/>
                </a:lnTo>
                <a:lnTo>
                  <a:pt x="102006" y="55918"/>
                </a:lnTo>
                <a:lnTo>
                  <a:pt x="74116" y="86860"/>
                </a:lnTo>
                <a:lnTo>
                  <a:pt x="66179" y="87350"/>
                </a:lnTo>
                <a:lnTo>
                  <a:pt x="103282" y="87350"/>
                </a:lnTo>
                <a:lnTo>
                  <a:pt x="108056" y="82239"/>
                </a:lnTo>
                <a:lnTo>
                  <a:pt x="112167" y="74771"/>
                </a:lnTo>
                <a:lnTo>
                  <a:pt x="114633" y="65998"/>
                </a:lnTo>
                <a:lnTo>
                  <a:pt x="115455" y="55918"/>
                </a:lnTo>
                <a:lnTo>
                  <a:pt x="114629" y="45905"/>
                </a:lnTo>
                <a:lnTo>
                  <a:pt x="112148" y="37164"/>
                </a:lnTo>
                <a:lnTo>
                  <a:pt x="108013" y="29698"/>
                </a:lnTo>
                <a:lnTo>
                  <a:pt x="103137" y="24485"/>
                </a:lnTo>
                <a:close/>
              </a:path>
              <a:path w="115570" h="113665">
                <a:moveTo>
                  <a:pt x="64376" y="0"/>
                </a:moveTo>
                <a:lnTo>
                  <a:pt x="51079" y="0"/>
                </a:lnTo>
                <a:lnTo>
                  <a:pt x="51079" y="12395"/>
                </a:lnTo>
                <a:lnTo>
                  <a:pt x="64376" y="12395"/>
                </a:lnTo>
                <a:lnTo>
                  <a:pt x="64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4397057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82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89" y="74803"/>
                </a:lnTo>
                <a:lnTo>
                  <a:pt x="83565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8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4511611" y="6418634"/>
            <a:ext cx="83820" cy="107950"/>
          </a:xfrm>
          <a:custGeom>
            <a:avLst/>
            <a:gdLst/>
            <a:ahLst/>
            <a:cxnLst/>
            <a:rect l="l" t="t" r="r" b="b"/>
            <a:pathLst>
              <a:path w="8382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483"/>
                </a:lnTo>
                <a:lnTo>
                  <a:pt x="60810" y="58483"/>
                </a:lnTo>
                <a:lnTo>
                  <a:pt x="58026" y="52438"/>
                </a:lnTo>
                <a:lnTo>
                  <a:pt x="60954" y="46088"/>
                </a:lnTo>
                <a:lnTo>
                  <a:pt x="13601" y="46088"/>
                </a:lnTo>
                <a:lnTo>
                  <a:pt x="13601" y="0"/>
                </a:lnTo>
                <a:close/>
              </a:path>
              <a:path w="83820" h="107950">
                <a:moveTo>
                  <a:pt x="60810" y="58483"/>
                </a:moveTo>
                <a:lnTo>
                  <a:pt x="46240" y="58483"/>
                </a:lnTo>
                <a:lnTo>
                  <a:pt x="69215" y="107899"/>
                </a:lnTo>
                <a:lnTo>
                  <a:pt x="83566" y="107899"/>
                </a:lnTo>
                <a:lnTo>
                  <a:pt x="60810" y="58483"/>
                </a:lnTo>
                <a:close/>
              </a:path>
              <a:path w="83820" h="107950">
                <a:moveTo>
                  <a:pt x="82207" y="0"/>
                </a:moveTo>
                <a:lnTo>
                  <a:pt x="67856" y="0"/>
                </a:lnTo>
                <a:lnTo>
                  <a:pt x="46240" y="46088"/>
                </a:lnTo>
                <a:lnTo>
                  <a:pt x="60954" y="46088"/>
                </a:lnTo>
                <a:lnTo>
                  <a:pt x="82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4602886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85" y="107899"/>
                </a:lnTo>
                <a:lnTo>
                  <a:pt x="38531" y="107899"/>
                </a:lnTo>
                <a:lnTo>
                  <a:pt x="63001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68" y="0"/>
                </a:moveTo>
                <a:lnTo>
                  <a:pt x="75869" y="0"/>
                </a:lnTo>
                <a:lnTo>
                  <a:pt x="48806" y="56667"/>
                </a:lnTo>
                <a:lnTo>
                  <a:pt x="63001" y="56667"/>
                </a:lnTo>
                <a:lnTo>
                  <a:pt x="90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4698390" y="6418634"/>
            <a:ext cx="94615" cy="107950"/>
          </a:xfrm>
          <a:custGeom>
            <a:avLst/>
            <a:gdLst/>
            <a:ahLst/>
            <a:cxnLst/>
            <a:rect l="l" t="t" r="r" b="b"/>
            <a:pathLst>
              <a:path w="94614" h="107950">
                <a:moveTo>
                  <a:pt x="94005" y="0"/>
                </a:moveTo>
                <a:lnTo>
                  <a:pt x="23126" y="0"/>
                </a:lnTo>
                <a:lnTo>
                  <a:pt x="23092" y="42164"/>
                </a:lnTo>
                <a:lnTo>
                  <a:pt x="22984" y="50394"/>
                </a:lnTo>
                <a:lnTo>
                  <a:pt x="11785" y="93141"/>
                </a:lnTo>
                <a:lnTo>
                  <a:pt x="7912" y="94449"/>
                </a:lnTo>
                <a:lnTo>
                  <a:pt x="0" y="94449"/>
                </a:lnTo>
                <a:lnTo>
                  <a:pt x="0" y="107899"/>
                </a:lnTo>
                <a:lnTo>
                  <a:pt x="11087" y="107899"/>
                </a:lnTo>
                <a:lnTo>
                  <a:pt x="17411" y="106133"/>
                </a:lnTo>
                <a:lnTo>
                  <a:pt x="35080" y="65490"/>
                </a:lnTo>
                <a:lnTo>
                  <a:pt x="35966" y="42164"/>
                </a:lnTo>
                <a:lnTo>
                  <a:pt x="35966" y="12395"/>
                </a:lnTo>
                <a:lnTo>
                  <a:pt x="94005" y="12395"/>
                </a:lnTo>
                <a:lnTo>
                  <a:pt x="94005" y="0"/>
                </a:lnTo>
                <a:close/>
              </a:path>
              <a:path w="94614" h="107950">
                <a:moveTo>
                  <a:pt x="94005" y="12395"/>
                </a:moveTo>
                <a:lnTo>
                  <a:pt x="80403" y="12395"/>
                </a:lnTo>
                <a:lnTo>
                  <a:pt x="80403" y="107899"/>
                </a:lnTo>
                <a:lnTo>
                  <a:pt x="94005" y="107899"/>
                </a:lnTo>
                <a:lnTo>
                  <a:pt x="94005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4819891" y="6418635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44729" y="107899"/>
                </a:lnTo>
                <a:lnTo>
                  <a:pt x="53212" y="107351"/>
                </a:lnTo>
                <a:lnTo>
                  <a:pt x="60659" y="105708"/>
                </a:lnTo>
                <a:lnTo>
                  <a:pt x="67076" y="102970"/>
                </a:lnTo>
                <a:lnTo>
                  <a:pt x="72466" y="99136"/>
                </a:lnTo>
                <a:lnTo>
                  <a:pt x="75407" y="95808"/>
                </a:lnTo>
                <a:lnTo>
                  <a:pt x="13601" y="95808"/>
                </a:lnTo>
                <a:lnTo>
                  <a:pt x="13601" y="53339"/>
                </a:lnTo>
                <a:lnTo>
                  <a:pt x="75275" y="53339"/>
                </a:lnTo>
                <a:lnTo>
                  <a:pt x="72390" y="50088"/>
                </a:lnTo>
                <a:lnTo>
                  <a:pt x="66976" y="46221"/>
                </a:lnTo>
                <a:lnTo>
                  <a:pt x="60564" y="43459"/>
                </a:lnTo>
                <a:lnTo>
                  <a:pt x="53150" y="41802"/>
                </a:lnTo>
                <a:lnTo>
                  <a:pt x="44729" y="41249"/>
                </a:lnTo>
                <a:lnTo>
                  <a:pt x="13601" y="41249"/>
                </a:lnTo>
                <a:lnTo>
                  <a:pt x="13601" y="0"/>
                </a:lnTo>
                <a:close/>
              </a:path>
              <a:path w="82550" h="107950">
                <a:moveTo>
                  <a:pt x="75275" y="53339"/>
                </a:moveTo>
                <a:lnTo>
                  <a:pt x="42316" y="53339"/>
                </a:lnTo>
                <a:lnTo>
                  <a:pt x="53753" y="54663"/>
                </a:lnTo>
                <a:lnTo>
                  <a:pt x="61925" y="58632"/>
                </a:lnTo>
                <a:lnTo>
                  <a:pt x="66830" y="65245"/>
                </a:lnTo>
                <a:lnTo>
                  <a:pt x="68465" y="74498"/>
                </a:lnTo>
                <a:lnTo>
                  <a:pt x="66830" y="83823"/>
                </a:lnTo>
                <a:lnTo>
                  <a:pt x="61925" y="90482"/>
                </a:lnTo>
                <a:lnTo>
                  <a:pt x="53753" y="94477"/>
                </a:lnTo>
                <a:lnTo>
                  <a:pt x="42316" y="95808"/>
                </a:lnTo>
                <a:lnTo>
                  <a:pt x="75407" y="95808"/>
                </a:lnTo>
                <a:lnTo>
                  <a:pt x="76733" y="94309"/>
                </a:lnTo>
                <a:lnTo>
                  <a:pt x="79781" y="88593"/>
                </a:lnTo>
                <a:lnTo>
                  <a:pt x="81610" y="81989"/>
                </a:lnTo>
                <a:lnTo>
                  <a:pt x="82219" y="74498"/>
                </a:lnTo>
                <a:lnTo>
                  <a:pt x="81605" y="67137"/>
                </a:lnTo>
                <a:lnTo>
                  <a:pt x="79762" y="60617"/>
                </a:lnTo>
                <a:lnTo>
                  <a:pt x="76690" y="54935"/>
                </a:lnTo>
                <a:lnTo>
                  <a:pt x="75275" y="5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9551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49126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013934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107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601" y="95503"/>
                </a:lnTo>
                <a:lnTo>
                  <a:pt x="13601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601" y="45783"/>
                </a:lnTo>
                <a:lnTo>
                  <a:pt x="13601" y="12382"/>
                </a:lnTo>
                <a:lnTo>
                  <a:pt x="75107" y="12382"/>
                </a:lnTo>
                <a:lnTo>
                  <a:pt x="7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143899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101437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238051" y="6416668"/>
            <a:ext cx="85090" cy="112395"/>
          </a:xfrm>
          <a:custGeom>
            <a:avLst/>
            <a:gdLst/>
            <a:ahLst/>
            <a:cxnLst/>
            <a:rect l="l" t="t" r="r" b="b"/>
            <a:pathLst>
              <a:path w="85089" h="112395">
                <a:moveTo>
                  <a:pt x="14198" y="80238"/>
                </a:moveTo>
                <a:lnTo>
                  <a:pt x="0" y="80238"/>
                </a:lnTo>
                <a:lnTo>
                  <a:pt x="1762" y="87246"/>
                </a:lnTo>
                <a:lnTo>
                  <a:pt x="35194" y="111310"/>
                </a:lnTo>
                <a:lnTo>
                  <a:pt x="44424" y="111836"/>
                </a:lnTo>
                <a:lnTo>
                  <a:pt x="53433" y="111250"/>
                </a:lnTo>
                <a:lnTo>
                  <a:pt x="61409" y="109493"/>
                </a:lnTo>
                <a:lnTo>
                  <a:pt x="68354" y="106564"/>
                </a:lnTo>
                <a:lnTo>
                  <a:pt x="74269" y="102463"/>
                </a:lnTo>
                <a:lnTo>
                  <a:pt x="77759" y="99440"/>
                </a:lnTo>
                <a:lnTo>
                  <a:pt x="44577" y="99440"/>
                </a:lnTo>
                <a:lnTo>
                  <a:pt x="33213" y="98240"/>
                </a:lnTo>
                <a:lnTo>
                  <a:pt x="24363" y="94640"/>
                </a:lnTo>
                <a:lnTo>
                  <a:pt x="18025" y="88639"/>
                </a:lnTo>
                <a:lnTo>
                  <a:pt x="14198" y="80238"/>
                </a:lnTo>
                <a:close/>
              </a:path>
              <a:path w="85089" h="112395">
                <a:moveTo>
                  <a:pt x="76156" y="12395"/>
                </a:moveTo>
                <a:lnTo>
                  <a:pt x="50520" y="12395"/>
                </a:lnTo>
                <a:lnTo>
                  <a:pt x="56146" y="13957"/>
                </a:lnTo>
                <a:lnTo>
                  <a:pt x="64909" y="20192"/>
                </a:lnTo>
                <a:lnTo>
                  <a:pt x="67094" y="24574"/>
                </a:lnTo>
                <a:lnTo>
                  <a:pt x="67094" y="35255"/>
                </a:lnTo>
                <a:lnTo>
                  <a:pt x="65481" y="39395"/>
                </a:lnTo>
                <a:lnTo>
                  <a:pt x="59029" y="45834"/>
                </a:lnTo>
                <a:lnTo>
                  <a:pt x="53848" y="47447"/>
                </a:lnTo>
                <a:lnTo>
                  <a:pt x="29311" y="47447"/>
                </a:lnTo>
                <a:lnTo>
                  <a:pt x="29311" y="59842"/>
                </a:lnTo>
                <a:lnTo>
                  <a:pt x="46545" y="59842"/>
                </a:lnTo>
                <a:lnTo>
                  <a:pt x="57322" y="61051"/>
                </a:lnTo>
                <a:lnTo>
                  <a:pt x="65022" y="64679"/>
                </a:lnTo>
                <a:lnTo>
                  <a:pt x="69643" y="70724"/>
                </a:lnTo>
                <a:lnTo>
                  <a:pt x="71183" y="79184"/>
                </a:lnTo>
                <a:lnTo>
                  <a:pt x="71183" y="85432"/>
                </a:lnTo>
                <a:lnTo>
                  <a:pt x="68757" y="90373"/>
                </a:lnTo>
                <a:lnTo>
                  <a:pt x="59080" y="97624"/>
                </a:lnTo>
                <a:lnTo>
                  <a:pt x="52641" y="99440"/>
                </a:lnTo>
                <a:lnTo>
                  <a:pt x="77759" y="99440"/>
                </a:lnTo>
                <a:lnTo>
                  <a:pt x="81483" y="96215"/>
                </a:lnTo>
                <a:lnTo>
                  <a:pt x="85038" y="88639"/>
                </a:lnTo>
                <a:lnTo>
                  <a:pt x="85043" y="79184"/>
                </a:lnTo>
                <a:lnTo>
                  <a:pt x="84105" y="70683"/>
                </a:lnTo>
                <a:lnTo>
                  <a:pt x="81189" y="63466"/>
                </a:lnTo>
                <a:lnTo>
                  <a:pt x="76327" y="57838"/>
                </a:lnTo>
                <a:lnTo>
                  <a:pt x="69519" y="53797"/>
                </a:lnTo>
                <a:lnTo>
                  <a:pt x="69519" y="50469"/>
                </a:lnTo>
                <a:lnTo>
                  <a:pt x="77076" y="46240"/>
                </a:lnTo>
                <a:lnTo>
                  <a:pt x="80848" y="38938"/>
                </a:lnTo>
                <a:lnTo>
                  <a:pt x="80750" y="20192"/>
                </a:lnTo>
                <a:lnTo>
                  <a:pt x="77597" y="13601"/>
                </a:lnTo>
                <a:lnTo>
                  <a:pt x="76156" y="12395"/>
                </a:lnTo>
                <a:close/>
              </a:path>
              <a:path w="85089" h="112395">
                <a:moveTo>
                  <a:pt x="43675" y="0"/>
                </a:moveTo>
                <a:lnTo>
                  <a:pt x="5769" y="20192"/>
                </a:lnTo>
                <a:lnTo>
                  <a:pt x="4533" y="29311"/>
                </a:lnTo>
                <a:lnTo>
                  <a:pt x="18427" y="29311"/>
                </a:lnTo>
                <a:lnTo>
                  <a:pt x="21426" y="21910"/>
                </a:lnTo>
                <a:lnTo>
                  <a:pt x="26631" y="16624"/>
                </a:lnTo>
                <a:lnTo>
                  <a:pt x="34047" y="13452"/>
                </a:lnTo>
                <a:lnTo>
                  <a:pt x="43675" y="12395"/>
                </a:lnTo>
                <a:lnTo>
                  <a:pt x="76156" y="12395"/>
                </a:lnTo>
                <a:lnTo>
                  <a:pt x="71107" y="8166"/>
                </a:lnTo>
                <a:lnTo>
                  <a:pt x="65735" y="4591"/>
                </a:lnTo>
                <a:lnTo>
                  <a:pt x="59372" y="2039"/>
                </a:lnTo>
                <a:lnTo>
                  <a:pt x="52019" y="509"/>
                </a:lnTo>
                <a:lnTo>
                  <a:pt x="43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33355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95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90" y="74803"/>
                </a:lnTo>
                <a:lnTo>
                  <a:pt x="83578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9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442673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7" y="107865"/>
                </a:lnTo>
                <a:lnTo>
                  <a:pt x="80038" y="102904"/>
                </a:lnTo>
                <a:lnTo>
                  <a:pt x="83679" y="99440"/>
                </a:lnTo>
                <a:lnTo>
                  <a:pt x="50317" y="99440"/>
                </a:lnTo>
                <a:lnTo>
                  <a:pt x="41806" y="98657"/>
                </a:lnTo>
                <a:lnTo>
                  <a:pt x="14328" y="64763"/>
                </a:lnTo>
                <a:lnTo>
                  <a:pt x="13754" y="55918"/>
                </a:lnTo>
                <a:lnTo>
                  <a:pt x="14328" y="47066"/>
                </a:lnTo>
                <a:lnTo>
                  <a:pt x="41806" y="13178"/>
                </a:lnTo>
                <a:lnTo>
                  <a:pt x="50317" y="12395"/>
                </a:lnTo>
                <a:lnTo>
                  <a:pt x="83692" y="12395"/>
                </a:lnTo>
                <a:lnTo>
                  <a:pt x="80038" y="8920"/>
                </a:lnTo>
                <a:lnTo>
                  <a:pt x="71437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4" h="112395">
                <a:moveTo>
                  <a:pt x="83692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79" y="99440"/>
                </a:lnTo>
                <a:lnTo>
                  <a:pt x="100647" y="55918"/>
                </a:lnTo>
                <a:lnTo>
                  <a:pt x="99802" y="44286"/>
                </a:lnTo>
                <a:lnTo>
                  <a:pt x="97321" y="33808"/>
                </a:lnTo>
                <a:lnTo>
                  <a:pt x="93162" y="24315"/>
                </a:lnTo>
                <a:lnTo>
                  <a:pt x="87337" y="15862"/>
                </a:lnTo>
                <a:lnTo>
                  <a:pt x="83692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560390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51" y="61963"/>
                </a:moveTo>
                <a:lnTo>
                  <a:pt x="66649" y="61963"/>
                </a:lnTo>
                <a:lnTo>
                  <a:pt x="66649" y="107899"/>
                </a:lnTo>
                <a:lnTo>
                  <a:pt x="80251" y="107899"/>
                </a:lnTo>
                <a:lnTo>
                  <a:pt x="80251" y="61963"/>
                </a:lnTo>
                <a:close/>
              </a:path>
              <a:path w="80645" h="107950">
                <a:moveTo>
                  <a:pt x="13601" y="0"/>
                </a:moveTo>
                <a:lnTo>
                  <a:pt x="0" y="0"/>
                </a:lnTo>
                <a:lnTo>
                  <a:pt x="37" y="35788"/>
                </a:lnTo>
                <a:lnTo>
                  <a:pt x="25717" y="64122"/>
                </a:lnTo>
                <a:lnTo>
                  <a:pt x="31889" y="64833"/>
                </a:lnTo>
                <a:lnTo>
                  <a:pt x="39141" y="64833"/>
                </a:lnTo>
                <a:lnTo>
                  <a:pt x="46247" y="64652"/>
                </a:lnTo>
                <a:lnTo>
                  <a:pt x="53200" y="64112"/>
                </a:lnTo>
                <a:lnTo>
                  <a:pt x="60001" y="63215"/>
                </a:lnTo>
                <a:lnTo>
                  <a:pt x="66649" y="61963"/>
                </a:lnTo>
                <a:lnTo>
                  <a:pt x="80251" y="61963"/>
                </a:lnTo>
                <a:lnTo>
                  <a:pt x="80251" y="52438"/>
                </a:lnTo>
                <a:lnTo>
                  <a:pt x="35572" y="52438"/>
                </a:lnTo>
                <a:lnTo>
                  <a:pt x="31153" y="51981"/>
                </a:lnTo>
                <a:lnTo>
                  <a:pt x="13677" y="35788"/>
                </a:lnTo>
                <a:lnTo>
                  <a:pt x="13601" y="0"/>
                </a:lnTo>
                <a:close/>
              </a:path>
              <a:path w="80645" h="107950">
                <a:moveTo>
                  <a:pt x="80251" y="0"/>
                </a:moveTo>
                <a:lnTo>
                  <a:pt x="66649" y="0"/>
                </a:lnTo>
                <a:lnTo>
                  <a:pt x="66649" y="49415"/>
                </a:lnTo>
                <a:lnTo>
                  <a:pt x="60212" y="50739"/>
                </a:lnTo>
                <a:lnTo>
                  <a:pt x="53760" y="51684"/>
                </a:lnTo>
                <a:lnTo>
                  <a:pt x="47291" y="52249"/>
                </a:lnTo>
                <a:lnTo>
                  <a:pt x="40805" y="52438"/>
                </a:lnTo>
                <a:lnTo>
                  <a:pt x="80251" y="52438"/>
                </a:lnTo>
                <a:lnTo>
                  <a:pt x="80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66813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3" y="58635"/>
                </a:lnTo>
                <a:lnTo>
                  <a:pt x="87503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3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3" y="107899"/>
                </a:lnTo>
                <a:lnTo>
                  <a:pt x="87503" y="58635"/>
                </a:lnTo>
                <a:close/>
              </a:path>
              <a:path w="87629" h="107950">
                <a:moveTo>
                  <a:pt x="87503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3" y="45935"/>
                </a:lnTo>
                <a:lnTo>
                  <a:pt x="875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777700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907214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5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900420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9891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40" y="13178"/>
                </a:lnTo>
                <a:lnTo>
                  <a:pt x="66235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40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153848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4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297" y="107899"/>
                </a:lnTo>
                <a:lnTo>
                  <a:pt x="30338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4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4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38" y="91427"/>
                </a:lnTo>
                <a:lnTo>
                  <a:pt x="71475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299530" y="6418638"/>
            <a:ext cx="109220" cy="134620"/>
          </a:xfrm>
          <a:custGeom>
            <a:avLst/>
            <a:gdLst/>
            <a:ahLst/>
            <a:cxnLst/>
            <a:rect l="l" t="t" r="r" b="b"/>
            <a:pathLst>
              <a:path w="109220" h="134620">
                <a:moveTo>
                  <a:pt x="108648" y="95503"/>
                </a:moveTo>
                <a:lnTo>
                  <a:pt x="0" y="95503"/>
                </a:lnTo>
                <a:lnTo>
                  <a:pt x="0" y="134340"/>
                </a:lnTo>
                <a:lnTo>
                  <a:pt x="13449" y="134340"/>
                </a:lnTo>
                <a:lnTo>
                  <a:pt x="13449" y="107899"/>
                </a:lnTo>
                <a:lnTo>
                  <a:pt x="108648" y="107899"/>
                </a:lnTo>
                <a:lnTo>
                  <a:pt x="108648" y="95503"/>
                </a:lnTo>
                <a:close/>
              </a:path>
              <a:path w="109220" h="134620">
                <a:moveTo>
                  <a:pt x="108648" y="107899"/>
                </a:moveTo>
                <a:lnTo>
                  <a:pt x="95199" y="107899"/>
                </a:lnTo>
                <a:lnTo>
                  <a:pt x="95199" y="134340"/>
                </a:lnTo>
                <a:lnTo>
                  <a:pt x="108648" y="134340"/>
                </a:lnTo>
                <a:lnTo>
                  <a:pt x="108648" y="107899"/>
                </a:lnTo>
                <a:close/>
              </a:path>
              <a:path w="109220" h="134620">
                <a:moveTo>
                  <a:pt x="93078" y="0"/>
                </a:moveTo>
                <a:lnTo>
                  <a:pt x="24777" y="0"/>
                </a:lnTo>
                <a:lnTo>
                  <a:pt x="24688" y="24015"/>
                </a:lnTo>
                <a:lnTo>
                  <a:pt x="23927" y="43252"/>
                </a:lnTo>
                <a:lnTo>
                  <a:pt x="21377" y="62711"/>
                </a:lnTo>
                <a:lnTo>
                  <a:pt x="17126" y="80128"/>
                </a:lnTo>
                <a:lnTo>
                  <a:pt x="11176" y="95503"/>
                </a:lnTo>
                <a:lnTo>
                  <a:pt x="25679" y="95503"/>
                </a:lnTo>
                <a:lnTo>
                  <a:pt x="30970" y="80778"/>
                </a:lnTo>
                <a:lnTo>
                  <a:pt x="34748" y="63955"/>
                </a:lnTo>
                <a:lnTo>
                  <a:pt x="37014" y="45035"/>
                </a:lnTo>
                <a:lnTo>
                  <a:pt x="37769" y="24015"/>
                </a:lnTo>
                <a:lnTo>
                  <a:pt x="37769" y="12382"/>
                </a:lnTo>
                <a:lnTo>
                  <a:pt x="93078" y="12382"/>
                </a:lnTo>
                <a:lnTo>
                  <a:pt x="93078" y="0"/>
                </a:lnTo>
                <a:close/>
              </a:path>
              <a:path w="109220" h="134620">
                <a:moveTo>
                  <a:pt x="93078" y="12382"/>
                </a:moveTo>
                <a:lnTo>
                  <a:pt x="79629" y="12382"/>
                </a:lnTo>
                <a:lnTo>
                  <a:pt x="79629" y="95503"/>
                </a:lnTo>
                <a:lnTo>
                  <a:pt x="93078" y="95503"/>
                </a:lnTo>
                <a:lnTo>
                  <a:pt x="93078" y="12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426009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536181" y="6416669"/>
            <a:ext cx="92710" cy="112395"/>
          </a:xfrm>
          <a:custGeom>
            <a:avLst/>
            <a:gdLst/>
            <a:ahLst/>
            <a:cxnLst/>
            <a:rect l="l" t="t" r="r" b="b"/>
            <a:pathLst>
              <a:path w="92709" h="112395">
                <a:moveTo>
                  <a:pt x="50012" y="0"/>
                </a:moveTo>
                <a:lnTo>
                  <a:pt x="13296" y="15570"/>
                </a:lnTo>
                <a:lnTo>
                  <a:pt x="0" y="55918"/>
                </a:lnTo>
                <a:lnTo>
                  <a:pt x="821" y="67726"/>
                </a:lnTo>
                <a:lnTo>
                  <a:pt x="20369" y="103074"/>
                </a:lnTo>
                <a:lnTo>
                  <a:pt x="49860" y="111823"/>
                </a:lnTo>
                <a:lnTo>
                  <a:pt x="58090" y="111271"/>
                </a:lnTo>
                <a:lnTo>
                  <a:pt x="65541" y="109613"/>
                </a:lnTo>
                <a:lnTo>
                  <a:pt x="72216" y="106851"/>
                </a:lnTo>
                <a:lnTo>
                  <a:pt x="78117" y="102984"/>
                </a:lnTo>
                <a:lnTo>
                  <a:pt x="81843" y="99441"/>
                </a:lnTo>
                <a:lnTo>
                  <a:pt x="49860" y="99441"/>
                </a:lnTo>
                <a:lnTo>
                  <a:pt x="41487" y="98660"/>
                </a:lnTo>
                <a:lnTo>
                  <a:pt x="14312" y="64825"/>
                </a:lnTo>
                <a:lnTo>
                  <a:pt x="13741" y="55918"/>
                </a:lnTo>
                <a:lnTo>
                  <a:pt x="14317" y="47066"/>
                </a:lnTo>
                <a:lnTo>
                  <a:pt x="41635" y="13178"/>
                </a:lnTo>
                <a:lnTo>
                  <a:pt x="50012" y="12395"/>
                </a:lnTo>
                <a:lnTo>
                  <a:pt x="82062" y="12395"/>
                </a:lnTo>
                <a:lnTo>
                  <a:pt x="77216" y="8089"/>
                </a:lnTo>
                <a:lnTo>
                  <a:pt x="71436" y="4548"/>
                </a:lnTo>
                <a:lnTo>
                  <a:pt x="64976" y="2020"/>
                </a:lnTo>
                <a:lnTo>
                  <a:pt x="57835" y="505"/>
                </a:lnTo>
                <a:lnTo>
                  <a:pt x="50012" y="0"/>
                </a:lnTo>
                <a:close/>
              </a:path>
              <a:path w="92709" h="112395">
                <a:moveTo>
                  <a:pt x="92633" y="79184"/>
                </a:moveTo>
                <a:lnTo>
                  <a:pt x="78270" y="79184"/>
                </a:lnTo>
                <a:lnTo>
                  <a:pt x="76466" y="85534"/>
                </a:lnTo>
                <a:lnTo>
                  <a:pt x="73139" y="90500"/>
                </a:lnTo>
                <a:lnTo>
                  <a:pt x="63461" y="97650"/>
                </a:lnTo>
                <a:lnTo>
                  <a:pt x="57315" y="99441"/>
                </a:lnTo>
                <a:lnTo>
                  <a:pt x="81843" y="99441"/>
                </a:lnTo>
                <a:lnTo>
                  <a:pt x="83168" y="98181"/>
                </a:lnTo>
                <a:lnTo>
                  <a:pt x="87271" y="92613"/>
                </a:lnTo>
                <a:lnTo>
                  <a:pt x="90426" y="86280"/>
                </a:lnTo>
                <a:lnTo>
                  <a:pt x="92633" y="79184"/>
                </a:lnTo>
                <a:close/>
              </a:path>
              <a:path w="92709" h="112395">
                <a:moveTo>
                  <a:pt x="82062" y="12395"/>
                </a:moveTo>
                <a:lnTo>
                  <a:pt x="50012" y="12395"/>
                </a:lnTo>
                <a:lnTo>
                  <a:pt x="59468" y="13509"/>
                </a:lnTo>
                <a:lnTo>
                  <a:pt x="67129" y="16852"/>
                </a:lnTo>
                <a:lnTo>
                  <a:pt x="72994" y="22425"/>
                </a:lnTo>
                <a:lnTo>
                  <a:pt x="77063" y="30226"/>
                </a:lnTo>
                <a:lnTo>
                  <a:pt x="91427" y="30226"/>
                </a:lnTo>
                <a:lnTo>
                  <a:pt x="89288" y="23570"/>
                </a:lnTo>
                <a:lnTo>
                  <a:pt x="86207" y="17662"/>
                </a:lnTo>
                <a:lnTo>
                  <a:pt x="82183" y="12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6815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6390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72961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90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893" y="107899"/>
                </a:lnTo>
                <a:lnTo>
                  <a:pt x="25082" y="74803"/>
                </a:lnTo>
                <a:lnTo>
                  <a:pt x="86272" y="74803"/>
                </a:lnTo>
                <a:lnTo>
                  <a:pt x="81968" y="62407"/>
                </a:lnTo>
                <a:lnTo>
                  <a:pt x="29159" y="62407"/>
                </a:lnTo>
                <a:lnTo>
                  <a:pt x="45631" y="13906"/>
                </a:lnTo>
                <a:lnTo>
                  <a:pt x="65128" y="13906"/>
                </a:lnTo>
                <a:lnTo>
                  <a:pt x="60299" y="0"/>
                </a:lnTo>
                <a:close/>
              </a:path>
              <a:path w="97790" h="107950">
                <a:moveTo>
                  <a:pt x="86272" y="74803"/>
                </a:moveTo>
                <a:lnTo>
                  <a:pt x="72377" y="74803"/>
                </a:lnTo>
                <a:lnTo>
                  <a:pt x="83566" y="107899"/>
                </a:lnTo>
                <a:lnTo>
                  <a:pt x="97764" y="107899"/>
                </a:lnTo>
                <a:lnTo>
                  <a:pt x="86272" y="74803"/>
                </a:lnTo>
                <a:close/>
              </a:path>
              <a:path w="97790" h="107950">
                <a:moveTo>
                  <a:pt x="65128" y="13906"/>
                </a:moveTo>
                <a:lnTo>
                  <a:pt x="51676" y="13906"/>
                </a:lnTo>
                <a:lnTo>
                  <a:pt x="68148" y="62407"/>
                </a:lnTo>
                <a:lnTo>
                  <a:pt x="81968" y="62407"/>
                </a:lnTo>
                <a:lnTo>
                  <a:pt x="65128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84415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7046963" y="6539644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449" y="0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959168" y="651995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965969" y="64183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49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7038054" y="6418638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03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7078243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112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112" y="107899"/>
                </a:lnTo>
                <a:lnTo>
                  <a:pt x="88112" y="16471"/>
                </a:lnTo>
                <a:close/>
              </a:path>
              <a:path w="88265" h="107950">
                <a:moveTo>
                  <a:pt x="88112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112" y="16471"/>
                </a:lnTo>
                <a:lnTo>
                  <a:pt x="88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71884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9" y="107865"/>
                </a:lnTo>
                <a:lnTo>
                  <a:pt x="80044" y="102904"/>
                </a:lnTo>
                <a:lnTo>
                  <a:pt x="83689" y="99440"/>
                </a:lnTo>
                <a:lnTo>
                  <a:pt x="50317" y="99440"/>
                </a:lnTo>
                <a:lnTo>
                  <a:pt x="41808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08" y="13178"/>
                </a:lnTo>
                <a:lnTo>
                  <a:pt x="50317" y="12395"/>
                </a:lnTo>
                <a:lnTo>
                  <a:pt x="83701" y="12395"/>
                </a:lnTo>
                <a:lnTo>
                  <a:pt x="80044" y="8920"/>
                </a:lnTo>
                <a:lnTo>
                  <a:pt x="71439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1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89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1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7311123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7426121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75356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7665205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7658404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7747101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79063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2" y="102947"/>
                </a:lnTo>
                <a:lnTo>
                  <a:pt x="50317" y="111836"/>
                </a:lnTo>
                <a:lnTo>
                  <a:pt x="61533" y="110843"/>
                </a:lnTo>
                <a:lnTo>
                  <a:pt x="71443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17" y="99440"/>
                </a:lnTo>
                <a:lnTo>
                  <a:pt x="41814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4" y="13178"/>
                </a:lnTo>
                <a:lnTo>
                  <a:pt x="50317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3" y="3963"/>
                </a:lnTo>
                <a:lnTo>
                  <a:pt x="61481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17" y="12395"/>
                </a:lnTo>
                <a:lnTo>
                  <a:pt x="58833" y="13178"/>
                </a:lnTo>
                <a:lnTo>
                  <a:pt x="66228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3" y="98657"/>
                </a:lnTo>
                <a:lnTo>
                  <a:pt x="50317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8029092" y="6418629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73901" y="0"/>
                </a:moveTo>
                <a:lnTo>
                  <a:pt x="0" y="0"/>
                </a:lnTo>
                <a:lnTo>
                  <a:pt x="0" y="107899"/>
                </a:lnTo>
                <a:lnTo>
                  <a:pt x="46101" y="107899"/>
                </a:lnTo>
                <a:lnTo>
                  <a:pt x="54225" y="107370"/>
                </a:lnTo>
                <a:lnTo>
                  <a:pt x="61379" y="105784"/>
                </a:lnTo>
                <a:lnTo>
                  <a:pt x="67560" y="103141"/>
                </a:lnTo>
                <a:lnTo>
                  <a:pt x="72771" y="99440"/>
                </a:lnTo>
                <a:lnTo>
                  <a:pt x="76828" y="95808"/>
                </a:lnTo>
                <a:lnTo>
                  <a:pt x="13601" y="95808"/>
                </a:lnTo>
                <a:lnTo>
                  <a:pt x="13601" y="55765"/>
                </a:lnTo>
                <a:lnTo>
                  <a:pt x="75863" y="55765"/>
                </a:lnTo>
                <a:lnTo>
                  <a:pt x="72771" y="52285"/>
                </a:lnTo>
                <a:lnTo>
                  <a:pt x="67560" y="48585"/>
                </a:lnTo>
                <a:lnTo>
                  <a:pt x="61379" y="45942"/>
                </a:lnTo>
                <a:lnTo>
                  <a:pt x="54225" y="44356"/>
                </a:lnTo>
                <a:lnTo>
                  <a:pt x="46101" y="43827"/>
                </a:lnTo>
                <a:lnTo>
                  <a:pt x="13601" y="43827"/>
                </a:lnTo>
                <a:lnTo>
                  <a:pt x="13601" y="12395"/>
                </a:lnTo>
                <a:lnTo>
                  <a:pt x="73901" y="12395"/>
                </a:lnTo>
                <a:lnTo>
                  <a:pt x="73901" y="0"/>
                </a:lnTo>
                <a:close/>
              </a:path>
              <a:path w="82550" h="107950">
                <a:moveTo>
                  <a:pt x="75863" y="55765"/>
                </a:moveTo>
                <a:lnTo>
                  <a:pt x="43827" y="55765"/>
                </a:lnTo>
                <a:lnTo>
                  <a:pt x="54671" y="57013"/>
                </a:lnTo>
                <a:lnTo>
                  <a:pt x="62418" y="60755"/>
                </a:lnTo>
                <a:lnTo>
                  <a:pt x="67068" y="66990"/>
                </a:lnTo>
                <a:lnTo>
                  <a:pt x="68618" y="75717"/>
                </a:lnTo>
                <a:lnTo>
                  <a:pt x="68618" y="82257"/>
                </a:lnTo>
                <a:lnTo>
                  <a:pt x="66675" y="87248"/>
                </a:lnTo>
                <a:lnTo>
                  <a:pt x="58915" y="94106"/>
                </a:lnTo>
                <a:lnTo>
                  <a:pt x="52590" y="95808"/>
                </a:lnTo>
                <a:lnTo>
                  <a:pt x="76828" y="95808"/>
                </a:lnTo>
                <a:lnTo>
                  <a:pt x="79070" y="93802"/>
                </a:lnTo>
                <a:lnTo>
                  <a:pt x="82219" y="85940"/>
                </a:lnTo>
                <a:lnTo>
                  <a:pt x="82207" y="75717"/>
                </a:lnTo>
                <a:lnTo>
                  <a:pt x="81629" y="68725"/>
                </a:lnTo>
                <a:lnTo>
                  <a:pt x="79857" y="62415"/>
                </a:lnTo>
                <a:lnTo>
                  <a:pt x="76904" y="56937"/>
                </a:lnTo>
                <a:lnTo>
                  <a:pt x="75863" y="557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8121891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72" y="107899"/>
                </a:lnTo>
                <a:lnTo>
                  <a:pt x="38531" y="107899"/>
                </a:lnTo>
                <a:lnTo>
                  <a:pt x="62995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55" y="0"/>
                </a:moveTo>
                <a:lnTo>
                  <a:pt x="75857" y="0"/>
                </a:lnTo>
                <a:lnTo>
                  <a:pt x="48806" y="56667"/>
                </a:lnTo>
                <a:lnTo>
                  <a:pt x="62995" y="56667"/>
                </a:lnTo>
                <a:lnTo>
                  <a:pt x="90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8224202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38" y="61963"/>
                </a:moveTo>
                <a:lnTo>
                  <a:pt x="66636" y="61963"/>
                </a:lnTo>
                <a:lnTo>
                  <a:pt x="66636" y="107899"/>
                </a:lnTo>
                <a:lnTo>
                  <a:pt x="80238" y="107899"/>
                </a:lnTo>
                <a:lnTo>
                  <a:pt x="80238" y="61963"/>
                </a:lnTo>
                <a:close/>
              </a:path>
              <a:path w="80645" h="107950">
                <a:moveTo>
                  <a:pt x="13589" y="0"/>
                </a:moveTo>
                <a:lnTo>
                  <a:pt x="0" y="0"/>
                </a:lnTo>
                <a:lnTo>
                  <a:pt x="34" y="35788"/>
                </a:lnTo>
                <a:lnTo>
                  <a:pt x="25704" y="64122"/>
                </a:lnTo>
                <a:lnTo>
                  <a:pt x="31876" y="64833"/>
                </a:lnTo>
                <a:lnTo>
                  <a:pt x="39128" y="64833"/>
                </a:lnTo>
                <a:lnTo>
                  <a:pt x="46234" y="64652"/>
                </a:lnTo>
                <a:lnTo>
                  <a:pt x="53187" y="64112"/>
                </a:lnTo>
                <a:lnTo>
                  <a:pt x="59988" y="63215"/>
                </a:lnTo>
                <a:lnTo>
                  <a:pt x="66636" y="61963"/>
                </a:lnTo>
                <a:lnTo>
                  <a:pt x="80238" y="61963"/>
                </a:lnTo>
                <a:lnTo>
                  <a:pt x="80238" y="52438"/>
                </a:lnTo>
                <a:lnTo>
                  <a:pt x="35560" y="52438"/>
                </a:lnTo>
                <a:lnTo>
                  <a:pt x="31153" y="51981"/>
                </a:lnTo>
                <a:lnTo>
                  <a:pt x="13665" y="35788"/>
                </a:lnTo>
                <a:lnTo>
                  <a:pt x="13589" y="0"/>
                </a:lnTo>
                <a:close/>
              </a:path>
              <a:path w="80645" h="107950">
                <a:moveTo>
                  <a:pt x="80238" y="0"/>
                </a:moveTo>
                <a:lnTo>
                  <a:pt x="66636" y="0"/>
                </a:lnTo>
                <a:lnTo>
                  <a:pt x="66636" y="49415"/>
                </a:lnTo>
                <a:lnTo>
                  <a:pt x="60207" y="50739"/>
                </a:lnTo>
                <a:lnTo>
                  <a:pt x="53757" y="51684"/>
                </a:lnTo>
                <a:lnTo>
                  <a:pt x="47286" y="52249"/>
                </a:lnTo>
                <a:lnTo>
                  <a:pt x="40792" y="52438"/>
                </a:lnTo>
                <a:lnTo>
                  <a:pt x="80238" y="52438"/>
                </a:lnTo>
                <a:lnTo>
                  <a:pt x="802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8331949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095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589" y="95503"/>
                </a:lnTo>
                <a:lnTo>
                  <a:pt x="13589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589" y="45783"/>
                </a:lnTo>
                <a:lnTo>
                  <a:pt x="13589" y="12382"/>
                </a:lnTo>
                <a:lnTo>
                  <a:pt x="75095" y="12382"/>
                </a:lnTo>
                <a:lnTo>
                  <a:pt x="75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843047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8545474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8657310" y="6418634"/>
            <a:ext cx="84455" cy="107950"/>
          </a:xfrm>
          <a:custGeom>
            <a:avLst/>
            <a:gdLst/>
            <a:ahLst/>
            <a:cxnLst/>
            <a:rect l="l" t="t" r="r" b="b"/>
            <a:pathLst>
              <a:path w="84454" h="107950">
                <a:moveTo>
                  <a:pt x="84023" y="0"/>
                </a:moveTo>
                <a:lnTo>
                  <a:pt x="36271" y="0"/>
                </a:lnTo>
                <a:lnTo>
                  <a:pt x="28219" y="514"/>
                </a:lnTo>
                <a:lnTo>
                  <a:pt x="749" y="21463"/>
                </a:lnTo>
                <a:lnTo>
                  <a:pt x="749" y="31432"/>
                </a:lnTo>
                <a:lnTo>
                  <a:pt x="1779" y="40812"/>
                </a:lnTo>
                <a:lnTo>
                  <a:pt x="4870" y="48547"/>
                </a:lnTo>
                <a:lnTo>
                  <a:pt x="10018" y="54637"/>
                </a:lnTo>
                <a:lnTo>
                  <a:pt x="17221" y="59080"/>
                </a:lnTo>
                <a:lnTo>
                  <a:pt x="0" y="107899"/>
                </a:lnTo>
                <a:lnTo>
                  <a:pt x="14058" y="107899"/>
                </a:lnTo>
                <a:lnTo>
                  <a:pt x="30213" y="62255"/>
                </a:lnTo>
                <a:lnTo>
                  <a:pt x="84023" y="62255"/>
                </a:lnTo>
                <a:lnTo>
                  <a:pt x="84023" y="50622"/>
                </a:lnTo>
                <a:lnTo>
                  <a:pt x="38226" y="50622"/>
                </a:lnTo>
                <a:lnTo>
                  <a:pt x="27849" y="49422"/>
                </a:lnTo>
                <a:lnTo>
                  <a:pt x="20435" y="45823"/>
                </a:lnTo>
                <a:lnTo>
                  <a:pt x="15986" y="39826"/>
                </a:lnTo>
                <a:lnTo>
                  <a:pt x="14503" y="31432"/>
                </a:lnTo>
                <a:lnTo>
                  <a:pt x="14503" y="25082"/>
                </a:lnTo>
                <a:lnTo>
                  <a:pt x="16370" y="20269"/>
                </a:lnTo>
                <a:lnTo>
                  <a:pt x="23825" y="13728"/>
                </a:lnTo>
                <a:lnTo>
                  <a:pt x="29870" y="12090"/>
                </a:lnTo>
                <a:lnTo>
                  <a:pt x="84023" y="12090"/>
                </a:lnTo>
                <a:lnTo>
                  <a:pt x="84023" y="0"/>
                </a:lnTo>
                <a:close/>
              </a:path>
              <a:path w="84454" h="107950">
                <a:moveTo>
                  <a:pt x="84023" y="62255"/>
                </a:moveTo>
                <a:lnTo>
                  <a:pt x="30213" y="62255"/>
                </a:lnTo>
                <a:lnTo>
                  <a:pt x="33045" y="62560"/>
                </a:lnTo>
                <a:lnTo>
                  <a:pt x="35966" y="62712"/>
                </a:lnTo>
                <a:lnTo>
                  <a:pt x="70421" y="62712"/>
                </a:lnTo>
                <a:lnTo>
                  <a:pt x="70421" y="107899"/>
                </a:lnTo>
                <a:lnTo>
                  <a:pt x="84023" y="107899"/>
                </a:lnTo>
                <a:lnTo>
                  <a:pt x="84023" y="62255"/>
                </a:lnTo>
                <a:close/>
              </a:path>
              <a:path w="84454" h="107950">
                <a:moveTo>
                  <a:pt x="84023" y="12090"/>
                </a:moveTo>
                <a:lnTo>
                  <a:pt x="70421" y="12090"/>
                </a:lnTo>
                <a:lnTo>
                  <a:pt x="70421" y="50622"/>
                </a:lnTo>
                <a:lnTo>
                  <a:pt x="84023" y="50622"/>
                </a:lnTo>
                <a:lnTo>
                  <a:pt x="84023" y="120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 txBox="1">
            <a:spLocks noGrp="1"/>
          </p:cNvSpPr>
          <p:nvPr>
            <p:ph type="ftr" sz="quarter" idx="5"/>
          </p:nvPr>
        </p:nvSpPr>
        <p:spPr>
          <a:xfrm>
            <a:off x="10732223" y="6227287"/>
            <a:ext cx="1256665" cy="22506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55"/>
              </a:spcBef>
            </a:pPr>
            <a:r>
              <a:rPr lang="en-US" spc="-35" dirty="0"/>
              <a:t>MIDO.SU</a:t>
            </a:r>
            <a:endParaRPr spc="-3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877" y="417448"/>
            <a:ext cx="9707880" cy="942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254" dirty="0"/>
              <a:t>ВЫПУСКНИК</a:t>
            </a:r>
            <a:r>
              <a:rPr sz="3000" spc="-100" dirty="0"/>
              <a:t> </a:t>
            </a:r>
            <a:r>
              <a:rPr sz="3000" spc="235" dirty="0"/>
              <a:t>МАГИСТРАТУРЫ</a:t>
            </a:r>
            <a:r>
              <a:rPr sz="3000" spc="-100" dirty="0"/>
              <a:t> </a:t>
            </a:r>
            <a:r>
              <a:rPr sz="3000" spc="220" dirty="0"/>
              <a:t>ПО</a:t>
            </a:r>
            <a:r>
              <a:rPr sz="3000" spc="-100" dirty="0"/>
              <a:t> </a:t>
            </a:r>
            <a:r>
              <a:rPr sz="3000" spc="250" dirty="0"/>
              <a:t>НАПРАВЛЕНИЮ</a:t>
            </a:r>
            <a:endParaRPr sz="3000"/>
          </a:p>
          <a:p>
            <a:pPr marL="12700">
              <a:lnSpc>
                <a:spcPct val="100000"/>
              </a:lnSpc>
            </a:pPr>
            <a:r>
              <a:rPr sz="3000" spc="285" dirty="0"/>
              <a:t>«ЮРИСПРУДЕНЦИЯ»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830092" y="2088083"/>
            <a:ext cx="2472690" cy="75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140" dirty="0">
                <a:solidFill>
                  <a:srgbClr val="DB332D"/>
                </a:solidFill>
                <a:latin typeface="Tahoma"/>
                <a:cs typeface="Tahoma"/>
              </a:rPr>
              <a:t>ОБЛАСТЬ  </a:t>
            </a:r>
            <a:r>
              <a:rPr sz="1600" spc="175" dirty="0">
                <a:solidFill>
                  <a:srgbClr val="DB332D"/>
                </a:solidFill>
                <a:latin typeface="Tahoma"/>
                <a:cs typeface="Tahoma"/>
              </a:rPr>
              <a:t>ПРОФ</a:t>
            </a:r>
            <a:r>
              <a:rPr sz="1600" spc="130" dirty="0">
                <a:solidFill>
                  <a:srgbClr val="DB332D"/>
                </a:solidFill>
                <a:latin typeface="Tahoma"/>
                <a:cs typeface="Tahoma"/>
              </a:rPr>
              <a:t>Е</a:t>
            </a:r>
            <a:r>
              <a:rPr sz="1600" spc="145" dirty="0">
                <a:solidFill>
                  <a:srgbClr val="DB332D"/>
                </a:solidFill>
                <a:latin typeface="Tahoma"/>
                <a:cs typeface="Tahoma"/>
              </a:rPr>
              <a:t>ССИОНАЛЬНОЙ  </a:t>
            </a:r>
            <a:r>
              <a:rPr sz="1600" spc="135" dirty="0">
                <a:solidFill>
                  <a:srgbClr val="DB332D"/>
                </a:solidFill>
                <a:latin typeface="Tahoma"/>
                <a:cs typeface="Tahoma"/>
              </a:rPr>
              <a:t>ДЕЯТЕЛЬНОСТИ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1505" y="2088083"/>
            <a:ext cx="2472690" cy="75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145" dirty="0">
                <a:solidFill>
                  <a:srgbClr val="DB332D"/>
                </a:solidFill>
                <a:latin typeface="Tahoma"/>
                <a:cs typeface="Tahoma"/>
              </a:rPr>
              <a:t>ОБЪЕКТЫ  </a:t>
            </a:r>
            <a:r>
              <a:rPr sz="1600" spc="175" dirty="0">
                <a:solidFill>
                  <a:srgbClr val="DB332D"/>
                </a:solidFill>
                <a:latin typeface="Tahoma"/>
                <a:cs typeface="Tahoma"/>
              </a:rPr>
              <a:t>ПРОФ</a:t>
            </a:r>
            <a:r>
              <a:rPr sz="1600" spc="130" dirty="0">
                <a:solidFill>
                  <a:srgbClr val="DB332D"/>
                </a:solidFill>
                <a:latin typeface="Tahoma"/>
                <a:cs typeface="Tahoma"/>
              </a:rPr>
              <a:t>Е</a:t>
            </a:r>
            <a:r>
              <a:rPr sz="1600" spc="145" dirty="0">
                <a:solidFill>
                  <a:srgbClr val="DB332D"/>
                </a:solidFill>
                <a:latin typeface="Tahoma"/>
                <a:cs typeface="Tahoma"/>
              </a:rPr>
              <a:t>ССИОНАЛЬНОЙ  </a:t>
            </a:r>
            <a:r>
              <a:rPr sz="1600" spc="135" dirty="0">
                <a:solidFill>
                  <a:srgbClr val="DB332D"/>
                </a:solidFill>
                <a:latin typeface="Tahoma"/>
                <a:cs typeface="Tahoma"/>
              </a:rPr>
              <a:t>ДЕЯТЕЛЬНОСТИ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0092" y="3069945"/>
            <a:ext cx="2927985" cy="2470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165" dirty="0">
                <a:latin typeface="Tahoma"/>
                <a:cs typeface="Tahoma"/>
              </a:rPr>
              <a:t>ЮРИСПРУДЕНЦИЯ</a:t>
            </a:r>
            <a:endParaRPr sz="1600">
              <a:latin typeface="Tahoma"/>
              <a:cs typeface="Tahoma"/>
            </a:endParaRPr>
          </a:p>
          <a:p>
            <a:pPr marL="315595" marR="5080">
              <a:lnSpc>
                <a:spcPct val="100000"/>
              </a:lnSpc>
              <a:spcBef>
                <a:spcPts val="575"/>
              </a:spcBef>
            </a:pPr>
            <a:r>
              <a:rPr sz="1400" spc="60" dirty="0">
                <a:latin typeface="Tahoma"/>
                <a:cs typeface="Tahoma"/>
              </a:rPr>
              <a:t>в </a:t>
            </a:r>
            <a:r>
              <a:rPr sz="1400" spc="55" dirty="0">
                <a:latin typeface="Tahoma"/>
                <a:cs typeface="Tahoma"/>
              </a:rPr>
              <a:t>сферах </a:t>
            </a:r>
            <a:r>
              <a:rPr sz="1400" spc="70" dirty="0">
                <a:latin typeface="Tahoma"/>
                <a:cs typeface="Tahoma"/>
              </a:rPr>
              <a:t>деятельности  органов </a:t>
            </a:r>
            <a:r>
              <a:rPr sz="1400" spc="65" dirty="0">
                <a:latin typeface="Tahoma"/>
                <a:cs typeface="Tahoma"/>
              </a:rPr>
              <a:t>публичности</a:t>
            </a:r>
            <a:r>
              <a:rPr sz="1400" spc="-250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власти,  </a:t>
            </a:r>
            <a:r>
              <a:rPr sz="1400" spc="60" dirty="0">
                <a:latin typeface="Tahoma"/>
                <a:cs typeface="Tahoma"/>
              </a:rPr>
              <a:t>в том </a:t>
            </a:r>
            <a:r>
              <a:rPr sz="1400" spc="65" dirty="0">
                <a:latin typeface="Tahoma"/>
                <a:cs typeface="Tahoma"/>
              </a:rPr>
              <a:t>числе </a:t>
            </a:r>
            <a:r>
              <a:rPr sz="1400" spc="80" dirty="0">
                <a:latin typeface="Tahoma"/>
                <a:cs typeface="Tahoma"/>
              </a:rPr>
              <a:t>судов </a:t>
            </a:r>
            <a:r>
              <a:rPr sz="1400" spc="70" dirty="0">
                <a:latin typeface="Tahoma"/>
                <a:cs typeface="Tahoma"/>
              </a:rPr>
              <a:t>и органов  </a:t>
            </a:r>
            <a:r>
              <a:rPr sz="1400" spc="65" dirty="0">
                <a:latin typeface="Tahoma"/>
                <a:cs typeface="Tahoma"/>
              </a:rPr>
              <a:t>прокуратуры  </a:t>
            </a:r>
            <a:r>
              <a:rPr sz="1400" spc="60" dirty="0">
                <a:latin typeface="Tahoma"/>
                <a:cs typeface="Tahoma"/>
              </a:rPr>
              <a:t>консультирование</a:t>
            </a:r>
            <a:endParaRPr sz="1400">
              <a:latin typeface="Tahoma"/>
              <a:cs typeface="Tahoma"/>
            </a:endParaRPr>
          </a:p>
          <a:p>
            <a:pPr marL="315595" marR="716280" algn="just">
              <a:lnSpc>
                <a:spcPct val="100000"/>
              </a:lnSpc>
            </a:pPr>
            <a:r>
              <a:rPr sz="1400" spc="70" dirty="0">
                <a:latin typeface="Tahoma"/>
                <a:cs typeface="Tahoma"/>
              </a:rPr>
              <a:t>и</a:t>
            </a:r>
            <a:r>
              <a:rPr sz="1400" spc="-11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представительство  </a:t>
            </a:r>
            <a:r>
              <a:rPr sz="1400" spc="60" dirty="0">
                <a:latin typeface="Tahoma"/>
                <a:cs typeface="Tahoma"/>
              </a:rPr>
              <a:t>в </a:t>
            </a:r>
            <a:r>
              <a:rPr sz="1400" spc="80" dirty="0">
                <a:latin typeface="Tahoma"/>
                <a:cs typeface="Tahoma"/>
              </a:rPr>
              <a:t>гражданских</a:t>
            </a:r>
            <a:r>
              <a:rPr sz="1400" spc="-190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делах  </a:t>
            </a:r>
            <a:r>
              <a:rPr sz="1400" spc="60" dirty="0">
                <a:latin typeface="Tahoma"/>
                <a:cs typeface="Tahoma"/>
              </a:rPr>
              <a:t>консультирование</a:t>
            </a:r>
            <a:endParaRPr sz="1400">
              <a:latin typeface="Tahoma"/>
              <a:cs typeface="Tahoma"/>
            </a:endParaRPr>
          </a:p>
          <a:p>
            <a:pPr marL="315595" marR="728980">
              <a:lnSpc>
                <a:spcPct val="100000"/>
              </a:lnSpc>
            </a:pPr>
            <a:r>
              <a:rPr sz="1400" spc="70" dirty="0">
                <a:latin typeface="Tahoma"/>
                <a:cs typeface="Tahoma"/>
              </a:rPr>
              <a:t>и</a:t>
            </a:r>
            <a:r>
              <a:rPr sz="1400" spc="-12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представительство  </a:t>
            </a:r>
            <a:r>
              <a:rPr sz="1400" spc="60" dirty="0">
                <a:latin typeface="Tahoma"/>
                <a:cs typeface="Tahoma"/>
              </a:rPr>
              <a:t>в </a:t>
            </a:r>
            <a:r>
              <a:rPr sz="1400" spc="70" dirty="0">
                <a:latin typeface="Tahoma"/>
                <a:cs typeface="Tahoma"/>
              </a:rPr>
              <a:t>уголовных</a:t>
            </a:r>
            <a:r>
              <a:rPr sz="1400" spc="-235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делах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5131" y="3385794"/>
            <a:ext cx="1983105" cy="1300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70" dirty="0">
                <a:latin typeface="Tahoma"/>
                <a:cs typeface="Tahoma"/>
              </a:rPr>
              <a:t>общественные  </a:t>
            </a:r>
            <a:r>
              <a:rPr sz="1400" spc="60" dirty="0">
                <a:latin typeface="Tahoma"/>
                <a:cs typeface="Tahoma"/>
              </a:rPr>
              <a:t>отношения в </a:t>
            </a:r>
            <a:r>
              <a:rPr sz="1400" spc="50" dirty="0">
                <a:latin typeface="Tahoma"/>
                <a:cs typeface="Tahoma"/>
              </a:rPr>
              <a:t>сфере  </a:t>
            </a:r>
            <a:r>
              <a:rPr sz="1400" spc="70" dirty="0">
                <a:latin typeface="Tahoma"/>
                <a:cs typeface="Tahoma"/>
              </a:rPr>
              <a:t>реализации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правовых  </a:t>
            </a:r>
            <a:r>
              <a:rPr sz="1400" spc="50" dirty="0">
                <a:latin typeface="Tahoma"/>
                <a:cs typeface="Tahoma"/>
              </a:rPr>
              <a:t>норм, </a:t>
            </a:r>
            <a:r>
              <a:rPr sz="1400" spc="65" dirty="0">
                <a:latin typeface="Tahoma"/>
                <a:cs typeface="Tahoma"/>
              </a:rPr>
              <a:t>обеспечения  </a:t>
            </a:r>
            <a:r>
              <a:rPr sz="1400" spc="70" dirty="0">
                <a:latin typeface="Tahoma"/>
                <a:cs typeface="Tahoma"/>
              </a:rPr>
              <a:t>законности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70" dirty="0">
                <a:latin typeface="Tahoma"/>
                <a:cs typeface="Tahoma"/>
              </a:rPr>
              <a:t>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правопорядка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08721" y="2088070"/>
            <a:ext cx="2472690" cy="75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185" dirty="0">
                <a:solidFill>
                  <a:srgbClr val="DB332D"/>
                </a:solidFill>
                <a:latin typeface="Tahoma"/>
                <a:cs typeface="Tahoma"/>
              </a:rPr>
              <a:t>ВИДЫ  </a:t>
            </a:r>
            <a:r>
              <a:rPr sz="1600" spc="175" dirty="0">
                <a:solidFill>
                  <a:srgbClr val="DB332D"/>
                </a:solidFill>
                <a:latin typeface="Tahoma"/>
                <a:cs typeface="Tahoma"/>
              </a:rPr>
              <a:t>ПРОФ</a:t>
            </a:r>
            <a:r>
              <a:rPr sz="1600" spc="130" dirty="0">
                <a:solidFill>
                  <a:srgbClr val="DB332D"/>
                </a:solidFill>
                <a:latin typeface="Tahoma"/>
                <a:cs typeface="Tahoma"/>
              </a:rPr>
              <a:t>Е</a:t>
            </a:r>
            <a:r>
              <a:rPr sz="1600" spc="145" dirty="0">
                <a:solidFill>
                  <a:srgbClr val="DB332D"/>
                </a:solidFill>
                <a:latin typeface="Tahoma"/>
                <a:cs typeface="Tahoma"/>
              </a:rPr>
              <a:t>ССИОНАЛЬНОЙ  </a:t>
            </a:r>
            <a:r>
              <a:rPr sz="1600" spc="135" dirty="0">
                <a:solidFill>
                  <a:srgbClr val="DB332D"/>
                </a:solidFill>
                <a:latin typeface="Tahoma"/>
                <a:cs typeface="Tahoma"/>
              </a:rPr>
              <a:t>ДЕЯТЕЛЬНОСТИ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21027" y="3378098"/>
            <a:ext cx="2988945" cy="194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0495">
              <a:lnSpc>
                <a:spcPct val="100000"/>
              </a:lnSpc>
            </a:pPr>
            <a:r>
              <a:rPr sz="1400" spc="70" dirty="0">
                <a:latin typeface="Tahoma"/>
                <a:cs typeface="Tahoma"/>
              </a:rPr>
              <a:t>нормотворческая</a:t>
            </a:r>
            <a:r>
              <a:rPr sz="1400" spc="-13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деятельность  </a:t>
            </a:r>
            <a:r>
              <a:rPr sz="1400" spc="65" dirty="0">
                <a:latin typeface="Tahoma"/>
                <a:cs typeface="Tahoma"/>
              </a:rPr>
              <a:t>правоприменительная  </a:t>
            </a:r>
            <a:r>
              <a:rPr sz="1400" spc="70" dirty="0">
                <a:latin typeface="Tahoma"/>
                <a:cs typeface="Tahoma"/>
              </a:rPr>
              <a:t>деятельность</a:t>
            </a:r>
            <a:endParaRPr sz="1400">
              <a:latin typeface="Tahoma"/>
              <a:cs typeface="Tahoma"/>
            </a:endParaRPr>
          </a:p>
          <a:p>
            <a:pPr marL="12700" marR="664845">
              <a:lnSpc>
                <a:spcPct val="100000"/>
              </a:lnSpc>
            </a:pPr>
            <a:r>
              <a:rPr sz="1400" spc="100" dirty="0">
                <a:latin typeface="Tahoma"/>
                <a:cs typeface="Tahoma"/>
              </a:rPr>
              <a:t>э</a:t>
            </a:r>
            <a:r>
              <a:rPr sz="1400" spc="80" dirty="0">
                <a:latin typeface="Tahoma"/>
                <a:cs typeface="Tahoma"/>
              </a:rPr>
              <a:t>кспе</a:t>
            </a:r>
            <a:r>
              <a:rPr sz="1400" spc="70" dirty="0">
                <a:latin typeface="Tahoma"/>
                <a:cs typeface="Tahoma"/>
              </a:rPr>
              <a:t>р</a:t>
            </a:r>
            <a:r>
              <a:rPr sz="1400" spc="60" dirty="0">
                <a:latin typeface="Tahoma"/>
                <a:cs typeface="Tahoma"/>
              </a:rPr>
              <a:t>тн</a:t>
            </a:r>
            <a:r>
              <a:rPr sz="1400" spc="75" dirty="0">
                <a:latin typeface="Tahoma"/>
                <a:cs typeface="Tahoma"/>
              </a:rPr>
              <a:t>о</a:t>
            </a:r>
            <a:r>
              <a:rPr sz="1400" spc="55" dirty="0">
                <a:latin typeface="Tahoma"/>
                <a:cs typeface="Tahoma"/>
              </a:rPr>
              <a:t>-аналитическая  </a:t>
            </a:r>
            <a:r>
              <a:rPr sz="1400" spc="70" dirty="0">
                <a:latin typeface="Tahoma"/>
                <a:cs typeface="Tahoma"/>
              </a:rPr>
              <a:t>деятельность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400" spc="60" dirty="0">
                <a:latin typeface="Tahoma"/>
                <a:cs typeface="Tahoma"/>
              </a:rPr>
              <a:t>консультационная </a:t>
            </a:r>
            <a:r>
              <a:rPr sz="1400" spc="70" dirty="0">
                <a:latin typeface="Tahoma"/>
                <a:cs typeface="Tahoma"/>
              </a:rPr>
              <a:t>деятельность  </a:t>
            </a:r>
            <a:r>
              <a:rPr sz="1400" spc="65" dirty="0">
                <a:latin typeface="Tahoma"/>
                <a:cs typeface="Tahoma"/>
              </a:rPr>
              <a:t>организационно-управленческая  научно-исследовательская  </a:t>
            </a:r>
            <a:r>
              <a:rPr sz="1400" spc="70" dirty="0">
                <a:latin typeface="Tahoma"/>
                <a:cs typeface="Tahoma"/>
              </a:rPr>
              <a:t>деятельность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69930" y="6061138"/>
            <a:ext cx="8151495" cy="795020"/>
          </a:xfrm>
          <a:custGeom>
            <a:avLst/>
            <a:gdLst/>
            <a:ahLst/>
            <a:cxnLst/>
            <a:rect l="l" t="t" r="r" b="b"/>
            <a:pathLst>
              <a:path w="8151495" h="795020">
                <a:moveTo>
                  <a:pt x="0" y="794740"/>
                </a:moveTo>
                <a:lnTo>
                  <a:pt x="8151253" y="794740"/>
                </a:lnTo>
                <a:lnTo>
                  <a:pt x="8151253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061151"/>
            <a:ext cx="877569" cy="796925"/>
          </a:xfrm>
          <a:custGeom>
            <a:avLst/>
            <a:gdLst/>
            <a:ahLst/>
            <a:cxnLst/>
            <a:rect l="l" t="t" r="r" b="b"/>
            <a:pathLst>
              <a:path w="877569" h="796925">
                <a:moveTo>
                  <a:pt x="0" y="796848"/>
                </a:moveTo>
                <a:lnTo>
                  <a:pt x="877468" y="796848"/>
                </a:lnTo>
                <a:lnTo>
                  <a:pt x="877468" y="0"/>
                </a:lnTo>
                <a:lnTo>
                  <a:pt x="0" y="0"/>
                </a:lnTo>
                <a:lnTo>
                  <a:pt x="0" y="796848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7404" y="6061138"/>
            <a:ext cx="3093085" cy="795020"/>
          </a:xfrm>
          <a:custGeom>
            <a:avLst/>
            <a:gdLst/>
            <a:ahLst/>
            <a:cxnLst/>
            <a:rect l="l" t="t" r="r" b="b"/>
            <a:pathLst>
              <a:path w="3093085" h="795020">
                <a:moveTo>
                  <a:pt x="0" y="794740"/>
                </a:moveTo>
                <a:lnTo>
                  <a:pt x="3092551" y="794740"/>
                </a:lnTo>
                <a:lnTo>
                  <a:pt x="3092551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DB3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3605" y="6274746"/>
            <a:ext cx="64135" cy="82550"/>
          </a:xfrm>
          <a:custGeom>
            <a:avLst/>
            <a:gdLst/>
            <a:ahLst/>
            <a:cxnLst/>
            <a:rect l="l" t="t" r="r" b="b"/>
            <a:pathLst>
              <a:path w="64134" h="82550">
                <a:moveTo>
                  <a:pt x="63601" y="49060"/>
                </a:moveTo>
                <a:lnTo>
                  <a:pt x="49745" y="49060"/>
                </a:lnTo>
                <a:lnTo>
                  <a:pt x="49745" y="82410"/>
                </a:lnTo>
                <a:lnTo>
                  <a:pt x="63601" y="82410"/>
                </a:lnTo>
                <a:lnTo>
                  <a:pt x="63601" y="49060"/>
                </a:lnTo>
                <a:close/>
              </a:path>
              <a:path w="64134" h="82550">
                <a:moveTo>
                  <a:pt x="13843" y="0"/>
                </a:moveTo>
                <a:lnTo>
                  <a:pt x="0" y="0"/>
                </a:lnTo>
                <a:lnTo>
                  <a:pt x="0" y="24930"/>
                </a:lnTo>
                <a:lnTo>
                  <a:pt x="613" y="34478"/>
                </a:lnTo>
                <a:lnTo>
                  <a:pt x="4137" y="42878"/>
                </a:lnTo>
                <a:lnTo>
                  <a:pt x="13094" y="48854"/>
                </a:lnTo>
                <a:lnTo>
                  <a:pt x="30010" y="51130"/>
                </a:lnTo>
                <a:lnTo>
                  <a:pt x="36131" y="51130"/>
                </a:lnTo>
                <a:lnTo>
                  <a:pt x="43865" y="50444"/>
                </a:lnTo>
                <a:lnTo>
                  <a:pt x="49745" y="49060"/>
                </a:lnTo>
                <a:lnTo>
                  <a:pt x="63601" y="49060"/>
                </a:lnTo>
                <a:lnTo>
                  <a:pt x="63601" y="38557"/>
                </a:lnTo>
                <a:lnTo>
                  <a:pt x="13843" y="38557"/>
                </a:lnTo>
                <a:lnTo>
                  <a:pt x="13843" y="0"/>
                </a:lnTo>
                <a:close/>
              </a:path>
              <a:path w="64134" h="82550">
                <a:moveTo>
                  <a:pt x="63601" y="0"/>
                </a:moveTo>
                <a:lnTo>
                  <a:pt x="49745" y="0"/>
                </a:lnTo>
                <a:lnTo>
                  <a:pt x="49745" y="36474"/>
                </a:lnTo>
                <a:lnTo>
                  <a:pt x="44665" y="37744"/>
                </a:lnTo>
                <a:lnTo>
                  <a:pt x="38658" y="38557"/>
                </a:lnTo>
                <a:lnTo>
                  <a:pt x="63601" y="38557"/>
                </a:lnTo>
                <a:lnTo>
                  <a:pt x="63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57183" y="6274744"/>
            <a:ext cx="60960" cy="82550"/>
          </a:xfrm>
          <a:custGeom>
            <a:avLst/>
            <a:gdLst/>
            <a:ahLst/>
            <a:cxnLst/>
            <a:rect l="l" t="t" r="r" b="b"/>
            <a:pathLst>
              <a:path w="60959" h="82550">
                <a:moveTo>
                  <a:pt x="59220" y="0"/>
                </a:moveTo>
                <a:lnTo>
                  <a:pt x="0" y="0"/>
                </a:lnTo>
                <a:lnTo>
                  <a:pt x="0" y="82423"/>
                </a:lnTo>
                <a:lnTo>
                  <a:pt x="60718" y="82423"/>
                </a:lnTo>
                <a:lnTo>
                  <a:pt x="60718" y="69837"/>
                </a:lnTo>
                <a:lnTo>
                  <a:pt x="13855" y="69837"/>
                </a:lnTo>
                <a:lnTo>
                  <a:pt x="13855" y="46164"/>
                </a:lnTo>
                <a:lnTo>
                  <a:pt x="49758" y="46164"/>
                </a:lnTo>
                <a:lnTo>
                  <a:pt x="49758" y="33820"/>
                </a:lnTo>
                <a:lnTo>
                  <a:pt x="13855" y="33820"/>
                </a:lnTo>
                <a:lnTo>
                  <a:pt x="13855" y="12585"/>
                </a:lnTo>
                <a:lnTo>
                  <a:pt x="59220" y="12585"/>
                </a:lnTo>
                <a:lnTo>
                  <a:pt x="59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25172" y="6274746"/>
            <a:ext cx="74295" cy="82550"/>
          </a:xfrm>
          <a:custGeom>
            <a:avLst/>
            <a:gdLst/>
            <a:ahLst/>
            <a:cxnLst/>
            <a:rect l="l" t="t" r="r" b="b"/>
            <a:pathLst>
              <a:path w="74294" h="82550">
                <a:moveTo>
                  <a:pt x="73888" y="0"/>
                </a:moveTo>
                <a:lnTo>
                  <a:pt x="16738" y="0"/>
                </a:lnTo>
                <a:lnTo>
                  <a:pt x="16670" y="33820"/>
                </a:lnTo>
                <a:lnTo>
                  <a:pt x="15931" y="51366"/>
                </a:lnTo>
                <a:lnTo>
                  <a:pt x="13403" y="62450"/>
                </a:lnTo>
                <a:lnTo>
                  <a:pt x="8996" y="67559"/>
                </a:lnTo>
                <a:lnTo>
                  <a:pt x="2552" y="68795"/>
                </a:lnTo>
                <a:lnTo>
                  <a:pt x="0" y="68795"/>
                </a:lnTo>
                <a:lnTo>
                  <a:pt x="0" y="82423"/>
                </a:lnTo>
                <a:lnTo>
                  <a:pt x="2666" y="82423"/>
                </a:lnTo>
                <a:lnTo>
                  <a:pt x="14774" y="80461"/>
                </a:lnTo>
                <a:lnTo>
                  <a:pt x="23183" y="73142"/>
                </a:lnTo>
                <a:lnTo>
                  <a:pt x="28088" y="58312"/>
                </a:lnTo>
                <a:lnTo>
                  <a:pt x="29679" y="33820"/>
                </a:lnTo>
                <a:lnTo>
                  <a:pt x="29679" y="12573"/>
                </a:lnTo>
                <a:lnTo>
                  <a:pt x="73888" y="12573"/>
                </a:lnTo>
                <a:lnTo>
                  <a:pt x="73888" y="0"/>
                </a:lnTo>
                <a:close/>
              </a:path>
              <a:path w="74294" h="82550">
                <a:moveTo>
                  <a:pt x="73888" y="12573"/>
                </a:moveTo>
                <a:lnTo>
                  <a:pt x="60032" y="12573"/>
                </a:lnTo>
                <a:lnTo>
                  <a:pt x="60032" y="82423"/>
                </a:lnTo>
                <a:lnTo>
                  <a:pt x="73888" y="82423"/>
                </a:lnTo>
                <a:lnTo>
                  <a:pt x="73888" y="12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15694" y="6274739"/>
            <a:ext cx="66040" cy="82550"/>
          </a:xfrm>
          <a:custGeom>
            <a:avLst/>
            <a:gdLst/>
            <a:ahLst/>
            <a:cxnLst/>
            <a:rect l="l" t="t" r="r" b="b"/>
            <a:pathLst>
              <a:path w="66040" h="82550">
                <a:moveTo>
                  <a:pt x="66014" y="0"/>
                </a:moveTo>
                <a:lnTo>
                  <a:pt x="28397" y="0"/>
                </a:lnTo>
                <a:lnTo>
                  <a:pt x="16464" y="1686"/>
                </a:lnTo>
                <a:lnTo>
                  <a:pt x="7659" y="6564"/>
                </a:lnTo>
                <a:lnTo>
                  <a:pt x="2209" y="14364"/>
                </a:lnTo>
                <a:lnTo>
                  <a:pt x="342" y="24815"/>
                </a:lnTo>
                <a:lnTo>
                  <a:pt x="342" y="34975"/>
                </a:lnTo>
                <a:lnTo>
                  <a:pt x="4724" y="42367"/>
                </a:lnTo>
                <a:lnTo>
                  <a:pt x="12687" y="46405"/>
                </a:lnTo>
                <a:lnTo>
                  <a:pt x="0" y="82422"/>
                </a:lnTo>
                <a:lnTo>
                  <a:pt x="14071" y="82422"/>
                </a:lnTo>
                <a:lnTo>
                  <a:pt x="25742" y="49415"/>
                </a:lnTo>
                <a:lnTo>
                  <a:pt x="66014" y="49415"/>
                </a:lnTo>
                <a:lnTo>
                  <a:pt x="66014" y="37642"/>
                </a:lnTo>
                <a:lnTo>
                  <a:pt x="18694" y="37642"/>
                </a:lnTo>
                <a:lnTo>
                  <a:pt x="14414" y="32791"/>
                </a:lnTo>
                <a:lnTo>
                  <a:pt x="14414" y="16738"/>
                </a:lnTo>
                <a:lnTo>
                  <a:pt x="18694" y="12242"/>
                </a:lnTo>
                <a:lnTo>
                  <a:pt x="66014" y="12242"/>
                </a:lnTo>
                <a:lnTo>
                  <a:pt x="66014" y="0"/>
                </a:lnTo>
                <a:close/>
              </a:path>
              <a:path w="66040" h="82550">
                <a:moveTo>
                  <a:pt x="66014" y="49644"/>
                </a:moveTo>
                <a:lnTo>
                  <a:pt x="52171" y="49644"/>
                </a:lnTo>
                <a:lnTo>
                  <a:pt x="52171" y="82422"/>
                </a:lnTo>
                <a:lnTo>
                  <a:pt x="66014" y="82422"/>
                </a:lnTo>
                <a:lnTo>
                  <a:pt x="66014" y="49644"/>
                </a:lnTo>
                <a:close/>
              </a:path>
              <a:path w="66040" h="82550">
                <a:moveTo>
                  <a:pt x="66014" y="49415"/>
                </a:moveTo>
                <a:lnTo>
                  <a:pt x="25742" y="49415"/>
                </a:lnTo>
                <a:lnTo>
                  <a:pt x="28168" y="49758"/>
                </a:lnTo>
                <a:lnTo>
                  <a:pt x="66014" y="49644"/>
                </a:lnTo>
                <a:lnTo>
                  <a:pt x="66014" y="49415"/>
                </a:lnTo>
                <a:close/>
              </a:path>
              <a:path w="66040" h="82550">
                <a:moveTo>
                  <a:pt x="66014" y="12242"/>
                </a:moveTo>
                <a:lnTo>
                  <a:pt x="52171" y="12242"/>
                </a:lnTo>
                <a:lnTo>
                  <a:pt x="52171" y="37642"/>
                </a:lnTo>
                <a:lnTo>
                  <a:pt x="66014" y="37642"/>
                </a:lnTo>
                <a:lnTo>
                  <a:pt x="66014" y="122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1699" y="6274747"/>
            <a:ext cx="65405" cy="82550"/>
          </a:xfrm>
          <a:custGeom>
            <a:avLst/>
            <a:gdLst/>
            <a:ahLst/>
            <a:cxnLst/>
            <a:rect l="l" t="t" r="r" b="b"/>
            <a:pathLst>
              <a:path w="65405" h="82550">
                <a:moveTo>
                  <a:pt x="58394" y="0"/>
                </a:moveTo>
                <a:lnTo>
                  <a:pt x="0" y="0"/>
                </a:lnTo>
                <a:lnTo>
                  <a:pt x="0" y="82422"/>
                </a:lnTo>
                <a:lnTo>
                  <a:pt x="37045" y="82422"/>
                </a:lnTo>
                <a:lnTo>
                  <a:pt x="49044" y="80715"/>
                </a:lnTo>
                <a:lnTo>
                  <a:pt x="57883" y="75780"/>
                </a:lnTo>
                <a:lnTo>
                  <a:pt x="61766" y="70180"/>
                </a:lnTo>
                <a:lnTo>
                  <a:pt x="13842" y="70180"/>
                </a:lnTo>
                <a:lnTo>
                  <a:pt x="13842" y="43980"/>
                </a:lnTo>
                <a:lnTo>
                  <a:pt x="61348" y="43980"/>
                </a:lnTo>
                <a:lnTo>
                  <a:pt x="57883" y="39008"/>
                </a:lnTo>
                <a:lnTo>
                  <a:pt x="49044" y="34112"/>
                </a:lnTo>
                <a:lnTo>
                  <a:pt x="37045" y="32423"/>
                </a:lnTo>
                <a:lnTo>
                  <a:pt x="13842" y="32423"/>
                </a:lnTo>
                <a:lnTo>
                  <a:pt x="13842" y="12572"/>
                </a:lnTo>
                <a:lnTo>
                  <a:pt x="58394" y="12572"/>
                </a:lnTo>
                <a:lnTo>
                  <a:pt x="58394" y="0"/>
                </a:lnTo>
                <a:close/>
              </a:path>
              <a:path w="65405" h="82550">
                <a:moveTo>
                  <a:pt x="61348" y="43980"/>
                </a:moveTo>
                <a:lnTo>
                  <a:pt x="46748" y="43980"/>
                </a:lnTo>
                <a:lnTo>
                  <a:pt x="51244" y="48818"/>
                </a:lnTo>
                <a:lnTo>
                  <a:pt x="51244" y="65328"/>
                </a:lnTo>
                <a:lnTo>
                  <a:pt x="46977" y="70180"/>
                </a:lnTo>
                <a:lnTo>
                  <a:pt x="61766" y="70180"/>
                </a:lnTo>
                <a:lnTo>
                  <a:pt x="63345" y="67903"/>
                </a:lnTo>
                <a:lnTo>
                  <a:pt x="65214" y="57365"/>
                </a:lnTo>
                <a:lnTo>
                  <a:pt x="63345" y="46846"/>
                </a:lnTo>
                <a:lnTo>
                  <a:pt x="61348" y="4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82737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57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297" y="64173"/>
                </a:lnTo>
                <a:lnTo>
                  <a:pt x="13157" y="64173"/>
                </a:lnTo>
                <a:lnTo>
                  <a:pt x="13157" y="0"/>
                </a:lnTo>
                <a:close/>
              </a:path>
              <a:path w="69850" h="82550">
                <a:moveTo>
                  <a:pt x="69596" y="18237"/>
                </a:moveTo>
                <a:lnTo>
                  <a:pt x="56438" y="18237"/>
                </a:lnTo>
                <a:lnTo>
                  <a:pt x="56438" y="82410"/>
                </a:lnTo>
                <a:lnTo>
                  <a:pt x="69596" y="82410"/>
                </a:lnTo>
                <a:lnTo>
                  <a:pt x="69596" y="18237"/>
                </a:lnTo>
                <a:close/>
              </a:path>
              <a:path w="69850" h="82550">
                <a:moveTo>
                  <a:pt x="69596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297" y="64173"/>
                </a:lnTo>
                <a:lnTo>
                  <a:pt x="53670" y="18237"/>
                </a:lnTo>
                <a:lnTo>
                  <a:pt x="69596" y="18237"/>
                </a:lnTo>
                <a:lnTo>
                  <a:pt x="6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72323" y="6274746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405"/>
                </a:lnTo>
                <a:lnTo>
                  <a:pt x="68910" y="46405"/>
                </a:lnTo>
                <a:lnTo>
                  <a:pt x="68910" y="33477"/>
                </a:lnTo>
                <a:lnTo>
                  <a:pt x="13843" y="33477"/>
                </a:lnTo>
                <a:lnTo>
                  <a:pt x="13843" y="0"/>
                </a:lnTo>
                <a:close/>
              </a:path>
              <a:path w="69214" h="82550">
                <a:moveTo>
                  <a:pt x="68910" y="46405"/>
                </a:moveTo>
                <a:lnTo>
                  <a:pt x="55054" y="46405"/>
                </a:lnTo>
                <a:lnTo>
                  <a:pt x="55054" y="82410"/>
                </a:lnTo>
                <a:lnTo>
                  <a:pt x="68910" y="82410"/>
                </a:lnTo>
                <a:lnTo>
                  <a:pt x="68910" y="46405"/>
                </a:lnTo>
                <a:close/>
              </a:path>
              <a:path w="69214" h="82550">
                <a:moveTo>
                  <a:pt x="68910" y="0"/>
                </a:moveTo>
                <a:lnTo>
                  <a:pt x="55054" y="0"/>
                </a:lnTo>
                <a:lnTo>
                  <a:pt x="55054" y="33477"/>
                </a:lnTo>
                <a:lnTo>
                  <a:pt x="68910" y="33477"/>
                </a:lnTo>
                <a:lnTo>
                  <a:pt x="689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57172" y="6273239"/>
            <a:ext cx="72390" cy="85725"/>
          </a:xfrm>
          <a:custGeom>
            <a:avLst/>
            <a:gdLst/>
            <a:ahLst/>
            <a:cxnLst/>
            <a:rect l="l" t="t" r="r" b="b"/>
            <a:pathLst>
              <a:path w="72389" h="85725">
                <a:moveTo>
                  <a:pt x="38900" y="0"/>
                </a:moveTo>
                <a:lnTo>
                  <a:pt x="22352" y="3185"/>
                </a:lnTo>
                <a:lnTo>
                  <a:pt x="10144" y="12053"/>
                </a:lnTo>
                <a:lnTo>
                  <a:pt x="2588" y="25572"/>
                </a:lnTo>
                <a:lnTo>
                  <a:pt x="0" y="42710"/>
                </a:lnTo>
                <a:lnTo>
                  <a:pt x="2570" y="59860"/>
                </a:lnTo>
                <a:lnTo>
                  <a:pt x="10086" y="73382"/>
                </a:lnTo>
                <a:lnTo>
                  <a:pt x="22256" y="82248"/>
                </a:lnTo>
                <a:lnTo>
                  <a:pt x="38785" y="85432"/>
                </a:lnTo>
                <a:lnTo>
                  <a:pt x="51531" y="83492"/>
                </a:lnTo>
                <a:lnTo>
                  <a:pt x="61553" y="78055"/>
                </a:lnTo>
                <a:lnTo>
                  <a:pt x="65937" y="72847"/>
                </a:lnTo>
                <a:lnTo>
                  <a:pt x="38785" y="72847"/>
                </a:lnTo>
                <a:lnTo>
                  <a:pt x="27768" y="70427"/>
                </a:lnTo>
                <a:lnTo>
                  <a:pt x="20072" y="63884"/>
                </a:lnTo>
                <a:lnTo>
                  <a:pt x="15557" y="54287"/>
                </a:lnTo>
                <a:lnTo>
                  <a:pt x="14084" y="42710"/>
                </a:lnTo>
                <a:lnTo>
                  <a:pt x="15573" y="31139"/>
                </a:lnTo>
                <a:lnTo>
                  <a:pt x="20124" y="21547"/>
                </a:lnTo>
                <a:lnTo>
                  <a:pt x="27859" y="15004"/>
                </a:lnTo>
                <a:lnTo>
                  <a:pt x="38900" y="12585"/>
                </a:lnTo>
                <a:lnTo>
                  <a:pt x="65953" y="12585"/>
                </a:lnTo>
                <a:lnTo>
                  <a:pt x="60631" y="6683"/>
                </a:lnTo>
                <a:lnTo>
                  <a:pt x="50968" y="1745"/>
                </a:lnTo>
                <a:lnTo>
                  <a:pt x="38900" y="0"/>
                </a:lnTo>
                <a:close/>
              </a:path>
              <a:path w="72389" h="85725">
                <a:moveTo>
                  <a:pt x="72377" y="58991"/>
                </a:moveTo>
                <a:lnTo>
                  <a:pt x="57835" y="58991"/>
                </a:lnTo>
                <a:lnTo>
                  <a:pt x="55638" y="67767"/>
                </a:lnTo>
                <a:lnTo>
                  <a:pt x="48933" y="72847"/>
                </a:lnTo>
                <a:lnTo>
                  <a:pt x="65937" y="72847"/>
                </a:lnTo>
                <a:lnTo>
                  <a:pt x="68589" y="69697"/>
                </a:lnTo>
                <a:lnTo>
                  <a:pt x="72377" y="58991"/>
                </a:lnTo>
                <a:close/>
              </a:path>
              <a:path w="72389" h="85725">
                <a:moveTo>
                  <a:pt x="65953" y="12585"/>
                </a:moveTo>
                <a:lnTo>
                  <a:pt x="48590" y="12585"/>
                </a:lnTo>
                <a:lnTo>
                  <a:pt x="54254" y="16510"/>
                </a:lnTo>
                <a:lnTo>
                  <a:pt x="56908" y="24358"/>
                </a:lnTo>
                <a:lnTo>
                  <a:pt x="71437" y="24358"/>
                </a:lnTo>
                <a:lnTo>
                  <a:pt x="67562" y="14369"/>
                </a:lnTo>
                <a:lnTo>
                  <a:pt x="65953" y="12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45259" y="6274746"/>
            <a:ext cx="67310" cy="82550"/>
          </a:xfrm>
          <a:custGeom>
            <a:avLst/>
            <a:gdLst/>
            <a:ahLst/>
            <a:cxnLst/>
            <a:rect l="l" t="t" r="r" b="b"/>
            <a:pathLst>
              <a:path w="67310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291"/>
                </a:lnTo>
                <a:lnTo>
                  <a:pt x="50649" y="46291"/>
                </a:lnTo>
                <a:lnTo>
                  <a:pt x="47777" y="40055"/>
                </a:lnTo>
                <a:lnTo>
                  <a:pt x="50704" y="33705"/>
                </a:lnTo>
                <a:lnTo>
                  <a:pt x="13843" y="33705"/>
                </a:lnTo>
                <a:lnTo>
                  <a:pt x="13843" y="0"/>
                </a:lnTo>
                <a:close/>
              </a:path>
              <a:path w="67310" h="82550">
                <a:moveTo>
                  <a:pt x="50649" y="46291"/>
                </a:moveTo>
                <a:lnTo>
                  <a:pt x="36131" y="46291"/>
                </a:lnTo>
                <a:lnTo>
                  <a:pt x="52971" y="82410"/>
                </a:lnTo>
                <a:lnTo>
                  <a:pt x="67284" y="82410"/>
                </a:lnTo>
                <a:lnTo>
                  <a:pt x="50649" y="46291"/>
                </a:lnTo>
                <a:close/>
              </a:path>
              <a:path w="67310" h="82550">
                <a:moveTo>
                  <a:pt x="66243" y="0"/>
                </a:moveTo>
                <a:lnTo>
                  <a:pt x="51930" y="0"/>
                </a:lnTo>
                <a:lnTo>
                  <a:pt x="36131" y="33705"/>
                </a:lnTo>
                <a:lnTo>
                  <a:pt x="50704" y="33705"/>
                </a:lnTo>
                <a:lnTo>
                  <a:pt x="6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25942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69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301" y="64173"/>
                </a:lnTo>
                <a:lnTo>
                  <a:pt x="13169" y="64173"/>
                </a:lnTo>
                <a:lnTo>
                  <a:pt x="13169" y="0"/>
                </a:lnTo>
                <a:close/>
              </a:path>
              <a:path w="69850" h="82550">
                <a:moveTo>
                  <a:pt x="69608" y="18237"/>
                </a:moveTo>
                <a:lnTo>
                  <a:pt x="56451" y="18237"/>
                </a:lnTo>
                <a:lnTo>
                  <a:pt x="56451" y="82410"/>
                </a:lnTo>
                <a:lnTo>
                  <a:pt x="69608" y="82410"/>
                </a:lnTo>
                <a:lnTo>
                  <a:pt x="69608" y="18237"/>
                </a:lnTo>
                <a:close/>
              </a:path>
              <a:path w="69850" h="82550">
                <a:moveTo>
                  <a:pt x="69608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301" y="64173"/>
                </a:lnTo>
                <a:lnTo>
                  <a:pt x="53682" y="18237"/>
                </a:lnTo>
                <a:lnTo>
                  <a:pt x="69608" y="18237"/>
                </a:lnTo>
                <a:lnTo>
                  <a:pt x="69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15528" y="6252810"/>
            <a:ext cx="69850" cy="104775"/>
          </a:xfrm>
          <a:custGeom>
            <a:avLst/>
            <a:gdLst/>
            <a:ahLst/>
            <a:cxnLst/>
            <a:rect l="l" t="t" r="r" b="b"/>
            <a:pathLst>
              <a:path w="69850" h="104775">
                <a:moveTo>
                  <a:pt x="24472" y="0"/>
                </a:moveTo>
                <a:lnTo>
                  <a:pt x="13855" y="0"/>
                </a:lnTo>
                <a:lnTo>
                  <a:pt x="15655" y="7503"/>
                </a:lnTo>
                <a:lnTo>
                  <a:pt x="19967" y="13090"/>
                </a:lnTo>
                <a:lnTo>
                  <a:pt x="26446" y="16577"/>
                </a:lnTo>
                <a:lnTo>
                  <a:pt x="34747" y="17779"/>
                </a:lnTo>
                <a:lnTo>
                  <a:pt x="43156" y="16577"/>
                </a:lnTo>
                <a:lnTo>
                  <a:pt x="49664" y="13090"/>
                </a:lnTo>
                <a:lnTo>
                  <a:pt x="53084" y="8648"/>
                </a:lnTo>
                <a:lnTo>
                  <a:pt x="28625" y="8648"/>
                </a:lnTo>
                <a:lnTo>
                  <a:pt x="24815" y="5079"/>
                </a:lnTo>
                <a:lnTo>
                  <a:pt x="24472" y="0"/>
                </a:lnTo>
                <a:close/>
              </a:path>
              <a:path w="69850" h="104775">
                <a:moveTo>
                  <a:pt x="55752" y="0"/>
                </a:moveTo>
                <a:lnTo>
                  <a:pt x="45250" y="0"/>
                </a:lnTo>
                <a:lnTo>
                  <a:pt x="44792" y="5194"/>
                </a:lnTo>
                <a:lnTo>
                  <a:pt x="40855" y="8648"/>
                </a:lnTo>
                <a:lnTo>
                  <a:pt x="53084" y="8648"/>
                </a:lnTo>
                <a:lnTo>
                  <a:pt x="53965" y="7503"/>
                </a:lnTo>
                <a:lnTo>
                  <a:pt x="55752" y="0"/>
                </a:lnTo>
                <a:close/>
              </a:path>
              <a:path w="69850" h="104775">
                <a:moveTo>
                  <a:pt x="13169" y="21932"/>
                </a:moveTo>
                <a:lnTo>
                  <a:pt x="0" y="21932"/>
                </a:lnTo>
                <a:lnTo>
                  <a:pt x="0" y="104343"/>
                </a:lnTo>
                <a:lnTo>
                  <a:pt x="19621" y="104343"/>
                </a:lnTo>
                <a:lnTo>
                  <a:pt x="29290" y="86118"/>
                </a:lnTo>
                <a:lnTo>
                  <a:pt x="13169" y="86118"/>
                </a:lnTo>
                <a:lnTo>
                  <a:pt x="13169" y="21932"/>
                </a:lnTo>
                <a:close/>
              </a:path>
              <a:path w="69850" h="104775">
                <a:moveTo>
                  <a:pt x="69608" y="40170"/>
                </a:moveTo>
                <a:lnTo>
                  <a:pt x="56438" y="40170"/>
                </a:lnTo>
                <a:lnTo>
                  <a:pt x="56438" y="104343"/>
                </a:lnTo>
                <a:lnTo>
                  <a:pt x="69608" y="104343"/>
                </a:lnTo>
                <a:lnTo>
                  <a:pt x="69608" y="40170"/>
                </a:lnTo>
                <a:close/>
              </a:path>
              <a:path w="69850" h="104775">
                <a:moveTo>
                  <a:pt x="69608" y="21932"/>
                </a:moveTo>
                <a:lnTo>
                  <a:pt x="49987" y="21932"/>
                </a:lnTo>
                <a:lnTo>
                  <a:pt x="15938" y="86118"/>
                </a:lnTo>
                <a:lnTo>
                  <a:pt x="29290" y="86118"/>
                </a:lnTo>
                <a:lnTo>
                  <a:pt x="53670" y="40170"/>
                </a:lnTo>
                <a:lnTo>
                  <a:pt x="69608" y="40170"/>
                </a:lnTo>
                <a:lnTo>
                  <a:pt x="69608" y="21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8983" y="6405599"/>
            <a:ext cx="1251979" cy="25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6511" y="6274756"/>
            <a:ext cx="123189" cy="299720"/>
          </a:xfrm>
          <a:custGeom>
            <a:avLst/>
            <a:gdLst/>
            <a:ahLst/>
            <a:cxnLst/>
            <a:rect l="l" t="t" r="r" b="b"/>
            <a:pathLst>
              <a:path w="123190" h="299720">
                <a:moveTo>
                  <a:pt x="122961" y="0"/>
                </a:moveTo>
                <a:lnTo>
                  <a:pt x="36842" y="0"/>
                </a:lnTo>
                <a:lnTo>
                  <a:pt x="40977" y="51383"/>
                </a:lnTo>
                <a:lnTo>
                  <a:pt x="42881" y="100866"/>
                </a:lnTo>
                <a:lnTo>
                  <a:pt x="41144" y="148743"/>
                </a:lnTo>
                <a:lnTo>
                  <a:pt x="34360" y="195310"/>
                </a:lnTo>
                <a:lnTo>
                  <a:pt x="21118" y="240859"/>
                </a:lnTo>
                <a:lnTo>
                  <a:pt x="0" y="285686"/>
                </a:lnTo>
                <a:lnTo>
                  <a:pt x="3962" y="290080"/>
                </a:lnTo>
                <a:lnTo>
                  <a:pt x="7658" y="294703"/>
                </a:lnTo>
                <a:lnTo>
                  <a:pt x="11061" y="299554"/>
                </a:lnTo>
                <a:lnTo>
                  <a:pt x="43728" y="265231"/>
                </a:lnTo>
                <a:lnTo>
                  <a:pt x="70007" y="227059"/>
                </a:lnTo>
                <a:lnTo>
                  <a:pt x="90394" y="185654"/>
                </a:lnTo>
                <a:lnTo>
                  <a:pt x="105387" y="141631"/>
                </a:lnTo>
                <a:lnTo>
                  <a:pt x="115481" y="95604"/>
                </a:lnTo>
                <a:lnTo>
                  <a:pt x="121174" y="48188"/>
                </a:lnTo>
                <a:lnTo>
                  <a:pt x="122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9963" y="6274760"/>
            <a:ext cx="98425" cy="275590"/>
          </a:xfrm>
          <a:custGeom>
            <a:avLst/>
            <a:gdLst/>
            <a:ahLst/>
            <a:cxnLst/>
            <a:rect l="l" t="t" r="r" b="b"/>
            <a:pathLst>
              <a:path w="98425" h="275590">
                <a:moveTo>
                  <a:pt x="84683" y="0"/>
                </a:moveTo>
                <a:lnTo>
                  <a:pt x="0" y="0"/>
                </a:lnTo>
                <a:lnTo>
                  <a:pt x="15436" y="45571"/>
                </a:lnTo>
                <a:lnTo>
                  <a:pt x="31457" y="88130"/>
                </a:lnTo>
                <a:lnTo>
                  <a:pt x="45700" y="129427"/>
                </a:lnTo>
                <a:lnTo>
                  <a:pt x="55803" y="171216"/>
                </a:lnTo>
                <a:lnTo>
                  <a:pt x="59404" y="215251"/>
                </a:lnTo>
                <a:lnTo>
                  <a:pt x="54140" y="263283"/>
                </a:lnTo>
                <a:lnTo>
                  <a:pt x="53695" y="265252"/>
                </a:lnTo>
                <a:lnTo>
                  <a:pt x="58115" y="268414"/>
                </a:lnTo>
                <a:lnTo>
                  <a:pt x="62344" y="271830"/>
                </a:lnTo>
                <a:lnTo>
                  <a:pt x="66357" y="275462"/>
                </a:lnTo>
                <a:lnTo>
                  <a:pt x="86092" y="231392"/>
                </a:lnTo>
                <a:lnTo>
                  <a:pt x="95907" y="187734"/>
                </a:lnTo>
                <a:lnTo>
                  <a:pt x="98237" y="143627"/>
                </a:lnTo>
                <a:lnTo>
                  <a:pt x="95519" y="98210"/>
                </a:lnTo>
                <a:lnTo>
                  <a:pt x="90189" y="50621"/>
                </a:lnTo>
                <a:lnTo>
                  <a:pt x="84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5113" y="6274756"/>
            <a:ext cx="157480" cy="257175"/>
          </a:xfrm>
          <a:custGeom>
            <a:avLst/>
            <a:gdLst/>
            <a:ahLst/>
            <a:cxnLst/>
            <a:rect l="l" t="t" r="r" b="b"/>
            <a:pathLst>
              <a:path w="157479" h="257175">
                <a:moveTo>
                  <a:pt x="84708" y="0"/>
                </a:moveTo>
                <a:lnTo>
                  <a:pt x="0" y="0"/>
                </a:lnTo>
                <a:lnTo>
                  <a:pt x="25520" y="30509"/>
                </a:lnTo>
                <a:lnTo>
                  <a:pt x="54046" y="65475"/>
                </a:lnTo>
                <a:lnTo>
                  <a:pt x="82257" y="104713"/>
                </a:lnTo>
                <a:lnTo>
                  <a:pt x="106832" y="148036"/>
                </a:lnTo>
                <a:lnTo>
                  <a:pt x="124449" y="195261"/>
                </a:lnTo>
                <a:lnTo>
                  <a:pt x="131787" y="246202"/>
                </a:lnTo>
                <a:lnTo>
                  <a:pt x="139865" y="249008"/>
                </a:lnTo>
                <a:lnTo>
                  <a:pt x="147599" y="252488"/>
                </a:lnTo>
                <a:lnTo>
                  <a:pt x="154952" y="256603"/>
                </a:lnTo>
                <a:lnTo>
                  <a:pt x="157255" y="206091"/>
                </a:lnTo>
                <a:lnTo>
                  <a:pt x="150177" y="158648"/>
                </a:lnTo>
                <a:lnTo>
                  <a:pt x="136551" y="114295"/>
                </a:lnTo>
                <a:lnTo>
                  <a:pt x="119210" y="73054"/>
                </a:lnTo>
                <a:lnTo>
                  <a:pt x="100985" y="34948"/>
                </a:lnTo>
                <a:lnTo>
                  <a:pt x="84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5515" y="6274756"/>
            <a:ext cx="209550" cy="334645"/>
          </a:xfrm>
          <a:custGeom>
            <a:avLst/>
            <a:gdLst/>
            <a:ahLst/>
            <a:cxnLst/>
            <a:rect l="l" t="t" r="r" b="b"/>
            <a:pathLst>
              <a:path w="209550" h="334645">
                <a:moveTo>
                  <a:pt x="209207" y="0"/>
                </a:moveTo>
                <a:lnTo>
                  <a:pt x="132664" y="0"/>
                </a:lnTo>
                <a:lnTo>
                  <a:pt x="129726" y="48892"/>
                </a:lnTo>
                <a:lnTo>
                  <a:pt x="121065" y="98121"/>
                </a:lnTo>
                <a:lnTo>
                  <a:pt x="106913" y="146629"/>
                </a:lnTo>
                <a:lnTo>
                  <a:pt x="87500" y="193355"/>
                </a:lnTo>
                <a:lnTo>
                  <a:pt x="63056" y="237241"/>
                </a:lnTo>
                <a:lnTo>
                  <a:pt x="33813" y="277227"/>
                </a:lnTo>
                <a:lnTo>
                  <a:pt x="0" y="312254"/>
                </a:lnTo>
                <a:lnTo>
                  <a:pt x="3949" y="319366"/>
                </a:lnTo>
                <a:lnTo>
                  <a:pt x="7302" y="326872"/>
                </a:lnTo>
                <a:lnTo>
                  <a:pt x="10007" y="334657"/>
                </a:lnTo>
                <a:lnTo>
                  <a:pt x="52645" y="307603"/>
                </a:lnTo>
                <a:lnTo>
                  <a:pt x="91206" y="275339"/>
                </a:lnTo>
                <a:lnTo>
                  <a:pt x="125196" y="238359"/>
                </a:lnTo>
                <a:lnTo>
                  <a:pt x="154117" y="197156"/>
                </a:lnTo>
                <a:lnTo>
                  <a:pt x="177475" y="152225"/>
                </a:lnTo>
                <a:lnTo>
                  <a:pt x="194773" y="104059"/>
                </a:lnTo>
                <a:lnTo>
                  <a:pt x="205516" y="53152"/>
                </a:lnTo>
                <a:lnTo>
                  <a:pt x="209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2997" y="6370224"/>
            <a:ext cx="355600" cy="286385"/>
          </a:xfrm>
          <a:custGeom>
            <a:avLst/>
            <a:gdLst/>
            <a:ahLst/>
            <a:cxnLst/>
            <a:rect l="l" t="t" r="r" b="b"/>
            <a:pathLst>
              <a:path w="355600" h="286384">
                <a:moveTo>
                  <a:pt x="149575" y="0"/>
                </a:moveTo>
                <a:lnTo>
                  <a:pt x="94111" y="8029"/>
                </a:lnTo>
                <a:lnTo>
                  <a:pt x="47733" y="34518"/>
                </a:lnTo>
                <a:lnTo>
                  <a:pt x="14783" y="75871"/>
                </a:lnTo>
                <a:lnTo>
                  <a:pt x="83" y="128054"/>
                </a:lnTo>
                <a:lnTo>
                  <a:pt x="0" y="133934"/>
                </a:lnTo>
                <a:lnTo>
                  <a:pt x="1598" y="160580"/>
                </a:lnTo>
                <a:lnTo>
                  <a:pt x="21422" y="212495"/>
                </a:lnTo>
                <a:lnTo>
                  <a:pt x="62279" y="253460"/>
                </a:lnTo>
                <a:lnTo>
                  <a:pt x="126899" y="279538"/>
                </a:lnTo>
                <a:lnTo>
                  <a:pt x="166632" y="285219"/>
                </a:lnTo>
                <a:lnTo>
                  <a:pt x="188983" y="285851"/>
                </a:lnTo>
                <a:lnTo>
                  <a:pt x="233042" y="283403"/>
                </a:lnTo>
                <a:lnTo>
                  <a:pt x="275635" y="276240"/>
                </a:lnTo>
                <a:lnTo>
                  <a:pt x="316485" y="264634"/>
                </a:lnTo>
                <a:lnTo>
                  <a:pt x="355315" y="248856"/>
                </a:lnTo>
                <a:lnTo>
                  <a:pt x="349504" y="236258"/>
                </a:lnTo>
                <a:lnTo>
                  <a:pt x="143263" y="236258"/>
                </a:lnTo>
                <a:lnTo>
                  <a:pt x="123179" y="232909"/>
                </a:lnTo>
                <a:lnTo>
                  <a:pt x="88022" y="215982"/>
                </a:lnTo>
                <a:lnTo>
                  <a:pt x="53725" y="171461"/>
                </a:lnTo>
                <a:lnTo>
                  <a:pt x="47543" y="133934"/>
                </a:lnTo>
                <a:lnTo>
                  <a:pt x="47680" y="131940"/>
                </a:lnTo>
                <a:lnTo>
                  <a:pt x="66970" y="82067"/>
                </a:lnTo>
                <a:lnTo>
                  <a:pt x="110200" y="51792"/>
                </a:lnTo>
                <a:lnTo>
                  <a:pt x="147517" y="46443"/>
                </a:lnTo>
                <a:lnTo>
                  <a:pt x="240205" y="46443"/>
                </a:lnTo>
                <a:lnTo>
                  <a:pt x="233852" y="38188"/>
                </a:lnTo>
                <a:lnTo>
                  <a:pt x="198263" y="11974"/>
                </a:lnTo>
                <a:lnTo>
                  <a:pt x="153740" y="190"/>
                </a:lnTo>
                <a:lnTo>
                  <a:pt x="153258" y="152"/>
                </a:lnTo>
                <a:lnTo>
                  <a:pt x="149575" y="0"/>
                </a:lnTo>
                <a:close/>
              </a:path>
              <a:path w="355600" h="286384">
                <a:moveTo>
                  <a:pt x="281998" y="172872"/>
                </a:moveTo>
                <a:lnTo>
                  <a:pt x="251001" y="203146"/>
                </a:lnTo>
                <a:lnTo>
                  <a:pt x="219803" y="223739"/>
                </a:lnTo>
                <a:lnTo>
                  <a:pt x="185018" y="234744"/>
                </a:lnTo>
                <a:lnTo>
                  <a:pt x="143263" y="236258"/>
                </a:lnTo>
                <a:lnTo>
                  <a:pt x="349504" y="236258"/>
                </a:lnTo>
                <a:lnTo>
                  <a:pt x="343922" y="224155"/>
                </a:lnTo>
                <a:lnTo>
                  <a:pt x="327395" y="202763"/>
                </a:lnTo>
                <a:lnTo>
                  <a:pt x="306500" y="185421"/>
                </a:lnTo>
                <a:lnTo>
                  <a:pt x="281998" y="172872"/>
                </a:lnTo>
                <a:close/>
              </a:path>
              <a:path w="355600" h="286384">
                <a:moveTo>
                  <a:pt x="148711" y="59105"/>
                </a:moveTo>
                <a:lnTo>
                  <a:pt x="102113" y="70319"/>
                </a:lnTo>
                <a:lnTo>
                  <a:pt x="70138" y="103428"/>
                </a:lnTo>
                <a:lnTo>
                  <a:pt x="61526" y="133934"/>
                </a:lnTo>
                <a:lnTo>
                  <a:pt x="61556" y="138188"/>
                </a:lnTo>
                <a:lnTo>
                  <a:pt x="73928" y="183029"/>
                </a:lnTo>
                <a:lnTo>
                  <a:pt x="109863" y="215050"/>
                </a:lnTo>
                <a:lnTo>
                  <a:pt x="145803" y="223837"/>
                </a:lnTo>
                <a:lnTo>
                  <a:pt x="168418" y="222669"/>
                </a:lnTo>
                <a:lnTo>
                  <a:pt x="209138" y="208626"/>
                </a:lnTo>
                <a:lnTo>
                  <a:pt x="241001" y="181382"/>
                </a:lnTo>
                <a:lnTo>
                  <a:pt x="243603" y="177380"/>
                </a:lnTo>
                <a:lnTo>
                  <a:pt x="147606" y="177380"/>
                </a:lnTo>
                <a:lnTo>
                  <a:pt x="145879" y="177241"/>
                </a:lnTo>
                <a:lnTo>
                  <a:pt x="111457" y="152407"/>
                </a:lnTo>
                <a:lnTo>
                  <a:pt x="109100" y="138417"/>
                </a:lnTo>
                <a:lnTo>
                  <a:pt x="109201" y="137198"/>
                </a:lnTo>
                <a:lnTo>
                  <a:pt x="139362" y="105913"/>
                </a:lnTo>
                <a:lnTo>
                  <a:pt x="146654" y="105549"/>
                </a:lnTo>
                <a:lnTo>
                  <a:pt x="202163" y="105549"/>
                </a:lnTo>
                <a:lnTo>
                  <a:pt x="202095" y="104388"/>
                </a:lnTo>
                <a:lnTo>
                  <a:pt x="180812" y="70078"/>
                </a:lnTo>
                <a:lnTo>
                  <a:pt x="151124" y="59194"/>
                </a:lnTo>
                <a:lnTo>
                  <a:pt x="148711" y="59105"/>
                </a:lnTo>
                <a:close/>
              </a:path>
              <a:path w="355600" h="286384">
                <a:moveTo>
                  <a:pt x="240205" y="46443"/>
                </a:moveTo>
                <a:lnTo>
                  <a:pt x="147517" y="46443"/>
                </a:lnTo>
                <a:lnTo>
                  <a:pt x="150375" y="46634"/>
                </a:lnTo>
                <a:lnTo>
                  <a:pt x="164284" y="48951"/>
                </a:lnTo>
                <a:lnTo>
                  <a:pt x="198533" y="69519"/>
                </a:lnTo>
                <a:lnTo>
                  <a:pt x="215816" y="104034"/>
                </a:lnTo>
                <a:lnTo>
                  <a:pt x="216550" y="118275"/>
                </a:lnTo>
                <a:lnTo>
                  <a:pt x="216426" y="119413"/>
                </a:lnTo>
                <a:lnTo>
                  <a:pt x="194965" y="161544"/>
                </a:lnTo>
                <a:lnTo>
                  <a:pt x="147606" y="177380"/>
                </a:lnTo>
                <a:lnTo>
                  <a:pt x="243603" y="177380"/>
                </a:lnTo>
                <a:lnTo>
                  <a:pt x="252473" y="163734"/>
                </a:lnTo>
                <a:lnTo>
                  <a:pt x="260331" y="143943"/>
                </a:lnTo>
                <a:lnTo>
                  <a:pt x="264129" y="122389"/>
                </a:lnTo>
                <a:lnTo>
                  <a:pt x="264277" y="119413"/>
                </a:lnTo>
                <a:lnTo>
                  <a:pt x="262929" y="96672"/>
                </a:lnTo>
                <a:lnTo>
                  <a:pt x="257110" y="75277"/>
                </a:lnTo>
                <a:lnTo>
                  <a:pt x="247270" y="55623"/>
                </a:lnTo>
                <a:lnTo>
                  <a:pt x="240205" y="46443"/>
                </a:lnTo>
                <a:close/>
              </a:path>
              <a:path w="355600" h="286384">
                <a:moveTo>
                  <a:pt x="147640" y="164668"/>
                </a:moveTo>
                <a:lnTo>
                  <a:pt x="145282" y="164668"/>
                </a:lnTo>
                <a:lnTo>
                  <a:pt x="146666" y="164719"/>
                </a:lnTo>
                <a:lnTo>
                  <a:pt x="147640" y="164668"/>
                </a:lnTo>
                <a:close/>
              </a:path>
              <a:path w="355600" h="286384">
                <a:moveTo>
                  <a:pt x="148495" y="118224"/>
                </a:moveTo>
                <a:lnTo>
                  <a:pt x="139089" y="119413"/>
                </a:lnTo>
                <a:lnTo>
                  <a:pt x="131153" y="123869"/>
                </a:lnTo>
                <a:lnTo>
                  <a:pt x="125514" y="130897"/>
                </a:lnTo>
                <a:lnTo>
                  <a:pt x="122994" y="139801"/>
                </a:lnTo>
                <a:lnTo>
                  <a:pt x="124206" y="148971"/>
                </a:lnTo>
                <a:lnTo>
                  <a:pt x="128775" y="156708"/>
                </a:lnTo>
                <a:lnTo>
                  <a:pt x="135988" y="162211"/>
                </a:lnTo>
                <a:lnTo>
                  <a:pt x="145130" y="164680"/>
                </a:lnTo>
                <a:lnTo>
                  <a:pt x="145523" y="164706"/>
                </a:lnTo>
                <a:lnTo>
                  <a:pt x="145282" y="164668"/>
                </a:lnTo>
                <a:lnTo>
                  <a:pt x="147640" y="164668"/>
                </a:lnTo>
                <a:lnTo>
                  <a:pt x="184665" y="151790"/>
                </a:lnTo>
                <a:lnTo>
                  <a:pt x="202361" y="118351"/>
                </a:lnTo>
                <a:lnTo>
                  <a:pt x="150527" y="118351"/>
                </a:lnTo>
                <a:lnTo>
                  <a:pt x="148584" y="118275"/>
                </a:lnTo>
                <a:lnTo>
                  <a:pt x="149194" y="118275"/>
                </a:lnTo>
                <a:lnTo>
                  <a:pt x="148495" y="118224"/>
                </a:lnTo>
                <a:close/>
              </a:path>
              <a:path w="355600" h="286384">
                <a:moveTo>
                  <a:pt x="109163" y="137655"/>
                </a:moveTo>
                <a:lnTo>
                  <a:pt x="109101" y="138406"/>
                </a:lnTo>
                <a:lnTo>
                  <a:pt x="109163" y="137655"/>
                </a:lnTo>
                <a:close/>
              </a:path>
              <a:path w="355600" h="286384">
                <a:moveTo>
                  <a:pt x="146489" y="105562"/>
                </a:moveTo>
                <a:lnTo>
                  <a:pt x="149880" y="105803"/>
                </a:lnTo>
                <a:lnTo>
                  <a:pt x="151785" y="106781"/>
                </a:lnTo>
                <a:lnTo>
                  <a:pt x="154413" y="109588"/>
                </a:lnTo>
                <a:lnTo>
                  <a:pt x="155163" y="111302"/>
                </a:lnTo>
                <a:lnTo>
                  <a:pt x="155061" y="113233"/>
                </a:lnTo>
                <a:lnTo>
                  <a:pt x="154921" y="114719"/>
                </a:lnTo>
                <a:lnTo>
                  <a:pt x="154261" y="115976"/>
                </a:lnTo>
                <a:lnTo>
                  <a:pt x="153270" y="116801"/>
                </a:lnTo>
                <a:lnTo>
                  <a:pt x="152127" y="117792"/>
                </a:lnTo>
                <a:lnTo>
                  <a:pt x="150527" y="118351"/>
                </a:lnTo>
                <a:lnTo>
                  <a:pt x="202361" y="118351"/>
                </a:lnTo>
                <a:lnTo>
                  <a:pt x="202635" y="116801"/>
                </a:lnTo>
                <a:lnTo>
                  <a:pt x="202673" y="116420"/>
                </a:lnTo>
                <a:lnTo>
                  <a:pt x="202582" y="112649"/>
                </a:lnTo>
                <a:lnTo>
                  <a:pt x="202165" y="105587"/>
                </a:lnTo>
                <a:lnTo>
                  <a:pt x="147174" y="105587"/>
                </a:lnTo>
                <a:lnTo>
                  <a:pt x="146489" y="105562"/>
                </a:lnTo>
                <a:close/>
              </a:path>
              <a:path w="355600" h="286384">
                <a:moveTo>
                  <a:pt x="202712" y="116128"/>
                </a:moveTo>
                <a:lnTo>
                  <a:pt x="202673" y="116420"/>
                </a:lnTo>
                <a:lnTo>
                  <a:pt x="202712" y="116128"/>
                </a:lnTo>
                <a:close/>
              </a:path>
              <a:path w="355600" h="286384">
                <a:moveTo>
                  <a:pt x="155074" y="112649"/>
                </a:moveTo>
                <a:lnTo>
                  <a:pt x="155031" y="113233"/>
                </a:lnTo>
                <a:lnTo>
                  <a:pt x="155074" y="112649"/>
                </a:lnTo>
                <a:close/>
              </a:path>
              <a:path w="355600" h="286384">
                <a:moveTo>
                  <a:pt x="202163" y="105549"/>
                </a:moveTo>
                <a:lnTo>
                  <a:pt x="146654" y="105549"/>
                </a:lnTo>
                <a:lnTo>
                  <a:pt x="147174" y="105587"/>
                </a:lnTo>
                <a:lnTo>
                  <a:pt x="202165" y="105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71936" y="6415152"/>
            <a:ext cx="115570" cy="113664"/>
          </a:xfrm>
          <a:custGeom>
            <a:avLst/>
            <a:gdLst/>
            <a:ahLst/>
            <a:cxnLst/>
            <a:rect l="l" t="t" r="r" b="b"/>
            <a:pathLst>
              <a:path w="115570" h="113665">
                <a:moveTo>
                  <a:pt x="64376" y="99441"/>
                </a:moveTo>
                <a:lnTo>
                  <a:pt x="51079" y="99441"/>
                </a:lnTo>
                <a:lnTo>
                  <a:pt x="51079" y="113347"/>
                </a:lnTo>
                <a:lnTo>
                  <a:pt x="64376" y="113347"/>
                </a:lnTo>
                <a:lnTo>
                  <a:pt x="64376" y="99441"/>
                </a:lnTo>
                <a:close/>
              </a:path>
              <a:path w="115570" h="113665">
                <a:moveTo>
                  <a:pt x="66179" y="12395"/>
                </a:moveTo>
                <a:lnTo>
                  <a:pt x="49263" y="12395"/>
                </a:lnTo>
                <a:lnTo>
                  <a:pt x="38452" y="13090"/>
                </a:lnTo>
                <a:lnTo>
                  <a:pt x="3305" y="37164"/>
                </a:lnTo>
                <a:lnTo>
                  <a:pt x="0" y="55918"/>
                </a:lnTo>
                <a:lnTo>
                  <a:pt x="821" y="65998"/>
                </a:lnTo>
                <a:lnTo>
                  <a:pt x="28746" y="96680"/>
                </a:lnTo>
                <a:lnTo>
                  <a:pt x="49263" y="99441"/>
                </a:lnTo>
                <a:lnTo>
                  <a:pt x="66179" y="99441"/>
                </a:lnTo>
                <a:lnTo>
                  <a:pt x="103282" y="87350"/>
                </a:lnTo>
                <a:lnTo>
                  <a:pt x="49263" y="87350"/>
                </a:lnTo>
                <a:lnTo>
                  <a:pt x="41264" y="86860"/>
                </a:lnTo>
                <a:lnTo>
                  <a:pt x="13449" y="55918"/>
                </a:lnTo>
                <a:lnTo>
                  <a:pt x="13449" y="45542"/>
                </a:lnTo>
                <a:lnTo>
                  <a:pt x="49263" y="24485"/>
                </a:lnTo>
                <a:lnTo>
                  <a:pt x="103137" y="24485"/>
                </a:lnTo>
                <a:lnTo>
                  <a:pt x="102222" y="23507"/>
                </a:lnTo>
                <a:lnTo>
                  <a:pt x="95011" y="18647"/>
                </a:lnTo>
                <a:lnTo>
                  <a:pt x="86601" y="15174"/>
                </a:lnTo>
                <a:lnTo>
                  <a:pt x="76990" y="13090"/>
                </a:lnTo>
                <a:lnTo>
                  <a:pt x="66179" y="12395"/>
                </a:lnTo>
                <a:close/>
              </a:path>
              <a:path w="115570" h="113665">
                <a:moveTo>
                  <a:pt x="64376" y="24485"/>
                </a:moveTo>
                <a:lnTo>
                  <a:pt x="51079" y="24485"/>
                </a:lnTo>
                <a:lnTo>
                  <a:pt x="51079" y="87350"/>
                </a:lnTo>
                <a:lnTo>
                  <a:pt x="64376" y="87350"/>
                </a:lnTo>
                <a:lnTo>
                  <a:pt x="64376" y="24485"/>
                </a:lnTo>
                <a:close/>
              </a:path>
              <a:path w="115570" h="113665">
                <a:moveTo>
                  <a:pt x="103137" y="24485"/>
                </a:moveTo>
                <a:lnTo>
                  <a:pt x="66179" y="24485"/>
                </a:lnTo>
                <a:lnTo>
                  <a:pt x="74178" y="24981"/>
                </a:lnTo>
                <a:lnTo>
                  <a:pt x="81240" y="26468"/>
                </a:lnTo>
                <a:lnTo>
                  <a:pt x="87366" y="28948"/>
                </a:lnTo>
                <a:lnTo>
                  <a:pt x="92557" y="32423"/>
                </a:lnTo>
                <a:lnTo>
                  <a:pt x="98856" y="37706"/>
                </a:lnTo>
                <a:lnTo>
                  <a:pt x="102006" y="45542"/>
                </a:lnTo>
                <a:lnTo>
                  <a:pt x="102006" y="55918"/>
                </a:lnTo>
                <a:lnTo>
                  <a:pt x="74116" y="86860"/>
                </a:lnTo>
                <a:lnTo>
                  <a:pt x="66179" y="87350"/>
                </a:lnTo>
                <a:lnTo>
                  <a:pt x="103282" y="87350"/>
                </a:lnTo>
                <a:lnTo>
                  <a:pt x="108056" y="82239"/>
                </a:lnTo>
                <a:lnTo>
                  <a:pt x="112167" y="74771"/>
                </a:lnTo>
                <a:lnTo>
                  <a:pt x="114633" y="65998"/>
                </a:lnTo>
                <a:lnTo>
                  <a:pt x="115455" y="55918"/>
                </a:lnTo>
                <a:lnTo>
                  <a:pt x="114629" y="45905"/>
                </a:lnTo>
                <a:lnTo>
                  <a:pt x="112148" y="37164"/>
                </a:lnTo>
                <a:lnTo>
                  <a:pt x="108013" y="29698"/>
                </a:lnTo>
                <a:lnTo>
                  <a:pt x="103137" y="24485"/>
                </a:lnTo>
                <a:close/>
              </a:path>
              <a:path w="115570" h="113665">
                <a:moveTo>
                  <a:pt x="64376" y="0"/>
                </a:moveTo>
                <a:lnTo>
                  <a:pt x="51079" y="0"/>
                </a:lnTo>
                <a:lnTo>
                  <a:pt x="51079" y="12395"/>
                </a:lnTo>
                <a:lnTo>
                  <a:pt x="64376" y="12395"/>
                </a:lnTo>
                <a:lnTo>
                  <a:pt x="64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97057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82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89" y="74803"/>
                </a:lnTo>
                <a:lnTo>
                  <a:pt x="83565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8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11611" y="6418634"/>
            <a:ext cx="83820" cy="107950"/>
          </a:xfrm>
          <a:custGeom>
            <a:avLst/>
            <a:gdLst/>
            <a:ahLst/>
            <a:cxnLst/>
            <a:rect l="l" t="t" r="r" b="b"/>
            <a:pathLst>
              <a:path w="8382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483"/>
                </a:lnTo>
                <a:lnTo>
                  <a:pt x="60810" y="58483"/>
                </a:lnTo>
                <a:lnTo>
                  <a:pt x="58026" y="52438"/>
                </a:lnTo>
                <a:lnTo>
                  <a:pt x="60954" y="46088"/>
                </a:lnTo>
                <a:lnTo>
                  <a:pt x="13601" y="46088"/>
                </a:lnTo>
                <a:lnTo>
                  <a:pt x="13601" y="0"/>
                </a:lnTo>
                <a:close/>
              </a:path>
              <a:path w="83820" h="107950">
                <a:moveTo>
                  <a:pt x="60810" y="58483"/>
                </a:moveTo>
                <a:lnTo>
                  <a:pt x="46240" y="58483"/>
                </a:lnTo>
                <a:lnTo>
                  <a:pt x="69215" y="107899"/>
                </a:lnTo>
                <a:lnTo>
                  <a:pt x="83566" y="107899"/>
                </a:lnTo>
                <a:lnTo>
                  <a:pt x="60810" y="58483"/>
                </a:lnTo>
                <a:close/>
              </a:path>
              <a:path w="83820" h="107950">
                <a:moveTo>
                  <a:pt x="82207" y="0"/>
                </a:moveTo>
                <a:lnTo>
                  <a:pt x="67856" y="0"/>
                </a:lnTo>
                <a:lnTo>
                  <a:pt x="46240" y="46088"/>
                </a:lnTo>
                <a:lnTo>
                  <a:pt x="60954" y="46088"/>
                </a:lnTo>
                <a:lnTo>
                  <a:pt x="82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02886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85" y="107899"/>
                </a:lnTo>
                <a:lnTo>
                  <a:pt x="38531" y="107899"/>
                </a:lnTo>
                <a:lnTo>
                  <a:pt x="63001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68" y="0"/>
                </a:moveTo>
                <a:lnTo>
                  <a:pt x="75869" y="0"/>
                </a:lnTo>
                <a:lnTo>
                  <a:pt x="48806" y="56667"/>
                </a:lnTo>
                <a:lnTo>
                  <a:pt x="63001" y="56667"/>
                </a:lnTo>
                <a:lnTo>
                  <a:pt x="90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98390" y="6418634"/>
            <a:ext cx="94615" cy="107950"/>
          </a:xfrm>
          <a:custGeom>
            <a:avLst/>
            <a:gdLst/>
            <a:ahLst/>
            <a:cxnLst/>
            <a:rect l="l" t="t" r="r" b="b"/>
            <a:pathLst>
              <a:path w="94614" h="107950">
                <a:moveTo>
                  <a:pt x="94005" y="0"/>
                </a:moveTo>
                <a:lnTo>
                  <a:pt x="23126" y="0"/>
                </a:lnTo>
                <a:lnTo>
                  <a:pt x="23092" y="42164"/>
                </a:lnTo>
                <a:lnTo>
                  <a:pt x="22984" y="50394"/>
                </a:lnTo>
                <a:lnTo>
                  <a:pt x="11785" y="93141"/>
                </a:lnTo>
                <a:lnTo>
                  <a:pt x="7912" y="94449"/>
                </a:lnTo>
                <a:lnTo>
                  <a:pt x="0" y="94449"/>
                </a:lnTo>
                <a:lnTo>
                  <a:pt x="0" y="107899"/>
                </a:lnTo>
                <a:lnTo>
                  <a:pt x="11087" y="107899"/>
                </a:lnTo>
                <a:lnTo>
                  <a:pt x="17411" y="106133"/>
                </a:lnTo>
                <a:lnTo>
                  <a:pt x="35080" y="65490"/>
                </a:lnTo>
                <a:lnTo>
                  <a:pt x="35966" y="42164"/>
                </a:lnTo>
                <a:lnTo>
                  <a:pt x="35966" y="12395"/>
                </a:lnTo>
                <a:lnTo>
                  <a:pt x="94005" y="12395"/>
                </a:lnTo>
                <a:lnTo>
                  <a:pt x="94005" y="0"/>
                </a:lnTo>
                <a:close/>
              </a:path>
              <a:path w="94614" h="107950">
                <a:moveTo>
                  <a:pt x="94005" y="12395"/>
                </a:moveTo>
                <a:lnTo>
                  <a:pt x="80403" y="12395"/>
                </a:lnTo>
                <a:lnTo>
                  <a:pt x="80403" y="107899"/>
                </a:lnTo>
                <a:lnTo>
                  <a:pt x="94005" y="107899"/>
                </a:lnTo>
                <a:lnTo>
                  <a:pt x="94005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19891" y="6418635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44729" y="107899"/>
                </a:lnTo>
                <a:lnTo>
                  <a:pt x="53212" y="107351"/>
                </a:lnTo>
                <a:lnTo>
                  <a:pt x="60659" y="105708"/>
                </a:lnTo>
                <a:lnTo>
                  <a:pt x="67076" y="102970"/>
                </a:lnTo>
                <a:lnTo>
                  <a:pt x="72466" y="99136"/>
                </a:lnTo>
                <a:lnTo>
                  <a:pt x="75407" y="95808"/>
                </a:lnTo>
                <a:lnTo>
                  <a:pt x="13601" y="95808"/>
                </a:lnTo>
                <a:lnTo>
                  <a:pt x="13601" y="53339"/>
                </a:lnTo>
                <a:lnTo>
                  <a:pt x="75275" y="53339"/>
                </a:lnTo>
                <a:lnTo>
                  <a:pt x="72390" y="50088"/>
                </a:lnTo>
                <a:lnTo>
                  <a:pt x="66976" y="46221"/>
                </a:lnTo>
                <a:lnTo>
                  <a:pt x="60564" y="43459"/>
                </a:lnTo>
                <a:lnTo>
                  <a:pt x="53150" y="41802"/>
                </a:lnTo>
                <a:lnTo>
                  <a:pt x="44729" y="41249"/>
                </a:lnTo>
                <a:lnTo>
                  <a:pt x="13601" y="41249"/>
                </a:lnTo>
                <a:lnTo>
                  <a:pt x="13601" y="0"/>
                </a:lnTo>
                <a:close/>
              </a:path>
              <a:path w="82550" h="107950">
                <a:moveTo>
                  <a:pt x="75275" y="53339"/>
                </a:moveTo>
                <a:lnTo>
                  <a:pt x="42316" y="53339"/>
                </a:lnTo>
                <a:lnTo>
                  <a:pt x="53753" y="54663"/>
                </a:lnTo>
                <a:lnTo>
                  <a:pt x="61925" y="58632"/>
                </a:lnTo>
                <a:lnTo>
                  <a:pt x="66830" y="65245"/>
                </a:lnTo>
                <a:lnTo>
                  <a:pt x="68465" y="74498"/>
                </a:lnTo>
                <a:lnTo>
                  <a:pt x="66830" y="83823"/>
                </a:lnTo>
                <a:lnTo>
                  <a:pt x="61925" y="90482"/>
                </a:lnTo>
                <a:lnTo>
                  <a:pt x="53753" y="94477"/>
                </a:lnTo>
                <a:lnTo>
                  <a:pt x="42316" y="95808"/>
                </a:lnTo>
                <a:lnTo>
                  <a:pt x="75407" y="95808"/>
                </a:lnTo>
                <a:lnTo>
                  <a:pt x="76733" y="94309"/>
                </a:lnTo>
                <a:lnTo>
                  <a:pt x="79781" y="88593"/>
                </a:lnTo>
                <a:lnTo>
                  <a:pt x="81610" y="81989"/>
                </a:lnTo>
                <a:lnTo>
                  <a:pt x="82219" y="74498"/>
                </a:lnTo>
                <a:lnTo>
                  <a:pt x="81605" y="67137"/>
                </a:lnTo>
                <a:lnTo>
                  <a:pt x="79762" y="60617"/>
                </a:lnTo>
                <a:lnTo>
                  <a:pt x="76690" y="54935"/>
                </a:lnTo>
                <a:lnTo>
                  <a:pt x="75275" y="5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551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126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13934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107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601" y="95503"/>
                </a:lnTo>
                <a:lnTo>
                  <a:pt x="13601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601" y="45783"/>
                </a:lnTo>
                <a:lnTo>
                  <a:pt x="13601" y="12382"/>
                </a:lnTo>
                <a:lnTo>
                  <a:pt x="75107" y="12382"/>
                </a:lnTo>
                <a:lnTo>
                  <a:pt x="7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43899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01437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38051" y="6416668"/>
            <a:ext cx="85090" cy="112395"/>
          </a:xfrm>
          <a:custGeom>
            <a:avLst/>
            <a:gdLst/>
            <a:ahLst/>
            <a:cxnLst/>
            <a:rect l="l" t="t" r="r" b="b"/>
            <a:pathLst>
              <a:path w="85089" h="112395">
                <a:moveTo>
                  <a:pt x="14198" y="80238"/>
                </a:moveTo>
                <a:lnTo>
                  <a:pt x="0" y="80238"/>
                </a:lnTo>
                <a:lnTo>
                  <a:pt x="1762" y="87246"/>
                </a:lnTo>
                <a:lnTo>
                  <a:pt x="35194" y="111310"/>
                </a:lnTo>
                <a:lnTo>
                  <a:pt x="44424" y="111836"/>
                </a:lnTo>
                <a:lnTo>
                  <a:pt x="53433" y="111250"/>
                </a:lnTo>
                <a:lnTo>
                  <a:pt x="61409" y="109493"/>
                </a:lnTo>
                <a:lnTo>
                  <a:pt x="68354" y="106564"/>
                </a:lnTo>
                <a:lnTo>
                  <a:pt x="74269" y="102463"/>
                </a:lnTo>
                <a:lnTo>
                  <a:pt x="77759" y="99440"/>
                </a:lnTo>
                <a:lnTo>
                  <a:pt x="44577" y="99440"/>
                </a:lnTo>
                <a:lnTo>
                  <a:pt x="33213" y="98240"/>
                </a:lnTo>
                <a:lnTo>
                  <a:pt x="24363" y="94640"/>
                </a:lnTo>
                <a:lnTo>
                  <a:pt x="18025" y="88639"/>
                </a:lnTo>
                <a:lnTo>
                  <a:pt x="14198" y="80238"/>
                </a:lnTo>
                <a:close/>
              </a:path>
              <a:path w="85089" h="112395">
                <a:moveTo>
                  <a:pt x="76156" y="12395"/>
                </a:moveTo>
                <a:lnTo>
                  <a:pt x="50520" y="12395"/>
                </a:lnTo>
                <a:lnTo>
                  <a:pt x="56146" y="13957"/>
                </a:lnTo>
                <a:lnTo>
                  <a:pt x="64909" y="20192"/>
                </a:lnTo>
                <a:lnTo>
                  <a:pt x="67094" y="24574"/>
                </a:lnTo>
                <a:lnTo>
                  <a:pt x="67094" y="35255"/>
                </a:lnTo>
                <a:lnTo>
                  <a:pt x="65481" y="39395"/>
                </a:lnTo>
                <a:lnTo>
                  <a:pt x="59029" y="45834"/>
                </a:lnTo>
                <a:lnTo>
                  <a:pt x="53848" y="47447"/>
                </a:lnTo>
                <a:lnTo>
                  <a:pt x="29311" y="47447"/>
                </a:lnTo>
                <a:lnTo>
                  <a:pt x="29311" y="59842"/>
                </a:lnTo>
                <a:lnTo>
                  <a:pt x="46545" y="59842"/>
                </a:lnTo>
                <a:lnTo>
                  <a:pt x="57322" y="61051"/>
                </a:lnTo>
                <a:lnTo>
                  <a:pt x="65022" y="64679"/>
                </a:lnTo>
                <a:lnTo>
                  <a:pt x="69643" y="70724"/>
                </a:lnTo>
                <a:lnTo>
                  <a:pt x="71183" y="79184"/>
                </a:lnTo>
                <a:lnTo>
                  <a:pt x="71183" y="85432"/>
                </a:lnTo>
                <a:lnTo>
                  <a:pt x="68757" y="90373"/>
                </a:lnTo>
                <a:lnTo>
                  <a:pt x="59080" y="97624"/>
                </a:lnTo>
                <a:lnTo>
                  <a:pt x="52641" y="99440"/>
                </a:lnTo>
                <a:lnTo>
                  <a:pt x="77759" y="99440"/>
                </a:lnTo>
                <a:lnTo>
                  <a:pt x="81483" y="96215"/>
                </a:lnTo>
                <a:lnTo>
                  <a:pt x="85038" y="88639"/>
                </a:lnTo>
                <a:lnTo>
                  <a:pt x="85043" y="79184"/>
                </a:lnTo>
                <a:lnTo>
                  <a:pt x="84105" y="70683"/>
                </a:lnTo>
                <a:lnTo>
                  <a:pt x="81189" y="63466"/>
                </a:lnTo>
                <a:lnTo>
                  <a:pt x="76327" y="57838"/>
                </a:lnTo>
                <a:lnTo>
                  <a:pt x="69519" y="53797"/>
                </a:lnTo>
                <a:lnTo>
                  <a:pt x="69519" y="50469"/>
                </a:lnTo>
                <a:lnTo>
                  <a:pt x="77076" y="46240"/>
                </a:lnTo>
                <a:lnTo>
                  <a:pt x="80848" y="38938"/>
                </a:lnTo>
                <a:lnTo>
                  <a:pt x="80750" y="20192"/>
                </a:lnTo>
                <a:lnTo>
                  <a:pt x="77597" y="13601"/>
                </a:lnTo>
                <a:lnTo>
                  <a:pt x="76156" y="12395"/>
                </a:lnTo>
                <a:close/>
              </a:path>
              <a:path w="85089" h="112395">
                <a:moveTo>
                  <a:pt x="43675" y="0"/>
                </a:moveTo>
                <a:lnTo>
                  <a:pt x="5769" y="20192"/>
                </a:lnTo>
                <a:lnTo>
                  <a:pt x="4533" y="29311"/>
                </a:lnTo>
                <a:lnTo>
                  <a:pt x="18427" y="29311"/>
                </a:lnTo>
                <a:lnTo>
                  <a:pt x="21426" y="21910"/>
                </a:lnTo>
                <a:lnTo>
                  <a:pt x="26631" y="16624"/>
                </a:lnTo>
                <a:lnTo>
                  <a:pt x="34047" y="13452"/>
                </a:lnTo>
                <a:lnTo>
                  <a:pt x="43675" y="12395"/>
                </a:lnTo>
                <a:lnTo>
                  <a:pt x="76156" y="12395"/>
                </a:lnTo>
                <a:lnTo>
                  <a:pt x="71107" y="8166"/>
                </a:lnTo>
                <a:lnTo>
                  <a:pt x="65735" y="4591"/>
                </a:lnTo>
                <a:lnTo>
                  <a:pt x="59372" y="2039"/>
                </a:lnTo>
                <a:lnTo>
                  <a:pt x="52019" y="509"/>
                </a:lnTo>
                <a:lnTo>
                  <a:pt x="43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3355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95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90" y="74803"/>
                </a:lnTo>
                <a:lnTo>
                  <a:pt x="83578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9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42673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7" y="107865"/>
                </a:lnTo>
                <a:lnTo>
                  <a:pt x="80038" y="102904"/>
                </a:lnTo>
                <a:lnTo>
                  <a:pt x="83679" y="99440"/>
                </a:lnTo>
                <a:lnTo>
                  <a:pt x="50317" y="99440"/>
                </a:lnTo>
                <a:lnTo>
                  <a:pt x="41806" y="98657"/>
                </a:lnTo>
                <a:lnTo>
                  <a:pt x="14328" y="64763"/>
                </a:lnTo>
                <a:lnTo>
                  <a:pt x="13754" y="55918"/>
                </a:lnTo>
                <a:lnTo>
                  <a:pt x="14328" y="47066"/>
                </a:lnTo>
                <a:lnTo>
                  <a:pt x="41806" y="13178"/>
                </a:lnTo>
                <a:lnTo>
                  <a:pt x="50317" y="12395"/>
                </a:lnTo>
                <a:lnTo>
                  <a:pt x="83692" y="12395"/>
                </a:lnTo>
                <a:lnTo>
                  <a:pt x="80038" y="8920"/>
                </a:lnTo>
                <a:lnTo>
                  <a:pt x="71437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4" h="112395">
                <a:moveTo>
                  <a:pt x="83692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79" y="99440"/>
                </a:lnTo>
                <a:lnTo>
                  <a:pt x="100647" y="55918"/>
                </a:lnTo>
                <a:lnTo>
                  <a:pt x="99802" y="44286"/>
                </a:lnTo>
                <a:lnTo>
                  <a:pt x="97321" y="33808"/>
                </a:lnTo>
                <a:lnTo>
                  <a:pt x="93162" y="24315"/>
                </a:lnTo>
                <a:lnTo>
                  <a:pt x="87337" y="15862"/>
                </a:lnTo>
                <a:lnTo>
                  <a:pt x="83692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60390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51" y="61963"/>
                </a:moveTo>
                <a:lnTo>
                  <a:pt x="66649" y="61963"/>
                </a:lnTo>
                <a:lnTo>
                  <a:pt x="66649" y="107899"/>
                </a:lnTo>
                <a:lnTo>
                  <a:pt x="80251" y="107899"/>
                </a:lnTo>
                <a:lnTo>
                  <a:pt x="80251" y="61963"/>
                </a:lnTo>
                <a:close/>
              </a:path>
              <a:path w="80645" h="107950">
                <a:moveTo>
                  <a:pt x="13601" y="0"/>
                </a:moveTo>
                <a:lnTo>
                  <a:pt x="0" y="0"/>
                </a:lnTo>
                <a:lnTo>
                  <a:pt x="37" y="35788"/>
                </a:lnTo>
                <a:lnTo>
                  <a:pt x="25717" y="64122"/>
                </a:lnTo>
                <a:lnTo>
                  <a:pt x="31889" y="64833"/>
                </a:lnTo>
                <a:lnTo>
                  <a:pt x="39141" y="64833"/>
                </a:lnTo>
                <a:lnTo>
                  <a:pt x="46247" y="64652"/>
                </a:lnTo>
                <a:lnTo>
                  <a:pt x="53200" y="64112"/>
                </a:lnTo>
                <a:lnTo>
                  <a:pt x="60001" y="63215"/>
                </a:lnTo>
                <a:lnTo>
                  <a:pt x="66649" y="61963"/>
                </a:lnTo>
                <a:lnTo>
                  <a:pt x="80251" y="61963"/>
                </a:lnTo>
                <a:lnTo>
                  <a:pt x="80251" y="52438"/>
                </a:lnTo>
                <a:lnTo>
                  <a:pt x="35572" y="52438"/>
                </a:lnTo>
                <a:lnTo>
                  <a:pt x="31153" y="51981"/>
                </a:lnTo>
                <a:lnTo>
                  <a:pt x="13677" y="35788"/>
                </a:lnTo>
                <a:lnTo>
                  <a:pt x="13601" y="0"/>
                </a:lnTo>
                <a:close/>
              </a:path>
              <a:path w="80645" h="107950">
                <a:moveTo>
                  <a:pt x="80251" y="0"/>
                </a:moveTo>
                <a:lnTo>
                  <a:pt x="66649" y="0"/>
                </a:lnTo>
                <a:lnTo>
                  <a:pt x="66649" y="49415"/>
                </a:lnTo>
                <a:lnTo>
                  <a:pt x="60212" y="50739"/>
                </a:lnTo>
                <a:lnTo>
                  <a:pt x="53760" y="51684"/>
                </a:lnTo>
                <a:lnTo>
                  <a:pt x="47291" y="52249"/>
                </a:lnTo>
                <a:lnTo>
                  <a:pt x="40805" y="52438"/>
                </a:lnTo>
                <a:lnTo>
                  <a:pt x="80251" y="52438"/>
                </a:lnTo>
                <a:lnTo>
                  <a:pt x="80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6813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3" y="58635"/>
                </a:lnTo>
                <a:lnTo>
                  <a:pt x="87503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3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3" y="107899"/>
                </a:lnTo>
                <a:lnTo>
                  <a:pt x="87503" y="58635"/>
                </a:lnTo>
                <a:close/>
              </a:path>
              <a:path w="87629" h="107950">
                <a:moveTo>
                  <a:pt x="87503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3" y="45935"/>
                </a:lnTo>
                <a:lnTo>
                  <a:pt x="875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77700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07214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5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00420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891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40" y="13178"/>
                </a:lnTo>
                <a:lnTo>
                  <a:pt x="66235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40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53848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4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297" y="107899"/>
                </a:lnTo>
                <a:lnTo>
                  <a:pt x="30338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4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4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38" y="91427"/>
                </a:lnTo>
                <a:lnTo>
                  <a:pt x="71475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99530" y="6418638"/>
            <a:ext cx="109220" cy="134620"/>
          </a:xfrm>
          <a:custGeom>
            <a:avLst/>
            <a:gdLst/>
            <a:ahLst/>
            <a:cxnLst/>
            <a:rect l="l" t="t" r="r" b="b"/>
            <a:pathLst>
              <a:path w="109220" h="134620">
                <a:moveTo>
                  <a:pt x="108648" y="95503"/>
                </a:moveTo>
                <a:lnTo>
                  <a:pt x="0" y="95503"/>
                </a:lnTo>
                <a:lnTo>
                  <a:pt x="0" y="134340"/>
                </a:lnTo>
                <a:lnTo>
                  <a:pt x="13449" y="134340"/>
                </a:lnTo>
                <a:lnTo>
                  <a:pt x="13449" y="107899"/>
                </a:lnTo>
                <a:lnTo>
                  <a:pt x="108648" y="107899"/>
                </a:lnTo>
                <a:lnTo>
                  <a:pt x="108648" y="95503"/>
                </a:lnTo>
                <a:close/>
              </a:path>
              <a:path w="109220" h="134620">
                <a:moveTo>
                  <a:pt x="108648" y="107899"/>
                </a:moveTo>
                <a:lnTo>
                  <a:pt x="95199" y="107899"/>
                </a:lnTo>
                <a:lnTo>
                  <a:pt x="95199" y="134340"/>
                </a:lnTo>
                <a:lnTo>
                  <a:pt x="108648" y="134340"/>
                </a:lnTo>
                <a:lnTo>
                  <a:pt x="108648" y="107899"/>
                </a:lnTo>
                <a:close/>
              </a:path>
              <a:path w="109220" h="134620">
                <a:moveTo>
                  <a:pt x="93078" y="0"/>
                </a:moveTo>
                <a:lnTo>
                  <a:pt x="24777" y="0"/>
                </a:lnTo>
                <a:lnTo>
                  <a:pt x="24688" y="24015"/>
                </a:lnTo>
                <a:lnTo>
                  <a:pt x="23927" y="43252"/>
                </a:lnTo>
                <a:lnTo>
                  <a:pt x="21377" y="62711"/>
                </a:lnTo>
                <a:lnTo>
                  <a:pt x="17126" y="80128"/>
                </a:lnTo>
                <a:lnTo>
                  <a:pt x="11176" y="95503"/>
                </a:lnTo>
                <a:lnTo>
                  <a:pt x="25679" y="95503"/>
                </a:lnTo>
                <a:lnTo>
                  <a:pt x="30970" y="80778"/>
                </a:lnTo>
                <a:lnTo>
                  <a:pt x="34748" y="63955"/>
                </a:lnTo>
                <a:lnTo>
                  <a:pt x="37014" y="45035"/>
                </a:lnTo>
                <a:lnTo>
                  <a:pt x="37769" y="24015"/>
                </a:lnTo>
                <a:lnTo>
                  <a:pt x="37769" y="12382"/>
                </a:lnTo>
                <a:lnTo>
                  <a:pt x="93078" y="12382"/>
                </a:lnTo>
                <a:lnTo>
                  <a:pt x="93078" y="0"/>
                </a:lnTo>
                <a:close/>
              </a:path>
              <a:path w="109220" h="134620">
                <a:moveTo>
                  <a:pt x="93078" y="12382"/>
                </a:moveTo>
                <a:lnTo>
                  <a:pt x="79629" y="12382"/>
                </a:lnTo>
                <a:lnTo>
                  <a:pt x="79629" y="95503"/>
                </a:lnTo>
                <a:lnTo>
                  <a:pt x="93078" y="95503"/>
                </a:lnTo>
                <a:lnTo>
                  <a:pt x="93078" y="12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26009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36181" y="6416669"/>
            <a:ext cx="92710" cy="112395"/>
          </a:xfrm>
          <a:custGeom>
            <a:avLst/>
            <a:gdLst/>
            <a:ahLst/>
            <a:cxnLst/>
            <a:rect l="l" t="t" r="r" b="b"/>
            <a:pathLst>
              <a:path w="92709" h="112395">
                <a:moveTo>
                  <a:pt x="50012" y="0"/>
                </a:moveTo>
                <a:lnTo>
                  <a:pt x="13296" y="15570"/>
                </a:lnTo>
                <a:lnTo>
                  <a:pt x="0" y="55918"/>
                </a:lnTo>
                <a:lnTo>
                  <a:pt x="821" y="67726"/>
                </a:lnTo>
                <a:lnTo>
                  <a:pt x="20369" y="103074"/>
                </a:lnTo>
                <a:lnTo>
                  <a:pt x="49860" y="111823"/>
                </a:lnTo>
                <a:lnTo>
                  <a:pt x="58090" y="111271"/>
                </a:lnTo>
                <a:lnTo>
                  <a:pt x="65541" y="109613"/>
                </a:lnTo>
                <a:lnTo>
                  <a:pt x="72216" y="106851"/>
                </a:lnTo>
                <a:lnTo>
                  <a:pt x="78117" y="102984"/>
                </a:lnTo>
                <a:lnTo>
                  <a:pt x="81843" y="99441"/>
                </a:lnTo>
                <a:lnTo>
                  <a:pt x="49860" y="99441"/>
                </a:lnTo>
                <a:lnTo>
                  <a:pt x="41487" y="98660"/>
                </a:lnTo>
                <a:lnTo>
                  <a:pt x="14312" y="64825"/>
                </a:lnTo>
                <a:lnTo>
                  <a:pt x="13741" y="55918"/>
                </a:lnTo>
                <a:lnTo>
                  <a:pt x="14317" y="47066"/>
                </a:lnTo>
                <a:lnTo>
                  <a:pt x="41635" y="13178"/>
                </a:lnTo>
                <a:lnTo>
                  <a:pt x="50012" y="12395"/>
                </a:lnTo>
                <a:lnTo>
                  <a:pt x="82062" y="12395"/>
                </a:lnTo>
                <a:lnTo>
                  <a:pt x="77216" y="8089"/>
                </a:lnTo>
                <a:lnTo>
                  <a:pt x="71436" y="4548"/>
                </a:lnTo>
                <a:lnTo>
                  <a:pt x="64976" y="2020"/>
                </a:lnTo>
                <a:lnTo>
                  <a:pt x="57835" y="505"/>
                </a:lnTo>
                <a:lnTo>
                  <a:pt x="50012" y="0"/>
                </a:lnTo>
                <a:close/>
              </a:path>
              <a:path w="92709" h="112395">
                <a:moveTo>
                  <a:pt x="92633" y="79184"/>
                </a:moveTo>
                <a:lnTo>
                  <a:pt x="78270" y="79184"/>
                </a:lnTo>
                <a:lnTo>
                  <a:pt x="76466" y="85534"/>
                </a:lnTo>
                <a:lnTo>
                  <a:pt x="73139" y="90500"/>
                </a:lnTo>
                <a:lnTo>
                  <a:pt x="63461" y="97650"/>
                </a:lnTo>
                <a:lnTo>
                  <a:pt x="57315" y="99441"/>
                </a:lnTo>
                <a:lnTo>
                  <a:pt x="81843" y="99441"/>
                </a:lnTo>
                <a:lnTo>
                  <a:pt x="83168" y="98181"/>
                </a:lnTo>
                <a:lnTo>
                  <a:pt x="87271" y="92613"/>
                </a:lnTo>
                <a:lnTo>
                  <a:pt x="90426" y="86280"/>
                </a:lnTo>
                <a:lnTo>
                  <a:pt x="92633" y="79184"/>
                </a:lnTo>
                <a:close/>
              </a:path>
              <a:path w="92709" h="112395">
                <a:moveTo>
                  <a:pt x="82062" y="12395"/>
                </a:moveTo>
                <a:lnTo>
                  <a:pt x="50012" y="12395"/>
                </a:lnTo>
                <a:lnTo>
                  <a:pt x="59468" y="13509"/>
                </a:lnTo>
                <a:lnTo>
                  <a:pt x="67129" y="16852"/>
                </a:lnTo>
                <a:lnTo>
                  <a:pt x="72994" y="22425"/>
                </a:lnTo>
                <a:lnTo>
                  <a:pt x="77063" y="30226"/>
                </a:lnTo>
                <a:lnTo>
                  <a:pt x="91427" y="30226"/>
                </a:lnTo>
                <a:lnTo>
                  <a:pt x="89288" y="23570"/>
                </a:lnTo>
                <a:lnTo>
                  <a:pt x="86207" y="17662"/>
                </a:lnTo>
                <a:lnTo>
                  <a:pt x="82183" y="12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815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390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2961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90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893" y="107899"/>
                </a:lnTo>
                <a:lnTo>
                  <a:pt x="25082" y="74803"/>
                </a:lnTo>
                <a:lnTo>
                  <a:pt x="86272" y="74803"/>
                </a:lnTo>
                <a:lnTo>
                  <a:pt x="81968" y="62407"/>
                </a:lnTo>
                <a:lnTo>
                  <a:pt x="29159" y="62407"/>
                </a:lnTo>
                <a:lnTo>
                  <a:pt x="45631" y="13906"/>
                </a:lnTo>
                <a:lnTo>
                  <a:pt x="65128" y="13906"/>
                </a:lnTo>
                <a:lnTo>
                  <a:pt x="60299" y="0"/>
                </a:lnTo>
                <a:close/>
              </a:path>
              <a:path w="97790" h="107950">
                <a:moveTo>
                  <a:pt x="86272" y="74803"/>
                </a:moveTo>
                <a:lnTo>
                  <a:pt x="72377" y="74803"/>
                </a:lnTo>
                <a:lnTo>
                  <a:pt x="83566" y="107899"/>
                </a:lnTo>
                <a:lnTo>
                  <a:pt x="97764" y="107899"/>
                </a:lnTo>
                <a:lnTo>
                  <a:pt x="86272" y="74803"/>
                </a:lnTo>
                <a:close/>
              </a:path>
              <a:path w="97790" h="107950">
                <a:moveTo>
                  <a:pt x="65128" y="13906"/>
                </a:moveTo>
                <a:lnTo>
                  <a:pt x="51676" y="13906"/>
                </a:lnTo>
                <a:lnTo>
                  <a:pt x="68148" y="62407"/>
                </a:lnTo>
                <a:lnTo>
                  <a:pt x="81968" y="62407"/>
                </a:lnTo>
                <a:lnTo>
                  <a:pt x="65128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4415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046963" y="6539644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449" y="0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959168" y="651995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65969" y="64183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49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038054" y="6418638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03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78243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112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112" y="107899"/>
                </a:lnTo>
                <a:lnTo>
                  <a:pt x="88112" y="16471"/>
                </a:lnTo>
                <a:close/>
              </a:path>
              <a:path w="88265" h="107950">
                <a:moveTo>
                  <a:pt x="88112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112" y="16471"/>
                </a:lnTo>
                <a:lnTo>
                  <a:pt x="88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1884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9" y="107865"/>
                </a:lnTo>
                <a:lnTo>
                  <a:pt x="80044" y="102904"/>
                </a:lnTo>
                <a:lnTo>
                  <a:pt x="83689" y="99440"/>
                </a:lnTo>
                <a:lnTo>
                  <a:pt x="50317" y="99440"/>
                </a:lnTo>
                <a:lnTo>
                  <a:pt x="41808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08" y="13178"/>
                </a:lnTo>
                <a:lnTo>
                  <a:pt x="50317" y="12395"/>
                </a:lnTo>
                <a:lnTo>
                  <a:pt x="83701" y="12395"/>
                </a:lnTo>
                <a:lnTo>
                  <a:pt x="80044" y="8920"/>
                </a:lnTo>
                <a:lnTo>
                  <a:pt x="71439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1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89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1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11123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26121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356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665205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58404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747101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9063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2" y="102947"/>
                </a:lnTo>
                <a:lnTo>
                  <a:pt x="50317" y="111836"/>
                </a:lnTo>
                <a:lnTo>
                  <a:pt x="61533" y="110843"/>
                </a:lnTo>
                <a:lnTo>
                  <a:pt x="71443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17" y="99440"/>
                </a:lnTo>
                <a:lnTo>
                  <a:pt x="41814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4" y="13178"/>
                </a:lnTo>
                <a:lnTo>
                  <a:pt x="50317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3" y="3963"/>
                </a:lnTo>
                <a:lnTo>
                  <a:pt x="61481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17" y="12395"/>
                </a:lnTo>
                <a:lnTo>
                  <a:pt x="58833" y="13178"/>
                </a:lnTo>
                <a:lnTo>
                  <a:pt x="66228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3" y="98657"/>
                </a:lnTo>
                <a:lnTo>
                  <a:pt x="50317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029092" y="6418629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73901" y="0"/>
                </a:moveTo>
                <a:lnTo>
                  <a:pt x="0" y="0"/>
                </a:lnTo>
                <a:lnTo>
                  <a:pt x="0" y="107899"/>
                </a:lnTo>
                <a:lnTo>
                  <a:pt x="46101" y="107899"/>
                </a:lnTo>
                <a:lnTo>
                  <a:pt x="54225" y="107370"/>
                </a:lnTo>
                <a:lnTo>
                  <a:pt x="61379" y="105784"/>
                </a:lnTo>
                <a:lnTo>
                  <a:pt x="67560" y="103141"/>
                </a:lnTo>
                <a:lnTo>
                  <a:pt x="72771" y="99440"/>
                </a:lnTo>
                <a:lnTo>
                  <a:pt x="76828" y="95808"/>
                </a:lnTo>
                <a:lnTo>
                  <a:pt x="13601" y="95808"/>
                </a:lnTo>
                <a:lnTo>
                  <a:pt x="13601" y="55765"/>
                </a:lnTo>
                <a:lnTo>
                  <a:pt x="75863" y="55765"/>
                </a:lnTo>
                <a:lnTo>
                  <a:pt x="72771" y="52285"/>
                </a:lnTo>
                <a:lnTo>
                  <a:pt x="67560" y="48585"/>
                </a:lnTo>
                <a:lnTo>
                  <a:pt x="61379" y="45942"/>
                </a:lnTo>
                <a:lnTo>
                  <a:pt x="54225" y="44356"/>
                </a:lnTo>
                <a:lnTo>
                  <a:pt x="46101" y="43827"/>
                </a:lnTo>
                <a:lnTo>
                  <a:pt x="13601" y="43827"/>
                </a:lnTo>
                <a:lnTo>
                  <a:pt x="13601" y="12395"/>
                </a:lnTo>
                <a:lnTo>
                  <a:pt x="73901" y="12395"/>
                </a:lnTo>
                <a:lnTo>
                  <a:pt x="73901" y="0"/>
                </a:lnTo>
                <a:close/>
              </a:path>
              <a:path w="82550" h="107950">
                <a:moveTo>
                  <a:pt x="75863" y="55765"/>
                </a:moveTo>
                <a:lnTo>
                  <a:pt x="43827" y="55765"/>
                </a:lnTo>
                <a:lnTo>
                  <a:pt x="54671" y="57013"/>
                </a:lnTo>
                <a:lnTo>
                  <a:pt x="62418" y="60755"/>
                </a:lnTo>
                <a:lnTo>
                  <a:pt x="67068" y="66990"/>
                </a:lnTo>
                <a:lnTo>
                  <a:pt x="68618" y="75717"/>
                </a:lnTo>
                <a:lnTo>
                  <a:pt x="68618" y="82257"/>
                </a:lnTo>
                <a:lnTo>
                  <a:pt x="66675" y="87248"/>
                </a:lnTo>
                <a:lnTo>
                  <a:pt x="58915" y="94106"/>
                </a:lnTo>
                <a:lnTo>
                  <a:pt x="52590" y="95808"/>
                </a:lnTo>
                <a:lnTo>
                  <a:pt x="76828" y="95808"/>
                </a:lnTo>
                <a:lnTo>
                  <a:pt x="79070" y="93802"/>
                </a:lnTo>
                <a:lnTo>
                  <a:pt x="82219" y="85940"/>
                </a:lnTo>
                <a:lnTo>
                  <a:pt x="82207" y="75717"/>
                </a:lnTo>
                <a:lnTo>
                  <a:pt x="81629" y="68725"/>
                </a:lnTo>
                <a:lnTo>
                  <a:pt x="79857" y="62415"/>
                </a:lnTo>
                <a:lnTo>
                  <a:pt x="76904" y="56937"/>
                </a:lnTo>
                <a:lnTo>
                  <a:pt x="75863" y="557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121891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72" y="107899"/>
                </a:lnTo>
                <a:lnTo>
                  <a:pt x="38531" y="107899"/>
                </a:lnTo>
                <a:lnTo>
                  <a:pt x="62995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55" y="0"/>
                </a:moveTo>
                <a:lnTo>
                  <a:pt x="75857" y="0"/>
                </a:lnTo>
                <a:lnTo>
                  <a:pt x="48806" y="56667"/>
                </a:lnTo>
                <a:lnTo>
                  <a:pt x="62995" y="56667"/>
                </a:lnTo>
                <a:lnTo>
                  <a:pt x="90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224202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38" y="61963"/>
                </a:moveTo>
                <a:lnTo>
                  <a:pt x="66636" y="61963"/>
                </a:lnTo>
                <a:lnTo>
                  <a:pt x="66636" y="107899"/>
                </a:lnTo>
                <a:lnTo>
                  <a:pt x="80238" y="107899"/>
                </a:lnTo>
                <a:lnTo>
                  <a:pt x="80238" y="61963"/>
                </a:lnTo>
                <a:close/>
              </a:path>
              <a:path w="80645" h="107950">
                <a:moveTo>
                  <a:pt x="13589" y="0"/>
                </a:moveTo>
                <a:lnTo>
                  <a:pt x="0" y="0"/>
                </a:lnTo>
                <a:lnTo>
                  <a:pt x="34" y="35788"/>
                </a:lnTo>
                <a:lnTo>
                  <a:pt x="25704" y="64122"/>
                </a:lnTo>
                <a:lnTo>
                  <a:pt x="31876" y="64833"/>
                </a:lnTo>
                <a:lnTo>
                  <a:pt x="39128" y="64833"/>
                </a:lnTo>
                <a:lnTo>
                  <a:pt x="46234" y="64652"/>
                </a:lnTo>
                <a:lnTo>
                  <a:pt x="53187" y="64112"/>
                </a:lnTo>
                <a:lnTo>
                  <a:pt x="59988" y="63215"/>
                </a:lnTo>
                <a:lnTo>
                  <a:pt x="66636" y="61963"/>
                </a:lnTo>
                <a:lnTo>
                  <a:pt x="80238" y="61963"/>
                </a:lnTo>
                <a:lnTo>
                  <a:pt x="80238" y="52438"/>
                </a:lnTo>
                <a:lnTo>
                  <a:pt x="35560" y="52438"/>
                </a:lnTo>
                <a:lnTo>
                  <a:pt x="31153" y="51981"/>
                </a:lnTo>
                <a:lnTo>
                  <a:pt x="13665" y="35788"/>
                </a:lnTo>
                <a:lnTo>
                  <a:pt x="13589" y="0"/>
                </a:lnTo>
                <a:close/>
              </a:path>
              <a:path w="80645" h="107950">
                <a:moveTo>
                  <a:pt x="80238" y="0"/>
                </a:moveTo>
                <a:lnTo>
                  <a:pt x="66636" y="0"/>
                </a:lnTo>
                <a:lnTo>
                  <a:pt x="66636" y="49415"/>
                </a:lnTo>
                <a:lnTo>
                  <a:pt x="60207" y="50739"/>
                </a:lnTo>
                <a:lnTo>
                  <a:pt x="53757" y="51684"/>
                </a:lnTo>
                <a:lnTo>
                  <a:pt x="47286" y="52249"/>
                </a:lnTo>
                <a:lnTo>
                  <a:pt x="40792" y="52438"/>
                </a:lnTo>
                <a:lnTo>
                  <a:pt x="80238" y="52438"/>
                </a:lnTo>
                <a:lnTo>
                  <a:pt x="802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331949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095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589" y="95503"/>
                </a:lnTo>
                <a:lnTo>
                  <a:pt x="13589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589" y="45783"/>
                </a:lnTo>
                <a:lnTo>
                  <a:pt x="13589" y="12382"/>
                </a:lnTo>
                <a:lnTo>
                  <a:pt x="75095" y="12382"/>
                </a:lnTo>
                <a:lnTo>
                  <a:pt x="75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43047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545474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657310" y="6418634"/>
            <a:ext cx="84455" cy="107950"/>
          </a:xfrm>
          <a:custGeom>
            <a:avLst/>
            <a:gdLst/>
            <a:ahLst/>
            <a:cxnLst/>
            <a:rect l="l" t="t" r="r" b="b"/>
            <a:pathLst>
              <a:path w="84454" h="107950">
                <a:moveTo>
                  <a:pt x="84023" y="0"/>
                </a:moveTo>
                <a:lnTo>
                  <a:pt x="36271" y="0"/>
                </a:lnTo>
                <a:lnTo>
                  <a:pt x="28219" y="514"/>
                </a:lnTo>
                <a:lnTo>
                  <a:pt x="749" y="21463"/>
                </a:lnTo>
                <a:lnTo>
                  <a:pt x="749" y="31432"/>
                </a:lnTo>
                <a:lnTo>
                  <a:pt x="1779" y="40812"/>
                </a:lnTo>
                <a:lnTo>
                  <a:pt x="4870" y="48547"/>
                </a:lnTo>
                <a:lnTo>
                  <a:pt x="10018" y="54637"/>
                </a:lnTo>
                <a:lnTo>
                  <a:pt x="17221" y="59080"/>
                </a:lnTo>
                <a:lnTo>
                  <a:pt x="0" y="107899"/>
                </a:lnTo>
                <a:lnTo>
                  <a:pt x="14058" y="107899"/>
                </a:lnTo>
                <a:lnTo>
                  <a:pt x="30213" y="62255"/>
                </a:lnTo>
                <a:lnTo>
                  <a:pt x="84023" y="62255"/>
                </a:lnTo>
                <a:lnTo>
                  <a:pt x="84023" y="50622"/>
                </a:lnTo>
                <a:lnTo>
                  <a:pt x="38226" y="50622"/>
                </a:lnTo>
                <a:lnTo>
                  <a:pt x="27849" y="49422"/>
                </a:lnTo>
                <a:lnTo>
                  <a:pt x="20435" y="45823"/>
                </a:lnTo>
                <a:lnTo>
                  <a:pt x="15986" y="39826"/>
                </a:lnTo>
                <a:lnTo>
                  <a:pt x="14503" y="31432"/>
                </a:lnTo>
                <a:lnTo>
                  <a:pt x="14503" y="25082"/>
                </a:lnTo>
                <a:lnTo>
                  <a:pt x="16370" y="20269"/>
                </a:lnTo>
                <a:lnTo>
                  <a:pt x="23825" y="13728"/>
                </a:lnTo>
                <a:lnTo>
                  <a:pt x="29870" y="12090"/>
                </a:lnTo>
                <a:lnTo>
                  <a:pt x="84023" y="12090"/>
                </a:lnTo>
                <a:lnTo>
                  <a:pt x="84023" y="0"/>
                </a:lnTo>
                <a:close/>
              </a:path>
              <a:path w="84454" h="107950">
                <a:moveTo>
                  <a:pt x="84023" y="62255"/>
                </a:moveTo>
                <a:lnTo>
                  <a:pt x="30213" y="62255"/>
                </a:lnTo>
                <a:lnTo>
                  <a:pt x="33045" y="62560"/>
                </a:lnTo>
                <a:lnTo>
                  <a:pt x="35966" y="62712"/>
                </a:lnTo>
                <a:lnTo>
                  <a:pt x="70421" y="62712"/>
                </a:lnTo>
                <a:lnTo>
                  <a:pt x="70421" y="107899"/>
                </a:lnTo>
                <a:lnTo>
                  <a:pt x="84023" y="107899"/>
                </a:lnTo>
                <a:lnTo>
                  <a:pt x="84023" y="62255"/>
                </a:lnTo>
                <a:close/>
              </a:path>
              <a:path w="84454" h="107950">
                <a:moveTo>
                  <a:pt x="84023" y="12090"/>
                </a:moveTo>
                <a:lnTo>
                  <a:pt x="70421" y="12090"/>
                </a:lnTo>
                <a:lnTo>
                  <a:pt x="70421" y="50622"/>
                </a:lnTo>
                <a:lnTo>
                  <a:pt x="84023" y="50622"/>
                </a:lnTo>
                <a:lnTo>
                  <a:pt x="84023" y="120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45832" y="345314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0" y="0"/>
                </a:moveTo>
                <a:lnTo>
                  <a:pt x="146913" y="0"/>
                </a:lnTo>
                <a:lnTo>
                  <a:pt x="146913" y="146900"/>
                </a:lnTo>
                <a:lnTo>
                  <a:pt x="0" y="146900"/>
                </a:lnTo>
                <a:lnTo>
                  <a:pt x="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372267" y="345314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0" y="0"/>
                </a:moveTo>
                <a:lnTo>
                  <a:pt x="146913" y="0"/>
                </a:lnTo>
                <a:lnTo>
                  <a:pt x="146913" y="146900"/>
                </a:lnTo>
                <a:lnTo>
                  <a:pt x="0" y="146900"/>
                </a:lnTo>
                <a:lnTo>
                  <a:pt x="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919821" y="34514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0" y="0"/>
                </a:moveTo>
                <a:lnTo>
                  <a:pt x="146913" y="0"/>
                </a:lnTo>
                <a:lnTo>
                  <a:pt x="146913" y="146900"/>
                </a:lnTo>
                <a:lnTo>
                  <a:pt x="0" y="146900"/>
                </a:lnTo>
                <a:lnTo>
                  <a:pt x="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919821" y="364858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0" y="0"/>
                </a:moveTo>
                <a:lnTo>
                  <a:pt x="146913" y="0"/>
                </a:lnTo>
                <a:lnTo>
                  <a:pt x="146913" y="146900"/>
                </a:lnTo>
                <a:lnTo>
                  <a:pt x="0" y="146900"/>
                </a:lnTo>
                <a:lnTo>
                  <a:pt x="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919821" y="407450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0" y="0"/>
                </a:moveTo>
                <a:lnTo>
                  <a:pt x="146913" y="0"/>
                </a:lnTo>
                <a:lnTo>
                  <a:pt x="146913" y="146900"/>
                </a:lnTo>
                <a:lnTo>
                  <a:pt x="0" y="146900"/>
                </a:lnTo>
                <a:lnTo>
                  <a:pt x="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919821" y="450043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0" y="0"/>
                </a:moveTo>
                <a:lnTo>
                  <a:pt x="146913" y="0"/>
                </a:lnTo>
                <a:lnTo>
                  <a:pt x="146913" y="146900"/>
                </a:lnTo>
                <a:lnTo>
                  <a:pt x="0" y="146900"/>
                </a:lnTo>
                <a:lnTo>
                  <a:pt x="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919821" y="472471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0" y="0"/>
                </a:moveTo>
                <a:lnTo>
                  <a:pt x="146913" y="0"/>
                </a:lnTo>
                <a:lnTo>
                  <a:pt x="146913" y="146900"/>
                </a:lnTo>
                <a:lnTo>
                  <a:pt x="0" y="146900"/>
                </a:lnTo>
                <a:lnTo>
                  <a:pt x="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919821" y="493405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0" y="0"/>
                </a:moveTo>
                <a:lnTo>
                  <a:pt x="146913" y="0"/>
                </a:lnTo>
                <a:lnTo>
                  <a:pt x="146913" y="146900"/>
                </a:lnTo>
                <a:lnTo>
                  <a:pt x="0" y="146900"/>
                </a:lnTo>
                <a:lnTo>
                  <a:pt x="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45832" y="430658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0" y="0"/>
                </a:moveTo>
                <a:lnTo>
                  <a:pt x="146913" y="0"/>
                </a:lnTo>
                <a:lnTo>
                  <a:pt x="146913" y="146900"/>
                </a:lnTo>
                <a:lnTo>
                  <a:pt x="0" y="146900"/>
                </a:lnTo>
                <a:lnTo>
                  <a:pt x="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45832" y="494666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20">
                <a:moveTo>
                  <a:pt x="0" y="0"/>
                </a:moveTo>
                <a:lnTo>
                  <a:pt x="146913" y="0"/>
                </a:lnTo>
                <a:lnTo>
                  <a:pt x="146913" y="146900"/>
                </a:lnTo>
                <a:lnTo>
                  <a:pt x="0" y="146900"/>
                </a:lnTo>
                <a:lnTo>
                  <a:pt x="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>
            <a:spLocks noGrp="1"/>
          </p:cNvSpPr>
          <p:nvPr>
            <p:ph type="ftr" sz="quarter" idx="5"/>
          </p:nvPr>
        </p:nvSpPr>
        <p:spPr>
          <a:xfrm>
            <a:off x="10732223" y="6227287"/>
            <a:ext cx="1256665" cy="22506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55"/>
              </a:spcBef>
            </a:pPr>
            <a:r>
              <a:rPr lang="en-US" spc="-30" dirty="0"/>
              <a:t>MIDO.SU</a:t>
            </a:r>
            <a:endParaRPr spc="-3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9930" y="6061138"/>
            <a:ext cx="8151495" cy="795020"/>
          </a:xfrm>
          <a:custGeom>
            <a:avLst/>
            <a:gdLst/>
            <a:ahLst/>
            <a:cxnLst/>
            <a:rect l="l" t="t" r="r" b="b"/>
            <a:pathLst>
              <a:path w="8151495" h="795020">
                <a:moveTo>
                  <a:pt x="0" y="794740"/>
                </a:moveTo>
                <a:lnTo>
                  <a:pt x="8151253" y="794740"/>
                </a:lnTo>
                <a:lnTo>
                  <a:pt x="8151253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61151"/>
            <a:ext cx="877569" cy="796925"/>
          </a:xfrm>
          <a:custGeom>
            <a:avLst/>
            <a:gdLst/>
            <a:ahLst/>
            <a:cxnLst/>
            <a:rect l="l" t="t" r="r" b="b"/>
            <a:pathLst>
              <a:path w="877569" h="796925">
                <a:moveTo>
                  <a:pt x="0" y="796848"/>
                </a:moveTo>
                <a:lnTo>
                  <a:pt x="877468" y="796848"/>
                </a:lnTo>
                <a:lnTo>
                  <a:pt x="877468" y="0"/>
                </a:lnTo>
                <a:lnTo>
                  <a:pt x="0" y="0"/>
                </a:lnTo>
                <a:lnTo>
                  <a:pt x="0" y="796848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7404" y="6061138"/>
            <a:ext cx="3093085" cy="795020"/>
          </a:xfrm>
          <a:custGeom>
            <a:avLst/>
            <a:gdLst/>
            <a:ahLst/>
            <a:cxnLst/>
            <a:rect l="l" t="t" r="r" b="b"/>
            <a:pathLst>
              <a:path w="3093085" h="795020">
                <a:moveTo>
                  <a:pt x="0" y="794740"/>
                </a:moveTo>
                <a:lnTo>
                  <a:pt x="3092551" y="794740"/>
                </a:lnTo>
                <a:lnTo>
                  <a:pt x="3092551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DB3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3605" y="6274746"/>
            <a:ext cx="64135" cy="82550"/>
          </a:xfrm>
          <a:custGeom>
            <a:avLst/>
            <a:gdLst/>
            <a:ahLst/>
            <a:cxnLst/>
            <a:rect l="l" t="t" r="r" b="b"/>
            <a:pathLst>
              <a:path w="64134" h="82550">
                <a:moveTo>
                  <a:pt x="63601" y="49060"/>
                </a:moveTo>
                <a:lnTo>
                  <a:pt x="49745" y="49060"/>
                </a:lnTo>
                <a:lnTo>
                  <a:pt x="49745" y="82410"/>
                </a:lnTo>
                <a:lnTo>
                  <a:pt x="63601" y="82410"/>
                </a:lnTo>
                <a:lnTo>
                  <a:pt x="63601" y="49060"/>
                </a:lnTo>
                <a:close/>
              </a:path>
              <a:path w="64134" h="82550">
                <a:moveTo>
                  <a:pt x="13843" y="0"/>
                </a:moveTo>
                <a:lnTo>
                  <a:pt x="0" y="0"/>
                </a:lnTo>
                <a:lnTo>
                  <a:pt x="0" y="24930"/>
                </a:lnTo>
                <a:lnTo>
                  <a:pt x="613" y="34478"/>
                </a:lnTo>
                <a:lnTo>
                  <a:pt x="4137" y="42878"/>
                </a:lnTo>
                <a:lnTo>
                  <a:pt x="13094" y="48854"/>
                </a:lnTo>
                <a:lnTo>
                  <a:pt x="30010" y="51130"/>
                </a:lnTo>
                <a:lnTo>
                  <a:pt x="36131" y="51130"/>
                </a:lnTo>
                <a:lnTo>
                  <a:pt x="43865" y="50444"/>
                </a:lnTo>
                <a:lnTo>
                  <a:pt x="49745" y="49060"/>
                </a:lnTo>
                <a:lnTo>
                  <a:pt x="63601" y="49060"/>
                </a:lnTo>
                <a:lnTo>
                  <a:pt x="63601" y="38557"/>
                </a:lnTo>
                <a:lnTo>
                  <a:pt x="13843" y="38557"/>
                </a:lnTo>
                <a:lnTo>
                  <a:pt x="13843" y="0"/>
                </a:lnTo>
                <a:close/>
              </a:path>
              <a:path w="64134" h="82550">
                <a:moveTo>
                  <a:pt x="63601" y="0"/>
                </a:moveTo>
                <a:lnTo>
                  <a:pt x="49745" y="0"/>
                </a:lnTo>
                <a:lnTo>
                  <a:pt x="49745" y="36474"/>
                </a:lnTo>
                <a:lnTo>
                  <a:pt x="44665" y="37744"/>
                </a:lnTo>
                <a:lnTo>
                  <a:pt x="38658" y="38557"/>
                </a:lnTo>
                <a:lnTo>
                  <a:pt x="63601" y="38557"/>
                </a:lnTo>
                <a:lnTo>
                  <a:pt x="63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7183" y="6274744"/>
            <a:ext cx="60960" cy="82550"/>
          </a:xfrm>
          <a:custGeom>
            <a:avLst/>
            <a:gdLst/>
            <a:ahLst/>
            <a:cxnLst/>
            <a:rect l="l" t="t" r="r" b="b"/>
            <a:pathLst>
              <a:path w="60959" h="82550">
                <a:moveTo>
                  <a:pt x="59220" y="0"/>
                </a:moveTo>
                <a:lnTo>
                  <a:pt x="0" y="0"/>
                </a:lnTo>
                <a:lnTo>
                  <a:pt x="0" y="82423"/>
                </a:lnTo>
                <a:lnTo>
                  <a:pt x="60718" y="82423"/>
                </a:lnTo>
                <a:lnTo>
                  <a:pt x="60718" y="69837"/>
                </a:lnTo>
                <a:lnTo>
                  <a:pt x="13855" y="69837"/>
                </a:lnTo>
                <a:lnTo>
                  <a:pt x="13855" y="46164"/>
                </a:lnTo>
                <a:lnTo>
                  <a:pt x="49758" y="46164"/>
                </a:lnTo>
                <a:lnTo>
                  <a:pt x="49758" y="33820"/>
                </a:lnTo>
                <a:lnTo>
                  <a:pt x="13855" y="33820"/>
                </a:lnTo>
                <a:lnTo>
                  <a:pt x="13855" y="12585"/>
                </a:lnTo>
                <a:lnTo>
                  <a:pt x="59220" y="12585"/>
                </a:lnTo>
                <a:lnTo>
                  <a:pt x="59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5172" y="6274746"/>
            <a:ext cx="74295" cy="82550"/>
          </a:xfrm>
          <a:custGeom>
            <a:avLst/>
            <a:gdLst/>
            <a:ahLst/>
            <a:cxnLst/>
            <a:rect l="l" t="t" r="r" b="b"/>
            <a:pathLst>
              <a:path w="74294" h="82550">
                <a:moveTo>
                  <a:pt x="73888" y="0"/>
                </a:moveTo>
                <a:lnTo>
                  <a:pt x="16738" y="0"/>
                </a:lnTo>
                <a:lnTo>
                  <a:pt x="16670" y="33820"/>
                </a:lnTo>
                <a:lnTo>
                  <a:pt x="15931" y="51366"/>
                </a:lnTo>
                <a:lnTo>
                  <a:pt x="13403" y="62450"/>
                </a:lnTo>
                <a:lnTo>
                  <a:pt x="8996" y="67559"/>
                </a:lnTo>
                <a:lnTo>
                  <a:pt x="2552" y="68795"/>
                </a:lnTo>
                <a:lnTo>
                  <a:pt x="0" y="68795"/>
                </a:lnTo>
                <a:lnTo>
                  <a:pt x="0" y="82423"/>
                </a:lnTo>
                <a:lnTo>
                  <a:pt x="2666" y="82423"/>
                </a:lnTo>
                <a:lnTo>
                  <a:pt x="14774" y="80461"/>
                </a:lnTo>
                <a:lnTo>
                  <a:pt x="23183" y="73142"/>
                </a:lnTo>
                <a:lnTo>
                  <a:pt x="28088" y="58312"/>
                </a:lnTo>
                <a:lnTo>
                  <a:pt x="29679" y="33820"/>
                </a:lnTo>
                <a:lnTo>
                  <a:pt x="29679" y="12573"/>
                </a:lnTo>
                <a:lnTo>
                  <a:pt x="73888" y="12573"/>
                </a:lnTo>
                <a:lnTo>
                  <a:pt x="73888" y="0"/>
                </a:lnTo>
                <a:close/>
              </a:path>
              <a:path w="74294" h="82550">
                <a:moveTo>
                  <a:pt x="73888" y="12573"/>
                </a:moveTo>
                <a:lnTo>
                  <a:pt x="60032" y="12573"/>
                </a:lnTo>
                <a:lnTo>
                  <a:pt x="60032" y="82423"/>
                </a:lnTo>
                <a:lnTo>
                  <a:pt x="73888" y="82423"/>
                </a:lnTo>
                <a:lnTo>
                  <a:pt x="73888" y="12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5694" y="6274739"/>
            <a:ext cx="66040" cy="82550"/>
          </a:xfrm>
          <a:custGeom>
            <a:avLst/>
            <a:gdLst/>
            <a:ahLst/>
            <a:cxnLst/>
            <a:rect l="l" t="t" r="r" b="b"/>
            <a:pathLst>
              <a:path w="66040" h="82550">
                <a:moveTo>
                  <a:pt x="66014" y="0"/>
                </a:moveTo>
                <a:lnTo>
                  <a:pt x="28397" y="0"/>
                </a:lnTo>
                <a:lnTo>
                  <a:pt x="16464" y="1686"/>
                </a:lnTo>
                <a:lnTo>
                  <a:pt x="7659" y="6564"/>
                </a:lnTo>
                <a:lnTo>
                  <a:pt x="2209" y="14364"/>
                </a:lnTo>
                <a:lnTo>
                  <a:pt x="342" y="24815"/>
                </a:lnTo>
                <a:lnTo>
                  <a:pt x="342" y="34975"/>
                </a:lnTo>
                <a:lnTo>
                  <a:pt x="4724" y="42367"/>
                </a:lnTo>
                <a:lnTo>
                  <a:pt x="12687" y="46405"/>
                </a:lnTo>
                <a:lnTo>
                  <a:pt x="0" y="82422"/>
                </a:lnTo>
                <a:lnTo>
                  <a:pt x="14071" y="82422"/>
                </a:lnTo>
                <a:lnTo>
                  <a:pt x="25742" y="49415"/>
                </a:lnTo>
                <a:lnTo>
                  <a:pt x="66014" y="49415"/>
                </a:lnTo>
                <a:lnTo>
                  <a:pt x="66014" y="37642"/>
                </a:lnTo>
                <a:lnTo>
                  <a:pt x="18694" y="37642"/>
                </a:lnTo>
                <a:lnTo>
                  <a:pt x="14414" y="32791"/>
                </a:lnTo>
                <a:lnTo>
                  <a:pt x="14414" y="16738"/>
                </a:lnTo>
                <a:lnTo>
                  <a:pt x="18694" y="12242"/>
                </a:lnTo>
                <a:lnTo>
                  <a:pt x="66014" y="12242"/>
                </a:lnTo>
                <a:lnTo>
                  <a:pt x="66014" y="0"/>
                </a:lnTo>
                <a:close/>
              </a:path>
              <a:path w="66040" h="82550">
                <a:moveTo>
                  <a:pt x="66014" y="49644"/>
                </a:moveTo>
                <a:lnTo>
                  <a:pt x="52171" y="49644"/>
                </a:lnTo>
                <a:lnTo>
                  <a:pt x="52171" y="82422"/>
                </a:lnTo>
                <a:lnTo>
                  <a:pt x="66014" y="82422"/>
                </a:lnTo>
                <a:lnTo>
                  <a:pt x="66014" y="49644"/>
                </a:lnTo>
                <a:close/>
              </a:path>
              <a:path w="66040" h="82550">
                <a:moveTo>
                  <a:pt x="66014" y="49415"/>
                </a:moveTo>
                <a:lnTo>
                  <a:pt x="25742" y="49415"/>
                </a:lnTo>
                <a:lnTo>
                  <a:pt x="28168" y="49758"/>
                </a:lnTo>
                <a:lnTo>
                  <a:pt x="66014" y="49644"/>
                </a:lnTo>
                <a:lnTo>
                  <a:pt x="66014" y="49415"/>
                </a:lnTo>
                <a:close/>
              </a:path>
              <a:path w="66040" h="82550">
                <a:moveTo>
                  <a:pt x="66014" y="12242"/>
                </a:moveTo>
                <a:lnTo>
                  <a:pt x="52171" y="12242"/>
                </a:lnTo>
                <a:lnTo>
                  <a:pt x="52171" y="37642"/>
                </a:lnTo>
                <a:lnTo>
                  <a:pt x="66014" y="37642"/>
                </a:lnTo>
                <a:lnTo>
                  <a:pt x="66014" y="122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1699" y="6274747"/>
            <a:ext cx="65405" cy="82550"/>
          </a:xfrm>
          <a:custGeom>
            <a:avLst/>
            <a:gdLst/>
            <a:ahLst/>
            <a:cxnLst/>
            <a:rect l="l" t="t" r="r" b="b"/>
            <a:pathLst>
              <a:path w="65405" h="82550">
                <a:moveTo>
                  <a:pt x="58394" y="0"/>
                </a:moveTo>
                <a:lnTo>
                  <a:pt x="0" y="0"/>
                </a:lnTo>
                <a:lnTo>
                  <a:pt x="0" y="82422"/>
                </a:lnTo>
                <a:lnTo>
                  <a:pt x="37045" y="82422"/>
                </a:lnTo>
                <a:lnTo>
                  <a:pt x="49044" y="80715"/>
                </a:lnTo>
                <a:lnTo>
                  <a:pt x="57883" y="75780"/>
                </a:lnTo>
                <a:lnTo>
                  <a:pt x="61766" y="70180"/>
                </a:lnTo>
                <a:lnTo>
                  <a:pt x="13842" y="70180"/>
                </a:lnTo>
                <a:lnTo>
                  <a:pt x="13842" y="43980"/>
                </a:lnTo>
                <a:lnTo>
                  <a:pt x="61348" y="43980"/>
                </a:lnTo>
                <a:lnTo>
                  <a:pt x="57883" y="39008"/>
                </a:lnTo>
                <a:lnTo>
                  <a:pt x="49044" y="34112"/>
                </a:lnTo>
                <a:lnTo>
                  <a:pt x="37045" y="32423"/>
                </a:lnTo>
                <a:lnTo>
                  <a:pt x="13842" y="32423"/>
                </a:lnTo>
                <a:lnTo>
                  <a:pt x="13842" y="12572"/>
                </a:lnTo>
                <a:lnTo>
                  <a:pt x="58394" y="12572"/>
                </a:lnTo>
                <a:lnTo>
                  <a:pt x="58394" y="0"/>
                </a:lnTo>
                <a:close/>
              </a:path>
              <a:path w="65405" h="82550">
                <a:moveTo>
                  <a:pt x="61348" y="43980"/>
                </a:moveTo>
                <a:lnTo>
                  <a:pt x="46748" y="43980"/>
                </a:lnTo>
                <a:lnTo>
                  <a:pt x="51244" y="48818"/>
                </a:lnTo>
                <a:lnTo>
                  <a:pt x="51244" y="65328"/>
                </a:lnTo>
                <a:lnTo>
                  <a:pt x="46977" y="70180"/>
                </a:lnTo>
                <a:lnTo>
                  <a:pt x="61766" y="70180"/>
                </a:lnTo>
                <a:lnTo>
                  <a:pt x="63345" y="67903"/>
                </a:lnTo>
                <a:lnTo>
                  <a:pt x="65214" y="57365"/>
                </a:lnTo>
                <a:lnTo>
                  <a:pt x="63345" y="46846"/>
                </a:lnTo>
                <a:lnTo>
                  <a:pt x="61348" y="4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2737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57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297" y="64173"/>
                </a:lnTo>
                <a:lnTo>
                  <a:pt x="13157" y="64173"/>
                </a:lnTo>
                <a:lnTo>
                  <a:pt x="13157" y="0"/>
                </a:lnTo>
                <a:close/>
              </a:path>
              <a:path w="69850" h="82550">
                <a:moveTo>
                  <a:pt x="69596" y="18237"/>
                </a:moveTo>
                <a:lnTo>
                  <a:pt x="56438" y="18237"/>
                </a:lnTo>
                <a:lnTo>
                  <a:pt x="56438" y="82410"/>
                </a:lnTo>
                <a:lnTo>
                  <a:pt x="69596" y="82410"/>
                </a:lnTo>
                <a:lnTo>
                  <a:pt x="69596" y="18237"/>
                </a:lnTo>
                <a:close/>
              </a:path>
              <a:path w="69850" h="82550">
                <a:moveTo>
                  <a:pt x="69596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297" y="64173"/>
                </a:lnTo>
                <a:lnTo>
                  <a:pt x="53670" y="18237"/>
                </a:lnTo>
                <a:lnTo>
                  <a:pt x="69596" y="18237"/>
                </a:lnTo>
                <a:lnTo>
                  <a:pt x="6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72323" y="6274746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405"/>
                </a:lnTo>
                <a:lnTo>
                  <a:pt x="68910" y="46405"/>
                </a:lnTo>
                <a:lnTo>
                  <a:pt x="68910" y="33477"/>
                </a:lnTo>
                <a:lnTo>
                  <a:pt x="13843" y="33477"/>
                </a:lnTo>
                <a:lnTo>
                  <a:pt x="13843" y="0"/>
                </a:lnTo>
                <a:close/>
              </a:path>
              <a:path w="69214" h="82550">
                <a:moveTo>
                  <a:pt x="68910" y="46405"/>
                </a:moveTo>
                <a:lnTo>
                  <a:pt x="55054" y="46405"/>
                </a:lnTo>
                <a:lnTo>
                  <a:pt x="55054" y="82410"/>
                </a:lnTo>
                <a:lnTo>
                  <a:pt x="68910" y="82410"/>
                </a:lnTo>
                <a:lnTo>
                  <a:pt x="68910" y="46405"/>
                </a:lnTo>
                <a:close/>
              </a:path>
              <a:path w="69214" h="82550">
                <a:moveTo>
                  <a:pt x="68910" y="0"/>
                </a:moveTo>
                <a:lnTo>
                  <a:pt x="55054" y="0"/>
                </a:lnTo>
                <a:lnTo>
                  <a:pt x="55054" y="33477"/>
                </a:lnTo>
                <a:lnTo>
                  <a:pt x="68910" y="33477"/>
                </a:lnTo>
                <a:lnTo>
                  <a:pt x="689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7172" y="6273239"/>
            <a:ext cx="72390" cy="85725"/>
          </a:xfrm>
          <a:custGeom>
            <a:avLst/>
            <a:gdLst/>
            <a:ahLst/>
            <a:cxnLst/>
            <a:rect l="l" t="t" r="r" b="b"/>
            <a:pathLst>
              <a:path w="72389" h="85725">
                <a:moveTo>
                  <a:pt x="38900" y="0"/>
                </a:moveTo>
                <a:lnTo>
                  <a:pt x="22352" y="3185"/>
                </a:lnTo>
                <a:lnTo>
                  <a:pt x="10144" y="12053"/>
                </a:lnTo>
                <a:lnTo>
                  <a:pt x="2588" y="25572"/>
                </a:lnTo>
                <a:lnTo>
                  <a:pt x="0" y="42710"/>
                </a:lnTo>
                <a:lnTo>
                  <a:pt x="2570" y="59860"/>
                </a:lnTo>
                <a:lnTo>
                  <a:pt x="10086" y="73382"/>
                </a:lnTo>
                <a:lnTo>
                  <a:pt x="22256" y="82248"/>
                </a:lnTo>
                <a:lnTo>
                  <a:pt x="38785" y="85432"/>
                </a:lnTo>
                <a:lnTo>
                  <a:pt x="51531" y="83492"/>
                </a:lnTo>
                <a:lnTo>
                  <a:pt x="61553" y="78055"/>
                </a:lnTo>
                <a:lnTo>
                  <a:pt x="65937" y="72847"/>
                </a:lnTo>
                <a:lnTo>
                  <a:pt x="38785" y="72847"/>
                </a:lnTo>
                <a:lnTo>
                  <a:pt x="27768" y="70427"/>
                </a:lnTo>
                <a:lnTo>
                  <a:pt x="20072" y="63884"/>
                </a:lnTo>
                <a:lnTo>
                  <a:pt x="15557" y="54287"/>
                </a:lnTo>
                <a:lnTo>
                  <a:pt x="14084" y="42710"/>
                </a:lnTo>
                <a:lnTo>
                  <a:pt x="15573" y="31139"/>
                </a:lnTo>
                <a:lnTo>
                  <a:pt x="20124" y="21547"/>
                </a:lnTo>
                <a:lnTo>
                  <a:pt x="27859" y="15004"/>
                </a:lnTo>
                <a:lnTo>
                  <a:pt x="38900" y="12585"/>
                </a:lnTo>
                <a:lnTo>
                  <a:pt x="65953" y="12585"/>
                </a:lnTo>
                <a:lnTo>
                  <a:pt x="60631" y="6683"/>
                </a:lnTo>
                <a:lnTo>
                  <a:pt x="50968" y="1745"/>
                </a:lnTo>
                <a:lnTo>
                  <a:pt x="38900" y="0"/>
                </a:lnTo>
                <a:close/>
              </a:path>
              <a:path w="72389" h="85725">
                <a:moveTo>
                  <a:pt x="72377" y="58991"/>
                </a:moveTo>
                <a:lnTo>
                  <a:pt x="57835" y="58991"/>
                </a:lnTo>
                <a:lnTo>
                  <a:pt x="55638" y="67767"/>
                </a:lnTo>
                <a:lnTo>
                  <a:pt x="48933" y="72847"/>
                </a:lnTo>
                <a:lnTo>
                  <a:pt x="65937" y="72847"/>
                </a:lnTo>
                <a:lnTo>
                  <a:pt x="68589" y="69697"/>
                </a:lnTo>
                <a:lnTo>
                  <a:pt x="72377" y="58991"/>
                </a:lnTo>
                <a:close/>
              </a:path>
              <a:path w="72389" h="85725">
                <a:moveTo>
                  <a:pt x="65953" y="12585"/>
                </a:moveTo>
                <a:lnTo>
                  <a:pt x="48590" y="12585"/>
                </a:lnTo>
                <a:lnTo>
                  <a:pt x="54254" y="16510"/>
                </a:lnTo>
                <a:lnTo>
                  <a:pt x="56908" y="24358"/>
                </a:lnTo>
                <a:lnTo>
                  <a:pt x="71437" y="24358"/>
                </a:lnTo>
                <a:lnTo>
                  <a:pt x="67562" y="14369"/>
                </a:lnTo>
                <a:lnTo>
                  <a:pt x="65953" y="12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5259" y="6274746"/>
            <a:ext cx="67310" cy="82550"/>
          </a:xfrm>
          <a:custGeom>
            <a:avLst/>
            <a:gdLst/>
            <a:ahLst/>
            <a:cxnLst/>
            <a:rect l="l" t="t" r="r" b="b"/>
            <a:pathLst>
              <a:path w="67310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291"/>
                </a:lnTo>
                <a:lnTo>
                  <a:pt x="50649" y="46291"/>
                </a:lnTo>
                <a:lnTo>
                  <a:pt x="47777" y="40055"/>
                </a:lnTo>
                <a:lnTo>
                  <a:pt x="50704" y="33705"/>
                </a:lnTo>
                <a:lnTo>
                  <a:pt x="13843" y="33705"/>
                </a:lnTo>
                <a:lnTo>
                  <a:pt x="13843" y="0"/>
                </a:lnTo>
                <a:close/>
              </a:path>
              <a:path w="67310" h="82550">
                <a:moveTo>
                  <a:pt x="50649" y="46291"/>
                </a:moveTo>
                <a:lnTo>
                  <a:pt x="36131" y="46291"/>
                </a:lnTo>
                <a:lnTo>
                  <a:pt x="52971" y="82410"/>
                </a:lnTo>
                <a:lnTo>
                  <a:pt x="67284" y="82410"/>
                </a:lnTo>
                <a:lnTo>
                  <a:pt x="50649" y="46291"/>
                </a:lnTo>
                <a:close/>
              </a:path>
              <a:path w="67310" h="82550">
                <a:moveTo>
                  <a:pt x="66243" y="0"/>
                </a:moveTo>
                <a:lnTo>
                  <a:pt x="51930" y="0"/>
                </a:lnTo>
                <a:lnTo>
                  <a:pt x="36131" y="33705"/>
                </a:lnTo>
                <a:lnTo>
                  <a:pt x="50704" y="33705"/>
                </a:lnTo>
                <a:lnTo>
                  <a:pt x="6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5942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69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301" y="64173"/>
                </a:lnTo>
                <a:lnTo>
                  <a:pt x="13169" y="64173"/>
                </a:lnTo>
                <a:lnTo>
                  <a:pt x="13169" y="0"/>
                </a:lnTo>
                <a:close/>
              </a:path>
              <a:path w="69850" h="82550">
                <a:moveTo>
                  <a:pt x="69608" y="18237"/>
                </a:moveTo>
                <a:lnTo>
                  <a:pt x="56451" y="18237"/>
                </a:lnTo>
                <a:lnTo>
                  <a:pt x="56451" y="82410"/>
                </a:lnTo>
                <a:lnTo>
                  <a:pt x="69608" y="82410"/>
                </a:lnTo>
                <a:lnTo>
                  <a:pt x="69608" y="18237"/>
                </a:lnTo>
                <a:close/>
              </a:path>
              <a:path w="69850" h="82550">
                <a:moveTo>
                  <a:pt x="69608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301" y="64173"/>
                </a:lnTo>
                <a:lnTo>
                  <a:pt x="53682" y="18237"/>
                </a:lnTo>
                <a:lnTo>
                  <a:pt x="69608" y="18237"/>
                </a:lnTo>
                <a:lnTo>
                  <a:pt x="69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15528" y="6252810"/>
            <a:ext cx="69850" cy="104775"/>
          </a:xfrm>
          <a:custGeom>
            <a:avLst/>
            <a:gdLst/>
            <a:ahLst/>
            <a:cxnLst/>
            <a:rect l="l" t="t" r="r" b="b"/>
            <a:pathLst>
              <a:path w="69850" h="104775">
                <a:moveTo>
                  <a:pt x="24472" y="0"/>
                </a:moveTo>
                <a:lnTo>
                  <a:pt x="13855" y="0"/>
                </a:lnTo>
                <a:lnTo>
                  <a:pt x="15655" y="7503"/>
                </a:lnTo>
                <a:lnTo>
                  <a:pt x="19967" y="13090"/>
                </a:lnTo>
                <a:lnTo>
                  <a:pt x="26446" y="16577"/>
                </a:lnTo>
                <a:lnTo>
                  <a:pt x="34747" y="17779"/>
                </a:lnTo>
                <a:lnTo>
                  <a:pt x="43156" y="16577"/>
                </a:lnTo>
                <a:lnTo>
                  <a:pt x="49664" y="13090"/>
                </a:lnTo>
                <a:lnTo>
                  <a:pt x="53084" y="8648"/>
                </a:lnTo>
                <a:lnTo>
                  <a:pt x="28625" y="8648"/>
                </a:lnTo>
                <a:lnTo>
                  <a:pt x="24815" y="5079"/>
                </a:lnTo>
                <a:lnTo>
                  <a:pt x="24472" y="0"/>
                </a:lnTo>
                <a:close/>
              </a:path>
              <a:path w="69850" h="104775">
                <a:moveTo>
                  <a:pt x="55752" y="0"/>
                </a:moveTo>
                <a:lnTo>
                  <a:pt x="45250" y="0"/>
                </a:lnTo>
                <a:lnTo>
                  <a:pt x="44792" y="5194"/>
                </a:lnTo>
                <a:lnTo>
                  <a:pt x="40855" y="8648"/>
                </a:lnTo>
                <a:lnTo>
                  <a:pt x="53084" y="8648"/>
                </a:lnTo>
                <a:lnTo>
                  <a:pt x="53965" y="7503"/>
                </a:lnTo>
                <a:lnTo>
                  <a:pt x="55752" y="0"/>
                </a:lnTo>
                <a:close/>
              </a:path>
              <a:path w="69850" h="104775">
                <a:moveTo>
                  <a:pt x="13169" y="21932"/>
                </a:moveTo>
                <a:lnTo>
                  <a:pt x="0" y="21932"/>
                </a:lnTo>
                <a:lnTo>
                  <a:pt x="0" y="104343"/>
                </a:lnTo>
                <a:lnTo>
                  <a:pt x="19621" y="104343"/>
                </a:lnTo>
                <a:lnTo>
                  <a:pt x="29290" y="86118"/>
                </a:lnTo>
                <a:lnTo>
                  <a:pt x="13169" y="86118"/>
                </a:lnTo>
                <a:lnTo>
                  <a:pt x="13169" y="21932"/>
                </a:lnTo>
                <a:close/>
              </a:path>
              <a:path w="69850" h="104775">
                <a:moveTo>
                  <a:pt x="69608" y="40170"/>
                </a:moveTo>
                <a:lnTo>
                  <a:pt x="56438" y="40170"/>
                </a:lnTo>
                <a:lnTo>
                  <a:pt x="56438" y="104343"/>
                </a:lnTo>
                <a:lnTo>
                  <a:pt x="69608" y="104343"/>
                </a:lnTo>
                <a:lnTo>
                  <a:pt x="69608" y="40170"/>
                </a:lnTo>
                <a:close/>
              </a:path>
              <a:path w="69850" h="104775">
                <a:moveTo>
                  <a:pt x="69608" y="21932"/>
                </a:moveTo>
                <a:lnTo>
                  <a:pt x="49987" y="21932"/>
                </a:lnTo>
                <a:lnTo>
                  <a:pt x="15938" y="86118"/>
                </a:lnTo>
                <a:lnTo>
                  <a:pt x="29290" y="86118"/>
                </a:lnTo>
                <a:lnTo>
                  <a:pt x="53670" y="40170"/>
                </a:lnTo>
                <a:lnTo>
                  <a:pt x="69608" y="40170"/>
                </a:lnTo>
                <a:lnTo>
                  <a:pt x="69608" y="21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8983" y="6405599"/>
            <a:ext cx="1251979" cy="25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6511" y="6274756"/>
            <a:ext cx="123189" cy="299720"/>
          </a:xfrm>
          <a:custGeom>
            <a:avLst/>
            <a:gdLst/>
            <a:ahLst/>
            <a:cxnLst/>
            <a:rect l="l" t="t" r="r" b="b"/>
            <a:pathLst>
              <a:path w="123190" h="299720">
                <a:moveTo>
                  <a:pt x="122961" y="0"/>
                </a:moveTo>
                <a:lnTo>
                  <a:pt x="36842" y="0"/>
                </a:lnTo>
                <a:lnTo>
                  <a:pt x="40977" y="51383"/>
                </a:lnTo>
                <a:lnTo>
                  <a:pt x="42881" y="100866"/>
                </a:lnTo>
                <a:lnTo>
                  <a:pt x="41144" y="148743"/>
                </a:lnTo>
                <a:lnTo>
                  <a:pt x="34360" y="195310"/>
                </a:lnTo>
                <a:lnTo>
                  <a:pt x="21118" y="240859"/>
                </a:lnTo>
                <a:lnTo>
                  <a:pt x="0" y="285686"/>
                </a:lnTo>
                <a:lnTo>
                  <a:pt x="3962" y="290080"/>
                </a:lnTo>
                <a:lnTo>
                  <a:pt x="7658" y="294703"/>
                </a:lnTo>
                <a:lnTo>
                  <a:pt x="11061" y="299554"/>
                </a:lnTo>
                <a:lnTo>
                  <a:pt x="43728" y="265231"/>
                </a:lnTo>
                <a:lnTo>
                  <a:pt x="70007" y="227059"/>
                </a:lnTo>
                <a:lnTo>
                  <a:pt x="90394" y="185654"/>
                </a:lnTo>
                <a:lnTo>
                  <a:pt x="105387" y="141631"/>
                </a:lnTo>
                <a:lnTo>
                  <a:pt x="115481" y="95604"/>
                </a:lnTo>
                <a:lnTo>
                  <a:pt x="121174" y="48188"/>
                </a:lnTo>
                <a:lnTo>
                  <a:pt x="122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963" y="6274760"/>
            <a:ext cx="98425" cy="275590"/>
          </a:xfrm>
          <a:custGeom>
            <a:avLst/>
            <a:gdLst/>
            <a:ahLst/>
            <a:cxnLst/>
            <a:rect l="l" t="t" r="r" b="b"/>
            <a:pathLst>
              <a:path w="98425" h="275590">
                <a:moveTo>
                  <a:pt x="84683" y="0"/>
                </a:moveTo>
                <a:lnTo>
                  <a:pt x="0" y="0"/>
                </a:lnTo>
                <a:lnTo>
                  <a:pt x="15436" y="45571"/>
                </a:lnTo>
                <a:lnTo>
                  <a:pt x="31457" y="88130"/>
                </a:lnTo>
                <a:lnTo>
                  <a:pt x="45700" y="129427"/>
                </a:lnTo>
                <a:lnTo>
                  <a:pt x="55803" y="171216"/>
                </a:lnTo>
                <a:lnTo>
                  <a:pt x="59404" y="215251"/>
                </a:lnTo>
                <a:lnTo>
                  <a:pt x="54140" y="263283"/>
                </a:lnTo>
                <a:lnTo>
                  <a:pt x="53695" y="265252"/>
                </a:lnTo>
                <a:lnTo>
                  <a:pt x="58115" y="268414"/>
                </a:lnTo>
                <a:lnTo>
                  <a:pt x="62344" y="271830"/>
                </a:lnTo>
                <a:lnTo>
                  <a:pt x="66357" y="275462"/>
                </a:lnTo>
                <a:lnTo>
                  <a:pt x="86092" y="231392"/>
                </a:lnTo>
                <a:lnTo>
                  <a:pt x="95907" y="187734"/>
                </a:lnTo>
                <a:lnTo>
                  <a:pt x="98237" y="143627"/>
                </a:lnTo>
                <a:lnTo>
                  <a:pt x="95519" y="98210"/>
                </a:lnTo>
                <a:lnTo>
                  <a:pt x="90189" y="50621"/>
                </a:lnTo>
                <a:lnTo>
                  <a:pt x="84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5113" y="6274756"/>
            <a:ext cx="157480" cy="257175"/>
          </a:xfrm>
          <a:custGeom>
            <a:avLst/>
            <a:gdLst/>
            <a:ahLst/>
            <a:cxnLst/>
            <a:rect l="l" t="t" r="r" b="b"/>
            <a:pathLst>
              <a:path w="157479" h="257175">
                <a:moveTo>
                  <a:pt x="84708" y="0"/>
                </a:moveTo>
                <a:lnTo>
                  <a:pt x="0" y="0"/>
                </a:lnTo>
                <a:lnTo>
                  <a:pt x="25520" y="30509"/>
                </a:lnTo>
                <a:lnTo>
                  <a:pt x="54046" y="65475"/>
                </a:lnTo>
                <a:lnTo>
                  <a:pt x="82257" y="104713"/>
                </a:lnTo>
                <a:lnTo>
                  <a:pt x="106832" y="148036"/>
                </a:lnTo>
                <a:lnTo>
                  <a:pt x="124449" y="195261"/>
                </a:lnTo>
                <a:lnTo>
                  <a:pt x="131787" y="246202"/>
                </a:lnTo>
                <a:lnTo>
                  <a:pt x="139865" y="249008"/>
                </a:lnTo>
                <a:lnTo>
                  <a:pt x="147599" y="252488"/>
                </a:lnTo>
                <a:lnTo>
                  <a:pt x="154952" y="256603"/>
                </a:lnTo>
                <a:lnTo>
                  <a:pt x="157255" y="206091"/>
                </a:lnTo>
                <a:lnTo>
                  <a:pt x="150177" y="158648"/>
                </a:lnTo>
                <a:lnTo>
                  <a:pt x="136551" y="114295"/>
                </a:lnTo>
                <a:lnTo>
                  <a:pt x="119210" y="73054"/>
                </a:lnTo>
                <a:lnTo>
                  <a:pt x="100985" y="34948"/>
                </a:lnTo>
                <a:lnTo>
                  <a:pt x="84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515" y="6274756"/>
            <a:ext cx="209550" cy="334645"/>
          </a:xfrm>
          <a:custGeom>
            <a:avLst/>
            <a:gdLst/>
            <a:ahLst/>
            <a:cxnLst/>
            <a:rect l="l" t="t" r="r" b="b"/>
            <a:pathLst>
              <a:path w="209550" h="334645">
                <a:moveTo>
                  <a:pt x="209207" y="0"/>
                </a:moveTo>
                <a:lnTo>
                  <a:pt x="132664" y="0"/>
                </a:lnTo>
                <a:lnTo>
                  <a:pt x="129726" y="48892"/>
                </a:lnTo>
                <a:lnTo>
                  <a:pt x="121065" y="98121"/>
                </a:lnTo>
                <a:lnTo>
                  <a:pt x="106913" y="146629"/>
                </a:lnTo>
                <a:lnTo>
                  <a:pt x="87500" y="193355"/>
                </a:lnTo>
                <a:lnTo>
                  <a:pt x="63056" y="237241"/>
                </a:lnTo>
                <a:lnTo>
                  <a:pt x="33813" y="277227"/>
                </a:lnTo>
                <a:lnTo>
                  <a:pt x="0" y="312254"/>
                </a:lnTo>
                <a:lnTo>
                  <a:pt x="3949" y="319366"/>
                </a:lnTo>
                <a:lnTo>
                  <a:pt x="7302" y="326872"/>
                </a:lnTo>
                <a:lnTo>
                  <a:pt x="10007" y="334657"/>
                </a:lnTo>
                <a:lnTo>
                  <a:pt x="52645" y="307603"/>
                </a:lnTo>
                <a:lnTo>
                  <a:pt x="91206" y="275339"/>
                </a:lnTo>
                <a:lnTo>
                  <a:pt x="125196" y="238359"/>
                </a:lnTo>
                <a:lnTo>
                  <a:pt x="154117" y="197156"/>
                </a:lnTo>
                <a:lnTo>
                  <a:pt x="177475" y="152225"/>
                </a:lnTo>
                <a:lnTo>
                  <a:pt x="194773" y="104059"/>
                </a:lnTo>
                <a:lnTo>
                  <a:pt x="205516" y="53152"/>
                </a:lnTo>
                <a:lnTo>
                  <a:pt x="209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997" y="6370224"/>
            <a:ext cx="355600" cy="286385"/>
          </a:xfrm>
          <a:custGeom>
            <a:avLst/>
            <a:gdLst/>
            <a:ahLst/>
            <a:cxnLst/>
            <a:rect l="l" t="t" r="r" b="b"/>
            <a:pathLst>
              <a:path w="355600" h="286384">
                <a:moveTo>
                  <a:pt x="149575" y="0"/>
                </a:moveTo>
                <a:lnTo>
                  <a:pt x="94111" y="8029"/>
                </a:lnTo>
                <a:lnTo>
                  <a:pt x="47733" y="34518"/>
                </a:lnTo>
                <a:lnTo>
                  <a:pt x="14783" y="75871"/>
                </a:lnTo>
                <a:lnTo>
                  <a:pt x="83" y="128054"/>
                </a:lnTo>
                <a:lnTo>
                  <a:pt x="0" y="133934"/>
                </a:lnTo>
                <a:lnTo>
                  <a:pt x="1598" y="160580"/>
                </a:lnTo>
                <a:lnTo>
                  <a:pt x="21422" y="212495"/>
                </a:lnTo>
                <a:lnTo>
                  <a:pt x="62279" y="253460"/>
                </a:lnTo>
                <a:lnTo>
                  <a:pt x="126899" y="279538"/>
                </a:lnTo>
                <a:lnTo>
                  <a:pt x="166632" y="285219"/>
                </a:lnTo>
                <a:lnTo>
                  <a:pt x="188983" y="285851"/>
                </a:lnTo>
                <a:lnTo>
                  <a:pt x="233042" y="283403"/>
                </a:lnTo>
                <a:lnTo>
                  <a:pt x="275635" y="276240"/>
                </a:lnTo>
                <a:lnTo>
                  <a:pt x="316485" y="264634"/>
                </a:lnTo>
                <a:lnTo>
                  <a:pt x="355315" y="248856"/>
                </a:lnTo>
                <a:lnTo>
                  <a:pt x="349504" y="236258"/>
                </a:lnTo>
                <a:lnTo>
                  <a:pt x="143263" y="236258"/>
                </a:lnTo>
                <a:lnTo>
                  <a:pt x="123179" y="232909"/>
                </a:lnTo>
                <a:lnTo>
                  <a:pt x="88022" y="215982"/>
                </a:lnTo>
                <a:lnTo>
                  <a:pt x="53725" y="171461"/>
                </a:lnTo>
                <a:lnTo>
                  <a:pt x="47543" y="133934"/>
                </a:lnTo>
                <a:lnTo>
                  <a:pt x="47680" y="131940"/>
                </a:lnTo>
                <a:lnTo>
                  <a:pt x="66970" y="82067"/>
                </a:lnTo>
                <a:lnTo>
                  <a:pt x="110200" y="51792"/>
                </a:lnTo>
                <a:lnTo>
                  <a:pt x="147517" y="46443"/>
                </a:lnTo>
                <a:lnTo>
                  <a:pt x="240205" y="46443"/>
                </a:lnTo>
                <a:lnTo>
                  <a:pt x="233852" y="38188"/>
                </a:lnTo>
                <a:lnTo>
                  <a:pt x="198263" y="11974"/>
                </a:lnTo>
                <a:lnTo>
                  <a:pt x="153740" y="190"/>
                </a:lnTo>
                <a:lnTo>
                  <a:pt x="153258" y="152"/>
                </a:lnTo>
                <a:lnTo>
                  <a:pt x="149575" y="0"/>
                </a:lnTo>
                <a:close/>
              </a:path>
              <a:path w="355600" h="286384">
                <a:moveTo>
                  <a:pt x="281998" y="172872"/>
                </a:moveTo>
                <a:lnTo>
                  <a:pt x="251001" y="203146"/>
                </a:lnTo>
                <a:lnTo>
                  <a:pt x="219803" y="223739"/>
                </a:lnTo>
                <a:lnTo>
                  <a:pt x="185018" y="234744"/>
                </a:lnTo>
                <a:lnTo>
                  <a:pt x="143263" y="236258"/>
                </a:lnTo>
                <a:lnTo>
                  <a:pt x="349504" y="236258"/>
                </a:lnTo>
                <a:lnTo>
                  <a:pt x="343922" y="224155"/>
                </a:lnTo>
                <a:lnTo>
                  <a:pt x="327395" y="202763"/>
                </a:lnTo>
                <a:lnTo>
                  <a:pt x="306500" y="185421"/>
                </a:lnTo>
                <a:lnTo>
                  <a:pt x="281998" y="172872"/>
                </a:lnTo>
                <a:close/>
              </a:path>
              <a:path w="355600" h="286384">
                <a:moveTo>
                  <a:pt x="148711" y="59105"/>
                </a:moveTo>
                <a:lnTo>
                  <a:pt x="102113" y="70319"/>
                </a:lnTo>
                <a:lnTo>
                  <a:pt x="70138" y="103428"/>
                </a:lnTo>
                <a:lnTo>
                  <a:pt x="61526" y="133934"/>
                </a:lnTo>
                <a:lnTo>
                  <a:pt x="61556" y="138188"/>
                </a:lnTo>
                <a:lnTo>
                  <a:pt x="73928" y="183029"/>
                </a:lnTo>
                <a:lnTo>
                  <a:pt x="109863" y="215050"/>
                </a:lnTo>
                <a:lnTo>
                  <a:pt x="145803" y="223837"/>
                </a:lnTo>
                <a:lnTo>
                  <a:pt x="168418" y="222669"/>
                </a:lnTo>
                <a:lnTo>
                  <a:pt x="209138" y="208626"/>
                </a:lnTo>
                <a:lnTo>
                  <a:pt x="241001" y="181382"/>
                </a:lnTo>
                <a:lnTo>
                  <a:pt x="243603" y="177380"/>
                </a:lnTo>
                <a:lnTo>
                  <a:pt x="147606" y="177380"/>
                </a:lnTo>
                <a:lnTo>
                  <a:pt x="145879" y="177241"/>
                </a:lnTo>
                <a:lnTo>
                  <a:pt x="111457" y="152407"/>
                </a:lnTo>
                <a:lnTo>
                  <a:pt x="109100" y="138417"/>
                </a:lnTo>
                <a:lnTo>
                  <a:pt x="109201" y="137198"/>
                </a:lnTo>
                <a:lnTo>
                  <a:pt x="139362" y="105913"/>
                </a:lnTo>
                <a:lnTo>
                  <a:pt x="146654" y="105549"/>
                </a:lnTo>
                <a:lnTo>
                  <a:pt x="202163" y="105549"/>
                </a:lnTo>
                <a:lnTo>
                  <a:pt x="202095" y="104388"/>
                </a:lnTo>
                <a:lnTo>
                  <a:pt x="180812" y="70078"/>
                </a:lnTo>
                <a:lnTo>
                  <a:pt x="151124" y="59194"/>
                </a:lnTo>
                <a:lnTo>
                  <a:pt x="148711" y="59105"/>
                </a:lnTo>
                <a:close/>
              </a:path>
              <a:path w="355600" h="286384">
                <a:moveTo>
                  <a:pt x="240205" y="46443"/>
                </a:moveTo>
                <a:lnTo>
                  <a:pt x="147517" y="46443"/>
                </a:lnTo>
                <a:lnTo>
                  <a:pt x="150375" y="46634"/>
                </a:lnTo>
                <a:lnTo>
                  <a:pt x="164284" y="48951"/>
                </a:lnTo>
                <a:lnTo>
                  <a:pt x="198533" y="69519"/>
                </a:lnTo>
                <a:lnTo>
                  <a:pt x="215816" y="104034"/>
                </a:lnTo>
                <a:lnTo>
                  <a:pt x="216550" y="118275"/>
                </a:lnTo>
                <a:lnTo>
                  <a:pt x="216426" y="119413"/>
                </a:lnTo>
                <a:lnTo>
                  <a:pt x="194965" y="161544"/>
                </a:lnTo>
                <a:lnTo>
                  <a:pt x="147606" y="177380"/>
                </a:lnTo>
                <a:lnTo>
                  <a:pt x="243603" y="177380"/>
                </a:lnTo>
                <a:lnTo>
                  <a:pt x="252473" y="163734"/>
                </a:lnTo>
                <a:lnTo>
                  <a:pt x="260331" y="143943"/>
                </a:lnTo>
                <a:lnTo>
                  <a:pt x="264129" y="122389"/>
                </a:lnTo>
                <a:lnTo>
                  <a:pt x="264277" y="119413"/>
                </a:lnTo>
                <a:lnTo>
                  <a:pt x="262929" y="96672"/>
                </a:lnTo>
                <a:lnTo>
                  <a:pt x="257110" y="75277"/>
                </a:lnTo>
                <a:lnTo>
                  <a:pt x="247270" y="55623"/>
                </a:lnTo>
                <a:lnTo>
                  <a:pt x="240205" y="46443"/>
                </a:lnTo>
                <a:close/>
              </a:path>
              <a:path w="355600" h="286384">
                <a:moveTo>
                  <a:pt x="147640" y="164668"/>
                </a:moveTo>
                <a:lnTo>
                  <a:pt x="145282" y="164668"/>
                </a:lnTo>
                <a:lnTo>
                  <a:pt x="146666" y="164719"/>
                </a:lnTo>
                <a:lnTo>
                  <a:pt x="147640" y="164668"/>
                </a:lnTo>
                <a:close/>
              </a:path>
              <a:path w="355600" h="286384">
                <a:moveTo>
                  <a:pt x="148495" y="118224"/>
                </a:moveTo>
                <a:lnTo>
                  <a:pt x="139089" y="119413"/>
                </a:lnTo>
                <a:lnTo>
                  <a:pt x="131153" y="123869"/>
                </a:lnTo>
                <a:lnTo>
                  <a:pt x="125514" y="130897"/>
                </a:lnTo>
                <a:lnTo>
                  <a:pt x="122994" y="139801"/>
                </a:lnTo>
                <a:lnTo>
                  <a:pt x="124206" y="148971"/>
                </a:lnTo>
                <a:lnTo>
                  <a:pt x="128775" y="156708"/>
                </a:lnTo>
                <a:lnTo>
                  <a:pt x="135988" y="162211"/>
                </a:lnTo>
                <a:lnTo>
                  <a:pt x="145130" y="164680"/>
                </a:lnTo>
                <a:lnTo>
                  <a:pt x="145523" y="164706"/>
                </a:lnTo>
                <a:lnTo>
                  <a:pt x="145282" y="164668"/>
                </a:lnTo>
                <a:lnTo>
                  <a:pt x="147640" y="164668"/>
                </a:lnTo>
                <a:lnTo>
                  <a:pt x="184665" y="151790"/>
                </a:lnTo>
                <a:lnTo>
                  <a:pt x="202361" y="118351"/>
                </a:lnTo>
                <a:lnTo>
                  <a:pt x="150527" y="118351"/>
                </a:lnTo>
                <a:lnTo>
                  <a:pt x="148584" y="118275"/>
                </a:lnTo>
                <a:lnTo>
                  <a:pt x="149194" y="118275"/>
                </a:lnTo>
                <a:lnTo>
                  <a:pt x="148495" y="118224"/>
                </a:lnTo>
                <a:close/>
              </a:path>
              <a:path w="355600" h="286384">
                <a:moveTo>
                  <a:pt x="109163" y="137655"/>
                </a:moveTo>
                <a:lnTo>
                  <a:pt x="109101" y="138406"/>
                </a:lnTo>
                <a:lnTo>
                  <a:pt x="109163" y="137655"/>
                </a:lnTo>
                <a:close/>
              </a:path>
              <a:path w="355600" h="286384">
                <a:moveTo>
                  <a:pt x="146489" y="105562"/>
                </a:moveTo>
                <a:lnTo>
                  <a:pt x="149880" y="105803"/>
                </a:lnTo>
                <a:lnTo>
                  <a:pt x="151785" y="106781"/>
                </a:lnTo>
                <a:lnTo>
                  <a:pt x="154413" y="109588"/>
                </a:lnTo>
                <a:lnTo>
                  <a:pt x="155163" y="111302"/>
                </a:lnTo>
                <a:lnTo>
                  <a:pt x="155061" y="113233"/>
                </a:lnTo>
                <a:lnTo>
                  <a:pt x="154921" y="114719"/>
                </a:lnTo>
                <a:lnTo>
                  <a:pt x="154261" y="115976"/>
                </a:lnTo>
                <a:lnTo>
                  <a:pt x="153270" y="116801"/>
                </a:lnTo>
                <a:lnTo>
                  <a:pt x="152127" y="117792"/>
                </a:lnTo>
                <a:lnTo>
                  <a:pt x="150527" y="118351"/>
                </a:lnTo>
                <a:lnTo>
                  <a:pt x="202361" y="118351"/>
                </a:lnTo>
                <a:lnTo>
                  <a:pt x="202635" y="116801"/>
                </a:lnTo>
                <a:lnTo>
                  <a:pt x="202673" y="116420"/>
                </a:lnTo>
                <a:lnTo>
                  <a:pt x="202582" y="112649"/>
                </a:lnTo>
                <a:lnTo>
                  <a:pt x="202165" y="105587"/>
                </a:lnTo>
                <a:lnTo>
                  <a:pt x="147174" y="105587"/>
                </a:lnTo>
                <a:lnTo>
                  <a:pt x="146489" y="105562"/>
                </a:lnTo>
                <a:close/>
              </a:path>
              <a:path w="355600" h="286384">
                <a:moveTo>
                  <a:pt x="202712" y="116128"/>
                </a:moveTo>
                <a:lnTo>
                  <a:pt x="202673" y="116420"/>
                </a:lnTo>
                <a:lnTo>
                  <a:pt x="202712" y="116128"/>
                </a:lnTo>
                <a:close/>
              </a:path>
              <a:path w="355600" h="286384">
                <a:moveTo>
                  <a:pt x="155074" y="112649"/>
                </a:moveTo>
                <a:lnTo>
                  <a:pt x="155031" y="113233"/>
                </a:lnTo>
                <a:lnTo>
                  <a:pt x="155074" y="112649"/>
                </a:lnTo>
                <a:close/>
              </a:path>
              <a:path w="355600" h="286384">
                <a:moveTo>
                  <a:pt x="202163" y="105549"/>
                </a:moveTo>
                <a:lnTo>
                  <a:pt x="146654" y="105549"/>
                </a:lnTo>
                <a:lnTo>
                  <a:pt x="147174" y="105587"/>
                </a:lnTo>
                <a:lnTo>
                  <a:pt x="202165" y="105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71936" y="6415152"/>
            <a:ext cx="115570" cy="113664"/>
          </a:xfrm>
          <a:custGeom>
            <a:avLst/>
            <a:gdLst/>
            <a:ahLst/>
            <a:cxnLst/>
            <a:rect l="l" t="t" r="r" b="b"/>
            <a:pathLst>
              <a:path w="115570" h="113665">
                <a:moveTo>
                  <a:pt x="64376" y="99441"/>
                </a:moveTo>
                <a:lnTo>
                  <a:pt x="51079" y="99441"/>
                </a:lnTo>
                <a:lnTo>
                  <a:pt x="51079" y="113347"/>
                </a:lnTo>
                <a:lnTo>
                  <a:pt x="64376" y="113347"/>
                </a:lnTo>
                <a:lnTo>
                  <a:pt x="64376" y="99441"/>
                </a:lnTo>
                <a:close/>
              </a:path>
              <a:path w="115570" h="113665">
                <a:moveTo>
                  <a:pt x="66179" y="12395"/>
                </a:moveTo>
                <a:lnTo>
                  <a:pt x="49263" y="12395"/>
                </a:lnTo>
                <a:lnTo>
                  <a:pt x="38452" y="13090"/>
                </a:lnTo>
                <a:lnTo>
                  <a:pt x="3305" y="37164"/>
                </a:lnTo>
                <a:lnTo>
                  <a:pt x="0" y="55918"/>
                </a:lnTo>
                <a:lnTo>
                  <a:pt x="821" y="65998"/>
                </a:lnTo>
                <a:lnTo>
                  <a:pt x="28746" y="96680"/>
                </a:lnTo>
                <a:lnTo>
                  <a:pt x="49263" y="99441"/>
                </a:lnTo>
                <a:lnTo>
                  <a:pt x="66179" y="99441"/>
                </a:lnTo>
                <a:lnTo>
                  <a:pt x="103282" y="87350"/>
                </a:lnTo>
                <a:lnTo>
                  <a:pt x="49263" y="87350"/>
                </a:lnTo>
                <a:lnTo>
                  <a:pt x="41264" y="86860"/>
                </a:lnTo>
                <a:lnTo>
                  <a:pt x="13449" y="55918"/>
                </a:lnTo>
                <a:lnTo>
                  <a:pt x="13449" y="45542"/>
                </a:lnTo>
                <a:lnTo>
                  <a:pt x="49263" y="24485"/>
                </a:lnTo>
                <a:lnTo>
                  <a:pt x="103137" y="24485"/>
                </a:lnTo>
                <a:lnTo>
                  <a:pt x="102222" y="23507"/>
                </a:lnTo>
                <a:lnTo>
                  <a:pt x="95011" y="18647"/>
                </a:lnTo>
                <a:lnTo>
                  <a:pt x="86601" y="15174"/>
                </a:lnTo>
                <a:lnTo>
                  <a:pt x="76990" y="13090"/>
                </a:lnTo>
                <a:lnTo>
                  <a:pt x="66179" y="12395"/>
                </a:lnTo>
                <a:close/>
              </a:path>
              <a:path w="115570" h="113665">
                <a:moveTo>
                  <a:pt x="64376" y="24485"/>
                </a:moveTo>
                <a:lnTo>
                  <a:pt x="51079" y="24485"/>
                </a:lnTo>
                <a:lnTo>
                  <a:pt x="51079" y="87350"/>
                </a:lnTo>
                <a:lnTo>
                  <a:pt x="64376" y="87350"/>
                </a:lnTo>
                <a:lnTo>
                  <a:pt x="64376" y="24485"/>
                </a:lnTo>
                <a:close/>
              </a:path>
              <a:path w="115570" h="113665">
                <a:moveTo>
                  <a:pt x="103137" y="24485"/>
                </a:moveTo>
                <a:lnTo>
                  <a:pt x="66179" y="24485"/>
                </a:lnTo>
                <a:lnTo>
                  <a:pt x="74178" y="24981"/>
                </a:lnTo>
                <a:lnTo>
                  <a:pt x="81240" y="26468"/>
                </a:lnTo>
                <a:lnTo>
                  <a:pt x="87366" y="28948"/>
                </a:lnTo>
                <a:lnTo>
                  <a:pt x="92557" y="32423"/>
                </a:lnTo>
                <a:lnTo>
                  <a:pt x="98856" y="37706"/>
                </a:lnTo>
                <a:lnTo>
                  <a:pt x="102006" y="45542"/>
                </a:lnTo>
                <a:lnTo>
                  <a:pt x="102006" y="55918"/>
                </a:lnTo>
                <a:lnTo>
                  <a:pt x="74116" y="86860"/>
                </a:lnTo>
                <a:lnTo>
                  <a:pt x="66179" y="87350"/>
                </a:lnTo>
                <a:lnTo>
                  <a:pt x="103282" y="87350"/>
                </a:lnTo>
                <a:lnTo>
                  <a:pt x="108056" y="82239"/>
                </a:lnTo>
                <a:lnTo>
                  <a:pt x="112167" y="74771"/>
                </a:lnTo>
                <a:lnTo>
                  <a:pt x="114633" y="65998"/>
                </a:lnTo>
                <a:lnTo>
                  <a:pt x="115455" y="55918"/>
                </a:lnTo>
                <a:lnTo>
                  <a:pt x="114629" y="45905"/>
                </a:lnTo>
                <a:lnTo>
                  <a:pt x="112148" y="37164"/>
                </a:lnTo>
                <a:lnTo>
                  <a:pt x="108013" y="29698"/>
                </a:lnTo>
                <a:lnTo>
                  <a:pt x="103137" y="24485"/>
                </a:lnTo>
                <a:close/>
              </a:path>
              <a:path w="115570" h="113665">
                <a:moveTo>
                  <a:pt x="64376" y="0"/>
                </a:moveTo>
                <a:lnTo>
                  <a:pt x="51079" y="0"/>
                </a:lnTo>
                <a:lnTo>
                  <a:pt x="51079" y="12395"/>
                </a:lnTo>
                <a:lnTo>
                  <a:pt x="64376" y="12395"/>
                </a:lnTo>
                <a:lnTo>
                  <a:pt x="64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97057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82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89" y="74803"/>
                </a:lnTo>
                <a:lnTo>
                  <a:pt x="83565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8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11611" y="6418634"/>
            <a:ext cx="83820" cy="107950"/>
          </a:xfrm>
          <a:custGeom>
            <a:avLst/>
            <a:gdLst/>
            <a:ahLst/>
            <a:cxnLst/>
            <a:rect l="l" t="t" r="r" b="b"/>
            <a:pathLst>
              <a:path w="8382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483"/>
                </a:lnTo>
                <a:lnTo>
                  <a:pt x="60810" y="58483"/>
                </a:lnTo>
                <a:lnTo>
                  <a:pt x="58026" y="52438"/>
                </a:lnTo>
                <a:lnTo>
                  <a:pt x="60954" y="46088"/>
                </a:lnTo>
                <a:lnTo>
                  <a:pt x="13601" y="46088"/>
                </a:lnTo>
                <a:lnTo>
                  <a:pt x="13601" y="0"/>
                </a:lnTo>
                <a:close/>
              </a:path>
              <a:path w="83820" h="107950">
                <a:moveTo>
                  <a:pt x="60810" y="58483"/>
                </a:moveTo>
                <a:lnTo>
                  <a:pt x="46240" y="58483"/>
                </a:lnTo>
                <a:lnTo>
                  <a:pt x="69215" y="107899"/>
                </a:lnTo>
                <a:lnTo>
                  <a:pt x="83566" y="107899"/>
                </a:lnTo>
                <a:lnTo>
                  <a:pt x="60810" y="58483"/>
                </a:lnTo>
                <a:close/>
              </a:path>
              <a:path w="83820" h="107950">
                <a:moveTo>
                  <a:pt x="82207" y="0"/>
                </a:moveTo>
                <a:lnTo>
                  <a:pt x="67856" y="0"/>
                </a:lnTo>
                <a:lnTo>
                  <a:pt x="46240" y="46088"/>
                </a:lnTo>
                <a:lnTo>
                  <a:pt x="60954" y="46088"/>
                </a:lnTo>
                <a:lnTo>
                  <a:pt x="82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02886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85" y="107899"/>
                </a:lnTo>
                <a:lnTo>
                  <a:pt x="38531" y="107899"/>
                </a:lnTo>
                <a:lnTo>
                  <a:pt x="63001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68" y="0"/>
                </a:moveTo>
                <a:lnTo>
                  <a:pt x="75869" y="0"/>
                </a:lnTo>
                <a:lnTo>
                  <a:pt x="48806" y="56667"/>
                </a:lnTo>
                <a:lnTo>
                  <a:pt x="63001" y="56667"/>
                </a:lnTo>
                <a:lnTo>
                  <a:pt x="90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98390" y="6418634"/>
            <a:ext cx="94615" cy="107950"/>
          </a:xfrm>
          <a:custGeom>
            <a:avLst/>
            <a:gdLst/>
            <a:ahLst/>
            <a:cxnLst/>
            <a:rect l="l" t="t" r="r" b="b"/>
            <a:pathLst>
              <a:path w="94614" h="107950">
                <a:moveTo>
                  <a:pt x="94005" y="0"/>
                </a:moveTo>
                <a:lnTo>
                  <a:pt x="23126" y="0"/>
                </a:lnTo>
                <a:lnTo>
                  <a:pt x="23092" y="42164"/>
                </a:lnTo>
                <a:lnTo>
                  <a:pt x="22984" y="50394"/>
                </a:lnTo>
                <a:lnTo>
                  <a:pt x="11785" y="93141"/>
                </a:lnTo>
                <a:lnTo>
                  <a:pt x="7912" y="94449"/>
                </a:lnTo>
                <a:lnTo>
                  <a:pt x="0" y="94449"/>
                </a:lnTo>
                <a:lnTo>
                  <a:pt x="0" y="107899"/>
                </a:lnTo>
                <a:lnTo>
                  <a:pt x="11087" y="107899"/>
                </a:lnTo>
                <a:lnTo>
                  <a:pt x="17411" y="106133"/>
                </a:lnTo>
                <a:lnTo>
                  <a:pt x="35080" y="65490"/>
                </a:lnTo>
                <a:lnTo>
                  <a:pt x="35966" y="42164"/>
                </a:lnTo>
                <a:lnTo>
                  <a:pt x="35966" y="12395"/>
                </a:lnTo>
                <a:lnTo>
                  <a:pt x="94005" y="12395"/>
                </a:lnTo>
                <a:lnTo>
                  <a:pt x="94005" y="0"/>
                </a:lnTo>
                <a:close/>
              </a:path>
              <a:path w="94614" h="107950">
                <a:moveTo>
                  <a:pt x="94005" y="12395"/>
                </a:moveTo>
                <a:lnTo>
                  <a:pt x="80403" y="12395"/>
                </a:lnTo>
                <a:lnTo>
                  <a:pt x="80403" y="107899"/>
                </a:lnTo>
                <a:lnTo>
                  <a:pt x="94005" y="107899"/>
                </a:lnTo>
                <a:lnTo>
                  <a:pt x="94005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19891" y="6418635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44729" y="107899"/>
                </a:lnTo>
                <a:lnTo>
                  <a:pt x="53212" y="107351"/>
                </a:lnTo>
                <a:lnTo>
                  <a:pt x="60659" y="105708"/>
                </a:lnTo>
                <a:lnTo>
                  <a:pt x="67076" y="102970"/>
                </a:lnTo>
                <a:lnTo>
                  <a:pt x="72466" y="99136"/>
                </a:lnTo>
                <a:lnTo>
                  <a:pt x="75407" y="95808"/>
                </a:lnTo>
                <a:lnTo>
                  <a:pt x="13601" y="95808"/>
                </a:lnTo>
                <a:lnTo>
                  <a:pt x="13601" y="53339"/>
                </a:lnTo>
                <a:lnTo>
                  <a:pt x="75275" y="53339"/>
                </a:lnTo>
                <a:lnTo>
                  <a:pt x="72390" y="50088"/>
                </a:lnTo>
                <a:lnTo>
                  <a:pt x="66976" y="46221"/>
                </a:lnTo>
                <a:lnTo>
                  <a:pt x="60564" y="43459"/>
                </a:lnTo>
                <a:lnTo>
                  <a:pt x="53150" y="41802"/>
                </a:lnTo>
                <a:lnTo>
                  <a:pt x="44729" y="41249"/>
                </a:lnTo>
                <a:lnTo>
                  <a:pt x="13601" y="41249"/>
                </a:lnTo>
                <a:lnTo>
                  <a:pt x="13601" y="0"/>
                </a:lnTo>
                <a:close/>
              </a:path>
              <a:path w="82550" h="107950">
                <a:moveTo>
                  <a:pt x="75275" y="53339"/>
                </a:moveTo>
                <a:lnTo>
                  <a:pt x="42316" y="53339"/>
                </a:lnTo>
                <a:lnTo>
                  <a:pt x="53753" y="54663"/>
                </a:lnTo>
                <a:lnTo>
                  <a:pt x="61925" y="58632"/>
                </a:lnTo>
                <a:lnTo>
                  <a:pt x="66830" y="65245"/>
                </a:lnTo>
                <a:lnTo>
                  <a:pt x="68465" y="74498"/>
                </a:lnTo>
                <a:lnTo>
                  <a:pt x="66830" y="83823"/>
                </a:lnTo>
                <a:lnTo>
                  <a:pt x="61925" y="90482"/>
                </a:lnTo>
                <a:lnTo>
                  <a:pt x="53753" y="94477"/>
                </a:lnTo>
                <a:lnTo>
                  <a:pt x="42316" y="95808"/>
                </a:lnTo>
                <a:lnTo>
                  <a:pt x="75407" y="95808"/>
                </a:lnTo>
                <a:lnTo>
                  <a:pt x="76733" y="94309"/>
                </a:lnTo>
                <a:lnTo>
                  <a:pt x="79781" y="88593"/>
                </a:lnTo>
                <a:lnTo>
                  <a:pt x="81610" y="81989"/>
                </a:lnTo>
                <a:lnTo>
                  <a:pt x="82219" y="74498"/>
                </a:lnTo>
                <a:lnTo>
                  <a:pt x="81605" y="67137"/>
                </a:lnTo>
                <a:lnTo>
                  <a:pt x="79762" y="60617"/>
                </a:lnTo>
                <a:lnTo>
                  <a:pt x="76690" y="54935"/>
                </a:lnTo>
                <a:lnTo>
                  <a:pt x="75275" y="5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551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126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13934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107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601" y="95503"/>
                </a:lnTo>
                <a:lnTo>
                  <a:pt x="13601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601" y="45783"/>
                </a:lnTo>
                <a:lnTo>
                  <a:pt x="13601" y="12382"/>
                </a:lnTo>
                <a:lnTo>
                  <a:pt x="75107" y="12382"/>
                </a:lnTo>
                <a:lnTo>
                  <a:pt x="7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43899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01437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38051" y="6416668"/>
            <a:ext cx="85090" cy="112395"/>
          </a:xfrm>
          <a:custGeom>
            <a:avLst/>
            <a:gdLst/>
            <a:ahLst/>
            <a:cxnLst/>
            <a:rect l="l" t="t" r="r" b="b"/>
            <a:pathLst>
              <a:path w="85089" h="112395">
                <a:moveTo>
                  <a:pt x="14198" y="80238"/>
                </a:moveTo>
                <a:lnTo>
                  <a:pt x="0" y="80238"/>
                </a:lnTo>
                <a:lnTo>
                  <a:pt x="1762" y="87246"/>
                </a:lnTo>
                <a:lnTo>
                  <a:pt x="35194" y="111310"/>
                </a:lnTo>
                <a:lnTo>
                  <a:pt x="44424" y="111836"/>
                </a:lnTo>
                <a:lnTo>
                  <a:pt x="53433" y="111250"/>
                </a:lnTo>
                <a:lnTo>
                  <a:pt x="61409" y="109493"/>
                </a:lnTo>
                <a:lnTo>
                  <a:pt x="68354" y="106564"/>
                </a:lnTo>
                <a:lnTo>
                  <a:pt x="74269" y="102463"/>
                </a:lnTo>
                <a:lnTo>
                  <a:pt x="77759" y="99440"/>
                </a:lnTo>
                <a:lnTo>
                  <a:pt x="44577" y="99440"/>
                </a:lnTo>
                <a:lnTo>
                  <a:pt x="33213" y="98240"/>
                </a:lnTo>
                <a:lnTo>
                  <a:pt x="24363" y="94640"/>
                </a:lnTo>
                <a:lnTo>
                  <a:pt x="18025" y="88639"/>
                </a:lnTo>
                <a:lnTo>
                  <a:pt x="14198" y="80238"/>
                </a:lnTo>
                <a:close/>
              </a:path>
              <a:path w="85089" h="112395">
                <a:moveTo>
                  <a:pt x="76156" y="12395"/>
                </a:moveTo>
                <a:lnTo>
                  <a:pt x="50520" y="12395"/>
                </a:lnTo>
                <a:lnTo>
                  <a:pt x="56146" y="13957"/>
                </a:lnTo>
                <a:lnTo>
                  <a:pt x="64909" y="20192"/>
                </a:lnTo>
                <a:lnTo>
                  <a:pt x="67094" y="24574"/>
                </a:lnTo>
                <a:lnTo>
                  <a:pt x="67094" y="35255"/>
                </a:lnTo>
                <a:lnTo>
                  <a:pt x="65481" y="39395"/>
                </a:lnTo>
                <a:lnTo>
                  <a:pt x="59029" y="45834"/>
                </a:lnTo>
                <a:lnTo>
                  <a:pt x="53848" y="47447"/>
                </a:lnTo>
                <a:lnTo>
                  <a:pt x="29311" y="47447"/>
                </a:lnTo>
                <a:lnTo>
                  <a:pt x="29311" y="59842"/>
                </a:lnTo>
                <a:lnTo>
                  <a:pt x="46545" y="59842"/>
                </a:lnTo>
                <a:lnTo>
                  <a:pt x="57322" y="61051"/>
                </a:lnTo>
                <a:lnTo>
                  <a:pt x="65022" y="64679"/>
                </a:lnTo>
                <a:lnTo>
                  <a:pt x="69643" y="70724"/>
                </a:lnTo>
                <a:lnTo>
                  <a:pt x="71183" y="79184"/>
                </a:lnTo>
                <a:lnTo>
                  <a:pt x="71183" y="85432"/>
                </a:lnTo>
                <a:lnTo>
                  <a:pt x="68757" y="90373"/>
                </a:lnTo>
                <a:lnTo>
                  <a:pt x="59080" y="97624"/>
                </a:lnTo>
                <a:lnTo>
                  <a:pt x="52641" y="99440"/>
                </a:lnTo>
                <a:lnTo>
                  <a:pt x="77759" y="99440"/>
                </a:lnTo>
                <a:lnTo>
                  <a:pt x="81483" y="96215"/>
                </a:lnTo>
                <a:lnTo>
                  <a:pt x="85038" y="88639"/>
                </a:lnTo>
                <a:lnTo>
                  <a:pt x="85043" y="79184"/>
                </a:lnTo>
                <a:lnTo>
                  <a:pt x="84105" y="70683"/>
                </a:lnTo>
                <a:lnTo>
                  <a:pt x="81189" y="63466"/>
                </a:lnTo>
                <a:lnTo>
                  <a:pt x="76327" y="57838"/>
                </a:lnTo>
                <a:lnTo>
                  <a:pt x="69519" y="53797"/>
                </a:lnTo>
                <a:lnTo>
                  <a:pt x="69519" y="50469"/>
                </a:lnTo>
                <a:lnTo>
                  <a:pt x="77076" y="46240"/>
                </a:lnTo>
                <a:lnTo>
                  <a:pt x="80848" y="38938"/>
                </a:lnTo>
                <a:lnTo>
                  <a:pt x="80750" y="20192"/>
                </a:lnTo>
                <a:lnTo>
                  <a:pt x="77597" y="13601"/>
                </a:lnTo>
                <a:lnTo>
                  <a:pt x="76156" y="12395"/>
                </a:lnTo>
                <a:close/>
              </a:path>
              <a:path w="85089" h="112395">
                <a:moveTo>
                  <a:pt x="43675" y="0"/>
                </a:moveTo>
                <a:lnTo>
                  <a:pt x="5769" y="20192"/>
                </a:lnTo>
                <a:lnTo>
                  <a:pt x="4533" y="29311"/>
                </a:lnTo>
                <a:lnTo>
                  <a:pt x="18427" y="29311"/>
                </a:lnTo>
                <a:lnTo>
                  <a:pt x="21426" y="21910"/>
                </a:lnTo>
                <a:lnTo>
                  <a:pt x="26631" y="16624"/>
                </a:lnTo>
                <a:lnTo>
                  <a:pt x="34047" y="13452"/>
                </a:lnTo>
                <a:lnTo>
                  <a:pt x="43675" y="12395"/>
                </a:lnTo>
                <a:lnTo>
                  <a:pt x="76156" y="12395"/>
                </a:lnTo>
                <a:lnTo>
                  <a:pt x="71107" y="8166"/>
                </a:lnTo>
                <a:lnTo>
                  <a:pt x="65735" y="4591"/>
                </a:lnTo>
                <a:lnTo>
                  <a:pt x="59372" y="2039"/>
                </a:lnTo>
                <a:lnTo>
                  <a:pt x="52019" y="509"/>
                </a:lnTo>
                <a:lnTo>
                  <a:pt x="43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3355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95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90" y="74803"/>
                </a:lnTo>
                <a:lnTo>
                  <a:pt x="83578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9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42673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7" y="107865"/>
                </a:lnTo>
                <a:lnTo>
                  <a:pt x="80038" y="102904"/>
                </a:lnTo>
                <a:lnTo>
                  <a:pt x="83679" y="99440"/>
                </a:lnTo>
                <a:lnTo>
                  <a:pt x="50317" y="99440"/>
                </a:lnTo>
                <a:lnTo>
                  <a:pt x="41806" y="98657"/>
                </a:lnTo>
                <a:lnTo>
                  <a:pt x="14328" y="64763"/>
                </a:lnTo>
                <a:lnTo>
                  <a:pt x="13754" y="55918"/>
                </a:lnTo>
                <a:lnTo>
                  <a:pt x="14328" y="47066"/>
                </a:lnTo>
                <a:lnTo>
                  <a:pt x="41806" y="13178"/>
                </a:lnTo>
                <a:lnTo>
                  <a:pt x="50317" y="12395"/>
                </a:lnTo>
                <a:lnTo>
                  <a:pt x="83692" y="12395"/>
                </a:lnTo>
                <a:lnTo>
                  <a:pt x="80038" y="8920"/>
                </a:lnTo>
                <a:lnTo>
                  <a:pt x="71437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4" h="112395">
                <a:moveTo>
                  <a:pt x="83692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79" y="99440"/>
                </a:lnTo>
                <a:lnTo>
                  <a:pt x="100647" y="55918"/>
                </a:lnTo>
                <a:lnTo>
                  <a:pt x="99802" y="44286"/>
                </a:lnTo>
                <a:lnTo>
                  <a:pt x="97321" y="33808"/>
                </a:lnTo>
                <a:lnTo>
                  <a:pt x="93162" y="24315"/>
                </a:lnTo>
                <a:lnTo>
                  <a:pt x="87337" y="15862"/>
                </a:lnTo>
                <a:lnTo>
                  <a:pt x="83692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60390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51" y="61963"/>
                </a:moveTo>
                <a:lnTo>
                  <a:pt x="66649" y="61963"/>
                </a:lnTo>
                <a:lnTo>
                  <a:pt x="66649" y="107899"/>
                </a:lnTo>
                <a:lnTo>
                  <a:pt x="80251" y="107899"/>
                </a:lnTo>
                <a:lnTo>
                  <a:pt x="80251" y="61963"/>
                </a:lnTo>
                <a:close/>
              </a:path>
              <a:path w="80645" h="107950">
                <a:moveTo>
                  <a:pt x="13601" y="0"/>
                </a:moveTo>
                <a:lnTo>
                  <a:pt x="0" y="0"/>
                </a:lnTo>
                <a:lnTo>
                  <a:pt x="37" y="35788"/>
                </a:lnTo>
                <a:lnTo>
                  <a:pt x="25717" y="64122"/>
                </a:lnTo>
                <a:lnTo>
                  <a:pt x="31889" y="64833"/>
                </a:lnTo>
                <a:lnTo>
                  <a:pt x="39141" y="64833"/>
                </a:lnTo>
                <a:lnTo>
                  <a:pt x="46247" y="64652"/>
                </a:lnTo>
                <a:lnTo>
                  <a:pt x="53200" y="64112"/>
                </a:lnTo>
                <a:lnTo>
                  <a:pt x="60001" y="63215"/>
                </a:lnTo>
                <a:lnTo>
                  <a:pt x="66649" y="61963"/>
                </a:lnTo>
                <a:lnTo>
                  <a:pt x="80251" y="61963"/>
                </a:lnTo>
                <a:lnTo>
                  <a:pt x="80251" y="52438"/>
                </a:lnTo>
                <a:lnTo>
                  <a:pt x="35572" y="52438"/>
                </a:lnTo>
                <a:lnTo>
                  <a:pt x="31153" y="51981"/>
                </a:lnTo>
                <a:lnTo>
                  <a:pt x="13677" y="35788"/>
                </a:lnTo>
                <a:lnTo>
                  <a:pt x="13601" y="0"/>
                </a:lnTo>
                <a:close/>
              </a:path>
              <a:path w="80645" h="107950">
                <a:moveTo>
                  <a:pt x="80251" y="0"/>
                </a:moveTo>
                <a:lnTo>
                  <a:pt x="66649" y="0"/>
                </a:lnTo>
                <a:lnTo>
                  <a:pt x="66649" y="49415"/>
                </a:lnTo>
                <a:lnTo>
                  <a:pt x="60212" y="50739"/>
                </a:lnTo>
                <a:lnTo>
                  <a:pt x="53760" y="51684"/>
                </a:lnTo>
                <a:lnTo>
                  <a:pt x="47291" y="52249"/>
                </a:lnTo>
                <a:lnTo>
                  <a:pt x="40805" y="52438"/>
                </a:lnTo>
                <a:lnTo>
                  <a:pt x="80251" y="52438"/>
                </a:lnTo>
                <a:lnTo>
                  <a:pt x="80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6813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3" y="58635"/>
                </a:lnTo>
                <a:lnTo>
                  <a:pt x="87503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3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3" y="107899"/>
                </a:lnTo>
                <a:lnTo>
                  <a:pt x="87503" y="58635"/>
                </a:lnTo>
                <a:close/>
              </a:path>
              <a:path w="87629" h="107950">
                <a:moveTo>
                  <a:pt x="87503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3" y="45935"/>
                </a:lnTo>
                <a:lnTo>
                  <a:pt x="875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77700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07214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5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00420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891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40" y="13178"/>
                </a:lnTo>
                <a:lnTo>
                  <a:pt x="66235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40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53848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4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297" y="107899"/>
                </a:lnTo>
                <a:lnTo>
                  <a:pt x="30338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4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4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38" y="91427"/>
                </a:lnTo>
                <a:lnTo>
                  <a:pt x="71475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99530" y="6418638"/>
            <a:ext cx="109220" cy="134620"/>
          </a:xfrm>
          <a:custGeom>
            <a:avLst/>
            <a:gdLst/>
            <a:ahLst/>
            <a:cxnLst/>
            <a:rect l="l" t="t" r="r" b="b"/>
            <a:pathLst>
              <a:path w="109220" h="134620">
                <a:moveTo>
                  <a:pt x="108648" y="95503"/>
                </a:moveTo>
                <a:lnTo>
                  <a:pt x="0" y="95503"/>
                </a:lnTo>
                <a:lnTo>
                  <a:pt x="0" y="134340"/>
                </a:lnTo>
                <a:lnTo>
                  <a:pt x="13449" y="134340"/>
                </a:lnTo>
                <a:lnTo>
                  <a:pt x="13449" y="107899"/>
                </a:lnTo>
                <a:lnTo>
                  <a:pt x="108648" y="107899"/>
                </a:lnTo>
                <a:lnTo>
                  <a:pt x="108648" y="95503"/>
                </a:lnTo>
                <a:close/>
              </a:path>
              <a:path w="109220" h="134620">
                <a:moveTo>
                  <a:pt x="108648" y="107899"/>
                </a:moveTo>
                <a:lnTo>
                  <a:pt x="95199" y="107899"/>
                </a:lnTo>
                <a:lnTo>
                  <a:pt x="95199" y="134340"/>
                </a:lnTo>
                <a:lnTo>
                  <a:pt x="108648" y="134340"/>
                </a:lnTo>
                <a:lnTo>
                  <a:pt x="108648" y="107899"/>
                </a:lnTo>
                <a:close/>
              </a:path>
              <a:path w="109220" h="134620">
                <a:moveTo>
                  <a:pt x="93078" y="0"/>
                </a:moveTo>
                <a:lnTo>
                  <a:pt x="24777" y="0"/>
                </a:lnTo>
                <a:lnTo>
                  <a:pt x="24688" y="24015"/>
                </a:lnTo>
                <a:lnTo>
                  <a:pt x="23927" y="43252"/>
                </a:lnTo>
                <a:lnTo>
                  <a:pt x="21377" y="62711"/>
                </a:lnTo>
                <a:lnTo>
                  <a:pt x="17126" y="80128"/>
                </a:lnTo>
                <a:lnTo>
                  <a:pt x="11176" y="95503"/>
                </a:lnTo>
                <a:lnTo>
                  <a:pt x="25679" y="95503"/>
                </a:lnTo>
                <a:lnTo>
                  <a:pt x="30970" y="80778"/>
                </a:lnTo>
                <a:lnTo>
                  <a:pt x="34748" y="63955"/>
                </a:lnTo>
                <a:lnTo>
                  <a:pt x="37014" y="45035"/>
                </a:lnTo>
                <a:lnTo>
                  <a:pt x="37769" y="24015"/>
                </a:lnTo>
                <a:lnTo>
                  <a:pt x="37769" y="12382"/>
                </a:lnTo>
                <a:lnTo>
                  <a:pt x="93078" y="12382"/>
                </a:lnTo>
                <a:lnTo>
                  <a:pt x="93078" y="0"/>
                </a:lnTo>
                <a:close/>
              </a:path>
              <a:path w="109220" h="134620">
                <a:moveTo>
                  <a:pt x="93078" y="12382"/>
                </a:moveTo>
                <a:lnTo>
                  <a:pt x="79629" y="12382"/>
                </a:lnTo>
                <a:lnTo>
                  <a:pt x="79629" y="95503"/>
                </a:lnTo>
                <a:lnTo>
                  <a:pt x="93078" y="95503"/>
                </a:lnTo>
                <a:lnTo>
                  <a:pt x="93078" y="12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26009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36181" y="6416669"/>
            <a:ext cx="92710" cy="112395"/>
          </a:xfrm>
          <a:custGeom>
            <a:avLst/>
            <a:gdLst/>
            <a:ahLst/>
            <a:cxnLst/>
            <a:rect l="l" t="t" r="r" b="b"/>
            <a:pathLst>
              <a:path w="92709" h="112395">
                <a:moveTo>
                  <a:pt x="50012" y="0"/>
                </a:moveTo>
                <a:lnTo>
                  <a:pt x="13296" y="15570"/>
                </a:lnTo>
                <a:lnTo>
                  <a:pt x="0" y="55918"/>
                </a:lnTo>
                <a:lnTo>
                  <a:pt x="821" y="67726"/>
                </a:lnTo>
                <a:lnTo>
                  <a:pt x="20369" y="103074"/>
                </a:lnTo>
                <a:lnTo>
                  <a:pt x="49860" y="111823"/>
                </a:lnTo>
                <a:lnTo>
                  <a:pt x="58090" y="111271"/>
                </a:lnTo>
                <a:lnTo>
                  <a:pt x="65541" y="109613"/>
                </a:lnTo>
                <a:lnTo>
                  <a:pt x="72216" y="106851"/>
                </a:lnTo>
                <a:lnTo>
                  <a:pt x="78117" y="102984"/>
                </a:lnTo>
                <a:lnTo>
                  <a:pt x="81843" y="99441"/>
                </a:lnTo>
                <a:lnTo>
                  <a:pt x="49860" y="99441"/>
                </a:lnTo>
                <a:lnTo>
                  <a:pt x="41487" y="98660"/>
                </a:lnTo>
                <a:lnTo>
                  <a:pt x="14312" y="64825"/>
                </a:lnTo>
                <a:lnTo>
                  <a:pt x="13741" y="55918"/>
                </a:lnTo>
                <a:lnTo>
                  <a:pt x="14317" y="47066"/>
                </a:lnTo>
                <a:lnTo>
                  <a:pt x="41635" y="13178"/>
                </a:lnTo>
                <a:lnTo>
                  <a:pt x="50012" y="12395"/>
                </a:lnTo>
                <a:lnTo>
                  <a:pt x="82062" y="12395"/>
                </a:lnTo>
                <a:lnTo>
                  <a:pt x="77216" y="8089"/>
                </a:lnTo>
                <a:lnTo>
                  <a:pt x="71436" y="4548"/>
                </a:lnTo>
                <a:lnTo>
                  <a:pt x="64976" y="2020"/>
                </a:lnTo>
                <a:lnTo>
                  <a:pt x="57835" y="505"/>
                </a:lnTo>
                <a:lnTo>
                  <a:pt x="50012" y="0"/>
                </a:lnTo>
                <a:close/>
              </a:path>
              <a:path w="92709" h="112395">
                <a:moveTo>
                  <a:pt x="92633" y="79184"/>
                </a:moveTo>
                <a:lnTo>
                  <a:pt x="78270" y="79184"/>
                </a:lnTo>
                <a:lnTo>
                  <a:pt x="76466" y="85534"/>
                </a:lnTo>
                <a:lnTo>
                  <a:pt x="73139" y="90500"/>
                </a:lnTo>
                <a:lnTo>
                  <a:pt x="63461" y="97650"/>
                </a:lnTo>
                <a:lnTo>
                  <a:pt x="57315" y="99441"/>
                </a:lnTo>
                <a:lnTo>
                  <a:pt x="81843" y="99441"/>
                </a:lnTo>
                <a:lnTo>
                  <a:pt x="83168" y="98181"/>
                </a:lnTo>
                <a:lnTo>
                  <a:pt x="87271" y="92613"/>
                </a:lnTo>
                <a:lnTo>
                  <a:pt x="90426" y="86280"/>
                </a:lnTo>
                <a:lnTo>
                  <a:pt x="92633" y="79184"/>
                </a:lnTo>
                <a:close/>
              </a:path>
              <a:path w="92709" h="112395">
                <a:moveTo>
                  <a:pt x="82062" y="12395"/>
                </a:moveTo>
                <a:lnTo>
                  <a:pt x="50012" y="12395"/>
                </a:lnTo>
                <a:lnTo>
                  <a:pt x="59468" y="13509"/>
                </a:lnTo>
                <a:lnTo>
                  <a:pt x="67129" y="16852"/>
                </a:lnTo>
                <a:lnTo>
                  <a:pt x="72994" y="22425"/>
                </a:lnTo>
                <a:lnTo>
                  <a:pt x="77063" y="30226"/>
                </a:lnTo>
                <a:lnTo>
                  <a:pt x="91427" y="30226"/>
                </a:lnTo>
                <a:lnTo>
                  <a:pt x="89288" y="23570"/>
                </a:lnTo>
                <a:lnTo>
                  <a:pt x="86207" y="17662"/>
                </a:lnTo>
                <a:lnTo>
                  <a:pt x="82183" y="12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815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390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2961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90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893" y="107899"/>
                </a:lnTo>
                <a:lnTo>
                  <a:pt x="25082" y="74803"/>
                </a:lnTo>
                <a:lnTo>
                  <a:pt x="86272" y="74803"/>
                </a:lnTo>
                <a:lnTo>
                  <a:pt x="81968" y="62407"/>
                </a:lnTo>
                <a:lnTo>
                  <a:pt x="29159" y="62407"/>
                </a:lnTo>
                <a:lnTo>
                  <a:pt x="45631" y="13906"/>
                </a:lnTo>
                <a:lnTo>
                  <a:pt x="65128" y="13906"/>
                </a:lnTo>
                <a:lnTo>
                  <a:pt x="60299" y="0"/>
                </a:lnTo>
                <a:close/>
              </a:path>
              <a:path w="97790" h="107950">
                <a:moveTo>
                  <a:pt x="86272" y="74803"/>
                </a:moveTo>
                <a:lnTo>
                  <a:pt x="72377" y="74803"/>
                </a:lnTo>
                <a:lnTo>
                  <a:pt x="83566" y="107899"/>
                </a:lnTo>
                <a:lnTo>
                  <a:pt x="97764" y="107899"/>
                </a:lnTo>
                <a:lnTo>
                  <a:pt x="86272" y="74803"/>
                </a:lnTo>
                <a:close/>
              </a:path>
              <a:path w="97790" h="107950">
                <a:moveTo>
                  <a:pt x="65128" y="13906"/>
                </a:moveTo>
                <a:lnTo>
                  <a:pt x="51676" y="13906"/>
                </a:lnTo>
                <a:lnTo>
                  <a:pt x="68148" y="62407"/>
                </a:lnTo>
                <a:lnTo>
                  <a:pt x="81968" y="62407"/>
                </a:lnTo>
                <a:lnTo>
                  <a:pt x="65128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4415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46963" y="6539644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449" y="0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59168" y="651995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65969" y="64183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49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038054" y="6418638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03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78243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112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112" y="107899"/>
                </a:lnTo>
                <a:lnTo>
                  <a:pt x="88112" y="16471"/>
                </a:lnTo>
                <a:close/>
              </a:path>
              <a:path w="88265" h="107950">
                <a:moveTo>
                  <a:pt x="88112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112" y="16471"/>
                </a:lnTo>
                <a:lnTo>
                  <a:pt x="88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884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9" y="107865"/>
                </a:lnTo>
                <a:lnTo>
                  <a:pt x="80044" y="102904"/>
                </a:lnTo>
                <a:lnTo>
                  <a:pt x="83689" y="99440"/>
                </a:lnTo>
                <a:lnTo>
                  <a:pt x="50317" y="99440"/>
                </a:lnTo>
                <a:lnTo>
                  <a:pt x="41808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08" y="13178"/>
                </a:lnTo>
                <a:lnTo>
                  <a:pt x="50317" y="12395"/>
                </a:lnTo>
                <a:lnTo>
                  <a:pt x="83701" y="12395"/>
                </a:lnTo>
                <a:lnTo>
                  <a:pt x="80044" y="8920"/>
                </a:lnTo>
                <a:lnTo>
                  <a:pt x="71439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1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89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1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11123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26121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356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65205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58404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47101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063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2" y="102947"/>
                </a:lnTo>
                <a:lnTo>
                  <a:pt x="50317" y="111836"/>
                </a:lnTo>
                <a:lnTo>
                  <a:pt x="61533" y="110843"/>
                </a:lnTo>
                <a:lnTo>
                  <a:pt x="71443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17" y="99440"/>
                </a:lnTo>
                <a:lnTo>
                  <a:pt x="41814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4" y="13178"/>
                </a:lnTo>
                <a:lnTo>
                  <a:pt x="50317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3" y="3963"/>
                </a:lnTo>
                <a:lnTo>
                  <a:pt x="61481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17" y="12395"/>
                </a:lnTo>
                <a:lnTo>
                  <a:pt x="58833" y="13178"/>
                </a:lnTo>
                <a:lnTo>
                  <a:pt x="66228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3" y="98657"/>
                </a:lnTo>
                <a:lnTo>
                  <a:pt x="50317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029092" y="6418629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73901" y="0"/>
                </a:moveTo>
                <a:lnTo>
                  <a:pt x="0" y="0"/>
                </a:lnTo>
                <a:lnTo>
                  <a:pt x="0" y="107899"/>
                </a:lnTo>
                <a:lnTo>
                  <a:pt x="46101" y="107899"/>
                </a:lnTo>
                <a:lnTo>
                  <a:pt x="54225" y="107370"/>
                </a:lnTo>
                <a:lnTo>
                  <a:pt x="61379" y="105784"/>
                </a:lnTo>
                <a:lnTo>
                  <a:pt x="67560" y="103141"/>
                </a:lnTo>
                <a:lnTo>
                  <a:pt x="72771" y="99440"/>
                </a:lnTo>
                <a:lnTo>
                  <a:pt x="76828" y="95808"/>
                </a:lnTo>
                <a:lnTo>
                  <a:pt x="13601" y="95808"/>
                </a:lnTo>
                <a:lnTo>
                  <a:pt x="13601" y="55765"/>
                </a:lnTo>
                <a:lnTo>
                  <a:pt x="75863" y="55765"/>
                </a:lnTo>
                <a:lnTo>
                  <a:pt x="72771" y="52285"/>
                </a:lnTo>
                <a:lnTo>
                  <a:pt x="67560" y="48585"/>
                </a:lnTo>
                <a:lnTo>
                  <a:pt x="61379" y="45942"/>
                </a:lnTo>
                <a:lnTo>
                  <a:pt x="54225" y="44356"/>
                </a:lnTo>
                <a:lnTo>
                  <a:pt x="46101" y="43827"/>
                </a:lnTo>
                <a:lnTo>
                  <a:pt x="13601" y="43827"/>
                </a:lnTo>
                <a:lnTo>
                  <a:pt x="13601" y="12395"/>
                </a:lnTo>
                <a:lnTo>
                  <a:pt x="73901" y="12395"/>
                </a:lnTo>
                <a:lnTo>
                  <a:pt x="73901" y="0"/>
                </a:lnTo>
                <a:close/>
              </a:path>
              <a:path w="82550" h="107950">
                <a:moveTo>
                  <a:pt x="75863" y="55765"/>
                </a:moveTo>
                <a:lnTo>
                  <a:pt x="43827" y="55765"/>
                </a:lnTo>
                <a:lnTo>
                  <a:pt x="54671" y="57013"/>
                </a:lnTo>
                <a:lnTo>
                  <a:pt x="62418" y="60755"/>
                </a:lnTo>
                <a:lnTo>
                  <a:pt x="67068" y="66990"/>
                </a:lnTo>
                <a:lnTo>
                  <a:pt x="68618" y="75717"/>
                </a:lnTo>
                <a:lnTo>
                  <a:pt x="68618" y="82257"/>
                </a:lnTo>
                <a:lnTo>
                  <a:pt x="66675" y="87248"/>
                </a:lnTo>
                <a:lnTo>
                  <a:pt x="58915" y="94106"/>
                </a:lnTo>
                <a:lnTo>
                  <a:pt x="52590" y="95808"/>
                </a:lnTo>
                <a:lnTo>
                  <a:pt x="76828" y="95808"/>
                </a:lnTo>
                <a:lnTo>
                  <a:pt x="79070" y="93802"/>
                </a:lnTo>
                <a:lnTo>
                  <a:pt x="82219" y="85940"/>
                </a:lnTo>
                <a:lnTo>
                  <a:pt x="82207" y="75717"/>
                </a:lnTo>
                <a:lnTo>
                  <a:pt x="81629" y="68725"/>
                </a:lnTo>
                <a:lnTo>
                  <a:pt x="79857" y="62415"/>
                </a:lnTo>
                <a:lnTo>
                  <a:pt x="76904" y="56937"/>
                </a:lnTo>
                <a:lnTo>
                  <a:pt x="75863" y="557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121891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72" y="107899"/>
                </a:lnTo>
                <a:lnTo>
                  <a:pt x="38531" y="107899"/>
                </a:lnTo>
                <a:lnTo>
                  <a:pt x="62995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55" y="0"/>
                </a:moveTo>
                <a:lnTo>
                  <a:pt x="75857" y="0"/>
                </a:lnTo>
                <a:lnTo>
                  <a:pt x="48806" y="56667"/>
                </a:lnTo>
                <a:lnTo>
                  <a:pt x="62995" y="56667"/>
                </a:lnTo>
                <a:lnTo>
                  <a:pt x="90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224202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38" y="61963"/>
                </a:moveTo>
                <a:lnTo>
                  <a:pt x="66636" y="61963"/>
                </a:lnTo>
                <a:lnTo>
                  <a:pt x="66636" y="107899"/>
                </a:lnTo>
                <a:lnTo>
                  <a:pt x="80238" y="107899"/>
                </a:lnTo>
                <a:lnTo>
                  <a:pt x="80238" y="61963"/>
                </a:lnTo>
                <a:close/>
              </a:path>
              <a:path w="80645" h="107950">
                <a:moveTo>
                  <a:pt x="13589" y="0"/>
                </a:moveTo>
                <a:lnTo>
                  <a:pt x="0" y="0"/>
                </a:lnTo>
                <a:lnTo>
                  <a:pt x="34" y="35788"/>
                </a:lnTo>
                <a:lnTo>
                  <a:pt x="25704" y="64122"/>
                </a:lnTo>
                <a:lnTo>
                  <a:pt x="31876" y="64833"/>
                </a:lnTo>
                <a:lnTo>
                  <a:pt x="39128" y="64833"/>
                </a:lnTo>
                <a:lnTo>
                  <a:pt x="46234" y="64652"/>
                </a:lnTo>
                <a:lnTo>
                  <a:pt x="53187" y="64112"/>
                </a:lnTo>
                <a:lnTo>
                  <a:pt x="59988" y="63215"/>
                </a:lnTo>
                <a:lnTo>
                  <a:pt x="66636" y="61963"/>
                </a:lnTo>
                <a:lnTo>
                  <a:pt x="80238" y="61963"/>
                </a:lnTo>
                <a:lnTo>
                  <a:pt x="80238" y="52438"/>
                </a:lnTo>
                <a:lnTo>
                  <a:pt x="35560" y="52438"/>
                </a:lnTo>
                <a:lnTo>
                  <a:pt x="31153" y="51981"/>
                </a:lnTo>
                <a:lnTo>
                  <a:pt x="13665" y="35788"/>
                </a:lnTo>
                <a:lnTo>
                  <a:pt x="13589" y="0"/>
                </a:lnTo>
                <a:close/>
              </a:path>
              <a:path w="80645" h="107950">
                <a:moveTo>
                  <a:pt x="80238" y="0"/>
                </a:moveTo>
                <a:lnTo>
                  <a:pt x="66636" y="0"/>
                </a:lnTo>
                <a:lnTo>
                  <a:pt x="66636" y="49415"/>
                </a:lnTo>
                <a:lnTo>
                  <a:pt x="60207" y="50739"/>
                </a:lnTo>
                <a:lnTo>
                  <a:pt x="53757" y="51684"/>
                </a:lnTo>
                <a:lnTo>
                  <a:pt x="47286" y="52249"/>
                </a:lnTo>
                <a:lnTo>
                  <a:pt x="40792" y="52438"/>
                </a:lnTo>
                <a:lnTo>
                  <a:pt x="80238" y="52438"/>
                </a:lnTo>
                <a:lnTo>
                  <a:pt x="802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331949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095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589" y="95503"/>
                </a:lnTo>
                <a:lnTo>
                  <a:pt x="13589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589" y="45783"/>
                </a:lnTo>
                <a:lnTo>
                  <a:pt x="13589" y="12382"/>
                </a:lnTo>
                <a:lnTo>
                  <a:pt x="75095" y="12382"/>
                </a:lnTo>
                <a:lnTo>
                  <a:pt x="75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43047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45474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657310" y="6418634"/>
            <a:ext cx="84455" cy="107950"/>
          </a:xfrm>
          <a:custGeom>
            <a:avLst/>
            <a:gdLst/>
            <a:ahLst/>
            <a:cxnLst/>
            <a:rect l="l" t="t" r="r" b="b"/>
            <a:pathLst>
              <a:path w="84454" h="107950">
                <a:moveTo>
                  <a:pt x="84023" y="0"/>
                </a:moveTo>
                <a:lnTo>
                  <a:pt x="36271" y="0"/>
                </a:lnTo>
                <a:lnTo>
                  <a:pt x="28219" y="514"/>
                </a:lnTo>
                <a:lnTo>
                  <a:pt x="749" y="21463"/>
                </a:lnTo>
                <a:lnTo>
                  <a:pt x="749" y="31432"/>
                </a:lnTo>
                <a:lnTo>
                  <a:pt x="1779" y="40812"/>
                </a:lnTo>
                <a:lnTo>
                  <a:pt x="4870" y="48547"/>
                </a:lnTo>
                <a:lnTo>
                  <a:pt x="10018" y="54637"/>
                </a:lnTo>
                <a:lnTo>
                  <a:pt x="17221" y="59080"/>
                </a:lnTo>
                <a:lnTo>
                  <a:pt x="0" y="107899"/>
                </a:lnTo>
                <a:lnTo>
                  <a:pt x="14058" y="107899"/>
                </a:lnTo>
                <a:lnTo>
                  <a:pt x="30213" y="62255"/>
                </a:lnTo>
                <a:lnTo>
                  <a:pt x="84023" y="62255"/>
                </a:lnTo>
                <a:lnTo>
                  <a:pt x="84023" y="50622"/>
                </a:lnTo>
                <a:lnTo>
                  <a:pt x="38226" y="50622"/>
                </a:lnTo>
                <a:lnTo>
                  <a:pt x="27849" y="49422"/>
                </a:lnTo>
                <a:lnTo>
                  <a:pt x="20435" y="45823"/>
                </a:lnTo>
                <a:lnTo>
                  <a:pt x="15986" y="39826"/>
                </a:lnTo>
                <a:lnTo>
                  <a:pt x="14503" y="31432"/>
                </a:lnTo>
                <a:lnTo>
                  <a:pt x="14503" y="25082"/>
                </a:lnTo>
                <a:lnTo>
                  <a:pt x="16370" y="20269"/>
                </a:lnTo>
                <a:lnTo>
                  <a:pt x="23825" y="13728"/>
                </a:lnTo>
                <a:lnTo>
                  <a:pt x="29870" y="12090"/>
                </a:lnTo>
                <a:lnTo>
                  <a:pt x="84023" y="12090"/>
                </a:lnTo>
                <a:lnTo>
                  <a:pt x="84023" y="0"/>
                </a:lnTo>
                <a:close/>
              </a:path>
              <a:path w="84454" h="107950">
                <a:moveTo>
                  <a:pt x="84023" y="62255"/>
                </a:moveTo>
                <a:lnTo>
                  <a:pt x="30213" y="62255"/>
                </a:lnTo>
                <a:lnTo>
                  <a:pt x="33045" y="62560"/>
                </a:lnTo>
                <a:lnTo>
                  <a:pt x="35966" y="62712"/>
                </a:lnTo>
                <a:lnTo>
                  <a:pt x="70421" y="62712"/>
                </a:lnTo>
                <a:lnTo>
                  <a:pt x="70421" y="107899"/>
                </a:lnTo>
                <a:lnTo>
                  <a:pt x="84023" y="107899"/>
                </a:lnTo>
                <a:lnTo>
                  <a:pt x="84023" y="62255"/>
                </a:lnTo>
                <a:close/>
              </a:path>
              <a:path w="84454" h="107950">
                <a:moveTo>
                  <a:pt x="84023" y="12090"/>
                </a:moveTo>
                <a:lnTo>
                  <a:pt x="70421" y="12090"/>
                </a:lnTo>
                <a:lnTo>
                  <a:pt x="70421" y="50622"/>
                </a:lnTo>
                <a:lnTo>
                  <a:pt x="84023" y="50622"/>
                </a:lnTo>
                <a:lnTo>
                  <a:pt x="84023" y="120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98356" y="544080"/>
            <a:ext cx="233679" cy="282575"/>
          </a:xfrm>
          <a:custGeom>
            <a:avLst/>
            <a:gdLst/>
            <a:ahLst/>
            <a:cxnLst/>
            <a:rect l="l" t="t" r="r" b="b"/>
            <a:pathLst>
              <a:path w="233680" h="282575">
                <a:moveTo>
                  <a:pt x="126110" y="0"/>
                </a:moveTo>
                <a:lnTo>
                  <a:pt x="73437" y="9817"/>
                </a:lnTo>
                <a:lnTo>
                  <a:pt x="33527" y="39255"/>
                </a:lnTo>
                <a:lnTo>
                  <a:pt x="8381" y="84304"/>
                </a:lnTo>
                <a:lnTo>
                  <a:pt x="0" y="140982"/>
                </a:lnTo>
                <a:lnTo>
                  <a:pt x="2071" y="170772"/>
                </a:lnTo>
                <a:lnTo>
                  <a:pt x="18645" y="221635"/>
                </a:lnTo>
                <a:lnTo>
                  <a:pt x="51363" y="259873"/>
                </a:lnTo>
                <a:lnTo>
                  <a:pt x="97655" y="279498"/>
                </a:lnTo>
                <a:lnTo>
                  <a:pt x="125729" y="281952"/>
                </a:lnTo>
                <a:lnTo>
                  <a:pt x="146470" y="280557"/>
                </a:lnTo>
                <a:lnTo>
                  <a:pt x="165258" y="276375"/>
                </a:lnTo>
                <a:lnTo>
                  <a:pt x="182094" y="269410"/>
                </a:lnTo>
                <a:lnTo>
                  <a:pt x="196976" y="259664"/>
                </a:lnTo>
                <a:lnTo>
                  <a:pt x="206379" y="250710"/>
                </a:lnTo>
                <a:lnTo>
                  <a:pt x="125729" y="250710"/>
                </a:lnTo>
                <a:lnTo>
                  <a:pt x="104620" y="248745"/>
                </a:lnTo>
                <a:lnTo>
                  <a:pt x="57721" y="219265"/>
                </a:lnTo>
                <a:lnTo>
                  <a:pt x="40433" y="183981"/>
                </a:lnTo>
                <a:lnTo>
                  <a:pt x="34670" y="140982"/>
                </a:lnTo>
                <a:lnTo>
                  <a:pt x="36123" y="118670"/>
                </a:lnTo>
                <a:lnTo>
                  <a:pt x="47744" y="79617"/>
                </a:lnTo>
                <a:lnTo>
                  <a:pt x="70889" y="49042"/>
                </a:lnTo>
                <a:lnTo>
                  <a:pt x="126110" y="31254"/>
                </a:lnTo>
                <a:lnTo>
                  <a:pt x="206916" y="31254"/>
                </a:lnTo>
                <a:lnTo>
                  <a:pt x="194690" y="20383"/>
                </a:lnTo>
                <a:lnTo>
                  <a:pt x="180117" y="11471"/>
                </a:lnTo>
                <a:lnTo>
                  <a:pt x="163829" y="5100"/>
                </a:lnTo>
                <a:lnTo>
                  <a:pt x="145827" y="1275"/>
                </a:lnTo>
                <a:lnTo>
                  <a:pt x="126110" y="0"/>
                </a:lnTo>
                <a:close/>
              </a:path>
              <a:path w="233680" h="282575">
                <a:moveTo>
                  <a:pt x="233552" y="199656"/>
                </a:moveTo>
                <a:lnTo>
                  <a:pt x="197357" y="199656"/>
                </a:lnTo>
                <a:lnTo>
                  <a:pt x="193214" y="211003"/>
                </a:lnTo>
                <a:lnTo>
                  <a:pt x="187642" y="221038"/>
                </a:lnTo>
                <a:lnTo>
                  <a:pt x="151447" y="247327"/>
                </a:lnTo>
                <a:lnTo>
                  <a:pt x="125729" y="250710"/>
                </a:lnTo>
                <a:lnTo>
                  <a:pt x="206379" y="250710"/>
                </a:lnTo>
                <a:lnTo>
                  <a:pt x="209692" y="247555"/>
                </a:lnTo>
                <a:lnTo>
                  <a:pt x="220027" y="233518"/>
                </a:lnTo>
                <a:lnTo>
                  <a:pt x="227980" y="217551"/>
                </a:lnTo>
                <a:lnTo>
                  <a:pt x="233552" y="199656"/>
                </a:lnTo>
                <a:close/>
              </a:path>
              <a:path w="233680" h="282575">
                <a:moveTo>
                  <a:pt x="206916" y="31254"/>
                </a:moveTo>
                <a:lnTo>
                  <a:pt x="126110" y="31254"/>
                </a:lnTo>
                <a:lnTo>
                  <a:pt x="149947" y="34062"/>
                </a:lnTo>
                <a:lnTo>
                  <a:pt x="169259" y="42489"/>
                </a:lnTo>
                <a:lnTo>
                  <a:pt x="184046" y="56538"/>
                </a:lnTo>
                <a:lnTo>
                  <a:pt x="194309" y="76212"/>
                </a:lnTo>
                <a:lnTo>
                  <a:pt x="230504" y="76212"/>
                </a:lnTo>
                <a:lnTo>
                  <a:pt x="225123" y="59431"/>
                </a:lnTo>
                <a:lnTo>
                  <a:pt x="217360" y="44535"/>
                </a:lnTo>
                <a:lnTo>
                  <a:pt x="207216" y="31521"/>
                </a:lnTo>
                <a:lnTo>
                  <a:pt x="206916" y="3125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64881" y="579526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4">
                <a:moveTo>
                  <a:pt x="0" y="0"/>
                </a:moveTo>
                <a:lnTo>
                  <a:pt x="0" y="241541"/>
                </a:lnTo>
              </a:path>
            </a:pathLst>
          </a:custGeom>
          <a:ln w="342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57820" y="564286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59" y="0"/>
                </a:lnTo>
              </a:path>
            </a:pathLst>
          </a:custGeom>
          <a:ln w="304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99374" y="544080"/>
            <a:ext cx="254000" cy="282575"/>
          </a:xfrm>
          <a:custGeom>
            <a:avLst/>
            <a:gdLst/>
            <a:ahLst/>
            <a:cxnLst/>
            <a:rect l="l" t="t" r="r" b="b"/>
            <a:pathLst>
              <a:path w="254000" h="282575">
                <a:moveTo>
                  <a:pt x="126872" y="0"/>
                </a:moveTo>
                <a:lnTo>
                  <a:pt x="73385" y="9959"/>
                </a:lnTo>
                <a:lnTo>
                  <a:pt x="33337" y="39827"/>
                </a:lnTo>
                <a:lnTo>
                  <a:pt x="8334" y="85023"/>
                </a:lnTo>
                <a:lnTo>
                  <a:pt x="0" y="140982"/>
                </a:lnTo>
                <a:lnTo>
                  <a:pt x="2083" y="170305"/>
                </a:lnTo>
                <a:lnTo>
                  <a:pt x="18752" y="220874"/>
                </a:lnTo>
                <a:lnTo>
                  <a:pt x="51683" y="259546"/>
                </a:lnTo>
                <a:lnTo>
                  <a:pt x="98447" y="279462"/>
                </a:lnTo>
                <a:lnTo>
                  <a:pt x="126872" y="281952"/>
                </a:lnTo>
                <a:lnTo>
                  <a:pt x="155131" y="279452"/>
                </a:lnTo>
                <a:lnTo>
                  <a:pt x="180108" y="271949"/>
                </a:lnTo>
                <a:lnTo>
                  <a:pt x="201803" y="259444"/>
                </a:lnTo>
                <a:lnTo>
                  <a:pt x="210988" y="250710"/>
                </a:lnTo>
                <a:lnTo>
                  <a:pt x="126872" y="250710"/>
                </a:lnTo>
                <a:lnTo>
                  <a:pt x="105417" y="248732"/>
                </a:lnTo>
                <a:lnTo>
                  <a:pt x="57911" y="219075"/>
                </a:lnTo>
                <a:lnTo>
                  <a:pt x="40481" y="183738"/>
                </a:lnTo>
                <a:lnTo>
                  <a:pt x="34670" y="140982"/>
                </a:lnTo>
                <a:lnTo>
                  <a:pt x="36123" y="118670"/>
                </a:lnTo>
                <a:lnTo>
                  <a:pt x="47744" y="79617"/>
                </a:lnTo>
                <a:lnTo>
                  <a:pt x="70937" y="49042"/>
                </a:lnTo>
                <a:lnTo>
                  <a:pt x="126872" y="31254"/>
                </a:lnTo>
                <a:lnTo>
                  <a:pt x="210999" y="31254"/>
                </a:lnTo>
                <a:lnTo>
                  <a:pt x="201803" y="22513"/>
                </a:lnTo>
                <a:lnTo>
                  <a:pt x="180108" y="10007"/>
                </a:lnTo>
                <a:lnTo>
                  <a:pt x="155131" y="2502"/>
                </a:lnTo>
                <a:lnTo>
                  <a:pt x="126872" y="0"/>
                </a:lnTo>
                <a:close/>
              </a:path>
              <a:path w="254000" h="282575">
                <a:moveTo>
                  <a:pt x="210999" y="31254"/>
                </a:moveTo>
                <a:lnTo>
                  <a:pt x="126872" y="31254"/>
                </a:lnTo>
                <a:lnTo>
                  <a:pt x="148328" y="33231"/>
                </a:lnTo>
                <a:lnTo>
                  <a:pt x="166973" y="39160"/>
                </a:lnTo>
                <a:lnTo>
                  <a:pt x="206001" y="79617"/>
                </a:lnTo>
                <a:lnTo>
                  <a:pt x="217622" y="118670"/>
                </a:lnTo>
                <a:lnTo>
                  <a:pt x="219074" y="140982"/>
                </a:lnTo>
                <a:lnTo>
                  <a:pt x="217622" y="163287"/>
                </a:lnTo>
                <a:lnTo>
                  <a:pt x="206001" y="202335"/>
                </a:lnTo>
                <a:lnTo>
                  <a:pt x="182808" y="232912"/>
                </a:lnTo>
                <a:lnTo>
                  <a:pt x="126872" y="250710"/>
                </a:lnTo>
                <a:lnTo>
                  <a:pt x="210988" y="250710"/>
                </a:lnTo>
                <a:lnTo>
                  <a:pt x="234881" y="220628"/>
                </a:lnTo>
                <a:lnTo>
                  <a:pt x="251648" y="170147"/>
                </a:lnTo>
                <a:lnTo>
                  <a:pt x="253745" y="140982"/>
                </a:lnTo>
                <a:lnTo>
                  <a:pt x="251648" y="111812"/>
                </a:lnTo>
                <a:lnTo>
                  <a:pt x="245359" y="85261"/>
                </a:lnTo>
                <a:lnTo>
                  <a:pt x="234881" y="61329"/>
                </a:lnTo>
                <a:lnTo>
                  <a:pt x="220217" y="40017"/>
                </a:lnTo>
                <a:lnTo>
                  <a:pt x="210999" y="3125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708734" y="549046"/>
            <a:ext cx="222250" cy="272415"/>
          </a:xfrm>
          <a:custGeom>
            <a:avLst/>
            <a:gdLst/>
            <a:ahLst/>
            <a:cxnLst/>
            <a:rect l="l" t="t" r="r" b="b"/>
            <a:pathLst>
              <a:path w="222250" h="272415">
                <a:moveTo>
                  <a:pt x="33528" y="0"/>
                </a:moveTo>
                <a:lnTo>
                  <a:pt x="0" y="0"/>
                </a:lnTo>
                <a:lnTo>
                  <a:pt x="0" y="272021"/>
                </a:lnTo>
                <a:lnTo>
                  <a:pt x="53721" y="272021"/>
                </a:lnTo>
                <a:lnTo>
                  <a:pt x="76511" y="230492"/>
                </a:lnTo>
                <a:lnTo>
                  <a:pt x="33528" y="230492"/>
                </a:lnTo>
                <a:lnTo>
                  <a:pt x="33528" y="0"/>
                </a:lnTo>
                <a:close/>
              </a:path>
              <a:path w="222250" h="272415">
                <a:moveTo>
                  <a:pt x="222122" y="41528"/>
                </a:moveTo>
                <a:lnTo>
                  <a:pt x="188595" y="41529"/>
                </a:lnTo>
                <a:lnTo>
                  <a:pt x="188595" y="272021"/>
                </a:lnTo>
                <a:lnTo>
                  <a:pt x="222122" y="272021"/>
                </a:lnTo>
                <a:lnTo>
                  <a:pt x="222122" y="41528"/>
                </a:lnTo>
                <a:close/>
              </a:path>
              <a:path w="222250" h="272415">
                <a:moveTo>
                  <a:pt x="222122" y="0"/>
                </a:moveTo>
                <a:lnTo>
                  <a:pt x="168402" y="0"/>
                </a:lnTo>
                <a:lnTo>
                  <a:pt x="41910" y="230492"/>
                </a:lnTo>
                <a:lnTo>
                  <a:pt x="76511" y="230492"/>
                </a:lnTo>
                <a:lnTo>
                  <a:pt x="180213" y="41529"/>
                </a:lnTo>
                <a:lnTo>
                  <a:pt x="222122" y="41528"/>
                </a:lnTo>
                <a:lnTo>
                  <a:pt x="2221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000199" y="549046"/>
            <a:ext cx="259079" cy="272415"/>
          </a:xfrm>
          <a:custGeom>
            <a:avLst/>
            <a:gdLst/>
            <a:ahLst/>
            <a:cxnLst/>
            <a:rect l="l" t="t" r="r" b="b"/>
            <a:pathLst>
              <a:path w="259080" h="272415">
                <a:moveTo>
                  <a:pt x="57150" y="0"/>
                </a:moveTo>
                <a:lnTo>
                  <a:pt x="0" y="0"/>
                </a:lnTo>
                <a:lnTo>
                  <a:pt x="0" y="272021"/>
                </a:lnTo>
                <a:lnTo>
                  <a:pt x="33528" y="272021"/>
                </a:lnTo>
                <a:lnTo>
                  <a:pt x="33528" y="38861"/>
                </a:lnTo>
                <a:lnTo>
                  <a:pt x="78033" y="38861"/>
                </a:lnTo>
                <a:lnTo>
                  <a:pt x="57150" y="0"/>
                </a:lnTo>
                <a:close/>
              </a:path>
              <a:path w="259080" h="272415">
                <a:moveTo>
                  <a:pt x="259079" y="38861"/>
                </a:moveTo>
                <a:lnTo>
                  <a:pt x="225552" y="38861"/>
                </a:lnTo>
                <a:lnTo>
                  <a:pt x="225552" y="272021"/>
                </a:lnTo>
                <a:lnTo>
                  <a:pt x="259079" y="272021"/>
                </a:lnTo>
                <a:lnTo>
                  <a:pt x="259079" y="38861"/>
                </a:lnTo>
                <a:close/>
              </a:path>
              <a:path w="259080" h="272415">
                <a:moveTo>
                  <a:pt x="78033" y="38861"/>
                </a:moveTo>
                <a:lnTo>
                  <a:pt x="41910" y="38861"/>
                </a:lnTo>
                <a:lnTo>
                  <a:pt x="111632" y="168020"/>
                </a:lnTo>
                <a:lnTo>
                  <a:pt x="147447" y="168020"/>
                </a:lnTo>
                <a:lnTo>
                  <a:pt x="169255" y="127622"/>
                </a:lnTo>
                <a:lnTo>
                  <a:pt x="125730" y="127622"/>
                </a:lnTo>
                <a:lnTo>
                  <a:pt x="78033" y="38861"/>
                </a:lnTo>
                <a:close/>
              </a:path>
              <a:path w="259080" h="272415">
                <a:moveTo>
                  <a:pt x="259079" y="0"/>
                </a:moveTo>
                <a:lnTo>
                  <a:pt x="201549" y="0"/>
                </a:lnTo>
                <a:lnTo>
                  <a:pt x="134112" y="127622"/>
                </a:lnTo>
                <a:lnTo>
                  <a:pt x="169255" y="127622"/>
                </a:lnTo>
                <a:lnTo>
                  <a:pt x="217170" y="38861"/>
                </a:lnTo>
                <a:lnTo>
                  <a:pt x="259079" y="38861"/>
                </a:lnTo>
                <a:lnTo>
                  <a:pt x="25907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14905" y="544080"/>
            <a:ext cx="254000" cy="282575"/>
          </a:xfrm>
          <a:custGeom>
            <a:avLst/>
            <a:gdLst/>
            <a:ahLst/>
            <a:cxnLst/>
            <a:rect l="l" t="t" r="r" b="b"/>
            <a:pathLst>
              <a:path w="254000" h="282575">
                <a:moveTo>
                  <a:pt x="126873" y="0"/>
                </a:moveTo>
                <a:lnTo>
                  <a:pt x="73390" y="9959"/>
                </a:lnTo>
                <a:lnTo>
                  <a:pt x="33337" y="39827"/>
                </a:lnTo>
                <a:lnTo>
                  <a:pt x="8334" y="85023"/>
                </a:lnTo>
                <a:lnTo>
                  <a:pt x="0" y="140982"/>
                </a:lnTo>
                <a:lnTo>
                  <a:pt x="2083" y="170305"/>
                </a:lnTo>
                <a:lnTo>
                  <a:pt x="18752" y="220874"/>
                </a:lnTo>
                <a:lnTo>
                  <a:pt x="51685" y="259546"/>
                </a:lnTo>
                <a:lnTo>
                  <a:pt x="98452" y="279462"/>
                </a:lnTo>
                <a:lnTo>
                  <a:pt x="126873" y="281952"/>
                </a:lnTo>
                <a:lnTo>
                  <a:pt x="155138" y="279452"/>
                </a:lnTo>
                <a:lnTo>
                  <a:pt x="180117" y="271949"/>
                </a:lnTo>
                <a:lnTo>
                  <a:pt x="201810" y="259444"/>
                </a:lnTo>
                <a:lnTo>
                  <a:pt x="210992" y="250710"/>
                </a:lnTo>
                <a:lnTo>
                  <a:pt x="126873" y="250710"/>
                </a:lnTo>
                <a:lnTo>
                  <a:pt x="105417" y="248732"/>
                </a:lnTo>
                <a:lnTo>
                  <a:pt x="57912" y="219075"/>
                </a:lnTo>
                <a:lnTo>
                  <a:pt x="40481" y="183738"/>
                </a:lnTo>
                <a:lnTo>
                  <a:pt x="34671" y="140982"/>
                </a:lnTo>
                <a:lnTo>
                  <a:pt x="36123" y="118670"/>
                </a:lnTo>
                <a:lnTo>
                  <a:pt x="47744" y="79617"/>
                </a:lnTo>
                <a:lnTo>
                  <a:pt x="70937" y="49042"/>
                </a:lnTo>
                <a:lnTo>
                  <a:pt x="126873" y="31254"/>
                </a:lnTo>
                <a:lnTo>
                  <a:pt x="211002" y="31254"/>
                </a:lnTo>
                <a:lnTo>
                  <a:pt x="201810" y="22513"/>
                </a:lnTo>
                <a:lnTo>
                  <a:pt x="180117" y="10007"/>
                </a:lnTo>
                <a:lnTo>
                  <a:pt x="155138" y="2502"/>
                </a:lnTo>
                <a:lnTo>
                  <a:pt x="126873" y="0"/>
                </a:lnTo>
                <a:close/>
              </a:path>
              <a:path w="254000" h="282575">
                <a:moveTo>
                  <a:pt x="211002" y="31254"/>
                </a:moveTo>
                <a:lnTo>
                  <a:pt x="126873" y="31254"/>
                </a:lnTo>
                <a:lnTo>
                  <a:pt x="148328" y="33231"/>
                </a:lnTo>
                <a:lnTo>
                  <a:pt x="166973" y="39160"/>
                </a:lnTo>
                <a:lnTo>
                  <a:pt x="206001" y="79617"/>
                </a:lnTo>
                <a:lnTo>
                  <a:pt x="217622" y="118670"/>
                </a:lnTo>
                <a:lnTo>
                  <a:pt x="219075" y="140982"/>
                </a:lnTo>
                <a:lnTo>
                  <a:pt x="217622" y="163287"/>
                </a:lnTo>
                <a:lnTo>
                  <a:pt x="206001" y="202335"/>
                </a:lnTo>
                <a:lnTo>
                  <a:pt x="182808" y="232912"/>
                </a:lnTo>
                <a:lnTo>
                  <a:pt x="126873" y="250710"/>
                </a:lnTo>
                <a:lnTo>
                  <a:pt x="210992" y="250710"/>
                </a:lnTo>
                <a:lnTo>
                  <a:pt x="234886" y="220628"/>
                </a:lnTo>
                <a:lnTo>
                  <a:pt x="251650" y="170147"/>
                </a:lnTo>
                <a:lnTo>
                  <a:pt x="253746" y="140982"/>
                </a:lnTo>
                <a:lnTo>
                  <a:pt x="251650" y="111812"/>
                </a:lnTo>
                <a:lnTo>
                  <a:pt x="245364" y="85261"/>
                </a:lnTo>
                <a:lnTo>
                  <a:pt x="234886" y="61329"/>
                </a:lnTo>
                <a:lnTo>
                  <a:pt x="220218" y="40017"/>
                </a:lnTo>
                <a:lnTo>
                  <a:pt x="211002" y="3125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610561" y="544080"/>
            <a:ext cx="233679" cy="282575"/>
          </a:xfrm>
          <a:custGeom>
            <a:avLst/>
            <a:gdLst/>
            <a:ahLst/>
            <a:cxnLst/>
            <a:rect l="l" t="t" r="r" b="b"/>
            <a:pathLst>
              <a:path w="233680" h="282575">
                <a:moveTo>
                  <a:pt x="126110" y="0"/>
                </a:moveTo>
                <a:lnTo>
                  <a:pt x="73437" y="9817"/>
                </a:lnTo>
                <a:lnTo>
                  <a:pt x="33527" y="39255"/>
                </a:lnTo>
                <a:lnTo>
                  <a:pt x="8381" y="84304"/>
                </a:lnTo>
                <a:lnTo>
                  <a:pt x="0" y="140982"/>
                </a:lnTo>
                <a:lnTo>
                  <a:pt x="2071" y="170772"/>
                </a:lnTo>
                <a:lnTo>
                  <a:pt x="18645" y="221635"/>
                </a:lnTo>
                <a:lnTo>
                  <a:pt x="51363" y="259873"/>
                </a:lnTo>
                <a:lnTo>
                  <a:pt x="97655" y="279498"/>
                </a:lnTo>
                <a:lnTo>
                  <a:pt x="125729" y="281952"/>
                </a:lnTo>
                <a:lnTo>
                  <a:pt x="146470" y="280557"/>
                </a:lnTo>
                <a:lnTo>
                  <a:pt x="165258" y="276375"/>
                </a:lnTo>
                <a:lnTo>
                  <a:pt x="182094" y="269410"/>
                </a:lnTo>
                <a:lnTo>
                  <a:pt x="196976" y="259664"/>
                </a:lnTo>
                <a:lnTo>
                  <a:pt x="206379" y="250710"/>
                </a:lnTo>
                <a:lnTo>
                  <a:pt x="125729" y="250710"/>
                </a:lnTo>
                <a:lnTo>
                  <a:pt x="104620" y="248745"/>
                </a:lnTo>
                <a:lnTo>
                  <a:pt x="57721" y="219265"/>
                </a:lnTo>
                <a:lnTo>
                  <a:pt x="40433" y="183981"/>
                </a:lnTo>
                <a:lnTo>
                  <a:pt x="34670" y="140982"/>
                </a:lnTo>
                <a:lnTo>
                  <a:pt x="36123" y="118670"/>
                </a:lnTo>
                <a:lnTo>
                  <a:pt x="47744" y="79617"/>
                </a:lnTo>
                <a:lnTo>
                  <a:pt x="70889" y="49042"/>
                </a:lnTo>
                <a:lnTo>
                  <a:pt x="126110" y="31254"/>
                </a:lnTo>
                <a:lnTo>
                  <a:pt x="206916" y="31254"/>
                </a:lnTo>
                <a:lnTo>
                  <a:pt x="194690" y="20383"/>
                </a:lnTo>
                <a:lnTo>
                  <a:pt x="180117" y="11471"/>
                </a:lnTo>
                <a:lnTo>
                  <a:pt x="163829" y="5100"/>
                </a:lnTo>
                <a:lnTo>
                  <a:pt x="145827" y="1275"/>
                </a:lnTo>
                <a:lnTo>
                  <a:pt x="126110" y="0"/>
                </a:lnTo>
                <a:close/>
              </a:path>
              <a:path w="233680" h="282575">
                <a:moveTo>
                  <a:pt x="233552" y="199656"/>
                </a:moveTo>
                <a:lnTo>
                  <a:pt x="197357" y="199656"/>
                </a:lnTo>
                <a:lnTo>
                  <a:pt x="193214" y="211003"/>
                </a:lnTo>
                <a:lnTo>
                  <a:pt x="187642" y="221038"/>
                </a:lnTo>
                <a:lnTo>
                  <a:pt x="151447" y="247327"/>
                </a:lnTo>
                <a:lnTo>
                  <a:pt x="125729" y="250710"/>
                </a:lnTo>
                <a:lnTo>
                  <a:pt x="206379" y="250710"/>
                </a:lnTo>
                <a:lnTo>
                  <a:pt x="209692" y="247555"/>
                </a:lnTo>
                <a:lnTo>
                  <a:pt x="220027" y="233518"/>
                </a:lnTo>
                <a:lnTo>
                  <a:pt x="227980" y="217551"/>
                </a:lnTo>
                <a:lnTo>
                  <a:pt x="233552" y="199656"/>
                </a:lnTo>
                <a:close/>
              </a:path>
              <a:path w="233680" h="282575">
                <a:moveTo>
                  <a:pt x="206916" y="31254"/>
                </a:moveTo>
                <a:lnTo>
                  <a:pt x="126110" y="31254"/>
                </a:lnTo>
                <a:lnTo>
                  <a:pt x="149947" y="34062"/>
                </a:lnTo>
                <a:lnTo>
                  <a:pt x="169259" y="42489"/>
                </a:lnTo>
                <a:lnTo>
                  <a:pt x="184046" y="56538"/>
                </a:lnTo>
                <a:lnTo>
                  <a:pt x="194309" y="76212"/>
                </a:lnTo>
                <a:lnTo>
                  <a:pt x="230504" y="76212"/>
                </a:lnTo>
                <a:lnTo>
                  <a:pt x="225123" y="59431"/>
                </a:lnTo>
                <a:lnTo>
                  <a:pt x="217360" y="44535"/>
                </a:lnTo>
                <a:lnTo>
                  <a:pt x="207216" y="31521"/>
                </a:lnTo>
                <a:lnTo>
                  <a:pt x="206916" y="3125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977083" y="579526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4">
                <a:moveTo>
                  <a:pt x="0" y="0"/>
                </a:moveTo>
                <a:lnTo>
                  <a:pt x="0" y="241541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870022" y="564286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304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125292" y="549046"/>
            <a:ext cx="207645" cy="272415"/>
          </a:xfrm>
          <a:custGeom>
            <a:avLst/>
            <a:gdLst/>
            <a:ahLst/>
            <a:cxnLst/>
            <a:rect l="l" t="t" r="r" b="b"/>
            <a:pathLst>
              <a:path w="207645" h="272415">
                <a:moveTo>
                  <a:pt x="34289" y="0"/>
                </a:moveTo>
                <a:lnTo>
                  <a:pt x="0" y="0"/>
                </a:lnTo>
                <a:lnTo>
                  <a:pt x="0" y="272021"/>
                </a:lnTo>
                <a:lnTo>
                  <a:pt x="112775" y="272021"/>
                </a:lnTo>
                <a:lnTo>
                  <a:pt x="134147" y="270642"/>
                </a:lnTo>
                <a:lnTo>
                  <a:pt x="152923" y="266503"/>
                </a:lnTo>
                <a:lnTo>
                  <a:pt x="169104" y="259601"/>
                </a:lnTo>
                <a:lnTo>
                  <a:pt x="182689" y="249936"/>
                </a:lnTo>
                <a:lnTo>
                  <a:pt x="190102" y="241541"/>
                </a:lnTo>
                <a:lnTo>
                  <a:pt x="34289" y="241541"/>
                </a:lnTo>
                <a:lnTo>
                  <a:pt x="34289" y="134480"/>
                </a:lnTo>
                <a:lnTo>
                  <a:pt x="189763" y="134480"/>
                </a:lnTo>
                <a:lnTo>
                  <a:pt x="182498" y="126301"/>
                </a:lnTo>
                <a:lnTo>
                  <a:pt x="168854" y="116544"/>
                </a:lnTo>
                <a:lnTo>
                  <a:pt x="152685" y="109580"/>
                </a:lnTo>
                <a:lnTo>
                  <a:pt x="133992" y="105404"/>
                </a:lnTo>
                <a:lnTo>
                  <a:pt x="112775" y="104013"/>
                </a:lnTo>
                <a:lnTo>
                  <a:pt x="34289" y="104013"/>
                </a:lnTo>
                <a:lnTo>
                  <a:pt x="34289" y="0"/>
                </a:lnTo>
                <a:close/>
              </a:path>
              <a:path w="207645" h="272415">
                <a:moveTo>
                  <a:pt x="189763" y="134480"/>
                </a:moveTo>
                <a:lnTo>
                  <a:pt x="106679" y="134480"/>
                </a:lnTo>
                <a:lnTo>
                  <a:pt x="135516" y="137816"/>
                </a:lnTo>
                <a:lnTo>
                  <a:pt x="156114" y="147821"/>
                </a:lnTo>
                <a:lnTo>
                  <a:pt x="168473" y="164494"/>
                </a:lnTo>
                <a:lnTo>
                  <a:pt x="172592" y="187833"/>
                </a:lnTo>
                <a:lnTo>
                  <a:pt x="168473" y="211328"/>
                </a:lnTo>
                <a:lnTo>
                  <a:pt x="156114" y="228112"/>
                </a:lnTo>
                <a:lnTo>
                  <a:pt x="135516" y="238183"/>
                </a:lnTo>
                <a:lnTo>
                  <a:pt x="106679" y="241541"/>
                </a:lnTo>
                <a:lnTo>
                  <a:pt x="190102" y="241541"/>
                </a:lnTo>
                <a:lnTo>
                  <a:pt x="193440" y="237760"/>
                </a:lnTo>
                <a:lnTo>
                  <a:pt x="201120" y="223351"/>
                </a:lnTo>
                <a:lnTo>
                  <a:pt x="205728" y="206709"/>
                </a:lnTo>
                <a:lnTo>
                  <a:pt x="207263" y="187833"/>
                </a:lnTo>
                <a:lnTo>
                  <a:pt x="205716" y="169269"/>
                </a:lnTo>
                <a:lnTo>
                  <a:pt x="201072" y="152823"/>
                </a:lnTo>
                <a:lnTo>
                  <a:pt x="193333" y="138500"/>
                </a:lnTo>
                <a:lnTo>
                  <a:pt x="189763" y="1344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479241" y="544080"/>
            <a:ext cx="254000" cy="282575"/>
          </a:xfrm>
          <a:custGeom>
            <a:avLst/>
            <a:gdLst/>
            <a:ahLst/>
            <a:cxnLst/>
            <a:rect l="l" t="t" r="r" b="b"/>
            <a:pathLst>
              <a:path w="254000" h="282575">
                <a:moveTo>
                  <a:pt x="126873" y="0"/>
                </a:moveTo>
                <a:lnTo>
                  <a:pt x="73385" y="9959"/>
                </a:lnTo>
                <a:lnTo>
                  <a:pt x="33337" y="39827"/>
                </a:lnTo>
                <a:lnTo>
                  <a:pt x="8334" y="85023"/>
                </a:lnTo>
                <a:lnTo>
                  <a:pt x="0" y="140982"/>
                </a:lnTo>
                <a:lnTo>
                  <a:pt x="2083" y="170305"/>
                </a:lnTo>
                <a:lnTo>
                  <a:pt x="18752" y="220874"/>
                </a:lnTo>
                <a:lnTo>
                  <a:pt x="51683" y="259546"/>
                </a:lnTo>
                <a:lnTo>
                  <a:pt x="98447" y="279462"/>
                </a:lnTo>
                <a:lnTo>
                  <a:pt x="126873" y="281952"/>
                </a:lnTo>
                <a:lnTo>
                  <a:pt x="155131" y="279452"/>
                </a:lnTo>
                <a:lnTo>
                  <a:pt x="180108" y="271949"/>
                </a:lnTo>
                <a:lnTo>
                  <a:pt x="201803" y="259444"/>
                </a:lnTo>
                <a:lnTo>
                  <a:pt x="210988" y="250710"/>
                </a:lnTo>
                <a:lnTo>
                  <a:pt x="126873" y="250710"/>
                </a:lnTo>
                <a:lnTo>
                  <a:pt x="105417" y="248732"/>
                </a:lnTo>
                <a:lnTo>
                  <a:pt x="57912" y="219075"/>
                </a:lnTo>
                <a:lnTo>
                  <a:pt x="40481" y="183738"/>
                </a:lnTo>
                <a:lnTo>
                  <a:pt x="34671" y="140982"/>
                </a:lnTo>
                <a:lnTo>
                  <a:pt x="36123" y="118670"/>
                </a:lnTo>
                <a:lnTo>
                  <a:pt x="47744" y="79617"/>
                </a:lnTo>
                <a:lnTo>
                  <a:pt x="70937" y="49042"/>
                </a:lnTo>
                <a:lnTo>
                  <a:pt x="126873" y="31254"/>
                </a:lnTo>
                <a:lnTo>
                  <a:pt x="210999" y="31254"/>
                </a:lnTo>
                <a:lnTo>
                  <a:pt x="201803" y="22513"/>
                </a:lnTo>
                <a:lnTo>
                  <a:pt x="180108" y="10007"/>
                </a:lnTo>
                <a:lnTo>
                  <a:pt x="155131" y="2502"/>
                </a:lnTo>
                <a:lnTo>
                  <a:pt x="126873" y="0"/>
                </a:lnTo>
                <a:close/>
              </a:path>
              <a:path w="254000" h="282575">
                <a:moveTo>
                  <a:pt x="210999" y="31254"/>
                </a:moveTo>
                <a:lnTo>
                  <a:pt x="126873" y="31254"/>
                </a:lnTo>
                <a:lnTo>
                  <a:pt x="148328" y="33231"/>
                </a:lnTo>
                <a:lnTo>
                  <a:pt x="166973" y="39160"/>
                </a:lnTo>
                <a:lnTo>
                  <a:pt x="206001" y="79617"/>
                </a:lnTo>
                <a:lnTo>
                  <a:pt x="217622" y="118670"/>
                </a:lnTo>
                <a:lnTo>
                  <a:pt x="219075" y="140982"/>
                </a:lnTo>
                <a:lnTo>
                  <a:pt x="217622" y="163287"/>
                </a:lnTo>
                <a:lnTo>
                  <a:pt x="206001" y="202335"/>
                </a:lnTo>
                <a:lnTo>
                  <a:pt x="182808" y="232912"/>
                </a:lnTo>
                <a:lnTo>
                  <a:pt x="126873" y="250710"/>
                </a:lnTo>
                <a:lnTo>
                  <a:pt x="210988" y="250710"/>
                </a:lnTo>
                <a:lnTo>
                  <a:pt x="234886" y="220628"/>
                </a:lnTo>
                <a:lnTo>
                  <a:pt x="251650" y="170147"/>
                </a:lnTo>
                <a:lnTo>
                  <a:pt x="253746" y="140982"/>
                </a:lnTo>
                <a:lnTo>
                  <a:pt x="251650" y="111812"/>
                </a:lnTo>
                <a:lnTo>
                  <a:pt x="245364" y="85261"/>
                </a:lnTo>
                <a:lnTo>
                  <a:pt x="234886" y="61329"/>
                </a:lnTo>
                <a:lnTo>
                  <a:pt x="220218" y="40017"/>
                </a:lnTo>
                <a:lnTo>
                  <a:pt x="210999" y="3125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788613" y="549046"/>
            <a:ext cx="207645" cy="272415"/>
          </a:xfrm>
          <a:custGeom>
            <a:avLst/>
            <a:gdLst/>
            <a:ahLst/>
            <a:cxnLst/>
            <a:rect l="l" t="t" r="r" b="b"/>
            <a:pathLst>
              <a:path w="207645" h="272415">
                <a:moveTo>
                  <a:pt x="186296" y="0"/>
                </a:moveTo>
                <a:lnTo>
                  <a:pt x="0" y="0"/>
                </a:lnTo>
                <a:lnTo>
                  <a:pt x="0" y="272021"/>
                </a:lnTo>
                <a:lnTo>
                  <a:pt x="116192" y="272021"/>
                </a:lnTo>
                <a:lnTo>
                  <a:pt x="136684" y="270687"/>
                </a:lnTo>
                <a:lnTo>
                  <a:pt x="154725" y="266687"/>
                </a:lnTo>
                <a:lnTo>
                  <a:pt x="170311" y="260019"/>
                </a:lnTo>
                <a:lnTo>
                  <a:pt x="183438" y="250685"/>
                </a:lnTo>
                <a:lnTo>
                  <a:pt x="191571" y="241541"/>
                </a:lnTo>
                <a:lnTo>
                  <a:pt x="34289" y="241541"/>
                </a:lnTo>
                <a:lnTo>
                  <a:pt x="34289" y="140588"/>
                </a:lnTo>
                <a:lnTo>
                  <a:pt x="191237" y="140588"/>
                </a:lnTo>
                <a:lnTo>
                  <a:pt x="183438" y="131813"/>
                </a:lnTo>
                <a:lnTo>
                  <a:pt x="170311" y="122480"/>
                </a:lnTo>
                <a:lnTo>
                  <a:pt x="154725" y="115817"/>
                </a:lnTo>
                <a:lnTo>
                  <a:pt x="136684" y="111821"/>
                </a:lnTo>
                <a:lnTo>
                  <a:pt x="116192" y="110489"/>
                </a:lnTo>
                <a:lnTo>
                  <a:pt x="34289" y="110489"/>
                </a:lnTo>
                <a:lnTo>
                  <a:pt x="34289" y="31241"/>
                </a:lnTo>
                <a:lnTo>
                  <a:pt x="186296" y="31241"/>
                </a:lnTo>
                <a:lnTo>
                  <a:pt x="186296" y="0"/>
                </a:lnTo>
                <a:close/>
              </a:path>
              <a:path w="207645" h="272415">
                <a:moveTo>
                  <a:pt x="191237" y="140588"/>
                </a:moveTo>
                <a:lnTo>
                  <a:pt x="110477" y="140588"/>
                </a:lnTo>
                <a:lnTo>
                  <a:pt x="137814" y="143730"/>
                </a:lnTo>
                <a:lnTo>
                  <a:pt x="157340" y="153157"/>
                </a:lnTo>
                <a:lnTo>
                  <a:pt x="169056" y="168872"/>
                </a:lnTo>
                <a:lnTo>
                  <a:pt x="172961" y="190880"/>
                </a:lnTo>
                <a:lnTo>
                  <a:pt x="172046" y="202525"/>
                </a:lnTo>
                <a:lnTo>
                  <a:pt x="149805" y="234265"/>
                </a:lnTo>
                <a:lnTo>
                  <a:pt x="110477" y="241541"/>
                </a:lnTo>
                <a:lnTo>
                  <a:pt x="191571" y="241541"/>
                </a:lnTo>
                <a:lnTo>
                  <a:pt x="193856" y="238971"/>
                </a:lnTo>
                <a:lnTo>
                  <a:pt x="201298" y="225163"/>
                </a:lnTo>
                <a:lnTo>
                  <a:pt x="205763" y="209256"/>
                </a:lnTo>
                <a:lnTo>
                  <a:pt x="207251" y="191249"/>
                </a:lnTo>
                <a:lnTo>
                  <a:pt x="205763" y="173254"/>
                </a:lnTo>
                <a:lnTo>
                  <a:pt x="201298" y="157349"/>
                </a:lnTo>
                <a:lnTo>
                  <a:pt x="193856" y="143536"/>
                </a:lnTo>
                <a:lnTo>
                  <a:pt x="191237" y="14058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22534" y="549046"/>
            <a:ext cx="227329" cy="272415"/>
          </a:xfrm>
          <a:custGeom>
            <a:avLst/>
            <a:gdLst/>
            <a:ahLst/>
            <a:cxnLst/>
            <a:rect l="l" t="t" r="r" b="b"/>
            <a:pathLst>
              <a:path w="227329" h="272415">
                <a:moveTo>
                  <a:pt x="36957" y="0"/>
                </a:moveTo>
                <a:lnTo>
                  <a:pt x="0" y="0"/>
                </a:lnTo>
                <a:lnTo>
                  <a:pt x="100584" y="190500"/>
                </a:lnTo>
                <a:lnTo>
                  <a:pt x="61722" y="272021"/>
                </a:lnTo>
                <a:lnTo>
                  <a:pt x="97155" y="272021"/>
                </a:lnTo>
                <a:lnTo>
                  <a:pt x="158836" y="142875"/>
                </a:lnTo>
                <a:lnTo>
                  <a:pt x="112395" y="142875"/>
                </a:lnTo>
                <a:lnTo>
                  <a:pt x="36957" y="0"/>
                </a:lnTo>
                <a:close/>
              </a:path>
              <a:path w="227329" h="272415">
                <a:moveTo>
                  <a:pt x="227076" y="0"/>
                </a:moveTo>
                <a:lnTo>
                  <a:pt x="191262" y="0"/>
                </a:lnTo>
                <a:lnTo>
                  <a:pt x="123063" y="142875"/>
                </a:lnTo>
                <a:lnTo>
                  <a:pt x="158836" y="142875"/>
                </a:lnTo>
                <a:lnTo>
                  <a:pt x="2270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280471" y="549046"/>
            <a:ext cx="202565" cy="272415"/>
          </a:xfrm>
          <a:custGeom>
            <a:avLst/>
            <a:gdLst/>
            <a:ahLst/>
            <a:cxnLst/>
            <a:rect l="l" t="t" r="r" b="b"/>
            <a:pathLst>
              <a:path w="202564" h="272415">
                <a:moveTo>
                  <a:pt x="202311" y="156210"/>
                </a:moveTo>
                <a:lnTo>
                  <a:pt x="168021" y="156210"/>
                </a:lnTo>
                <a:lnTo>
                  <a:pt x="168021" y="272021"/>
                </a:lnTo>
                <a:lnTo>
                  <a:pt x="202311" y="272021"/>
                </a:lnTo>
                <a:lnTo>
                  <a:pt x="202311" y="156210"/>
                </a:lnTo>
                <a:close/>
              </a:path>
              <a:path w="202564" h="272415">
                <a:moveTo>
                  <a:pt x="34290" y="0"/>
                </a:moveTo>
                <a:lnTo>
                  <a:pt x="0" y="0"/>
                </a:lnTo>
                <a:lnTo>
                  <a:pt x="94" y="90233"/>
                </a:lnTo>
                <a:lnTo>
                  <a:pt x="11176" y="134048"/>
                </a:lnTo>
                <a:lnTo>
                  <a:pt x="42975" y="155328"/>
                </a:lnTo>
                <a:lnTo>
                  <a:pt x="85476" y="163115"/>
                </a:lnTo>
                <a:lnTo>
                  <a:pt x="98679" y="163449"/>
                </a:lnTo>
                <a:lnTo>
                  <a:pt x="116586" y="162994"/>
                </a:lnTo>
                <a:lnTo>
                  <a:pt x="134112" y="161634"/>
                </a:lnTo>
                <a:lnTo>
                  <a:pt x="151257" y="159371"/>
                </a:lnTo>
                <a:lnTo>
                  <a:pt x="168021" y="156210"/>
                </a:lnTo>
                <a:lnTo>
                  <a:pt x="202311" y="156210"/>
                </a:lnTo>
                <a:lnTo>
                  <a:pt x="202311" y="132194"/>
                </a:lnTo>
                <a:lnTo>
                  <a:pt x="102870" y="132194"/>
                </a:lnTo>
                <a:lnTo>
                  <a:pt x="93356" y="131981"/>
                </a:lnTo>
                <a:lnTo>
                  <a:pt x="53721" y="123888"/>
                </a:lnTo>
                <a:lnTo>
                  <a:pt x="34480" y="90233"/>
                </a:lnTo>
                <a:lnTo>
                  <a:pt x="34406" y="88138"/>
                </a:lnTo>
                <a:lnTo>
                  <a:pt x="34290" y="0"/>
                </a:lnTo>
                <a:close/>
              </a:path>
              <a:path w="202564" h="272415">
                <a:moveTo>
                  <a:pt x="202311" y="0"/>
                </a:moveTo>
                <a:lnTo>
                  <a:pt x="168021" y="0"/>
                </a:lnTo>
                <a:lnTo>
                  <a:pt x="168021" y="124587"/>
                </a:lnTo>
                <a:lnTo>
                  <a:pt x="151804" y="127918"/>
                </a:lnTo>
                <a:lnTo>
                  <a:pt x="135540" y="130295"/>
                </a:lnTo>
                <a:lnTo>
                  <a:pt x="119229" y="131720"/>
                </a:lnTo>
                <a:lnTo>
                  <a:pt x="102870" y="132194"/>
                </a:lnTo>
                <a:lnTo>
                  <a:pt x="202311" y="132194"/>
                </a:lnTo>
                <a:lnTo>
                  <a:pt x="20231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52124" y="805713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452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569269" y="695858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52124" y="679983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9257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569269" y="580288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552124" y="564413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4">
                <a:moveTo>
                  <a:pt x="0" y="0"/>
                </a:moveTo>
                <a:lnTo>
                  <a:pt x="189356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817681" y="696366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459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800536" y="680491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>
                <a:moveTo>
                  <a:pt x="0" y="0"/>
                </a:moveTo>
                <a:lnTo>
                  <a:pt x="220599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817681" y="549046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003990" y="696861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205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003990" y="549046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0"/>
                </a:moveTo>
                <a:lnTo>
                  <a:pt x="0" y="115811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090477" y="549046"/>
            <a:ext cx="222250" cy="272415"/>
          </a:xfrm>
          <a:custGeom>
            <a:avLst/>
            <a:gdLst/>
            <a:ahLst/>
            <a:cxnLst/>
            <a:rect l="l" t="t" r="r" b="b"/>
            <a:pathLst>
              <a:path w="222250" h="272415">
                <a:moveTo>
                  <a:pt x="33528" y="0"/>
                </a:moveTo>
                <a:lnTo>
                  <a:pt x="0" y="0"/>
                </a:lnTo>
                <a:lnTo>
                  <a:pt x="0" y="272021"/>
                </a:lnTo>
                <a:lnTo>
                  <a:pt x="53721" y="272021"/>
                </a:lnTo>
                <a:lnTo>
                  <a:pt x="76511" y="230492"/>
                </a:lnTo>
                <a:lnTo>
                  <a:pt x="33528" y="230492"/>
                </a:lnTo>
                <a:lnTo>
                  <a:pt x="33528" y="0"/>
                </a:lnTo>
                <a:close/>
              </a:path>
              <a:path w="222250" h="272415">
                <a:moveTo>
                  <a:pt x="222122" y="41528"/>
                </a:moveTo>
                <a:lnTo>
                  <a:pt x="188595" y="41529"/>
                </a:lnTo>
                <a:lnTo>
                  <a:pt x="188595" y="272021"/>
                </a:lnTo>
                <a:lnTo>
                  <a:pt x="222122" y="272021"/>
                </a:lnTo>
                <a:lnTo>
                  <a:pt x="222122" y="41528"/>
                </a:lnTo>
                <a:close/>
              </a:path>
              <a:path w="222250" h="272415">
                <a:moveTo>
                  <a:pt x="222122" y="0"/>
                </a:moveTo>
                <a:lnTo>
                  <a:pt x="168402" y="0"/>
                </a:lnTo>
                <a:lnTo>
                  <a:pt x="41910" y="230492"/>
                </a:lnTo>
                <a:lnTo>
                  <a:pt x="76511" y="230492"/>
                </a:lnTo>
                <a:lnTo>
                  <a:pt x="180213" y="41529"/>
                </a:lnTo>
                <a:lnTo>
                  <a:pt x="222122" y="41528"/>
                </a:lnTo>
                <a:lnTo>
                  <a:pt x="2221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372417" y="549046"/>
            <a:ext cx="212090" cy="272415"/>
          </a:xfrm>
          <a:custGeom>
            <a:avLst/>
            <a:gdLst/>
            <a:ahLst/>
            <a:cxnLst/>
            <a:rect l="l" t="t" r="r" b="b"/>
            <a:pathLst>
              <a:path w="212089" h="272415">
                <a:moveTo>
                  <a:pt x="211835" y="0"/>
                </a:moveTo>
                <a:lnTo>
                  <a:pt x="91439" y="0"/>
                </a:lnTo>
                <a:lnTo>
                  <a:pt x="71151" y="1297"/>
                </a:lnTo>
                <a:lnTo>
                  <a:pt x="25145" y="20764"/>
                </a:lnTo>
                <a:lnTo>
                  <a:pt x="3357" y="61446"/>
                </a:lnTo>
                <a:lnTo>
                  <a:pt x="1904" y="79248"/>
                </a:lnTo>
                <a:lnTo>
                  <a:pt x="4500" y="102886"/>
                </a:lnTo>
                <a:lnTo>
                  <a:pt x="12287" y="122386"/>
                </a:lnTo>
                <a:lnTo>
                  <a:pt x="25265" y="137748"/>
                </a:lnTo>
                <a:lnTo>
                  <a:pt x="43433" y="148971"/>
                </a:lnTo>
                <a:lnTo>
                  <a:pt x="0" y="272021"/>
                </a:lnTo>
                <a:lnTo>
                  <a:pt x="35432" y="272021"/>
                </a:lnTo>
                <a:lnTo>
                  <a:pt x="76199" y="156959"/>
                </a:lnTo>
                <a:lnTo>
                  <a:pt x="211835" y="156959"/>
                </a:lnTo>
                <a:lnTo>
                  <a:pt x="211835" y="127622"/>
                </a:lnTo>
                <a:lnTo>
                  <a:pt x="96392" y="127622"/>
                </a:lnTo>
                <a:lnTo>
                  <a:pt x="70223" y="124600"/>
                </a:lnTo>
                <a:lnTo>
                  <a:pt x="51530" y="115531"/>
                </a:lnTo>
                <a:lnTo>
                  <a:pt x="40314" y="100415"/>
                </a:lnTo>
                <a:lnTo>
                  <a:pt x="36575" y="79248"/>
                </a:lnTo>
                <a:lnTo>
                  <a:pt x="37457" y="67970"/>
                </a:lnTo>
                <a:lnTo>
                  <a:pt x="69151" y="33569"/>
                </a:lnTo>
                <a:lnTo>
                  <a:pt x="96392" y="30480"/>
                </a:lnTo>
                <a:lnTo>
                  <a:pt x="211835" y="30480"/>
                </a:lnTo>
                <a:lnTo>
                  <a:pt x="211835" y="0"/>
                </a:lnTo>
                <a:close/>
              </a:path>
              <a:path w="212089" h="272415">
                <a:moveTo>
                  <a:pt x="211835" y="156959"/>
                </a:moveTo>
                <a:lnTo>
                  <a:pt x="76199" y="156959"/>
                </a:lnTo>
                <a:lnTo>
                  <a:pt x="83311" y="157721"/>
                </a:lnTo>
                <a:lnTo>
                  <a:pt x="90677" y="158115"/>
                </a:lnTo>
                <a:lnTo>
                  <a:pt x="177545" y="158115"/>
                </a:lnTo>
                <a:lnTo>
                  <a:pt x="177545" y="272021"/>
                </a:lnTo>
                <a:lnTo>
                  <a:pt x="211835" y="272021"/>
                </a:lnTo>
                <a:lnTo>
                  <a:pt x="211835" y="156959"/>
                </a:lnTo>
                <a:close/>
              </a:path>
              <a:path w="212089" h="272415">
                <a:moveTo>
                  <a:pt x="211835" y="30480"/>
                </a:moveTo>
                <a:lnTo>
                  <a:pt x="177545" y="30480"/>
                </a:lnTo>
                <a:lnTo>
                  <a:pt x="177545" y="127622"/>
                </a:lnTo>
                <a:lnTo>
                  <a:pt x="211835" y="127622"/>
                </a:lnTo>
                <a:lnTo>
                  <a:pt x="211835" y="304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745035" y="549046"/>
            <a:ext cx="184150" cy="272415"/>
          </a:xfrm>
          <a:custGeom>
            <a:avLst/>
            <a:gdLst/>
            <a:ahLst/>
            <a:cxnLst/>
            <a:rect l="l" t="t" r="r" b="b"/>
            <a:pathLst>
              <a:path w="184150" h="272415">
                <a:moveTo>
                  <a:pt x="159093" y="29717"/>
                </a:moveTo>
                <a:lnTo>
                  <a:pt x="88010" y="29717"/>
                </a:lnTo>
                <a:lnTo>
                  <a:pt x="99750" y="30551"/>
                </a:lnTo>
                <a:lnTo>
                  <a:pt x="110204" y="33050"/>
                </a:lnTo>
                <a:lnTo>
                  <a:pt x="138112" y="59243"/>
                </a:lnTo>
                <a:lnTo>
                  <a:pt x="141731" y="81152"/>
                </a:lnTo>
                <a:lnTo>
                  <a:pt x="141731" y="88518"/>
                </a:lnTo>
                <a:lnTo>
                  <a:pt x="122745" y="128320"/>
                </a:lnTo>
                <a:lnTo>
                  <a:pt x="100202" y="150875"/>
                </a:lnTo>
                <a:lnTo>
                  <a:pt x="87415" y="162372"/>
                </a:lnTo>
                <a:lnTo>
                  <a:pt x="73056" y="174778"/>
                </a:lnTo>
                <a:lnTo>
                  <a:pt x="57126" y="188093"/>
                </a:lnTo>
                <a:lnTo>
                  <a:pt x="380" y="234314"/>
                </a:lnTo>
                <a:lnTo>
                  <a:pt x="380" y="272021"/>
                </a:lnTo>
                <a:lnTo>
                  <a:pt x="183641" y="272021"/>
                </a:lnTo>
                <a:lnTo>
                  <a:pt x="183641" y="242315"/>
                </a:lnTo>
                <a:lnTo>
                  <a:pt x="49148" y="242315"/>
                </a:lnTo>
                <a:lnTo>
                  <a:pt x="49148" y="233933"/>
                </a:lnTo>
                <a:lnTo>
                  <a:pt x="116204" y="177533"/>
                </a:lnTo>
                <a:lnTo>
                  <a:pt x="160496" y="128871"/>
                </a:lnTo>
                <a:lnTo>
                  <a:pt x="175259" y="81152"/>
                </a:lnTo>
                <a:lnTo>
                  <a:pt x="173771" y="62829"/>
                </a:lnTo>
                <a:lnTo>
                  <a:pt x="169306" y="46720"/>
                </a:lnTo>
                <a:lnTo>
                  <a:pt x="161854" y="32813"/>
                </a:lnTo>
                <a:lnTo>
                  <a:pt x="159093" y="29717"/>
                </a:lnTo>
                <a:close/>
              </a:path>
              <a:path w="184150" h="272415">
                <a:moveTo>
                  <a:pt x="88772" y="0"/>
                </a:moveTo>
                <a:lnTo>
                  <a:pt x="39945" y="11353"/>
                </a:lnTo>
                <a:lnTo>
                  <a:pt x="7858" y="44956"/>
                </a:lnTo>
                <a:lnTo>
                  <a:pt x="0" y="78866"/>
                </a:lnTo>
                <a:lnTo>
                  <a:pt x="33527" y="78866"/>
                </a:lnTo>
                <a:lnTo>
                  <a:pt x="35587" y="67425"/>
                </a:lnTo>
                <a:lnTo>
                  <a:pt x="39100" y="57483"/>
                </a:lnTo>
                <a:lnTo>
                  <a:pt x="76950" y="30491"/>
                </a:lnTo>
                <a:lnTo>
                  <a:pt x="88010" y="29717"/>
                </a:lnTo>
                <a:lnTo>
                  <a:pt x="159093" y="29717"/>
                </a:lnTo>
                <a:lnTo>
                  <a:pt x="151447" y="21145"/>
                </a:lnTo>
                <a:lnTo>
                  <a:pt x="138600" y="11894"/>
                </a:lnTo>
                <a:lnTo>
                  <a:pt x="123872" y="5286"/>
                </a:lnTo>
                <a:lnTo>
                  <a:pt x="107263" y="1321"/>
                </a:lnTo>
                <a:lnTo>
                  <a:pt x="887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967539" y="549046"/>
            <a:ext cx="196215" cy="277495"/>
          </a:xfrm>
          <a:custGeom>
            <a:avLst/>
            <a:gdLst/>
            <a:ahLst/>
            <a:cxnLst/>
            <a:rect l="l" t="t" r="r" b="b"/>
            <a:pathLst>
              <a:path w="196214" h="277494">
                <a:moveTo>
                  <a:pt x="97917" y="0"/>
                </a:moveTo>
                <a:lnTo>
                  <a:pt x="57816" y="8667"/>
                </a:lnTo>
                <a:lnTo>
                  <a:pt x="26670" y="34671"/>
                </a:lnTo>
                <a:lnTo>
                  <a:pt x="6667" y="78003"/>
                </a:lnTo>
                <a:lnTo>
                  <a:pt x="0" y="138671"/>
                </a:lnTo>
                <a:lnTo>
                  <a:pt x="1666" y="171014"/>
                </a:lnTo>
                <a:lnTo>
                  <a:pt x="15001" y="222831"/>
                </a:lnTo>
                <a:lnTo>
                  <a:pt x="41124" y="257484"/>
                </a:lnTo>
                <a:lnTo>
                  <a:pt x="76747" y="274820"/>
                </a:lnTo>
                <a:lnTo>
                  <a:pt x="97917" y="276987"/>
                </a:lnTo>
                <a:lnTo>
                  <a:pt x="119098" y="274820"/>
                </a:lnTo>
                <a:lnTo>
                  <a:pt x="138064" y="268319"/>
                </a:lnTo>
                <a:lnTo>
                  <a:pt x="154816" y="257484"/>
                </a:lnTo>
                <a:lnTo>
                  <a:pt x="164607" y="247269"/>
                </a:lnTo>
                <a:lnTo>
                  <a:pt x="97917" y="247269"/>
                </a:lnTo>
                <a:lnTo>
                  <a:pt x="82748" y="245469"/>
                </a:lnTo>
                <a:lnTo>
                  <a:pt x="49530" y="218490"/>
                </a:lnTo>
                <a:lnTo>
                  <a:pt x="34528" y="162812"/>
                </a:lnTo>
                <a:lnTo>
                  <a:pt x="33528" y="138671"/>
                </a:lnTo>
                <a:lnTo>
                  <a:pt x="34528" y="114372"/>
                </a:lnTo>
                <a:lnTo>
                  <a:pt x="42529" y="74281"/>
                </a:lnTo>
                <a:lnTo>
                  <a:pt x="69627" y="36909"/>
                </a:lnTo>
                <a:lnTo>
                  <a:pt x="97917" y="29718"/>
                </a:lnTo>
                <a:lnTo>
                  <a:pt x="164453" y="29718"/>
                </a:lnTo>
                <a:lnTo>
                  <a:pt x="154816" y="19604"/>
                </a:lnTo>
                <a:lnTo>
                  <a:pt x="138064" y="8710"/>
                </a:lnTo>
                <a:lnTo>
                  <a:pt x="119098" y="2177"/>
                </a:lnTo>
                <a:lnTo>
                  <a:pt x="97917" y="0"/>
                </a:lnTo>
                <a:close/>
              </a:path>
              <a:path w="196214" h="277494">
                <a:moveTo>
                  <a:pt x="164453" y="29718"/>
                </a:moveTo>
                <a:lnTo>
                  <a:pt x="97917" y="29718"/>
                </a:lnTo>
                <a:lnTo>
                  <a:pt x="113097" y="31515"/>
                </a:lnTo>
                <a:lnTo>
                  <a:pt x="126253" y="36909"/>
                </a:lnTo>
                <a:lnTo>
                  <a:pt x="153578" y="74281"/>
                </a:lnTo>
                <a:lnTo>
                  <a:pt x="161674" y="114372"/>
                </a:lnTo>
                <a:lnTo>
                  <a:pt x="162687" y="138671"/>
                </a:lnTo>
                <a:lnTo>
                  <a:pt x="161674" y="162812"/>
                </a:lnTo>
                <a:lnTo>
                  <a:pt x="153578" y="202722"/>
                </a:lnTo>
                <a:lnTo>
                  <a:pt x="126253" y="240071"/>
                </a:lnTo>
                <a:lnTo>
                  <a:pt x="97917" y="247269"/>
                </a:lnTo>
                <a:lnTo>
                  <a:pt x="164607" y="247269"/>
                </a:lnTo>
                <a:lnTo>
                  <a:pt x="189499" y="199066"/>
                </a:lnTo>
                <a:lnTo>
                  <a:pt x="196215" y="138671"/>
                </a:lnTo>
                <a:lnTo>
                  <a:pt x="194536" y="106329"/>
                </a:lnTo>
                <a:lnTo>
                  <a:pt x="189499" y="78246"/>
                </a:lnTo>
                <a:lnTo>
                  <a:pt x="181105" y="54423"/>
                </a:lnTo>
                <a:lnTo>
                  <a:pt x="169354" y="34861"/>
                </a:lnTo>
                <a:lnTo>
                  <a:pt x="164453" y="2971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204902" y="549046"/>
            <a:ext cx="184150" cy="272415"/>
          </a:xfrm>
          <a:custGeom>
            <a:avLst/>
            <a:gdLst/>
            <a:ahLst/>
            <a:cxnLst/>
            <a:rect l="l" t="t" r="r" b="b"/>
            <a:pathLst>
              <a:path w="184150" h="272415">
                <a:moveTo>
                  <a:pt x="159093" y="29717"/>
                </a:moveTo>
                <a:lnTo>
                  <a:pt x="88010" y="29717"/>
                </a:lnTo>
                <a:lnTo>
                  <a:pt x="99750" y="30551"/>
                </a:lnTo>
                <a:lnTo>
                  <a:pt x="110204" y="33050"/>
                </a:lnTo>
                <a:lnTo>
                  <a:pt x="138112" y="59243"/>
                </a:lnTo>
                <a:lnTo>
                  <a:pt x="141731" y="81152"/>
                </a:lnTo>
                <a:lnTo>
                  <a:pt x="141731" y="88518"/>
                </a:lnTo>
                <a:lnTo>
                  <a:pt x="122745" y="128320"/>
                </a:lnTo>
                <a:lnTo>
                  <a:pt x="100202" y="150875"/>
                </a:lnTo>
                <a:lnTo>
                  <a:pt x="87415" y="162372"/>
                </a:lnTo>
                <a:lnTo>
                  <a:pt x="73056" y="174778"/>
                </a:lnTo>
                <a:lnTo>
                  <a:pt x="57126" y="188093"/>
                </a:lnTo>
                <a:lnTo>
                  <a:pt x="380" y="234314"/>
                </a:lnTo>
                <a:lnTo>
                  <a:pt x="380" y="272021"/>
                </a:lnTo>
                <a:lnTo>
                  <a:pt x="183641" y="272021"/>
                </a:lnTo>
                <a:lnTo>
                  <a:pt x="183641" y="242315"/>
                </a:lnTo>
                <a:lnTo>
                  <a:pt x="49148" y="242315"/>
                </a:lnTo>
                <a:lnTo>
                  <a:pt x="49148" y="233933"/>
                </a:lnTo>
                <a:lnTo>
                  <a:pt x="116204" y="177533"/>
                </a:lnTo>
                <a:lnTo>
                  <a:pt x="160496" y="128871"/>
                </a:lnTo>
                <a:lnTo>
                  <a:pt x="175259" y="81152"/>
                </a:lnTo>
                <a:lnTo>
                  <a:pt x="173771" y="62829"/>
                </a:lnTo>
                <a:lnTo>
                  <a:pt x="169306" y="46720"/>
                </a:lnTo>
                <a:lnTo>
                  <a:pt x="161854" y="32813"/>
                </a:lnTo>
                <a:lnTo>
                  <a:pt x="159093" y="29717"/>
                </a:lnTo>
                <a:close/>
              </a:path>
              <a:path w="184150" h="272415">
                <a:moveTo>
                  <a:pt x="88772" y="0"/>
                </a:moveTo>
                <a:lnTo>
                  <a:pt x="39945" y="11353"/>
                </a:lnTo>
                <a:lnTo>
                  <a:pt x="7858" y="44956"/>
                </a:lnTo>
                <a:lnTo>
                  <a:pt x="0" y="78866"/>
                </a:lnTo>
                <a:lnTo>
                  <a:pt x="33527" y="78866"/>
                </a:lnTo>
                <a:lnTo>
                  <a:pt x="35587" y="67425"/>
                </a:lnTo>
                <a:lnTo>
                  <a:pt x="39100" y="57483"/>
                </a:lnTo>
                <a:lnTo>
                  <a:pt x="76950" y="30491"/>
                </a:lnTo>
                <a:lnTo>
                  <a:pt x="88010" y="29717"/>
                </a:lnTo>
                <a:lnTo>
                  <a:pt x="159093" y="29717"/>
                </a:lnTo>
                <a:lnTo>
                  <a:pt x="151447" y="21145"/>
                </a:lnTo>
                <a:lnTo>
                  <a:pt x="138600" y="11894"/>
                </a:lnTo>
                <a:lnTo>
                  <a:pt x="123872" y="5286"/>
                </a:lnTo>
                <a:lnTo>
                  <a:pt x="107263" y="1321"/>
                </a:lnTo>
                <a:lnTo>
                  <a:pt x="887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432956" y="549046"/>
            <a:ext cx="184150" cy="272415"/>
          </a:xfrm>
          <a:custGeom>
            <a:avLst/>
            <a:gdLst/>
            <a:ahLst/>
            <a:cxnLst/>
            <a:rect l="l" t="t" r="r" b="b"/>
            <a:pathLst>
              <a:path w="184150" h="272415">
                <a:moveTo>
                  <a:pt x="159093" y="29717"/>
                </a:moveTo>
                <a:lnTo>
                  <a:pt x="88010" y="29717"/>
                </a:lnTo>
                <a:lnTo>
                  <a:pt x="99750" y="30551"/>
                </a:lnTo>
                <a:lnTo>
                  <a:pt x="110204" y="33050"/>
                </a:lnTo>
                <a:lnTo>
                  <a:pt x="138112" y="59243"/>
                </a:lnTo>
                <a:lnTo>
                  <a:pt x="141731" y="81152"/>
                </a:lnTo>
                <a:lnTo>
                  <a:pt x="141731" y="88518"/>
                </a:lnTo>
                <a:lnTo>
                  <a:pt x="122745" y="128320"/>
                </a:lnTo>
                <a:lnTo>
                  <a:pt x="100202" y="150875"/>
                </a:lnTo>
                <a:lnTo>
                  <a:pt x="87415" y="162372"/>
                </a:lnTo>
                <a:lnTo>
                  <a:pt x="73056" y="174778"/>
                </a:lnTo>
                <a:lnTo>
                  <a:pt x="57126" y="188093"/>
                </a:lnTo>
                <a:lnTo>
                  <a:pt x="380" y="234314"/>
                </a:lnTo>
                <a:lnTo>
                  <a:pt x="380" y="272021"/>
                </a:lnTo>
                <a:lnTo>
                  <a:pt x="183641" y="272021"/>
                </a:lnTo>
                <a:lnTo>
                  <a:pt x="183641" y="242315"/>
                </a:lnTo>
                <a:lnTo>
                  <a:pt x="49148" y="242315"/>
                </a:lnTo>
                <a:lnTo>
                  <a:pt x="49148" y="233933"/>
                </a:lnTo>
                <a:lnTo>
                  <a:pt x="116204" y="177533"/>
                </a:lnTo>
                <a:lnTo>
                  <a:pt x="160496" y="128871"/>
                </a:lnTo>
                <a:lnTo>
                  <a:pt x="175259" y="81152"/>
                </a:lnTo>
                <a:lnTo>
                  <a:pt x="173771" y="62829"/>
                </a:lnTo>
                <a:lnTo>
                  <a:pt x="169306" y="46720"/>
                </a:lnTo>
                <a:lnTo>
                  <a:pt x="161854" y="32813"/>
                </a:lnTo>
                <a:lnTo>
                  <a:pt x="159093" y="29717"/>
                </a:lnTo>
                <a:close/>
              </a:path>
              <a:path w="184150" h="272415">
                <a:moveTo>
                  <a:pt x="88772" y="0"/>
                </a:moveTo>
                <a:lnTo>
                  <a:pt x="39945" y="11353"/>
                </a:lnTo>
                <a:lnTo>
                  <a:pt x="7858" y="44956"/>
                </a:lnTo>
                <a:lnTo>
                  <a:pt x="0" y="78866"/>
                </a:lnTo>
                <a:lnTo>
                  <a:pt x="33527" y="78866"/>
                </a:lnTo>
                <a:lnTo>
                  <a:pt x="35587" y="67425"/>
                </a:lnTo>
                <a:lnTo>
                  <a:pt x="39100" y="57483"/>
                </a:lnTo>
                <a:lnTo>
                  <a:pt x="76950" y="30491"/>
                </a:lnTo>
                <a:lnTo>
                  <a:pt x="88010" y="29717"/>
                </a:lnTo>
                <a:lnTo>
                  <a:pt x="159093" y="29717"/>
                </a:lnTo>
                <a:lnTo>
                  <a:pt x="151447" y="21145"/>
                </a:lnTo>
                <a:lnTo>
                  <a:pt x="138600" y="11894"/>
                </a:lnTo>
                <a:lnTo>
                  <a:pt x="123872" y="5286"/>
                </a:lnTo>
                <a:lnTo>
                  <a:pt x="107263" y="1321"/>
                </a:lnTo>
                <a:lnTo>
                  <a:pt x="887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77404" y="864368"/>
            <a:ext cx="4741545" cy="0"/>
          </a:xfrm>
          <a:custGeom>
            <a:avLst/>
            <a:gdLst/>
            <a:ahLst/>
            <a:cxnLst/>
            <a:rect l="l" t="t" r="r" b="b"/>
            <a:pathLst>
              <a:path w="4741545">
                <a:moveTo>
                  <a:pt x="0" y="0"/>
                </a:moveTo>
                <a:lnTo>
                  <a:pt x="4741519" y="0"/>
                </a:lnTo>
              </a:path>
            </a:pathLst>
          </a:custGeom>
          <a:ln w="173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618924" y="864368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917" y="0"/>
                </a:lnTo>
              </a:path>
            </a:pathLst>
          </a:custGeom>
          <a:ln w="173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724842" y="864368"/>
            <a:ext cx="899794" cy="0"/>
          </a:xfrm>
          <a:custGeom>
            <a:avLst/>
            <a:gdLst/>
            <a:ahLst/>
            <a:cxnLst/>
            <a:rect l="l" t="t" r="r" b="b"/>
            <a:pathLst>
              <a:path w="899795">
                <a:moveTo>
                  <a:pt x="0" y="0"/>
                </a:moveTo>
                <a:lnTo>
                  <a:pt x="899744" y="0"/>
                </a:lnTo>
              </a:path>
            </a:pathLst>
          </a:custGeom>
          <a:ln w="173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60709" y="5477941"/>
            <a:ext cx="127635" cy="150495"/>
          </a:xfrm>
          <a:custGeom>
            <a:avLst/>
            <a:gdLst/>
            <a:ahLst/>
            <a:cxnLst/>
            <a:rect l="l" t="t" r="r" b="b"/>
            <a:pathLst>
              <a:path w="127634" h="150495">
                <a:moveTo>
                  <a:pt x="68478" y="0"/>
                </a:moveTo>
                <a:lnTo>
                  <a:pt x="28151" y="11712"/>
                </a:lnTo>
                <a:lnTo>
                  <a:pt x="4545" y="44829"/>
                </a:lnTo>
                <a:lnTo>
                  <a:pt x="0" y="75184"/>
                </a:lnTo>
                <a:lnTo>
                  <a:pt x="1130" y="91153"/>
                </a:lnTo>
                <a:lnTo>
                  <a:pt x="18084" y="129540"/>
                </a:lnTo>
                <a:lnTo>
                  <a:pt x="53099" y="149065"/>
                </a:lnTo>
                <a:lnTo>
                  <a:pt x="68275" y="150368"/>
                </a:lnTo>
                <a:lnTo>
                  <a:pt x="79831" y="149573"/>
                </a:lnTo>
                <a:lnTo>
                  <a:pt x="115174" y="130788"/>
                </a:lnTo>
                <a:lnTo>
                  <a:pt x="116980" y="128219"/>
                </a:lnTo>
                <a:lnTo>
                  <a:pt x="68275" y="128219"/>
                </a:lnTo>
                <a:lnTo>
                  <a:pt x="58247" y="127278"/>
                </a:lnTo>
                <a:lnTo>
                  <a:pt x="27560" y="96159"/>
                </a:lnTo>
                <a:lnTo>
                  <a:pt x="24790" y="75184"/>
                </a:lnTo>
                <a:lnTo>
                  <a:pt x="25488" y="64194"/>
                </a:lnTo>
                <a:lnTo>
                  <a:pt x="49679" y="25904"/>
                </a:lnTo>
                <a:lnTo>
                  <a:pt x="68478" y="22148"/>
                </a:lnTo>
                <a:lnTo>
                  <a:pt x="116659" y="22148"/>
                </a:lnTo>
                <a:lnTo>
                  <a:pt x="113456" y="17881"/>
                </a:lnTo>
                <a:lnTo>
                  <a:pt x="106578" y="11582"/>
                </a:lnTo>
                <a:lnTo>
                  <a:pt x="98517" y="6515"/>
                </a:lnTo>
                <a:lnTo>
                  <a:pt x="89481" y="2895"/>
                </a:lnTo>
                <a:lnTo>
                  <a:pt x="79467" y="723"/>
                </a:lnTo>
                <a:lnTo>
                  <a:pt x="68478" y="0"/>
                </a:lnTo>
                <a:close/>
              </a:path>
              <a:path w="127634" h="150495">
                <a:moveTo>
                  <a:pt x="127406" y="103835"/>
                </a:moveTo>
                <a:lnTo>
                  <a:pt x="101803" y="103835"/>
                </a:lnTo>
                <a:lnTo>
                  <a:pt x="99910" y="111556"/>
                </a:lnTo>
                <a:lnTo>
                  <a:pt x="96075" y="117551"/>
                </a:lnTo>
                <a:lnTo>
                  <a:pt x="84569" y="126085"/>
                </a:lnTo>
                <a:lnTo>
                  <a:pt x="77216" y="128219"/>
                </a:lnTo>
                <a:lnTo>
                  <a:pt x="116980" y="128219"/>
                </a:lnTo>
                <a:lnTo>
                  <a:pt x="120750" y="122856"/>
                </a:lnTo>
                <a:lnTo>
                  <a:pt x="124827" y="113872"/>
                </a:lnTo>
                <a:lnTo>
                  <a:pt x="127406" y="103835"/>
                </a:lnTo>
                <a:close/>
              </a:path>
              <a:path w="127634" h="150495">
                <a:moveTo>
                  <a:pt x="116659" y="22148"/>
                </a:moveTo>
                <a:lnTo>
                  <a:pt x="68478" y="22148"/>
                </a:lnTo>
                <a:lnTo>
                  <a:pt x="79753" y="23444"/>
                </a:lnTo>
                <a:lnTo>
                  <a:pt x="88795" y="27330"/>
                </a:lnTo>
                <a:lnTo>
                  <a:pt x="95603" y="33807"/>
                </a:lnTo>
                <a:lnTo>
                  <a:pt x="100177" y="42875"/>
                </a:lnTo>
                <a:lnTo>
                  <a:pt x="125780" y="42875"/>
                </a:lnTo>
                <a:lnTo>
                  <a:pt x="123053" y="33526"/>
                </a:lnTo>
                <a:lnTo>
                  <a:pt x="118946" y="25195"/>
                </a:lnTo>
                <a:lnTo>
                  <a:pt x="116659" y="221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08636" y="5477941"/>
            <a:ext cx="138430" cy="150495"/>
          </a:xfrm>
          <a:custGeom>
            <a:avLst/>
            <a:gdLst/>
            <a:ahLst/>
            <a:cxnLst/>
            <a:rect l="l" t="t" r="r" b="b"/>
            <a:pathLst>
              <a:path w="138430" h="150495">
                <a:moveTo>
                  <a:pt x="69291" y="0"/>
                </a:moveTo>
                <a:lnTo>
                  <a:pt x="28334" y="11878"/>
                </a:lnTo>
                <a:lnTo>
                  <a:pt x="4571" y="45208"/>
                </a:lnTo>
                <a:lnTo>
                  <a:pt x="0" y="75183"/>
                </a:lnTo>
                <a:lnTo>
                  <a:pt x="1142" y="90905"/>
                </a:lnTo>
                <a:lnTo>
                  <a:pt x="18287" y="129235"/>
                </a:lnTo>
                <a:lnTo>
                  <a:pt x="53837" y="149046"/>
                </a:lnTo>
                <a:lnTo>
                  <a:pt x="69291" y="150367"/>
                </a:lnTo>
                <a:lnTo>
                  <a:pt x="84738" y="149046"/>
                </a:lnTo>
                <a:lnTo>
                  <a:pt x="98371" y="145083"/>
                </a:lnTo>
                <a:lnTo>
                  <a:pt x="110189" y="138479"/>
                </a:lnTo>
                <a:lnTo>
                  <a:pt x="120192" y="129235"/>
                </a:lnTo>
                <a:lnTo>
                  <a:pt x="120907" y="128219"/>
                </a:lnTo>
                <a:lnTo>
                  <a:pt x="69291" y="128219"/>
                </a:lnTo>
                <a:lnTo>
                  <a:pt x="58985" y="127278"/>
                </a:lnTo>
                <a:lnTo>
                  <a:pt x="27609" y="96159"/>
                </a:lnTo>
                <a:lnTo>
                  <a:pt x="24790" y="75183"/>
                </a:lnTo>
                <a:lnTo>
                  <a:pt x="25495" y="64194"/>
                </a:lnTo>
                <a:lnTo>
                  <a:pt x="50012" y="25904"/>
                </a:lnTo>
                <a:lnTo>
                  <a:pt x="69291" y="22148"/>
                </a:lnTo>
                <a:lnTo>
                  <a:pt x="120916" y="22148"/>
                </a:lnTo>
                <a:lnTo>
                  <a:pt x="120192" y="21120"/>
                </a:lnTo>
                <a:lnTo>
                  <a:pt x="110189" y="11878"/>
                </a:lnTo>
                <a:lnTo>
                  <a:pt x="98371" y="5278"/>
                </a:lnTo>
                <a:lnTo>
                  <a:pt x="84738" y="1319"/>
                </a:lnTo>
                <a:lnTo>
                  <a:pt x="69291" y="0"/>
                </a:lnTo>
                <a:close/>
              </a:path>
              <a:path w="138430" h="150495">
                <a:moveTo>
                  <a:pt x="120916" y="22148"/>
                </a:moveTo>
                <a:lnTo>
                  <a:pt x="69291" y="22148"/>
                </a:lnTo>
                <a:lnTo>
                  <a:pt x="79590" y="23087"/>
                </a:lnTo>
                <a:lnTo>
                  <a:pt x="88542" y="25904"/>
                </a:lnTo>
                <a:lnTo>
                  <a:pt x="112889" y="64194"/>
                </a:lnTo>
                <a:lnTo>
                  <a:pt x="113588" y="75183"/>
                </a:lnTo>
                <a:lnTo>
                  <a:pt x="112889" y="86166"/>
                </a:lnTo>
                <a:lnTo>
                  <a:pt x="88542" y="124458"/>
                </a:lnTo>
                <a:lnTo>
                  <a:pt x="69291" y="128219"/>
                </a:lnTo>
                <a:lnTo>
                  <a:pt x="120907" y="128219"/>
                </a:lnTo>
                <a:lnTo>
                  <a:pt x="128151" y="117928"/>
                </a:lnTo>
                <a:lnTo>
                  <a:pt x="133834" y="105152"/>
                </a:lnTo>
                <a:lnTo>
                  <a:pt x="137243" y="90905"/>
                </a:lnTo>
                <a:lnTo>
                  <a:pt x="138379" y="75183"/>
                </a:lnTo>
                <a:lnTo>
                  <a:pt x="137243" y="59460"/>
                </a:lnTo>
                <a:lnTo>
                  <a:pt x="133828" y="45196"/>
                </a:lnTo>
                <a:lnTo>
                  <a:pt x="128151" y="32428"/>
                </a:lnTo>
                <a:lnTo>
                  <a:pt x="120916" y="221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175260" y="5480583"/>
            <a:ext cx="114935" cy="145415"/>
          </a:xfrm>
          <a:custGeom>
            <a:avLst/>
            <a:gdLst/>
            <a:ahLst/>
            <a:cxnLst/>
            <a:rect l="l" t="t" r="r" b="b"/>
            <a:pathLst>
              <a:path w="114934" h="145414">
                <a:moveTo>
                  <a:pt x="102819" y="0"/>
                </a:moveTo>
                <a:lnTo>
                  <a:pt x="0" y="0"/>
                </a:lnTo>
                <a:lnTo>
                  <a:pt x="0" y="145084"/>
                </a:lnTo>
                <a:lnTo>
                  <a:pt x="65227" y="145084"/>
                </a:lnTo>
                <a:lnTo>
                  <a:pt x="76350" y="144360"/>
                </a:lnTo>
                <a:lnTo>
                  <a:pt x="109417" y="123545"/>
                </a:lnTo>
                <a:lnTo>
                  <a:pt x="24384" y="123545"/>
                </a:lnTo>
                <a:lnTo>
                  <a:pt x="24384" y="77419"/>
                </a:lnTo>
                <a:lnTo>
                  <a:pt x="108824" y="77419"/>
                </a:lnTo>
                <a:lnTo>
                  <a:pt x="107548" y="75044"/>
                </a:lnTo>
                <a:lnTo>
                  <a:pt x="65227" y="57099"/>
                </a:lnTo>
                <a:lnTo>
                  <a:pt x="24384" y="57099"/>
                </a:lnTo>
                <a:lnTo>
                  <a:pt x="24384" y="22148"/>
                </a:lnTo>
                <a:lnTo>
                  <a:pt x="102819" y="22148"/>
                </a:lnTo>
                <a:lnTo>
                  <a:pt x="102819" y="0"/>
                </a:lnTo>
                <a:close/>
              </a:path>
              <a:path w="114934" h="145414">
                <a:moveTo>
                  <a:pt x="108824" y="77419"/>
                </a:moveTo>
                <a:lnTo>
                  <a:pt x="60960" y="77419"/>
                </a:lnTo>
                <a:lnTo>
                  <a:pt x="73761" y="78853"/>
                </a:lnTo>
                <a:lnTo>
                  <a:pt x="82905" y="83156"/>
                </a:lnTo>
                <a:lnTo>
                  <a:pt x="88392" y="90331"/>
                </a:lnTo>
                <a:lnTo>
                  <a:pt x="90220" y="100380"/>
                </a:lnTo>
                <a:lnTo>
                  <a:pt x="90220" y="108102"/>
                </a:lnTo>
                <a:lnTo>
                  <a:pt x="87947" y="113893"/>
                </a:lnTo>
                <a:lnTo>
                  <a:pt x="78867" y="121615"/>
                </a:lnTo>
                <a:lnTo>
                  <a:pt x="71386" y="123545"/>
                </a:lnTo>
                <a:lnTo>
                  <a:pt x="109417" y="123545"/>
                </a:lnTo>
                <a:lnTo>
                  <a:pt x="111553" y="119580"/>
                </a:lnTo>
                <a:lnTo>
                  <a:pt x="113994" y="110867"/>
                </a:lnTo>
                <a:lnTo>
                  <a:pt x="114808" y="100990"/>
                </a:lnTo>
                <a:lnTo>
                  <a:pt x="114000" y="91198"/>
                </a:lnTo>
                <a:lnTo>
                  <a:pt x="111580" y="82549"/>
                </a:lnTo>
                <a:lnTo>
                  <a:pt x="108824" y="774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317904" y="5614320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6883" y="0"/>
                </a:lnTo>
              </a:path>
            </a:pathLst>
          </a:custGeom>
          <a:ln w="215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317904" y="5582570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4190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317904" y="5550820"/>
            <a:ext cx="87630" cy="0"/>
          </a:xfrm>
          <a:custGeom>
            <a:avLst/>
            <a:gdLst/>
            <a:ahLst/>
            <a:cxnLst/>
            <a:rect l="l" t="t" r="r" b="b"/>
            <a:pathLst>
              <a:path w="87630">
                <a:moveTo>
                  <a:pt x="0" y="0"/>
                </a:moveTo>
                <a:lnTo>
                  <a:pt x="87579" y="0"/>
                </a:lnTo>
              </a:path>
            </a:pathLst>
          </a:custGeom>
          <a:ln w="215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317904" y="5521610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368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317904" y="5491765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241" y="0"/>
                </a:lnTo>
              </a:path>
            </a:pathLst>
          </a:custGeom>
          <a:ln w="228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444701" y="5477941"/>
            <a:ext cx="127635" cy="150495"/>
          </a:xfrm>
          <a:custGeom>
            <a:avLst/>
            <a:gdLst/>
            <a:ahLst/>
            <a:cxnLst/>
            <a:rect l="l" t="t" r="r" b="b"/>
            <a:pathLst>
              <a:path w="127634" h="150495">
                <a:moveTo>
                  <a:pt x="68478" y="0"/>
                </a:moveTo>
                <a:lnTo>
                  <a:pt x="28150" y="11712"/>
                </a:lnTo>
                <a:lnTo>
                  <a:pt x="4545" y="44829"/>
                </a:lnTo>
                <a:lnTo>
                  <a:pt x="0" y="75184"/>
                </a:lnTo>
                <a:lnTo>
                  <a:pt x="1130" y="91153"/>
                </a:lnTo>
                <a:lnTo>
                  <a:pt x="18084" y="129540"/>
                </a:lnTo>
                <a:lnTo>
                  <a:pt x="53094" y="149065"/>
                </a:lnTo>
                <a:lnTo>
                  <a:pt x="68275" y="150368"/>
                </a:lnTo>
                <a:lnTo>
                  <a:pt x="79829" y="149573"/>
                </a:lnTo>
                <a:lnTo>
                  <a:pt x="115174" y="130788"/>
                </a:lnTo>
                <a:lnTo>
                  <a:pt x="116980" y="128219"/>
                </a:lnTo>
                <a:lnTo>
                  <a:pt x="68275" y="128219"/>
                </a:lnTo>
                <a:lnTo>
                  <a:pt x="58247" y="127278"/>
                </a:lnTo>
                <a:lnTo>
                  <a:pt x="27560" y="96159"/>
                </a:lnTo>
                <a:lnTo>
                  <a:pt x="24790" y="75184"/>
                </a:lnTo>
                <a:lnTo>
                  <a:pt x="25488" y="64194"/>
                </a:lnTo>
                <a:lnTo>
                  <a:pt x="49679" y="25904"/>
                </a:lnTo>
                <a:lnTo>
                  <a:pt x="68478" y="22148"/>
                </a:lnTo>
                <a:lnTo>
                  <a:pt x="116654" y="22148"/>
                </a:lnTo>
                <a:lnTo>
                  <a:pt x="113450" y="17881"/>
                </a:lnTo>
                <a:lnTo>
                  <a:pt x="106578" y="11582"/>
                </a:lnTo>
                <a:lnTo>
                  <a:pt x="98517" y="6515"/>
                </a:lnTo>
                <a:lnTo>
                  <a:pt x="89481" y="2895"/>
                </a:lnTo>
                <a:lnTo>
                  <a:pt x="79467" y="723"/>
                </a:lnTo>
                <a:lnTo>
                  <a:pt x="68478" y="0"/>
                </a:lnTo>
                <a:close/>
              </a:path>
              <a:path w="127634" h="150495">
                <a:moveTo>
                  <a:pt x="127406" y="103835"/>
                </a:moveTo>
                <a:lnTo>
                  <a:pt x="101803" y="103835"/>
                </a:lnTo>
                <a:lnTo>
                  <a:pt x="99898" y="111556"/>
                </a:lnTo>
                <a:lnTo>
                  <a:pt x="96075" y="117551"/>
                </a:lnTo>
                <a:lnTo>
                  <a:pt x="84556" y="126085"/>
                </a:lnTo>
                <a:lnTo>
                  <a:pt x="77216" y="128219"/>
                </a:lnTo>
                <a:lnTo>
                  <a:pt x="116980" y="128219"/>
                </a:lnTo>
                <a:lnTo>
                  <a:pt x="120750" y="122856"/>
                </a:lnTo>
                <a:lnTo>
                  <a:pt x="124827" y="113872"/>
                </a:lnTo>
                <a:lnTo>
                  <a:pt x="127406" y="103835"/>
                </a:lnTo>
                <a:close/>
              </a:path>
              <a:path w="127634" h="150495">
                <a:moveTo>
                  <a:pt x="116654" y="22148"/>
                </a:moveTo>
                <a:lnTo>
                  <a:pt x="68478" y="22148"/>
                </a:lnTo>
                <a:lnTo>
                  <a:pt x="79753" y="23444"/>
                </a:lnTo>
                <a:lnTo>
                  <a:pt x="88795" y="27330"/>
                </a:lnTo>
                <a:lnTo>
                  <a:pt x="95603" y="33807"/>
                </a:lnTo>
                <a:lnTo>
                  <a:pt x="100177" y="42875"/>
                </a:lnTo>
                <a:lnTo>
                  <a:pt x="125780" y="42875"/>
                </a:lnTo>
                <a:lnTo>
                  <a:pt x="123051" y="33526"/>
                </a:lnTo>
                <a:lnTo>
                  <a:pt x="118941" y="25195"/>
                </a:lnTo>
                <a:lnTo>
                  <a:pt x="116654" y="221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599755" y="5614320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6883" y="0"/>
                </a:lnTo>
              </a:path>
            </a:pathLst>
          </a:custGeom>
          <a:ln w="215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599755" y="5582570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419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599755" y="5550820"/>
            <a:ext cx="87630" cy="0"/>
          </a:xfrm>
          <a:custGeom>
            <a:avLst/>
            <a:gdLst/>
            <a:ahLst/>
            <a:cxnLst/>
            <a:rect l="l" t="t" r="r" b="b"/>
            <a:pathLst>
              <a:path w="87630">
                <a:moveTo>
                  <a:pt x="0" y="0"/>
                </a:moveTo>
                <a:lnTo>
                  <a:pt x="87579" y="0"/>
                </a:lnTo>
              </a:path>
            </a:pathLst>
          </a:custGeom>
          <a:ln w="215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599755" y="5521610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368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599755" y="5491765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228" y="0"/>
                </a:lnTo>
              </a:path>
            </a:pathLst>
          </a:custGeom>
          <a:ln w="228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719033" y="5480589"/>
            <a:ext cx="150495" cy="180975"/>
          </a:xfrm>
          <a:custGeom>
            <a:avLst/>
            <a:gdLst/>
            <a:ahLst/>
            <a:cxnLst/>
            <a:rect l="l" t="t" r="r" b="b"/>
            <a:pathLst>
              <a:path w="150494" h="180975">
                <a:moveTo>
                  <a:pt x="149948" y="122935"/>
                </a:moveTo>
                <a:lnTo>
                  <a:pt x="0" y="122935"/>
                </a:lnTo>
                <a:lnTo>
                  <a:pt x="0" y="180644"/>
                </a:lnTo>
                <a:lnTo>
                  <a:pt x="23774" y="180644"/>
                </a:lnTo>
                <a:lnTo>
                  <a:pt x="23774" y="145084"/>
                </a:lnTo>
                <a:lnTo>
                  <a:pt x="149948" y="145084"/>
                </a:lnTo>
                <a:lnTo>
                  <a:pt x="149948" y="122935"/>
                </a:lnTo>
                <a:close/>
              </a:path>
              <a:path w="150494" h="180975">
                <a:moveTo>
                  <a:pt x="149948" y="145084"/>
                </a:moveTo>
                <a:lnTo>
                  <a:pt x="126187" y="145084"/>
                </a:lnTo>
                <a:lnTo>
                  <a:pt x="126187" y="180644"/>
                </a:lnTo>
                <a:lnTo>
                  <a:pt x="149948" y="180644"/>
                </a:lnTo>
                <a:lnTo>
                  <a:pt x="149948" y="145084"/>
                </a:lnTo>
                <a:close/>
              </a:path>
              <a:path w="150494" h="180975">
                <a:moveTo>
                  <a:pt x="129235" y="0"/>
                </a:moveTo>
                <a:lnTo>
                  <a:pt x="32715" y="0"/>
                </a:lnTo>
                <a:lnTo>
                  <a:pt x="32617" y="36169"/>
                </a:lnTo>
                <a:lnTo>
                  <a:pt x="31610" y="59154"/>
                </a:lnTo>
                <a:lnTo>
                  <a:pt x="28295" y="82392"/>
                </a:lnTo>
                <a:lnTo>
                  <a:pt x="22771" y="103652"/>
                </a:lnTo>
                <a:lnTo>
                  <a:pt x="15036" y="122935"/>
                </a:lnTo>
                <a:lnTo>
                  <a:pt x="40030" y="122935"/>
                </a:lnTo>
                <a:lnTo>
                  <a:pt x="46783" y="105469"/>
                </a:lnTo>
                <a:lnTo>
                  <a:pt x="51609" y="85186"/>
                </a:lnTo>
                <a:lnTo>
                  <a:pt x="54507" y="62087"/>
                </a:lnTo>
                <a:lnTo>
                  <a:pt x="55473" y="36169"/>
                </a:lnTo>
                <a:lnTo>
                  <a:pt x="55473" y="22148"/>
                </a:lnTo>
                <a:lnTo>
                  <a:pt x="129235" y="22148"/>
                </a:lnTo>
                <a:lnTo>
                  <a:pt x="129235" y="0"/>
                </a:lnTo>
                <a:close/>
              </a:path>
              <a:path w="150494" h="180975">
                <a:moveTo>
                  <a:pt x="129235" y="22148"/>
                </a:moveTo>
                <a:lnTo>
                  <a:pt x="105257" y="22148"/>
                </a:lnTo>
                <a:lnTo>
                  <a:pt x="105257" y="122935"/>
                </a:lnTo>
                <a:lnTo>
                  <a:pt x="129235" y="122935"/>
                </a:lnTo>
                <a:lnTo>
                  <a:pt x="129235" y="221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884845" y="5477941"/>
            <a:ext cx="138430" cy="150495"/>
          </a:xfrm>
          <a:custGeom>
            <a:avLst/>
            <a:gdLst/>
            <a:ahLst/>
            <a:cxnLst/>
            <a:rect l="l" t="t" r="r" b="b"/>
            <a:pathLst>
              <a:path w="138430" h="150495">
                <a:moveTo>
                  <a:pt x="69278" y="0"/>
                </a:moveTo>
                <a:lnTo>
                  <a:pt x="28332" y="11878"/>
                </a:lnTo>
                <a:lnTo>
                  <a:pt x="4571" y="45208"/>
                </a:lnTo>
                <a:lnTo>
                  <a:pt x="0" y="75183"/>
                </a:lnTo>
                <a:lnTo>
                  <a:pt x="1142" y="90905"/>
                </a:lnTo>
                <a:lnTo>
                  <a:pt x="18287" y="129235"/>
                </a:lnTo>
                <a:lnTo>
                  <a:pt x="53826" y="149046"/>
                </a:lnTo>
                <a:lnTo>
                  <a:pt x="69278" y="150367"/>
                </a:lnTo>
                <a:lnTo>
                  <a:pt x="84733" y="149046"/>
                </a:lnTo>
                <a:lnTo>
                  <a:pt x="98369" y="145083"/>
                </a:lnTo>
                <a:lnTo>
                  <a:pt x="110188" y="138479"/>
                </a:lnTo>
                <a:lnTo>
                  <a:pt x="120192" y="129235"/>
                </a:lnTo>
                <a:lnTo>
                  <a:pt x="120907" y="128219"/>
                </a:lnTo>
                <a:lnTo>
                  <a:pt x="69278" y="128219"/>
                </a:lnTo>
                <a:lnTo>
                  <a:pt x="58978" y="127278"/>
                </a:lnTo>
                <a:lnTo>
                  <a:pt x="27598" y="96159"/>
                </a:lnTo>
                <a:lnTo>
                  <a:pt x="24777" y="75183"/>
                </a:lnTo>
                <a:lnTo>
                  <a:pt x="25482" y="64194"/>
                </a:lnTo>
                <a:lnTo>
                  <a:pt x="50006" y="25904"/>
                </a:lnTo>
                <a:lnTo>
                  <a:pt x="69278" y="22148"/>
                </a:lnTo>
                <a:lnTo>
                  <a:pt x="120916" y="22148"/>
                </a:lnTo>
                <a:lnTo>
                  <a:pt x="120192" y="21120"/>
                </a:lnTo>
                <a:lnTo>
                  <a:pt x="110188" y="11878"/>
                </a:lnTo>
                <a:lnTo>
                  <a:pt x="98369" y="5278"/>
                </a:lnTo>
                <a:lnTo>
                  <a:pt x="84733" y="1319"/>
                </a:lnTo>
                <a:lnTo>
                  <a:pt x="69278" y="0"/>
                </a:lnTo>
                <a:close/>
              </a:path>
              <a:path w="138430" h="150495">
                <a:moveTo>
                  <a:pt x="120916" y="22148"/>
                </a:moveTo>
                <a:lnTo>
                  <a:pt x="69278" y="22148"/>
                </a:lnTo>
                <a:lnTo>
                  <a:pt x="79579" y="23087"/>
                </a:lnTo>
                <a:lnTo>
                  <a:pt x="88536" y="25904"/>
                </a:lnTo>
                <a:lnTo>
                  <a:pt x="112878" y="64194"/>
                </a:lnTo>
                <a:lnTo>
                  <a:pt x="113576" y="75183"/>
                </a:lnTo>
                <a:lnTo>
                  <a:pt x="112878" y="86166"/>
                </a:lnTo>
                <a:lnTo>
                  <a:pt x="88536" y="124458"/>
                </a:lnTo>
                <a:lnTo>
                  <a:pt x="69278" y="128219"/>
                </a:lnTo>
                <a:lnTo>
                  <a:pt x="120907" y="128219"/>
                </a:lnTo>
                <a:lnTo>
                  <a:pt x="128143" y="117928"/>
                </a:lnTo>
                <a:lnTo>
                  <a:pt x="133823" y="105152"/>
                </a:lnTo>
                <a:lnTo>
                  <a:pt x="137230" y="90905"/>
                </a:lnTo>
                <a:lnTo>
                  <a:pt x="138366" y="75183"/>
                </a:lnTo>
                <a:lnTo>
                  <a:pt x="137230" y="59460"/>
                </a:lnTo>
                <a:lnTo>
                  <a:pt x="133817" y="45196"/>
                </a:lnTo>
                <a:lnTo>
                  <a:pt x="128143" y="32428"/>
                </a:lnTo>
                <a:lnTo>
                  <a:pt x="120916" y="221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051456" y="5480583"/>
            <a:ext cx="117475" cy="145415"/>
          </a:xfrm>
          <a:custGeom>
            <a:avLst/>
            <a:gdLst/>
            <a:ahLst/>
            <a:cxnLst/>
            <a:rect l="l" t="t" r="r" b="b"/>
            <a:pathLst>
              <a:path w="117475" h="145414">
                <a:moveTo>
                  <a:pt x="65633" y="0"/>
                </a:moveTo>
                <a:lnTo>
                  <a:pt x="0" y="0"/>
                </a:lnTo>
                <a:lnTo>
                  <a:pt x="0" y="145084"/>
                </a:lnTo>
                <a:lnTo>
                  <a:pt x="67462" y="145084"/>
                </a:lnTo>
                <a:lnTo>
                  <a:pt x="78832" y="144366"/>
                </a:lnTo>
                <a:lnTo>
                  <a:pt x="111843" y="123951"/>
                </a:lnTo>
                <a:lnTo>
                  <a:pt x="24384" y="123951"/>
                </a:lnTo>
                <a:lnTo>
                  <a:pt x="24384" y="80263"/>
                </a:lnTo>
                <a:lnTo>
                  <a:pt x="109277" y="80263"/>
                </a:lnTo>
                <a:lnTo>
                  <a:pt x="108064" y="78295"/>
                </a:lnTo>
                <a:lnTo>
                  <a:pt x="103352" y="74091"/>
                </a:lnTo>
                <a:lnTo>
                  <a:pt x="97536" y="71513"/>
                </a:lnTo>
                <a:lnTo>
                  <a:pt x="97536" y="66649"/>
                </a:lnTo>
                <a:lnTo>
                  <a:pt x="104203" y="61632"/>
                </a:lnTo>
                <a:lnTo>
                  <a:pt x="105734" y="59537"/>
                </a:lnTo>
                <a:lnTo>
                  <a:pt x="24384" y="59537"/>
                </a:lnTo>
                <a:lnTo>
                  <a:pt x="24384" y="21132"/>
                </a:lnTo>
                <a:lnTo>
                  <a:pt x="108659" y="21132"/>
                </a:lnTo>
                <a:lnTo>
                  <a:pt x="105853" y="16482"/>
                </a:lnTo>
                <a:lnTo>
                  <a:pt x="100469" y="10769"/>
                </a:lnTo>
                <a:lnTo>
                  <a:pt x="93685" y="6054"/>
                </a:lnTo>
                <a:lnTo>
                  <a:pt x="85618" y="2689"/>
                </a:lnTo>
                <a:lnTo>
                  <a:pt x="76268" y="671"/>
                </a:lnTo>
                <a:lnTo>
                  <a:pt x="65633" y="0"/>
                </a:lnTo>
                <a:close/>
              </a:path>
              <a:path w="117475" h="145414">
                <a:moveTo>
                  <a:pt x="109277" y="80263"/>
                </a:moveTo>
                <a:lnTo>
                  <a:pt x="74091" y="80263"/>
                </a:lnTo>
                <a:lnTo>
                  <a:pt x="81203" y="82092"/>
                </a:lnTo>
                <a:lnTo>
                  <a:pt x="89877" y="89407"/>
                </a:lnTo>
                <a:lnTo>
                  <a:pt x="92049" y="94818"/>
                </a:lnTo>
                <a:lnTo>
                  <a:pt x="92049" y="102006"/>
                </a:lnTo>
                <a:lnTo>
                  <a:pt x="90309" y="111607"/>
                </a:lnTo>
                <a:lnTo>
                  <a:pt x="85088" y="118465"/>
                </a:lnTo>
                <a:lnTo>
                  <a:pt x="76388" y="122580"/>
                </a:lnTo>
                <a:lnTo>
                  <a:pt x="64211" y="123951"/>
                </a:lnTo>
                <a:lnTo>
                  <a:pt x="111843" y="123951"/>
                </a:lnTo>
                <a:lnTo>
                  <a:pt x="113858" y="120364"/>
                </a:lnTo>
                <a:lnTo>
                  <a:pt x="116237" y="112429"/>
                </a:lnTo>
                <a:lnTo>
                  <a:pt x="117030" y="103619"/>
                </a:lnTo>
                <a:lnTo>
                  <a:pt x="117030" y="96443"/>
                </a:lnTo>
                <a:lnTo>
                  <a:pt x="115239" y="89941"/>
                </a:lnTo>
                <a:lnTo>
                  <a:pt x="109277" y="80263"/>
                </a:lnTo>
                <a:close/>
              </a:path>
              <a:path w="117475" h="145414">
                <a:moveTo>
                  <a:pt x="108659" y="21132"/>
                </a:moveTo>
                <a:lnTo>
                  <a:pt x="72059" y="21132"/>
                </a:lnTo>
                <a:lnTo>
                  <a:pt x="78295" y="22720"/>
                </a:lnTo>
                <a:lnTo>
                  <a:pt x="85877" y="29082"/>
                </a:lnTo>
                <a:lnTo>
                  <a:pt x="87769" y="33858"/>
                </a:lnTo>
                <a:lnTo>
                  <a:pt x="87769" y="40233"/>
                </a:lnTo>
                <a:lnTo>
                  <a:pt x="86247" y="48677"/>
                </a:lnTo>
                <a:lnTo>
                  <a:pt x="81678" y="54710"/>
                </a:lnTo>
                <a:lnTo>
                  <a:pt x="74059" y="58330"/>
                </a:lnTo>
                <a:lnTo>
                  <a:pt x="63385" y="59537"/>
                </a:lnTo>
                <a:lnTo>
                  <a:pt x="105734" y="59537"/>
                </a:lnTo>
                <a:lnTo>
                  <a:pt x="108966" y="55116"/>
                </a:lnTo>
                <a:lnTo>
                  <a:pt x="111823" y="47102"/>
                </a:lnTo>
                <a:lnTo>
                  <a:pt x="112776" y="37591"/>
                </a:lnTo>
                <a:lnTo>
                  <a:pt x="112006" y="29893"/>
                </a:lnTo>
                <a:lnTo>
                  <a:pt x="109699" y="22856"/>
                </a:lnTo>
                <a:lnTo>
                  <a:pt x="108659" y="2113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182533" y="5480589"/>
            <a:ext cx="135890" cy="145415"/>
          </a:xfrm>
          <a:custGeom>
            <a:avLst/>
            <a:gdLst/>
            <a:ahLst/>
            <a:cxnLst/>
            <a:rect l="l" t="t" r="r" b="b"/>
            <a:pathLst>
              <a:path w="135889" h="145414">
                <a:moveTo>
                  <a:pt x="87172" y="0"/>
                </a:moveTo>
                <a:lnTo>
                  <a:pt x="48158" y="0"/>
                </a:lnTo>
                <a:lnTo>
                  <a:pt x="0" y="145084"/>
                </a:lnTo>
                <a:lnTo>
                  <a:pt x="24384" y="145084"/>
                </a:lnTo>
                <a:lnTo>
                  <a:pt x="37592" y="103428"/>
                </a:lnTo>
                <a:lnTo>
                  <a:pt x="121649" y="103428"/>
                </a:lnTo>
                <a:lnTo>
                  <a:pt x="114397" y="81673"/>
                </a:lnTo>
                <a:lnTo>
                  <a:pt x="44500" y="81673"/>
                </a:lnTo>
                <a:lnTo>
                  <a:pt x="62788" y="23774"/>
                </a:lnTo>
                <a:lnTo>
                  <a:pt x="95097" y="23774"/>
                </a:lnTo>
                <a:lnTo>
                  <a:pt x="87172" y="0"/>
                </a:lnTo>
                <a:close/>
              </a:path>
              <a:path w="135889" h="145414">
                <a:moveTo>
                  <a:pt x="121649" y="103428"/>
                </a:moveTo>
                <a:lnTo>
                  <a:pt x="97129" y="103428"/>
                </a:lnTo>
                <a:lnTo>
                  <a:pt x="110540" y="145084"/>
                </a:lnTo>
                <a:lnTo>
                  <a:pt x="135534" y="145084"/>
                </a:lnTo>
                <a:lnTo>
                  <a:pt x="121649" y="103428"/>
                </a:lnTo>
                <a:close/>
              </a:path>
              <a:path w="135889" h="145414">
                <a:moveTo>
                  <a:pt x="95097" y="23774"/>
                </a:moveTo>
                <a:lnTo>
                  <a:pt x="71526" y="23774"/>
                </a:lnTo>
                <a:lnTo>
                  <a:pt x="90017" y="81673"/>
                </a:lnTo>
                <a:lnTo>
                  <a:pt x="114397" y="81673"/>
                </a:lnTo>
                <a:lnTo>
                  <a:pt x="95097" y="2377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351798" y="556186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2438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339606" y="5550433"/>
            <a:ext cx="121920" cy="0"/>
          </a:xfrm>
          <a:custGeom>
            <a:avLst/>
            <a:gdLst/>
            <a:ahLst/>
            <a:cxnLst/>
            <a:rect l="l" t="t" r="r" b="b"/>
            <a:pathLst>
              <a:path w="121919">
                <a:moveTo>
                  <a:pt x="0" y="0"/>
                </a:moveTo>
                <a:lnTo>
                  <a:pt x="121310" y="0"/>
                </a:lnTo>
              </a:path>
            </a:pathLst>
          </a:custGeom>
          <a:ln w="228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351798" y="548058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19"/>
                </a:lnTo>
              </a:path>
            </a:pathLst>
          </a:custGeom>
          <a:ln w="2438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448718" y="5562256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411"/>
                </a:lnTo>
              </a:path>
            </a:pathLst>
          </a:custGeom>
          <a:ln w="243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48718" y="5480583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927"/>
                </a:lnTo>
              </a:path>
            </a:pathLst>
          </a:custGeom>
          <a:ln w="243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496057" y="5480583"/>
            <a:ext cx="122555" cy="145415"/>
          </a:xfrm>
          <a:custGeom>
            <a:avLst/>
            <a:gdLst/>
            <a:ahLst/>
            <a:cxnLst/>
            <a:rect l="l" t="t" r="r" b="b"/>
            <a:pathLst>
              <a:path w="122555" h="145414">
                <a:moveTo>
                  <a:pt x="23152" y="0"/>
                </a:moveTo>
                <a:lnTo>
                  <a:pt x="0" y="0"/>
                </a:lnTo>
                <a:lnTo>
                  <a:pt x="0" y="145084"/>
                </a:lnTo>
                <a:lnTo>
                  <a:pt x="34531" y="145084"/>
                </a:lnTo>
                <a:lnTo>
                  <a:pt x="51565" y="112979"/>
                </a:lnTo>
                <a:lnTo>
                  <a:pt x="23152" y="112979"/>
                </a:lnTo>
                <a:lnTo>
                  <a:pt x="23152" y="0"/>
                </a:lnTo>
                <a:close/>
              </a:path>
              <a:path w="122555" h="145414">
                <a:moveTo>
                  <a:pt x="122516" y="32105"/>
                </a:moveTo>
                <a:lnTo>
                  <a:pt x="99352" y="32105"/>
                </a:lnTo>
                <a:lnTo>
                  <a:pt x="99352" y="145084"/>
                </a:lnTo>
                <a:lnTo>
                  <a:pt x="122516" y="145084"/>
                </a:lnTo>
                <a:lnTo>
                  <a:pt x="122516" y="32105"/>
                </a:lnTo>
                <a:close/>
              </a:path>
              <a:path w="122555" h="145414">
                <a:moveTo>
                  <a:pt x="122516" y="0"/>
                </a:moveTo>
                <a:lnTo>
                  <a:pt x="87972" y="0"/>
                </a:lnTo>
                <a:lnTo>
                  <a:pt x="28028" y="112979"/>
                </a:lnTo>
                <a:lnTo>
                  <a:pt x="51565" y="112979"/>
                </a:lnTo>
                <a:lnTo>
                  <a:pt x="94475" y="32105"/>
                </a:lnTo>
                <a:lnTo>
                  <a:pt x="122516" y="32105"/>
                </a:lnTo>
                <a:lnTo>
                  <a:pt x="1225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653741" y="5614320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6870" y="0"/>
                </a:lnTo>
              </a:path>
            </a:pathLst>
          </a:custGeom>
          <a:ln w="215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653741" y="558257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71" y="0"/>
                </a:lnTo>
              </a:path>
            </a:pathLst>
          </a:custGeom>
          <a:ln w="4190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653741" y="5550820"/>
            <a:ext cx="87630" cy="0"/>
          </a:xfrm>
          <a:custGeom>
            <a:avLst/>
            <a:gdLst/>
            <a:ahLst/>
            <a:cxnLst/>
            <a:rect l="l" t="t" r="r" b="b"/>
            <a:pathLst>
              <a:path w="87630">
                <a:moveTo>
                  <a:pt x="0" y="0"/>
                </a:moveTo>
                <a:lnTo>
                  <a:pt x="87579" y="0"/>
                </a:lnTo>
              </a:path>
            </a:pathLst>
          </a:custGeom>
          <a:ln w="215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653741" y="552161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71" y="0"/>
                </a:lnTo>
              </a:path>
            </a:pathLst>
          </a:custGeom>
          <a:ln w="368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653741" y="5491765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228" y="0"/>
                </a:lnTo>
              </a:path>
            </a:pathLst>
          </a:custGeom>
          <a:ln w="228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835808" y="5568873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6883" y="0"/>
                </a:lnTo>
              </a:path>
            </a:pathLst>
          </a:custGeom>
          <a:ln w="184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025381" y="5602814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271" y="0"/>
                </a:lnTo>
              </a:path>
            </a:pathLst>
          </a:custGeom>
          <a:ln w="457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025381" y="5572969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236" y="0"/>
                </a:lnTo>
              </a:path>
            </a:pathLst>
          </a:custGeom>
          <a:ln w="139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025381" y="5544394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271" y="0"/>
                </a:lnTo>
              </a:path>
            </a:pathLst>
          </a:custGeom>
          <a:ln w="431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099346" y="5603119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1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099346" y="5544394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226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143643" y="5520601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7" y="14439"/>
                </a:lnTo>
                <a:lnTo>
                  <a:pt x="0" y="52844"/>
                </a:lnTo>
                <a:lnTo>
                  <a:pt x="826" y="64463"/>
                </a:lnTo>
                <a:lnTo>
                  <a:pt x="20444" y="99130"/>
                </a:lnTo>
                <a:lnTo>
                  <a:pt x="49783" y="107708"/>
                </a:lnTo>
                <a:lnTo>
                  <a:pt x="58489" y="107175"/>
                </a:lnTo>
                <a:lnTo>
                  <a:pt x="85900" y="92671"/>
                </a:lnTo>
                <a:lnTo>
                  <a:pt x="49783" y="92671"/>
                </a:lnTo>
                <a:lnTo>
                  <a:pt x="42419" y="92029"/>
                </a:lnTo>
                <a:lnTo>
                  <a:pt x="17766" y="62384"/>
                </a:lnTo>
                <a:lnTo>
                  <a:pt x="17068" y="53657"/>
                </a:lnTo>
                <a:lnTo>
                  <a:pt x="95097" y="53657"/>
                </a:lnTo>
                <a:lnTo>
                  <a:pt x="95097" y="47764"/>
                </a:lnTo>
                <a:lnTo>
                  <a:pt x="94299" y="39230"/>
                </a:lnTo>
                <a:lnTo>
                  <a:pt x="18084" y="39230"/>
                </a:lnTo>
                <a:lnTo>
                  <a:pt x="19303" y="32181"/>
                </a:lnTo>
                <a:lnTo>
                  <a:pt x="22555" y="26390"/>
                </a:lnTo>
                <a:lnTo>
                  <a:pt x="33121" y="17310"/>
                </a:lnTo>
                <a:lnTo>
                  <a:pt x="40170" y="15049"/>
                </a:lnTo>
                <a:lnTo>
                  <a:pt x="83848" y="15049"/>
                </a:lnTo>
                <a:lnTo>
                  <a:pt x="82905" y="13728"/>
                </a:lnTo>
                <a:lnTo>
                  <a:pt x="76388" y="7725"/>
                </a:lnTo>
                <a:lnTo>
                  <a:pt x="68627" y="3435"/>
                </a:lnTo>
                <a:lnTo>
                  <a:pt x="59624" y="859"/>
                </a:lnTo>
                <a:lnTo>
                  <a:pt x="49377" y="0"/>
                </a:lnTo>
                <a:close/>
              </a:path>
              <a:path w="95250" h="107950">
                <a:moveTo>
                  <a:pt x="93268" y="76822"/>
                </a:moveTo>
                <a:lnTo>
                  <a:pt x="75793" y="76822"/>
                </a:lnTo>
                <a:lnTo>
                  <a:pt x="72338" y="83756"/>
                </a:lnTo>
                <a:lnTo>
                  <a:pt x="66851" y="88709"/>
                </a:lnTo>
                <a:lnTo>
                  <a:pt x="59332" y="91681"/>
                </a:lnTo>
                <a:lnTo>
                  <a:pt x="49783" y="92671"/>
                </a:lnTo>
                <a:lnTo>
                  <a:pt x="85900" y="92671"/>
                </a:lnTo>
                <a:lnTo>
                  <a:pt x="88466" y="89315"/>
                </a:lnTo>
                <a:lnTo>
                  <a:pt x="91406" y="83398"/>
                </a:lnTo>
                <a:lnTo>
                  <a:pt x="93268" y="76822"/>
                </a:lnTo>
                <a:close/>
              </a:path>
              <a:path w="95250" h="107950">
                <a:moveTo>
                  <a:pt x="83848" y="15049"/>
                </a:moveTo>
                <a:lnTo>
                  <a:pt x="57238" y="15049"/>
                </a:lnTo>
                <a:lnTo>
                  <a:pt x="63868" y="17348"/>
                </a:lnTo>
                <a:lnTo>
                  <a:pt x="73901" y="26555"/>
                </a:lnTo>
                <a:lnTo>
                  <a:pt x="76669" y="32321"/>
                </a:lnTo>
                <a:lnTo>
                  <a:pt x="77216" y="39230"/>
                </a:lnTo>
                <a:lnTo>
                  <a:pt x="94299" y="39230"/>
                </a:lnTo>
                <a:lnTo>
                  <a:pt x="94185" y="38013"/>
                </a:lnTo>
                <a:lnTo>
                  <a:pt x="91849" y="29089"/>
                </a:lnTo>
                <a:lnTo>
                  <a:pt x="88089" y="20993"/>
                </a:lnTo>
                <a:lnTo>
                  <a:pt x="83848" y="150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322053" y="5523261"/>
            <a:ext cx="109855" cy="102870"/>
          </a:xfrm>
          <a:custGeom>
            <a:avLst/>
            <a:gdLst/>
            <a:ahLst/>
            <a:cxnLst/>
            <a:rect l="l" t="t" r="r" b="b"/>
            <a:pathLst>
              <a:path w="109854" h="102870">
                <a:moveTo>
                  <a:pt x="27432" y="0"/>
                </a:moveTo>
                <a:lnTo>
                  <a:pt x="0" y="0"/>
                </a:lnTo>
                <a:lnTo>
                  <a:pt x="0" y="102412"/>
                </a:lnTo>
                <a:lnTo>
                  <a:pt x="16865" y="102412"/>
                </a:lnTo>
                <a:lnTo>
                  <a:pt x="16865" y="20116"/>
                </a:lnTo>
                <a:lnTo>
                  <a:pt x="38277" y="20116"/>
                </a:lnTo>
                <a:lnTo>
                  <a:pt x="27432" y="0"/>
                </a:lnTo>
                <a:close/>
              </a:path>
              <a:path w="109854" h="102870">
                <a:moveTo>
                  <a:pt x="109321" y="20116"/>
                </a:moveTo>
                <a:lnTo>
                  <a:pt x="92456" y="20116"/>
                </a:lnTo>
                <a:lnTo>
                  <a:pt x="92456" y="102412"/>
                </a:lnTo>
                <a:lnTo>
                  <a:pt x="109321" y="102412"/>
                </a:lnTo>
                <a:lnTo>
                  <a:pt x="109321" y="20116"/>
                </a:lnTo>
                <a:close/>
              </a:path>
              <a:path w="109854" h="102870">
                <a:moveTo>
                  <a:pt x="38277" y="20116"/>
                </a:moveTo>
                <a:lnTo>
                  <a:pt x="21336" y="20116"/>
                </a:lnTo>
                <a:lnTo>
                  <a:pt x="45110" y="64007"/>
                </a:lnTo>
                <a:lnTo>
                  <a:pt x="64211" y="64007"/>
                </a:lnTo>
                <a:lnTo>
                  <a:pt x="73566" y="46735"/>
                </a:lnTo>
                <a:lnTo>
                  <a:pt x="52628" y="46735"/>
                </a:lnTo>
                <a:lnTo>
                  <a:pt x="38277" y="20116"/>
                </a:lnTo>
                <a:close/>
              </a:path>
              <a:path w="109854" h="102870">
                <a:moveTo>
                  <a:pt x="109321" y="0"/>
                </a:moveTo>
                <a:lnTo>
                  <a:pt x="82296" y="0"/>
                </a:lnTo>
                <a:lnTo>
                  <a:pt x="57099" y="46735"/>
                </a:lnTo>
                <a:lnTo>
                  <a:pt x="73566" y="46735"/>
                </a:lnTo>
                <a:lnTo>
                  <a:pt x="87985" y="20116"/>
                </a:lnTo>
                <a:lnTo>
                  <a:pt x="109321" y="20116"/>
                </a:lnTo>
                <a:lnTo>
                  <a:pt x="10932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458400" y="5520601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7" y="14439"/>
                </a:lnTo>
                <a:lnTo>
                  <a:pt x="0" y="52844"/>
                </a:lnTo>
                <a:lnTo>
                  <a:pt x="826" y="64463"/>
                </a:lnTo>
                <a:lnTo>
                  <a:pt x="20444" y="99130"/>
                </a:lnTo>
                <a:lnTo>
                  <a:pt x="49783" y="107708"/>
                </a:lnTo>
                <a:lnTo>
                  <a:pt x="58489" y="107175"/>
                </a:lnTo>
                <a:lnTo>
                  <a:pt x="85900" y="92671"/>
                </a:lnTo>
                <a:lnTo>
                  <a:pt x="49783" y="92671"/>
                </a:lnTo>
                <a:lnTo>
                  <a:pt x="42419" y="92029"/>
                </a:lnTo>
                <a:lnTo>
                  <a:pt x="17764" y="62384"/>
                </a:lnTo>
                <a:lnTo>
                  <a:pt x="17068" y="53657"/>
                </a:lnTo>
                <a:lnTo>
                  <a:pt x="95097" y="53657"/>
                </a:lnTo>
                <a:lnTo>
                  <a:pt x="95097" y="47764"/>
                </a:lnTo>
                <a:lnTo>
                  <a:pt x="94293" y="39230"/>
                </a:lnTo>
                <a:lnTo>
                  <a:pt x="18084" y="39230"/>
                </a:lnTo>
                <a:lnTo>
                  <a:pt x="19303" y="32181"/>
                </a:lnTo>
                <a:lnTo>
                  <a:pt x="22555" y="26390"/>
                </a:lnTo>
                <a:lnTo>
                  <a:pt x="33121" y="17310"/>
                </a:lnTo>
                <a:lnTo>
                  <a:pt x="40170" y="15049"/>
                </a:lnTo>
                <a:lnTo>
                  <a:pt x="83846" y="15049"/>
                </a:lnTo>
                <a:lnTo>
                  <a:pt x="82905" y="13728"/>
                </a:lnTo>
                <a:lnTo>
                  <a:pt x="76388" y="7725"/>
                </a:lnTo>
                <a:lnTo>
                  <a:pt x="68627" y="3435"/>
                </a:lnTo>
                <a:lnTo>
                  <a:pt x="59624" y="859"/>
                </a:lnTo>
                <a:lnTo>
                  <a:pt x="49377" y="0"/>
                </a:lnTo>
                <a:close/>
              </a:path>
              <a:path w="95250" h="107950">
                <a:moveTo>
                  <a:pt x="93268" y="76822"/>
                </a:moveTo>
                <a:lnTo>
                  <a:pt x="75793" y="76822"/>
                </a:lnTo>
                <a:lnTo>
                  <a:pt x="72338" y="83756"/>
                </a:lnTo>
                <a:lnTo>
                  <a:pt x="66851" y="88709"/>
                </a:lnTo>
                <a:lnTo>
                  <a:pt x="59332" y="91681"/>
                </a:lnTo>
                <a:lnTo>
                  <a:pt x="49783" y="92671"/>
                </a:lnTo>
                <a:lnTo>
                  <a:pt x="85900" y="92671"/>
                </a:lnTo>
                <a:lnTo>
                  <a:pt x="88466" y="89315"/>
                </a:lnTo>
                <a:lnTo>
                  <a:pt x="91406" y="83398"/>
                </a:lnTo>
                <a:lnTo>
                  <a:pt x="93268" y="76822"/>
                </a:lnTo>
                <a:close/>
              </a:path>
              <a:path w="95250" h="107950">
                <a:moveTo>
                  <a:pt x="83846" y="15049"/>
                </a:moveTo>
                <a:lnTo>
                  <a:pt x="57238" y="15049"/>
                </a:lnTo>
                <a:lnTo>
                  <a:pt x="63868" y="17348"/>
                </a:lnTo>
                <a:lnTo>
                  <a:pt x="73888" y="26555"/>
                </a:lnTo>
                <a:lnTo>
                  <a:pt x="76669" y="32321"/>
                </a:lnTo>
                <a:lnTo>
                  <a:pt x="77216" y="39230"/>
                </a:lnTo>
                <a:lnTo>
                  <a:pt x="94293" y="39230"/>
                </a:lnTo>
                <a:lnTo>
                  <a:pt x="94178" y="38013"/>
                </a:lnTo>
                <a:lnTo>
                  <a:pt x="91840" y="29089"/>
                </a:lnTo>
                <a:lnTo>
                  <a:pt x="88082" y="20993"/>
                </a:lnTo>
                <a:lnTo>
                  <a:pt x="83846" y="150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580320" y="5602814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7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580320" y="5572969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236" y="0"/>
                </a:lnTo>
              </a:path>
            </a:pathLst>
          </a:custGeom>
          <a:ln w="139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580320" y="5544394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31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654285" y="5603119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1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654285" y="5544394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226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698582" y="5520601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7" y="14439"/>
                </a:lnTo>
                <a:lnTo>
                  <a:pt x="0" y="52844"/>
                </a:lnTo>
                <a:lnTo>
                  <a:pt x="826" y="64463"/>
                </a:lnTo>
                <a:lnTo>
                  <a:pt x="20444" y="99130"/>
                </a:lnTo>
                <a:lnTo>
                  <a:pt x="49783" y="107708"/>
                </a:lnTo>
                <a:lnTo>
                  <a:pt x="58489" y="107175"/>
                </a:lnTo>
                <a:lnTo>
                  <a:pt x="85900" y="92671"/>
                </a:lnTo>
                <a:lnTo>
                  <a:pt x="49783" y="92671"/>
                </a:lnTo>
                <a:lnTo>
                  <a:pt x="42413" y="92029"/>
                </a:lnTo>
                <a:lnTo>
                  <a:pt x="17764" y="62384"/>
                </a:lnTo>
                <a:lnTo>
                  <a:pt x="17068" y="53657"/>
                </a:lnTo>
                <a:lnTo>
                  <a:pt x="95097" y="53657"/>
                </a:lnTo>
                <a:lnTo>
                  <a:pt x="95097" y="47764"/>
                </a:lnTo>
                <a:lnTo>
                  <a:pt x="94293" y="39230"/>
                </a:lnTo>
                <a:lnTo>
                  <a:pt x="18084" y="39230"/>
                </a:lnTo>
                <a:lnTo>
                  <a:pt x="19303" y="32181"/>
                </a:lnTo>
                <a:lnTo>
                  <a:pt x="22555" y="26390"/>
                </a:lnTo>
                <a:lnTo>
                  <a:pt x="33121" y="17310"/>
                </a:lnTo>
                <a:lnTo>
                  <a:pt x="40170" y="15049"/>
                </a:lnTo>
                <a:lnTo>
                  <a:pt x="83846" y="15049"/>
                </a:lnTo>
                <a:lnTo>
                  <a:pt x="82905" y="13728"/>
                </a:lnTo>
                <a:lnTo>
                  <a:pt x="76388" y="7725"/>
                </a:lnTo>
                <a:lnTo>
                  <a:pt x="68627" y="3435"/>
                </a:lnTo>
                <a:lnTo>
                  <a:pt x="59624" y="859"/>
                </a:lnTo>
                <a:lnTo>
                  <a:pt x="49377" y="0"/>
                </a:lnTo>
                <a:close/>
              </a:path>
              <a:path w="95250" h="107950">
                <a:moveTo>
                  <a:pt x="93268" y="76822"/>
                </a:moveTo>
                <a:lnTo>
                  <a:pt x="75793" y="76822"/>
                </a:lnTo>
                <a:lnTo>
                  <a:pt x="72338" y="83756"/>
                </a:lnTo>
                <a:lnTo>
                  <a:pt x="66851" y="88709"/>
                </a:lnTo>
                <a:lnTo>
                  <a:pt x="59332" y="91681"/>
                </a:lnTo>
                <a:lnTo>
                  <a:pt x="49783" y="92671"/>
                </a:lnTo>
                <a:lnTo>
                  <a:pt x="85900" y="92671"/>
                </a:lnTo>
                <a:lnTo>
                  <a:pt x="88466" y="89315"/>
                </a:lnTo>
                <a:lnTo>
                  <a:pt x="91406" y="83398"/>
                </a:lnTo>
                <a:lnTo>
                  <a:pt x="93268" y="76822"/>
                </a:lnTo>
                <a:close/>
              </a:path>
              <a:path w="95250" h="107950">
                <a:moveTo>
                  <a:pt x="83846" y="15049"/>
                </a:moveTo>
                <a:lnTo>
                  <a:pt x="57226" y="15049"/>
                </a:lnTo>
                <a:lnTo>
                  <a:pt x="63868" y="17348"/>
                </a:lnTo>
                <a:lnTo>
                  <a:pt x="73888" y="26555"/>
                </a:lnTo>
                <a:lnTo>
                  <a:pt x="76669" y="32321"/>
                </a:lnTo>
                <a:lnTo>
                  <a:pt x="77216" y="39230"/>
                </a:lnTo>
                <a:lnTo>
                  <a:pt x="94293" y="39230"/>
                </a:lnTo>
                <a:lnTo>
                  <a:pt x="94178" y="38013"/>
                </a:lnTo>
                <a:lnTo>
                  <a:pt x="91840" y="29089"/>
                </a:lnTo>
                <a:lnTo>
                  <a:pt x="88082" y="20993"/>
                </a:lnTo>
                <a:lnTo>
                  <a:pt x="83846" y="150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814203" y="5520601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7" y="14439"/>
                </a:lnTo>
                <a:lnTo>
                  <a:pt x="0" y="52844"/>
                </a:lnTo>
                <a:lnTo>
                  <a:pt x="826" y="64463"/>
                </a:lnTo>
                <a:lnTo>
                  <a:pt x="20444" y="99130"/>
                </a:lnTo>
                <a:lnTo>
                  <a:pt x="49783" y="107708"/>
                </a:lnTo>
                <a:lnTo>
                  <a:pt x="58489" y="107175"/>
                </a:lnTo>
                <a:lnTo>
                  <a:pt x="85900" y="92671"/>
                </a:lnTo>
                <a:lnTo>
                  <a:pt x="49783" y="92671"/>
                </a:lnTo>
                <a:lnTo>
                  <a:pt x="42413" y="92029"/>
                </a:lnTo>
                <a:lnTo>
                  <a:pt x="17764" y="62384"/>
                </a:lnTo>
                <a:lnTo>
                  <a:pt x="17068" y="53657"/>
                </a:lnTo>
                <a:lnTo>
                  <a:pt x="95097" y="53657"/>
                </a:lnTo>
                <a:lnTo>
                  <a:pt x="95097" y="47764"/>
                </a:lnTo>
                <a:lnTo>
                  <a:pt x="94293" y="39230"/>
                </a:lnTo>
                <a:lnTo>
                  <a:pt x="18084" y="39230"/>
                </a:lnTo>
                <a:lnTo>
                  <a:pt x="19303" y="32181"/>
                </a:lnTo>
                <a:lnTo>
                  <a:pt x="22555" y="26390"/>
                </a:lnTo>
                <a:lnTo>
                  <a:pt x="33121" y="17310"/>
                </a:lnTo>
                <a:lnTo>
                  <a:pt x="40170" y="15049"/>
                </a:lnTo>
                <a:lnTo>
                  <a:pt x="83846" y="15049"/>
                </a:lnTo>
                <a:lnTo>
                  <a:pt x="82905" y="13728"/>
                </a:lnTo>
                <a:lnTo>
                  <a:pt x="76388" y="7725"/>
                </a:lnTo>
                <a:lnTo>
                  <a:pt x="68627" y="3435"/>
                </a:lnTo>
                <a:lnTo>
                  <a:pt x="59624" y="859"/>
                </a:lnTo>
                <a:lnTo>
                  <a:pt x="49377" y="0"/>
                </a:lnTo>
                <a:close/>
              </a:path>
              <a:path w="95250" h="107950">
                <a:moveTo>
                  <a:pt x="93268" y="76822"/>
                </a:moveTo>
                <a:lnTo>
                  <a:pt x="75793" y="76822"/>
                </a:lnTo>
                <a:lnTo>
                  <a:pt x="72338" y="83756"/>
                </a:lnTo>
                <a:lnTo>
                  <a:pt x="66851" y="88709"/>
                </a:lnTo>
                <a:lnTo>
                  <a:pt x="59332" y="91681"/>
                </a:lnTo>
                <a:lnTo>
                  <a:pt x="49783" y="92671"/>
                </a:lnTo>
                <a:lnTo>
                  <a:pt x="85900" y="92671"/>
                </a:lnTo>
                <a:lnTo>
                  <a:pt x="88466" y="89315"/>
                </a:lnTo>
                <a:lnTo>
                  <a:pt x="91406" y="83398"/>
                </a:lnTo>
                <a:lnTo>
                  <a:pt x="93268" y="76822"/>
                </a:lnTo>
                <a:close/>
              </a:path>
              <a:path w="95250" h="107950">
                <a:moveTo>
                  <a:pt x="83846" y="15049"/>
                </a:moveTo>
                <a:lnTo>
                  <a:pt x="57226" y="15049"/>
                </a:lnTo>
                <a:lnTo>
                  <a:pt x="63868" y="17348"/>
                </a:lnTo>
                <a:lnTo>
                  <a:pt x="73888" y="26555"/>
                </a:lnTo>
                <a:lnTo>
                  <a:pt x="76669" y="32321"/>
                </a:lnTo>
                <a:lnTo>
                  <a:pt x="77216" y="39230"/>
                </a:lnTo>
                <a:lnTo>
                  <a:pt x="94293" y="39230"/>
                </a:lnTo>
                <a:lnTo>
                  <a:pt x="94178" y="38013"/>
                </a:lnTo>
                <a:lnTo>
                  <a:pt x="91840" y="29089"/>
                </a:lnTo>
                <a:lnTo>
                  <a:pt x="88082" y="20993"/>
                </a:lnTo>
                <a:lnTo>
                  <a:pt x="83846" y="150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983875" y="5483428"/>
            <a:ext cx="107314" cy="142240"/>
          </a:xfrm>
          <a:custGeom>
            <a:avLst/>
            <a:gdLst/>
            <a:ahLst/>
            <a:cxnLst/>
            <a:rect l="l" t="t" r="r" b="b"/>
            <a:pathLst>
              <a:path w="107314" h="142239">
                <a:moveTo>
                  <a:pt x="87782" y="108915"/>
                </a:moveTo>
                <a:lnTo>
                  <a:pt x="70307" y="108915"/>
                </a:lnTo>
                <a:lnTo>
                  <a:pt x="70307" y="142240"/>
                </a:lnTo>
                <a:lnTo>
                  <a:pt x="87782" y="142240"/>
                </a:lnTo>
                <a:lnTo>
                  <a:pt x="87782" y="108915"/>
                </a:lnTo>
                <a:close/>
              </a:path>
              <a:path w="107314" h="142239">
                <a:moveTo>
                  <a:pt x="87782" y="0"/>
                </a:moveTo>
                <a:lnTo>
                  <a:pt x="62788" y="0"/>
                </a:lnTo>
                <a:lnTo>
                  <a:pt x="0" y="88595"/>
                </a:lnTo>
                <a:lnTo>
                  <a:pt x="0" y="108915"/>
                </a:lnTo>
                <a:lnTo>
                  <a:pt x="107289" y="108915"/>
                </a:lnTo>
                <a:lnTo>
                  <a:pt x="107289" y="93065"/>
                </a:lnTo>
                <a:lnTo>
                  <a:pt x="18694" y="93065"/>
                </a:lnTo>
                <a:lnTo>
                  <a:pt x="18694" y="88595"/>
                </a:lnTo>
                <a:lnTo>
                  <a:pt x="66039" y="20116"/>
                </a:lnTo>
                <a:lnTo>
                  <a:pt x="87782" y="20116"/>
                </a:lnTo>
                <a:lnTo>
                  <a:pt x="87782" y="0"/>
                </a:lnTo>
                <a:close/>
              </a:path>
              <a:path w="107314" h="142239">
                <a:moveTo>
                  <a:pt x="87782" y="20116"/>
                </a:moveTo>
                <a:lnTo>
                  <a:pt x="70510" y="20116"/>
                </a:lnTo>
                <a:lnTo>
                  <a:pt x="70510" y="93065"/>
                </a:lnTo>
                <a:lnTo>
                  <a:pt x="87782" y="93065"/>
                </a:lnTo>
                <a:lnTo>
                  <a:pt x="87782" y="201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111497" y="5480583"/>
            <a:ext cx="104775" cy="147955"/>
          </a:xfrm>
          <a:custGeom>
            <a:avLst/>
            <a:gdLst/>
            <a:ahLst/>
            <a:cxnLst/>
            <a:rect l="l" t="t" r="r" b="b"/>
            <a:pathLst>
              <a:path w="104775" h="147954">
                <a:moveTo>
                  <a:pt x="52222" y="0"/>
                </a:moveTo>
                <a:lnTo>
                  <a:pt x="14224" y="18478"/>
                </a:lnTo>
                <a:lnTo>
                  <a:pt x="884" y="56710"/>
                </a:lnTo>
                <a:lnTo>
                  <a:pt x="0" y="73964"/>
                </a:lnTo>
                <a:lnTo>
                  <a:pt x="888" y="91207"/>
                </a:lnTo>
                <a:lnTo>
                  <a:pt x="14224" y="129235"/>
                </a:lnTo>
                <a:lnTo>
                  <a:pt x="52222" y="147726"/>
                </a:lnTo>
                <a:lnTo>
                  <a:pt x="63519" y="146569"/>
                </a:lnTo>
                <a:lnTo>
                  <a:pt x="73634" y="143100"/>
                </a:lnTo>
                <a:lnTo>
                  <a:pt x="82569" y="137321"/>
                </a:lnTo>
                <a:lnTo>
                  <a:pt x="87789" y="131876"/>
                </a:lnTo>
                <a:lnTo>
                  <a:pt x="52222" y="131876"/>
                </a:lnTo>
                <a:lnTo>
                  <a:pt x="44130" y="130917"/>
                </a:lnTo>
                <a:lnTo>
                  <a:pt x="20015" y="98217"/>
                </a:lnTo>
                <a:lnTo>
                  <a:pt x="17881" y="73964"/>
                </a:lnTo>
                <a:lnTo>
                  <a:pt x="18415" y="61003"/>
                </a:lnTo>
                <a:lnTo>
                  <a:pt x="31228" y="24475"/>
                </a:lnTo>
                <a:lnTo>
                  <a:pt x="52222" y="15849"/>
                </a:lnTo>
                <a:lnTo>
                  <a:pt x="87707" y="15849"/>
                </a:lnTo>
                <a:lnTo>
                  <a:pt x="82569" y="10458"/>
                </a:lnTo>
                <a:lnTo>
                  <a:pt x="73634" y="4648"/>
                </a:lnTo>
                <a:lnTo>
                  <a:pt x="63519" y="1162"/>
                </a:lnTo>
                <a:lnTo>
                  <a:pt x="52222" y="0"/>
                </a:lnTo>
                <a:close/>
              </a:path>
              <a:path w="104775" h="147954">
                <a:moveTo>
                  <a:pt x="87707" y="15849"/>
                </a:moveTo>
                <a:lnTo>
                  <a:pt x="52222" y="15849"/>
                </a:lnTo>
                <a:lnTo>
                  <a:pt x="60313" y="16807"/>
                </a:lnTo>
                <a:lnTo>
                  <a:pt x="67329" y="19681"/>
                </a:lnTo>
                <a:lnTo>
                  <a:pt x="86226" y="61003"/>
                </a:lnTo>
                <a:lnTo>
                  <a:pt x="86766" y="73964"/>
                </a:lnTo>
                <a:lnTo>
                  <a:pt x="86226" y="86833"/>
                </a:lnTo>
                <a:lnTo>
                  <a:pt x="73267" y="123245"/>
                </a:lnTo>
                <a:lnTo>
                  <a:pt x="52222" y="131876"/>
                </a:lnTo>
                <a:lnTo>
                  <a:pt x="87789" y="131876"/>
                </a:lnTo>
                <a:lnTo>
                  <a:pt x="103752" y="91207"/>
                </a:lnTo>
                <a:lnTo>
                  <a:pt x="104648" y="73964"/>
                </a:lnTo>
                <a:lnTo>
                  <a:pt x="103737" y="56624"/>
                </a:lnTo>
                <a:lnTo>
                  <a:pt x="101066" y="41730"/>
                </a:lnTo>
                <a:lnTo>
                  <a:pt x="96589" y="29025"/>
                </a:lnTo>
                <a:lnTo>
                  <a:pt x="90322" y="18592"/>
                </a:lnTo>
                <a:lnTo>
                  <a:pt x="87707" y="158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294161" y="5477941"/>
            <a:ext cx="101600" cy="150495"/>
          </a:xfrm>
          <a:custGeom>
            <a:avLst/>
            <a:gdLst/>
            <a:ahLst/>
            <a:cxnLst/>
            <a:rect l="l" t="t" r="r" b="b"/>
            <a:pathLst>
              <a:path w="101600" h="150495">
                <a:moveTo>
                  <a:pt x="93662" y="0"/>
                </a:moveTo>
                <a:lnTo>
                  <a:pt x="77609" y="0"/>
                </a:lnTo>
                <a:lnTo>
                  <a:pt x="77342" y="2844"/>
                </a:lnTo>
                <a:lnTo>
                  <a:pt x="76568" y="4737"/>
                </a:lnTo>
                <a:lnTo>
                  <a:pt x="73990" y="6629"/>
                </a:lnTo>
                <a:lnTo>
                  <a:pt x="71450" y="7378"/>
                </a:lnTo>
                <a:lnTo>
                  <a:pt x="67652" y="7924"/>
                </a:lnTo>
                <a:lnTo>
                  <a:pt x="33527" y="13474"/>
                </a:lnTo>
                <a:lnTo>
                  <a:pt x="5651" y="41922"/>
                </a:lnTo>
                <a:lnTo>
                  <a:pt x="0" y="88391"/>
                </a:lnTo>
                <a:lnTo>
                  <a:pt x="831" y="102463"/>
                </a:lnTo>
                <a:lnTo>
                  <a:pt x="20652" y="141334"/>
                </a:lnTo>
                <a:lnTo>
                  <a:pt x="51003" y="150367"/>
                </a:lnTo>
                <a:lnTo>
                  <a:pt x="61995" y="149439"/>
                </a:lnTo>
                <a:lnTo>
                  <a:pt x="71805" y="146656"/>
                </a:lnTo>
                <a:lnTo>
                  <a:pt x="80435" y="142020"/>
                </a:lnTo>
                <a:lnTo>
                  <a:pt x="87883" y="135534"/>
                </a:lnTo>
                <a:lnTo>
                  <a:pt x="88038" y="135331"/>
                </a:lnTo>
                <a:lnTo>
                  <a:pt x="50596" y="135331"/>
                </a:lnTo>
                <a:lnTo>
                  <a:pt x="43031" y="134650"/>
                </a:lnTo>
                <a:lnTo>
                  <a:pt x="17799" y="105577"/>
                </a:lnTo>
                <a:lnTo>
                  <a:pt x="17259" y="98145"/>
                </a:lnTo>
                <a:lnTo>
                  <a:pt x="17799" y="90713"/>
                </a:lnTo>
                <a:lnTo>
                  <a:pt x="43031" y="61834"/>
                </a:lnTo>
                <a:lnTo>
                  <a:pt x="50596" y="61163"/>
                </a:lnTo>
                <a:lnTo>
                  <a:pt x="15430" y="61163"/>
                </a:lnTo>
                <a:lnTo>
                  <a:pt x="73545" y="22758"/>
                </a:lnTo>
                <a:lnTo>
                  <a:pt x="81000" y="21399"/>
                </a:lnTo>
                <a:lnTo>
                  <a:pt x="86156" y="18859"/>
                </a:lnTo>
                <a:lnTo>
                  <a:pt x="91833" y="11404"/>
                </a:lnTo>
                <a:lnTo>
                  <a:pt x="93395" y="6362"/>
                </a:lnTo>
                <a:lnTo>
                  <a:pt x="93662" y="0"/>
                </a:lnTo>
                <a:close/>
              </a:path>
              <a:path w="101600" h="150495">
                <a:moveTo>
                  <a:pt x="53035" y="46329"/>
                </a:moveTo>
                <a:lnTo>
                  <a:pt x="45580" y="46329"/>
                </a:lnTo>
                <a:lnTo>
                  <a:pt x="39242" y="47409"/>
                </a:lnTo>
                <a:lnTo>
                  <a:pt x="28816" y="51739"/>
                </a:lnTo>
                <a:lnTo>
                  <a:pt x="24104" y="55600"/>
                </a:lnTo>
                <a:lnTo>
                  <a:pt x="19913" y="61163"/>
                </a:lnTo>
                <a:lnTo>
                  <a:pt x="50596" y="61163"/>
                </a:lnTo>
                <a:lnTo>
                  <a:pt x="58154" y="61834"/>
                </a:lnTo>
                <a:lnTo>
                  <a:pt x="83381" y="90713"/>
                </a:lnTo>
                <a:lnTo>
                  <a:pt x="83921" y="98145"/>
                </a:lnTo>
                <a:lnTo>
                  <a:pt x="83381" y="105577"/>
                </a:lnTo>
                <a:lnTo>
                  <a:pt x="58154" y="134650"/>
                </a:lnTo>
                <a:lnTo>
                  <a:pt x="50596" y="135331"/>
                </a:lnTo>
                <a:lnTo>
                  <a:pt x="88038" y="135331"/>
                </a:lnTo>
                <a:lnTo>
                  <a:pt x="93884" y="127645"/>
                </a:lnTo>
                <a:lnTo>
                  <a:pt x="98170" y="118818"/>
                </a:lnTo>
                <a:lnTo>
                  <a:pt x="100742" y="109052"/>
                </a:lnTo>
                <a:lnTo>
                  <a:pt x="101599" y="98348"/>
                </a:lnTo>
                <a:lnTo>
                  <a:pt x="100786" y="87554"/>
                </a:lnTo>
                <a:lnTo>
                  <a:pt x="81492" y="54612"/>
                </a:lnTo>
                <a:lnTo>
                  <a:pt x="63709" y="47249"/>
                </a:lnTo>
                <a:lnTo>
                  <a:pt x="53035" y="463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414850" y="5520607"/>
            <a:ext cx="89535" cy="107950"/>
          </a:xfrm>
          <a:custGeom>
            <a:avLst/>
            <a:gdLst/>
            <a:ahLst/>
            <a:cxnLst/>
            <a:rect l="l" t="t" r="r" b="b"/>
            <a:pathLst>
              <a:path w="89535" h="107950">
                <a:moveTo>
                  <a:pt x="83544" y="15049"/>
                </a:moveTo>
                <a:lnTo>
                  <a:pt x="56095" y="15049"/>
                </a:lnTo>
                <a:lnTo>
                  <a:pt x="62382" y="16979"/>
                </a:lnTo>
                <a:lnTo>
                  <a:pt x="70510" y="24701"/>
                </a:lnTo>
                <a:lnTo>
                  <a:pt x="72555" y="29883"/>
                </a:lnTo>
                <a:lnTo>
                  <a:pt x="72555" y="40449"/>
                </a:lnTo>
                <a:lnTo>
                  <a:pt x="39217" y="40449"/>
                </a:lnTo>
                <a:lnTo>
                  <a:pt x="29990" y="41071"/>
                </a:lnTo>
                <a:lnTo>
                  <a:pt x="609" y="67626"/>
                </a:lnTo>
                <a:lnTo>
                  <a:pt x="0" y="74383"/>
                </a:lnTo>
                <a:lnTo>
                  <a:pt x="623" y="81034"/>
                </a:lnTo>
                <a:lnTo>
                  <a:pt x="28780" y="107098"/>
                </a:lnTo>
                <a:lnTo>
                  <a:pt x="36779" y="107708"/>
                </a:lnTo>
                <a:lnTo>
                  <a:pt x="46780" y="106870"/>
                </a:lnTo>
                <a:lnTo>
                  <a:pt x="55430" y="104354"/>
                </a:lnTo>
                <a:lnTo>
                  <a:pt x="62730" y="100159"/>
                </a:lnTo>
                <a:lnTo>
                  <a:pt x="68681" y="94284"/>
                </a:lnTo>
                <a:lnTo>
                  <a:pt x="89407" y="94284"/>
                </a:lnTo>
                <a:lnTo>
                  <a:pt x="89407" y="92671"/>
                </a:lnTo>
                <a:lnTo>
                  <a:pt x="33464" y="92671"/>
                </a:lnTo>
                <a:lnTo>
                  <a:pt x="27609" y="90970"/>
                </a:lnTo>
                <a:lnTo>
                  <a:pt x="19342" y="84201"/>
                </a:lnTo>
                <a:lnTo>
                  <a:pt x="17284" y="79590"/>
                </a:lnTo>
                <a:lnTo>
                  <a:pt x="17284" y="73774"/>
                </a:lnTo>
                <a:lnTo>
                  <a:pt x="18820" y="65239"/>
                </a:lnTo>
                <a:lnTo>
                  <a:pt x="23429" y="59143"/>
                </a:lnTo>
                <a:lnTo>
                  <a:pt x="31113" y="55486"/>
                </a:lnTo>
                <a:lnTo>
                  <a:pt x="41871" y="54267"/>
                </a:lnTo>
                <a:lnTo>
                  <a:pt x="89407" y="54267"/>
                </a:lnTo>
                <a:lnTo>
                  <a:pt x="89407" y="35369"/>
                </a:lnTo>
                <a:lnTo>
                  <a:pt x="88703" y="27330"/>
                </a:lnTo>
                <a:lnTo>
                  <a:pt x="86588" y="20281"/>
                </a:lnTo>
                <a:lnTo>
                  <a:pt x="83544" y="15049"/>
                </a:lnTo>
                <a:close/>
              </a:path>
              <a:path w="89535" h="107950">
                <a:moveTo>
                  <a:pt x="89407" y="94284"/>
                </a:moveTo>
                <a:lnTo>
                  <a:pt x="73151" y="94284"/>
                </a:lnTo>
                <a:lnTo>
                  <a:pt x="73151" y="105067"/>
                </a:lnTo>
                <a:lnTo>
                  <a:pt x="89407" y="105067"/>
                </a:lnTo>
                <a:lnTo>
                  <a:pt x="89407" y="94284"/>
                </a:lnTo>
                <a:close/>
              </a:path>
              <a:path w="89535" h="107950">
                <a:moveTo>
                  <a:pt x="89407" y="54267"/>
                </a:moveTo>
                <a:lnTo>
                  <a:pt x="72555" y="54267"/>
                </a:lnTo>
                <a:lnTo>
                  <a:pt x="72555" y="71742"/>
                </a:lnTo>
                <a:lnTo>
                  <a:pt x="69430" y="78613"/>
                </a:lnTo>
                <a:lnTo>
                  <a:pt x="56972" y="89852"/>
                </a:lnTo>
                <a:lnTo>
                  <a:pt x="49580" y="92671"/>
                </a:lnTo>
                <a:lnTo>
                  <a:pt x="89407" y="92671"/>
                </a:lnTo>
                <a:lnTo>
                  <a:pt x="89407" y="54267"/>
                </a:lnTo>
                <a:close/>
              </a:path>
              <a:path w="89535" h="107950">
                <a:moveTo>
                  <a:pt x="47142" y="0"/>
                </a:moveTo>
                <a:lnTo>
                  <a:pt x="11214" y="13220"/>
                </a:lnTo>
                <a:lnTo>
                  <a:pt x="6502" y="29883"/>
                </a:lnTo>
                <a:lnTo>
                  <a:pt x="23774" y="29883"/>
                </a:lnTo>
                <a:lnTo>
                  <a:pt x="25796" y="23391"/>
                </a:lnTo>
                <a:lnTo>
                  <a:pt x="30432" y="18756"/>
                </a:lnTo>
                <a:lnTo>
                  <a:pt x="37683" y="15976"/>
                </a:lnTo>
                <a:lnTo>
                  <a:pt x="47548" y="15049"/>
                </a:lnTo>
                <a:lnTo>
                  <a:pt x="83544" y="15049"/>
                </a:lnTo>
                <a:lnTo>
                  <a:pt x="83064" y="14224"/>
                </a:lnTo>
                <a:lnTo>
                  <a:pt x="78130" y="9156"/>
                </a:lnTo>
                <a:lnTo>
                  <a:pt x="71965" y="5154"/>
                </a:lnTo>
                <a:lnTo>
                  <a:pt x="64746" y="2292"/>
                </a:lnTo>
                <a:lnTo>
                  <a:pt x="56472" y="573"/>
                </a:lnTo>
                <a:lnTo>
                  <a:pt x="4714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524375" y="5523261"/>
            <a:ext cx="102235" cy="102870"/>
          </a:xfrm>
          <a:custGeom>
            <a:avLst/>
            <a:gdLst/>
            <a:ahLst/>
            <a:cxnLst/>
            <a:rect l="l" t="t" r="r" b="b"/>
            <a:pathLst>
              <a:path w="102235" h="102870">
                <a:moveTo>
                  <a:pt x="102006" y="0"/>
                </a:moveTo>
                <a:lnTo>
                  <a:pt x="23571" y="0"/>
                </a:lnTo>
                <a:lnTo>
                  <a:pt x="23561" y="40030"/>
                </a:lnTo>
                <a:lnTo>
                  <a:pt x="23280" y="51806"/>
                </a:lnTo>
                <a:lnTo>
                  <a:pt x="10642" y="86144"/>
                </a:lnTo>
                <a:lnTo>
                  <a:pt x="0" y="86144"/>
                </a:lnTo>
                <a:lnTo>
                  <a:pt x="0" y="102412"/>
                </a:lnTo>
                <a:lnTo>
                  <a:pt x="3454" y="102412"/>
                </a:lnTo>
                <a:lnTo>
                  <a:pt x="12431" y="101548"/>
                </a:lnTo>
                <a:lnTo>
                  <a:pt x="37517" y="69542"/>
                </a:lnTo>
                <a:lnTo>
                  <a:pt x="39624" y="40030"/>
                </a:lnTo>
                <a:lnTo>
                  <a:pt x="39624" y="15036"/>
                </a:lnTo>
                <a:lnTo>
                  <a:pt x="102006" y="15036"/>
                </a:lnTo>
                <a:lnTo>
                  <a:pt x="102006" y="0"/>
                </a:lnTo>
                <a:close/>
              </a:path>
              <a:path w="102235" h="102870">
                <a:moveTo>
                  <a:pt x="102006" y="15036"/>
                </a:moveTo>
                <a:lnTo>
                  <a:pt x="84531" y="15036"/>
                </a:lnTo>
                <a:lnTo>
                  <a:pt x="84531" y="102412"/>
                </a:lnTo>
                <a:lnTo>
                  <a:pt x="102006" y="102412"/>
                </a:lnTo>
                <a:lnTo>
                  <a:pt x="102006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647920" y="5523261"/>
            <a:ext cx="102235" cy="102870"/>
          </a:xfrm>
          <a:custGeom>
            <a:avLst/>
            <a:gdLst/>
            <a:ahLst/>
            <a:cxnLst/>
            <a:rect l="l" t="t" r="r" b="b"/>
            <a:pathLst>
              <a:path w="102235" h="102870">
                <a:moveTo>
                  <a:pt x="102006" y="0"/>
                </a:moveTo>
                <a:lnTo>
                  <a:pt x="23571" y="0"/>
                </a:lnTo>
                <a:lnTo>
                  <a:pt x="23561" y="40030"/>
                </a:lnTo>
                <a:lnTo>
                  <a:pt x="23280" y="51806"/>
                </a:lnTo>
                <a:lnTo>
                  <a:pt x="10642" y="86144"/>
                </a:lnTo>
                <a:lnTo>
                  <a:pt x="0" y="86144"/>
                </a:lnTo>
                <a:lnTo>
                  <a:pt x="0" y="102412"/>
                </a:lnTo>
                <a:lnTo>
                  <a:pt x="3454" y="102412"/>
                </a:lnTo>
                <a:lnTo>
                  <a:pt x="12426" y="101548"/>
                </a:lnTo>
                <a:lnTo>
                  <a:pt x="37517" y="69542"/>
                </a:lnTo>
                <a:lnTo>
                  <a:pt x="39624" y="40030"/>
                </a:lnTo>
                <a:lnTo>
                  <a:pt x="39624" y="15036"/>
                </a:lnTo>
                <a:lnTo>
                  <a:pt x="102006" y="15036"/>
                </a:lnTo>
                <a:lnTo>
                  <a:pt x="102006" y="0"/>
                </a:lnTo>
                <a:close/>
              </a:path>
              <a:path w="102235" h="102870">
                <a:moveTo>
                  <a:pt x="102006" y="15036"/>
                </a:moveTo>
                <a:lnTo>
                  <a:pt x="84531" y="15036"/>
                </a:lnTo>
                <a:lnTo>
                  <a:pt x="84531" y="102412"/>
                </a:lnTo>
                <a:lnTo>
                  <a:pt x="102006" y="102412"/>
                </a:lnTo>
                <a:lnTo>
                  <a:pt x="102006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76749" y="5520613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4" h="107950">
                <a:moveTo>
                  <a:pt x="50393" y="0"/>
                </a:moveTo>
                <a:lnTo>
                  <a:pt x="13512" y="15252"/>
                </a:lnTo>
                <a:lnTo>
                  <a:pt x="0" y="53860"/>
                </a:lnTo>
                <a:lnTo>
                  <a:pt x="845" y="65031"/>
                </a:lnTo>
                <a:lnTo>
                  <a:pt x="20888" y="99130"/>
                </a:lnTo>
                <a:lnTo>
                  <a:pt x="50393" y="107708"/>
                </a:lnTo>
                <a:lnTo>
                  <a:pt x="61464" y="106756"/>
                </a:lnTo>
                <a:lnTo>
                  <a:pt x="71300" y="103897"/>
                </a:lnTo>
                <a:lnTo>
                  <a:pt x="79904" y="99130"/>
                </a:lnTo>
                <a:lnTo>
                  <a:pt x="87036" y="92671"/>
                </a:lnTo>
                <a:lnTo>
                  <a:pt x="50393" y="92671"/>
                </a:lnTo>
                <a:lnTo>
                  <a:pt x="42835" y="91967"/>
                </a:lnTo>
                <a:lnTo>
                  <a:pt x="17805" y="61675"/>
                </a:lnTo>
                <a:lnTo>
                  <a:pt x="17272" y="53860"/>
                </a:lnTo>
                <a:lnTo>
                  <a:pt x="17805" y="46040"/>
                </a:lnTo>
                <a:lnTo>
                  <a:pt x="42835" y="15754"/>
                </a:lnTo>
                <a:lnTo>
                  <a:pt x="50393" y="15049"/>
                </a:lnTo>
                <a:lnTo>
                  <a:pt x="87049" y="15049"/>
                </a:lnTo>
                <a:lnTo>
                  <a:pt x="79904" y="8583"/>
                </a:lnTo>
                <a:lnTo>
                  <a:pt x="71300" y="3816"/>
                </a:lnTo>
                <a:lnTo>
                  <a:pt x="61464" y="954"/>
                </a:lnTo>
                <a:lnTo>
                  <a:pt x="50393" y="0"/>
                </a:lnTo>
                <a:close/>
              </a:path>
              <a:path w="100964" h="107950">
                <a:moveTo>
                  <a:pt x="87049" y="15049"/>
                </a:moveTo>
                <a:lnTo>
                  <a:pt x="50393" y="15049"/>
                </a:lnTo>
                <a:lnTo>
                  <a:pt x="57951" y="15754"/>
                </a:lnTo>
                <a:lnTo>
                  <a:pt x="64568" y="17868"/>
                </a:lnTo>
                <a:lnTo>
                  <a:pt x="83515" y="53860"/>
                </a:lnTo>
                <a:lnTo>
                  <a:pt x="82981" y="61675"/>
                </a:lnTo>
                <a:lnTo>
                  <a:pt x="57951" y="91967"/>
                </a:lnTo>
                <a:lnTo>
                  <a:pt x="50393" y="92671"/>
                </a:lnTo>
                <a:lnTo>
                  <a:pt x="87036" y="92671"/>
                </a:lnTo>
                <a:lnTo>
                  <a:pt x="100787" y="53860"/>
                </a:lnTo>
                <a:lnTo>
                  <a:pt x="99943" y="42682"/>
                </a:lnTo>
                <a:lnTo>
                  <a:pt x="97412" y="32523"/>
                </a:lnTo>
                <a:lnTo>
                  <a:pt x="93189" y="23380"/>
                </a:lnTo>
                <a:lnTo>
                  <a:pt x="87274" y="15252"/>
                </a:lnTo>
                <a:lnTo>
                  <a:pt x="87049" y="150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904562" y="5523255"/>
            <a:ext cx="88900" cy="102870"/>
          </a:xfrm>
          <a:custGeom>
            <a:avLst/>
            <a:gdLst/>
            <a:ahLst/>
            <a:cxnLst/>
            <a:rect l="l" t="t" r="r" b="b"/>
            <a:pathLst>
              <a:path w="88900" h="102870">
                <a:moveTo>
                  <a:pt x="61099" y="0"/>
                </a:moveTo>
                <a:lnTo>
                  <a:pt x="0" y="0"/>
                </a:lnTo>
                <a:lnTo>
                  <a:pt x="0" y="102412"/>
                </a:lnTo>
                <a:lnTo>
                  <a:pt x="52628" y="102412"/>
                </a:lnTo>
                <a:lnTo>
                  <a:pt x="68454" y="100660"/>
                </a:lnTo>
                <a:lnTo>
                  <a:pt x="79757" y="95402"/>
                </a:lnTo>
                <a:lnTo>
                  <a:pt x="85653" y="87782"/>
                </a:lnTo>
                <a:lnTo>
                  <a:pt x="17068" y="87782"/>
                </a:lnTo>
                <a:lnTo>
                  <a:pt x="17068" y="57099"/>
                </a:lnTo>
                <a:lnTo>
                  <a:pt x="83198" y="57099"/>
                </a:lnTo>
                <a:lnTo>
                  <a:pt x="81178" y="54317"/>
                </a:lnTo>
                <a:lnTo>
                  <a:pt x="77152" y="51612"/>
                </a:lnTo>
                <a:lnTo>
                  <a:pt x="72136" y="50393"/>
                </a:lnTo>
                <a:lnTo>
                  <a:pt x="72136" y="45923"/>
                </a:lnTo>
                <a:lnTo>
                  <a:pt x="75260" y="44297"/>
                </a:lnTo>
                <a:lnTo>
                  <a:pt x="77107" y="42468"/>
                </a:lnTo>
                <a:lnTo>
                  <a:pt x="17068" y="42468"/>
                </a:lnTo>
                <a:lnTo>
                  <a:pt x="17068" y="14630"/>
                </a:lnTo>
                <a:lnTo>
                  <a:pt x="81758" y="14630"/>
                </a:lnTo>
                <a:lnTo>
                  <a:pt x="80302" y="11341"/>
                </a:lnTo>
                <a:lnTo>
                  <a:pt x="69062" y="2260"/>
                </a:lnTo>
                <a:lnTo>
                  <a:pt x="61099" y="0"/>
                </a:lnTo>
                <a:close/>
              </a:path>
              <a:path w="88900" h="102870">
                <a:moveTo>
                  <a:pt x="83198" y="57099"/>
                </a:moveTo>
                <a:lnTo>
                  <a:pt x="64897" y="57099"/>
                </a:lnTo>
                <a:lnTo>
                  <a:pt x="71526" y="62242"/>
                </a:lnTo>
                <a:lnTo>
                  <a:pt x="71526" y="82702"/>
                </a:lnTo>
                <a:lnTo>
                  <a:pt x="64897" y="87782"/>
                </a:lnTo>
                <a:lnTo>
                  <a:pt x="85653" y="87782"/>
                </a:lnTo>
                <a:lnTo>
                  <a:pt x="86538" y="86639"/>
                </a:lnTo>
                <a:lnTo>
                  <a:pt x="88798" y="74371"/>
                </a:lnTo>
                <a:lnTo>
                  <a:pt x="88798" y="67995"/>
                </a:lnTo>
                <a:lnTo>
                  <a:pt x="87274" y="62712"/>
                </a:lnTo>
                <a:lnTo>
                  <a:pt x="83198" y="57099"/>
                </a:lnTo>
                <a:close/>
              </a:path>
              <a:path w="88900" h="102870">
                <a:moveTo>
                  <a:pt x="81758" y="14630"/>
                </a:moveTo>
                <a:lnTo>
                  <a:pt x="60286" y="14630"/>
                </a:lnTo>
                <a:lnTo>
                  <a:pt x="65836" y="19304"/>
                </a:lnTo>
                <a:lnTo>
                  <a:pt x="65836" y="32715"/>
                </a:lnTo>
                <a:lnTo>
                  <a:pt x="64516" y="36029"/>
                </a:lnTo>
                <a:lnTo>
                  <a:pt x="59232" y="41173"/>
                </a:lnTo>
                <a:lnTo>
                  <a:pt x="55003" y="42468"/>
                </a:lnTo>
                <a:lnTo>
                  <a:pt x="77107" y="42468"/>
                </a:lnTo>
                <a:lnTo>
                  <a:pt x="77863" y="41719"/>
                </a:lnTo>
                <a:lnTo>
                  <a:pt x="82054" y="34671"/>
                </a:lnTo>
                <a:lnTo>
                  <a:pt x="83108" y="30543"/>
                </a:lnTo>
                <a:lnTo>
                  <a:pt x="83108" y="17678"/>
                </a:lnTo>
                <a:lnTo>
                  <a:pt x="81758" y="146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7" name="object 1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844246"/>
              </p:ext>
            </p:extLst>
          </p:nvPr>
        </p:nvGraphicFramePr>
        <p:xfrm>
          <a:off x="873809" y="1250219"/>
          <a:ext cx="10421513" cy="38208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8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76"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spc="8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Форма</a:t>
                      </a:r>
                      <a:r>
                        <a:rPr sz="1400" spc="-114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обучения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065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  <a:solidFill>
                      <a:srgbClr val="F5821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400" spc="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Направление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7795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  <a:solidFill>
                      <a:srgbClr val="F5821F"/>
                    </a:solidFill>
                  </a:tcPr>
                </a:tc>
                <a:tc>
                  <a:txBody>
                    <a:bodyPr/>
                    <a:lstStyle/>
                    <a:p>
                      <a:pPr marL="725805" marR="31115" indent="-666750">
                        <a:lnSpc>
                          <a:spcPts val="1400"/>
                        </a:lnSpc>
                        <a:spcBef>
                          <a:spcPts val="685"/>
                        </a:spcBef>
                      </a:pPr>
                      <a:r>
                        <a:rPr sz="1200" spc="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Стоимость</a:t>
                      </a:r>
                      <a:r>
                        <a:rPr sz="1200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обучения</a:t>
                      </a:r>
                      <a:r>
                        <a:rPr sz="1200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1200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год,</a:t>
                      </a:r>
                      <a:r>
                        <a:rPr sz="1200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руб.  </a:t>
                      </a:r>
                      <a:r>
                        <a:rPr sz="1200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(г.</a:t>
                      </a:r>
                      <a:r>
                        <a:rPr sz="1200" spc="-10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Челябинск)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86995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  <a:solidFill>
                      <a:srgbClr val="F58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16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368935">
                        <a:lnSpc>
                          <a:spcPct val="100000"/>
                        </a:lnSpc>
                      </a:pPr>
                      <a:r>
                        <a:rPr sz="1400" spc="65" dirty="0">
                          <a:latin typeface="Tahoma"/>
                          <a:cs typeface="Tahoma"/>
                        </a:rPr>
                        <a:t>Бакалавриат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400" spc="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38.03.01</a:t>
                      </a:r>
                      <a:r>
                        <a:rPr sz="1400" spc="-12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Экономика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8128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0910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u-RU" sz="14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824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00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80645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6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400" spc="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38.03.02</a:t>
                      </a:r>
                      <a:r>
                        <a:rPr sz="1400" spc="-7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Менеджмент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23825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0910" algn="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lang="ru-RU" sz="14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824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00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23189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400" spc="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38.03.03 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Управление</a:t>
                      </a:r>
                      <a:r>
                        <a:rPr sz="1400" spc="-15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персоналом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985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0910" algn="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lang="ru-RU" sz="14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824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00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3335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spc="3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38.03.04</a:t>
                      </a:r>
                      <a:r>
                        <a:rPr sz="1400" spc="-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Государственное</a:t>
                      </a:r>
                      <a:r>
                        <a:rPr sz="1400" spc="-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400" spc="-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муниципальное</a:t>
                      </a:r>
                      <a:r>
                        <a:rPr sz="1400" spc="-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управление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27635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0910" algn="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lang="ru-RU" sz="14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824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00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2700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4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spc="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40.03.01</a:t>
                      </a:r>
                      <a:r>
                        <a:rPr sz="1400" spc="-10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Юриспруденция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21285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0910" algn="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lang="ru-RU" sz="14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824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00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2065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7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400" spc="2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44.03.02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Психолого-педагогическое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образование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08585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1544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ru-RU" sz="14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616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00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0795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43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368935">
                        <a:lnSpc>
                          <a:spcPct val="100000"/>
                        </a:lnSpc>
                      </a:pPr>
                      <a:r>
                        <a:rPr sz="1400" spc="70" dirty="0">
                          <a:latin typeface="Tahoma"/>
                          <a:cs typeface="Tahoma"/>
                        </a:rPr>
                        <a:t>Магистратура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5715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1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38.04.01</a:t>
                      </a:r>
                      <a:r>
                        <a:rPr sz="1400" spc="-1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Экономика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0795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091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ru-RU" sz="14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763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00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0795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7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40.04.01</a:t>
                      </a:r>
                      <a:r>
                        <a:rPr sz="1400" spc="-1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Юриспруденция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9525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7260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ru-RU" sz="14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825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00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9525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8" name="object 158"/>
          <p:cNvSpPr txBox="1">
            <a:spLocks noGrp="1"/>
          </p:cNvSpPr>
          <p:nvPr>
            <p:ph type="ftr" sz="quarter" idx="5"/>
          </p:nvPr>
        </p:nvSpPr>
        <p:spPr>
          <a:xfrm>
            <a:off x="10732223" y="6227287"/>
            <a:ext cx="1256665" cy="22506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55"/>
              </a:spcBef>
            </a:pPr>
            <a:r>
              <a:rPr lang="en-US" spc="-30" dirty="0"/>
              <a:t>MIDO.SU</a:t>
            </a:r>
            <a:endParaRPr spc="-3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455410" cy="6856095"/>
          </a:xfrm>
          <a:custGeom>
            <a:avLst/>
            <a:gdLst/>
            <a:ahLst/>
            <a:cxnLst/>
            <a:rect l="l" t="t" r="r" b="b"/>
            <a:pathLst>
              <a:path w="6455410" h="6856095">
                <a:moveTo>
                  <a:pt x="0" y="6855879"/>
                </a:moveTo>
                <a:lnTo>
                  <a:pt x="6455422" y="6855879"/>
                </a:lnTo>
                <a:lnTo>
                  <a:pt x="6455422" y="0"/>
                </a:lnTo>
                <a:lnTo>
                  <a:pt x="0" y="0"/>
                </a:lnTo>
                <a:lnTo>
                  <a:pt x="0" y="6855879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" y="0"/>
            <a:ext cx="6454965" cy="6314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455422" cy="6855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9930" y="6061138"/>
            <a:ext cx="8151495" cy="795020"/>
          </a:xfrm>
          <a:custGeom>
            <a:avLst/>
            <a:gdLst/>
            <a:ahLst/>
            <a:cxnLst/>
            <a:rect l="l" t="t" r="r" b="b"/>
            <a:pathLst>
              <a:path w="8151495" h="795020">
                <a:moveTo>
                  <a:pt x="0" y="794740"/>
                </a:moveTo>
                <a:lnTo>
                  <a:pt x="8151253" y="794740"/>
                </a:lnTo>
                <a:lnTo>
                  <a:pt x="8151253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061151"/>
            <a:ext cx="877569" cy="796925"/>
          </a:xfrm>
          <a:custGeom>
            <a:avLst/>
            <a:gdLst/>
            <a:ahLst/>
            <a:cxnLst/>
            <a:rect l="l" t="t" r="r" b="b"/>
            <a:pathLst>
              <a:path w="877569" h="796925">
                <a:moveTo>
                  <a:pt x="0" y="796848"/>
                </a:moveTo>
                <a:lnTo>
                  <a:pt x="877468" y="796848"/>
                </a:lnTo>
                <a:lnTo>
                  <a:pt x="877468" y="0"/>
                </a:lnTo>
                <a:lnTo>
                  <a:pt x="0" y="0"/>
                </a:lnTo>
                <a:lnTo>
                  <a:pt x="0" y="796848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7404" y="6061138"/>
            <a:ext cx="3093085" cy="795020"/>
          </a:xfrm>
          <a:custGeom>
            <a:avLst/>
            <a:gdLst/>
            <a:ahLst/>
            <a:cxnLst/>
            <a:rect l="l" t="t" r="r" b="b"/>
            <a:pathLst>
              <a:path w="3093085" h="795020">
                <a:moveTo>
                  <a:pt x="0" y="794740"/>
                </a:moveTo>
                <a:lnTo>
                  <a:pt x="3092551" y="794740"/>
                </a:lnTo>
                <a:lnTo>
                  <a:pt x="3092551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DB3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3605" y="6274746"/>
            <a:ext cx="64135" cy="82550"/>
          </a:xfrm>
          <a:custGeom>
            <a:avLst/>
            <a:gdLst/>
            <a:ahLst/>
            <a:cxnLst/>
            <a:rect l="l" t="t" r="r" b="b"/>
            <a:pathLst>
              <a:path w="64134" h="82550">
                <a:moveTo>
                  <a:pt x="63601" y="49060"/>
                </a:moveTo>
                <a:lnTo>
                  <a:pt x="49745" y="49060"/>
                </a:lnTo>
                <a:lnTo>
                  <a:pt x="49745" y="82410"/>
                </a:lnTo>
                <a:lnTo>
                  <a:pt x="63601" y="82410"/>
                </a:lnTo>
                <a:lnTo>
                  <a:pt x="63601" y="49060"/>
                </a:lnTo>
                <a:close/>
              </a:path>
              <a:path w="64134" h="82550">
                <a:moveTo>
                  <a:pt x="13843" y="0"/>
                </a:moveTo>
                <a:lnTo>
                  <a:pt x="0" y="0"/>
                </a:lnTo>
                <a:lnTo>
                  <a:pt x="0" y="24930"/>
                </a:lnTo>
                <a:lnTo>
                  <a:pt x="613" y="34478"/>
                </a:lnTo>
                <a:lnTo>
                  <a:pt x="4137" y="42878"/>
                </a:lnTo>
                <a:lnTo>
                  <a:pt x="13094" y="48854"/>
                </a:lnTo>
                <a:lnTo>
                  <a:pt x="30010" y="51130"/>
                </a:lnTo>
                <a:lnTo>
                  <a:pt x="36131" y="51130"/>
                </a:lnTo>
                <a:lnTo>
                  <a:pt x="43865" y="50444"/>
                </a:lnTo>
                <a:lnTo>
                  <a:pt x="49745" y="49060"/>
                </a:lnTo>
                <a:lnTo>
                  <a:pt x="63601" y="49060"/>
                </a:lnTo>
                <a:lnTo>
                  <a:pt x="63601" y="38557"/>
                </a:lnTo>
                <a:lnTo>
                  <a:pt x="13843" y="38557"/>
                </a:lnTo>
                <a:lnTo>
                  <a:pt x="13843" y="0"/>
                </a:lnTo>
                <a:close/>
              </a:path>
              <a:path w="64134" h="82550">
                <a:moveTo>
                  <a:pt x="63601" y="0"/>
                </a:moveTo>
                <a:lnTo>
                  <a:pt x="49745" y="0"/>
                </a:lnTo>
                <a:lnTo>
                  <a:pt x="49745" y="36474"/>
                </a:lnTo>
                <a:lnTo>
                  <a:pt x="44665" y="37744"/>
                </a:lnTo>
                <a:lnTo>
                  <a:pt x="38658" y="38557"/>
                </a:lnTo>
                <a:lnTo>
                  <a:pt x="63601" y="38557"/>
                </a:lnTo>
                <a:lnTo>
                  <a:pt x="63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7183" y="6274744"/>
            <a:ext cx="60960" cy="82550"/>
          </a:xfrm>
          <a:custGeom>
            <a:avLst/>
            <a:gdLst/>
            <a:ahLst/>
            <a:cxnLst/>
            <a:rect l="l" t="t" r="r" b="b"/>
            <a:pathLst>
              <a:path w="60959" h="82550">
                <a:moveTo>
                  <a:pt x="59220" y="0"/>
                </a:moveTo>
                <a:lnTo>
                  <a:pt x="0" y="0"/>
                </a:lnTo>
                <a:lnTo>
                  <a:pt x="0" y="82423"/>
                </a:lnTo>
                <a:lnTo>
                  <a:pt x="60718" y="82423"/>
                </a:lnTo>
                <a:lnTo>
                  <a:pt x="60718" y="69837"/>
                </a:lnTo>
                <a:lnTo>
                  <a:pt x="13855" y="69837"/>
                </a:lnTo>
                <a:lnTo>
                  <a:pt x="13855" y="46164"/>
                </a:lnTo>
                <a:lnTo>
                  <a:pt x="49758" y="46164"/>
                </a:lnTo>
                <a:lnTo>
                  <a:pt x="49758" y="33820"/>
                </a:lnTo>
                <a:lnTo>
                  <a:pt x="13855" y="33820"/>
                </a:lnTo>
                <a:lnTo>
                  <a:pt x="13855" y="12585"/>
                </a:lnTo>
                <a:lnTo>
                  <a:pt x="59220" y="12585"/>
                </a:lnTo>
                <a:lnTo>
                  <a:pt x="59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25172" y="6274746"/>
            <a:ext cx="74295" cy="82550"/>
          </a:xfrm>
          <a:custGeom>
            <a:avLst/>
            <a:gdLst/>
            <a:ahLst/>
            <a:cxnLst/>
            <a:rect l="l" t="t" r="r" b="b"/>
            <a:pathLst>
              <a:path w="74294" h="82550">
                <a:moveTo>
                  <a:pt x="73888" y="0"/>
                </a:moveTo>
                <a:lnTo>
                  <a:pt x="16738" y="0"/>
                </a:lnTo>
                <a:lnTo>
                  <a:pt x="16670" y="33820"/>
                </a:lnTo>
                <a:lnTo>
                  <a:pt x="15931" y="51366"/>
                </a:lnTo>
                <a:lnTo>
                  <a:pt x="13403" y="62450"/>
                </a:lnTo>
                <a:lnTo>
                  <a:pt x="8996" y="67559"/>
                </a:lnTo>
                <a:lnTo>
                  <a:pt x="2552" y="68795"/>
                </a:lnTo>
                <a:lnTo>
                  <a:pt x="0" y="68795"/>
                </a:lnTo>
                <a:lnTo>
                  <a:pt x="0" y="82423"/>
                </a:lnTo>
                <a:lnTo>
                  <a:pt x="2666" y="82423"/>
                </a:lnTo>
                <a:lnTo>
                  <a:pt x="14774" y="80461"/>
                </a:lnTo>
                <a:lnTo>
                  <a:pt x="23183" y="73142"/>
                </a:lnTo>
                <a:lnTo>
                  <a:pt x="28088" y="58312"/>
                </a:lnTo>
                <a:lnTo>
                  <a:pt x="29679" y="33820"/>
                </a:lnTo>
                <a:lnTo>
                  <a:pt x="29679" y="12573"/>
                </a:lnTo>
                <a:lnTo>
                  <a:pt x="73888" y="12573"/>
                </a:lnTo>
                <a:lnTo>
                  <a:pt x="73888" y="0"/>
                </a:lnTo>
                <a:close/>
              </a:path>
              <a:path w="74294" h="82550">
                <a:moveTo>
                  <a:pt x="73888" y="12573"/>
                </a:moveTo>
                <a:lnTo>
                  <a:pt x="60032" y="12573"/>
                </a:lnTo>
                <a:lnTo>
                  <a:pt x="60032" y="82423"/>
                </a:lnTo>
                <a:lnTo>
                  <a:pt x="73888" y="82423"/>
                </a:lnTo>
                <a:lnTo>
                  <a:pt x="73888" y="12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5694" y="6274739"/>
            <a:ext cx="66040" cy="82550"/>
          </a:xfrm>
          <a:custGeom>
            <a:avLst/>
            <a:gdLst/>
            <a:ahLst/>
            <a:cxnLst/>
            <a:rect l="l" t="t" r="r" b="b"/>
            <a:pathLst>
              <a:path w="66040" h="82550">
                <a:moveTo>
                  <a:pt x="66014" y="0"/>
                </a:moveTo>
                <a:lnTo>
                  <a:pt x="28397" y="0"/>
                </a:lnTo>
                <a:lnTo>
                  <a:pt x="16464" y="1686"/>
                </a:lnTo>
                <a:lnTo>
                  <a:pt x="7659" y="6564"/>
                </a:lnTo>
                <a:lnTo>
                  <a:pt x="2209" y="14364"/>
                </a:lnTo>
                <a:lnTo>
                  <a:pt x="342" y="24815"/>
                </a:lnTo>
                <a:lnTo>
                  <a:pt x="342" y="34975"/>
                </a:lnTo>
                <a:lnTo>
                  <a:pt x="4724" y="42367"/>
                </a:lnTo>
                <a:lnTo>
                  <a:pt x="12687" y="46405"/>
                </a:lnTo>
                <a:lnTo>
                  <a:pt x="0" y="82422"/>
                </a:lnTo>
                <a:lnTo>
                  <a:pt x="14071" y="82422"/>
                </a:lnTo>
                <a:lnTo>
                  <a:pt x="25742" y="49415"/>
                </a:lnTo>
                <a:lnTo>
                  <a:pt x="66014" y="49415"/>
                </a:lnTo>
                <a:lnTo>
                  <a:pt x="66014" y="37642"/>
                </a:lnTo>
                <a:lnTo>
                  <a:pt x="18694" y="37642"/>
                </a:lnTo>
                <a:lnTo>
                  <a:pt x="14414" y="32791"/>
                </a:lnTo>
                <a:lnTo>
                  <a:pt x="14414" y="16738"/>
                </a:lnTo>
                <a:lnTo>
                  <a:pt x="18694" y="12242"/>
                </a:lnTo>
                <a:lnTo>
                  <a:pt x="66014" y="12242"/>
                </a:lnTo>
                <a:lnTo>
                  <a:pt x="66014" y="0"/>
                </a:lnTo>
                <a:close/>
              </a:path>
              <a:path w="66040" h="82550">
                <a:moveTo>
                  <a:pt x="66014" y="49644"/>
                </a:moveTo>
                <a:lnTo>
                  <a:pt x="52171" y="49644"/>
                </a:lnTo>
                <a:lnTo>
                  <a:pt x="52171" y="82422"/>
                </a:lnTo>
                <a:lnTo>
                  <a:pt x="66014" y="82422"/>
                </a:lnTo>
                <a:lnTo>
                  <a:pt x="66014" y="49644"/>
                </a:lnTo>
                <a:close/>
              </a:path>
              <a:path w="66040" h="82550">
                <a:moveTo>
                  <a:pt x="66014" y="49415"/>
                </a:moveTo>
                <a:lnTo>
                  <a:pt x="25742" y="49415"/>
                </a:lnTo>
                <a:lnTo>
                  <a:pt x="28168" y="49758"/>
                </a:lnTo>
                <a:lnTo>
                  <a:pt x="66014" y="49644"/>
                </a:lnTo>
                <a:lnTo>
                  <a:pt x="66014" y="49415"/>
                </a:lnTo>
                <a:close/>
              </a:path>
              <a:path w="66040" h="82550">
                <a:moveTo>
                  <a:pt x="66014" y="12242"/>
                </a:moveTo>
                <a:lnTo>
                  <a:pt x="52171" y="12242"/>
                </a:lnTo>
                <a:lnTo>
                  <a:pt x="52171" y="37642"/>
                </a:lnTo>
                <a:lnTo>
                  <a:pt x="66014" y="37642"/>
                </a:lnTo>
                <a:lnTo>
                  <a:pt x="66014" y="122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01699" y="6274747"/>
            <a:ext cx="65405" cy="82550"/>
          </a:xfrm>
          <a:custGeom>
            <a:avLst/>
            <a:gdLst/>
            <a:ahLst/>
            <a:cxnLst/>
            <a:rect l="l" t="t" r="r" b="b"/>
            <a:pathLst>
              <a:path w="65405" h="82550">
                <a:moveTo>
                  <a:pt x="58394" y="0"/>
                </a:moveTo>
                <a:lnTo>
                  <a:pt x="0" y="0"/>
                </a:lnTo>
                <a:lnTo>
                  <a:pt x="0" y="82422"/>
                </a:lnTo>
                <a:lnTo>
                  <a:pt x="37045" y="82422"/>
                </a:lnTo>
                <a:lnTo>
                  <a:pt x="49044" y="80715"/>
                </a:lnTo>
                <a:lnTo>
                  <a:pt x="57883" y="75780"/>
                </a:lnTo>
                <a:lnTo>
                  <a:pt x="61766" y="70180"/>
                </a:lnTo>
                <a:lnTo>
                  <a:pt x="13842" y="70180"/>
                </a:lnTo>
                <a:lnTo>
                  <a:pt x="13842" y="43980"/>
                </a:lnTo>
                <a:lnTo>
                  <a:pt x="61348" y="43980"/>
                </a:lnTo>
                <a:lnTo>
                  <a:pt x="57883" y="39008"/>
                </a:lnTo>
                <a:lnTo>
                  <a:pt x="49044" y="34112"/>
                </a:lnTo>
                <a:lnTo>
                  <a:pt x="37045" y="32423"/>
                </a:lnTo>
                <a:lnTo>
                  <a:pt x="13842" y="32423"/>
                </a:lnTo>
                <a:lnTo>
                  <a:pt x="13842" y="12572"/>
                </a:lnTo>
                <a:lnTo>
                  <a:pt x="58394" y="12572"/>
                </a:lnTo>
                <a:lnTo>
                  <a:pt x="58394" y="0"/>
                </a:lnTo>
                <a:close/>
              </a:path>
              <a:path w="65405" h="82550">
                <a:moveTo>
                  <a:pt x="61348" y="43980"/>
                </a:moveTo>
                <a:lnTo>
                  <a:pt x="46748" y="43980"/>
                </a:lnTo>
                <a:lnTo>
                  <a:pt x="51244" y="48818"/>
                </a:lnTo>
                <a:lnTo>
                  <a:pt x="51244" y="65328"/>
                </a:lnTo>
                <a:lnTo>
                  <a:pt x="46977" y="70180"/>
                </a:lnTo>
                <a:lnTo>
                  <a:pt x="61766" y="70180"/>
                </a:lnTo>
                <a:lnTo>
                  <a:pt x="63345" y="67903"/>
                </a:lnTo>
                <a:lnTo>
                  <a:pt x="65214" y="57365"/>
                </a:lnTo>
                <a:lnTo>
                  <a:pt x="63345" y="46846"/>
                </a:lnTo>
                <a:lnTo>
                  <a:pt x="61348" y="4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82737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57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297" y="64173"/>
                </a:lnTo>
                <a:lnTo>
                  <a:pt x="13157" y="64173"/>
                </a:lnTo>
                <a:lnTo>
                  <a:pt x="13157" y="0"/>
                </a:lnTo>
                <a:close/>
              </a:path>
              <a:path w="69850" h="82550">
                <a:moveTo>
                  <a:pt x="69596" y="18237"/>
                </a:moveTo>
                <a:lnTo>
                  <a:pt x="56438" y="18237"/>
                </a:lnTo>
                <a:lnTo>
                  <a:pt x="56438" y="82410"/>
                </a:lnTo>
                <a:lnTo>
                  <a:pt x="69596" y="82410"/>
                </a:lnTo>
                <a:lnTo>
                  <a:pt x="69596" y="18237"/>
                </a:lnTo>
                <a:close/>
              </a:path>
              <a:path w="69850" h="82550">
                <a:moveTo>
                  <a:pt x="69596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297" y="64173"/>
                </a:lnTo>
                <a:lnTo>
                  <a:pt x="53670" y="18237"/>
                </a:lnTo>
                <a:lnTo>
                  <a:pt x="69596" y="18237"/>
                </a:lnTo>
                <a:lnTo>
                  <a:pt x="6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72323" y="6274746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405"/>
                </a:lnTo>
                <a:lnTo>
                  <a:pt x="68910" y="46405"/>
                </a:lnTo>
                <a:lnTo>
                  <a:pt x="68910" y="33477"/>
                </a:lnTo>
                <a:lnTo>
                  <a:pt x="13843" y="33477"/>
                </a:lnTo>
                <a:lnTo>
                  <a:pt x="13843" y="0"/>
                </a:lnTo>
                <a:close/>
              </a:path>
              <a:path w="69214" h="82550">
                <a:moveTo>
                  <a:pt x="68910" y="46405"/>
                </a:moveTo>
                <a:lnTo>
                  <a:pt x="55054" y="46405"/>
                </a:lnTo>
                <a:lnTo>
                  <a:pt x="55054" y="82410"/>
                </a:lnTo>
                <a:lnTo>
                  <a:pt x="68910" y="82410"/>
                </a:lnTo>
                <a:lnTo>
                  <a:pt x="68910" y="46405"/>
                </a:lnTo>
                <a:close/>
              </a:path>
              <a:path w="69214" h="82550">
                <a:moveTo>
                  <a:pt x="68910" y="0"/>
                </a:moveTo>
                <a:lnTo>
                  <a:pt x="55054" y="0"/>
                </a:lnTo>
                <a:lnTo>
                  <a:pt x="55054" y="33477"/>
                </a:lnTo>
                <a:lnTo>
                  <a:pt x="68910" y="33477"/>
                </a:lnTo>
                <a:lnTo>
                  <a:pt x="689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57172" y="6273239"/>
            <a:ext cx="72390" cy="85725"/>
          </a:xfrm>
          <a:custGeom>
            <a:avLst/>
            <a:gdLst/>
            <a:ahLst/>
            <a:cxnLst/>
            <a:rect l="l" t="t" r="r" b="b"/>
            <a:pathLst>
              <a:path w="72389" h="85725">
                <a:moveTo>
                  <a:pt x="38900" y="0"/>
                </a:moveTo>
                <a:lnTo>
                  <a:pt x="22352" y="3185"/>
                </a:lnTo>
                <a:lnTo>
                  <a:pt x="10144" y="12053"/>
                </a:lnTo>
                <a:lnTo>
                  <a:pt x="2588" y="25572"/>
                </a:lnTo>
                <a:lnTo>
                  <a:pt x="0" y="42710"/>
                </a:lnTo>
                <a:lnTo>
                  <a:pt x="2570" y="59860"/>
                </a:lnTo>
                <a:lnTo>
                  <a:pt x="10086" y="73382"/>
                </a:lnTo>
                <a:lnTo>
                  <a:pt x="22256" y="82248"/>
                </a:lnTo>
                <a:lnTo>
                  <a:pt x="38785" y="85432"/>
                </a:lnTo>
                <a:lnTo>
                  <a:pt x="51531" y="83492"/>
                </a:lnTo>
                <a:lnTo>
                  <a:pt x="61553" y="78055"/>
                </a:lnTo>
                <a:lnTo>
                  <a:pt x="65937" y="72847"/>
                </a:lnTo>
                <a:lnTo>
                  <a:pt x="38785" y="72847"/>
                </a:lnTo>
                <a:lnTo>
                  <a:pt x="27768" y="70427"/>
                </a:lnTo>
                <a:lnTo>
                  <a:pt x="20072" y="63884"/>
                </a:lnTo>
                <a:lnTo>
                  <a:pt x="15557" y="54287"/>
                </a:lnTo>
                <a:lnTo>
                  <a:pt x="14084" y="42710"/>
                </a:lnTo>
                <a:lnTo>
                  <a:pt x="15573" y="31139"/>
                </a:lnTo>
                <a:lnTo>
                  <a:pt x="20124" y="21547"/>
                </a:lnTo>
                <a:lnTo>
                  <a:pt x="27859" y="15004"/>
                </a:lnTo>
                <a:lnTo>
                  <a:pt x="38900" y="12585"/>
                </a:lnTo>
                <a:lnTo>
                  <a:pt x="65953" y="12585"/>
                </a:lnTo>
                <a:lnTo>
                  <a:pt x="60631" y="6683"/>
                </a:lnTo>
                <a:lnTo>
                  <a:pt x="50968" y="1745"/>
                </a:lnTo>
                <a:lnTo>
                  <a:pt x="38900" y="0"/>
                </a:lnTo>
                <a:close/>
              </a:path>
              <a:path w="72389" h="85725">
                <a:moveTo>
                  <a:pt x="72377" y="58991"/>
                </a:moveTo>
                <a:lnTo>
                  <a:pt x="57835" y="58991"/>
                </a:lnTo>
                <a:lnTo>
                  <a:pt x="55638" y="67767"/>
                </a:lnTo>
                <a:lnTo>
                  <a:pt x="48933" y="72847"/>
                </a:lnTo>
                <a:lnTo>
                  <a:pt x="65937" y="72847"/>
                </a:lnTo>
                <a:lnTo>
                  <a:pt x="68589" y="69697"/>
                </a:lnTo>
                <a:lnTo>
                  <a:pt x="72377" y="58991"/>
                </a:lnTo>
                <a:close/>
              </a:path>
              <a:path w="72389" h="85725">
                <a:moveTo>
                  <a:pt x="65953" y="12585"/>
                </a:moveTo>
                <a:lnTo>
                  <a:pt x="48590" y="12585"/>
                </a:lnTo>
                <a:lnTo>
                  <a:pt x="54254" y="16510"/>
                </a:lnTo>
                <a:lnTo>
                  <a:pt x="56908" y="24358"/>
                </a:lnTo>
                <a:lnTo>
                  <a:pt x="71437" y="24358"/>
                </a:lnTo>
                <a:lnTo>
                  <a:pt x="67562" y="14369"/>
                </a:lnTo>
                <a:lnTo>
                  <a:pt x="65953" y="12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45259" y="6274746"/>
            <a:ext cx="67310" cy="82550"/>
          </a:xfrm>
          <a:custGeom>
            <a:avLst/>
            <a:gdLst/>
            <a:ahLst/>
            <a:cxnLst/>
            <a:rect l="l" t="t" r="r" b="b"/>
            <a:pathLst>
              <a:path w="67310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291"/>
                </a:lnTo>
                <a:lnTo>
                  <a:pt x="50649" y="46291"/>
                </a:lnTo>
                <a:lnTo>
                  <a:pt x="47777" y="40055"/>
                </a:lnTo>
                <a:lnTo>
                  <a:pt x="50704" y="33705"/>
                </a:lnTo>
                <a:lnTo>
                  <a:pt x="13843" y="33705"/>
                </a:lnTo>
                <a:lnTo>
                  <a:pt x="13843" y="0"/>
                </a:lnTo>
                <a:close/>
              </a:path>
              <a:path w="67310" h="82550">
                <a:moveTo>
                  <a:pt x="50649" y="46291"/>
                </a:moveTo>
                <a:lnTo>
                  <a:pt x="36131" y="46291"/>
                </a:lnTo>
                <a:lnTo>
                  <a:pt x="52971" y="82410"/>
                </a:lnTo>
                <a:lnTo>
                  <a:pt x="67284" y="82410"/>
                </a:lnTo>
                <a:lnTo>
                  <a:pt x="50649" y="46291"/>
                </a:lnTo>
                <a:close/>
              </a:path>
              <a:path w="67310" h="82550">
                <a:moveTo>
                  <a:pt x="66243" y="0"/>
                </a:moveTo>
                <a:lnTo>
                  <a:pt x="51930" y="0"/>
                </a:lnTo>
                <a:lnTo>
                  <a:pt x="36131" y="33705"/>
                </a:lnTo>
                <a:lnTo>
                  <a:pt x="50704" y="33705"/>
                </a:lnTo>
                <a:lnTo>
                  <a:pt x="6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25942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69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301" y="64173"/>
                </a:lnTo>
                <a:lnTo>
                  <a:pt x="13169" y="64173"/>
                </a:lnTo>
                <a:lnTo>
                  <a:pt x="13169" y="0"/>
                </a:lnTo>
                <a:close/>
              </a:path>
              <a:path w="69850" h="82550">
                <a:moveTo>
                  <a:pt x="69608" y="18237"/>
                </a:moveTo>
                <a:lnTo>
                  <a:pt x="56451" y="18237"/>
                </a:lnTo>
                <a:lnTo>
                  <a:pt x="56451" y="82410"/>
                </a:lnTo>
                <a:lnTo>
                  <a:pt x="69608" y="82410"/>
                </a:lnTo>
                <a:lnTo>
                  <a:pt x="69608" y="18237"/>
                </a:lnTo>
                <a:close/>
              </a:path>
              <a:path w="69850" h="82550">
                <a:moveTo>
                  <a:pt x="69608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301" y="64173"/>
                </a:lnTo>
                <a:lnTo>
                  <a:pt x="53682" y="18237"/>
                </a:lnTo>
                <a:lnTo>
                  <a:pt x="69608" y="18237"/>
                </a:lnTo>
                <a:lnTo>
                  <a:pt x="69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15528" y="6252810"/>
            <a:ext cx="69850" cy="104775"/>
          </a:xfrm>
          <a:custGeom>
            <a:avLst/>
            <a:gdLst/>
            <a:ahLst/>
            <a:cxnLst/>
            <a:rect l="l" t="t" r="r" b="b"/>
            <a:pathLst>
              <a:path w="69850" h="104775">
                <a:moveTo>
                  <a:pt x="24472" y="0"/>
                </a:moveTo>
                <a:lnTo>
                  <a:pt x="13855" y="0"/>
                </a:lnTo>
                <a:lnTo>
                  <a:pt x="15655" y="7503"/>
                </a:lnTo>
                <a:lnTo>
                  <a:pt x="19967" y="13090"/>
                </a:lnTo>
                <a:lnTo>
                  <a:pt x="26446" y="16577"/>
                </a:lnTo>
                <a:lnTo>
                  <a:pt x="34747" y="17779"/>
                </a:lnTo>
                <a:lnTo>
                  <a:pt x="43156" y="16577"/>
                </a:lnTo>
                <a:lnTo>
                  <a:pt x="49664" y="13090"/>
                </a:lnTo>
                <a:lnTo>
                  <a:pt x="53084" y="8648"/>
                </a:lnTo>
                <a:lnTo>
                  <a:pt x="28625" y="8648"/>
                </a:lnTo>
                <a:lnTo>
                  <a:pt x="24815" y="5079"/>
                </a:lnTo>
                <a:lnTo>
                  <a:pt x="24472" y="0"/>
                </a:lnTo>
                <a:close/>
              </a:path>
              <a:path w="69850" h="104775">
                <a:moveTo>
                  <a:pt x="55752" y="0"/>
                </a:moveTo>
                <a:lnTo>
                  <a:pt x="45250" y="0"/>
                </a:lnTo>
                <a:lnTo>
                  <a:pt x="44792" y="5194"/>
                </a:lnTo>
                <a:lnTo>
                  <a:pt x="40855" y="8648"/>
                </a:lnTo>
                <a:lnTo>
                  <a:pt x="53084" y="8648"/>
                </a:lnTo>
                <a:lnTo>
                  <a:pt x="53965" y="7503"/>
                </a:lnTo>
                <a:lnTo>
                  <a:pt x="55752" y="0"/>
                </a:lnTo>
                <a:close/>
              </a:path>
              <a:path w="69850" h="104775">
                <a:moveTo>
                  <a:pt x="13169" y="21932"/>
                </a:moveTo>
                <a:lnTo>
                  <a:pt x="0" y="21932"/>
                </a:lnTo>
                <a:lnTo>
                  <a:pt x="0" y="104343"/>
                </a:lnTo>
                <a:lnTo>
                  <a:pt x="19621" y="104343"/>
                </a:lnTo>
                <a:lnTo>
                  <a:pt x="29290" y="86118"/>
                </a:lnTo>
                <a:lnTo>
                  <a:pt x="13169" y="86118"/>
                </a:lnTo>
                <a:lnTo>
                  <a:pt x="13169" y="21932"/>
                </a:lnTo>
                <a:close/>
              </a:path>
              <a:path w="69850" h="104775">
                <a:moveTo>
                  <a:pt x="69608" y="40170"/>
                </a:moveTo>
                <a:lnTo>
                  <a:pt x="56438" y="40170"/>
                </a:lnTo>
                <a:lnTo>
                  <a:pt x="56438" y="104343"/>
                </a:lnTo>
                <a:lnTo>
                  <a:pt x="69608" y="104343"/>
                </a:lnTo>
                <a:lnTo>
                  <a:pt x="69608" y="40170"/>
                </a:lnTo>
                <a:close/>
              </a:path>
              <a:path w="69850" h="104775">
                <a:moveTo>
                  <a:pt x="69608" y="21932"/>
                </a:moveTo>
                <a:lnTo>
                  <a:pt x="49987" y="21932"/>
                </a:lnTo>
                <a:lnTo>
                  <a:pt x="15938" y="86118"/>
                </a:lnTo>
                <a:lnTo>
                  <a:pt x="29290" y="86118"/>
                </a:lnTo>
                <a:lnTo>
                  <a:pt x="53670" y="40170"/>
                </a:lnTo>
                <a:lnTo>
                  <a:pt x="69608" y="40170"/>
                </a:lnTo>
                <a:lnTo>
                  <a:pt x="69608" y="21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8983" y="6405599"/>
            <a:ext cx="1251979" cy="258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6511" y="6274756"/>
            <a:ext cx="123189" cy="299720"/>
          </a:xfrm>
          <a:custGeom>
            <a:avLst/>
            <a:gdLst/>
            <a:ahLst/>
            <a:cxnLst/>
            <a:rect l="l" t="t" r="r" b="b"/>
            <a:pathLst>
              <a:path w="123190" h="299720">
                <a:moveTo>
                  <a:pt x="122961" y="0"/>
                </a:moveTo>
                <a:lnTo>
                  <a:pt x="36842" y="0"/>
                </a:lnTo>
                <a:lnTo>
                  <a:pt x="40977" y="51383"/>
                </a:lnTo>
                <a:lnTo>
                  <a:pt x="42881" y="100866"/>
                </a:lnTo>
                <a:lnTo>
                  <a:pt x="41144" y="148743"/>
                </a:lnTo>
                <a:lnTo>
                  <a:pt x="34360" y="195310"/>
                </a:lnTo>
                <a:lnTo>
                  <a:pt x="21118" y="240859"/>
                </a:lnTo>
                <a:lnTo>
                  <a:pt x="0" y="285686"/>
                </a:lnTo>
                <a:lnTo>
                  <a:pt x="3962" y="290080"/>
                </a:lnTo>
                <a:lnTo>
                  <a:pt x="7658" y="294703"/>
                </a:lnTo>
                <a:lnTo>
                  <a:pt x="11061" y="299554"/>
                </a:lnTo>
                <a:lnTo>
                  <a:pt x="43728" y="265231"/>
                </a:lnTo>
                <a:lnTo>
                  <a:pt x="70007" y="227059"/>
                </a:lnTo>
                <a:lnTo>
                  <a:pt x="90394" y="185654"/>
                </a:lnTo>
                <a:lnTo>
                  <a:pt x="105387" y="141631"/>
                </a:lnTo>
                <a:lnTo>
                  <a:pt x="115481" y="95604"/>
                </a:lnTo>
                <a:lnTo>
                  <a:pt x="121174" y="48188"/>
                </a:lnTo>
                <a:lnTo>
                  <a:pt x="122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9963" y="6274760"/>
            <a:ext cx="98425" cy="275590"/>
          </a:xfrm>
          <a:custGeom>
            <a:avLst/>
            <a:gdLst/>
            <a:ahLst/>
            <a:cxnLst/>
            <a:rect l="l" t="t" r="r" b="b"/>
            <a:pathLst>
              <a:path w="98425" h="275590">
                <a:moveTo>
                  <a:pt x="84683" y="0"/>
                </a:moveTo>
                <a:lnTo>
                  <a:pt x="0" y="0"/>
                </a:lnTo>
                <a:lnTo>
                  <a:pt x="15436" y="45571"/>
                </a:lnTo>
                <a:lnTo>
                  <a:pt x="31457" y="88130"/>
                </a:lnTo>
                <a:lnTo>
                  <a:pt x="45700" y="129427"/>
                </a:lnTo>
                <a:lnTo>
                  <a:pt x="55803" y="171216"/>
                </a:lnTo>
                <a:lnTo>
                  <a:pt x="59404" y="215251"/>
                </a:lnTo>
                <a:lnTo>
                  <a:pt x="54140" y="263283"/>
                </a:lnTo>
                <a:lnTo>
                  <a:pt x="53695" y="265252"/>
                </a:lnTo>
                <a:lnTo>
                  <a:pt x="58115" y="268414"/>
                </a:lnTo>
                <a:lnTo>
                  <a:pt x="62344" y="271830"/>
                </a:lnTo>
                <a:lnTo>
                  <a:pt x="66357" y="275462"/>
                </a:lnTo>
                <a:lnTo>
                  <a:pt x="86092" y="231392"/>
                </a:lnTo>
                <a:lnTo>
                  <a:pt x="95907" y="187734"/>
                </a:lnTo>
                <a:lnTo>
                  <a:pt x="98237" y="143627"/>
                </a:lnTo>
                <a:lnTo>
                  <a:pt x="95519" y="98210"/>
                </a:lnTo>
                <a:lnTo>
                  <a:pt x="90189" y="50621"/>
                </a:lnTo>
                <a:lnTo>
                  <a:pt x="84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5113" y="6274756"/>
            <a:ext cx="157480" cy="257175"/>
          </a:xfrm>
          <a:custGeom>
            <a:avLst/>
            <a:gdLst/>
            <a:ahLst/>
            <a:cxnLst/>
            <a:rect l="l" t="t" r="r" b="b"/>
            <a:pathLst>
              <a:path w="157479" h="257175">
                <a:moveTo>
                  <a:pt x="84708" y="0"/>
                </a:moveTo>
                <a:lnTo>
                  <a:pt x="0" y="0"/>
                </a:lnTo>
                <a:lnTo>
                  <a:pt x="25520" y="30509"/>
                </a:lnTo>
                <a:lnTo>
                  <a:pt x="54046" y="65475"/>
                </a:lnTo>
                <a:lnTo>
                  <a:pt x="82257" y="104713"/>
                </a:lnTo>
                <a:lnTo>
                  <a:pt x="106832" y="148036"/>
                </a:lnTo>
                <a:lnTo>
                  <a:pt x="124449" y="195261"/>
                </a:lnTo>
                <a:lnTo>
                  <a:pt x="131787" y="246202"/>
                </a:lnTo>
                <a:lnTo>
                  <a:pt x="139865" y="249008"/>
                </a:lnTo>
                <a:lnTo>
                  <a:pt x="147599" y="252488"/>
                </a:lnTo>
                <a:lnTo>
                  <a:pt x="154952" y="256603"/>
                </a:lnTo>
                <a:lnTo>
                  <a:pt x="157255" y="206091"/>
                </a:lnTo>
                <a:lnTo>
                  <a:pt x="150177" y="158648"/>
                </a:lnTo>
                <a:lnTo>
                  <a:pt x="136551" y="114295"/>
                </a:lnTo>
                <a:lnTo>
                  <a:pt x="119210" y="73054"/>
                </a:lnTo>
                <a:lnTo>
                  <a:pt x="100985" y="34948"/>
                </a:lnTo>
                <a:lnTo>
                  <a:pt x="84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5515" y="6274756"/>
            <a:ext cx="209550" cy="334645"/>
          </a:xfrm>
          <a:custGeom>
            <a:avLst/>
            <a:gdLst/>
            <a:ahLst/>
            <a:cxnLst/>
            <a:rect l="l" t="t" r="r" b="b"/>
            <a:pathLst>
              <a:path w="209550" h="334645">
                <a:moveTo>
                  <a:pt x="209207" y="0"/>
                </a:moveTo>
                <a:lnTo>
                  <a:pt x="132664" y="0"/>
                </a:lnTo>
                <a:lnTo>
                  <a:pt x="129726" y="48892"/>
                </a:lnTo>
                <a:lnTo>
                  <a:pt x="121065" y="98121"/>
                </a:lnTo>
                <a:lnTo>
                  <a:pt x="106913" y="146629"/>
                </a:lnTo>
                <a:lnTo>
                  <a:pt x="87500" y="193355"/>
                </a:lnTo>
                <a:lnTo>
                  <a:pt x="63056" y="237241"/>
                </a:lnTo>
                <a:lnTo>
                  <a:pt x="33813" y="277227"/>
                </a:lnTo>
                <a:lnTo>
                  <a:pt x="0" y="312254"/>
                </a:lnTo>
                <a:lnTo>
                  <a:pt x="3949" y="319366"/>
                </a:lnTo>
                <a:lnTo>
                  <a:pt x="7302" y="326872"/>
                </a:lnTo>
                <a:lnTo>
                  <a:pt x="10007" y="334657"/>
                </a:lnTo>
                <a:lnTo>
                  <a:pt x="52645" y="307603"/>
                </a:lnTo>
                <a:lnTo>
                  <a:pt x="91206" y="275339"/>
                </a:lnTo>
                <a:lnTo>
                  <a:pt x="125196" y="238359"/>
                </a:lnTo>
                <a:lnTo>
                  <a:pt x="154117" y="197156"/>
                </a:lnTo>
                <a:lnTo>
                  <a:pt x="177475" y="152225"/>
                </a:lnTo>
                <a:lnTo>
                  <a:pt x="194773" y="104059"/>
                </a:lnTo>
                <a:lnTo>
                  <a:pt x="205516" y="53152"/>
                </a:lnTo>
                <a:lnTo>
                  <a:pt x="209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2997" y="6370224"/>
            <a:ext cx="355600" cy="286385"/>
          </a:xfrm>
          <a:custGeom>
            <a:avLst/>
            <a:gdLst/>
            <a:ahLst/>
            <a:cxnLst/>
            <a:rect l="l" t="t" r="r" b="b"/>
            <a:pathLst>
              <a:path w="355600" h="286384">
                <a:moveTo>
                  <a:pt x="149575" y="0"/>
                </a:moveTo>
                <a:lnTo>
                  <a:pt x="94111" y="8029"/>
                </a:lnTo>
                <a:lnTo>
                  <a:pt x="47733" y="34518"/>
                </a:lnTo>
                <a:lnTo>
                  <a:pt x="14783" y="75871"/>
                </a:lnTo>
                <a:lnTo>
                  <a:pt x="83" y="128054"/>
                </a:lnTo>
                <a:lnTo>
                  <a:pt x="0" y="133934"/>
                </a:lnTo>
                <a:lnTo>
                  <a:pt x="1598" y="160580"/>
                </a:lnTo>
                <a:lnTo>
                  <a:pt x="21422" y="212495"/>
                </a:lnTo>
                <a:lnTo>
                  <a:pt x="62279" y="253460"/>
                </a:lnTo>
                <a:lnTo>
                  <a:pt x="126899" y="279538"/>
                </a:lnTo>
                <a:lnTo>
                  <a:pt x="166632" y="285219"/>
                </a:lnTo>
                <a:lnTo>
                  <a:pt x="188983" y="285851"/>
                </a:lnTo>
                <a:lnTo>
                  <a:pt x="233042" y="283403"/>
                </a:lnTo>
                <a:lnTo>
                  <a:pt x="275635" y="276240"/>
                </a:lnTo>
                <a:lnTo>
                  <a:pt x="316485" y="264634"/>
                </a:lnTo>
                <a:lnTo>
                  <a:pt x="355315" y="248856"/>
                </a:lnTo>
                <a:lnTo>
                  <a:pt x="349504" y="236258"/>
                </a:lnTo>
                <a:lnTo>
                  <a:pt x="143263" y="236258"/>
                </a:lnTo>
                <a:lnTo>
                  <a:pt x="123179" y="232909"/>
                </a:lnTo>
                <a:lnTo>
                  <a:pt x="88022" y="215982"/>
                </a:lnTo>
                <a:lnTo>
                  <a:pt x="53725" y="171461"/>
                </a:lnTo>
                <a:lnTo>
                  <a:pt x="47543" y="133934"/>
                </a:lnTo>
                <a:lnTo>
                  <a:pt x="47680" y="131940"/>
                </a:lnTo>
                <a:lnTo>
                  <a:pt x="66970" y="82067"/>
                </a:lnTo>
                <a:lnTo>
                  <a:pt x="110200" y="51792"/>
                </a:lnTo>
                <a:lnTo>
                  <a:pt x="147517" y="46443"/>
                </a:lnTo>
                <a:lnTo>
                  <a:pt x="240205" y="46443"/>
                </a:lnTo>
                <a:lnTo>
                  <a:pt x="233852" y="38188"/>
                </a:lnTo>
                <a:lnTo>
                  <a:pt x="198263" y="11974"/>
                </a:lnTo>
                <a:lnTo>
                  <a:pt x="153740" y="190"/>
                </a:lnTo>
                <a:lnTo>
                  <a:pt x="153258" y="152"/>
                </a:lnTo>
                <a:lnTo>
                  <a:pt x="149575" y="0"/>
                </a:lnTo>
                <a:close/>
              </a:path>
              <a:path w="355600" h="286384">
                <a:moveTo>
                  <a:pt x="281998" y="172872"/>
                </a:moveTo>
                <a:lnTo>
                  <a:pt x="251001" y="203146"/>
                </a:lnTo>
                <a:lnTo>
                  <a:pt x="219803" y="223739"/>
                </a:lnTo>
                <a:lnTo>
                  <a:pt x="185018" y="234744"/>
                </a:lnTo>
                <a:lnTo>
                  <a:pt x="143263" y="236258"/>
                </a:lnTo>
                <a:lnTo>
                  <a:pt x="349504" y="236258"/>
                </a:lnTo>
                <a:lnTo>
                  <a:pt x="343922" y="224155"/>
                </a:lnTo>
                <a:lnTo>
                  <a:pt x="327395" y="202763"/>
                </a:lnTo>
                <a:lnTo>
                  <a:pt x="306500" y="185421"/>
                </a:lnTo>
                <a:lnTo>
                  <a:pt x="281998" y="172872"/>
                </a:lnTo>
                <a:close/>
              </a:path>
              <a:path w="355600" h="286384">
                <a:moveTo>
                  <a:pt x="148711" y="59105"/>
                </a:moveTo>
                <a:lnTo>
                  <a:pt x="102113" y="70319"/>
                </a:lnTo>
                <a:lnTo>
                  <a:pt x="70138" y="103428"/>
                </a:lnTo>
                <a:lnTo>
                  <a:pt x="61526" y="133934"/>
                </a:lnTo>
                <a:lnTo>
                  <a:pt x="61556" y="138188"/>
                </a:lnTo>
                <a:lnTo>
                  <a:pt x="73928" y="183029"/>
                </a:lnTo>
                <a:lnTo>
                  <a:pt x="109863" y="215050"/>
                </a:lnTo>
                <a:lnTo>
                  <a:pt x="145803" y="223837"/>
                </a:lnTo>
                <a:lnTo>
                  <a:pt x="168418" y="222669"/>
                </a:lnTo>
                <a:lnTo>
                  <a:pt x="209138" y="208626"/>
                </a:lnTo>
                <a:lnTo>
                  <a:pt x="241001" y="181382"/>
                </a:lnTo>
                <a:lnTo>
                  <a:pt x="243603" y="177380"/>
                </a:lnTo>
                <a:lnTo>
                  <a:pt x="147606" y="177380"/>
                </a:lnTo>
                <a:lnTo>
                  <a:pt x="145879" y="177241"/>
                </a:lnTo>
                <a:lnTo>
                  <a:pt x="111457" y="152407"/>
                </a:lnTo>
                <a:lnTo>
                  <a:pt x="109100" y="138417"/>
                </a:lnTo>
                <a:lnTo>
                  <a:pt x="109201" y="137198"/>
                </a:lnTo>
                <a:lnTo>
                  <a:pt x="139362" y="105913"/>
                </a:lnTo>
                <a:lnTo>
                  <a:pt x="146654" y="105549"/>
                </a:lnTo>
                <a:lnTo>
                  <a:pt x="202163" y="105549"/>
                </a:lnTo>
                <a:lnTo>
                  <a:pt x="202095" y="104388"/>
                </a:lnTo>
                <a:lnTo>
                  <a:pt x="180812" y="70078"/>
                </a:lnTo>
                <a:lnTo>
                  <a:pt x="151124" y="59194"/>
                </a:lnTo>
                <a:lnTo>
                  <a:pt x="148711" y="59105"/>
                </a:lnTo>
                <a:close/>
              </a:path>
              <a:path w="355600" h="286384">
                <a:moveTo>
                  <a:pt x="240205" y="46443"/>
                </a:moveTo>
                <a:lnTo>
                  <a:pt x="147517" y="46443"/>
                </a:lnTo>
                <a:lnTo>
                  <a:pt x="150375" y="46634"/>
                </a:lnTo>
                <a:lnTo>
                  <a:pt x="164284" y="48951"/>
                </a:lnTo>
                <a:lnTo>
                  <a:pt x="198533" y="69519"/>
                </a:lnTo>
                <a:lnTo>
                  <a:pt x="215816" y="104034"/>
                </a:lnTo>
                <a:lnTo>
                  <a:pt x="216550" y="118275"/>
                </a:lnTo>
                <a:lnTo>
                  <a:pt x="216426" y="119413"/>
                </a:lnTo>
                <a:lnTo>
                  <a:pt x="194965" y="161544"/>
                </a:lnTo>
                <a:lnTo>
                  <a:pt x="147606" y="177380"/>
                </a:lnTo>
                <a:lnTo>
                  <a:pt x="243603" y="177380"/>
                </a:lnTo>
                <a:lnTo>
                  <a:pt x="252473" y="163734"/>
                </a:lnTo>
                <a:lnTo>
                  <a:pt x="260331" y="143943"/>
                </a:lnTo>
                <a:lnTo>
                  <a:pt x="264129" y="122389"/>
                </a:lnTo>
                <a:lnTo>
                  <a:pt x="264277" y="119413"/>
                </a:lnTo>
                <a:lnTo>
                  <a:pt x="262929" y="96672"/>
                </a:lnTo>
                <a:lnTo>
                  <a:pt x="257110" y="75277"/>
                </a:lnTo>
                <a:lnTo>
                  <a:pt x="247270" y="55623"/>
                </a:lnTo>
                <a:lnTo>
                  <a:pt x="240205" y="46443"/>
                </a:lnTo>
                <a:close/>
              </a:path>
              <a:path w="355600" h="286384">
                <a:moveTo>
                  <a:pt x="147640" y="164668"/>
                </a:moveTo>
                <a:lnTo>
                  <a:pt x="145282" y="164668"/>
                </a:lnTo>
                <a:lnTo>
                  <a:pt x="146666" y="164719"/>
                </a:lnTo>
                <a:lnTo>
                  <a:pt x="147640" y="164668"/>
                </a:lnTo>
                <a:close/>
              </a:path>
              <a:path w="355600" h="286384">
                <a:moveTo>
                  <a:pt x="148495" y="118224"/>
                </a:moveTo>
                <a:lnTo>
                  <a:pt x="139089" y="119413"/>
                </a:lnTo>
                <a:lnTo>
                  <a:pt x="131153" y="123869"/>
                </a:lnTo>
                <a:lnTo>
                  <a:pt x="125514" y="130897"/>
                </a:lnTo>
                <a:lnTo>
                  <a:pt x="122994" y="139801"/>
                </a:lnTo>
                <a:lnTo>
                  <a:pt x="124206" y="148971"/>
                </a:lnTo>
                <a:lnTo>
                  <a:pt x="128775" y="156708"/>
                </a:lnTo>
                <a:lnTo>
                  <a:pt x="135988" y="162211"/>
                </a:lnTo>
                <a:lnTo>
                  <a:pt x="145130" y="164680"/>
                </a:lnTo>
                <a:lnTo>
                  <a:pt x="145523" y="164706"/>
                </a:lnTo>
                <a:lnTo>
                  <a:pt x="145282" y="164668"/>
                </a:lnTo>
                <a:lnTo>
                  <a:pt x="147640" y="164668"/>
                </a:lnTo>
                <a:lnTo>
                  <a:pt x="184665" y="151790"/>
                </a:lnTo>
                <a:lnTo>
                  <a:pt x="202361" y="118351"/>
                </a:lnTo>
                <a:lnTo>
                  <a:pt x="150527" y="118351"/>
                </a:lnTo>
                <a:lnTo>
                  <a:pt x="148584" y="118275"/>
                </a:lnTo>
                <a:lnTo>
                  <a:pt x="149194" y="118275"/>
                </a:lnTo>
                <a:lnTo>
                  <a:pt x="148495" y="118224"/>
                </a:lnTo>
                <a:close/>
              </a:path>
              <a:path w="355600" h="286384">
                <a:moveTo>
                  <a:pt x="109163" y="137655"/>
                </a:moveTo>
                <a:lnTo>
                  <a:pt x="109101" y="138406"/>
                </a:lnTo>
                <a:lnTo>
                  <a:pt x="109163" y="137655"/>
                </a:lnTo>
                <a:close/>
              </a:path>
              <a:path w="355600" h="286384">
                <a:moveTo>
                  <a:pt x="146489" y="105562"/>
                </a:moveTo>
                <a:lnTo>
                  <a:pt x="149880" y="105803"/>
                </a:lnTo>
                <a:lnTo>
                  <a:pt x="151785" y="106781"/>
                </a:lnTo>
                <a:lnTo>
                  <a:pt x="154413" y="109588"/>
                </a:lnTo>
                <a:lnTo>
                  <a:pt x="155163" y="111302"/>
                </a:lnTo>
                <a:lnTo>
                  <a:pt x="155061" y="113233"/>
                </a:lnTo>
                <a:lnTo>
                  <a:pt x="154921" y="114719"/>
                </a:lnTo>
                <a:lnTo>
                  <a:pt x="154261" y="115976"/>
                </a:lnTo>
                <a:lnTo>
                  <a:pt x="153270" y="116801"/>
                </a:lnTo>
                <a:lnTo>
                  <a:pt x="152127" y="117792"/>
                </a:lnTo>
                <a:lnTo>
                  <a:pt x="150527" y="118351"/>
                </a:lnTo>
                <a:lnTo>
                  <a:pt x="202361" y="118351"/>
                </a:lnTo>
                <a:lnTo>
                  <a:pt x="202635" y="116801"/>
                </a:lnTo>
                <a:lnTo>
                  <a:pt x="202673" y="116420"/>
                </a:lnTo>
                <a:lnTo>
                  <a:pt x="202582" y="112649"/>
                </a:lnTo>
                <a:lnTo>
                  <a:pt x="202165" y="105587"/>
                </a:lnTo>
                <a:lnTo>
                  <a:pt x="147174" y="105587"/>
                </a:lnTo>
                <a:lnTo>
                  <a:pt x="146489" y="105562"/>
                </a:lnTo>
                <a:close/>
              </a:path>
              <a:path w="355600" h="286384">
                <a:moveTo>
                  <a:pt x="202712" y="116128"/>
                </a:moveTo>
                <a:lnTo>
                  <a:pt x="202673" y="116420"/>
                </a:lnTo>
                <a:lnTo>
                  <a:pt x="202712" y="116128"/>
                </a:lnTo>
                <a:close/>
              </a:path>
              <a:path w="355600" h="286384">
                <a:moveTo>
                  <a:pt x="155074" y="112649"/>
                </a:moveTo>
                <a:lnTo>
                  <a:pt x="155031" y="113233"/>
                </a:lnTo>
                <a:lnTo>
                  <a:pt x="155074" y="112649"/>
                </a:lnTo>
                <a:close/>
              </a:path>
              <a:path w="355600" h="286384">
                <a:moveTo>
                  <a:pt x="202163" y="105549"/>
                </a:moveTo>
                <a:lnTo>
                  <a:pt x="146654" y="105549"/>
                </a:lnTo>
                <a:lnTo>
                  <a:pt x="147174" y="105587"/>
                </a:lnTo>
                <a:lnTo>
                  <a:pt x="202165" y="105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71936" y="6415152"/>
            <a:ext cx="115570" cy="113664"/>
          </a:xfrm>
          <a:custGeom>
            <a:avLst/>
            <a:gdLst/>
            <a:ahLst/>
            <a:cxnLst/>
            <a:rect l="l" t="t" r="r" b="b"/>
            <a:pathLst>
              <a:path w="115570" h="113665">
                <a:moveTo>
                  <a:pt x="64376" y="99441"/>
                </a:moveTo>
                <a:lnTo>
                  <a:pt x="51079" y="99441"/>
                </a:lnTo>
                <a:lnTo>
                  <a:pt x="51079" y="113347"/>
                </a:lnTo>
                <a:lnTo>
                  <a:pt x="64376" y="113347"/>
                </a:lnTo>
                <a:lnTo>
                  <a:pt x="64376" y="99441"/>
                </a:lnTo>
                <a:close/>
              </a:path>
              <a:path w="115570" h="113665">
                <a:moveTo>
                  <a:pt x="66179" y="12395"/>
                </a:moveTo>
                <a:lnTo>
                  <a:pt x="49263" y="12395"/>
                </a:lnTo>
                <a:lnTo>
                  <a:pt x="38452" y="13090"/>
                </a:lnTo>
                <a:lnTo>
                  <a:pt x="3305" y="37164"/>
                </a:lnTo>
                <a:lnTo>
                  <a:pt x="0" y="55918"/>
                </a:lnTo>
                <a:lnTo>
                  <a:pt x="821" y="65998"/>
                </a:lnTo>
                <a:lnTo>
                  <a:pt x="28746" y="96680"/>
                </a:lnTo>
                <a:lnTo>
                  <a:pt x="49263" y="99441"/>
                </a:lnTo>
                <a:lnTo>
                  <a:pt x="66179" y="99441"/>
                </a:lnTo>
                <a:lnTo>
                  <a:pt x="103282" y="87350"/>
                </a:lnTo>
                <a:lnTo>
                  <a:pt x="49263" y="87350"/>
                </a:lnTo>
                <a:lnTo>
                  <a:pt x="41264" y="86860"/>
                </a:lnTo>
                <a:lnTo>
                  <a:pt x="13449" y="55918"/>
                </a:lnTo>
                <a:lnTo>
                  <a:pt x="13449" y="45542"/>
                </a:lnTo>
                <a:lnTo>
                  <a:pt x="49263" y="24485"/>
                </a:lnTo>
                <a:lnTo>
                  <a:pt x="103137" y="24485"/>
                </a:lnTo>
                <a:lnTo>
                  <a:pt x="102222" y="23507"/>
                </a:lnTo>
                <a:lnTo>
                  <a:pt x="95011" y="18647"/>
                </a:lnTo>
                <a:lnTo>
                  <a:pt x="86601" y="15174"/>
                </a:lnTo>
                <a:lnTo>
                  <a:pt x="76990" y="13090"/>
                </a:lnTo>
                <a:lnTo>
                  <a:pt x="66179" y="12395"/>
                </a:lnTo>
                <a:close/>
              </a:path>
              <a:path w="115570" h="113665">
                <a:moveTo>
                  <a:pt x="64376" y="24485"/>
                </a:moveTo>
                <a:lnTo>
                  <a:pt x="51079" y="24485"/>
                </a:lnTo>
                <a:lnTo>
                  <a:pt x="51079" y="87350"/>
                </a:lnTo>
                <a:lnTo>
                  <a:pt x="64376" y="87350"/>
                </a:lnTo>
                <a:lnTo>
                  <a:pt x="64376" y="24485"/>
                </a:lnTo>
                <a:close/>
              </a:path>
              <a:path w="115570" h="113665">
                <a:moveTo>
                  <a:pt x="103137" y="24485"/>
                </a:moveTo>
                <a:lnTo>
                  <a:pt x="66179" y="24485"/>
                </a:lnTo>
                <a:lnTo>
                  <a:pt x="74178" y="24981"/>
                </a:lnTo>
                <a:lnTo>
                  <a:pt x="81240" y="26468"/>
                </a:lnTo>
                <a:lnTo>
                  <a:pt x="87366" y="28948"/>
                </a:lnTo>
                <a:lnTo>
                  <a:pt x="92557" y="32423"/>
                </a:lnTo>
                <a:lnTo>
                  <a:pt x="98856" y="37706"/>
                </a:lnTo>
                <a:lnTo>
                  <a:pt x="102006" y="45542"/>
                </a:lnTo>
                <a:lnTo>
                  <a:pt x="102006" y="55918"/>
                </a:lnTo>
                <a:lnTo>
                  <a:pt x="74116" y="86860"/>
                </a:lnTo>
                <a:lnTo>
                  <a:pt x="66179" y="87350"/>
                </a:lnTo>
                <a:lnTo>
                  <a:pt x="103282" y="87350"/>
                </a:lnTo>
                <a:lnTo>
                  <a:pt x="108056" y="82239"/>
                </a:lnTo>
                <a:lnTo>
                  <a:pt x="112167" y="74771"/>
                </a:lnTo>
                <a:lnTo>
                  <a:pt x="114633" y="65998"/>
                </a:lnTo>
                <a:lnTo>
                  <a:pt x="115455" y="55918"/>
                </a:lnTo>
                <a:lnTo>
                  <a:pt x="114629" y="45905"/>
                </a:lnTo>
                <a:lnTo>
                  <a:pt x="112148" y="37164"/>
                </a:lnTo>
                <a:lnTo>
                  <a:pt x="108013" y="29698"/>
                </a:lnTo>
                <a:lnTo>
                  <a:pt x="103137" y="24485"/>
                </a:lnTo>
                <a:close/>
              </a:path>
              <a:path w="115570" h="113665">
                <a:moveTo>
                  <a:pt x="64376" y="0"/>
                </a:moveTo>
                <a:lnTo>
                  <a:pt x="51079" y="0"/>
                </a:lnTo>
                <a:lnTo>
                  <a:pt x="51079" y="12395"/>
                </a:lnTo>
                <a:lnTo>
                  <a:pt x="64376" y="12395"/>
                </a:lnTo>
                <a:lnTo>
                  <a:pt x="64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97057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82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89" y="74803"/>
                </a:lnTo>
                <a:lnTo>
                  <a:pt x="83565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8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11611" y="6418634"/>
            <a:ext cx="83820" cy="107950"/>
          </a:xfrm>
          <a:custGeom>
            <a:avLst/>
            <a:gdLst/>
            <a:ahLst/>
            <a:cxnLst/>
            <a:rect l="l" t="t" r="r" b="b"/>
            <a:pathLst>
              <a:path w="8382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483"/>
                </a:lnTo>
                <a:lnTo>
                  <a:pt x="60810" y="58483"/>
                </a:lnTo>
                <a:lnTo>
                  <a:pt x="58026" y="52438"/>
                </a:lnTo>
                <a:lnTo>
                  <a:pt x="60954" y="46088"/>
                </a:lnTo>
                <a:lnTo>
                  <a:pt x="13601" y="46088"/>
                </a:lnTo>
                <a:lnTo>
                  <a:pt x="13601" y="0"/>
                </a:lnTo>
                <a:close/>
              </a:path>
              <a:path w="83820" h="107950">
                <a:moveTo>
                  <a:pt x="60810" y="58483"/>
                </a:moveTo>
                <a:lnTo>
                  <a:pt x="46240" y="58483"/>
                </a:lnTo>
                <a:lnTo>
                  <a:pt x="69215" y="107899"/>
                </a:lnTo>
                <a:lnTo>
                  <a:pt x="83566" y="107899"/>
                </a:lnTo>
                <a:lnTo>
                  <a:pt x="60810" y="58483"/>
                </a:lnTo>
                <a:close/>
              </a:path>
              <a:path w="83820" h="107950">
                <a:moveTo>
                  <a:pt x="82207" y="0"/>
                </a:moveTo>
                <a:lnTo>
                  <a:pt x="67856" y="0"/>
                </a:lnTo>
                <a:lnTo>
                  <a:pt x="46240" y="46088"/>
                </a:lnTo>
                <a:lnTo>
                  <a:pt x="60954" y="46088"/>
                </a:lnTo>
                <a:lnTo>
                  <a:pt x="82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02886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85" y="107899"/>
                </a:lnTo>
                <a:lnTo>
                  <a:pt x="38531" y="107899"/>
                </a:lnTo>
                <a:lnTo>
                  <a:pt x="63001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68" y="0"/>
                </a:moveTo>
                <a:lnTo>
                  <a:pt x="75869" y="0"/>
                </a:lnTo>
                <a:lnTo>
                  <a:pt x="48806" y="56667"/>
                </a:lnTo>
                <a:lnTo>
                  <a:pt x="63001" y="56667"/>
                </a:lnTo>
                <a:lnTo>
                  <a:pt x="90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98390" y="6418634"/>
            <a:ext cx="94615" cy="107950"/>
          </a:xfrm>
          <a:custGeom>
            <a:avLst/>
            <a:gdLst/>
            <a:ahLst/>
            <a:cxnLst/>
            <a:rect l="l" t="t" r="r" b="b"/>
            <a:pathLst>
              <a:path w="94614" h="107950">
                <a:moveTo>
                  <a:pt x="94005" y="0"/>
                </a:moveTo>
                <a:lnTo>
                  <a:pt x="23126" y="0"/>
                </a:lnTo>
                <a:lnTo>
                  <a:pt x="23092" y="42164"/>
                </a:lnTo>
                <a:lnTo>
                  <a:pt x="22984" y="50394"/>
                </a:lnTo>
                <a:lnTo>
                  <a:pt x="11785" y="93141"/>
                </a:lnTo>
                <a:lnTo>
                  <a:pt x="7912" y="94449"/>
                </a:lnTo>
                <a:lnTo>
                  <a:pt x="0" y="94449"/>
                </a:lnTo>
                <a:lnTo>
                  <a:pt x="0" y="107899"/>
                </a:lnTo>
                <a:lnTo>
                  <a:pt x="11087" y="107899"/>
                </a:lnTo>
                <a:lnTo>
                  <a:pt x="17411" y="106133"/>
                </a:lnTo>
                <a:lnTo>
                  <a:pt x="35080" y="65490"/>
                </a:lnTo>
                <a:lnTo>
                  <a:pt x="35966" y="42164"/>
                </a:lnTo>
                <a:lnTo>
                  <a:pt x="35966" y="12395"/>
                </a:lnTo>
                <a:lnTo>
                  <a:pt x="94005" y="12395"/>
                </a:lnTo>
                <a:lnTo>
                  <a:pt x="94005" y="0"/>
                </a:lnTo>
                <a:close/>
              </a:path>
              <a:path w="94614" h="107950">
                <a:moveTo>
                  <a:pt x="94005" y="12395"/>
                </a:moveTo>
                <a:lnTo>
                  <a:pt x="80403" y="12395"/>
                </a:lnTo>
                <a:lnTo>
                  <a:pt x="80403" y="107899"/>
                </a:lnTo>
                <a:lnTo>
                  <a:pt x="94005" y="107899"/>
                </a:lnTo>
                <a:lnTo>
                  <a:pt x="94005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19891" y="6418635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44729" y="107899"/>
                </a:lnTo>
                <a:lnTo>
                  <a:pt x="53212" y="107351"/>
                </a:lnTo>
                <a:lnTo>
                  <a:pt x="60659" y="105708"/>
                </a:lnTo>
                <a:lnTo>
                  <a:pt x="67076" y="102970"/>
                </a:lnTo>
                <a:lnTo>
                  <a:pt x="72466" y="99136"/>
                </a:lnTo>
                <a:lnTo>
                  <a:pt x="75407" y="95808"/>
                </a:lnTo>
                <a:lnTo>
                  <a:pt x="13601" y="95808"/>
                </a:lnTo>
                <a:lnTo>
                  <a:pt x="13601" y="53339"/>
                </a:lnTo>
                <a:lnTo>
                  <a:pt x="75275" y="53339"/>
                </a:lnTo>
                <a:lnTo>
                  <a:pt x="72390" y="50088"/>
                </a:lnTo>
                <a:lnTo>
                  <a:pt x="66976" y="46221"/>
                </a:lnTo>
                <a:lnTo>
                  <a:pt x="60564" y="43459"/>
                </a:lnTo>
                <a:lnTo>
                  <a:pt x="53150" y="41802"/>
                </a:lnTo>
                <a:lnTo>
                  <a:pt x="44729" y="41249"/>
                </a:lnTo>
                <a:lnTo>
                  <a:pt x="13601" y="41249"/>
                </a:lnTo>
                <a:lnTo>
                  <a:pt x="13601" y="0"/>
                </a:lnTo>
                <a:close/>
              </a:path>
              <a:path w="82550" h="107950">
                <a:moveTo>
                  <a:pt x="75275" y="53339"/>
                </a:moveTo>
                <a:lnTo>
                  <a:pt x="42316" y="53339"/>
                </a:lnTo>
                <a:lnTo>
                  <a:pt x="53753" y="54663"/>
                </a:lnTo>
                <a:lnTo>
                  <a:pt x="61925" y="58632"/>
                </a:lnTo>
                <a:lnTo>
                  <a:pt x="66830" y="65245"/>
                </a:lnTo>
                <a:lnTo>
                  <a:pt x="68465" y="74498"/>
                </a:lnTo>
                <a:lnTo>
                  <a:pt x="66830" y="83823"/>
                </a:lnTo>
                <a:lnTo>
                  <a:pt x="61925" y="90482"/>
                </a:lnTo>
                <a:lnTo>
                  <a:pt x="53753" y="94477"/>
                </a:lnTo>
                <a:lnTo>
                  <a:pt x="42316" y="95808"/>
                </a:lnTo>
                <a:lnTo>
                  <a:pt x="75407" y="95808"/>
                </a:lnTo>
                <a:lnTo>
                  <a:pt x="76733" y="94309"/>
                </a:lnTo>
                <a:lnTo>
                  <a:pt x="79781" y="88593"/>
                </a:lnTo>
                <a:lnTo>
                  <a:pt x="81610" y="81989"/>
                </a:lnTo>
                <a:lnTo>
                  <a:pt x="82219" y="74498"/>
                </a:lnTo>
                <a:lnTo>
                  <a:pt x="81605" y="67137"/>
                </a:lnTo>
                <a:lnTo>
                  <a:pt x="79762" y="60617"/>
                </a:lnTo>
                <a:lnTo>
                  <a:pt x="76690" y="54935"/>
                </a:lnTo>
                <a:lnTo>
                  <a:pt x="75275" y="5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551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126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13934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107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601" y="95503"/>
                </a:lnTo>
                <a:lnTo>
                  <a:pt x="13601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601" y="45783"/>
                </a:lnTo>
                <a:lnTo>
                  <a:pt x="13601" y="12382"/>
                </a:lnTo>
                <a:lnTo>
                  <a:pt x="75107" y="12382"/>
                </a:lnTo>
                <a:lnTo>
                  <a:pt x="7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43899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01437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38051" y="6416668"/>
            <a:ext cx="85090" cy="112395"/>
          </a:xfrm>
          <a:custGeom>
            <a:avLst/>
            <a:gdLst/>
            <a:ahLst/>
            <a:cxnLst/>
            <a:rect l="l" t="t" r="r" b="b"/>
            <a:pathLst>
              <a:path w="85089" h="112395">
                <a:moveTo>
                  <a:pt x="14198" y="80238"/>
                </a:moveTo>
                <a:lnTo>
                  <a:pt x="0" y="80238"/>
                </a:lnTo>
                <a:lnTo>
                  <a:pt x="1762" y="87246"/>
                </a:lnTo>
                <a:lnTo>
                  <a:pt x="35194" y="111310"/>
                </a:lnTo>
                <a:lnTo>
                  <a:pt x="44424" y="111836"/>
                </a:lnTo>
                <a:lnTo>
                  <a:pt x="53433" y="111250"/>
                </a:lnTo>
                <a:lnTo>
                  <a:pt x="61409" y="109493"/>
                </a:lnTo>
                <a:lnTo>
                  <a:pt x="68354" y="106564"/>
                </a:lnTo>
                <a:lnTo>
                  <a:pt x="74269" y="102463"/>
                </a:lnTo>
                <a:lnTo>
                  <a:pt x="77759" y="99440"/>
                </a:lnTo>
                <a:lnTo>
                  <a:pt x="44577" y="99440"/>
                </a:lnTo>
                <a:lnTo>
                  <a:pt x="33213" y="98240"/>
                </a:lnTo>
                <a:lnTo>
                  <a:pt x="24363" y="94640"/>
                </a:lnTo>
                <a:lnTo>
                  <a:pt x="18025" y="88639"/>
                </a:lnTo>
                <a:lnTo>
                  <a:pt x="14198" y="80238"/>
                </a:lnTo>
                <a:close/>
              </a:path>
              <a:path w="85089" h="112395">
                <a:moveTo>
                  <a:pt x="76156" y="12395"/>
                </a:moveTo>
                <a:lnTo>
                  <a:pt x="50520" y="12395"/>
                </a:lnTo>
                <a:lnTo>
                  <a:pt x="56146" y="13957"/>
                </a:lnTo>
                <a:lnTo>
                  <a:pt x="64909" y="20192"/>
                </a:lnTo>
                <a:lnTo>
                  <a:pt x="67094" y="24574"/>
                </a:lnTo>
                <a:lnTo>
                  <a:pt x="67094" y="35255"/>
                </a:lnTo>
                <a:lnTo>
                  <a:pt x="65481" y="39395"/>
                </a:lnTo>
                <a:lnTo>
                  <a:pt x="59029" y="45834"/>
                </a:lnTo>
                <a:lnTo>
                  <a:pt x="53848" y="47447"/>
                </a:lnTo>
                <a:lnTo>
                  <a:pt x="29311" y="47447"/>
                </a:lnTo>
                <a:lnTo>
                  <a:pt x="29311" y="59842"/>
                </a:lnTo>
                <a:lnTo>
                  <a:pt x="46545" y="59842"/>
                </a:lnTo>
                <a:lnTo>
                  <a:pt x="57322" y="61051"/>
                </a:lnTo>
                <a:lnTo>
                  <a:pt x="65022" y="64679"/>
                </a:lnTo>
                <a:lnTo>
                  <a:pt x="69643" y="70724"/>
                </a:lnTo>
                <a:lnTo>
                  <a:pt x="71183" y="79184"/>
                </a:lnTo>
                <a:lnTo>
                  <a:pt x="71183" y="85432"/>
                </a:lnTo>
                <a:lnTo>
                  <a:pt x="68757" y="90373"/>
                </a:lnTo>
                <a:lnTo>
                  <a:pt x="59080" y="97624"/>
                </a:lnTo>
                <a:lnTo>
                  <a:pt x="52641" y="99440"/>
                </a:lnTo>
                <a:lnTo>
                  <a:pt x="77759" y="99440"/>
                </a:lnTo>
                <a:lnTo>
                  <a:pt x="81483" y="96215"/>
                </a:lnTo>
                <a:lnTo>
                  <a:pt x="85038" y="88639"/>
                </a:lnTo>
                <a:lnTo>
                  <a:pt x="85043" y="79184"/>
                </a:lnTo>
                <a:lnTo>
                  <a:pt x="84105" y="70683"/>
                </a:lnTo>
                <a:lnTo>
                  <a:pt x="81189" y="63466"/>
                </a:lnTo>
                <a:lnTo>
                  <a:pt x="76327" y="57838"/>
                </a:lnTo>
                <a:lnTo>
                  <a:pt x="69519" y="53797"/>
                </a:lnTo>
                <a:lnTo>
                  <a:pt x="69519" y="50469"/>
                </a:lnTo>
                <a:lnTo>
                  <a:pt x="77076" y="46240"/>
                </a:lnTo>
                <a:lnTo>
                  <a:pt x="80848" y="38938"/>
                </a:lnTo>
                <a:lnTo>
                  <a:pt x="80750" y="20192"/>
                </a:lnTo>
                <a:lnTo>
                  <a:pt x="77597" y="13601"/>
                </a:lnTo>
                <a:lnTo>
                  <a:pt x="76156" y="12395"/>
                </a:lnTo>
                <a:close/>
              </a:path>
              <a:path w="85089" h="112395">
                <a:moveTo>
                  <a:pt x="43675" y="0"/>
                </a:moveTo>
                <a:lnTo>
                  <a:pt x="5769" y="20192"/>
                </a:lnTo>
                <a:lnTo>
                  <a:pt x="4533" y="29311"/>
                </a:lnTo>
                <a:lnTo>
                  <a:pt x="18427" y="29311"/>
                </a:lnTo>
                <a:lnTo>
                  <a:pt x="21426" y="21910"/>
                </a:lnTo>
                <a:lnTo>
                  <a:pt x="26631" y="16624"/>
                </a:lnTo>
                <a:lnTo>
                  <a:pt x="34047" y="13452"/>
                </a:lnTo>
                <a:lnTo>
                  <a:pt x="43675" y="12395"/>
                </a:lnTo>
                <a:lnTo>
                  <a:pt x="76156" y="12395"/>
                </a:lnTo>
                <a:lnTo>
                  <a:pt x="71107" y="8166"/>
                </a:lnTo>
                <a:lnTo>
                  <a:pt x="65735" y="4591"/>
                </a:lnTo>
                <a:lnTo>
                  <a:pt x="59372" y="2039"/>
                </a:lnTo>
                <a:lnTo>
                  <a:pt x="52019" y="509"/>
                </a:lnTo>
                <a:lnTo>
                  <a:pt x="43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3355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95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90" y="74803"/>
                </a:lnTo>
                <a:lnTo>
                  <a:pt x="83578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9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42673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7" y="107865"/>
                </a:lnTo>
                <a:lnTo>
                  <a:pt x="80038" y="102904"/>
                </a:lnTo>
                <a:lnTo>
                  <a:pt x="83679" y="99440"/>
                </a:lnTo>
                <a:lnTo>
                  <a:pt x="50317" y="99440"/>
                </a:lnTo>
                <a:lnTo>
                  <a:pt x="41806" y="98657"/>
                </a:lnTo>
                <a:lnTo>
                  <a:pt x="14328" y="64763"/>
                </a:lnTo>
                <a:lnTo>
                  <a:pt x="13754" y="55918"/>
                </a:lnTo>
                <a:lnTo>
                  <a:pt x="14328" y="47066"/>
                </a:lnTo>
                <a:lnTo>
                  <a:pt x="41806" y="13178"/>
                </a:lnTo>
                <a:lnTo>
                  <a:pt x="50317" y="12395"/>
                </a:lnTo>
                <a:lnTo>
                  <a:pt x="83692" y="12395"/>
                </a:lnTo>
                <a:lnTo>
                  <a:pt x="80038" y="8920"/>
                </a:lnTo>
                <a:lnTo>
                  <a:pt x="71437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4" h="112395">
                <a:moveTo>
                  <a:pt x="83692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79" y="99440"/>
                </a:lnTo>
                <a:lnTo>
                  <a:pt x="100647" y="55918"/>
                </a:lnTo>
                <a:lnTo>
                  <a:pt x="99802" y="44286"/>
                </a:lnTo>
                <a:lnTo>
                  <a:pt x="97321" y="33808"/>
                </a:lnTo>
                <a:lnTo>
                  <a:pt x="93162" y="24315"/>
                </a:lnTo>
                <a:lnTo>
                  <a:pt x="87337" y="15862"/>
                </a:lnTo>
                <a:lnTo>
                  <a:pt x="83692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60390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51" y="61963"/>
                </a:moveTo>
                <a:lnTo>
                  <a:pt x="66649" y="61963"/>
                </a:lnTo>
                <a:lnTo>
                  <a:pt x="66649" y="107899"/>
                </a:lnTo>
                <a:lnTo>
                  <a:pt x="80251" y="107899"/>
                </a:lnTo>
                <a:lnTo>
                  <a:pt x="80251" y="61963"/>
                </a:lnTo>
                <a:close/>
              </a:path>
              <a:path w="80645" h="107950">
                <a:moveTo>
                  <a:pt x="13601" y="0"/>
                </a:moveTo>
                <a:lnTo>
                  <a:pt x="0" y="0"/>
                </a:lnTo>
                <a:lnTo>
                  <a:pt x="37" y="35788"/>
                </a:lnTo>
                <a:lnTo>
                  <a:pt x="25717" y="64122"/>
                </a:lnTo>
                <a:lnTo>
                  <a:pt x="31889" y="64833"/>
                </a:lnTo>
                <a:lnTo>
                  <a:pt x="39141" y="64833"/>
                </a:lnTo>
                <a:lnTo>
                  <a:pt x="46247" y="64652"/>
                </a:lnTo>
                <a:lnTo>
                  <a:pt x="53200" y="64112"/>
                </a:lnTo>
                <a:lnTo>
                  <a:pt x="60001" y="63215"/>
                </a:lnTo>
                <a:lnTo>
                  <a:pt x="66649" y="61963"/>
                </a:lnTo>
                <a:lnTo>
                  <a:pt x="80251" y="61963"/>
                </a:lnTo>
                <a:lnTo>
                  <a:pt x="80251" y="52438"/>
                </a:lnTo>
                <a:lnTo>
                  <a:pt x="35572" y="52438"/>
                </a:lnTo>
                <a:lnTo>
                  <a:pt x="31153" y="51981"/>
                </a:lnTo>
                <a:lnTo>
                  <a:pt x="13677" y="35788"/>
                </a:lnTo>
                <a:lnTo>
                  <a:pt x="13601" y="0"/>
                </a:lnTo>
                <a:close/>
              </a:path>
              <a:path w="80645" h="107950">
                <a:moveTo>
                  <a:pt x="80251" y="0"/>
                </a:moveTo>
                <a:lnTo>
                  <a:pt x="66649" y="0"/>
                </a:lnTo>
                <a:lnTo>
                  <a:pt x="66649" y="49415"/>
                </a:lnTo>
                <a:lnTo>
                  <a:pt x="60212" y="50739"/>
                </a:lnTo>
                <a:lnTo>
                  <a:pt x="53760" y="51684"/>
                </a:lnTo>
                <a:lnTo>
                  <a:pt x="47291" y="52249"/>
                </a:lnTo>
                <a:lnTo>
                  <a:pt x="40805" y="52438"/>
                </a:lnTo>
                <a:lnTo>
                  <a:pt x="80251" y="52438"/>
                </a:lnTo>
                <a:lnTo>
                  <a:pt x="80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6813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3" y="58635"/>
                </a:lnTo>
                <a:lnTo>
                  <a:pt x="87503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3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3" y="107899"/>
                </a:lnTo>
                <a:lnTo>
                  <a:pt x="87503" y="58635"/>
                </a:lnTo>
                <a:close/>
              </a:path>
              <a:path w="87629" h="107950">
                <a:moveTo>
                  <a:pt x="87503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3" y="45935"/>
                </a:lnTo>
                <a:lnTo>
                  <a:pt x="875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77700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07214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5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00420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891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40" y="13178"/>
                </a:lnTo>
                <a:lnTo>
                  <a:pt x="66235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40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53848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4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297" y="107899"/>
                </a:lnTo>
                <a:lnTo>
                  <a:pt x="30338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4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4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38" y="91427"/>
                </a:lnTo>
                <a:lnTo>
                  <a:pt x="71475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99530" y="6418638"/>
            <a:ext cx="109220" cy="134620"/>
          </a:xfrm>
          <a:custGeom>
            <a:avLst/>
            <a:gdLst/>
            <a:ahLst/>
            <a:cxnLst/>
            <a:rect l="l" t="t" r="r" b="b"/>
            <a:pathLst>
              <a:path w="109220" h="134620">
                <a:moveTo>
                  <a:pt x="108648" y="95503"/>
                </a:moveTo>
                <a:lnTo>
                  <a:pt x="0" y="95503"/>
                </a:lnTo>
                <a:lnTo>
                  <a:pt x="0" y="134340"/>
                </a:lnTo>
                <a:lnTo>
                  <a:pt x="13449" y="134340"/>
                </a:lnTo>
                <a:lnTo>
                  <a:pt x="13449" y="107899"/>
                </a:lnTo>
                <a:lnTo>
                  <a:pt x="108648" y="107899"/>
                </a:lnTo>
                <a:lnTo>
                  <a:pt x="108648" y="95503"/>
                </a:lnTo>
                <a:close/>
              </a:path>
              <a:path w="109220" h="134620">
                <a:moveTo>
                  <a:pt x="108648" y="107899"/>
                </a:moveTo>
                <a:lnTo>
                  <a:pt x="95199" y="107899"/>
                </a:lnTo>
                <a:lnTo>
                  <a:pt x="95199" y="134340"/>
                </a:lnTo>
                <a:lnTo>
                  <a:pt x="108648" y="134340"/>
                </a:lnTo>
                <a:lnTo>
                  <a:pt x="108648" y="107899"/>
                </a:lnTo>
                <a:close/>
              </a:path>
              <a:path w="109220" h="134620">
                <a:moveTo>
                  <a:pt x="93078" y="0"/>
                </a:moveTo>
                <a:lnTo>
                  <a:pt x="24777" y="0"/>
                </a:lnTo>
                <a:lnTo>
                  <a:pt x="24688" y="24015"/>
                </a:lnTo>
                <a:lnTo>
                  <a:pt x="23927" y="43252"/>
                </a:lnTo>
                <a:lnTo>
                  <a:pt x="21377" y="62711"/>
                </a:lnTo>
                <a:lnTo>
                  <a:pt x="17126" y="80128"/>
                </a:lnTo>
                <a:lnTo>
                  <a:pt x="11176" y="95503"/>
                </a:lnTo>
                <a:lnTo>
                  <a:pt x="25679" y="95503"/>
                </a:lnTo>
                <a:lnTo>
                  <a:pt x="30970" y="80778"/>
                </a:lnTo>
                <a:lnTo>
                  <a:pt x="34748" y="63955"/>
                </a:lnTo>
                <a:lnTo>
                  <a:pt x="37014" y="45035"/>
                </a:lnTo>
                <a:lnTo>
                  <a:pt x="37769" y="24015"/>
                </a:lnTo>
                <a:lnTo>
                  <a:pt x="37769" y="12382"/>
                </a:lnTo>
                <a:lnTo>
                  <a:pt x="93078" y="12382"/>
                </a:lnTo>
                <a:lnTo>
                  <a:pt x="93078" y="0"/>
                </a:lnTo>
                <a:close/>
              </a:path>
              <a:path w="109220" h="134620">
                <a:moveTo>
                  <a:pt x="93078" y="12382"/>
                </a:moveTo>
                <a:lnTo>
                  <a:pt x="79629" y="12382"/>
                </a:lnTo>
                <a:lnTo>
                  <a:pt x="79629" y="95503"/>
                </a:lnTo>
                <a:lnTo>
                  <a:pt x="93078" y="95503"/>
                </a:lnTo>
                <a:lnTo>
                  <a:pt x="93078" y="12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26009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36181" y="6416669"/>
            <a:ext cx="92710" cy="112395"/>
          </a:xfrm>
          <a:custGeom>
            <a:avLst/>
            <a:gdLst/>
            <a:ahLst/>
            <a:cxnLst/>
            <a:rect l="l" t="t" r="r" b="b"/>
            <a:pathLst>
              <a:path w="92709" h="112395">
                <a:moveTo>
                  <a:pt x="50012" y="0"/>
                </a:moveTo>
                <a:lnTo>
                  <a:pt x="13296" y="15570"/>
                </a:lnTo>
                <a:lnTo>
                  <a:pt x="0" y="55918"/>
                </a:lnTo>
                <a:lnTo>
                  <a:pt x="821" y="67726"/>
                </a:lnTo>
                <a:lnTo>
                  <a:pt x="20369" y="103074"/>
                </a:lnTo>
                <a:lnTo>
                  <a:pt x="49860" y="111823"/>
                </a:lnTo>
                <a:lnTo>
                  <a:pt x="58090" y="111271"/>
                </a:lnTo>
                <a:lnTo>
                  <a:pt x="65541" y="109613"/>
                </a:lnTo>
                <a:lnTo>
                  <a:pt x="72216" y="106851"/>
                </a:lnTo>
                <a:lnTo>
                  <a:pt x="78117" y="102984"/>
                </a:lnTo>
                <a:lnTo>
                  <a:pt x="81843" y="99441"/>
                </a:lnTo>
                <a:lnTo>
                  <a:pt x="49860" y="99441"/>
                </a:lnTo>
                <a:lnTo>
                  <a:pt x="41487" y="98660"/>
                </a:lnTo>
                <a:lnTo>
                  <a:pt x="14312" y="64825"/>
                </a:lnTo>
                <a:lnTo>
                  <a:pt x="13741" y="55918"/>
                </a:lnTo>
                <a:lnTo>
                  <a:pt x="14317" y="47066"/>
                </a:lnTo>
                <a:lnTo>
                  <a:pt x="41635" y="13178"/>
                </a:lnTo>
                <a:lnTo>
                  <a:pt x="50012" y="12395"/>
                </a:lnTo>
                <a:lnTo>
                  <a:pt x="82062" y="12395"/>
                </a:lnTo>
                <a:lnTo>
                  <a:pt x="77216" y="8089"/>
                </a:lnTo>
                <a:lnTo>
                  <a:pt x="71436" y="4548"/>
                </a:lnTo>
                <a:lnTo>
                  <a:pt x="64976" y="2020"/>
                </a:lnTo>
                <a:lnTo>
                  <a:pt x="57835" y="505"/>
                </a:lnTo>
                <a:lnTo>
                  <a:pt x="50012" y="0"/>
                </a:lnTo>
                <a:close/>
              </a:path>
              <a:path w="92709" h="112395">
                <a:moveTo>
                  <a:pt x="92633" y="79184"/>
                </a:moveTo>
                <a:lnTo>
                  <a:pt x="78270" y="79184"/>
                </a:lnTo>
                <a:lnTo>
                  <a:pt x="76466" y="85534"/>
                </a:lnTo>
                <a:lnTo>
                  <a:pt x="73139" y="90500"/>
                </a:lnTo>
                <a:lnTo>
                  <a:pt x="63461" y="97650"/>
                </a:lnTo>
                <a:lnTo>
                  <a:pt x="57315" y="99441"/>
                </a:lnTo>
                <a:lnTo>
                  <a:pt x="81843" y="99441"/>
                </a:lnTo>
                <a:lnTo>
                  <a:pt x="83168" y="98181"/>
                </a:lnTo>
                <a:lnTo>
                  <a:pt x="87271" y="92613"/>
                </a:lnTo>
                <a:lnTo>
                  <a:pt x="90426" y="86280"/>
                </a:lnTo>
                <a:lnTo>
                  <a:pt x="92633" y="79184"/>
                </a:lnTo>
                <a:close/>
              </a:path>
              <a:path w="92709" h="112395">
                <a:moveTo>
                  <a:pt x="82062" y="12395"/>
                </a:moveTo>
                <a:lnTo>
                  <a:pt x="50012" y="12395"/>
                </a:lnTo>
                <a:lnTo>
                  <a:pt x="59468" y="13509"/>
                </a:lnTo>
                <a:lnTo>
                  <a:pt x="67129" y="16852"/>
                </a:lnTo>
                <a:lnTo>
                  <a:pt x="72994" y="22425"/>
                </a:lnTo>
                <a:lnTo>
                  <a:pt x="77063" y="30226"/>
                </a:lnTo>
                <a:lnTo>
                  <a:pt x="91427" y="30226"/>
                </a:lnTo>
                <a:lnTo>
                  <a:pt x="89288" y="23570"/>
                </a:lnTo>
                <a:lnTo>
                  <a:pt x="86207" y="17662"/>
                </a:lnTo>
                <a:lnTo>
                  <a:pt x="82183" y="12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815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390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2961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90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893" y="107899"/>
                </a:lnTo>
                <a:lnTo>
                  <a:pt x="25082" y="74803"/>
                </a:lnTo>
                <a:lnTo>
                  <a:pt x="86272" y="74803"/>
                </a:lnTo>
                <a:lnTo>
                  <a:pt x="81968" y="62407"/>
                </a:lnTo>
                <a:lnTo>
                  <a:pt x="29159" y="62407"/>
                </a:lnTo>
                <a:lnTo>
                  <a:pt x="45631" y="13906"/>
                </a:lnTo>
                <a:lnTo>
                  <a:pt x="65128" y="13906"/>
                </a:lnTo>
                <a:lnTo>
                  <a:pt x="60299" y="0"/>
                </a:lnTo>
                <a:close/>
              </a:path>
              <a:path w="97790" h="107950">
                <a:moveTo>
                  <a:pt x="86272" y="74803"/>
                </a:moveTo>
                <a:lnTo>
                  <a:pt x="72377" y="74803"/>
                </a:lnTo>
                <a:lnTo>
                  <a:pt x="83566" y="107899"/>
                </a:lnTo>
                <a:lnTo>
                  <a:pt x="97764" y="107899"/>
                </a:lnTo>
                <a:lnTo>
                  <a:pt x="86272" y="74803"/>
                </a:lnTo>
                <a:close/>
              </a:path>
              <a:path w="97790" h="107950">
                <a:moveTo>
                  <a:pt x="65128" y="13906"/>
                </a:moveTo>
                <a:lnTo>
                  <a:pt x="51676" y="13906"/>
                </a:lnTo>
                <a:lnTo>
                  <a:pt x="68148" y="62407"/>
                </a:lnTo>
                <a:lnTo>
                  <a:pt x="81968" y="62407"/>
                </a:lnTo>
                <a:lnTo>
                  <a:pt x="65128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4415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046963" y="6539644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449" y="0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59168" y="651995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65969" y="64183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49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38054" y="6418638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03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078243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112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112" y="107899"/>
                </a:lnTo>
                <a:lnTo>
                  <a:pt x="88112" y="16471"/>
                </a:lnTo>
                <a:close/>
              </a:path>
              <a:path w="88265" h="107950">
                <a:moveTo>
                  <a:pt x="88112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112" y="16471"/>
                </a:lnTo>
                <a:lnTo>
                  <a:pt x="88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884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9" y="107865"/>
                </a:lnTo>
                <a:lnTo>
                  <a:pt x="80044" y="102904"/>
                </a:lnTo>
                <a:lnTo>
                  <a:pt x="83689" y="99440"/>
                </a:lnTo>
                <a:lnTo>
                  <a:pt x="50317" y="99440"/>
                </a:lnTo>
                <a:lnTo>
                  <a:pt x="41808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08" y="13178"/>
                </a:lnTo>
                <a:lnTo>
                  <a:pt x="50317" y="12395"/>
                </a:lnTo>
                <a:lnTo>
                  <a:pt x="83701" y="12395"/>
                </a:lnTo>
                <a:lnTo>
                  <a:pt x="80044" y="8920"/>
                </a:lnTo>
                <a:lnTo>
                  <a:pt x="71439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1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89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1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11123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426121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5356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665205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658404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747101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063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2" y="102947"/>
                </a:lnTo>
                <a:lnTo>
                  <a:pt x="50317" y="111836"/>
                </a:lnTo>
                <a:lnTo>
                  <a:pt x="61533" y="110843"/>
                </a:lnTo>
                <a:lnTo>
                  <a:pt x="71443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17" y="99440"/>
                </a:lnTo>
                <a:lnTo>
                  <a:pt x="41814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4" y="13178"/>
                </a:lnTo>
                <a:lnTo>
                  <a:pt x="50317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3" y="3963"/>
                </a:lnTo>
                <a:lnTo>
                  <a:pt x="61481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17" y="12395"/>
                </a:lnTo>
                <a:lnTo>
                  <a:pt x="58833" y="13178"/>
                </a:lnTo>
                <a:lnTo>
                  <a:pt x="66228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3" y="98657"/>
                </a:lnTo>
                <a:lnTo>
                  <a:pt x="50317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29092" y="6418629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73901" y="0"/>
                </a:moveTo>
                <a:lnTo>
                  <a:pt x="0" y="0"/>
                </a:lnTo>
                <a:lnTo>
                  <a:pt x="0" y="107899"/>
                </a:lnTo>
                <a:lnTo>
                  <a:pt x="46101" y="107899"/>
                </a:lnTo>
                <a:lnTo>
                  <a:pt x="54225" y="107370"/>
                </a:lnTo>
                <a:lnTo>
                  <a:pt x="61379" y="105784"/>
                </a:lnTo>
                <a:lnTo>
                  <a:pt x="67560" y="103141"/>
                </a:lnTo>
                <a:lnTo>
                  <a:pt x="72771" y="99440"/>
                </a:lnTo>
                <a:lnTo>
                  <a:pt x="76828" y="95808"/>
                </a:lnTo>
                <a:lnTo>
                  <a:pt x="13601" y="95808"/>
                </a:lnTo>
                <a:lnTo>
                  <a:pt x="13601" y="55765"/>
                </a:lnTo>
                <a:lnTo>
                  <a:pt x="75863" y="55765"/>
                </a:lnTo>
                <a:lnTo>
                  <a:pt x="72771" y="52285"/>
                </a:lnTo>
                <a:lnTo>
                  <a:pt x="67560" y="48585"/>
                </a:lnTo>
                <a:lnTo>
                  <a:pt x="61379" y="45942"/>
                </a:lnTo>
                <a:lnTo>
                  <a:pt x="54225" y="44356"/>
                </a:lnTo>
                <a:lnTo>
                  <a:pt x="46101" y="43827"/>
                </a:lnTo>
                <a:lnTo>
                  <a:pt x="13601" y="43827"/>
                </a:lnTo>
                <a:lnTo>
                  <a:pt x="13601" y="12395"/>
                </a:lnTo>
                <a:lnTo>
                  <a:pt x="73901" y="12395"/>
                </a:lnTo>
                <a:lnTo>
                  <a:pt x="73901" y="0"/>
                </a:lnTo>
                <a:close/>
              </a:path>
              <a:path w="82550" h="107950">
                <a:moveTo>
                  <a:pt x="75863" y="55765"/>
                </a:moveTo>
                <a:lnTo>
                  <a:pt x="43827" y="55765"/>
                </a:lnTo>
                <a:lnTo>
                  <a:pt x="54671" y="57013"/>
                </a:lnTo>
                <a:lnTo>
                  <a:pt x="62418" y="60755"/>
                </a:lnTo>
                <a:lnTo>
                  <a:pt x="67068" y="66990"/>
                </a:lnTo>
                <a:lnTo>
                  <a:pt x="68618" y="75717"/>
                </a:lnTo>
                <a:lnTo>
                  <a:pt x="68618" y="82257"/>
                </a:lnTo>
                <a:lnTo>
                  <a:pt x="66675" y="87248"/>
                </a:lnTo>
                <a:lnTo>
                  <a:pt x="58915" y="94106"/>
                </a:lnTo>
                <a:lnTo>
                  <a:pt x="52590" y="95808"/>
                </a:lnTo>
                <a:lnTo>
                  <a:pt x="76828" y="95808"/>
                </a:lnTo>
                <a:lnTo>
                  <a:pt x="79070" y="93802"/>
                </a:lnTo>
                <a:lnTo>
                  <a:pt x="82219" y="85940"/>
                </a:lnTo>
                <a:lnTo>
                  <a:pt x="82207" y="75717"/>
                </a:lnTo>
                <a:lnTo>
                  <a:pt x="81629" y="68725"/>
                </a:lnTo>
                <a:lnTo>
                  <a:pt x="79857" y="62415"/>
                </a:lnTo>
                <a:lnTo>
                  <a:pt x="76904" y="56937"/>
                </a:lnTo>
                <a:lnTo>
                  <a:pt x="75863" y="557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21891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72" y="107899"/>
                </a:lnTo>
                <a:lnTo>
                  <a:pt x="38531" y="107899"/>
                </a:lnTo>
                <a:lnTo>
                  <a:pt x="62995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55" y="0"/>
                </a:moveTo>
                <a:lnTo>
                  <a:pt x="75857" y="0"/>
                </a:lnTo>
                <a:lnTo>
                  <a:pt x="48806" y="56667"/>
                </a:lnTo>
                <a:lnTo>
                  <a:pt x="62995" y="56667"/>
                </a:lnTo>
                <a:lnTo>
                  <a:pt x="90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224202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38" y="61963"/>
                </a:moveTo>
                <a:lnTo>
                  <a:pt x="66636" y="61963"/>
                </a:lnTo>
                <a:lnTo>
                  <a:pt x="66636" y="107899"/>
                </a:lnTo>
                <a:lnTo>
                  <a:pt x="80238" y="107899"/>
                </a:lnTo>
                <a:lnTo>
                  <a:pt x="80238" y="61963"/>
                </a:lnTo>
                <a:close/>
              </a:path>
              <a:path w="80645" h="107950">
                <a:moveTo>
                  <a:pt x="13589" y="0"/>
                </a:moveTo>
                <a:lnTo>
                  <a:pt x="0" y="0"/>
                </a:lnTo>
                <a:lnTo>
                  <a:pt x="34" y="35788"/>
                </a:lnTo>
                <a:lnTo>
                  <a:pt x="25704" y="64122"/>
                </a:lnTo>
                <a:lnTo>
                  <a:pt x="31876" y="64833"/>
                </a:lnTo>
                <a:lnTo>
                  <a:pt x="39128" y="64833"/>
                </a:lnTo>
                <a:lnTo>
                  <a:pt x="46234" y="64652"/>
                </a:lnTo>
                <a:lnTo>
                  <a:pt x="53187" y="64112"/>
                </a:lnTo>
                <a:lnTo>
                  <a:pt x="59988" y="63215"/>
                </a:lnTo>
                <a:lnTo>
                  <a:pt x="66636" y="61963"/>
                </a:lnTo>
                <a:lnTo>
                  <a:pt x="80238" y="61963"/>
                </a:lnTo>
                <a:lnTo>
                  <a:pt x="80238" y="52438"/>
                </a:lnTo>
                <a:lnTo>
                  <a:pt x="35560" y="52438"/>
                </a:lnTo>
                <a:lnTo>
                  <a:pt x="31153" y="51981"/>
                </a:lnTo>
                <a:lnTo>
                  <a:pt x="13665" y="35788"/>
                </a:lnTo>
                <a:lnTo>
                  <a:pt x="13589" y="0"/>
                </a:lnTo>
                <a:close/>
              </a:path>
              <a:path w="80645" h="107950">
                <a:moveTo>
                  <a:pt x="80238" y="0"/>
                </a:moveTo>
                <a:lnTo>
                  <a:pt x="66636" y="0"/>
                </a:lnTo>
                <a:lnTo>
                  <a:pt x="66636" y="49415"/>
                </a:lnTo>
                <a:lnTo>
                  <a:pt x="60207" y="50739"/>
                </a:lnTo>
                <a:lnTo>
                  <a:pt x="53757" y="51684"/>
                </a:lnTo>
                <a:lnTo>
                  <a:pt x="47286" y="52249"/>
                </a:lnTo>
                <a:lnTo>
                  <a:pt x="40792" y="52438"/>
                </a:lnTo>
                <a:lnTo>
                  <a:pt x="80238" y="52438"/>
                </a:lnTo>
                <a:lnTo>
                  <a:pt x="802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31949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095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589" y="95503"/>
                </a:lnTo>
                <a:lnTo>
                  <a:pt x="13589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589" y="45783"/>
                </a:lnTo>
                <a:lnTo>
                  <a:pt x="13589" y="12382"/>
                </a:lnTo>
                <a:lnTo>
                  <a:pt x="75095" y="12382"/>
                </a:lnTo>
                <a:lnTo>
                  <a:pt x="75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43047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45474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57310" y="6418634"/>
            <a:ext cx="84455" cy="107950"/>
          </a:xfrm>
          <a:custGeom>
            <a:avLst/>
            <a:gdLst/>
            <a:ahLst/>
            <a:cxnLst/>
            <a:rect l="l" t="t" r="r" b="b"/>
            <a:pathLst>
              <a:path w="84454" h="107950">
                <a:moveTo>
                  <a:pt x="84023" y="0"/>
                </a:moveTo>
                <a:lnTo>
                  <a:pt x="36271" y="0"/>
                </a:lnTo>
                <a:lnTo>
                  <a:pt x="28219" y="514"/>
                </a:lnTo>
                <a:lnTo>
                  <a:pt x="749" y="21463"/>
                </a:lnTo>
                <a:lnTo>
                  <a:pt x="749" y="31432"/>
                </a:lnTo>
                <a:lnTo>
                  <a:pt x="1779" y="40812"/>
                </a:lnTo>
                <a:lnTo>
                  <a:pt x="4870" y="48547"/>
                </a:lnTo>
                <a:lnTo>
                  <a:pt x="10018" y="54637"/>
                </a:lnTo>
                <a:lnTo>
                  <a:pt x="17221" y="59080"/>
                </a:lnTo>
                <a:lnTo>
                  <a:pt x="0" y="107899"/>
                </a:lnTo>
                <a:lnTo>
                  <a:pt x="14058" y="107899"/>
                </a:lnTo>
                <a:lnTo>
                  <a:pt x="30213" y="62255"/>
                </a:lnTo>
                <a:lnTo>
                  <a:pt x="84023" y="62255"/>
                </a:lnTo>
                <a:lnTo>
                  <a:pt x="84023" y="50622"/>
                </a:lnTo>
                <a:lnTo>
                  <a:pt x="38226" y="50622"/>
                </a:lnTo>
                <a:lnTo>
                  <a:pt x="27849" y="49422"/>
                </a:lnTo>
                <a:lnTo>
                  <a:pt x="20435" y="45823"/>
                </a:lnTo>
                <a:lnTo>
                  <a:pt x="15986" y="39826"/>
                </a:lnTo>
                <a:lnTo>
                  <a:pt x="14503" y="31432"/>
                </a:lnTo>
                <a:lnTo>
                  <a:pt x="14503" y="25082"/>
                </a:lnTo>
                <a:lnTo>
                  <a:pt x="16370" y="20269"/>
                </a:lnTo>
                <a:lnTo>
                  <a:pt x="23825" y="13728"/>
                </a:lnTo>
                <a:lnTo>
                  <a:pt x="29870" y="12090"/>
                </a:lnTo>
                <a:lnTo>
                  <a:pt x="84023" y="12090"/>
                </a:lnTo>
                <a:lnTo>
                  <a:pt x="84023" y="0"/>
                </a:lnTo>
                <a:close/>
              </a:path>
              <a:path w="84454" h="107950">
                <a:moveTo>
                  <a:pt x="84023" y="62255"/>
                </a:moveTo>
                <a:lnTo>
                  <a:pt x="30213" y="62255"/>
                </a:lnTo>
                <a:lnTo>
                  <a:pt x="33045" y="62560"/>
                </a:lnTo>
                <a:lnTo>
                  <a:pt x="35966" y="62712"/>
                </a:lnTo>
                <a:lnTo>
                  <a:pt x="70421" y="62712"/>
                </a:lnTo>
                <a:lnTo>
                  <a:pt x="70421" y="107899"/>
                </a:lnTo>
                <a:lnTo>
                  <a:pt x="84023" y="107899"/>
                </a:lnTo>
                <a:lnTo>
                  <a:pt x="84023" y="62255"/>
                </a:lnTo>
                <a:close/>
              </a:path>
              <a:path w="84454" h="107950">
                <a:moveTo>
                  <a:pt x="84023" y="12090"/>
                </a:moveTo>
                <a:lnTo>
                  <a:pt x="70421" y="12090"/>
                </a:lnTo>
                <a:lnTo>
                  <a:pt x="70421" y="50622"/>
                </a:lnTo>
                <a:lnTo>
                  <a:pt x="84023" y="50622"/>
                </a:lnTo>
                <a:lnTo>
                  <a:pt x="84023" y="120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696087" y="1102969"/>
            <a:ext cx="140335" cy="169545"/>
          </a:xfrm>
          <a:custGeom>
            <a:avLst/>
            <a:gdLst/>
            <a:ahLst/>
            <a:cxnLst/>
            <a:rect l="l" t="t" r="r" b="b"/>
            <a:pathLst>
              <a:path w="140334" h="169544">
                <a:moveTo>
                  <a:pt x="75666" y="0"/>
                </a:moveTo>
                <a:lnTo>
                  <a:pt x="31132" y="13244"/>
                </a:lnTo>
                <a:lnTo>
                  <a:pt x="5029" y="50577"/>
                </a:lnTo>
                <a:lnTo>
                  <a:pt x="0" y="84582"/>
                </a:lnTo>
                <a:lnTo>
                  <a:pt x="1243" y="102455"/>
                </a:lnTo>
                <a:lnTo>
                  <a:pt x="19888" y="145618"/>
                </a:lnTo>
                <a:lnTo>
                  <a:pt x="58593" y="167692"/>
                </a:lnTo>
                <a:lnTo>
                  <a:pt x="75437" y="169164"/>
                </a:lnTo>
                <a:lnTo>
                  <a:pt x="87882" y="168328"/>
                </a:lnTo>
                <a:lnTo>
                  <a:pt x="99155" y="165820"/>
                </a:lnTo>
                <a:lnTo>
                  <a:pt x="109256" y="161641"/>
                </a:lnTo>
                <a:lnTo>
                  <a:pt x="118186" y="155790"/>
                </a:lnTo>
                <a:lnTo>
                  <a:pt x="123827" y="150418"/>
                </a:lnTo>
                <a:lnTo>
                  <a:pt x="75437" y="150418"/>
                </a:lnTo>
                <a:lnTo>
                  <a:pt x="62772" y="149240"/>
                </a:lnTo>
                <a:lnTo>
                  <a:pt x="28582" y="121550"/>
                </a:lnTo>
                <a:lnTo>
                  <a:pt x="20802" y="84582"/>
                </a:lnTo>
                <a:lnTo>
                  <a:pt x="21674" y="71194"/>
                </a:lnTo>
                <a:lnTo>
                  <a:pt x="42533" y="29417"/>
                </a:lnTo>
                <a:lnTo>
                  <a:pt x="75666" y="18745"/>
                </a:lnTo>
                <a:lnTo>
                  <a:pt x="124144" y="18745"/>
                </a:lnTo>
                <a:lnTo>
                  <a:pt x="116814" y="12230"/>
                </a:lnTo>
                <a:lnTo>
                  <a:pt x="108070" y="6879"/>
                </a:lnTo>
                <a:lnTo>
                  <a:pt x="98297" y="3057"/>
                </a:lnTo>
                <a:lnTo>
                  <a:pt x="87496" y="764"/>
                </a:lnTo>
                <a:lnTo>
                  <a:pt x="75666" y="0"/>
                </a:lnTo>
                <a:close/>
              </a:path>
              <a:path w="140334" h="169544">
                <a:moveTo>
                  <a:pt x="140131" y="119786"/>
                </a:moveTo>
                <a:lnTo>
                  <a:pt x="118414" y="119786"/>
                </a:lnTo>
                <a:lnTo>
                  <a:pt x="115928" y="126594"/>
                </a:lnTo>
                <a:lnTo>
                  <a:pt x="112585" y="132616"/>
                </a:lnTo>
                <a:lnTo>
                  <a:pt x="75437" y="150418"/>
                </a:lnTo>
                <a:lnTo>
                  <a:pt x="123827" y="150418"/>
                </a:lnTo>
                <a:lnTo>
                  <a:pt x="125815" y="148525"/>
                </a:lnTo>
                <a:lnTo>
                  <a:pt x="132016" y="140103"/>
                </a:lnTo>
                <a:lnTo>
                  <a:pt x="136788" y="130523"/>
                </a:lnTo>
                <a:lnTo>
                  <a:pt x="140131" y="119786"/>
                </a:lnTo>
                <a:close/>
              </a:path>
              <a:path w="140334" h="169544">
                <a:moveTo>
                  <a:pt x="124144" y="18745"/>
                </a:moveTo>
                <a:lnTo>
                  <a:pt x="75666" y="18745"/>
                </a:lnTo>
                <a:lnTo>
                  <a:pt x="89968" y="20431"/>
                </a:lnTo>
                <a:lnTo>
                  <a:pt x="101555" y="25488"/>
                </a:lnTo>
                <a:lnTo>
                  <a:pt x="110428" y="33918"/>
                </a:lnTo>
                <a:lnTo>
                  <a:pt x="116585" y="45720"/>
                </a:lnTo>
                <a:lnTo>
                  <a:pt x="138302" y="45720"/>
                </a:lnTo>
                <a:lnTo>
                  <a:pt x="135074" y="35654"/>
                </a:lnTo>
                <a:lnTo>
                  <a:pt x="130416" y="26717"/>
                </a:lnTo>
                <a:lnTo>
                  <a:pt x="124329" y="18909"/>
                </a:lnTo>
                <a:lnTo>
                  <a:pt x="124144" y="18745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904228" y="1170863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98"/>
                </a:lnTo>
              </a:path>
            </a:pathLst>
          </a:custGeom>
          <a:ln w="1943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54507" y="1162405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212" y="0"/>
                </a:lnTo>
              </a:path>
            </a:pathLst>
          </a:custGeom>
          <a:ln w="16916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965378" y="1153947"/>
            <a:ext cx="114300" cy="161290"/>
          </a:xfrm>
          <a:custGeom>
            <a:avLst/>
            <a:gdLst/>
            <a:ahLst/>
            <a:cxnLst/>
            <a:rect l="l" t="t" r="r" b="b"/>
            <a:pathLst>
              <a:path w="114300" h="161290">
                <a:moveTo>
                  <a:pt x="20802" y="0"/>
                </a:moveTo>
                <a:lnTo>
                  <a:pt x="0" y="0"/>
                </a:lnTo>
                <a:lnTo>
                  <a:pt x="49149" y="104470"/>
                </a:lnTo>
                <a:lnTo>
                  <a:pt x="25374" y="160934"/>
                </a:lnTo>
                <a:lnTo>
                  <a:pt x="45034" y="160934"/>
                </a:lnTo>
                <a:lnTo>
                  <a:pt x="81514" y="75895"/>
                </a:lnTo>
                <a:lnTo>
                  <a:pt x="56007" y="75895"/>
                </a:lnTo>
                <a:lnTo>
                  <a:pt x="20802" y="0"/>
                </a:lnTo>
                <a:close/>
              </a:path>
              <a:path w="114300" h="161290">
                <a:moveTo>
                  <a:pt x="114071" y="0"/>
                </a:moveTo>
                <a:lnTo>
                  <a:pt x="93726" y="0"/>
                </a:lnTo>
                <a:lnTo>
                  <a:pt x="61722" y="75895"/>
                </a:lnTo>
                <a:lnTo>
                  <a:pt x="81514" y="75895"/>
                </a:lnTo>
                <a:lnTo>
                  <a:pt x="114071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088593" y="1153947"/>
            <a:ext cx="137795" cy="147955"/>
          </a:xfrm>
          <a:custGeom>
            <a:avLst/>
            <a:gdLst/>
            <a:ahLst/>
            <a:cxnLst/>
            <a:rect l="l" t="t" r="r" b="b"/>
            <a:pathLst>
              <a:path w="137795" h="147955">
                <a:moveTo>
                  <a:pt x="137617" y="98298"/>
                </a:moveTo>
                <a:lnTo>
                  <a:pt x="0" y="98298"/>
                </a:lnTo>
                <a:lnTo>
                  <a:pt x="0" y="147904"/>
                </a:lnTo>
                <a:lnTo>
                  <a:pt x="18973" y="147904"/>
                </a:lnTo>
                <a:lnTo>
                  <a:pt x="18973" y="115214"/>
                </a:lnTo>
                <a:lnTo>
                  <a:pt x="137617" y="115214"/>
                </a:lnTo>
                <a:lnTo>
                  <a:pt x="137617" y="98298"/>
                </a:lnTo>
                <a:close/>
              </a:path>
              <a:path w="137795" h="147955">
                <a:moveTo>
                  <a:pt x="137617" y="115214"/>
                </a:moveTo>
                <a:lnTo>
                  <a:pt x="118643" y="115214"/>
                </a:lnTo>
                <a:lnTo>
                  <a:pt x="118643" y="147904"/>
                </a:lnTo>
                <a:lnTo>
                  <a:pt x="137617" y="147904"/>
                </a:lnTo>
                <a:lnTo>
                  <a:pt x="137617" y="115214"/>
                </a:lnTo>
                <a:close/>
              </a:path>
              <a:path w="137795" h="147955">
                <a:moveTo>
                  <a:pt x="116357" y="0"/>
                </a:moveTo>
                <a:lnTo>
                  <a:pt x="29489" y="0"/>
                </a:lnTo>
                <a:lnTo>
                  <a:pt x="29489" y="31546"/>
                </a:lnTo>
                <a:lnTo>
                  <a:pt x="28603" y="49434"/>
                </a:lnTo>
                <a:lnTo>
                  <a:pt x="25946" y="66522"/>
                </a:lnTo>
                <a:lnTo>
                  <a:pt x="21516" y="82810"/>
                </a:lnTo>
                <a:lnTo>
                  <a:pt x="15316" y="98298"/>
                </a:lnTo>
                <a:lnTo>
                  <a:pt x="34975" y="98298"/>
                </a:lnTo>
                <a:lnTo>
                  <a:pt x="40476" y="83753"/>
                </a:lnTo>
                <a:lnTo>
                  <a:pt x="44405" y="67779"/>
                </a:lnTo>
                <a:lnTo>
                  <a:pt x="46762" y="50377"/>
                </a:lnTo>
                <a:lnTo>
                  <a:pt x="47548" y="31546"/>
                </a:lnTo>
                <a:lnTo>
                  <a:pt x="47548" y="16916"/>
                </a:lnTo>
                <a:lnTo>
                  <a:pt x="116357" y="16916"/>
                </a:lnTo>
                <a:lnTo>
                  <a:pt x="116357" y="0"/>
                </a:lnTo>
                <a:close/>
              </a:path>
              <a:path w="137795" h="147955">
                <a:moveTo>
                  <a:pt x="116357" y="16916"/>
                </a:moveTo>
                <a:lnTo>
                  <a:pt x="96926" y="16916"/>
                </a:lnTo>
                <a:lnTo>
                  <a:pt x="96926" y="98298"/>
                </a:lnTo>
                <a:lnTo>
                  <a:pt x="116357" y="98298"/>
                </a:lnTo>
                <a:lnTo>
                  <a:pt x="116357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244270" y="1150975"/>
            <a:ext cx="107314" cy="121285"/>
          </a:xfrm>
          <a:custGeom>
            <a:avLst/>
            <a:gdLst/>
            <a:ahLst/>
            <a:cxnLst/>
            <a:rect l="l" t="t" r="r" b="b"/>
            <a:pathLst>
              <a:path w="107315" h="121284">
                <a:moveTo>
                  <a:pt x="55549" y="0"/>
                </a:moveTo>
                <a:lnTo>
                  <a:pt x="14858" y="16230"/>
                </a:lnTo>
                <a:lnTo>
                  <a:pt x="0" y="59436"/>
                </a:lnTo>
                <a:lnTo>
                  <a:pt x="928" y="72509"/>
                </a:lnTo>
                <a:lnTo>
                  <a:pt x="23002" y="111513"/>
                </a:lnTo>
                <a:lnTo>
                  <a:pt x="56006" y="121158"/>
                </a:lnTo>
                <a:lnTo>
                  <a:pt x="65801" y="120557"/>
                </a:lnTo>
                <a:lnTo>
                  <a:pt x="96643" y="104241"/>
                </a:lnTo>
                <a:lnTo>
                  <a:pt x="56006" y="104241"/>
                </a:lnTo>
                <a:lnTo>
                  <a:pt x="47720" y="103520"/>
                </a:lnTo>
                <a:lnTo>
                  <a:pt x="19988" y="70173"/>
                </a:lnTo>
                <a:lnTo>
                  <a:pt x="19202" y="60350"/>
                </a:lnTo>
                <a:lnTo>
                  <a:pt x="106984" y="60350"/>
                </a:lnTo>
                <a:lnTo>
                  <a:pt x="106984" y="53721"/>
                </a:lnTo>
                <a:lnTo>
                  <a:pt x="106084" y="44119"/>
                </a:lnTo>
                <a:lnTo>
                  <a:pt x="20345" y="44119"/>
                </a:lnTo>
                <a:lnTo>
                  <a:pt x="21716" y="36195"/>
                </a:lnTo>
                <a:lnTo>
                  <a:pt x="25374" y="29679"/>
                </a:lnTo>
                <a:lnTo>
                  <a:pt x="37261" y="19469"/>
                </a:lnTo>
                <a:lnTo>
                  <a:pt x="45186" y="16916"/>
                </a:lnTo>
                <a:lnTo>
                  <a:pt x="94327" y="16916"/>
                </a:lnTo>
                <a:lnTo>
                  <a:pt x="93268" y="15430"/>
                </a:lnTo>
                <a:lnTo>
                  <a:pt x="85939" y="8679"/>
                </a:lnTo>
                <a:lnTo>
                  <a:pt x="77209" y="3857"/>
                </a:lnTo>
                <a:lnTo>
                  <a:pt x="67079" y="964"/>
                </a:lnTo>
                <a:lnTo>
                  <a:pt x="55549" y="0"/>
                </a:lnTo>
                <a:close/>
              </a:path>
              <a:path w="107315" h="121284">
                <a:moveTo>
                  <a:pt x="104927" y="86410"/>
                </a:moveTo>
                <a:lnTo>
                  <a:pt x="85267" y="86410"/>
                </a:lnTo>
                <a:lnTo>
                  <a:pt x="81381" y="94211"/>
                </a:lnTo>
                <a:lnTo>
                  <a:pt x="75209" y="99783"/>
                </a:lnTo>
                <a:lnTo>
                  <a:pt x="66751" y="103127"/>
                </a:lnTo>
                <a:lnTo>
                  <a:pt x="56006" y="104241"/>
                </a:lnTo>
                <a:lnTo>
                  <a:pt x="96643" y="104241"/>
                </a:lnTo>
                <a:lnTo>
                  <a:pt x="99526" y="100469"/>
                </a:lnTo>
                <a:lnTo>
                  <a:pt x="102834" y="93811"/>
                </a:lnTo>
                <a:lnTo>
                  <a:pt x="104927" y="86410"/>
                </a:lnTo>
                <a:close/>
              </a:path>
              <a:path w="107315" h="121284">
                <a:moveTo>
                  <a:pt x="94327" y="16916"/>
                </a:moveTo>
                <a:lnTo>
                  <a:pt x="64388" y="16916"/>
                </a:lnTo>
                <a:lnTo>
                  <a:pt x="71856" y="19507"/>
                </a:lnTo>
                <a:lnTo>
                  <a:pt x="83134" y="29870"/>
                </a:lnTo>
                <a:lnTo>
                  <a:pt x="86258" y="36347"/>
                </a:lnTo>
                <a:lnTo>
                  <a:pt x="86867" y="44119"/>
                </a:lnTo>
                <a:lnTo>
                  <a:pt x="106084" y="44119"/>
                </a:lnTo>
                <a:lnTo>
                  <a:pt x="105956" y="42755"/>
                </a:lnTo>
                <a:lnTo>
                  <a:pt x="103327" y="32718"/>
                </a:lnTo>
                <a:lnTo>
                  <a:pt x="99098" y="23610"/>
                </a:lnTo>
                <a:lnTo>
                  <a:pt x="94327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381430" y="1243761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5080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381430" y="1210106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641" y="0"/>
                </a:lnTo>
              </a:path>
            </a:pathLst>
          </a:custGeom>
          <a:ln w="1651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381430" y="1177721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4826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464641" y="1243787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50749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464641" y="1177721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47548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559395" y="1170863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98"/>
                </a:lnTo>
              </a:path>
            </a:pathLst>
          </a:custGeom>
          <a:ln w="1943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09674" y="1162405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212" y="0"/>
                </a:lnTo>
              </a:path>
            </a:pathLst>
          </a:custGeom>
          <a:ln w="16916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634490" y="1153947"/>
            <a:ext cx="132715" cy="115570"/>
          </a:xfrm>
          <a:custGeom>
            <a:avLst/>
            <a:gdLst/>
            <a:ahLst/>
            <a:cxnLst/>
            <a:rect l="l" t="t" r="r" b="b"/>
            <a:pathLst>
              <a:path w="132715" h="115569">
                <a:moveTo>
                  <a:pt x="19431" y="0"/>
                </a:moveTo>
                <a:lnTo>
                  <a:pt x="0" y="0"/>
                </a:lnTo>
                <a:lnTo>
                  <a:pt x="0" y="115214"/>
                </a:lnTo>
                <a:lnTo>
                  <a:pt x="51206" y="115214"/>
                </a:lnTo>
                <a:lnTo>
                  <a:pt x="61014" y="114578"/>
                </a:lnTo>
                <a:lnTo>
                  <a:pt x="88890" y="98298"/>
                </a:lnTo>
                <a:lnTo>
                  <a:pt x="19431" y="98298"/>
                </a:lnTo>
                <a:lnTo>
                  <a:pt x="19431" y="54864"/>
                </a:lnTo>
                <a:lnTo>
                  <a:pt x="88747" y="54864"/>
                </a:lnTo>
                <a:lnTo>
                  <a:pt x="88275" y="53992"/>
                </a:lnTo>
                <a:lnTo>
                  <a:pt x="51206" y="38404"/>
                </a:lnTo>
                <a:lnTo>
                  <a:pt x="19431" y="38404"/>
                </a:lnTo>
                <a:lnTo>
                  <a:pt x="19431" y="0"/>
                </a:lnTo>
                <a:close/>
              </a:path>
              <a:path w="132715" h="115569">
                <a:moveTo>
                  <a:pt x="88747" y="54864"/>
                </a:moveTo>
                <a:lnTo>
                  <a:pt x="58064" y="54864"/>
                </a:lnTo>
                <a:lnTo>
                  <a:pt x="64922" y="56692"/>
                </a:lnTo>
                <a:lnTo>
                  <a:pt x="73152" y="64008"/>
                </a:lnTo>
                <a:lnTo>
                  <a:pt x="75209" y="69418"/>
                </a:lnTo>
                <a:lnTo>
                  <a:pt x="75209" y="83743"/>
                </a:lnTo>
                <a:lnTo>
                  <a:pt x="73152" y="89154"/>
                </a:lnTo>
                <a:lnTo>
                  <a:pt x="64922" y="96469"/>
                </a:lnTo>
                <a:lnTo>
                  <a:pt x="58064" y="98298"/>
                </a:lnTo>
                <a:lnTo>
                  <a:pt x="88890" y="98298"/>
                </a:lnTo>
                <a:lnTo>
                  <a:pt x="91811" y="92840"/>
                </a:lnTo>
                <a:lnTo>
                  <a:pt x="93933" y="85217"/>
                </a:lnTo>
                <a:lnTo>
                  <a:pt x="94640" y="76581"/>
                </a:lnTo>
                <a:lnTo>
                  <a:pt x="93933" y="68051"/>
                </a:lnTo>
                <a:lnTo>
                  <a:pt x="91811" y="60521"/>
                </a:lnTo>
                <a:lnTo>
                  <a:pt x="88747" y="54864"/>
                </a:lnTo>
                <a:close/>
              </a:path>
              <a:path w="132715" h="115569">
                <a:moveTo>
                  <a:pt x="132588" y="0"/>
                </a:moveTo>
                <a:lnTo>
                  <a:pt x="113157" y="0"/>
                </a:lnTo>
                <a:lnTo>
                  <a:pt x="113157" y="115214"/>
                </a:lnTo>
                <a:lnTo>
                  <a:pt x="132588" y="115214"/>
                </a:lnTo>
                <a:lnTo>
                  <a:pt x="132588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941386" y="1171371"/>
            <a:ext cx="0" cy="97790"/>
          </a:xfrm>
          <a:custGeom>
            <a:avLst/>
            <a:gdLst/>
            <a:ahLst/>
            <a:cxnLst/>
            <a:rect l="l" t="t" r="r" b="b"/>
            <a:pathLst>
              <a:path h="97790">
                <a:moveTo>
                  <a:pt x="0" y="0"/>
                </a:moveTo>
                <a:lnTo>
                  <a:pt x="0" y="97789"/>
                </a:lnTo>
              </a:path>
            </a:pathLst>
          </a:custGeom>
          <a:ln w="1943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931670" y="1162481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726" y="0"/>
                </a:lnTo>
              </a:path>
            </a:pathLst>
          </a:custGeom>
          <a:ln w="1778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023682" y="1170863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98"/>
                </a:lnTo>
              </a:path>
            </a:pathLst>
          </a:custGeom>
          <a:ln w="1943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063801" y="1150975"/>
            <a:ext cx="113664" cy="121285"/>
          </a:xfrm>
          <a:custGeom>
            <a:avLst/>
            <a:gdLst/>
            <a:ahLst/>
            <a:cxnLst/>
            <a:rect l="l" t="t" r="r" b="b"/>
            <a:pathLst>
              <a:path w="113665" h="121284">
                <a:moveTo>
                  <a:pt x="56692" y="0"/>
                </a:moveTo>
                <a:lnTo>
                  <a:pt x="15201" y="17145"/>
                </a:lnTo>
                <a:lnTo>
                  <a:pt x="0" y="60579"/>
                </a:lnTo>
                <a:lnTo>
                  <a:pt x="950" y="73152"/>
                </a:lnTo>
                <a:lnTo>
                  <a:pt x="23495" y="111513"/>
                </a:lnTo>
                <a:lnTo>
                  <a:pt x="56692" y="121158"/>
                </a:lnTo>
                <a:lnTo>
                  <a:pt x="69144" y="120086"/>
                </a:lnTo>
                <a:lnTo>
                  <a:pt x="80210" y="116871"/>
                </a:lnTo>
                <a:lnTo>
                  <a:pt x="89889" y="111513"/>
                </a:lnTo>
                <a:lnTo>
                  <a:pt x="97930" y="104241"/>
                </a:lnTo>
                <a:lnTo>
                  <a:pt x="56692" y="104241"/>
                </a:lnTo>
                <a:lnTo>
                  <a:pt x="48191" y="103448"/>
                </a:lnTo>
                <a:lnTo>
                  <a:pt x="20031" y="69372"/>
                </a:lnTo>
                <a:lnTo>
                  <a:pt x="19431" y="60579"/>
                </a:lnTo>
                <a:lnTo>
                  <a:pt x="20031" y="51785"/>
                </a:lnTo>
                <a:lnTo>
                  <a:pt x="48191" y="17709"/>
                </a:lnTo>
                <a:lnTo>
                  <a:pt x="56692" y="16916"/>
                </a:lnTo>
                <a:lnTo>
                  <a:pt x="97930" y="16916"/>
                </a:lnTo>
                <a:lnTo>
                  <a:pt x="89889" y="9644"/>
                </a:lnTo>
                <a:lnTo>
                  <a:pt x="80210" y="4286"/>
                </a:lnTo>
                <a:lnTo>
                  <a:pt x="69144" y="1071"/>
                </a:lnTo>
                <a:lnTo>
                  <a:pt x="56692" y="0"/>
                </a:lnTo>
                <a:close/>
              </a:path>
              <a:path w="113665" h="121284">
                <a:moveTo>
                  <a:pt x="97930" y="16916"/>
                </a:moveTo>
                <a:lnTo>
                  <a:pt x="56692" y="16916"/>
                </a:lnTo>
                <a:lnTo>
                  <a:pt x="65193" y="17709"/>
                </a:lnTo>
                <a:lnTo>
                  <a:pt x="72637" y="20088"/>
                </a:lnTo>
                <a:lnTo>
                  <a:pt x="93954" y="60579"/>
                </a:lnTo>
                <a:lnTo>
                  <a:pt x="93354" y="69372"/>
                </a:lnTo>
                <a:lnTo>
                  <a:pt x="65193" y="103448"/>
                </a:lnTo>
                <a:lnTo>
                  <a:pt x="56692" y="104241"/>
                </a:lnTo>
                <a:lnTo>
                  <a:pt x="97930" y="104241"/>
                </a:lnTo>
                <a:lnTo>
                  <a:pt x="113385" y="60579"/>
                </a:lnTo>
                <a:lnTo>
                  <a:pt x="112435" y="48006"/>
                </a:lnTo>
                <a:lnTo>
                  <a:pt x="109585" y="36576"/>
                </a:lnTo>
                <a:lnTo>
                  <a:pt x="104834" y="26289"/>
                </a:lnTo>
                <a:lnTo>
                  <a:pt x="98183" y="17145"/>
                </a:lnTo>
                <a:lnTo>
                  <a:pt x="97930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194561" y="1153947"/>
            <a:ext cx="114935" cy="115570"/>
          </a:xfrm>
          <a:custGeom>
            <a:avLst/>
            <a:gdLst/>
            <a:ahLst/>
            <a:cxnLst/>
            <a:rect l="l" t="t" r="r" b="b"/>
            <a:pathLst>
              <a:path w="114934" h="115569">
                <a:moveTo>
                  <a:pt x="114757" y="0"/>
                </a:moveTo>
                <a:lnTo>
                  <a:pt x="26517" y="0"/>
                </a:lnTo>
                <a:lnTo>
                  <a:pt x="26506" y="45034"/>
                </a:lnTo>
                <a:lnTo>
                  <a:pt x="26188" y="58285"/>
                </a:lnTo>
                <a:lnTo>
                  <a:pt x="11963" y="96926"/>
                </a:lnTo>
                <a:lnTo>
                  <a:pt x="0" y="96926"/>
                </a:lnTo>
                <a:lnTo>
                  <a:pt x="0" y="115214"/>
                </a:lnTo>
                <a:lnTo>
                  <a:pt x="3886" y="115214"/>
                </a:lnTo>
                <a:lnTo>
                  <a:pt x="13980" y="114242"/>
                </a:lnTo>
                <a:lnTo>
                  <a:pt x="42205" y="78238"/>
                </a:lnTo>
                <a:lnTo>
                  <a:pt x="44577" y="45034"/>
                </a:lnTo>
                <a:lnTo>
                  <a:pt x="44577" y="16916"/>
                </a:lnTo>
                <a:lnTo>
                  <a:pt x="114757" y="16916"/>
                </a:lnTo>
                <a:lnTo>
                  <a:pt x="114757" y="0"/>
                </a:lnTo>
                <a:close/>
              </a:path>
              <a:path w="114934" h="115569">
                <a:moveTo>
                  <a:pt x="114757" y="16916"/>
                </a:moveTo>
                <a:lnTo>
                  <a:pt x="95097" y="16916"/>
                </a:lnTo>
                <a:lnTo>
                  <a:pt x="95097" y="115214"/>
                </a:lnTo>
                <a:lnTo>
                  <a:pt x="114757" y="115214"/>
                </a:lnTo>
                <a:lnTo>
                  <a:pt x="114757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332634" y="1153947"/>
            <a:ext cx="114300" cy="161290"/>
          </a:xfrm>
          <a:custGeom>
            <a:avLst/>
            <a:gdLst/>
            <a:ahLst/>
            <a:cxnLst/>
            <a:rect l="l" t="t" r="r" b="b"/>
            <a:pathLst>
              <a:path w="114300" h="161290">
                <a:moveTo>
                  <a:pt x="20802" y="0"/>
                </a:moveTo>
                <a:lnTo>
                  <a:pt x="0" y="0"/>
                </a:lnTo>
                <a:lnTo>
                  <a:pt x="49149" y="104470"/>
                </a:lnTo>
                <a:lnTo>
                  <a:pt x="25374" y="160934"/>
                </a:lnTo>
                <a:lnTo>
                  <a:pt x="45034" y="160934"/>
                </a:lnTo>
                <a:lnTo>
                  <a:pt x="81514" y="75895"/>
                </a:lnTo>
                <a:lnTo>
                  <a:pt x="56007" y="75895"/>
                </a:lnTo>
                <a:lnTo>
                  <a:pt x="20802" y="0"/>
                </a:lnTo>
                <a:close/>
              </a:path>
              <a:path w="114300" h="161290">
                <a:moveTo>
                  <a:pt x="114071" y="0"/>
                </a:moveTo>
                <a:lnTo>
                  <a:pt x="93726" y="0"/>
                </a:lnTo>
                <a:lnTo>
                  <a:pt x="61722" y="75895"/>
                </a:lnTo>
                <a:lnTo>
                  <a:pt x="81514" y="75895"/>
                </a:lnTo>
                <a:lnTo>
                  <a:pt x="114071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462936" y="1153947"/>
            <a:ext cx="97155" cy="115570"/>
          </a:xfrm>
          <a:custGeom>
            <a:avLst/>
            <a:gdLst/>
            <a:ahLst/>
            <a:cxnLst/>
            <a:rect l="l" t="t" r="r" b="b"/>
            <a:pathLst>
              <a:path w="97154" h="115569">
                <a:moveTo>
                  <a:pt x="96926" y="69723"/>
                </a:moveTo>
                <a:lnTo>
                  <a:pt x="77266" y="69723"/>
                </a:lnTo>
                <a:lnTo>
                  <a:pt x="77266" y="115214"/>
                </a:lnTo>
                <a:lnTo>
                  <a:pt x="96926" y="115214"/>
                </a:lnTo>
                <a:lnTo>
                  <a:pt x="96926" y="69723"/>
                </a:lnTo>
                <a:close/>
              </a:path>
              <a:path w="97154" h="115569">
                <a:moveTo>
                  <a:pt x="19431" y="0"/>
                </a:moveTo>
                <a:lnTo>
                  <a:pt x="0" y="0"/>
                </a:lnTo>
                <a:lnTo>
                  <a:pt x="17" y="38976"/>
                </a:lnTo>
                <a:lnTo>
                  <a:pt x="29375" y="72123"/>
                </a:lnTo>
                <a:lnTo>
                  <a:pt x="36271" y="72923"/>
                </a:lnTo>
                <a:lnTo>
                  <a:pt x="44348" y="72923"/>
                </a:lnTo>
                <a:lnTo>
                  <a:pt x="53006" y="72723"/>
                </a:lnTo>
                <a:lnTo>
                  <a:pt x="61379" y="72123"/>
                </a:lnTo>
                <a:lnTo>
                  <a:pt x="69465" y="71123"/>
                </a:lnTo>
                <a:lnTo>
                  <a:pt x="77266" y="69723"/>
                </a:lnTo>
                <a:lnTo>
                  <a:pt x="96926" y="69723"/>
                </a:lnTo>
                <a:lnTo>
                  <a:pt x="96926" y="55549"/>
                </a:lnTo>
                <a:lnTo>
                  <a:pt x="41757" y="55549"/>
                </a:lnTo>
                <a:lnTo>
                  <a:pt x="36309" y="54940"/>
                </a:lnTo>
                <a:lnTo>
                  <a:pt x="19431" y="36118"/>
                </a:lnTo>
                <a:lnTo>
                  <a:pt x="19431" y="0"/>
                </a:lnTo>
                <a:close/>
              </a:path>
              <a:path w="97154" h="115569">
                <a:moveTo>
                  <a:pt x="96926" y="0"/>
                </a:moveTo>
                <a:lnTo>
                  <a:pt x="77266" y="0"/>
                </a:lnTo>
                <a:lnTo>
                  <a:pt x="77266" y="52577"/>
                </a:lnTo>
                <a:lnTo>
                  <a:pt x="70323" y="53878"/>
                </a:lnTo>
                <a:lnTo>
                  <a:pt x="63207" y="54806"/>
                </a:lnTo>
                <a:lnTo>
                  <a:pt x="55921" y="55364"/>
                </a:lnTo>
                <a:lnTo>
                  <a:pt x="48463" y="55549"/>
                </a:lnTo>
                <a:lnTo>
                  <a:pt x="96926" y="55549"/>
                </a:lnTo>
                <a:lnTo>
                  <a:pt x="96926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586672" y="1150975"/>
            <a:ext cx="100965" cy="121285"/>
          </a:xfrm>
          <a:custGeom>
            <a:avLst/>
            <a:gdLst/>
            <a:ahLst/>
            <a:cxnLst/>
            <a:rect l="l" t="t" r="r" b="b"/>
            <a:pathLst>
              <a:path w="100965" h="121284">
                <a:moveTo>
                  <a:pt x="93924" y="16916"/>
                </a:moveTo>
                <a:lnTo>
                  <a:pt x="63042" y="16916"/>
                </a:lnTo>
                <a:lnTo>
                  <a:pt x="70116" y="19088"/>
                </a:lnTo>
                <a:lnTo>
                  <a:pt x="79260" y="27774"/>
                </a:lnTo>
                <a:lnTo>
                  <a:pt x="81546" y="33604"/>
                </a:lnTo>
                <a:lnTo>
                  <a:pt x="81546" y="45491"/>
                </a:lnTo>
                <a:lnTo>
                  <a:pt x="44056" y="45491"/>
                </a:lnTo>
                <a:lnTo>
                  <a:pt x="33669" y="46191"/>
                </a:lnTo>
                <a:lnTo>
                  <a:pt x="2686" y="69037"/>
                </a:lnTo>
                <a:lnTo>
                  <a:pt x="0" y="84210"/>
                </a:lnTo>
                <a:lnTo>
                  <a:pt x="647" y="91154"/>
                </a:lnTo>
                <a:lnTo>
                  <a:pt x="32312" y="120472"/>
                </a:lnTo>
                <a:lnTo>
                  <a:pt x="41313" y="121157"/>
                </a:lnTo>
                <a:lnTo>
                  <a:pt x="52557" y="120215"/>
                </a:lnTo>
                <a:lnTo>
                  <a:pt x="62287" y="117386"/>
                </a:lnTo>
                <a:lnTo>
                  <a:pt x="70502" y="112671"/>
                </a:lnTo>
                <a:lnTo>
                  <a:pt x="77203" y="106070"/>
                </a:lnTo>
                <a:lnTo>
                  <a:pt x="100520" y="106070"/>
                </a:lnTo>
                <a:lnTo>
                  <a:pt x="100520" y="104241"/>
                </a:lnTo>
                <a:lnTo>
                  <a:pt x="37579" y="104241"/>
                </a:lnTo>
                <a:lnTo>
                  <a:pt x="30988" y="102336"/>
                </a:lnTo>
                <a:lnTo>
                  <a:pt x="21691" y="94716"/>
                </a:lnTo>
                <a:lnTo>
                  <a:pt x="19462" y="89746"/>
                </a:lnTo>
                <a:lnTo>
                  <a:pt x="19367" y="82981"/>
                </a:lnTo>
                <a:lnTo>
                  <a:pt x="21096" y="73380"/>
                </a:lnTo>
                <a:lnTo>
                  <a:pt x="26282" y="66522"/>
                </a:lnTo>
                <a:lnTo>
                  <a:pt x="34926" y="62407"/>
                </a:lnTo>
                <a:lnTo>
                  <a:pt x="47028" y="61036"/>
                </a:lnTo>
                <a:lnTo>
                  <a:pt x="100520" y="61036"/>
                </a:lnTo>
                <a:lnTo>
                  <a:pt x="100520" y="39776"/>
                </a:lnTo>
                <a:lnTo>
                  <a:pt x="99727" y="30732"/>
                </a:lnTo>
                <a:lnTo>
                  <a:pt x="97348" y="22802"/>
                </a:lnTo>
                <a:lnTo>
                  <a:pt x="93924" y="16916"/>
                </a:lnTo>
                <a:close/>
              </a:path>
              <a:path w="100965" h="121284">
                <a:moveTo>
                  <a:pt x="100520" y="106070"/>
                </a:moveTo>
                <a:lnTo>
                  <a:pt x="82232" y="106070"/>
                </a:lnTo>
                <a:lnTo>
                  <a:pt x="82232" y="118186"/>
                </a:lnTo>
                <a:lnTo>
                  <a:pt x="100520" y="118186"/>
                </a:lnTo>
                <a:lnTo>
                  <a:pt x="100520" y="106070"/>
                </a:lnTo>
                <a:close/>
              </a:path>
              <a:path w="100965" h="121284">
                <a:moveTo>
                  <a:pt x="100520" y="61036"/>
                </a:moveTo>
                <a:lnTo>
                  <a:pt x="81546" y="61036"/>
                </a:lnTo>
                <a:lnTo>
                  <a:pt x="81546" y="71551"/>
                </a:lnTo>
                <a:lnTo>
                  <a:pt x="80889" y="78145"/>
                </a:lnTo>
                <a:lnTo>
                  <a:pt x="46113" y="104241"/>
                </a:lnTo>
                <a:lnTo>
                  <a:pt x="100520" y="104241"/>
                </a:lnTo>
                <a:lnTo>
                  <a:pt x="100520" y="61036"/>
                </a:lnTo>
                <a:close/>
              </a:path>
              <a:path w="100965" h="121284">
                <a:moveTo>
                  <a:pt x="52984" y="0"/>
                </a:moveTo>
                <a:lnTo>
                  <a:pt x="15331" y="13801"/>
                </a:lnTo>
                <a:lnTo>
                  <a:pt x="7251" y="33604"/>
                </a:lnTo>
                <a:lnTo>
                  <a:pt x="26682" y="33604"/>
                </a:lnTo>
                <a:lnTo>
                  <a:pt x="28954" y="26303"/>
                </a:lnTo>
                <a:lnTo>
                  <a:pt x="34169" y="21088"/>
                </a:lnTo>
                <a:lnTo>
                  <a:pt x="42327" y="17959"/>
                </a:lnTo>
                <a:lnTo>
                  <a:pt x="53429" y="16916"/>
                </a:lnTo>
                <a:lnTo>
                  <a:pt x="93924" y="16916"/>
                </a:lnTo>
                <a:lnTo>
                  <a:pt x="93384" y="15987"/>
                </a:lnTo>
                <a:lnTo>
                  <a:pt x="87833" y="10286"/>
                </a:lnTo>
                <a:lnTo>
                  <a:pt x="80896" y="5786"/>
                </a:lnTo>
                <a:lnTo>
                  <a:pt x="72775" y="2571"/>
                </a:lnTo>
                <a:lnTo>
                  <a:pt x="63471" y="642"/>
                </a:lnTo>
                <a:lnTo>
                  <a:pt x="52984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722855" y="1150975"/>
            <a:ext cx="156845" cy="121285"/>
          </a:xfrm>
          <a:custGeom>
            <a:avLst/>
            <a:gdLst/>
            <a:ahLst/>
            <a:cxnLst/>
            <a:rect l="l" t="t" r="r" b="b"/>
            <a:pathLst>
              <a:path w="156845" h="121284">
                <a:moveTo>
                  <a:pt x="64922" y="67437"/>
                </a:moveTo>
                <a:lnTo>
                  <a:pt x="45504" y="67437"/>
                </a:lnTo>
                <a:lnTo>
                  <a:pt x="47323" y="78681"/>
                </a:lnTo>
                <a:lnTo>
                  <a:pt x="70230" y="112671"/>
                </a:lnTo>
                <a:lnTo>
                  <a:pt x="100825" y="121157"/>
                </a:lnTo>
                <a:lnTo>
                  <a:pt x="112964" y="120079"/>
                </a:lnTo>
                <a:lnTo>
                  <a:pt x="123794" y="116843"/>
                </a:lnTo>
                <a:lnTo>
                  <a:pt x="133313" y="111449"/>
                </a:lnTo>
                <a:lnTo>
                  <a:pt x="141143" y="104241"/>
                </a:lnTo>
                <a:lnTo>
                  <a:pt x="100825" y="104241"/>
                </a:lnTo>
                <a:lnTo>
                  <a:pt x="92531" y="103448"/>
                </a:lnTo>
                <a:lnTo>
                  <a:pt x="65051" y="69372"/>
                </a:lnTo>
                <a:lnTo>
                  <a:pt x="64922" y="67437"/>
                </a:lnTo>
                <a:close/>
              </a:path>
              <a:path w="156845" h="121284">
                <a:moveTo>
                  <a:pt x="19202" y="2971"/>
                </a:moveTo>
                <a:lnTo>
                  <a:pt x="0" y="2971"/>
                </a:lnTo>
                <a:lnTo>
                  <a:pt x="0" y="118186"/>
                </a:lnTo>
                <a:lnTo>
                  <a:pt x="19202" y="118186"/>
                </a:lnTo>
                <a:lnTo>
                  <a:pt x="19202" y="67437"/>
                </a:lnTo>
                <a:lnTo>
                  <a:pt x="64922" y="67437"/>
                </a:lnTo>
                <a:lnTo>
                  <a:pt x="64465" y="60578"/>
                </a:lnTo>
                <a:lnTo>
                  <a:pt x="65051" y="51785"/>
                </a:lnTo>
                <a:lnTo>
                  <a:pt x="65325" y="50520"/>
                </a:lnTo>
                <a:lnTo>
                  <a:pt x="19202" y="50520"/>
                </a:lnTo>
                <a:lnTo>
                  <a:pt x="19202" y="2971"/>
                </a:lnTo>
                <a:close/>
              </a:path>
              <a:path w="156845" h="121284">
                <a:moveTo>
                  <a:pt x="141143" y="16916"/>
                </a:moveTo>
                <a:lnTo>
                  <a:pt x="100825" y="16916"/>
                </a:lnTo>
                <a:lnTo>
                  <a:pt x="109104" y="17709"/>
                </a:lnTo>
                <a:lnTo>
                  <a:pt x="116360" y="20088"/>
                </a:lnTo>
                <a:lnTo>
                  <a:pt x="137159" y="60578"/>
                </a:lnTo>
                <a:lnTo>
                  <a:pt x="136574" y="69372"/>
                </a:lnTo>
                <a:lnTo>
                  <a:pt x="109104" y="103448"/>
                </a:lnTo>
                <a:lnTo>
                  <a:pt x="100825" y="104241"/>
                </a:lnTo>
                <a:lnTo>
                  <a:pt x="141143" y="104241"/>
                </a:lnTo>
                <a:lnTo>
                  <a:pt x="156603" y="60578"/>
                </a:lnTo>
                <a:lnTo>
                  <a:pt x="155660" y="48098"/>
                </a:lnTo>
                <a:lnTo>
                  <a:pt x="152831" y="36718"/>
                </a:lnTo>
                <a:lnTo>
                  <a:pt x="148116" y="26439"/>
                </a:lnTo>
                <a:lnTo>
                  <a:pt x="141516" y="17259"/>
                </a:lnTo>
                <a:lnTo>
                  <a:pt x="141143" y="16916"/>
                </a:lnTo>
                <a:close/>
              </a:path>
              <a:path w="156845" h="121284">
                <a:moveTo>
                  <a:pt x="100825" y="0"/>
                </a:moveTo>
                <a:lnTo>
                  <a:pt x="63436" y="13944"/>
                </a:lnTo>
                <a:lnTo>
                  <a:pt x="46177" y="50520"/>
                </a:lnTo>
                <a:lnTo>
                  <a:pt x="65325" y="50520"/>
                </a:lnTo>
                <a:lnTo>
                  <a:pt x="66809" y="43691"/>
                </a:lnTo>
                <a:lnTo>
                  <a:pt x="69742" y="36297"/>
                </a:lnTo>
                <a:lnTo>
                  <a:pt x="100825" y="16916"/>
                </a:lnTo>
                <a:lnTo>
                  <a:pt x="141143" y="16916"/>
                </a:lnTo>
                <a:lnTo>
                  <a:pt x="133313" y="9708"/>
                </a:lnTo>
                <a:lnTo>
                  <a:pt x="123794" y="4314"/>
                </a:lnTo>
                <a:lnTo>
                  <a:pt x="112964" y="1078"/>
                </a:lnTo>
                <a:lnTo>
                  <a:pt x="100825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947689" y="1170863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98"/>
                </a:lnTo>
              </a:path>
            </a:pathLst>
          </a:custGeom>
          <a:ln w="19418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897963" y="1162405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212" y="0"/>
                </a:lnTo>
              </a:path>
            </a:pathLst>
          </a:custGeom>
          <a:ln w="16916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086329" y="1153947"/>
            <a:ext cx="100330" cy="115570"/>
          </a:xfrm>
          <a:custGeom>
            <a:avLst/>
            <a:gdLst/>
            <a:ahLst/>
            <a:cxnLst/>
            <a:rect l="l" t="t" r="r" b="b"/>
            <a:pathLst>
              <a:path w="100329" h="115569">
                <a:moveTo>
                  <a:pt x="57149" y="0"/>
                </a:moveTo>
                <a:lnTo>
                  <a:pt x="0" y="0"/>
                </a:lnTo>
                <a:lnTo>
                  <a:pt x="0" y="115214"/>
                </a:lnTo>
                <a:lnTo>
                  <a:pt x="59220" y="115214"/>
                </a:lnTo>
                <a:lnTo>
                  <a:pt x="77016" y="113242"/>
                </a:lnTo>
                <a:lnTo>
                  <a:pt x="89733" y="107327"/>
                </a:lnTo>
                <a:lnTo>
                  <a:pt x="96370" y="98755"/>
                </a:lnTo>
                <a:lnTo>
                  <a:pt x="19202" y="98755"/>
                </a:lnTo>
                <a:lnTo>
                  <a:pt x="19202" y="64236"/>
                </a:lnTo>
                <a:lnTo>
                  <a:pt x="93593" y="64236"/>
                </a:lnTo>
                <a:lnTo>
                  <a:pt x="91325" y="61112"/>
                </a:lnTo>
                <a:lnTo>
                  <a:pt x="86804" y="58064"/>
                </a:lnTo>
                <a:lnTo>
                  <a:pt x="81165" y="56692"/>
                </a:lnTo>
                <a:lnTo>
                  <a:pt x="81165" y="51663"/>
                </a:lnTo>
                <a:lnTo>
                  <a:pt x="84658" y="49834"/>
                </a:lnTo>
                <a:lnTo>
                  <a:pt x="86742" y="47777"/>
                </a:lnTo>
                <a:lnTo>
                  <a:pt x="19202" y="47777"/>
                </a:lnTo>
                <a:lnTo>
                  <a:pt x="19202" y="16459"/>
                </a:lnTo>
                <a:lnTo>
                  <a:pt x="91982" y="16459"/>
                </a:lnTo>
                <a:lnTo>
                  <a:pt x="90335" y="12763"/>
                </a:lnTo>
                <a:lnTo>
                  <a:pt x="84010" y="7658"/>
                </a:lnTo>
                <a:lnTo>
                  <a:pt x="78774" y="4307"/>
                </a:lnTo>
                <a:lnTo>
                  <a:pt x="72551" y="1914"/>
                </a:lnTo>
                <a:lnTo>
                  <a:pt x="65343" y="478"/>
                </a:lnTo>
                <a:lnTo>
                  <a:pt x="57149" y="0"/>
                </a:lnTo>
                <a:close/>
              </a:path>
              <a:path w="100329" h="115569">
                <a:moveTo>
                  <a:pt x="93593" y="64236"/>
                </a:moveTo>
                <a:lnTo>
                  <a:pt x="58064" y="64236"/>
                </a:lnTo>
                <a:lnTo>
                  <a:pt x="67872" y="65322"/>
                </a:lnTo>
                <a:lnTo>
                  <a:pt x="74877" y="68579"/>
                </a:lnTo>
                <a:lnTo>
                  <a:pt x="79079" y="74009"/>
                </a:lnTo>
                <a:lnTo>
                  <a:pt x="80479" y="81610"/>
                </a:lnTo>
                <a:lnTo>
                  <a:pt x="79079" y="89111"/>
                </a:lnTo>
                <a:lnTo>
                  <a:pt x="74877" y="94468"/>
                </a:lnTo>
                <a:lnTo>
                  <a:pt x="67872" y="97683"/>
                </a:lnTo>
                <a:lnTo>
                  <a:pt x="58064" y="98755"/>
                </a:lnTo>
                <a:lnTo>
                  <a:pt x="96370" y="98755"/>
                </a:lnTo>
                <a:lnTo>
                  <a:pt x="97365" y="97469"/>
                </a:lnTo>
                <a:lnTo>
                  <a:pt x="99910" y="83667"/>
                </a:lnTo>
                <a:lnTo>
                  <a:pt x="99910" y="76504"/>
                </a:lnTo>
                <a:lnTo>
                  <a:pt x="98183" y="70561"/>
                </a:lnTo>
                <a:lnTo>
                  <a:pt x="93593" y="64236"/>
                </a:lnTo>
                <a:close/>
              </a:path>
              <a:path w="100329" h="115569">
                <a:moveTo>
                  <a:pt x="91982" y="16459"/>
                </a:moveTo>
                <a:lnTo>
                  <a:pt x="67817" y="16459"/>
                </a:lnTo>
                <a:lnTo>
                  <a:pt x="74079" y="21716"/>
                </a:lnTo>
                <a:lnTo>
                  <a:pt x="74079" y="36804"/>
                </a:lnTo>
                <a:lnTo>
                  <a:pt x="72580" y="40538"/>
                </a:lnTo>
                <a:lnTo>
                  <a:pt x="66636" y="46329"/>
                </a:lnTo>
                <a:lnTo>
                  <a:pt x="61874" y="47777"/>
                </a:lnTo>
                <a:lnTo>
                  <a:pt x="86742" y="47777"/>
                </a:lnTo>
                <a:lnTo>
                  <a:pt x="87591" y="46939"/>
                </a:lnTo>
                <a:lnTo>
                  <a:pt x="92316" y="39014"/>
                </a:lnTo>
                <a:lnTo>
                  <a:pt x="93510" y="34366"/>
                </a:lnTo>
                <a:lnTo>
                  <a:pt x="93510" y="19888"/>
                </a:lnTo>
                <a:lnTo>
                  <a:pt x="91982" y="16459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216415" y="1153947"/>
            <a:ext cx="132715" cy="115570"/>
          </a:xfrm>
          <a:custGeom>
            <a:avLst/>
            <a:gdLst/>
            <a:ahLst/>
            <a:cxnLst/>
            <a:rect l="l" t="t" r="r" b="b"/>
            <a:pathLst>
              <a:path w="132715" h="115569">
                <a:moveTo>
                  <a:pt x="19431" y="0"/>
                </a:moveTo>
                <a:lnTo>
                  <a:pt x="0" y="0"/>
                </a:lnTo>
                <a:lnTo>
                  <a:pt x="0" y="115214"/>
                </a:lnTo>
                <a:lnTo>
                  <a:pt x="51206" y="115214"/>
                </a:lnTo>
                <a:lnTo>
                  <a:pt x="61007" y="114578"/>
                </a:lnTo>
                <a:lnTo>
                  <a:pt x="88885" y="98298"/>
                </a:lnTo>
                <a:lnTo>
                  <a:pt x="19431" y="98298"/>
                </a:lnTo>
                <a:lnTo>
                  <a:pt x="19431" y="54864"/>
                </a:lnTo>
                <a:lnTo>
                  <a:pt x="88742" y="54864"/>
                </a:lnTo>
                <a:lnTo>
                  <a:pt x="88269" y="53992"/>
                </a:lnTo>
                <a:lnTo>
                  <a:pt x="51206" y="38404"/>
                </a:lnTo>
                <a:lnTo>
                  <a:pt x="19431" y="38404"/>
                </a:lnTo>
                <a:lnTo>
                  <a:pt x="19431" y="0"/>
                </a:lnTo>
                <a:close/>
              </a:path>
              <a:path w="132715" h="115569">
                <a:moveTo>
                  <a:pt x="88742" y="54864"/>
                </a:moveTo>
                <a:lnTo>
                  <a:pt x="58064" y="54864"/>
                </a:lnTo>
                <a:lnTo>
                  <a:pt x="64922" y="56692"/>
                </a:lnTo>
                <a:lnTo>
                  <a:pt x="73152" y="64008"/>
                </a:lnTo>
                <a:lnTo>
                  <a:pt x="75209" y="69418"/>
                </a:lnTo>
                <a:lnTo>
                  <a:pt x="75209" y="83743"/>
                </a:lnTo>
                <a:lnTo>
                  <a:pt x="73152" y="89154"/>
                </a:lnTo>
                <a:lnTo>
                  <a:pt x="64922" y="96469"/>
                </a:lnTo>
                <a:lnTo>
                  <a:pt x="58064" y="98298"/>
                </a:lnTo>
                <a:lnTo>
                  <a:pt x="88885" y="98298"/>
                </a:lnTo>
                <a:lnTo>
                  <a:pt x="91806" y="92840"/>
                </a:lnTo>
                <a:lnTo>
                  <a:pt x="93931" y="85217"/>
                </a:lnTo>
                <a:lnTo>
                  <a:pt x="94640" y="76581"/>
                </a:lnTo>
                <a:lnTo>
                  <a:pt x="93931" y="68051"/>
                </a:lnTo>
                <a:lnTo>
                  <a:pt x="91806" y="60521"/>
                </a:lnTo>
                <a:lnTo>
                  <a:pt x="88742" y="54864"/>
                </a:lnTo>
                <a:close/>
              </a:path>
              <a:path w="132715" h="115569">
                <a:moveTo>
                  <a:pt x="132588" y="0"/>
                </a:moveTo>
                <a:lnTo>
                  <a:pt x="113157" y="0"/>
                </a:lnTo>
                <a:lnTo>
                  <a:pt x="113157" y="115214"/>
                </a:lnTo>
                <a:lnTo>
                  <a:pt x="132588" y="115214"/>
                </a:lnTo>
                <a:lnTo>
                  <a:pt x="132588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376206" y="1150975"/>
            <a:ext cx="99695" cy="121285"/>
          </a:xfrm>
          <a:custGeom>
            <a:avLst/>
            <a:gdLst/>
            <a:ahLst/>
            <a:cxnLst/>
            <a:rect l="l" t="t" r="r" b="b"/>
            <a:pathLst>
              <a:path w="99695" h="121284">
                <a:moveTo>
                  <a:pt x="18745" y="85496"/>
                </a:moveTo>
                <a:lnTo>
                  <a:pt x="0" y="85496"/>
                </a:lnTo>
                <a:lnTo>
                  <a:pt x="2014" y="93483"/>
                </a:lnTo>
                <a:lnTo>
                  <a:pt x="31313" y="118814"/>
                </a:lnTo>
                <a:lnTo>
                  <a:pt x="51892" y="121158"/>
                </a:lnTo>
                <a:lnTo>
                  <a:pt x="62486" y="120536"/>
                </a:lnTo>
                <a:lnTo>
                  <a:pt x="93667" y="104241"/>
                </a:lnTo>
                <a:lnTo>
                  <a:pt x="51892" y="104241"/>
                </a:lnTo>
                <a:lnTo>
                  <a:pt x="39533" y="103070"/>
                </a:lnTo>
                <a:lnTo>
                  <a:pt x="29889" y="99555"/>
                </a:lnTo>
                <a:lnTo>
                  <a:pt x="22960" y="93697"/>
                </a:lnTo>
                <a:lnTo>
                  <a:pt x="18745" y="85496"/>
                </a:lnTo>
                <a:close/>
              </a:path>
              <a:path w="99695" h="121284">
                <a:moveTo>
                  <a:pt x="90904" y="16916"/>
                </a:moveTo>
                <a:lnTo>
                  <a:pt x="58597" y="16916"/>
                </a:lnTo>
                <a:lnTo>
                  <a:pt x="64731" y="18440"/>
                </a:lnTo>
                <a:lnTo>
                  <a:pt x="74028" y="24536"/>
                </a:lnTo>
                <a:lnTo>
                  <a:pt x="76352" y="28879"/>
                </a:lnTo>
                <a:lnTo>
                  <a:pt x="76352" y="39395"/>
                </a:lnTo>
                <a:lnTo>
                  <a:pt x="74561" y="43357"/>
                </a:lnTo>
                <a:lnTo>
                  <a:pt x="67386" y="49453"/>
                </a:lnTo>
                <a:lnTo>
                  <a:pt x="61721" y="50977"/>
                </a:lnTo>
                <a:lnTo>
                  <a:pt x="34518" y="50977"/>
                </a:lnTo>
                <a:lnTo>
                  <a:pt x="34518" y="67894"/>
                </a:lnTo>
                <a:lnTo>
                  <a:pt x="64007" y="67894"/>
                </a:lnTo>
                <a:lnTo>
                  <a:pt x="70510" y="69380"/>
                </a:lnTo>
                <a:lnTo>
                  <a:pt x="78282" y="75323"/>
                </a:lnTo>
                <a:lnTo>
                  <a:pt x="80238" y="79781"/>
                </a:lnTo>
                <a:lnTo>
                  <a:pt x="80238" y="91821"/>
                </a:lnTo>
                <a:lnTo>
                  <a:pt x="77635" y="96431"/>
                </a:lnTo>
                <a:lnTo>
                  <a:pt x="67284" y="102679"/>
                </a:lnTo>
                <a:lnTo>
                  <a:pt x="60426" y="104241"/>
                </a:lnTo>
                <a:lnTo>
                  <a:pt x="93667" y="104241"/>
                </a:lnTo>
                <a:lnTo>
                  <a:pt x="96496" y="100041"/>
                </a:lnTo>
                <a:lnTo>
                  <a:pt x="98882" y="93483"/>
                </a:lnTo>
                <a:lnTo>
                  <a:pt x="99669" y="86410"/>
                </a:lnTo>
                <a:lnTo>
                  <a:pt x="99669" y="79095"/>
                </a:lnTo>
                <a:lnTo>
                  <a:pt x="98107" y="73266"/>
                </a:lnTo>
                <a:lnTo>
                  <a:pt x="91859" y="64579"/>
                </a:lnTo>
                <a:lnTo>
                  <a:pt x="87934" y="61722"/>
                </a:lnTo>
                <a:lnTo>
                  <a:pt x="83210" y="60350"/>
                </a:lnTo>
                <a:lnTo>
                  <a:pt x="83210" y="55321"/>
                </a:lnTo>
                <a:lnTo>
                  <a:pt x="86715" y="53949"/>
                </a:lnTo>
                <a:lnTo>
                  <a:pt x="89649" y="51244"/>
                </a:lnTo>
                <a:lnTo>
                  <a:pt x="94373" y="43167"/>
                </a:lnTo>
                <a:lnTo>
                  <a:pt x="95554" y="38100"/>
                </a:lnTo>
                <a:lnTo>
                  <a:pt x="95554" y="32004"/>
                </a:lnTo>
                <a:lnTo>
                  <a:pt x="94818" y="25431"/>
                </a:lnTo>
                <a:lnTo>
                  <a:pt x="92609" y="19431"/>
                </a:lnTo>
                <a:lnTo>
                  <a:pt x="90904" y="16916"/>
                </a:lnTo>
                <a:close/>
              </a:path>
              <a:path w="99695" h="121284">
                <a:moveTo>
                  <a:pt x="51434" y="0"/>
                </a:moveTo>
                <a:lnTo>
                  <a:pt x="13144" y="14173"/>
                </a:lnTo>
                <a:lnTo>
                  <a:pt x="4571" y="34747"/>
                </a:lnTo>
                <a:lnTo>
                  <a:pt x="23088" y="34747"/>
                </a:lnTo>
                <a:lnTo>
                  <a:pt x="24460" y="28498"/>
                </a:lnTo>
                <a:lnTo>
                  <a:pt x="27393" y="23964"/>
                </a:lnTo>
                <a:lnTo>
                  <a:pt x="36385" y="18326"/>
                </a:lnTo>
                <a:lnTo>
                  <a:pt x="42748" y="16916"/>
                </a:lnTo>
                <a:lnTo>
                  <a:pt x="90904" y="16916"/>
                </a:lnTo>
                <a:lnTo>
                  <a:pt x="88927" y="14001"/>
                </a:lnTo>
                <a:lnTo>
                  <a:pt x="83769" y="9144"/>
                </a:lnTo>
                <a:lnTo>
                  <a:pt x="77340" y="5143"/>
                </a:lnTo>
                <a:lnTo>
                  <a:pt x="69807" y="2286"/>
                </a:lnTo>
                <a:lnTo>
                  <a:pt x="61171" y="571"/>
                </a:lnTo>
                <a:lnTo>
                  <a:pt x="51434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499879" y="1150975"/>
            <a:ext cx="113664" cy="121285"/>
          </a:xfrm>
          <a:custGeom>
            <a:avLst/>
            <a:gdLst/>
            <a:ahLst/>
            <a:cxnLst/>
            <a:rect l="l" t="t" r="r" b="b"/>
            <a:pathLst>
              <a:path w="113665" h="121284">
                <a:moveTo>
                  <a:pt x="56692" y="0"/>
                </a:moveTo>
                <a:lnTo>
                  <a:pt x="15201" y="17145"/>
                </a:lnTo>
                <a:lnTo>
                  <a:pt x="0" y="60579"/>
                </a:lnTo>
                <a:lnTo>
                  <a:pt x="950" y="73152"/>
                </a:lnTo>
                <a:lnTo>
                  <a:pt x="23495" y="111513"/>
                </a:lnTo>
                <a:lnTo>
                  <a:pt x="56692" y="121158"/>
                </a:lnTo>
                <a:lnTo>
                  <a:pt x="69144" y="120086"/>
                </a:lnTo>
                <a:lnTo>
                  <a:pt x="80210" y="116871"/>
                </a:lnTo>
                <a:lnTo>
                  <a:pt x="89889" y="111513"/>
                </a:lnTo>
                <a:lnTo>
                  <a:pt x="97930" y="104241"/>
                </a:lnTo>
                <a:lnTo>
                  <a:pt x="56692" y="104241"/>
                </a:lnTo>
                <a:lnTo>
                  <a:pt x="48191" y="103448"/>
                </a:lnTo>
                <a:lnTo>
                  <a:pt x="20031" y="69372"/>
                </a:lnTo>
                <a:lnTo>
                  <a:pt x="19431" y="60579"/>
                </a:lnTo>
                <a:lnTo>
                  <a:pt x="20031" y="51785"/>
                </a:lnTo>
                <a:lnTo>
                  <a:pt x="48191" y="17709"/>
                </a:lnTo>
                <a:lnTo>
                  <a:pt x="56692" y="16916"/>
                </a:lnTo>
                <a:lnTo>
                  <a:pt x="97930" y="16916"/>
                </a:lnTo>
                <a:lnTo>
                  <a:pt x="89889" y="9644"/>
                </a:lnTo>
                <a:lnTo>
                  <a:pt x="80210" y="4286"/>
                </a:lnTo>
                <a:lnTo>
                  <a:pt x="69144" y="1071"/>
                </a:lnTo>
                <a:lnTo>
                  <a:pt x="56692" y="0"/>
                </a:lnTo>
                <a:close/>
              </a:path>
              <a:path w="113665" h="121284">
                <a:moveTo>
                  <a:pt x="97930" y="16916"/>
                </a:moveTo>
                <a:lnTo>
                  <a:pt x="56692" y="16916"/>
                </a:lnTo>
                <a:lnTo>
                  <a:pt x="65193" y="17709"/>
                </a:lnTo>
                <a:lnTo>
                  <a:pt x="72637" y="20088"/>
                </a:lnTo>
                <a:lnTo>
                  <a:pt x="93954" y="60579"/>
                </a:lnTo>
                <a:lnTo>
                  <a:pt x="93354" y="69372"/>
                </a:lnTo>
                <a:lnTo>
                  <a:pt x="65193" y="103448"/>
                </a:lnTo>
                <a:lnTo>
                  <a:pt x="56692" y="104241"/>
                </a:lnTo>
                <a:lnTo>
                  <a:pt x="97930" y="104241"/>
                </a:lnTo>
                <a:lnTo>
                  <a:pt x="113385" y="60579"/>
                </a:lnTo>
                <a:lnTo>
                  <a:pt x="112435" y="48006"/>
                </a:lnTo>
                <a:lnTo>
                  <a:pt x="109585" y="36576"/>
                </a:lnTo>
                <a:lnTo>
                  <a:pt x="104834" y="26289"/>
                </a:lnTo>
                <a:lnTo>
                  <a:pt x="98183" y="17145"/>
                </a:lnTo>
                <a:lnTo>
                  <a:pt x="97930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643668" y="1153947"/>
            <a:ext cx="100330" cy="115570"/>
          </a:xfrm>
          <a:custGeom>
            <a:avLst/>
            <a:gdLst/>
            <a:ahLst/>
            <a:cxnLst/>
            <a:rect l="l" t="t" r="r" b="b"/>
            <a:pathLst>
              <a:path w="100329" h="115569">
                <a:moveTo>
                  <a:pt x="57149" y="0"/>
                </a:moveTo>
                <a:lnTo>
                  <a:pt x="0" y="0"/>
                </a:lnTo>
                <a:lnTo>
                  <a:pt x="0" y="115214"/>
                </a:lnTo>
                <a:lnTo>
                  <a:pt x="59207" y="115214"/>
                </a:lnTo>
                <a:lnTo>
                  <a:pt x="77009" y="113242"/>
                </a:lnTo>
                <a:lnTo>
                  <a:pt x="89725" y="107327"/>
                </a:lnTo>
                <a:lnTo>
                  <a:pt x="96359" y="98755"/>
                </a:lnTo>
                <a:lnTo>
                  <a:pt x="19202" y="98755"/>
                </a:lnTo>
                <a:lnTo>
                  <a:pt x="19202" y="64236"/>
                </a:lnTo>
                <a:lnTo>
                  <a:pt x="93593" y="64236"/>
                </a:lnTo>
                <a:lnTo>
                  <a:pt x="91325" y="61112"/>
                </a:lnTo>
                <a:lnTo>
                  <a:pt x="86791" y="58064"/>
                </a:lnTo>
                <a:lnTo>
                  <a:pt x="81152" y="56692"/>
                </a:lnTo>
                <a:lnTo>
                  <a:pt x="81152" y="51663"/>
                </a:lnTo>
                <a:lnTo>
                  <a:pt x="84658" y="49834"/>
                </a:lnTo>
                <a:lnTo>
                  <a:pt x="86742" y="47777"/>
                </a:lnTo>
                <a:lnTo>
                  <a:pt x="19202" y="47777"/>
                </a:lnTo>
                <a:lnTo>
                  <a:pt x="19202" y="16459"/>
                </a:lnTo>
                <a:lnTo>
                  <a:pt x="91975" y="16459"/>
                </a:lnTo>
                <a:lnTo>
                  <a:pt x="90335" y="12763"/>
                </a:lnTo>
                <a:lnTo>
                  <a:pt x="84010" y="7658"/>
                </a:lnTo>
                <a:lnTo>
                  <a:pt x="78774" y="4307"/>
                </a:lnTo>
                <a:lnTo>
                  <a:pt x="72551" y="1914"/>
                </a:lnTo>
                <a:lnTo>
                  <a:pt x="65343" y="478"/>
                </a:lnTo>
                <a:lnTo>
                  <a:pt x="57149" y="0"/>
                </a:lnTo>
                <a:close/>
              </a:path>
              <a:path w="100329" h="115569">
                <a:moveTo>
                  <a:pt x="93593" y="64236"/>
                </a:moveTo>
                <a:lnTo>
                  <a:pt x="58064" y="64236"/>
                </a:lnTo>
                <a:lnTo>
                  <a:pt x="67865" y="65322"/>
                </a:lnTo>
                <a:lnTo>
                  <a:pt x="74866" y="68579"/>
                </a:lnTo>
                <a:lnTo>
                  <a:pt x="79067" y="74009"/>
                </a:lnTo>
                <a:lnTo>
                  <a:pt x="80467" y="81610"/>
                </a:lnTo>
                <a:lnTo>
                  <a:pt x="79067" y="89111"/>
                </a:lnTo>
                <a:lnTo>
                  <a:pt x="74866" y="94468"/>
                </a:lnTo>
                <a:lnTo>
                  <a:pt x="67865" y="97683"/>
                </a:lnTo>
                <a:lnTo>
                  <a:pt x="58064" y="98755"/>
                </a:lnTo>
                <a:lnTo>
                  <a:pt x="96359" y="98755"/>
                </a:lnTo>
                <a:lnTo>
                  <a:pt x="97355" y="97469"/>
                </a:lnTo>
                <a:lnTo>
                  <a:pt x="99898" y="83667"/>
                </a:lnTo>
                <a:lnTo>
                  <a:pt x="99898" y="76504"/>
                </a:lnTo>
                <a:lnTo>
                  <a:pt x="98183" y="70561"/>
                </a:lnTo>
                <a:lnTo>
                  <a:pt x="93593" y="64236"/>
                </a:lnTo>
                <a:close/>
              </a:path>
              <a:path w="100329" h="115569">
                <a:moveTo>
                  <a:pt x="91975" y="16459"/>
                </a:moveTo>
                <a:lnTo>
                  <a:pt x="67817" y="16459"/>
                </a:lnTo>
                <a:lnTo>
                  <a:pt x="74066" y="21716"/>
                </a:lnTo>
                <a:lnTo>
                  <a:pt x="74066" y="36804"/>
                </a:lnTo>
                <a:lnTo>
                  <a:pt x="72580" y="40538"/>
                </a:lnTo>
                <a:lnTo>
                  <a:pt x="66636" y="46329"/>
                </a:lnTo>
                <a:lnTo>
                  <a:pt x="61874" y="47777"/>
                </a:lnTo>
                <a:lnTo>
                  <a:pt x="86742" y="47777"/>
                </a:lnTo>
                <a:lnTo>
                  <a:pt x="87591" y="46939"/>
                </a:lnTo>
                <a:lnTo>
                  <a:pt x="92316" y="39014"/>
                </a:lnTo>
                <a:lnTo>
                  <a:pt x="93497" y="34366"/>
                </a:lnTo>
                <a:lnTo>
                  <a:pt x="93497" y="19888"/>
                </a:lnTo>
                <a:lnTo>
                  <a:pt x="91975" y="16459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837293" y="1243761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5080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837293" y="1210106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641" y="0"/>
                </a:lnTo>
              </a:path>
            </a:pathLst>
          </a:custGeom>
          <a:ln w="1651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837293" y="1177721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4826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920503" y="1243787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50749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920503" y="1177721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47548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968560" y="1150975"/>
            <a:ext cx="100965" cy="121285"/>
          </a:xfrm>
          <a:custGeom>
            <a:avLst/>
            <a:gdLst/>
            <a:ahLst/>
            <a:cxnLst/>
            <a:rect l="l" t="t" r="r" b="b"/>
            <a:pathLst>
              <a:path w="100965" h="121284">
                <a:moveTo>
                  <a:pt x="93936" y="16916"/>
                </a:moveTo>
                <a:lnTo>
                  <a:pt x="63042" y="16916"/>
                </a:lnTo>
                <a:lnTo>
                  <a:pt x="70129" y="19088"/>
                </a:lnTo>
                <a:lnTo>
                  <a:pt x="79273" y="27774"/>
                </a:lnTo>
                <a:lnTo>
                  <a:pt x="81559" y="33604"/>
                </a:lnTo>
                <a:lnTo>
                  <a:pt x="81559" y="45491"/>
                </a:lnTo>
                <a:lnTo>
                  <a:pt x="44069" y="45491"/>
                </a:lnTo>
                <a:lnTo>
                  <a:pt x="33682" y="46191"/>
                </a:lnTo>
                <a:lnTo>
                  <a:pt x="2692" y="69037"/>
                </a:lnTo>
                <a:lnTo>
                  <a:pt x="0" y="84210"/>
                </a:lnTo>
                <a:lnTo>
                  <a:pt x="649" y="91154"/>
                </a:lnTo>
                <a:lnTo>
                  <a:pt x="32324" y="120472"/>
                </a:lnTo>
                <a:lnTo>
                  <a:pt x="41325" y="121157"/>
                </a:lnTo>
                <a:lnTo>
                  <a:pt x="52570" y="120215"/>
                </a:lnTo>
                <a:lnTo>
                  <a:pt x="62299" y="117386"/>
                </a:lnTo>
                <a:lnTo>
                  <a:pt x="70515" y="112671"/>
                </a:lnTo>
                <a:lnTo>
                  <a:pt x="77216" y="106070"/>
                </a:lnTo>
                <a:lnTo>
                  <a:pt x="100533" y="106070"/>
                </a:lnTo>
                <a:lnTo>
                  <a:pt x="100533" y="104241"/>
                </a:lnTo>
                <a:lnTo>
                  <a:pt x="37592" y="104241"/>
                </a:lnTo>
                <a:lnTo>
                  <a:pt x="31000" y="102336"/>
                </a:lnTo>
                <a:lnTo>
                  <a:pt x="21704" y="94716"/>
                </a:lnTo>
                <a:lnTo>
                  <a:pt x="19475" y="89746"/>
                </a:lnTo>
                <a:lnTo>
                  <a:pt x="19380" y="82981"/>
                </a:lnTo>
                <a:lnTo>
                  <a:pt x="21109" y="73380"/>
                </a:lnTo>
                <a:lnTo>
                  <a:pt x="26295" y="66522"/>
                </a:lnTo>
                <a:lnTo>
                  <a:pt x="34939" y="62407"/>
                </a:lnTo>
                <a:lnTo>
                  <a:pt x="47040" y="61036"/>
                </a:lnTo>
                <a:lnTo>
                  <a:pt x="100533" y="61036"/>
                </a:lnTo>
                <a:lnTo>
                  <a:pt x="100533" y="39776"/>
                </a:lnTo>
                <a:lnTo>
                  <a:pt x="99740" y="30732"/>
                </a:lnTo>
                <a:lnTo>
                  <a:pt x="97361" y="22802"/>
                </a:lnTo>
                <a:lnTo>
                  <a:pt x="93936" y="16916"/>
                </a:lnTo>
                <a:close/>
              </a:path>
              <a:path w="100965" h="121284">
                <a:moveTo>
                  <a:pt x="100533" y="106070"/>
                </a:moveTo>
                <a:lnTo>
                  <a:pt x="82245" y="106070"/>
                </a:lnTo>
                <a:lnTo>
                  <a:pt x="82245" y="118186"/>
                </a:lnTo>
                <a:lnTo>
                  <a:pt x="100533" y="118186"/>
                </a:lnTo>
                <a:lnTo>
                  <a:pt x="100533" y="106070"/>
                </a:lnTo>
                <a:close/>
              </a:path>
              <a:path w="100965" h="121284">
                <a:moveTo>
                  <a:pt x="100533" y="61036"/>
                </a:moveTo>
                <a:lnTo>
                  <a:pt x="81559" y="61036"/>
                </a:lnTo>
                <a:lnTo>
                  <a:pt x="81559" y="71551"/>
                </a:lnTo>
                <a:lnTo>
                  <a:pt x="80902" y="78145"/>
                </a:lnTo>
                <a:lnTo>
                  <a:pt x="46126" y="104241"/>
                </a:lnTo>
                <a:lnTo>
                  <a:pt x="100533" y="104241"/>
                </a:lnTo>
                <a:lnTo>
                  <a:pt x="100533" y="61036"/>
                </a:lnTo>
                <a:close/>
              </a:path>
              <a:path w="100965" h="121284">
                <a:moveTo>
                  <a:pt x="52984" y="0"/>
                </a:moveTo>
                <a:lnTo>
                  <a:pt x="15344" y="13801"/>
                </a:lnTo>
                <a:lnTo>
                  <a:pt x="7264" y="33604"/>
                </a:lnTo>
                <a:lnTo>
                  <a:pt x="26695" y="33604"/>
                </a:lnTo>
                <a:lnTo>
                  <a:pt x="28967" y="26303"/>
                </a:lnTo>
                <a:lnTo>
                  <a:pt x="34182" y="21088"/>
                </a:lnTo>
                <a:lnTo>
                  <a:pt x="42340" y="17959"/>
                </a:lnTo>
                <a:lnTo>
                  <a:pt x="53441" y="16916"/>
                </a:lnTo>
                <a:lnTo>
                  <a:pt x="93936" y="16916"/>
                </a:lnTo>
                <a:lnTo>
                  <a:pt x="93396" y="15987"/>
                </a:lnTo>
                <a:lnTo>
                  <a:pt x="87845" y="10286"/>
                </a:lnTo>
                <a:lnTo>
                  <a:pt x="80909" y="5786"/>
                </a:lnTo>
                <a:lnTo>
                  <a:pt x="72786" y="2571"/>
                </a:lnTo>
                <a:lnTo>
                  <a:pt x="63478" y="642"/>
                </a:lnTo>
                <a:lnTo>
                  <a:pt x="52984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161219" y="1150975"/>
            <a:ext cx="104775" cy="121285"/>
          </a:xfrm>
          <a:custGeom>
            <a:avLst/>
            <a:gdLst/>
            <a:ahLst/>
            <a:cxnLst/>
            <a:rect l="l" t="t" r="r" b="b"/>
            <a:pathLst>
              <a:path w="104775" h="121284">
                <a:moveTo>
                  <a:pt x="56007" y="0"/>
                </a:moveTo>
                <a:lnTo>
                  <a:pt x="14859" y="16916"/>
                </a:lnTo>
                <a:lnTo>
                  <a:pt x="0" y="60578"/>
                </a:lnTo>
                <a:lnTo>
                  <a:pt x="935" y="73244"/>
                </a:lnTo>
                <a:lnTo>
                  <a:pt x="23152" y="111578"/>
                </a:lnTo>
                <a:lnTo>
                  <a:pt x="56007" y="121157"/>
                </a:lnTo>
                <a:lnTo>
                  <a:pt x="65401" y="120522"/>
                </a:lnTo>
                <a:lnTo>
                  <a:pt x="94983" y="104241"/>
                </a:lnTo>
                <a:lnTo>
                  <a:pt x="56007" y="104241"/>
                </a:lnTo>
                <a:lnTo>
                  <a:pt x="47434" y="103455"/>
                </a:lnTo>
                <a:lnTo>
                  <a:pt x="20002" y="69208"/>
                </a:lnTo>
                <a:lnTo>
                  <a:pt x="19431" y="60121"/>
                </a:lnTo>
                <a:lnTo>
                  <a:pt x="19995" y="51156"/>
                </a:lnTo>
                <a:lnTo>
                  <a:pt x="47341" y="17680"/>
                </a:lnTo>
                <a:lnTo>
                  <a:pt x="56007" y="16916"/>
                </a:lnTo>
                <a:lnTo>
                  <a:pt x="95135" y="16916"/>
                </a:lnTo>
                <a:lnTo>
                  <a:pt x="93990" y="15323"/>
                </a:lnTo>
                <a:lnTo>
                  <a:pt x="88353" y="9944"/>
                </a:lnTo>
                <a:lnTo>
                  <a:pt x="81660" y="5593"/>
                </a:lnTo>
                <a:lnTo>
                  <a:pt x="74037" y="2486"/>
                </a:lnTo>
                <a:lnTo>
                  <a:pt x="65486" y="621"/>
                </a:lnTo>
                <a:lnTo>
                  <a:pt x="56007" y="0"/>
                </a:lnTo>
                <a:close/>
              </a:path>
              <a:path w="104775" h="121284">
                <a:moveTo>
                  <a:pt x="104470" y="83438"/>
                </a:moveTo>
                <a:lnTo>
                  <a:pt x="85039" y="83438"/>
                </a:lnTo>
                <a:lnTo>
                  <a:pt x="81424" y="92540"/>
                </a:lnTo>
                <a:lnTo>
                  <a:pt x="75380" y="99040"/>
                </a:lnTo>
                <a:lnTo>
                  <a:pt x="66908" y="102941"/>
                </a:lnTo>
                <a:lnTo>
                  <a:pt x="56007" y="104241"/>
                </a:lnTo>
                <a:lnTo>
                  <a:pt x="94983" y="104241"/>
                </a:lnTo>
                <a:lnTo>
                  <a:pt x="98726" y="99012"/>
                </a:lnTo>
                <a:lnTo>
                  <a:pt x="102179" y="91668"/>
                </a:lnTo>
                <a:lnTo>
                  <a:pt x="104470" y="83438"/>
                </a:lnTo>
                <a:close/>
              </a:path>
              <a:path w="104775" h="121284">
                <a:moveTo>
                  <a:pt x="95135" y="16916"/>
                </a:moveTo>
                <a:lnTo>
                  <a:pt x="56007" y="16916"/>
                </a:lnTo>
                <a:lnTo>
                  <a:pt x="66093" y="18130"/>
                </a:lnTo>
                <a:lnTo>
                  <a:pt x="74180" y="21774"/>
                </a:lnTo>
                <a:lnTo>
                  <a:pt x="80267" y="27846"/>
                </a:lnTo>
                <a:lnTo>
                  <a:pt x="84353" y="36347"/>
                </a:lnTo>
                <a:lnTo>
                  <a:pt x="103784" y="36347"/>
                </a:lnTo>
                <a:lnTo>
                  <a:pt x="101705" y="28524"/>
                </a:lnTo>
                <a:lnTo>
                  <a:pt x="98440" y="21516"/>
                </a:lnTo>
                <a:lnTo>
                  <a:pt x="95135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287634" y="1150975"/>
            <a:ext cx="107314" cy="121285"/>
          </a:xfrm>
          <a:custGeom>
            <a:avLst/>
            <a:gdLst/>
            <a:ahLst/>
            <a:cxnLst/>
            <a:rect l="l" t="t" r="r" b="b"/>
            <a:pathLst>
              <a:path w="107315" h="121284">
                <a:moveTo>
                  <a:pt x="55549" y="0"/>
                </a:moveTo>
                <a:lnTo>
                  <a:pt x="14858" y="16230"/>
                </a:lnTo>
                <a:lnTo>
                  <a:pt x="0" y="59436"/>
                </a:lnTo>
                <a:lnTo>
                  <a:pt x="928" y="72509"/>
                </a:lnTo>
                <a:lnTo>
                  <a:pt x="23002" y="111513"/>
                </a:lnTo>
                <a:lnTo>
                  <a:pt x="56006" y="121158"/>
                </a:lnTo>
                <a:lnTo>
                  <a:pt x="65801" y="120557"/>
                </a:lnTo>
                <a:lnTo>
                  <a:pt x="96643" y="104241"/>
                </a:lnTo>
                <a:lnTo>
                  <a:pt x="56006" y="104241"/>
                </a:lnTo>
                <a:lnTo>
                  <a:pt x="47720" y="103520"/>
                </a:lnTo>
                <a:lnTo>
                  <a:pt x="19988" y="70173"/>
                </a:lnTo>
                <a:lnTo>
                  <a:pt x="19202" y="60350"/>
                </a:lnTo>
                <a:lnTo>
                  <a:pt x="106984" y="60350"/>
                </a:lnTo>
                <a:lnTo>
                  <a:pt x="106984" y="53721"/>
                </a:lnTo>
                <a:lnTo>
                  <a:pt x="106084" y="44119"/>
                </a:lnTo>
                <a:lnTo>
                  <a:pt x="20345" y="44119"/>
                </a:lnTo>
                <a:lnTo>
                  <a:pt x="21716" y="36195"/>
                </a:lnTo>
                <a:lnTo>
                  <a:pt x="25374" y="29679"/>
                </a:lnTo>
                <a:lnTo>
                  <a:pt x="37261" y="19469"/>
                </a:lnTo>
                <a:lnTo>
                  <a:pt x="45186" y="16916"/>
                </a:lnTo>
                <a:lnTo>
                  <a:pt x="94327" y="16916"/>
                </a:lnTo>
                <a:lnTo>
                  <a:pt x="93268" y="15430"/>
                </a:lnTo>
                <a:lnTo>
                  <a:pt x="85939" y="8679"/>
                </a:lnTo>
                <a:lnTo>
                  <a:pt x="77209" y="3857"/>
                </a:lnTo>
                <a:lnTo>
                  <a:pt x="67079" y="964"/>
                </a:lnTo>
                <a:lnTo>
                  <a:pt x="55549" y="0"/>
                </a:lnTo>
                <a:close/>
              </a:path>
              <a:path w="107315" h="121284">
                <a:moveTo>
                  <a:pt x="104927" y="86410"/>
                </a:moveTo>
                <a:lnTo>
                  <a:pt x="85267" y="86410"/>
                </a:lnTo>
                <a:lnTo>
                  <a:pt x="81381" y="94211"/>
                </a:lnTo>
                <a:lnTo>
                  <a:pt x="75209" y="99783"/>
                </a:lnTo>
                <a:lnTo>
                  <a:pt x="66751" y="103127"/>
                </a:lnTo>
                <a:lnTo>
                  <a:pt x="56006" y="104241"/>
                </a:lnTo>
                <a:lnTo>
                  <a:pt x="96643" y="104241"/>
                </a:lnTo>
                <a:lnTo>
                  <a:pt x="99526" y="100469"/>
                </a:lnTo>
                <a:lnTo>
                  <a:pt x="102834" y="93811"/>
                </a:lnTo>
                <a:lnTo>
                  <a:pt x="104927" y="86410"/>
                </a:lnTo>
                <a:close/>
              </a:path>
              <a:path w="107315" h="121284">
                <a:moveTo>
                  <a:pt x="94327" y="16916"/>
                </a:moveTo>
                <a:lnTo>
                  <a:pt x="64388" y="16916"/>
                </a:lnTo>
                <a:lnTo>
                  <a:pt x="71856" y="19507"/>
                </a:lnTo>
                <a:lnTo>
                  <a:pt x="83134" y="29870"/>
                </a:lnTo>
                <a:lnTo>
                  <a:pt x="86258" y="36347"/>
                </a:lnTo>
                <a:lnTo>
                  <a:pt x="86880" y="44119"/>
                </a:lnTo>
                <a:lnTo>
                  <a:pt x="106084" y="44119"/>
                </a:lnTo>
                <a:lnTo>
                  <a:pt x="105956" y="42755"/>
                </a:lnTo>
                <a:lnTo>
                  <a:pt x="103327" y="32718"/>
                </a:lnTo>
                <a:lnTo>
                  <a:pt x="99098" y="23610"/>
                </a:lnTo>
                <a:lnTo>
                  <a:pt x="94327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417721" y="1150975"/>
            <a:ext cx="104775" cy="121285"/>
          </a:xfrm>
          <a:custGeom>
            <a:avLst/>
            <a:gdLst/>
            <a:ahLst/>
            <a:cxnLst/>
            <a:rect l="l" t="t" r="r" b="b"/>
            <a:pathLst>
              <a:path w="104775" h="121284">
                <a:moveTo>
                  <a:pt x="56007" y="0"/>
                </a:moveTo>
                <a:lnTo>
                  <a:pt x="14846" y="16916"/>
                </a:lnTo>
                <a:lnTo>
                  <a:pt x="0" y="60578"/>
                </a:lnTo>
                <a:lnTo>
                  <a:pt x="935" y="73244"/>
                </a:lnTo>
                <a:lnTo>
                  <a:pt x="23145" y="111578"/>
                </a:lnTo>
                <a:lnTo>
                  <a:pt x="56007" y="121157"/>
                </a:lnTo>
                <a:lnTo>
                  <a:pt x="65400" y="120522"/>
                </a:lnTo>
                <a:lnTo>
                  <a:pt x="94970" y="104241"/>
                </a:lnTo>
                <a:lnTo>
                  <a:pt x="56007" y="104241"/>
                </a:lnTo>
                <a:lnTo>
                  <a:pt x="47427" y="103455"/>
                </a:lnTo>
                <a:lnTo>
                  <a:pt x="19991" y="69208"/>
                </a:lnTo>
                <a:lnTo>
                  <a:pt x="19418" y="60121"/>
                </a:lnTo>
                <a:lnTo>
                  <a:pt x="19982" y="51156"/>
                </a:lnTo>
                <a:lnTo>
                  <a:pt x="47334" y="17680"/>
                </a:lnTo>
                <a:lnTo>
                  <a:pt x="56007" y="16916"/>
                </a:lnTo>
                <a:lnTo>
                  <a:pt x="95122" y="16916"/>
                </a:lnTo>
                <a:lnTo>
                  <a:pt x="93977" y="15323"/>
                </a:lnTo>
                <a:lnTo>
                  <a:pt x="88341" y="9944"/>
                </a:lnTo>
                <a:lnTo>
                  <a:pt x="81647" y="5593"/>
                </a:lnTo>
                <a:lnTo>
                  <a:pt x="74026" y="2486"/>
                </a:lnTo>
                <a:lnTo>
                  <a:pt x="65479" y="621"/>
                </a:lnTo>
                <a:lnTo>
                  <a:pt x="56007" y="0"/>
                </a:lnTo>
                <a:close/>
              </a:path>
              <a:path w="104775" h="121284">
                <a:moveTo>
                  <a:pt x="104470" y="83438"/>
                </a:moveTo>
                <a:lnTo>
                  <a:pt x="85039" y="83438"/>
                </a:lnTo>
                <a:lnTo>
                  <a:pt x="81422" y="92540"/>
                </a:lnTo>
                <a:lnTo>
                  <a:pt x="75376" y="99040"/>
                </a:lnTo>
                <a:lnTo>
                  <a:pt x="66903" y="102941"/>
                </a:lnTo>
                <a:lnTo>
                  <a:pt x="56007" y="104241"/>
                </a:lnTo>
                <a:lnTo>
                  <a:pt x="94970" y="104241"/>
                </a:lnTo>
                <a:lnTo>
                  <a:pt x="98715" y="99012"/>
                </a:lnTo>
                <a:lnTo>
                  <a:pt x="102171" y="91668"/>
                </a:lnTo>
                <a:lnTo>
                  <a:pt x="104470" y="83438"/>
                </a:lnTo>
                <a:close/>
              </a:path>
              <a:path w="104775" h="121284">
                <a:moveTo>
                  <a:pt x="95122" y="16916"/>
                </a:moveTo>
                <a:lnTo>
                  <a:pt x="56007" y="16916"/>
                </a:lnTo>
                <a:lnTo>
                  <a:pt x="66086" y="18130"/>
                </a:lnTo>
                <a:lnTo>
                  <a:pt x="74169" y="21774"/>
                </a:lnTo>
                <a:lnTo>
                  <a:pt x="80254" y="27846"/>
                </a:lnTo>
                <a:lnTo>
                  <a:pt x="84340" y="36347"/>
                </a:lnTo>
                <a:lnTo>
                  <a:pt x="103784" y="36347"/>
                </a:lnTo>
                <a:lnTo>
                  <a:pt x="101698" y="28524"/>
                </a:lnTo>
                <a:lnTo>
                  <a:pt x="98429" y="21516"/>
                </a:lnTo>
                <a:lnTo>
                  <a:pt x="95122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544137" y="1150975"/>
            <a:ext cx="104775" cy="121285"/>
          </a:xfrm>
          <a:custGeom>
            <a:avLst/>
            <a:gdLst/>
            <a:ahLst/>
            <a:cxnLst/>
            <a:rect l="l" t="t" r="r" b="b"/>
            <a:pathLst>
              <a:path w="104775" h="121284">
                <a:moveTo>
                  <a:pt x="56007" y="0"/>
                </a:moveTo>
                <a:lnTo>
                  <a:pt x="14859" y="16916"/>
                </a:lnTo>
                <a:lnTo>
                  <a:pt x="0" y="60578"/>
                </a:lnTo>
                <a:lnTo>
                  <a:pt x="935" y="73244"/>
                </a:lnTo>
                <a:lnTo>
                  <a:pt x="23152" y="111578"/>
                </a:lnTo>
                <a:lnTo>
                  <a:pt x="56007" y="121157"/>
                </a:lnTo>
                <a:lnTo>
                  <a:pt x="65401" y="120522"/>
                </a:lnTo>
                <a:lnTo>
                  <a:pt x="94983" y="104241"/>
                </a:lnTo>
                <a:lnTo>
                  <a:pt x="56007" y="104241"/>
                </a:lnTo>
                <a:lnTo>
                  <a:pt x="47427" y="103455"/>
                </a:lnTo>
                <a:lnTo>
                  <a:pt x="20002" y="69208"/>
                </a:lnTo>
                <a:lnTo>
                  <a:pt x="19431" y="60121"/>
                </a:lnTo>
                <a:lnTo>
                  <a:pt x="19995" y="51156"/>
                </a:lnTo>
                <a:lnTo>
                  <a:pt x="47339" y="17680"/>
                </a:lnTo>
                <a:lnTo>
                  <a:pt x="56007" y="16916"/>
                </a:lnTo>
                <a:lnTo>
                  <a:pt x="95129" y="16916"/>
                </a:lnTo>
                <a:lnTo>
                  <a:pt x="93984" y="15323"/>
                </a:lnTo>
                <a:lnTo>
                  <a:pt x="88353" y="9944"/>
                </a:lnTo>
                <a:lnTo>
                  <a:pt x="81660" y="5593"/>
                </a:lnTo>
                <a:lnTo>
                  <a:pt x="74037" y="2486"/>
                </a:lnTo>
                <a:lnTo>
                  <a:pt x="65486" y="621"/>
                </a:lnTo>
                <a:lnTo>
                  <a:pt x="56007" y="0"/>
                </a:lnTo>
                <a:close/>
              </a:path>
              <a:path w="104775" h="121284">
                <a:moveTo>
                  <a:pt x="104470" y="83438"/>
                </a:moveTo>
                <a:lnTo>
                  <a:pt x="85039" y="83438"/>
                </a:lnTo>
                <a:lnTo>
                  <a:pt x="81422" y="92540"/>
                </a:lnTo>
                <a:lnTo>
                  <a:pt x="75376" y="99040"/>
                </a:lnTo>
                <a:lnTo>
                  <a:pt x="66903" y="102941"/>
                </a:lnTo>
                <a:lnTo>
                  <a:pt x="56007" y="104241"/>
                </a:lnTo>
                <a:lnTo>
                  <a:pt x="94983" y="104241"/>
                </a:lnTo>
                <a:lnTo>
                  <a:pt x="98726" y="99012"/>
                </a:lnTo>
                <a:lnTo>
                  <a:pt x="102179" y="91668"/>
                </a:lnTo>
                <a:lnTo>
                  <a:pt x="104470" y="83438"/>
                </a:lnTo>
                <a:close/>
              </a:path>
              <a:path w="104775" h="121284">
                <a:moveTo>
                  <a:pt x="95129" y="16916"/>
                </a:moveTo>
                <a:lnTo>
                  <a:pt x="56007" y="16916"/>
                </a:lnTo>
                <a:lnTo>
                  <a:pt x="66088" y="18130"/>
                </a:lnTo>
                <a:lnTo>
                  <a:pt x="74175" y="21774"/>
                </a:lnTo>
                <a:lnTo>
                  <a:pt x="80265" y="27846"/>
                </a:lnTo>
                <a:lnTo>
                  <a:pt x="84353" y="36347"/>
                </a:lnTo>
                <a:lnTo>
                  <a:pt x="103784" y="36347"/>
                </a:lnTo>
                <a:lnTo>
                  <a:pt x="101703" y="28524"/>
                </a:lnTo>
                <a:lnTo>
                  <a:pt x="98436" y="21516"/>
                </a:lnTo>
                <a:lnTo>
                  <a:pt x="95129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677638" y="1153947"/>
            <a:ext cx="102870" cy="115570"/>
          </a:xfrm>
          <a:custGeom>
            <a:avLst/>
            <a:gdLst/>
            <a:ahLst/>
            <a:cxnLst/>
            <a:rect l="l" t="t" r="r" b="b"/>
            <a:pathLst>
              <a:path w="102870" h="115569">
                <a:moveTo>
                  <a:pt x="18973" y="0"/>
                </a:moveTo>
                <a:lnTo>
                  <a:pt x="0" y="0"/>
                </a:lnTo>
                <a:lnTo>
                  <a:pt x="0" y="115214"/>
                </a:lnTo>
                <a:lnTo>
                  <a:pt x="27431" y="115214"/>
                </a:lnTo>
                <a:lnTo>
                  <a:pt x="42466" y="89154"/>
                </a:lnTo>
                <a:lnTo>
                  <a:pt x="18973" y="89154"/>
                </a:lnTo>
                <a:lnTo>
                  <a:pt x="18973" y="0"/>
                </a:lnTo>
                <a:close/>
              </a:path>
              <a:path w="102870" h="115569">
                <a:moveTo>
                  <a:pt x="102869" y="26060"/>
                </a:moveTo>
                <a:lnTo>
                  <a:pt x="83896" y="26060"/>
                </a:lnTo>
                <a:lnTo>
                  <a:pt x="83896" y="115214"/>
                </a:lnTo>
                <a:lnTo>
                  <a:pt x="102869" y="115214"/>
                </a:lnTo>
                <a:lnTo>
                  <a:pt x="102869" y="26060"/>
                </a:lnTo>
                <a:close/>
              </a:path>
              <a:path w="102870" h="115569">
                <a:moveTo>
                  <a:pt x="102869" y="0"/>
                </a:moveTo>
                <a:lnTo>
                  <a:pt x="74523" y="0"/>
                </a:lnTo>
                <a:lnTo>
                  <a:pt x="24002" y="89154"/>
                </a:lnTo>
                <a:lnTo>
                  <a:pt x="42466" y="89154"/>
                </a:lnTo>
                <a:lnTo>
                  <a:pt x="78866" y="26060"/>
                </a:lnTo>
                <a:lnTo>
                  <a:pt x="102869" y="26060"/>
                </a:lnTo>
                <a:lnTo>
                  <a:pt x="102869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0817999" y="1150975"/>
            <a:ext cx="156845" cy="121285"/>
          </a:xfrm>
          <a:custGeom>
            <a:avLst/>
            <a:gdLst/>
            <a:ahLst/>
            <a:cxnLst/>
            <a:rect l="l" t="t" r="r" b="b"/>
            <a:pathLst>
              <a:path w="156845" h="121284">
                <a:moveTo>
                  <a:pt x="64922" y="67437"/>
                </a:moveTo>
                <a:lnTo>
                  <a:pt x="45491" y="67437"/>
                </a:lnTo>
                <a:lnTo>
                  <a:pt x="47313" y="78681"/>
                </a:lnTo>
                <a:lnTo>
                  <a:pt x="70230" y="112671"/>
                </a:lnTo>
                <a:lnTo>
                  <a:pt x="100812" y="121157"/>
                </a:lnTo>
                <a:lnTo>
                  <a:pt x="112956" y="120079"/>
                </a:lnTo>
                <a:lnTo>
                  <a:pt x="123786" y="116843"/>
                </a:lnTo>
                <a:lnTo>
                  <a:pt x="133302" y="111449"/>
                </a:lnTo>
                <a:lnTo>
                  <a:pt x="141130" y="104241"/>
                </a:lnTo>
                <a:lnTo>
                  <a:pt x="100812" y="104241"/>
                </a:lnTo>
                <a:lnTo>
                  <a:pt x="92525" y="103448"/>
                </a:lnTo>
                <a:lnTo>
                  <a:pt x="65050" y="69372"/>
                </a:lnTo>
                <a:lnTo>
                  <a:pt x="64922" y="67437"/>
                </a:lnTo>
                <a:close/>
              </a:path>
              <a:path w="156845" h="121284">
                <a:moveTo>
                  <a:pt x="19202" y="2971"/>
                </a:moveTo>
                <a:lnTo>
                  <a:pt x="0" y="2971"/>
                </a:lnTo>
                <a:lnTo>
                  <a:pt x="0" y="118186"/>
                </a:lnTo>
                <a:lnTo>
                  <a:pt x="19202" y="118186"/>
                </a:lnTo>
                <a:lnTo>
                  <a:pt x="19202" y="67437"/>
                </a:lnTo>
                <a:lnTo>
                  <a:pt x="64922" y="67437"/>
                </a:lnTo>
                <a:lnTo>
                  <a:pt x="64465" y="60578"/>
                </a:lnTo>
                <a:lnTo>
                  <a:pt x="65050" y="51785"/>
                </a:lnTo>
                <a:lnTo>
                  <a:pt x="65325" y="50520"/>
                </a:lnTo>
                <a:lnTo>
                  <a:pt x="19202" y="50520"/>
                </a:lnTo>
                <a:lnTo>
                  <a:pt x="19202" y="2971"/>
                </a:lnTo>
                <a:close/>
              </a:path>
              <a:path w="156845" h="121284">
                <a:moveTo>
                  <a:pt x="141130" y="16916"/>
                </a:moveTo>
                <a:lnTo>
                  <a:pt x="100812" y="16916"/>
                </a:lnTo>
                <a:lnTo>
                  <a:pt x="109099" y="17709"/>
                </a:lnTo>
                <a:lnTo>
                  <a:pt x="116357" y="20088"/>
                </a:lnTo>
                <a:lnTo>
                  <a:pt x="137159" y="60578"/>
                </a:lnTo>
                <a:lnTo>
                  <a:pt x="136574" y="69372"/>
                </a:lnTo>
                <a:lnTo>
                  <a:pt x="109099" y="103448"/>
                </a:lnTo>
                <a:lnTo>
                  <a:pt x="100812" y="104241"/>
                </a:lnTo>
                <a:lnTo>
                  <a:pt x="141130" y="104241"/>
                </a:lnTo>
                <a:lnTo>
                  <a:pt x="156590" y="60578"/>
                </a:lnTo>
                <a:lnTo>
                  <a:pt x="155648" y="48098"/>
                </a:lnTo>
                <a:lnTo>
                  <a:pt x="152819" y="36718"/>
                </a:lnTo>
                <a:lnTo>
                  <a:pt x="148104" y="26439"/>
                </a:lnTo>
                <a:lnTo>
                  <a:pt x="141503" y="17259"/>
                </a:lnTo>
                <a:lnTo>
                  <a:pt x="141130" y="16916"/>
                </a:lnTo>
                <a:close/>
              </a:path>
              <a:path w="156845" h="121284">
                <a:moveTo>
                  <a:pt x="100812" y="0"/>
                </a:moveTo>
                <a:lnTo>
                  <a:pt x="63436" y="13944"/>
                </a:lnTo>
                <a:lnTo>
                  <a:pt x="46177" y="50520"/>
                </a:lnTo>
                <a:lnTo>
                  <a:pt x="65325" y="50520"/>
                </a:lnTo>
                <a:lnTo>
                  <a:pt x="66808" y="43691"/>
                </a:lnTo>
                <a:lnTo>
                  <a:pt x="69737" y="36297"/>
                </a:lnTo>
                <a:lnTo>
                  <a:pt x="100812" y="16916"/>
                </a:lnTo>
                <a:lnTo>
                  <a:pt x="141130" y="16916"/>
                </a:lnTo>
                <a:lnTo>
                  <a:pt x="133302" y="9708"/>
                </a:lnTo>
                <a:lnTo>
                  <a:pt x="123786" y="4314"/>
                </a:lnTo>
                <a:lnTo>
                  <a:pt x="112956" y="1078"/>
                </a:lnTo>
                <a:lnTo>
                  <a:pt x="100812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1068545" y="1153947"/>
            <a:ext cx="102870" cy="115570"/>
          </a:xfrm>
          <a:custGeom>
            <a:avLst/>
            <a:gdLst/>
            <a:ahLst/>
            <a:cxnLst/>
            <a:rect l="l" t="t" r="r" b="b"/>
            <a:pathLst>
              <a:path w="102870" h="115569">
                <a:moveTo>
                  <a:pt x="18973" y="0"/>
                </a:moveTo>
                <a:lnTo>
                  <a:pt x="0" y="0"/>
                </a:lnTo>
                <a:lnTo>
                  <a:pt x="0" y="115214"/>
                </a:lnTo>
                <a:lnTo>
                  <a:pt x="27431" y="115214"/>
                </a:lnTo>
                <a:lnTo>
                  <a:pt x="42466" y="89154"/>
                </a:lnTo>
                <a:lnTo>
                  <a:pt x="18973" y="89154"/>
                </a:lnTo>
                <a:lnTo>
                  <a:pt x="18973" y="0"/>
                </a:lnTo>
                <a:close/>
              </a:path>
              <a:path w="102870" h="115569">
                <a:moveTo>
                  <a:pt x="102869" y="26060"/>
                </a:moveTo>
                <a:lnTo>
                  <a:pt x="83896" y="26060"/>
                </a:lnTo>
                <a:lnTo>
                  <a:pt x="83896" y="115214"/>
                </a:lnTo>
                <a:lnTo>
                  <a:pt x="102869" y="115214"/>
                </a:lnTo>
                <a:lnTo>
                  <a:pt x="102869" y="26060"/>
                </a:lnTo>
                <a:close/>
              </a:path>
              <a:path w="102870" h="115569">
                <a:moveTo>
                  <a:pt x="102869" y="0"/>
                </a:moveTo>
                <a:lnTo>
                  <a:pt x="74523" y="0"/>
                </a:lnTo>
                <a:lnTo>
                  <a:pt x="24002" y="89154"/>
                </a:lnTo>
                <a:lnTo>
                  <a:pt x="42466" y="89154"/>
                </a:lnTo>
                <a:lnTo>
                  <a:pt x="78866" y="26060"/>
                </a:lnTo>
                <a:lnTo>
                  <a:pt x="102869" y="26060"/>
                </a:lnTo>
                <a:lnTo>
                  <a:pt x="102869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702259" y="1433525"/>
            <a:ext cx="123189" cy="115570"/>
          </a:xfrm>
          <a:custGeom>
            <a:avLst/>
            <a:gdLst/>
            <a:ahLst/>
            <a:cxnLst/>
            <a:rect l="l" t="t" r="r" b="b"/>
            <a:pathLst>
              <a:path w="123190" h="115569">
                <a:moveTo>
                  <a:pt x="30861" y="0"/>
                </a:moveTo>
                <a:lnTo>
                  <a:pt x="0" y="0"/>
                </a:lnTo>
                <a:lnTo>
                  <a:pt x="0" y="115214"/>
                </a:lnTo>
                <a:lnTo>
                  <a:pt x="18973" y="115214"/>
                </a:lnTo>
                <a:lnTo>
                  <a:pt x="18973" y="22631"/>
                </a:lnTo>
                <a:lnTo>
                  <a:pt x="43062" y="22631"/>
                </a:lnTo>
                <a:lnTo>
                  <a:pt x="30861" y="0"/>
                </a:lnTo>
                <a:close/>
              </a:path>
              <a:path w="123190" h="115569">
                <a:moveTo>
                  <a:pt x="122986" y="22631"/>
                </a:moveTo>
                <a:lnTo>
                  <a:pt x="104013" y="22631"/>
                </a:lnTo>
                <a:lnTo>
                  <a:pt x="104013" y="115214"/>
                </a:lnTo>
                <a:lnTo>
                  <a:pt x="122986" y="115214"/>
                </a:lnTo>
                <a:lnTo>
                  <a:pt x="122986" y="22631"/>
                </a:lnTo>
                <a:close/>
              </a:path>
              <a:path w="123190" h="115569">
                <a:moveTo>
                  <a:pt x="43062" y="22631"/>
                </a:moveTo>
                <a:lnTo>
                  <a:pt x="24003" y="22631"/>
                </a:lnTo>
                <a:lnTo>
                  <a:pt x="50749" y="72009"/>
                </a:lnTo>
                <a:lnTo>
                  <a:pt x="72237" y="72009"/>
                </a:lnTo>
                <a:lnTo>
                  <a:pt x="82762" y="52578"/>
                </a:lnTo>
                <a:lnTo>
                  <a:pt x="59207" y="52578"/>
                </a:lnTo>
                <a:lnTo>
                  <a:pt x="43062" y="22631"/>
                </a:lnTo>
                <a:close/>
              </a:path>
              <a:path w="123190" h="115569">
                <a:moveTo>
                  <a:pt x="122986" y="0"/>
                </a:moveTo>
                <a:lnTo>
                  <a:pt x="92583" y="0"/>
                </a:lnTo>
                <a:lnTo>
                  <a:pt x="64236" y="52578"/>
                </a:lnTo>
                <a:lnTo>
                  <a:pt x="82762" y="52578"/>
                </a:lnTo>
                <a:lnTo>
                  <a:pt x="98983" y="22631"/>
                </a:lnTo>
                <a:lnTo>
                  <a:pt x="122986" y="22631"/>
                </a:lnTo>
                <a:lnTo>
                  <a:pt x="122986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855650" y="1430553"/>
            <a:ext cx="113664" cy="121285"/>
          </a:xfrm>
          <a:custGeom>
            <a:avLst/>
            <a:gdLst/>
            <a:ahLst/>
            <a:cxnLst/>
            <a:rect l="l" t="t" r="r" b="b"/>
            <a:pathLst>
              <a:path w="113665" h="121284">
                <a:moveTo>
                  <a:pt x="56692" y="0"/>
                </a:moveTo>
                <a:lnTo>
                  <a:pt x="15201" y="17145"/>
                </a:lnTo>
                <a:lnTo>
                  <a:pt x="0" y="60579"/>
                </a:lnTo>
                <a:lnTo>
                  <a:pt x="950" y="73152"/>
                </a:lnTo>
                <a:lnTo>
                  <a:pt x="23495" y="111513"/>
                </a:lnTo>
                <a:lnTo>
                  <a:pt x="56692" y="121158"/>
                </a:lnTo>
                <a:lnTo>
                  <a:pt x="69144" y="120086"/>
                </a:lnTo>
                <a:lnTo>
                  <a:pt x="80210" y="116871"/>
                </a:lnTo>
                <a:lnTo>
                  <a:pt x="89889" y="111513"/>
                </a:lnTo>
                <a:lnTo>
                  <a:pt x="97930" y="104241"/>
                </a:lnTo>
                <a:lnTo>
                  <a:pt x="56692" y="104241"/>
                </a:lnTo>
                <a:lnTo>
                  <a:pt x="48191" y="103448"/>
                </a:lnTo>
                <a:lnTo>
                  <a:pt x="20031" y="69372"/>
                </a:lnTo>
                <a:lnTo>
                  <a:pt x="19431" y="60579"/>
                </a:lnTo>
                <a:lnTo>
                  <a:pt x="20031" y="51785"/>
                </a:lnTo>
                <a:lnTo>
                  <a:pt x="48191" y="17709"/>
                </a:lnTo>
                <a:lnTo>
                  <a:pt x="56692" y="16916"/>
                </a:lnTo>
                <a:lnTo>
                  <a:pt x="97930" y="16916"/>
                </a:lnTo>
                <a:lnTo>
                  <a:pt x="89889" y="9644"/>
                </a:lnTo>
                <a:lnTo>
                  <a:pt x="80210" y="4286"/>
                </a:lnTo>
                <a:lnTo>
                  <a:pt x="69144" y="1071"/>
                </a:lnTo>
                <a:lnTo>
                  <a:pt x="56692" y="0"/>
                </a:lnTo>
                <a:close/>
              </a:path>
              <a:path w="113665" h="121284">
                <a:moveTo>
                  <a:pt x="97930" y="16916"/>
                </a:moveTo>
                <a:lnTo>
                  <a:pt x="56692" y="16916"/>
                </a:lnTo>
                <a:lnTo>
                  <a:pt x="65193" y="17709"/>
                </a:lnTo>
                <a:lnTo>
                  <a:pt x="72637" y="20088"/>
                </a:lnTo>
                <a:lnTo>
                  <a:pt x="93954" y="60579"/>
                </a:lnTo>
                <a:lnTo>
                  <a:pt x="93354" y="69372"/>
                </a:lnTo>
                <a:lnTo>
                  <a:pt x="65193" y="103448"/>
                </a:lnTo>
                <a:lnTo>
                  <a:pt x="56692" y="104241"/>
                </a:lnTo>
                <a:lnTo>
                  <a:pt x="97930" y="104241"/>
                </a:lnTo>
                <a:lnTo>
                  <a:pt x="113385" y="60579"/>
                </a:lnTo>
                <a:lnTo>
                  <a:pt x="112435" y="48006"/>
                </a:lnTo>
                <a:lnTo>
                  <a:pt x="109585" y="36576"/>
                </a:lnTo>
                <a:lnTo>
                  <a:pt x="104834" y="26289"/>
                </a:lnTo>
                <a:lnTo>
                  <a:pt x="98183" y="17145"/>
                </a:lnTo>
                <a:lnTo>
                  <a:pt x="97930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009155" y="1450949"/>
            <a:ext cx="0" cy="97790"/>
          </a:xfrm>
          <a:custGeom>
            <a:avLst/>
            <a:gdLst/>
            <a:ahLst/>
            <a:cxnLst/>
            <a:rect l="l" t="t" r="r" b="b"/>
            <a:pathLst>
              <a:path h="97790">
                <a:moveTo>
                  <a:pt x="0" y="0"/>
                </a:moveTo>
                <a:lnTo>
                  <a:pt x="0" y="97789"/>
                </a:lnTo>
              </a:path>
            </a:pathLst>
          </a:custGeom>
          <a:ln w="1943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999440" y="1442059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410" y="0"/>
                </a:lnTo>
              </a:path>
            </a:pathLst>
          </a:custGeom>
          <a:ln w="1778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097738" y="1433525"/>
            <a:ext cx="114300" cy="161290"/>
          </a:xfrm>
          <a:custGeom>
            <a:avLst/>
            <a:gdLst/>
            <a:ahLst/>
            <a:cxnLst/>
            <a:rect l="l" t="t" r="r" b="b"/>
            <a:pathLst>
              <a:path w="114300" h="161290">
                <a:moveTo>
                  <a:pt x="20802" y="0"/>
                </a:moveTo>
                <a:lnTo>
                  <a:pt x="0" y="0"/>
                </a:lnTo>
                <a:lnTo>
                  <a:pt x="49149" y="104470"/>
                </a:lnTo>
                <a:lnTo>
                  <a:pt x="25374" y="160934"/>
                </a:lnTo>
                <a:lnTo>
                  <a:pt x="45034" y="160934"/>
                </a:lnTo>
                <a:lnTo>
                  <a:pt x="81514" y="75895"/>
                </a:lnTo>
                <a:lnTo>
                  <a:pt x="56007" y="75895"/>
                </a:lnTo>
                <a:lnTo>
                  <a:pt x="20802" y="0"/>
                </a:lnTo>
                <a:close/>
              </a:path>
              <a:path w="114300" h="161290">
                <a:moveTo>
                  <a:pt x="114071" y="0"/>
                </a:moveTo>
                <a:lnTo>
                  <a:pt x="93726" y="0"/>
                </a:lnTo>
                <a:lnTo>
                  <a:pt x="61722" y="75895"/>
                </a:lnTo>
                <a:lnTo>
                  <a:pt x="81514" y="75895"/>
                </a:lnTo>
                <a:lnTo>
                  <a:pt x="114071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272502" y="1450441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98"/>
                </a:lnTo>
              </a:path>
            </a:pathLst>
          </a:custGeom>
          <a:ln w="1943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222782" y="1441983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212" y="0"/>
                </a:lnTo>
              </a:path>
            </a:pathLst>
          </a:custGeom>
          <a:ln w="16916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411148" y="1433525"/>
            <a:ext cx="100330" cy="115570"/>
          </a:xfrm>
          <a:custGeom>
            <a:avLst/>
            <a:gdLst/>
            <a:ahLst/>
            <a:cxnLst/>
            <a:rect l="l" t="t" r="r" b="b"/>
            <a:pathLst>
              <a:path w="100329" h="115569">
                <a:moveTo>
                  <a:pt x="57149" y="0"/>
                </a:moveTo>
                <a:lnTo>
                  <a:pt x="0" y="0"/>
                </a:lnTo>
                <a:lnTo>
                  <a:pt x="0" y="115214"/>
                </a:lnTo>
                <a:lnTo>
                  <a:pt x="59207" y="115214"/>
                </a:lnTo>
                <a:lnTo>
                  <a:pt x="77009" y="113242"/>
                </a:lnTo>
                <a:lnTo>
                  <a:pt x="89725" y="107327"/>
                </a:lnTo>
                <a:lnTo>
                  <a:pt x="96359" y="98755"/>
                </a:lnTo>
                <a:lnTo>
                  <a:pt x="19202" y="98755"/>
                </a:lnTo>
                <a:lnTo>
                  <a:pt x="19202" y="64236"/>
                </a:lnTo>
                <a:lnTo>
                  <a:pt x="93593" y="64236"/>
                </a:lnTo>
                <a:lnTo>
                  <a:pt x="91325" y="61112"/>
                </a:lnTo>
                <a:lnTo>
                  <a:pt x="86791" y="58064"/>
                </a:lnTo>
                <a:lnTo>
                  <a:pt x="81152" y="56692"/>
                </a:lnTo>
                <a:lnTo>
                  <a:pt x="81152" y="51663"/>
                </a:lnTo>
                <a:lnTo>
                  <a:pt x="84658" y="49834"/>
                </a:lnTo>
                <a:lnTo>
                  <a:pt x="86742" y="47777"/>
                </a:lnTo>
                <a:lnTo>
                  <a:pt x="19202" y="47777"/>
                </a:lnTo>
                <a:lnTo>
                  <a:pt x="19202" y="16459"/>
                </a:lnTo>
                <a:lnTo>
                  <a:pt x="91975" y="16459"/>
                </a:lnTo>
                <a:lnTo>
                  <a:pt x="90335" y="12763"/>
                </a:lnTo>
                <a:lnTo>
                  <a:pt x="84010" y="7658"/>
                </a:lnTo>
                <a:lnTo>
                  <a:pt x="78774" y="4307"/>
                </a:lnTo>
                <a:lnTo>
                  <a:pt x="72551" y="1914"/>
                </a:lnTo>
                <a:lnTo>
                  <a:pt x="65343" y="478"/>
                </a:lnTo>
                <a:lnTo>
                  <a:pt x="57149" y="0"/>
                </a:lnTo>
                <a:close/>
              </a:path>
              <a:path w="100329" h="115569">
                <a:moveTo>
                  <a:pt x="93593" y="64236"/>
                </a:moveTo>
                <a:lnTo>
                  <a:pt x="58064" y="64236"/>
                </a:lnTo>
                <a:lnTo>
                  <a:pt x="67865" y="65322"/>
                </a:lnTo>
                <a:lnTo>
                  <a:pt x="74866" y="68579"/>
                </a:lnTo>
                <a:lnTo>
                  <a:pt x="79067" y="74009"/>
                </a:lnTo>
                <a:lnTo>
                  <a:pt x="80467" y="81610"/>
                </a:lnTo>
                <a:lnTo>
                  <a:pt x="79067" y="89111"/>
                </a:lnTo>
                <a:lnTo>
                  <a:pt x="74866" y="94468"/>
                </a:lnTo>
                <a:lnTo>
                  <a:pt x="67865" y="97683"/>
                </a:lnTo>
                <a:lnTo>
                  <a:pt x="58064" y="98755"/>
                </a:lnTo>
                <a:lnTo>
                  <a:pt x="96359" y="98755"/>
                </a:lnTo>
                <a:lnTo>
                  <a:pt x="97355" y="97469"/>
                </a:lnTo>
                <a:lnTo>
                  <a:pt x="99898" y="83667"/>
                </a:lnTo>
                <a:lnTo>
                  <a:pt x="99898" y="76504"/>
                </a:lnTo>
                <a:lnTo>
                  <a:pt x="98183" y="70561"/>
                </a:lnTo>
                <a:lnTo>
                  <a:pt x="93593" y="64236"/>
                </a:lnTo>
                <a:close/>
              </a:path>
              <a:path w="100329" h="115569">
                <a:moveTo>
                  <a:pt x="91975" y="16459"/>
                </a:moveTo>
                <a:lnTo>
                  <a:pt x="67817" y="16459"/>
                </a:lnTo>
                <a:lnTo>
                  <a:pt x="74066" y="21716"/>
                </a:lnTo>
                <a:lnTo>
                  <a:pt x="74066" y="36804"/>
                </a:lnTo>
                <a:lnTo>
                  <a:pt x="72580" y="40538"/>
                </a:lnTo>
                <a:lnTo>
                  <a:pt x="66636" y="46329"/>
                </a:lnTo>
                <a:lnTo>
                  <a:pt x="61874" y="47777"/>
                </a:lnTo>
                <a:lnTo>
                  <a:pt x="86742" y="47777"/>
                </a:lnTo>
                <a:lnTo>
                  <a:pt x="87591" y="46939"/>
                </a:lnTo>
                <a:lnTo>
                  <a:pt x="92316" y="39014"/>
                </a:lnTo>
                <a:lnTo>
                  <a:pt x="93497" y="34366"/>
                </a:lnTo>
                <a:lnTo>
                  <a:pt x="93497" y="19888"/>
                </a:lnTo>
                <a:lnTo>
                  <a:pt x="91975" y="16459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534135" y="1430553"/>
            <a:ext cx="113664" cy="121285"/>
          </a:xfrm>
          <a:custGeom>
            <a:avLst/>
            <a:gdLst/>
            <a:ahLst/>
            <a:cxnLst/>
            <a:rect l="l" t="t" r="r" b="b"/>
            <a:pathLst>
              <a:path w="113665" h="121284">
                <a:moveTo>
                  <a:pt x="56692" y="0"/>
                </a:moveTo>
                <a:lnTo>
                  <a:pt x="15201" y="17145"/>
                </a:lnTo>
                <a:lnTo>
                  <a:pt x="0" y="60579"/>
                </a:lnTo>
                <a:lnTo>
                  <a:pt x="950" y="73152"/>
                </a:lnTo>
                <a:lnTo>
                  <a:pt x="23495" y="111513"/>
                </a:lnTo>
                <a:lnTo>
                  <a:pt x="56692" y="121158"/>
                </a:lnTo>
                <a:lnTo>
                  <a:pt x="69144" y="120086"/>
                </a:lnTo>
                <a:lnTo>
                  <a:pt x="80210" y="116871"/>
                </a:lnTo>
                <a:lnTo>
                  <a:pt x="89889" y="111513"/>
                </a:lnTo>
                <a:lnTo>
                  <a:pt x="97930" y="104241"/>
                </a:lnTo>
                <a:lnTo>
                  <a:pt x="56692" y="104241"/>
                </a:lnTo>
                <a:lnTo>
                  <a:pt x="48191" y="103448"/>
                </a:lnTo>
                <a:lnTo>
                  <a:pt x="20031" y="69372"/>
                </a:lnTo>
                <a:lnTo>
                  <a:pt x="19431" y="60579"/>
                </a:lnTo>
                <a:lnTo>
                  <a:pt x="20031" y="51785"/>
                </a:lnTo>
                <a:lnTo>
                  <a:pt x="48191" y="17709"/>
                </a:lnTo>
                <a:lnTo>
                  <a:pt x="56692" y="16916"/>
                </a:lnTo>
                <a:lnTo>
                  <a:pt x="97930" y="16916"/>
                </a:lnTo>
                <a:lnTo>
                  <a:pt x="89889" y="9644"/>
                </a:lnTo>
                <a:lnTo>
                  <a:pt x="80210" y="4286"/>
                </a:lnTo>
                <a:lnTo>
                  <a:pt x="69144" y="1071"/>
                </a:lnTo>
                <a:lnTo>
                  <a:pt x="56692" y="0"/>
                </a:lnTo>
                <a:close/>
              </a:path>
              <a:path w="113665" h="121284">
                <a:moveTo>
                  <a:pt x="97930" y="16916"/>
                </a:moveTo>
                <a:lnTo>
                  <a:pt x="56692" y="16916"/>
                </a:lnTo>
                <a:lnTo>
                  <a:pt x="65193" y="17709"/>
                </a:lnTo>
                <a:lnTo>
                  <a:pt x="72637" y="20088"/>
                </a:lnTo>
                <a:lnTo>
                  <a:pt x="93954" y="60579"/>
                </a:lnTo>
                <a:lnTo>
                  <a:pt x="93354" y="69372"/>
                </a:lnTo>
                <a:lnTo>
                  <a:pt x="65193" y="103448"/>
                </a:lnTo>
                <a:lnTo>
                  <a:pt x="56692" y="104241"/>
                </a:lnTo>
                <a:lnTo>
                  <a:pt x="97930" y="104241"/>
                </a:lnTo>
                <a:lnTo>
                  <a:pt x="113385" y="60579"/>
                </a:lnTo>
                <a:lnTo>
                  <a:pt x="112435" y="48006"/>
                </a:lnTo>
                <a:lnTo>
                  <a:pt x="109585" y="36576"/>
                </a:lnTo>
                <a:lnTo>
                  <a:pt x="104834" y="26289"/>
                </a:lnTo>
                <a:lnTo>
                  <a:pt x="98183" y="17145"/>
                </a:lnTo>
                <a:lnTo>
                  <a:pt x="97930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70837" y="1430553"/>
            <a:ext cx="104775" cy="121285"/>
          </a:xfrm>
          <a:custGeom>
            <a:avLst/>
            <a:gdLst/>
            <a:ahLst/>
            <a:cxnLst/>
            <a:rect l="l" t="t" r="r" b="b"/>
            <a:pathLst>
              <a:path w="104775" h="121284">
                <a:moveTo>
                  <a:pt x="56007" y="0"/>
                </a:moveTo>
                <a:lnTo>
                  <a:pt x="14859" y="16916"/>
                </a:lnTo>
                <a:lnTo>
                  <a:pt x="0" y="60578"/>
                </a:lnTo>
                <a:lnTo>
                  <a:pt x="935" y="73244"/>
                </a:lnTo>
                <a:lnTo>
                  <a:pt x="23152" y="111578"/>
                </a:lnTo>
                <a:lnTo>
                  <a:pt x="56007" y="121157"/>
                </a:lnTo>
                <a:lnTo>
                  <a:pt x="65401" y="120522"/>
                </a:lnTo>
                <a:lnTo>
                  <a:pt x="94983" y="104241"/>
                </a:lnTo>
                <a:lnTo>
                  <a:pt x="56007" y="104241"/>
                </a:lnTo>
                <a:lnTo>
                  <a:pt x="47434" y="103455"/>
                </a:lnTo>
                <a:lnTo>
                  <a:pt x="20002" y="69208"/>
                </a:lnTo>
                <a:lnTo>
                  <a:pt x="19431" y="60121"/>
                </a:lnTo>
                <a:lnTo>
                  <a:pt x="19995" y="51156"/>
                </a:lnTo>
                <a:lnTo>
                  <a:pt x="47341" y="17680"/>
                </a:lnTo>
                <a:lnTo>
                  <a:pt x="56007" y="16916"/>
                </a:lnTo>
                <a:lnTo>
                  <a:pt x="95135" y="16916"/>
                </a:lnTo>
                <a:lnTo>
                  <a:pt x="93990" y="15323"/>
                </a:lnTo>
                <a:lnTo>
                  <a:pt x="88353" y="9944"/>
                </a:lnTo>
                <a:lnTo>
                  <a:pt x="81660" y="5593"/>
                </a:lnTo>
                <a:lnTo>
                  <a:pt x="74037" y="2486"/>
                </a:lnTo>
                <a:lnTo>
                  <a:pt x="65486" y="621"/>
                </a:lnTo>
                <a:lnTo>
                  <a:pt x="56007" y="0"/>
                </a:lnTo>
                <a:close/>
              </a:path>
              <a:path w="104775" h="121284">
                <a:moveTo>
                  <a:pt x="104470" y="83438"/>
                </a:moveTo>
                <a:lnTo>
                  <a:pt x="85039" y="83438"/>
                </a:lnTo>
                <a:lnTo>
                  <a:pt x="81424" y="92540"/>
                </a:lnTo>
                <a:lnTo>
                  <a:pt x="75380" y="99040"/>
                </a:lnTo>
                <a:lnTo>
                  <a:pt x="66908" y="102941"/>
                </a:lnTo>
                <a:lnTo>
                  <a:pt x="56007" y="104241"/>
                </a:lnTo>
                <a:lnTo>
                  <a:pt x="94983" y="104241"/>
                </a:lnTo>
                <a:lnTo>
                  <a:pt x="98726" y="99012"/>
                </a:lnTo>
                <a:lnTo>
                  <a:pt x="102179" y="91668"/>
                </a:lnTo>
                <a:lnTo>
                  <a:pt x="104470" y="83438"/>
                </a:lnTo>
                <a:close/>
              </a:path>
              <a:path w="104775" h="121284">
                <a:moveTo>
                  <a:pt x="95135" y="16916"/>
                </a:moveTo>
                <a:lnTo>
                  <a:pt x="56007" y="16916"/>
                </a:lnTo>
                <a:lnTo>
                  <a:pt x="66093" y="18130"/>
                </a:lnTo>
                <a:lnTo>
                  <a:pt x="74180" y="21774"/>
                </a:lnTo>
                <a:lnTo>
                  <a:pt x="80267" y="27846"/>
                </a:lnTo>
                <a:lnTo>
                  <a:pt x="84353" y="36347"/>
                </a:lnTo>
                <a:lnTo>
                  <a:pt x="103784" y="36347"/>
                </a:lnTo>
                <a:lnTo>
                  <a:pt x="101705" y="28524"/>
                </a:lnTo>
                <a:lnTo>
                  <a:pt x="98440" y="21516"/>
                </a:lnTo>
                <a:lnTo>
                  <a:pt x="95135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814056" y="1450949"/>
            <a:ext cx="0" cy="97790"/>
          </a:xfrm>
          <a:custGeom>
            <a:avLst/>
            <a:gdLst/>
            <a:ahLst/>
            <a:cxnLst/>
            <a:rect l="l" t="t" r="r" b="b"/>
            <a:pathLst>
              <a:path h="97790">
                <a:moveTo>
                  <a:pt x="0" y="0"/>
                </a:moveTo>
                <a:lnTo>
                  <a:pt x="0" y="97789"/>
                </a:lnTo>
              </a:path>
            </a:pathLst>
          </a:custGeom>
          <a:ln w="1943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804340" y="144205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726" y="0"/>
                </a:lnTo>
              </a:path>
            </a:pathLst>
          </a:custGeom>
          <a:ln w="1778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896352" y="1450441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98"/>
                </a:lnTo>
              </a:path>
            </a:pathLst>
          </a:custGeom>
          <a:ln w="1943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936471" y="1430553"/>
            <a:ext cx="113664" cy="121285"/>
          </a:xfrm>
          <a:custGeom>
            <a:avLst/>
            <a:gdLst/>
            <a:ahLst/>
            <a:cxnLst/>
            <a:rect l="l" t="t" r="r" b="b"/>
            <a:pathLst>
              <a:path w="113665" h="121284">
                <a:moveTo>
                  <a:pt x="56705" y="0"/>
                </a:moveTo>
                <a:lnTo>
                  <a:pt x="15201" y="17145"/>
                </a:lnTo>
                <a:lnTo>
                  <a:pt x="0" y="60579"/>
                </a:lnTo>
                <a:lnTo>
                  <a:pt x="950" y="73152"/>
                </a:lnTo>
                <a:lnTo>
                  <a:pt x="23495" y="111513"/>
                </a:lnTo>
                <a:lnTo>
                  <a:pt x="56705" y="121158"/>
                </a:lnTo>
                <a:lnTo>
                  <a:pt x="69149" y="120086"/>
                </a:lnTo>
                <a:lnTo>
                  <a:pt x="80211" y="116871"/>
                </a:lnTo>
                <a:lnTo>
                  <a:pt x="89890" y="111513"/>
                </a:lnTo>
                <a:lnTo>
                  <a:pt x="97930" y="104241"/>
                </a:lnTo>
                <a:lnTo>
                  <a:pt x="56705" y="104241"/>
                </a:lnTo>
                <a:lnTo>
                  <a:pt x="48197" y="103448"/>
                </a:lnTo>
                <a:lnTo>
                  <a:pt x="20031" y="69372"/>
                </a:lnTo>
                <a:lnTo>
                  <a:pt x="19431" y="60579"/>
                </a:lnTo>
                <a:lnTo>
                  <a:pt x="20031" y="51785"/>
                </a:lnTo>
                <a:lnTo>
                  <a:pt x="48197" y="17709"/>
                </a:lnTo>
                <a:lnTo>
                  <a:pt x="56705" y="16916"/>
                </a:lnTo>
                <a:lnTo>
                  <a:pt x="97930" y="16916"/>
                </a:lnTo>
                <a:lnTo>
                  <a:pt x="89890" y="9644"/>
                </a:lnTo>
                <a:lnTo>
                  <a:pt x="80211" y="4286"/>
                </a:lnTo>
                <a:lnTo>
                  <a:pt x="69149" y="1071"/>
                </a:lnTo>
                <a:lnTo>
                  <a:pt x="56705" y="0"/>
                </a:lnTo>
                <a:close/>
              </a:path>
              <a:path w="113665" h="121284">
                <a:moveTo>
                  <a:pt x="97930" y="16916"/>
                </a:moveTo>
                <a:lnTo>
                  <a:pt x="56705" y="16916"/>
                </a:lnTo>
                <a:lnTo>
                  <a:pt x="65199" y="17709"/>
                </a:lnTo>
                <a:lnTo>
                  <a:pt x="72639" y="20088"/>
                </a:lnTo>
                <a:lnTo>
                  <a:pt x="93954" y="60579"/>
                </a:lnTo>
                <a:lnTo>
                  <a:pt x="93354" y="69372"/>
                </a:lnTo>
                <a:lnTo>
                  <a:pt x="65199" y="103448"/>
                </a:lnTo>
                <a:lnTo>
                  <a:pt x="56705" y="104241"/>
                </a:lnTo>
                <a:lnTo>
                  <a:pt x="97930" y="104241"/>
                </a:lnTo>
                <a:lnTo>
                  <a:pt x="113385" y="60579"/>
                </a:lnTo>
                <a:lnTo>
                  <a:pt x="112435" y="48006"/>
                </a:lnTo>
                <a:lnTo>
                  <a:pt x="109585" y="36576"/>
                </a:lnTo>
                <a:lnTo>
                  <a:pt x="104834" y="26289"/>
                </a:lnTo>
                <a:lnTo>
                  <a:pt x="98183" y="17145"/>
                </a:lnTo>
                <a:lnTo>
                  <a:pt x="97930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067230" y="1433525"/>
            <a:ext cx="114935" cy="115570"/>
          </a:xfrm>
          <a:custGeom>
            <a:avLst/>
            <a:gdLst/>
            <a:ahLst/>
            <a:cxnLst/>
            <a:rect l="l" t="t" r="r" b="b"/>
            <a:pathLst>
              <a:path w="114934" h="115569">
                <a:moveTo>
                  <a:pt x="114757" y="0"/>
                </a:moveTo>
                <a:lnTo>
                  <a:pt x="26517" y="0"/>
                </a:lnTo>
                <a:lnTo>
                  <a:pt x="26506" y="45034"/>
                </a:lnTo>
                <a:lnTo>
                  <a:pt x="26188" y="58285"/>
                </a:lnTo>
                <a:lnTo>
                  <a:pt x="11963" y="96926"/>
                </a:lnTo>
                <a:lnTo>
                  <a:pt x="0" y="96926"/>
                </a:lnTo>
                <a:lnTo>
                  <a:pt x="0" y="115214"/>
                </a:lnTo>
                <a:lnTo>
                  <a:pt x="3886" y="115214"/>
                </a:lnTo>
                <a:lnTo>
                  <a:pt x="13980" y="114242"/>
                </a:lnTo>
                <a:lnTo>
                  <a:pt x="42205" y="78238"/>
                </a:lnTo>
                <a:lnTo>
                  <a:pt x="44577" y="45034"/>
                </a:lnTo>
                <a:lnTo>
                  <a:pt x="44577" y="16916"/>
                </a:lnTo>
                <a:lnTo>
                  <a:pt x="114757" y="16916"/>
                </a:lnTo>
                <a:lnTo>
                  <a:pt x="114757" y="0"/>
                </a:lnTo>
                <a:close/>
              </a:path>
              <a:path w="114934" h="115569">
                <a:moveTo>
                  <a:pt x="114757" y="16916"/>
                </a:moveTo>
                <a:lnTo>
                  <a:pt x="95110" y="16916"/>
                </a:lnTo>
                <a:lnTo>
                  <a:pt x="95110" y="115214"/>
                </a:lnTo>
                <a:lnTo>
                  <a:pt x="114757" y="115214"/>
                </a:lnTo>
                <a:lnTo>
                  <a:pt x="114757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219249" y="1433525"/>
            <a:ext cx="97155" cy="115570"/>
          </a:xfrm>
          <a:custGeom>
            <a:avLst/>
            <a:gdLst/>
            <a:ahLst/>
            <a:cxnLst/>
            <a:rect l="l" t="t" r="r" b="b"/>
            <a:pathLst>
              <a:path w="97154" h="115569">
                <a:moveTo>
                  <a:pt x="19443" y="0"/>
                </a:moveTo>
                <a:lnTo>
                  <a:pt x="0" y="0"/>
                </a:lnTo>
                <a:lnTo>
                  <a:pt x="0" y="115214"/>
                </a:lnTo>
                <a:lnTo>
                  <a:pt x="53492" y="115214"/>
                </a:lnTo>
                <a:lnTo>
                  <a:pt x="63300" y="114578"/>
                </a:lnTo>
                <a:lnTo>
                  <a:pt x="91176" y="98298"/>
                </a:lnTo>
                <a:lnTo>
                  <a:pt x="19443" y="98298"/>
                </a:lnTo>
                <a:lnTo>
                  <a:pt x="19443" y="54864"/>
                </a:lnTo>
                <a:lnTo>
                  <a:pt x="91033" y="54864"/>
                </a:lnTo>
                <a:lnTo>
                  <a:pt x="90561" y="53992"/>
                </a:lnTo>
                <a:lnTo>
                  <a:pt x="53492" y="38404"/>
                </a:lnTo>
                <a:lnTo>
                  <a:pt x="19443" y="38404"/>
                </a:lnTo>
                <a:lnTo>
                  <a:pt x="19443" y="0"/>
                </a:lnTo>
                <a:close/>
              </a:path>
              <a:path w="97154" h="115569">
                <a:moveTo>
                  <a:pt x="91033" y="54864"/>
                </a:moveTo>
                <a:lnTo>
                  <a:pt x="60350" y="54864"/>
                </a:lnTo>
                <a:lnTo>
                  <a:pt x="67208" y="56692"/>
                </a:lnTo>
                <a:lnTo>
                  <a:pt x="75437" y="64008"/>
                </a:lnTo>
                <a:lnTo>
                  <a:pt x="77508" y="69418"/>
                </a:lnTo>
                <a:lnTo>
                  <a:pt x="77508" y="83743"/>
                </a:lnTo>
                <a:lnTo>
                  <a:pt x="75437" y="89154"/>
                </a:lnTo>
                <a:lnTo>
                  <a:pt x="67208" y="96469"/>
                </a:lnTo>
                <a:lnTo>
                  <a:pt x="60350" y="98298"/>
                </a:lnTo>
                <a:lnTo>
                  <a:pt x="91176" y="98298"/>
                </a:lnTo>
                <a:lnTo>
                  <a:pt x="94097" y="92840"/>
                </a:lnTo>
                <a:lnTo>
                  <a:pt x="96219" y="85217"/>
                </a:lnTo>
                <a:lnTo>
                  <a:pt x="96926" y="76581"/>
                </a:lnTo>
                <a:lnTo>
                  <a:pt x="96219" y="68051"/>
                </a:lnTo>
                <a:lnTo>
                  <a:pt x="94097" y="60521"/>
                </a:lnTo>
                <a:lnTo>
                  <a:pt x="91033" y="54864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333561" y="1430553"/>
            <a:ext cx="99695" cy="121285"/>
          </a:xfrm>
          <a:custGeom>
            <a:avLst/>
            <a:gdLst/>
            <a:ahLst/>
            <a:cxnLst/>
            <a:rect l="l" t="t" r="r" b="b"/>
            <a:pathLst>
              <a:path w="99695" h="121284">
                <a:moveTo>
                  <a:pt x="18745" y="85496"/>
                </a:moveTo>
                <a:lnTo>
                  <a:pt x="0" y="85496"/>
                </a:lnTo>
                <a:lnTo>
                  <a:pt x="2014" y="93483"/>
                </a:lnTo>
                <a:lnTo>
                  <a:pt x="31307" y="118814"/>
                </a:lnTo>
                <a:lnTo>
                  <a:pt x="51892" y="121158"/>
                </a:lnTo>
                <a:lnTo>
                  <a:pt x="62484" y="120536"/>
                </a:lnTo>
                <a:lnTo>
                  <a:pt x="93667" y="104241"/>
                </a:lnTo>
                <a:lnTo>
                  <a:pt x="51892" y="104241"/>
                </a:lnTo>
                <a:lnTo>
                  <a:pt x="39526" y="103070"/>
                </a:lnTo>
                <a:lnTo>
                  <a:pt x="29879" y="99555"/>
                </a:lnTo>
                <a:lnTo>
                  <a:pt x="22952" y="93697"/>
                </a:lnTo>
                <a:lnTo>
                  <a:pt x="18745" y="85496"/>
                </a:lnTo>
                <a:close/>
              </a:path>
              <a:path w="99695" h="121284">
                <a:moveTo>
                  <a:pt x="90899" y="16916"/>
                </a:moveTo>
                <a:lnTo>
                  <a:pt x="58597" y="16916"/>
                </a:lnTo>
                <a:lnTo>
                  <a:pt x="64731" y="18440"/>
                </a:lnTo>
                <a:lnTo>
                  <a:pt x="74015" y="24536"/>
                </a:lnTo>
                <a:lnTo>
                  <a:pt x="76352" y="28879"/>
                </a:lnTo>
                <a:lnTo>
                  <a:pt x="76352" y="39395"/>
                </a:lnTo>
                <a:lnTo>
                  <a:pt x="74548" y="43357"/>
                </a:lnTo>
                <a:lnTo>
                  <a:pt x="67386" y="49453"/>
                </a:lnTo>
                <a:lnTo>
                  <a:pt x="61721" y="50977"/>
                </a:lnTo>
                <a:lnTo>
                  <a:pt x="34505" y="50977"/>
                </a:lnTo>
                <a:lnTo>
                  <a:pt x="34505" y="67894"/>
                </a:lnTo>
                <a:lnTo>
                  <a:pt x="64007" y="67894"/>
                </a:lnTo>
                <a:lnTo>
                  <a:pt x="70510" y="69380"/>
                </a:lnTo>
                <a:lnTo>
                  <a:pt x="78282" y="75323"/>
                </a:lnTo>
                <a:lnTo>
                  <a:pt x="80238" y="79781"/>
                </a:lnTo>
                <a:lnTo>
                  <a:pt x="80238" y="91821"/>
                </a:lnTo>
                <a:lnTo>
                  <a:pt x="77635" y="96431"/>
                </a:lnTo>
                <a:lnTo>
                  <a:pt x="67284" y="102679"/>
                </a:lnTo>
                <a:lnTo>
                  <a:pt x="60426" y="104241"/>
                </a:lnTo>
                <a:lnTo>
                  <a:pt x="93667" y="104241"/>
                </a:lnTo>
                <a:lnTo>
                  <a:pt x="96496" y="100041"/>
                </a:lnTo>
                <a:lnTo>
                  <a:pt x="98882" y="93483"/>
                </a:lnTo>
                <a:lnTo>
                  <a:pt x="99669" y="86410"/>
                </a:lnTo>
                <a:lnTo>
                  <a:pt x="99669" y="79095"/>
                </a:lnTo>
                <a:lnTo>
                  <a:pt x="98107" y="73266"/>
                </a:lnTo>
                <a:lnTo>
                  <a:pt x="91846" y="64579"/>
                </a:lnTo>
                <a:lnTo>
                  <a:pt x="87922" y="61722"/>
                </a:lnTo>
                <a:lnTo>
                  <a:pt x="83210" y="60350"/>
                </a:lnTo>
                <a:lnTo>
                  <a:pt x="83210" y="55321"/>
                </a:lnTo>
                <a:lnTo>
                  <a:pt x="86702" y="53949"/>
                </a:lnTo>
                <a:lnTo>
                  <a:pt x="89636" y="51244"/>
                </a:lnTo>
                <a:lnTo>
                  <a:pt x="94360" y="43167"/>
                </a:lnTo>
                <a:lnTo>
                  <a:pt x="95554" y="38100"/>
                </a:lnTo>
                <a:lnTo>
                  <a:pt x="95554" y="32004"/>
                </a:lnTo>
                <a:lnTo>
                  <a:pt x="94817" y="25431"/>
                </a:lnTo>
                <a:lnTo>
                  <a:pt x="92605" y="19431"/>
                </a:lnTo>
                <a:lnTo>
                  <a:pt x="90899" y="16916"/>
                </a:lnTo>
                <a:close/>
              </a:path>
              <a:path w="99695" h="121284">
                <a:moveTo>
                  <a:pt x="51434" y="0"/>
                </a:moveTo>
                <a:lnTo>
                  <a:pt x="13139" y="14173"/>
                </a:lnTo>
                <a:lnTo>
                  <a:pt x="4571" y="34747"/>
                </a:lnTo>
                <a:lnTo>
                  <a:pt x="23088" y="34747"/>
                </a:lnTo>
                <a:lnTo>
                  <a:pt x="24447" y="28498"/>
                </a:lnTo>
                <a:lnTo>
                  <a:pt x="27381" y="23964"/>
                </a:lnTo>
                <a:lnTo>
                  <a:pt x="36385" y="18326"/>
                </a:lnTo>
                <a:lnTo>
                  <a:pt x="42735" y="16916"/>
                </a:lnTo>
                <a:lnTo>
                  <a:pt x="90899" y="16916"/>
                </a:lnTo>
                <a:lnTo>
                  <a:pt x="88921" y="14001"/>
                </a:lnTo>
                <a:lnTo>
                  <a:pt x="83769" y="9144"/>
                </a:lnTo>
                <a:lnTo>
                  <a:pt x="77332" y="5143"/>
                </a:lnTo>
                <a:lnTo>
                  <a:pt x="69797" y="2286"/>
                </a:lnTo>
                <a:lnTo>
                  <a:pt x="61164" y="571"/>
                </a:lnTo>
                <a:lnTo>
                  <a:pt x="51434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457234" y="1430553"/>
            <a:ext cx="113664" cy="121285"/>
          </a:xfrm>
          <a:custGeom>
            <a:avLst/>
            <a:gdLst/>
            <a:ahLst/>
            <a:cxnLst/>
            <a:rect l="l" t="t" r="r" b="b"/>
            <a:pathLst>
              <a:path w="113665" h="121284">
                <a:moveTo>
                  <a:pt x="56692" y="0"/>
                </a:moveTo>
                <a:lnTo>
                  <a:pt x="15189" y="17145"/>
                </a:lnTo>
                <a:lnTo>
                  <a:pt x="0" y="60579"/>
                </a:lnTo>
                <a:lnTo>
                  <a:pt x="949" y="73152"/>
                </a:lnTo>
                <a:lnTo>
                  <a:pt x="23490" y="111513"/>
                </a:lnTo>
                <a:lnTo>
                  <a:pt x="56692" y="121158"/>
                </a:lnTo>
                <a:lnTo>
                  <a:pt x="69144" y="120086"/>
                </a:lnTo>
                <a:lnTo>
                  <a:pt x="80210" y="116871"/>
                </a:lnTo>
                <a:lnTo>
                  <a:pt x="89889" y="111513"/>
                </a:lnTo>
                <a:lnTo>
                  <a:pt x="97930" y="104241"/>
                </a:lnTo>
                <a:lnTo>
                  <a:pt x="56692" y="104241"/>
                </a:lnTo>
                <a:lnTo>
                  <a:pt x="48191" y="103448"/>
                </a:lnTo>
                <a:lnTo>
                  <a:pt x="20031" y="69372"/>
                </a:lnTo>
                <a:lnTo>
                  <a:pt x="19431" y="60579"/>
                </a:lnTo>
                <a:lnTo>
                  <a:pt x="20031" y="51785"/>
                </a:lnTo>
                <a:lnTo>
                  <a:pt x="48191" y="17709"/>
                </a:lnTo>
                <a:lnTo>
                  <a:pt x="56692" y="16916"/>
                </a:lnTo>
                <a:lnTo>
                  <a:pt x="97930" y="16916"/>
                </a:lnTo>
                <a:lnTo>
                  <a:pt x="89889" y="9644"/>
                </a:lnTo>
                <a:lnTo>
                  <a:pt x="80210" y="4286"/>
                </a:lnTo>
                <a:lnTo>
                  <a:pt x="69144" y="1071"/>
                </a:lnTo>
                <a:lnTo>
                  <a:pt x="56692" y="0"/>
                </a:lnTo>
                <a:close/>
              </a:path>
              <a:path w="113665" h="121284">
                <a:moveTo>
                  <a:pt x="97930" y="16916"/>
                </a:moveTo>
                <a:lnTo>
                  <a:pt x="56692" y="16916"/>
                </a:lnTo>
                <a:lnTo>
                  <a:pt x="65193" y="17709"/>
                </a:lnTo>
                <a:lnTo>
                  <a:pt x="72637" y="20088"/>
                </a:lnTo>
                <a:lnTo>
                  <a:pt x="93954" y="60579"/>
                </a:lnTo>
                <a:lnTo>
                  <a:pt x="93354" y="69372"/>
                </a:lnTo>
                <a:lnTo>
                  <a:pt x="65193" y="103448"/>
                </a:lnTo>
                <a:lnTo>
                  <a:pt x="56692" y="104241"/>
                </a:lnTo>
                <a:lnTo>
                  <a:pt x="97930" y="104241"/>
                </a:lnTo>
                <a:lnTo>
                  <a:pt x="113385" y="60579"/>
                </a:lnTo>
                <a:lnTo>
                  <a:pt x="112435" y="48006"/>
                </a:lnTo>
                <a:lnTo>
                  <a:pt x="109585" y="36576"/>
                </a:lnTo>
                <a:lnTo>
                  <a:pt x="104834" y="26289"/>
                </a:lnTo>
                <a:lnTo>
                  <a:pt x="98183" y="17145"/>
                </a:lnTo>
                <a:lnTo>
                  <a:pt x="97930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601023" y="1433525"/>
            <a:ext cx="100330" cy="115570"/>
          </a:xfrm>
          <a:custGeom>
            <a:avLst/>
            <a:gdLst/>
            <a:ahLst/>
            <a:cxnLst/>
            <a:rect l="l" t="t" r="r" b="b"/>
            <a:pathLst>
              <a:path w="100329" h="115569">
                <a:moveTo>
                  <a:pt x="57149" y="0"/>
                </a:moveTo>
                <a:lnTo>
                  <a:pt x="0" y="0"/>
                </a:lnTo>
                <a:lnTo>
                  <a:pt x="0" y="115214"/>
                </a:lnTo>
                <a:lnTo>
                  <a:pt x="59207" y="115214"/>
                </a:lnTo>
                <a:lnTo>
                  <a:pt x="77009" y="113242"/>
                </a:lnTo>
                <a:lnTo>
                  <a:pt x="89725" y="107327"/>
                </a:lnTo>
                <a:lnTo>
                  <a:pt x="96359" y="98755"/>
                </a:lnTo>
                <a:lnTo>
                  <a:pt x="19202" y="98755"/>
                </a:lnTo>
                <a:lnTo>
                  <a:pt x="19202" y="64236"/>
                </a:lnTo>
                <a:lnTo>
                  <a:pt x="93580" y="64236"/>
                </a:lnTo>
                <a:lnTo>
                  <a:pt x="91312" y="61112"/>
                </a:lnTo>
                <a:lnTo>
                  <a:pt x="86791" y="58064"/>
                </a:lnTo>
                <a:lnTo>
                  <a:pt x="81152" y="56692"/>
                </a:lnTo>
                <a:lnTo>
                  <a:pt x="81152" y="51663"/>
                </a:lnTo>
                <a:lnTo>
                  <a:pt x="84658" y="49834"/>
                </a:lnTo>
                <a:lnTo>
                  <a:pt x="86742" y="47777"/>
                </a:lnTo>
                <a:lnTo>
                  <a:pt x="19202" y="47777"/>
                </a:lnTo>
                <a:lnTo>
                  <a:pt x="19202" y="16459"/>
                </a:lnTo>
                <a:lnTo>
                  <a:pt x="91975" y="16459"/>
                </a:lnTo>
                <a:lnTo>
                  <a:pt x="90335" y="12763"/>
                </a:lnTo>
                <a:lnTo>
                  <a:pt x="83997" y="7658"/>
                </a:lnTo>
                <a:lnTo>
                  <a:pt x="78761" y="4307"/>
                </a:lnTo>
                <a:lnTo>
                  <a:pt x="72540" y="1914"/>
                </a:lnTo>
                <a:lnTo>
                  <a:pt x="65336" y="478"/>
                </a:lnTo>
                <a:lnTo>
                  <a:pt x="57149" y="0"/>
                </a:lnTo>
                <a:close/>
              </a:path>
              <a:path w="100329" h="115569">
                <a:moveTo>
                  <a:pt x="93580" y="64236"/>
                </a:moveTo>
                <a:lnTo>
                  <a:pt x="58064" y="64236"/>
                </a:lnTo>
                <a:lnTo>
                  <a:pt x="67865" y="65322"/>
                </a:lnTo>
                <a:lnTo>
                  <a:pt x="74866" y="68579"/>
                </a:lnTo>
                <a:lnTo>
                  <a:pt x="79067" y="74009"/>
                </a:lnTo>
                <a:lnTo>
                  <a:pt x="80467" y="81610"/>
                </a:lnTo>
                <a:lnTo>
                  <a:pt x="79067" y="89111"/>
                </a:lnTo>
                <a:lnTo>
                  <a:pt x="74866" y="94468"/>
                </a:lnTo>
                <a:lnTo>
                  <a:pt x="67865" y="97683"/>
                </a:lnTo>
                <a:lnTo>
                  <a:pt x="58064" y="98755"/>
                </a:lnTo>
                <a:lnTo>
                  <a:pt x="96359" y="98755"/>
                </a:lnTo>
                <a:lnTo>
                  <a:pt x="97355" y="97469"/>
                </a:lnTo>
                <a:lnTo>
                  <a:pt x="99898" y="83667"/>
                </a:lnTo>
                <a:lnTo>
                  <a:pt x="99898" y="76504"/>
                </a:lnTo>
                <a:lnTo>
                  <a:pt x="98170" y="70561"/>
                </a:lnTo>
                <a:lnTo>
                  <a:pt x="93580" y="64236"/>
                </a:lnTo>
                <a:close/>
              </a:path>
              <a:path w="100329" h="115569">
                <a:moveTo>
                  <a:pt x="91975" y="16459"/>
                </a:moveTo>
                <a:lnTo>
                  <a:pt x="67817" y="16459"/>
                </a:lnTo>
                <a:lnTo>
                  <a:pt x="74066" y="21716"/>
                </a:lnTo>
                <a:lnTo>
                  <a:pt x="74066" y="36804"/>
                </a:lnTo>
                <a:lnTo>
                  <a:pt x="72567" y="40538"/>
                </a:lnTo>
                <a:lnTo>
                  <a:pt x="66624" y="46329"/>
                </a:lnTo>
                <a:lnTo>
                  <a:pt x="61861" y="47777"/>
                </a:lnTo>
                <a:lnTo>
                  <a:pt x="86742" y="47777"/>
                </a:lnTo>
                <a:lnTo>
                  <a:pt x="87591" y="46939"/>
                </a:lnTo>
                <a:lnTo>
                  <a:pt x="92303" y="39014"/>
                </a:lnTo>
                <a:lnTo>
                  <a:pt x="93497" y="34366"/>
                </a:lnTo>
                <a:lnTo>
                  <a:pt x="93497" y="19888"/>
                </a:lnTo>
                <a:lnTo>
                  <a:pt x="91975" y="16459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722232" y="1430553"/>
            <a:ext cx="100965" cy="121285"/>
          </a:xfrm>
          <a:custGeom>
            <a:avLst/>
            <a:gdLst/>
            <a:ahLst/>
            <a:cxnLst/>
            <a:rect l="l" t="t" r="r" b="b"/>
            <a:pathLst>
              <a:path w="100965" h="121284">
                <a:moveTo>
                  <a:pt x="93936" y="16916"/>
                </a:moveTo>
                <a:lnTo>
                  <a:pt x="63042" y="16916"/>
                </a:lnTo>
                <a:lnTo>
                  <a:pt x="70129" y="19088"/>
                </a:lnTo>
                <a:lnTo>
                  <a:pt x="79273" y="27774"/>
                </a:lnTo>
                <a:lnTo>
                  <a:pt x="81559" y="33604"/>
                </a:lnTo>
                <a:lnTo>
                  <a:pt x="81559" y="45491"/>
                </a:lnTo>
                <a:lnTo>
                  <a:pt x="44069" y="45491"/>
                </a:lnTo>
                <a:lnTo>
                  <a:pt x="33682" y="46191"/>
                </a:lnTo>
                <a:lnTo>
                  <a:pt x="2692" y="69037"/>
                </a:lnTo>
                <a:lnTo>
                  <a:pt x="0" y="84210"/>
                </a:lnTo>
                <a:lnTo>
                  <a:pt x="649" y="91154"/>
                </a:lnTo>
                <a:lnTo>
                  <a:pt x="32324" y="120472"/>
                </a:lnTo>
                <a:lnTo>
                  <a:pt x="41325" y="121157"/>
                </a:lnTo>
                <a:lnTo>
                  <a:pt x="52570" y="120215"/>
                </a:lnTo>
                <a:lnTo>
                  <a:pt x="62299" y="117386"/>
                </a:lnTo>
                <a:lnTo>
                  <a:pt x="70515" y="112671"/>
                </a:lnTo>
                <a:lnTo>
                  <a:pt x="77216" y="106070"/>
                </a:lnTo>
                <a:lnTo>
                  <a:pt x="100533" y="106070"/>
                </a:lnTo>
                <a:lnTo>
                  <a:pt x="100533" y="104241"/>
                </a:lnTo>
                <a:lnTo>
                  <a:pt x="37592" y="104241"/>
                </a:lnTo>
                <a:lnTo>
                  <a:pt x="31000" y="102336"/>
                </a:lnTo>
                <a:lnTo>
                  <a:pt x="21704" y="94716"/>
                </a:lnTo>
                <a:lnTo>
                  <a:pt x="19475" y="89746"/>
                </a:lnTo>
                <a:lnTo>
                  <a:pt x="19380" y="82981"/>
                </a:lnTo>
                <a:lnTo>
                  <a:pt x="21109" y="73380"/>
                </a:lnTo>
                <a:lnTo>
                  <a:pt x="26295" y="66522"/>
                </a:lnTo>
                <a:lnTo>
                  <a:pt x="34939" y="62407"/>
                </a:lnTo>
                <a:lnTo>
                  <a:pt x="47040" y="61036"/>
                </a:lnTo>
                <a:lnTo>
                  <a:pt x="100533" y="61036"/>
                </a:lnTo>
                <a:lnTo>
                  <a:pt x="100533" y="39776"/>
                </a:lnTo>
                <a:lnTo>
                  <a:pt x="99740" y="30732"/>
                </a:lnTo>
                <a:lnTo>
                  <a:pt x="97361" y="22802"/>
                </a:lnTo>
                <a:lnTo>
                  <a:pt x="93936" y="16916"/>
                </a:lnTo>
                <a:close/>
              </a:path>
              <a:path w="100965" h="121284">
                <a:moveTo>
                  <a:pt x="100533" y="106070"/>
                </a:moveTo>
                <a:lnTo>
                  <a:pt x="82245" y="106070"/>
                </a:lnTo>
                <a:lnTo>
                  <a:pt x="82245" y="118186"/>
                </a:lnTo>
                <a:lnTo>
                  <a:pt x="100533" y="118186"/>
                </a:lnTo>
                <a:lnTo>
                  <a:pt x="100533" y="106070"/>
                </a:lnTo>
                <a:close/>
              </a:path>
              <a:path w="100965" h="121284">
                <a:moveTo>
                  <a:pt x="100533" y="61036"/>
                </a:moveTo>
                <a:lnTo>
                  <a:pt x="81559" y="61036"/>
                </a:lnTo>
                <a:lnTo>
                  <a:pt x="81559" y="71551"/>
                </a:lnTo>
                <a:lnTo>
                  <a:pt x="80902" y="78145"/>
                </a:lnTo>
                <a:lnTo>
                  <a:pt x="46126" y="104241"/>
                </a:lnTo>
                <a:lnTo>
                  <a:pt x="100533" y="104241"/>
                </a:lnTo>
                <a:lnTo>
                  <a:pt x="100533" y="61036"/>
                </a:lnTo>
                <a:close/>
              </a:path>
              <a:path w="100965" h="121284">
                <a:moveTo>
                  <a:pt x="52984" y="0"/>
                </a:moveTo>
                <a:lnTo>
                  <a:pt x="15344" y="13801"/>
                </a:lnTo>
                <a:lnTo>
                  <a:pt x="7264" y="33604"/>
                </a:lnTo>
                <a:lnTo>
                  <a:pt x="26695" y="33604"/>
                </a:lnTo>
                <a:lnTo>
                  <a:pt x="28967" y="26303"/>
                </a:lnTo>
                <a:lnTo>
                  <a:pt x="34182" y="21088"/>
                </a:lnTo>
                <a:lnTo>
                  <a:pt x="42340" y="17959"/>
                </a:lnTo>
                <a:lnTo>
                  <a:pt x="53441" y="16916"/>
                </a:lnTo>
                <a:lnTo>
                  <a:pt x="93936" y="16916"/>
                </a:lnTo>
                <a:lnTo>
                  <a:pt x="93396" y="15987"/>
                </a:lnTo>
                <a:lnTo>
                  <a:pt x="87845" y="10286"/>
                </a:lnTo>
                <a:lnTo>
                  <a:pt x="80909" y="5786"/>
                </a:lnTo>
                <a:lnTo>
                  <a:pt x="72786" y="2571"/>
                </a:lnTo>
                <a:lnTo>
                  <a:pt x="63478" y="642"/>
                </a:lnTo>
                <a:lnTo>
                  <a:pt x="52984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896260" y="1450441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98"/>
                </a:lnTo>
              </a:path>
            </a:pathLst>
          </a:custGeom>
          <a:ln w="1943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846540" y="1441983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212" y="0"/>
                </a:lnTo>
              </a:path>
            </a:pathLst>
          </a:custGeom>
          <a:ln w="16916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971356" y="1433525"/>
            <a:ext cx="97155" cy="115570"/>
          </a:xfrm>
          <a:custGeom>
            <a:avLst/>
            <a:gdLst/>
            <a:ahLst/>
            <a:cxnLst/>
            <a:rect l="l" t="t" r="r" b="b"/>
            <a:pathLst>
              <a:path w="97154" h="115569">
                <a:moveTo>
                  <a:pt x="19430" y="0"/>
                </a:moveTo>
                <a:lnTo>
                  <a:pt x="0" y="0"/>
                </a:lnTo>
                <a:lnTo>
                  <a:pt x="0" y="115214"/>
                </a:lnTo>
                <a:lnTo>
                  <a:pt x="53492" y="115214"/>
                </a:lnTo>
                <a:lnTo>
                  <a:pt x="63300" y="114578"/>
                </a:lnTo>
                <a:lnTo>
                  <a:pt x="91176" y="98298"/>
                </a:lnTo>
                <a:lnTo>
                  <a:pt x="19430" y="98298"/>
                </a:lnTo>
                <a:lnTo>
                  <a:pt x="19430" y="54864"/>
                </a:lnTo>
                <a:lnTo>
                  <a:pt x="91033" y="54864"/>
                </a:lnTo>
                <a:lnTo>
                  <a:pt x="90561" y="53992"/>
                </a:lnTo>
                <a:lnTo>
                  <a:pt x="53492" y="38404"/>
                </a:lnTo>
                <a:lnTo>
                  <a:pt x="19430" y="38404"/>
                </a:lnTo>
                <a:lnTo>
                  <a:pt x="19430" y="0"/>
                </a:lnTo>
                <a:close/>
              </a:path>
              <a:path w="97154" h="115569">
                <a:moveTo>
                  <a:pt x="91033" y="54864"/>
                </a:moveTo>
                <a:lnTo>
                  <a:pt x="60350" y="54864"/>
                </a:lnTo>
                <a:lnTo>
                  <a:pt x="67208" y="56692"/>
                </a:lnTo>
                <a:lnTo>
                  <a:pt x="75437" y="64008"/>
                </a:lnTo>
                <a:lnTo>
                  <a:pt x="77495" y="69418"/>
                </a:lnTo>
                <a:lnTo>
                  <a:pt x="77495" y="83743"/>
                </a:lnTo>
                <a:lnTo>
                  <a:pt x="75437" y="89154"/>
                </a:lnTo>
                <a:lnTo>
                  <a:pt x="67208" y="96469"/>
                </a:lnTo>
                <a:lnTo>
                  <a:pt x="60350" y="98298"/>
                </a:lnTo>
                <a:lnTo>
                  <a:pt x="91176" y="98298"/>
                </a:lnTo>
                <a:lnTo>
                  <a:pt x="94097" y="92840"/>
                </a:lnTo>
                <a:lnTo>
                  <a:pt x="96219" y="85217"/>
                </a:lnTo>
                <a:lnTo>
                  <a:pt x="96926" y="76581"/>
                </a:lnTo>
                <a:lnTo>
                  <a:pt x="96219" y="68051"/>
                </a:lnTo>
                <a:lnTo>
                  <a:pt x="94097" y="60521"/>
                </a:lnTo>
                <a:lnTo>
                  <a:pt x="91033" y="54864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088856" y="1430553"/>
            <a:ext cx="104775" cy="121285"/>
          </a:xfrm>
          <a:custGeom>
            <a:avLst/>
            <a:gdLst/>
            <a:ahLst/>
            <a:cxnLst/>
            <a:rect l="l" t="t" r="r" b="b"/>
            <a:pathLst>
              <a:path w="104775" h="121284">
                <a:moveTo>
                  <a:pt x="56007" y="0"/>
                </a:moveTo>
                <a:lnTo>
                  <a:pt x="14859" y="16916"/>
                </a:lnTo>
                <a:lnTo>
                  <a:pt x="0" y="60578"/>
                </a:lnTo>
                <a:lnTo>
                  <a:pt x="935" y="73244"/>
                </a:lnTo>
                <a:lnTo>
                  <a:pt x="23152" y="111578"/>
                </a:lnTo>
                <a:lnTo>
                  <a:pt x="56007" y="121157"/>
                </a:lnTo>
                <a:lnTo>
                  <a:pt x="65401" y="120522"/>
                </a:lnTo>
                <a:lnTo>
                  <a:pt x="94983" y="104241"/>
                </a:lnTo>
                <a:lnTo>
                  <a:pt x="56007" y="104241"/>
                </a:lnTo>
                <a:lnTo>
                  <a:pt x="47434" y="103455"/>
                </a:lnTo>
                <a:lnTo>
                  <a:pt x="20002" y="69208"/>
                </a:lnTo>
                <a:lnTo>
                  <a:pt x="19431" y="60121"/>
                </a:lnTo>
                <a:lnTo>
                  <a:pt x="19995" y="51156"/>
                </a:lnTo>
                <a:lnTo>
                  <a:pt x="47341" y="17680"/>
                </a:lnTo>
                <a:lnTo>
                  <a:pt x="56007" y="16916"/>
                </a:lnTo>
                <a:lnTo>
                  <a:pt x="95135" y="16916"/>
                </a:lnTo>
                <a:lnTo>
                  <a:pt x="93990" y="15323"/>
                </a:lnTo>
                <a:lnTo>
                  <a:pt x="88353" y="9944"/>
                </a:lnTo>
                <a:lnTo>
                  <a:pt x="81660" y="5593"/>
                </a:lnTo>
                <a:lnTo>
                  <a:pt x="74037" y="2486"/>
                </a:lnTo>
                <a:lnTo>
                  <a:pt x="65486" y="621"/>
                </a:lnTo>
                <a:lnTo>
                  <a:pt x="56007" y="0"/>
                </a:lnTo>
                <a:close/>
              </a:path>
              <a:path w="104775" h="121284">
                <a:moveTo>
                  <a:pt x="104470" y="83438"/>
                </a:moveTo>
                <a:lnTo>
                  <a:pt x="85039" y="83438"/>
                </a:lnTo>
                <a:lnTo>
                  <a:pt x="81424" y="92540"/>
                </a:lnTo>
                <a:lnTo>
                  <a:pt x="75380" y="99040"/>
                </a:lnTo>
                <a:lnTo>
                  <a:pt x="66908" y="102941"/>
                </a:lnTo>
                <a:lnTo>
                  <a:pt x="56007" y="104241"/>
                </a:lnTo>
                <a:lnTo>
                  <a:pt x="94983" y="104241"/>
                </a:lnTo>
                <a:lnTo>
                  <a:pt x="98726" y="99012"/>
                </a:lnTo>
                <a:lnTo>
                  <a:pt x="102179" y="91668"/>
                </a:lnTo>
                <a:lnTo>
                  <a:pt x="104470" y="83438"/>
                </a:lnTo>
                <a:close/>
              </a:path>
              <a:path w="104775" h="121284">
                <a:moveTo>
                  <a:pt x="95135" y="16916"/>
                </a:moveTo>
                <a:lnTo>
                  <a:pt x="56007" y="16916"/>
                </a:lnTo>
                <a:lnTo>
                  <a:pt x="66093" y="18130"/>
                </a:lnTo>
                <a:lnTo>
                  <a:pt x="74180" y="21774"/>
                </a:lnTo>
                <a:lnTo>
                  <a:pt x="80267" y="27846"/>
                </a:lnTo>
                <a:lnTo>
                  <a:pt x="84353" y="36347"/>
                </a:lnTo>
                <a:lnTo>
                  <a:pt x="103784" y="36347"/>
                </a:lnTo>
                <a:lnTo>
                  <a:pt x="101705" y="28524"/>
                </a:lnTo>
                <a:lnTo>
                  <a:pt x="98440" y="21516"/>
                </a:lnTo>
                <a:lnTo>
                  <a:pt x="95135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217558" y="1433525"/>
            <a:ext cx="99695" cy="115570"/>
          </a:xfrm>
          <a:custGeom>
            <a:avLst/>
            <a:gdLst/>
            <a:ahLst/>
            <a:cxnLst/>
            <a:rect l="l" t="t" r="r" b="b"/>
            <a:pathLst>
              <a:path w="99695" h="115569">
                <a:moveTo>
                  <a:pt x="99441" y="0"/>
                </a:moveTo>
                <a:lnTo>
                  <a:pt x="42062" y="0"/>
                </a:lnTo>
                <a:lnTo>
                  <a:pt x="32811" y="571"/>
                </a:lnTo>
                <a:lnTo>
                  <a:pt x="2250" y="27103"/>
                </a:lnTo>
                <a:lnTo>
                  <a:pt x="1600" y="34975"/>
                </a:lnTo>
                <a:lnTo>
                  <a:pt x="2714" y="45005"/>
                </a:lnTo>
                <a:lnTo>
                  <a:pt x="6057" y="53378"/>
                </a:lnTo>
                <a:lnTo>
                  <a:pt x="11630" y="60093"/>
                </a:lnTo>
                <a:lnTo>
                  <a:pt x="19431" y="65151"/>
                </a:lnTo>
                <a:lnTo>
                  <a:pt x="0" y="115214"/>
                </a:lnTo>
                <a:lnTo>
                  <a:pt x="20345" y="115214"/>
                </a:lnTo>
                <a:lnTo>
                  <a:pt x="37719" y="69494"/>
                </a:lnTo>
                <a:lnTo>
                  <a:pt x="99441" y="69494"/>
                </a:lnTo>
                <a:lnTo>
                  <a:pt x="99441" y="53263"/>
                </a:lnTo>
                <a:lnTo>
                  <a:pt x="35737" y="53263"/>
                </a:lnTo>
                <a:lnTo>
                  <a:pt x="29794" y="51739"/>
                </a:lnTo>
                <a:lnTo>
                  <a:pt x="22783" y="45643"/>
                </a:lnTo>
                <a:lnTo>
                  <a:pt x="21031" y="41148"/>
                </a:lnTo>
                <a:lnTo>
                  <a:pt x="21031" y="29108"/>
                </a:lnTo>
                <a:lnTo>
                  <a:pt x="22783" y="24460"/>
                </a:lnTo>
                <a:lnTo>
                  <a:pt x="29794" y="18059"/>
                </a:lnTo>
                <a:lnTo>
                  <a:pt x="35737" y="16459"/>
                </a:lnTo>
                <a:lnTo>
                  <a:pt x="99441" y="16459"/>
                </a:lnTo>
                <a:lnTo>
                  <a:pt x="99441" y="0"/>
                </a:lnTo>
                <a:close/>
              </a:path>
              <a:path w="99695" h="115569">
                <a:moveTo>
                  <a:pt x="99441" y="69494"/>
                </a:moveTo>
                <a:lnTo>
                  <a:pt x="37719" y="69494"/>
                </a:lnTo>
                <a:lnTo>
                  <a:pt x="39395" y="69646"/>
                </a:lnTo>
                <a:lnTo>
                  <a:pt x="79781" y="69723"/>
                </a:lnTo>
                <a:lnTo>
                  <a:pt x="79781" y="115214"/>
                </a:lnTo>
                <a:lnTo>
                  <a:pt x="99441" y="115214"/>
                </a:lnTo>
                <a:lnTo>
                  <a:pt x="99441" y="69494"/>
                </a:lnTo>
                <a:close/>
              </a:path>
              <a:path w="99695" h="115569">
                <a:moveTo>
                  <a:pt x="99441" y="16459"/>
                </a:moveTo>
                <a:lnTo>
                  <a:pt x="79781" y="16459"/>
                </a:lnTo>
                <a:lnTo>
                  <a:pt x="79781" y="53263"/>
                </a:lnTo>
                <a:lnTo>
                  <a:pt x="99441" y="53263"/>
                </a:lnTo>
                <a:lnTo>
                  <a:pt x="99441" y="16459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427527" y="1450949"/>
            <a:ext cx="0" cy="97790"/>
          </a:xfrm>
          <a:custGeom>
            <a:avLst/>
            <a:gdLst/>
            <a:ahLst/>
            <a:cxnLst/>
            <a:rect l="l" t="t" r="r" b="b"/>
            <a:pathLst>
              <a:path h="97790">
                <a:moveTo>
                  <a:pt x="0" y="0"/>
                </a:moveTo>
                <a:lnTo>
                  <a:pt x="0" y="97789"/>
                </a:lnTo>
              </a:path>
            </a:pathLst>
          </a:custGeom>
          <a:ln w="1943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417811" y="144205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726" y="0"/>
                </a:lnTo>
              </a:path>
            </a:pathLst>
          </a:custGeom>
          <a:ln w="1778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509823" y="1450441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98"/>
                </a:lnTo>
              </a:path>
            </a:pathLst>
          </a:custGeom>
          <a:ln w="1943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557029" y="1430553"/>
            <a:ext cx="110489" cy="164465"/>
          </a:xfrm>
          <a:custGeom>
            <a:avLst/>
            <a:gdLst/>
            <a:ahLst/>
            <a:cxnLst/>
            <a:rect l="l" t="t" r="r" b="b"/>
            <a:pathLst>
              <a:path w="110490" h="164465">
                <a:moveTo>
                  <a:pt x="18757" y="2971"/>
                </a:moveTo>
                <a:lnTo>
                  <a:pt x="0" y="2971"/>
                </a:lnTo>
                <a:lnTo>
                  <a:pt x="0" y="163906"/>
                </a:lnTo>
                <a:lnTo>
                  <a:pt x="19443" y="163906"/>
                </a:lnTo>
                <a:lnTo>
                  <a:pt x="19443" y="105841"/>
                </a:lnTo>
                <a:lnTo>
                  <a:pt x="94982" y="105841"/>
                </a:lnTo>
                <a:lnTo>
                  <a:pt x="96583" y="104241"/>
                </a:lnTo>
                <a:lnTo>
                  <a:pt x="55321" y="104241"/>
                </a:lnTo>
                <a:lnTo>
                  <a:pt x="46861" y="103455"/>
                </a:lnTo>
                <a:lnTo>
                  <a:pt x="19766" y="69465"/>
                </a:lnTo>
                <a:lnTo>
                  <a:pt x="19202" y="60578"/>
                </a:lnTo>
                <a:lnTo>
                  <a:pt x="19766" y="51692"/>
                </a:lnTo>
                <a:lnTo>
                  <a:pt x="46861" y="17702"/>
                </a:lnTo>
                <a:lnTo>
                  <a:pt x="55321" y="16916"/>
                </a:lnTo>
                <a:lnTo>
                  <a:pt x="96357" y="16916"/>
                </a:lnTo>
                <a:lnTo>
                  <a:pt x="94777" y="15316"/>
                </a:lnTo>
                <a:lnTo>
                  <a:pt x="18757" y="15316"/>
                </a:lnTo>
                <a:lnTo>
                  <a:pt x="18757" y="2971"/>
                </a:lnTo>
                <a:close/>
              </a:path>
              <a:path w="110490" h="164465">
                <a:moveTo>
                  <a:pt x="94982" y="105841"/>
                </a:moveTo>
                <a:lnTo>
                  <a:pt x="24472" y="105841"/>
                </a:lnTo>
                <a:lnTo>
                  <a:pt x="30952" y="112542"/>
                </a:lnTo>
                <a:lnTo>
                  <a:pt x="38979" y="117328"/>
                </a:lnTo>
                <a:lnTo>
                  <a:pt x="48554" y="120200"/>
                </a:lnTo>
                <a:lnTo>
                  <a:pt x="59677" y="121157"/>
                </a:lnTo>
                <a:lnTo>
                  <a:pt x="70726" y="120100"/>
                </a:lnTo>
                <a:lnTo>
                  <a:pt x="80559" y="116928"/>
                </a:lnTo>
                <a:lnTo>
                  <a:pt x="89177" y="111642"/>
                </a:lnTo>
                <a:lnTo>
                  <a:pt x="94982" y="105841"/>
                </a:lnTo>
                <a:close/>
              </a:path>
              <a:path w="110490" h="164465">
                <a:moveTo>
                  <a:pt x="96357" y="16916"/>
                </a:moveTo>
                <a:lnTo>
                  <a:pt x="55321" y="16916"/>
                </a:lnTo>
                <a:lnTo>
                  <a:pt x="63306" y="17666"/>
                </a:lnTo>
                <a:lnTo>
                  <a:pt x="70327" y="19916"/>
                </a:lnTo>
                <a:lnTo>
                  <a:pt x="90766" y="60578"/>
                </a:lnTo>
                <a:lnTo>
                  <a:pt x="90186" y="69930"/>
                </a:lnTo>
                <a:lnTo>
                  <a:pt x="63306" y="103491"/>
                </a:lnTo>
                <a:lnTo>
                  <a:pt x="55321" y="104241"/>
                </a:lnTo>
                <a:lnTo>
                  <a:pt x="96583" y="104241"/>
                </a:lnTo>
                <a:lnTo>
                  <a:pt x="102541" y="95169"/>
                </a:lnTo>
                <a:lnTo>
                  <a:pt x="106795" y="84867"/>
                </a:lnTo>
                <a:lnTo>
                  <a:pt x="109347" y="73337"/>
                </a:lnTo>
                <a:lnTo>
                  <a:pt x="110197" y="60578"/>
                </a:lnTo>
                <a:lnTo>
                  <a:pt x="109347" y="48005"/>
                </a:lnTo>
                <a:lnTo>
                  <a:pt x="106795" y="36575"/>
                </a:lnTo>
                <a:lnTo>
                  <a:pt x="102541" y="26288"/>
                </a:lnTo>
                <a:lnTo>
                  <a:pt x="96583" y="17144"/>
                </a:lnTo>
                <a:lnTo>
                  <a:pt x="96357" y="16916"/>
                </a:lnTo>
                <a:close/>
              </a:path>
              <a:path w="110490" h="164465">
                <a:moveTo>
                  <a:pt x="59677" y="0"/>
                </a:moveTo>
                <a:lnTo>
                  <a:pt x="48597" y="957"/>
                </a:lnTo>
                <a:lnTo>
                  <a:pt x="38920" y="3829"/>
                </a:lnTo>
                <a:lnTo>
                  <a:pt x="30646" y="8615"/>
                </a:lnTo>
                <a:lnTo>
                  <a:pt x="23774" y="15316"/>
                </a:lnTo>
                <a:lnTo>
                  <a:pt x="94777" y="15316"/>
                </a:lnTo>
                <a:lnTo>
                  <a:pt x="89177" y="9644"/>
                </a:lnTo>
                <a:lnTo>
                  <a:pt x="80559" y="4286"/>
                </a:lnTo>
                <a:lnTo>
                  <a:pt x="70726" y="1071"/>
                </a:lnTo>
                <a:lnTo>
                  <a:pt x="59677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688766" y="1430553"/>
            <a:ext cx="100965" cy="121285"/>
          </a:xfrm>
          <a:custGeom>
            <a:avLst/>
            <a:gdLst/>
            <a:ahLst/>
            <a:cxnLst/>
            <a:rect l="l" t="t" r="r" b="b"/>
            <a:pathLst>
              <a:path w="100965" h="121284">
                <a:moveTo>
                  <a:pt x="93932" y="16916"/>
                </a:moveTo>
                <a:lnTo>
                  <a:pt x="63042" y="16916"/>
                </a:lnTo>
                <a:lnTo>
                  <a:pt x="70129" y="19088"/>
                </a:lnTo>
                <a:lnTo>
                  <a:pt x="79273" y="27774"/>
                </a:lnTo>
                <a:lnTo>
                  <a:pt x="81559" y="33604"/>
                </a:lnTo>
                <a:lnTo>
                  <a:pt x="81559" y="45491"/>
                </a:lnTo>
                <a:lnTo>
                  <a:pt x="44069" y="45491"/>
                </a:lnTo>
                <a:lnTo>
                  <a:pt x="33682" y="46191"/>
                </a:lnTo>
                <a:lnTo>
                  <a:pt x="2692" y="69037"/>
                </a:lnTo>
                <a:lnTo>
                  <a:pt x="0" y="84210"/>
                </a:lnTo>
                <a:lnTo>
                  <a:pt x="649" y="91154"/>
                </a:lnTo>
                <a:lnTo>
                  <a:pt x="32317" y="120472"/>
                </a:lnTo>
                <a:lnTo>
                  <a:pt x="41325" y="121157"/>
                </a:lnTo>
                <a:lnTo>
                  <a:pt x="52570" y="120215"/>
                </a:lnTo>
                <a:lnTo>
                  <a:pt x="62299" y="117386"/>
                </a:lnTo>
                <a:lnTo>
                  <a:pt x="70515" y="112671"/>
                </a:lnTo>
                <a:lnTo>
                  <a:pt x="77216" y="106070"/>
                </a:lnTo>
                <a:lnTo>
                  <a:pt x="100533" y="106070"/>
                </a:lnTo>
                <a:lnTo>
                  <a:pt x="100533" y="104241"/>
                </a:lnTo>
                <a:lnTo>
                  <a:pt x="37592" y="104241"/>
                </a:lnTo>
                <a:lnTo>
                  <a:pt x="31000" y="102336"/>
                </a:lnTo>
                <a:lnTo>
                  <a:pt x="21704" y="94716"/>
                </a:lnTo>
                <a:lnTo>
                  <a:pt x="19475" y="89746"/>
                </a:lnTo>
                <a:lnTo>
                  <a:pt x="19380" y="82981"/>
                </a:lnTo>
                <a:lnTo>
                  <a:pt x="21109" y="73380"/>
                </a:lnTo>
                <a:lnTo>
                  <a:pt x="26295" y="66522"/>
                </a:lnTo>
                <a:lnTo>
                  <a:pt x="34939" y="62407"/>
                </a:lnTo>
                <a:lnTo>
                  <a:pt x="47040" y="61036"/>
                </a:lnTo>
                <a:lnTo>
                  <a:pt x="100533" y="61036"/>
                </a:lnTo>
                <a:lnTo>
                  <a:pt x="100533" y="39776"/>
                </a:lnTo>
                <a:lnTo>
                  <a:pt x="99740" y="30732"/>
                </a:lnTo>
                <a:lnTo>
                  <a:pt x="97359" y="22802"/>
                </a:lnTo>
                <a:lnTo>
                  <a:pt x="93932" y="16916"/>
                </a:lnTo>
                <a:close/>
              </a:path>
              <a:path w="100965" h="121284">
                <a:moveTo>
                  <a:pt x="100533" y="106070"/>
                </a:moveTo>
                <a:lnTo>
                  <a:pt x="82245" y="106070"/>
                </a:lnTo>
                <a:lnTo>
                  <a:pt x="82245" y="118186"/>
                </a:lnTo>
                <a:lnTo>
                  <a:pt x="100533" y="118186"/>
                </a:lnTo>
                <a:lnTo>
                  <a:pt x="100533" y="106070"/>
                </a:lnTo>
                <a:close/>
              </a:path>
              <a:path w="100965" h="121284">
                <a:moveTo>
                  <a:pt x="100533" y="61036"/>
                </a:moveTo>
                <a:lnTo>
                  <a:pt x="81559" y="61036"/>
                </a:lnTo>
                <a:lnTo>
                  <a:pt x="81559" y="71551"/>
                </a:lnTo>
                <a:lnTo>
                  <a:pt x="80900" y="78145"/>
                </a:lnTo>
                <a:lnTo>
                  <a:pt x="46126" y="104241"/>
                </a:lnTo>
                <a:lnTo>
                  <a:pt x="100533" y="104241"/>
                </a:lnTo>
                <a:lnTo>
                  <a:pt x="100533" y="61036"/>
                </a:lnTo>
                <a:close/>
              </a:path>
              <a:path w="100965" h="121284">
                <a:moveTo>
                  <a:pt x="52984" y="0"/>
                </a:moveTo>
                <a:lnTo>
                  <a:pt x="15344" y="13801"/>
                </a:lnTo>
                <a:lnTo>
                  <a:pt x="7264" y="33604"/>
                </a:lnTo>
                <a:lnTo>
                  <a:pt x="26695" y="33604"/>
                </a:lnTo>
                <a:lnTo>
                  <a:pt x="28961" y="26303"/>
                </a:lnTo>
                <a:lnTo>
                  <a:pt x="34177" y="21088"/>
                </a:lnTo>
                <a:lnTo>
                  <a:pt x="42338" y="17959"/>
                </a:lnTo>
                <a:lnTo>
                  <a:pt x="53441" y="16916"/>
                </a:lnTo>
                <a:lnTo>
                  <a:pt x="93932" y="16916"/>
                </a:lnTo>
                <a:lnTo>
                  <a:pt x="93391" y="15987"/>
                </a:lnTo>
                <a:lnTo>
                  <a:pt x="87833" y="10286"/>
                </a:lnTo>
                <a:lnTo>
                  <a:pt x="80903" y="5786"/>
                </a:lnTo>
                <a:lnTo>
                  <a:pt x="72785" y="2571"/>
                </a:lnTo>
                <a:lnTo>
                  <a:pt x="63478" y="642"/>
                </a:lnTo>
                <a:lnTo>
                  <a:pt x="52984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824961" y="1433525"/>
            <a:ext cx="100330" cy="115570"/>
          </a:xfrm>
          <a:custGeom>
            <a:avLst/>
            <a:gdLst/>
            <a:ahLst/>
            <a:cxnLst/>
            <a:rect l="l" t="t" r="r" b="b"/>
            <a:pathLst>
              <a:path w="100329" h="115569">
                <a:moveTo>
                  <a:pt x="57149" y="0"/>
                </a:moveTo>
                <a:lnTo>
                  <a:pt x="0" y="0"/>
                </a:lnTo>
                <a:lnTo>
                  <a:pt x="0" y="115214"/>
                </a:lnTo>
                <a:lnTo>
                  <a:pt x="59207" y="115214"/>
                </a:lnTo>
                <a:lnTo>
                  <a:pt x="77009" y="113242"/>
                </a:lnTo>
                <a:lnTo>
                  <a:pt x="89725" y="107327"/>
                </a:lnTo>
                <a:lnTo>
                  <a:pt x="96359" y="98755"/>
                </a:lnTo>
                <a:lnTo>
                  <a:pt x="19202" y="98755"/>
                </a:lnTo>
                <a:lnTo>
                  <a:pt x="19202" y="64236"/>
                </a:lnTo>
                <a:lnTo>
                  <a:pt x="93593" y="64236"/>
                </a:lnTo>
                <a:lnTo>
                  <a:pt x="91325" y="61112"/>
                </a:lnTo>
                <a:lnTo>
                  <a:pt x="86791" y="58064"/>
                </a:lnTo>
                <a:lnTo>
                  <a:pt x="81152" y="56692"/>
                </a:lnTo>
                <a:lnTo>
                  <a:pt x="81152" y="51663"/>
                </a:lnTo>
                <a:lnTo>
                  <a:pt x="84658" y="49834"/>
                </a:lnTo>
                <a:lnTo>
                  <a:pt x="86742" y="47777"/>
                </a:lnTo>
                <a:lnTo>
                  <a:pt x="19202" y="47777"/>
                </a:lnTo>
                <a:lnTo>
                  <a:pt x="19202" y="16459"/>
                </a:lnTo>
                <a:lnTo>
                  <a:pt x="91975" y="16459"/>
                </a:lnTo>
                <a:lnTo>
                  <a:pt x="90335" y="12763"/>
                </a:lnTo>
                <a:lnTo>
                  <a:pt x="84010" y="7658"/>
                </a:lnTo>
                <a:lnTo>
                  <a:pt x="78774" y="4307"/>
                </a:lnTo>
                <a:lnTo>
                  <a:pt x="72551" y="1914"/>
                </a:lnTo>
                <a:lnTo>
                  <a:pt x="65343" y="478"/>
                </a:lnTo>
                <a:lnTo>
                  <a:pt x="57149" y="0"/>
                </a:lnTo>
                <a:close/>
              </a:path>
              <a:path w="100329" h="115569">
                <a:moveTo>
                  <a:pt x="93593" y="64236"/>
                </a:moveTo>
                <a:lnTo>
                  <a:pt x="58064" y="64236"/>
                </a:lnTo>
                <a:lnTo>
                  <a:pt x="67865" y="65322"/>
                </a:lnTo>
                <a:lnTo>
                  <a:pt x="74866" y="68579"/>
                </a:lnTo>
                <a:lnTo>
                  <a:pt x="79067" y="74009"/>
                </a:lnTo>
                <a:lnTo>
                  <a:pt x="80467" y="81610"/>
                </a:lnTo>
                <a:lnTo>
                  <a:pt x="79067" y="89111"/>
                </a:lnTo>
                <a:lnTo>
                  <a:pt x="74866" y="94468"/>
                </a:lnTo>
                <a:lnTo>
                  <a:pt x="67865" y="97683"/>
                </a:lnTo>
                <a:lnTo>
                  <a:pt x="58064" y="98755"/>
                </a:lnTo>
                <a:lnTo>
                  <a:pt x="96359" y="98755"/>
                </a:lnTo>
                <a:lnTo>
                  <a:pt x="97355" y="97469"/>
                </a:lnTo>
                <a:lnTo>
                  <a:pt x="99898" y="83667"/>
                </a:lnTo>
                <a:lnTo>
                  <a:pt x="99898" y="76504"/>
                </a:lnTo>
                <a:lnTo>
                  <a:pt x="98183" y="70561"/>
                </a:lnTo>
                <a:lnTo>
                  <a:pt x="93593" y="64236"/>
                </a:lnTo>
                <a:close/>
              </a:path>
              <a:path w="100329" h="115569">
                <a:moveTo>
                  <a:pt x="91975" y="16459"/>
                </a:moveTo>
                <a:lnTo>
                  <a:pt x="67817" y="16459"/>
                </a:lnTo>
                <a:lnTo>
                  <a:pt x="74066" y="21716"/>
                </a:lnTo>
                <a:lnTo>
                  <a:pt x="74066" y="36804"/>
                </a:lnTo>
                <a:lnTo>
                  <a:pt x="72580" y="40538"/>
                </a:lnTo>
                <a:lnTo>
                  <a:pt x="66636" y="46329"/>
                </a:lnTo>
                <a:lnTo>
                  <a:pt x="61874" y="47777"/>
                </a:lnTo>
                <a:lnTo>
                  <a:pt x="86742" y="47777"/>
                </a:lnTo>
                <a:lnTo>
                  <a:pt x="87591" y="46939"/>
                </a:lnTo>
                <a:lnTo>
                  <a:pt x="92316" y="39014"/>
                </a:lnTo>
                <a:lnTo>
                  <a:pt x="93497" y="34366"/>
                </a:lnTo>
                <a:lnTo>
                  <a:pt x="93497" y="19888"/>
                </a:lnTo>
                <a:lnTo>
                  <a:pt x="91975" y="16459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947947" y="1430553"/>
            <a:ext cx="113664" cy="121285"/>
          </a:xfrm>
          <a:custGeom>
            <a:avLst/>
            <a:gdLst/>
            <a:ahLst/>
            <a:cxnLst/>
            <a:rect l="l" t="t" r="r" b="b"/>
            <a:pathLst>
              <a:path w="113665" h="121284">
                <a:moveTo>
                  <a:pt x="56692" y="0"/>
                </a:moveTo>
                <a:lnTo>
                  <a:pt x="15201" y="17145"/>
                </a:lnTo>
                <a:lnTo>
                  <a:pt x="0" y="60579"/>
                </a:lnTo>
                <a:lnTo>
                  <a:pt x="950" y="73152"/>
                </a:lnTo>
                <a:lnTo>
                  <a:pt x="23495" y="111513"/>
                </a:lnTo>
                <a:lnTo>
                  <a:pt x="56692" y="121158"/>
                </a:lnTo>
                <a:lnTo>
                  <a:pt x="69144" y="120086"/>
                </a:lnTo>
                <a:lnTo>
                  <a:pt x="80210" y="116871"/>
                </a:lnTo>
                <a:lnTo>
                  <a:pt x="89889" y="111513"/>
                </a:lnTo>
                <a:lnTo>
                  <a:pt x="97930" y="104241"/>
                </a:lnTo>
                <a:lnTo>
                  <a:pt x="56692" y="104241"/>
                </a:lnTo>
                <a:lnTo>
                  <a:pt x="48191" y="103448"/>
                </a:lnTo>
                <a:lnTo>
                  <a:pt x="20031" y="69372"/>
                </a:lnTo>
                <a:lnTo>
                  <a:pt x="19431" y="60579"/>
                </a:lnTo>
                <a:lnTo>
                  <a:pt x="20031" y="51785"/>
                </a:lnTo>
                <a:lnTo>
                  <a:pt x="48191" y="17709"/>
                </a:lnTo>
                <a:lnTo>
                  <a:pt x="56692" y="16916"/>
                </a:lnTo>
                <a:lnTo>
                  <a:pt x="97930" y="16916"/>
                </a:lnTo>
                <a:lnTo>
                  <a:pt x="89889" y="9644"/>
                </a:lnTo>
                <a:lnTo>
                  <a:pt x="80210" y="4286"/>
                </a:lnTo>
                <a:lnTo>
                  <a:pt x="69144" y="1071"/>
                </a:lnTo>
                <a:lnTo>
                  <a:pt x="56692" y="0"/>
                </a:lnTo>
                <a:close/>
              </a:path>
              <a:path w="113665" h="121284">
                <a:moveTo>
                  <a:pt x="97930" y="16916"/>
                </a:moveTo>
                <a:lnTo>
                  <a:pt x="56692" y="16916"/>
                </a:lnTo>
                <a:lnTo>
                  <a:pt x="65193" y="17709"/>
                </a:lnTo>
                <a:lnTo>
                  <a:pt x="72637" y="20088"/>
                </a:lnTo>
                <a:lnTo>
                  <a:pt x="93954" y="60579"/>
                </a:lnTo>
                <a:lnTo>
                  <a:pt x="93354" y="69372"/>
                </a:lnTo>
                <a:lnTo>
                  <a:pt x="65193" y="103448"/>
                </a:lnTo>
                <a:lnTo>
                  <a:pt x="56692" y="104241"/>
                </a:lnTo>
                <a:lnTo>
                  <a:pt x="97930" y="104241"/>
                </a:lnTo>
                <a:lnTo>
                  <a:pt x="113385" y="60579"/>
                </a:lnTo>
                <a:lnTo>
                  <a:pt x="112435" y="48006"/>
                </a:lnTo>
                <a:lnTo>
                  <a:pt x="109585" y="36576"/>
                </a:lnTo>
                <a:lnTo>
                  <a:pt x="104834" y="26289"/>
                </a:lnTo>
                <a:lnTo>
                  <a:pt x="98183" y="17145"/>
                </a:lnTo>
                <a:lnTo>
                  <a:pt x="97930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0091737" y="1433525"/>
            <a:ext cx="123189" cy="115570"/>
          </a:xfrm>
          <a:custGeom>
            <a:avLst/>
            <a:gdLst/>
            <a:ahLst/>
            <a:cxnLst/>
            <a:rect l="l" t="t" r="r" b="b"/>
            <a:pathLst>
              <a:path w="123190" h="115569">
                <a:moveTo>
                  <a:pt x="30861" y="0"/>
                </a:moveTo>
                <a:lnTo>
                  <a:pt x="0" y="0"/>
                </a:lnTo>
                <a:lnTo>
                  <a:pt x="0" y="115214"/>
                </a:lnTo>
                <a:lnTo>
                  <a:pt x="18973" y="115214"/>
                </a:lnTo>
                <a:lnTo>
                  <a:pt x="18973" y="22631"/>
                </a:lnTo>
                <a:lnTo>
                  <a:pt x="43062" y="22631"/>
                </a:lnTo>
                <a:lnTo>
                  <a:pt x="30861" y="0"/>
                </a:lnTo>
                <a:close/>
              </a:path>
              <a:path w="123190" h="115569">
                <a:moveTo>
                  <a:pt x="122986" y="22631"/>
                </a:moveTo>
                <a:lnTo>
                  <a:pt x="104013" y="22631"/>
                </a:lnTo>
                <a:lnTo>
                  <a:pt x="104013" y="115214"/>
                </a:lnTo>
                <a:lnTo>
                  <a:pt x="122986" y="115214"/>
                </a:lnTo>
                <a:lnTo>
                  <a:pt x="122986" y="22631"/>
                </a:lnTo>
                <a:close/>
              </a:path>
              <a:path w="123190" h="115569">
                <a:moveTo>
                  <a:pt x="43062" y="22631"/>
                </a:moveTo>
                <a:lnTo>
                  <a:pt x="24003" y="22631"/>
                </a:lnTo>
                <a:lnTo>
                  <a:pt x="50749" y="72009"/>
                </a:lnTo>
                <a:lnTo>
                  <a:pt x="72237" y="72009"/>
                </a:lnTo>
                <a:lnTo>
                  <a:pt x="82762" y="52578"/>
                </a:lnTo>
                <a:lnTo>
                  <a:pt x="59207" y="52578"/>
                </a:lnTo>
                <a:lnTo>
                  <a:pt x="43062" y="22631"/>
                </a:lnTo>
                <a:close/>
              </a:path>
              <a:path w="123190" h="115569">
                <a:moveTo>
                  <a:pt x="122986" y="0"/>
                </a:moveTo>
                <a:lnTo>
                  <a:pt x="92583" y="0"/>
                </a:lnTo>
                <a:lnTo>
                  <a:pt x="64236" y="52578"/>
                </a:lnTo>
                <a:lnTo>
                  <a:pt x="82762" y="52578"/>
                </a:lnTo>
                <a:lnTo>
                  <a:pt x="98983" y="22631"/>
                </a:lnTo>
                <a:lnTo>
                  <a:pt x="122986" y="22631"/>
                </a:lnTo>
                <a:lnTo>
                  <a:pt x="122986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711975" y="1730527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789"/>
                </a:lnTo>
              </a:path>
            </a:pathLst>
          </a:custGeom>
          <a:ln w="1943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702259" y="1721637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726" y="0"/>
                </a:lnTo>
              </a:path>
            </a:pathLst>
          </a:custGeom>
          <a:ln w="1778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794271" y="1730019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98"/>
                </a:lnTo>
              </a:path>
            </a:pathLst>
          </a:custGeom>
          <a:ln w="1943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841476" y="1710131"/>
            <a:ext cx="110489" cy="164465"/>
          </a:xfrm>
          <a:custGeom>
            <a:avLst/>
            <a:gdLst/>
            <a:ahLst/>
            <a:cxnLst/>
            <a:rect l="l" t="t" r="r" b="b"/>
            <a:pathLst>
              <a:path w="110490" h="164464">
                <a:moveTo>
                  <a:pt x="18745" y="2971"/>
                </a:moveTo>
                <a:lnTo>
                  <a:pt x="0" y="2971"/>
                </a:lnTo>
                <a:lnTo>
                  <a:pt x="0" y="163906"/>
                </a:lnTo>
                <a:lnTo>
                  <a:pt x="19430" y="163906"/>
                </a:lnTo>
                <a:lnTo>
                  <a:pt x="19430" y="105841"/>
                </a:lnTo>
                <a:lnTo>
                  <a:pt x="94981" y="105841"/>
                </a:lnTo>
                <a:lnTo>
                  <a:pt x="96583" y="104241"/>
                </a:lnTo>
                <a:lnTo>
                  <a:pt x="55321" y="104241"/>
                </a:lnTo>
                <a:lnTo>
                  <a:pt x="46855" y="103455"/>
                </a:lnTo>
                <a:lnTo>
                  <a:pt x="19766" y="69465"/>
                </a:lnTo>
                <a:lnTo>
                  <a:pt x="19202" y="60578"/>
                </a:lnTo>
                <a:lnTo>
                  <a:pt x="19766" y="51692"/>
                </a:lnTo>
                <a:lnTo>
                  <a:pt x="46855" y="17702"/>
                </a:lnTo>
                <a:lnTo>
                  <a:pt x="55321" y="16916"/>
                </a:lnTo>
                <a:lnTo>
                  <a:pt x="96357" y="16916"/>
                </a:lnTo>
                <a:lnTo>
                  <a:pt x="94777" y="15316"/>
                </a:lnTo>
                <a:lnTo>
                  <a:pt x="18745" y="15316"/>
                </a:lnTo>
                <a:lnTo>
                  <a:pt x="18745" y="2971"/>
                </a:lnTo>
                <a:close/>
              </a:path>
              <a:path w="110490" h="164464">
                <a:moveTo>
                  <a:pt x="94981" y="105841"/>
                </a:moveTo>
                <a:lnTo>
                  <a:pt x="24460" y="105841"/>
                </a:lnTo>
                <a:lnTo>
                  <a:pt x="30946" y="112542"/>
                </a:lnTo>
                <a:lnTo>
                  <a:pt x="38976" y="117328"/>
                </a:lnTo>
                <a:lnTo>
                  <a:pt x="48548" y="120200"/>
                </a:lnTo>
                <a:lnTo>
                  <a:pt x="59664" y="121157"/>
                </a:lnTo>
                <a:lnTo>
                  <a:pt x="70715" y="120100"/>
                </a:lnTo>
                <a:lnTo>
                  <a:pt x="80552" y="116928"/>
                </a:lnTo>
                <a:lnTo>
                  <a:pt x="89175" y="111642"/>
                </a:lnTo>
                <a:lnTo>
                  <a:pt x="94981" y="105841"/>
                </a:lnTo>
                <a:close/>
              </a:path>
              <a:path w="110490" h="164464">
                <a:moveTo>
                  <a:pt x="96357" y="16916"/>
                </a:moveTo>
                <a:lnTo>
                  <a:pt x="55321" y="16916"/>
                </a:lnTo>
                <a:lnTo>
                  <a:pt x="63300" y="17666"/>
                </a:lnTo>
                <a:lnTo>
                  <a:pt x="70323" y="19916"/>
                </a:lnTo>
                <a:lnTo>
                  <a:pt x="90754" y="60578"/>
                </a:lnTo>
                <a:lnTo>
                  <a:pt x="90175" y="69930"/>
                </a:lnTo>
                <a:lnTo>
                  <a:pt x="63300" y="103491"/>
                </a:lnTo>
                <a:lnTo>
                  <a:pt x="55321" y="104241"/>
                </a:lnTo>
                <a:lnTo>
                  <a:pt x="96583" y="104241"/>
                </a:lnTo>
                <a:lnTo>
                  <a:pt x="102534" y="95169"/>
                </a:lnTo>
                <a:lnTo>
                  <a:pt x="106784" y="84867"/>
                </a:lnTo>
                <a:lnTo>
                  <a:pt x="109335" y="73337"/>
                </a:lnTo>
                <a:lnTo>
                  <a:pt x="110185" y="60578"/>
                </a:lnTo>
                <a:lnTo>
                  <a:pt x="109335" y="48005"/>
                </a:lnTo>
                <a:lnTo>
                  <a:pt x="106784" y="36575"/>
                </a:lnTo>
                <a:lnTo>
                  <a:pt x="102534" y="26288"/>
                </a:lnTo>
                <a:lnTo>
                  <a:pt x="96583" y="17144"/>
                </a:lnTo>
                <a:lnTo>
                  <a:pt x="96357" y="16916"/>
                </a:lnTo>
                <a:close/>
              </a:path>
              <a:path w="110490" h="164464">
                <a:moveTo>
                  <a:pt x="59664" y="0"/>
                </a:moveTo>
                <a:lnTo>
                  <a:pt x="48591" y="957"/>
                </a:lnTo>
                <a:lnTo>
                  <a:pt x="38919" y="3829"/>
                </a:lnTo>
                <a:lnTo>
                  <a:pt x="30646" y="8615"/>
                </a:lnTo>
                <a:lnTo>
                  <a:pt x="23774" y="15316"/>
                </a:lnTo>
                <a:lnTo>
                  <a:pt x="94777" y="15316"/>
                </a:lnTo>
                <a:lnTo>
                  <a:pt x="89175" y="9644"/>
                </a:lnTo>
                <a:lnTo>
                  <a:pt x="80552" y="4286"/>
                </a:lnTo>
                <a:lnTo>
                  <a:pt x="70715" y="1071"/>
                </a:lnTo>
                <a:lnTo>
                  <a:pt x="59664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974979" y="1710131"/>
            <a:ext cx="107314" cy="121285"/>
          </a:xfrm>
          <a:custGeom>
            <a:avLst/>
            <a:gdLst/>
            <a:ahLst/>
            <a:cxnLst/>
            <a:rect l="l" t="t" r="r" b="b"/>
            <a:pathLst>
              <a:path w="107315" h="121285">
                <a:moveTo>
                  <a:pt x="55549" y="0"/>
                </a:moveTo>
                <a:lnTo>
                  <a:pt x="14858" y="16230"/>
                </a:lnTo>
                <a:lnTo>
                  <a:pt x="0" y="59436"/>
                </a:lnTo>
                <a:lnTo>
                  <a:pt x="928" y="72509"/>
                </a:lnTo>
                <a:lnTo>
                  <a:pt x="23002" y="111513"/>
                </a:lnTo>
                <a:lnTo>
                  <a:pt x="56006" y="121158"/>
                </a:lnTo>
                <a:lnTo>
                  <a:pt x="65801" y="120557"/>
                </a:lnTo>
                <a:lnTo>
                  <a:pt x="96643" y="104241"/>
                </a:lnTo>
                <a:lnTo>
                  <a:pt x="56006" y="104241"/>
                </a:lnTo>
                <a:lnTo>
                  <a:pt x="47720" y="103520"/>
                </a:lnTo>
                <a:lnTo>
                  <a:pt x="19988" y="70173"/>
                </a:lnTo>
                <a:lnTo>
                  <a:pt x="19202" y="60350"/>
                </a:lnTo>
                <a:lnTo>
                  <a:pt x="106984" y="60350"/>
                </a:lnTo>
                <a:lnTo>
                  <a:pt x="106984" y="53721"/>
                </a:lnTo>
                <a:lnTo>
                  <a:pt x="106084" y="44119"/>
                </a:lnTo>
                <a:lnTo>
                  <a:pt x="20345" y="44119"/>
                </a:lnTo>
                <a:lnTo>
                  <a:pt x="21716" y="36195"/>
                </a:lnTo>
                <a:lnTo>
                  <a:pt x="25374" y="29679"/>
                </a:lnTo>
                <a:lnTo>
                  <a:pt x="37261" y="19469"/>
                </a:lnTo>
                <a:lnTo>
                  <a:pt x="45186" y="16916"/>
                </a:lnTo>
                <a:lnTo>
                  <a:pt x="94327" y="16916"/>
                </a:lnTo>
                <a:lnTo>
                  <a:pt x="93268" y="15430"/>
                </a:lnTo>
                <a:lnTo>
                  <a:pt x="85939" y="8679"/>
                </a:lnTo>
                <a:lnTo>
                  <a:pt x="77209" y="3857"/>
                </a:lnTo>
                <a:lnTo>
                  <a:pt x="67079" y="964"/>
                </a:lnTo>
                <a:lnTo>
                  <a:pt x="55549" y="0"/>
                </a:lnTo>
                <a:close/>
              </a:path>
              <a:path w="107315" h="121285">
                <a:moveTo>
                  <a:pt x="104927" y="86410"/>
                </a:moveTo>
                <a:lnTo>
                  <a:pt x="85267" y="86410"/>
                </a:lnTo>
                <a:lnTo>
                  <a:pt x="81381" y="94211"/>
                </a:lnTo>
                <a:lnTo>
                  <a:pt x="75209" y="99783"/>
                </a:lnTo>
                <a:lnTo>
                  <a:pt x="66751" y="103127"/>
                </a:lnTo>
                <a:lnTo>
                  <a:pt x="56006" y="104241"/>
                </a:lnTo>
                <a:lnTo>
                  <a:pt x="96643" y="104241"/>
                </a:lnTo>
                <a:lnTo>
                  <a:pt x="99526" y="100469"/>
                </a:lnTo>
                <a:lnTo>
                  <a:pt x="102834" y="93811"/>
                </a:lnTo>
                <a:lnTo>
                  <a:pt x="104927" y="86410"/>
                </a:lnTo>
                <a:close/>
              </a:path>
              <a:path w="107315" h="121285">
                <a:moveTo>
                  <a:pt x="94327" y="16916"/>
                </a:moveTo>
                <a:lnTo>
                  <a:pt x="64388" y="16916"/>
                </a:lnTo>
                <a:lnTo>
                  <a:pt x="71856" y="19507"/>
                </a:lnTo>
                <a:lnTo>
                  <a:pt x="83134" y="29870"/>
                </a:lnTo>
                <a:lnTo>
                  <a:pt x="86258" y="36347"/>
                </a:lnTo>
                <a:lnTo>
                  <a:pt x="86867" y="44119"/>
                </a:lnTo>
                <a:lnTo>
                  <a:pt x="106084" y="44119"/>
                </a:lnTo>
                <a:lnTo>
                  <a:pt x="105956" y="42755"/>
                </a:lnTo>
                <a:lnTo>
                  <a:pt x="103327" y="32718"/>
                </a:lnTo>
                <a:lnTo>
                  <a:pt x="99098" y="23610"/>
                </a:lnTo>
                <a:lnTo>
                  <a:pt x="94327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098424" y="1713102"/>
            <a:ext cx="137795" cy="147955"/>
          </a:xfrm>
          <a:custGeom>
            <a:avLst/>
            <a:gdLst/>
            <a:ahLst/>
            <a:cxnLst/>
            <a:rect l="l" t="t" r="r" b="b"/>
            <a:pathLst>
              <a:path w="137795" h="147955">
                <a:moveTo>
                  <a:pt x="137617" y="98298"/>
                </a:moveTo>
                <a:lnTo>
                  <a:pt x="0" y="98298"/>
                </a:lnTo>
                <a:lnTo>
                  <a:pt x="0" y="147904"/>
                </a:lnTo>
                <a:lnTo>
                  <a:pt x="18973" y="147904"/>
                </a:lnTo>
                <a:lnTo>
                  <a:pt x="18973" y="115214"/>
                </a:lnTo>
                <a:lnTo>
                  <a:pt x="137617" y="115214"/>
                </a:lnTo>
                <a:lnTo>
                  <a:pt x="137617" y="98298"/>
                </a:lnTo>
                <a:close/>
              </a:path>
              <a:path w="137795" h="147955">
                <a:moveTo>
                  <a:pt x="137617" y="115214"/>
                </a:moveTo>
                <a:lnTo>
                  <a:pt x="118643" y="115214"/>
                </a:lnTo>
                <a:lnTo>
                  <a:pt x="118643" y="147904"/>
                </a:lnTo>
                <a:lnTo>
                  <a:pt x="137617" y="147904"/>
                </a:lnTo>
                <a:lnTo>
                  <a:pt x="137617" y="115214"/>
                </a:lnTo>
                <a:close/>
              </a:path>
              <a:path w="137795" h="147955">
                <a:moveTo>
                  <a:pt x="116357" y="0"/>
                </a:moveTo>
                <a:lnTo>
                  <a:pt x="29489" y="0"/>
                </a:lnTo>
                <a:lnTo>
                  <a:pt x="29489" y="31546"/>
                </a:lnTo>
                <a:lnTo>
                  <a:pt x="28603" y="49434"/>
                </a:lnTo>
                <a:lnTo>
                  <a:pt x="25946" y="66522"/>
                </a:lnTo>
                <a:lnTo>
                  <a:pt x="21516" y="82810"/>
                </a:lnTo>
                <a:lnTo>
                  <a:pt x="15316" y="98298"/>
                </a:lnTo>
                <a:lnTo>
                  <a:pt x="34975" y="98298"/>
                </a:lnTo>
                <a:lnTo>
                  <a:pt x="40476" y="83753"/>
                </a:lnTo>
                <a:lnTo>
                  <a:pt x="44405" y="67779"/>
                </a:lnTo>
                <a:lnTo>
                  <a:pt x="46762" y="50377"/>
                </a:lnTo>
                <a:lnTo>
                  <a:pt x="47548" y="31546"/>
                </a:lnTo>
                <a:lnTo>
                  <a:pt x="47548" y="16916"/>
                </a:lnTo>
                <a:lnTo>
                  <a:pt x="116357" y="16916"/>
                </a:lnTo>
                <a:lnTo>
                  <a:pt x="116357" y="0"/>
                </a:lnTo>
                <a:close/>
              </a:path>
              <a:path w="137795" h="147955">
                <a:moveTo>
                  <a:pt x="116357" y="16916"/>
                </a:moveTo>
                <a:lnTo>
                  <a:pt x="96926" y="16916"/>
                </a:lnTo>
                <a:lnTo>
                  <a:pt x="96926" y="98298"/>
                </a:lnTo>
                <a:lnTo>
                  <a:pt x="116357" y="98298"/>
                </a:lnTo>
                <a:lnTo>
                  <a:pt x="116357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254100" y="1710131"/>
            <a:ext cx="113664" cy="121285"/>
          </a:xfrm>
          <a:custGeom>
            <a:avLst/>
            <a:gdLst/>
            <a:ahLst/>
            <a:cxnLst/>
            <a:rect l="l" t="t" r="r" b="b"/>
            <a:pathLst>
              <a:path w="113665" h="121285">
                <a:moveTo>
                  <a:pt x="56692" y="0"/>
                </a:moveTo>
                <a:lnTo>
                  <a:pt x="15201" y="17145"/>
                </a:lnTo>
                <a:lnTo>
                  <a:pt x="0" y="60579"/>
                </a:lnTo>
                <a:lnTo>
                  <a:pt x="950" y="73152"/>
                </a:lnTo>
                <a:lnTo>
                  <a:pt x="23495" y="111513"/>
                </a:lnTo>
                <a:lnTo>
                  <a:pt x="56692" y="121158"/>
                </a:lnTo>
                <a:lnTo>
                  <a:pt x="69144" y="120086"/>
                </a:lnTo>
                <a:lnTo>
                  <a:pt x="80210" y="116871"/>
                </a:lnTo>
                <a:lnTo>
                  <a:pt x="89889" y="111513"/>
                </a:lnTo>
                <a:lnTo>
                  <a:pt x="97930" y="104241"/>
                </a:lnTo>
                <a:lnTo>
                  <a:pt x="56692" y="104241"/>
                </a:lnTo>
                <a:lnTo>
                  <a:pt x="48191" y="103448"/>
                </a:lnTo>
                <a:lnTo>
                  <a:pt x="20031" y="69372"/>
                </a:lnTo>
                <a:lnTo>
                  <a:pt x="19431" y="60579"/>
                </a:lnTo>
                <a:lnTo>
                  <a:pt x="20031" y="51785"/>
                </a:lnTo>
                <a:lnTo>
                  <a:pt x="48191" y="17709"/>
                </a:lnTo>
                <a:lnTo>
                  <a:pt x="56692" y="16916"/>
                </a:lnTo>
                <a:lnTo>
                  <a:pt x="97930" y="16916"/>
                </a:lnTo>
                <a:lnTo>
                  <a:pt x="89889" y="9644"/>
                </a:lnTo>
                <a:lnTo>
                  <a:pt x="80210" y="4286"/>
                </a:lnTo>
                <a:lnTo>
                  <a:pt x="69144" y="1071"/>
                </a:lnTo>
                <a:lnTo>
                  <a:pt x="56692" y="0"/>
                </a:lnTo>
                <a:close/>
              </a:path>
              <a:path w="113665" h="121285">
                <a:moveTo>
                  <a:pt x="97930" y="16916"/>
                </a:moveTo>
                <a:lnTo>
                  <a:pt x="56692" y="16916"/>
                </a:lnTo>
                <a:lnTo>
                  <a:pt x="65193" y="17709"/>
                </a:lnTo>
                <a:lnTo>
                  <a:pt x="72637" y="20088"/>
                </a:lnTo>
                <a:lnTo>
                  <a:pt x="93954" y="60579"/>
                </a:lnTo>
                <a:lnTo>
                  <a:pt x="93354" y="69372"/>
                </a:lnTo>
                <a:lnTo>
                  <a:pt x="65193" y="103448"/>
                </a:lnTo>
                <a:lnTo>
                  <a:pt x="56692" y="104241"/>
                </a:lnTo>
                <a:lnTo>
                  <a:pt x="97930" y="104241"/>
                </a:lnTo>
                <a:lnTo>
                  <a:pt x="113385" y="60579"/>
                </a:lnTo>
                <a:lnTo>
                  <a:pt x="112435" y="48006"/>
                </a:lnTo>
                <a:lnTo>
                  <a:pt x="109585" y="36576"/>
                </a:lnTo>
                <a:lnTo>
                  <a:pt x="104834" y="26289"/>
                </a:lnTo>
                <a:lnTo>
                  <a:pt x="98183" y="17145"/>
                </a:lnTo>
                <a:lnTo>
                  <a:pt x="97930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390803" y="1710131"/>
            <a:ext cx="104775" cy="121285"/>
          </a:xfrm>
          <a:custGeom>
            <a:avLst/>
            <a:gdLst/>
            <a:ahLst/>
            <a:cxnLst/>
            <a:rect l="l" t="t" r="r" b="b"/>
            <a:pathLst>
              <a:path w="104775" h="121285">
                <a:moveTo>
                  <a:pt x="56007" y="0"/>
                </a:moveTo>
                <a:lnTo>
                  <a:pt x="14859" y="16916"/>
                </a:lnTo>
                <a:lnTo>
                  <a:pt x="0" y="60578"/>
                </a:lnTo>
                <a:lnTo>
                  <a:pt x="935" y="73244"/>
                </a:lnTo>
                <a:lnTo>
                  <a:pt x="23152" y="111578"/>
                </a:lnTo>
                <a:lnTo>
                  <a:pt x="56007" y="121157"/>
                </a:lnTo>
                <a:lnTo>
                  <a:pt x="65401" y="120522"/>
                </a:lnTo>
                <a:lnTo>
                  <a:pt x="94983" y="104241"/>
                </a:lnTo>
                <a:lnTo>
                  <a:pt x="56007" y="104241"/>
                </a:lnTo>
                <a:lnTo>
                  <a:pt x="47434" y="103455"/>
                </a:lnTo>
                <a:lnTo>
                  <a:pt x="20002" y="69208"/>
                </a:lnTo>
                <a:lnTo>
                  <a:pt x="19431" y="60121"/>
                </a:lnTo>
                <a:lnTo>
                  <a:pt x="19995" y="51156"/>
                </a:lnTo>
                <a:lnTo>
                  <a:pt x="47341" y="17680"/>
                </a:lnTo>
                <a:lnTo>
                  <a:pt x="56007" y="16916"/>
                </a:lnTo>
                <a:lnTo>
                  <a:pt x="95135" y="16916"/>
                </a:lnTo>
                <a:lnTo>
                  <a:pt x="93990" y="15323"/>
                </a:lnTo>
                <a:lnTo>
                  <a:pt x="88353" y="9944"/>
                </a:lnTo>
                <a:lnTo>
                  <a:pt x="81660" y="5593"/>
                </a:lnTo>
                <a:lnTo>
                  <a:pt x="74037" y="2486"/>
                </a:lnTo>
                <a:lnTo>
                  <a:pt x="65486" y="621"/>
                </a:lnTo>
                <a:lnTo>
                  <a:pt x="56007" y="0"/>
                </a:lnTo>
                <a:close/>
              </a:path>
              <a:path w="104775" h="121285">
                <a:moveTo>
                  <a:pt x="104470" y="83438"/>
                </a:moveTo>
                <a:lnTo>
                  <a:pt x="85039" y="83438"/>
                </a:lnTo>
                <a:lnTo>
                  <a:pt x="81424" y="92540"/>
                </a:lnTo>
                <a:lnTo>
                  <a:pt x="75380" y="99040"/>
                </a:lnTo>
                <a:lnTo>
                  <a:pt x="66908" y="102941"/>
                </a:lnTo>
                <a:lnTo>
                  <a:pt x="56007" y="104241"/>
                </a:lnTo>
                <a:lnTo>
                  <a:pt x="94983" y="104241"/>
                </a:lnTo>
                <a:lnTo>
                  <a:pt x="98726" y="99012"/>
                </a:lnTo>
                <a:lnTo>
                  <a:pt x="102179" y="91668"/>
                </a:lnTo>
                <a:lnTo>
                  <a:pt x="104470" y="83438"/>
                </a:lnTo>
                <a:close/>
              </a:path>
              <a:path w="104775" h="121285">
                <a:moveTo>
                  <a:pt x="95135" y="16916"/>
                </a:moveTo>
                <a:lnTo>
                  <a:pt x="56007" y="16916"/>
                </a:lnTo>
                <a:lnTo>
                  <a:pt x="66093" y="18130"/>
                </a:lnTo>
                <a:lnTo>
                  <a:pt x="74180" y="21774"/>
                </a:lnTo>
                <a:lnTo>
                  <a:pt x="80267" y="27846"/>
                </a:lnTo>
                <a:lnTo>
                  <a:pt x="84353" y="36347"/>
                </a:lnTo>
                <a:lnTo>
                  <a:pt x="103784" y="36347"/>
                </a:lnTo>
                <a:lnTo>
                  <a:pt x="101705" y="28524"/>
                </a:lnTo>
                <a:lnTo>
                  <a:pt x="98440" y="21516"/>
                </a:lnTo>
                <a:lnTo>
                  <a:pt x="95135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562145" y="1730019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98"/>
                </a:lnTo>
              </a:path>
            </a:pathLst>
          </a:custGeom>
          <a:ln w="19418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512418" y="1721561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212" y="0"/>
                </a:lnTo>
              </a:path>
            </a:pathLst>
          </a:custGeom>
          <a:ln w="16916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28369" y="1710131"/>
            <a:ext cx="100965" cy="121285"/>
          </a:xfrm>
          <a:custGeom>
            <a:avLst/>
            <a:gdLst/>
            <a:ahLst/>
            <a:cxnLst/>
            <a:rect l="l" t="t" r="r" b="b"/>
            <a:pathLst>
              <a:path w="100965" h="121285">
                <a:moveTo>
                  <a:pt x="93939" y="16916"/>
                </a:moveTo>
                <a:lnTo>
                  <a:pt x="63042" y="16916"/>
                </a:lnTo>
                <a:lnTo>
                  <a:pt x="70129" y="19088"/>
                </a:lnTo>
                <a:lnTo>
                  <a:pt x="79273" y="27774"/>
                </a:lnTo>
                <a:lnTo>
                  <a:pt x="81559" y="33604"/>
                </a:lnTo>
                <a:lnTo>
                  <a:pt x="81559" y="45491"/>
                </a:lnTo>
                <a:lnTo>
                  <a:pt x="44069" y="45491"/>
                </a:lnTo>
                <a:lnTo>
                  <a:pt x="33682" y="46191"/>
                </a:lnTo>
                <a:lnTo>
                  <a:pt x="2694" y="69037"/>
                </a:lnTo>
                <a:lnTo>
                  <a:pt x="0" y="84210"/>
                </a:lnTo>
                <a:lnTo>
                  <a:pt x="649" y="91154"/>
                </a:lnTo>
                <a:lnTo>
                  <a:pt x="32324" y="120472"/>
                </a:lnTo>
                <a:lnTo>
                  <a:pt x="41325" y="121157"/>
                </a:lnTo>
                <a:lnTo>
                  <a:pt x="52570" y="120215"/>
                </a:lnTo>
                <a:lnTo>
                  <a:pt x="62301" y="117386"/>
                </a:lnTo>
                <a:lnTo>
                  <a:pt x="70520" y="112671"/>
                </a:lnTo>
                <a:lnTo>
                  <a:pt x="77228" y="106070"/>
                </a:lnTo>
                <a:lnTo>
                  <a:pt x="100545" y="106070"/>
                </a:lnTo>
                <a:lnTo>
                  <a:pt x="100545" y="104241"/>
                </a:lnTo>
                <a:lnTo>
                  <a:pt x="37592" y="104241"/>
                </a:lnTo>
                <a:lnTo>
                  <a:pt x="31000" y="102336"/>
                </a:lnTo>
                <a:lnTo>
                  <a:pt x="21704" y="94716"/>
                </a:lnTo>
                <a:lnTo>
                  <a:pt x="19475" y="89746"/>
                </a:lnTo>
                <a:lnTo>
                  <a:pt x="19380" y="82981"/>
                </a:lnTo>
                <a:lnTo>
                  <a:pt x="21109" y="73380"/>
                </a:lnTo>
                <a:lnTo>
                  <a:pt x="26295" y="66522"/>
                </a:lnTo>
                <a:lnTo>
                  <a:pt x="34939" y="62407"/>
                </a:lnTo>
                <a:lnTo>
                  <a:pt x="47040" y="61036"/>
                </a:lnTo>
                <a:lnTo>
                  <a:pt x="100545" y="61036"/>
                </a:lnTo>
                <a:lnTo>
                  <a:pt x="100545" y="39776"/>
                </a:lnTo>
                <a:lnTo>
                  <a:pt x="99750" y="30732"/>
                </a:lnTo>
                <a:lnTo>
                  <a:pt x="97367" y="22802"/>
                </a:lnTo>
                <a:lnTo>
                  <a:pt x="93939" y="16916"/>
                </a:lnTo>
                <a:close/>
              </a:path>
              <a:path w="100965" h="121285">
                <a:moveTo>
                  <a:pt x="100545" y="106070"/>
                </a:moveTo>
                <a:lnTo>
                  <a:pt x="82245" y="106070"/>
                </a:lnTo>
                <a:lnTo>
                  <a:pt x="82245" y="118186"/>
                </a:lnTo>
                <a:lnTo>
                  <a:pt x="100545" y="118186"/>
                </a:lnTo>
                <a:lnTo>
                  <a:pt x="100545" y="106070"/>
                </a:lnTo>
                <a:close/>
              </a:path>
              <a:path w="100965" h="121285">
                <a:moveTo>
                  <a:pt x="100545" y="61036"/>
                </a:moveTo>
                <a:lnTo>
                  <a:pt x="81559" y="61036"/>
                </a:lnTo>
                <a:lnTo>
                  <a:pt x="81559" y="71551"/>
                </a:lnTo>
                <a:lnTo>
                  <a:pt x="80902" y="78145"/>
                </a:lnTo>
                <a:lnTo>
                  <a:pt x="46139" y="104241"/>
                </a:lnTo>
                <a:lnTo>
                  <a:pt x="100545" y="104241"/>
                </a:lnTo>
                <a:lnTo>
                  <a:pt x="100545" y="61036"/>
                </a:lnTo>
                <a:close/>
              </a:path>
              <a:path w="100965" h="121285">
                <a:moveTo>
                  <a:pt x="52984" y="0"/>
                </a:moveTo>
                <a:lnTo>
                  <a:pt x="15344" y="13801"/>
                </a:lnTo>
                <a:lnTo>
                  <a:pt x="7264" y="33604"/>
                </a:lnTo>
                <a:lnTo>
                  <a:pt x="26695" y="33604"/>
                </a:lnTo>
                <a:lnTo>
                  <a:pt x="28967" y="26303"/>
                </a:lnTo>
                <a:lnTo>
                  <a:pt x="34182" y="21088"/>
                </a:lnTo>
                <a:lnTo>
                  <a:pt x="42340" y="17959"/>
                </a:lnTo>
                <a:lnTo>
                  <a:pt x="53441" y="16916"/>
                </a:lnTo>
                <a:lnTo>
                  <a:pt x="93939" y="16916"/>
                </a:lnTo>
                <a:lnTo>
                  <a:pt x="93398" y="15987"/>
                </a:lnTo>
                <a:lnTo>
                  <a:pt x="87845" y="10286"/>
                </a:lnTo>
                <a:lnTo>
                  <a:pt x="80909" y="5786"/>
                </a:lnTo>
                <a:lnTo>
                  <a:pt x="72786" y="2571"/>
                </a:lnTo>
                <a:lnTo>
                  <a:pt x="63478" y="642"/>
                </a:lnTo>
                <a:lnTo>
                  <a:pt x="52984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764564" y="1713102"/>
            <a:ext cx="100330" cy="115570"/>
          </a:xfrm>
          <a:custGeom>
            <a:avLst/>
            <a:gdLst/>
            <a:ahLst/>
            <a:cxnLst/>
            <a:rect l="l" t="t" r="r" b="b"/>
            <a:pathLst>
              <a:path w="100329" h="115569">
                <a:moveTo>
                  <a:pt x="57149" y="0"/>
                </a:moveTo>
                <a:lnTo>
                  <a:pt x="0" y="0"/>
                </a:lnTo>
                <a:lnTo>
                  <a:pt x="0" y="115214"/>
                </a:lnTo>
                <a:lnTo>
                  <a:pt x="59220" y="115214"/>
                </a:lnTo>
                <a:lnTo>
                  <a:pt x="77022" y="113242"/>
                </a:lnTo>
                <a:lnTo>
                  <a:pt x="89738" y="107327"/>
                </a:lnTo>
                <a:lnTo>
                  <a:pt x="96372" y="98755"/>
                </a:lnTo>
                <a:lnTo>
                  <a:pt x="19202" y="98755"/>
                </a:lnTo>
                <a:lnTo>
                  <a:pt x="19202" y="64236"/>
                </a:lnTo>
                <a:lnTo>
                  <a:pt x="93593" y="64236"/>
                </a:lnTo>
                <a:lnTo>
                  <a:pt x="91325" y="61112"/>
                </a:lnTo>
                <a:lnTo>
                  <a:pt x="86791" y="58064"/>
                </a:lnTo>
                <a:lnTo>
                  <a:pt x="81165" y="56692"/>
                </a:lnTo>
                <a:lnTo>
                  <a:pt x="81165" y="51663"/>
                </a:lnTo>
                <a:lnTo>
                  <a:pt x="84658" y="49834"/>
                </a:lnTo>
                <a:lnTo>
                  <a:pt x="86742" y="47777"/>
                </a:lnTo>
                <a:lnTo>
                  <a:pt x="19202" y="47777"/>
                </a:lnTo>
                <a:lnTo>
                  <a:pt x="19202" y="16459"/>
                </a:lnTo>
                <a:lnTo>
                  <a:pt x="91982" y="16459"/>
                </a:lnTo>
                <a:lnTo>
                  <a:pt x="90335" y="12763"/>
                </a:lnTo>
                <a:lnTo>
                  <a:pt x="84010" y="7658"/>
                </a:lnTo>
                <a:lnTo>
                  <a:pt x="78774" y="4307"/>
                </a:lnTo>
                <a:lnTo>
                  <a:pt x="72551" y="1914"/>
                </a:lnTo>
                <a:lnTo>
                  <a:pt x="65343" y="478"/>
                </a:lnTo>
                <a:lnTo>
                  <a:pt x="57149" y="0"/>
                </a:lnTo>
                <a:close/>
              </a:path>
              <a:path w="100329" h="115569">
                <a:moveTo>
                  <a:pt x="93593" y="64236"/>
                </a:moveTo>
                <a:lnTo>
                  <a:pt x="58064" y="64236"/>
                </a:lnTo>
                <a:lnTo>
                  <a:pt x="67872" y="65322"/>
                </a:lnTo>
                <a:lnTo>
                  <a:pt x="74877" y="68579"/>
                </a:lnTo>
                <a:lnTo>
                  <a:pt x="79079" y="74009"/>
                </a:lnTo>
                <a:lnTo>
                  <a:pt x="80479" y="81610"/>
                </a:lnTo>
                <a:lnTo>
                  <a:pt x="79079" y="89111"/>
                </a:lnTo>
                <a:lnTo>
                  <a:pt x="74877" y="94468"/>
                </a:lnTo>
                <a:lnTo>
                  <a:pt x="67872" y="97683"/>
                </a:lnTo>
                <a:lnTo>
                  <a:pt x="58064" y="98755"/>
                </a:lnTo>
                <a:lnTo>
                  <a:pt x="96372" y="98755"/>
                </a:lnTo>
                <a:lnTo>
                  <a:pt x="97367" y="97469"/>
                </a:lnTo>
                <a:lnTo>
                  <a:pt x="99910" y="83667"/>
                </a:lnTo>
                <a:lnTo>
                  <a:pt x="99910" y="76504"/>
                </a:lnTo>
                <a:lnTo>
                  <a:pt x="98183" y="70561"/>
                </a:lnTo>
                <a:lnTo>
                  <a:pt x="93593" y="64236"/>
                </a:lnTo>
                <a:close/>
              </a:path>
              <a:path w="100329" h="115569">
                <a:moveTo>
                  <a:pt x="91982" y="16459"/>
                </a:moveTo>
                <a:lnTo>
                  <a:pt x="67817" y="16459"/>
                </a:lnTo>
                <a:lnTo>
                  <a:pt x="74066" y="21716"/>
                </a:lnTo>
                <a:lnTo>
                  <a:pt x="74066" y="36804"/>
                </a:lnTo>
                <a:lnTo>
                  <a:pt x="72580" y="40538"/>
                </a:lnTo>
                <a:lnTo>
                  <a:pt x="66636" y="46329"/>
                </a:lnTo>
                <a:lnTo>
                  <a:pt x="61874" y="47777"/>
                </a:lnTo>
                <a:lnTo>
                  <a:pt x="86742" y="47777"/>
                </a:lnTo>
                <a:lnTo>
                  <a:pt x="87591" y="46939"/>
                </a:lnTo>
                <a:lnTo>
                  <a:pt x="92316" y="39014"/>
                </a:lnTo>
                <a:lnTo>
                  <a:pt x="93510" y="34366"/>
                </a:lnTo>
                <a:lnTo>
                  <a:pt x="93510" y="19888"/>
                </a:lnTo>
                <a:lnTo>
                  <a:pt x="91982" y="16459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881619" y="1713102"/>
            <a:ext cx="114935" cy="115570"/>
          </a:xfrm>
          <a:custGeom>
            <a:avLst/>
            <a:gdLst/>
            <a:ahLst/>
            <a:cxnLst/>
            <a:rect l="l" t="t" r="r" b="b"/>
            <a:pathLst>
              <a:path w="114934" h="115569">
                <a:moveTo>
                  <a:pt x="114757" y="0"/>
                </a:moveTo>
                <a:lnTo>
                  <a:pt x="26517" y="0"/>
                </a:lnTo>
                <a:lnTo>
                  <a:pt x="26506" y="45034"/>
                </a:lnTo>
                <a:lnTo>
                  <a:pt x="26188" y="58285"/>
                </a:lnTo>
                <a:lnTo>
                  <a:pt x="11963" y="96926"/>
                </a:lnTo>
                <a:lnTo>
                  <a:pt x="0" y="96926"/>
                </a:lnTo>
                <a:lnTo>
                  <a:pt x="0" y="115214"/>
                </a:lnTo>
                <a:lnTo>
                  <a:pt x="3886" y="115214"/>
                </a:lnTo>
                <a:lnTo>
                  <a:pt x="13980" y="114242"/>
                </a:lnTo>
                <a:lnTo>
                  <a:pt x="42205" y="78238"/>
                </a:lnTo>
                <a:lnTo>
                  <a:pt x="44577" y="45034"/>
                </a:lnTo>
                <a:lnTo>
                  <a:pt x="44577" y="16916"/>
                </a:lnTo>
                <a:lnTo>
                  <a:pt x="114757" y="16916"/>
                </a:lnTo>
                <a:lnTo>
                  <a:pt x="114757" y="0"/>
                </a:lnTo>
                <a:close/>
              </a:path>
              <a:path w="114934" h="115569">
                <a:moveTo>
                  <a:pt x="114757" y="16916"/>
                </a:moveTo>
                <a:lnTo>
                  <a:pt x="95097" y="16916"/>
                </a:lnTo>
                <a:lnTo>
                  <a:pt x="95097" y="115214"/>
                </a:lnTo>
                <a:lnTo>
                  <a:pt x="114757" y="115214"/>
                </a:lnTo>
                <a:lnTo>
                  <a:pt x="114757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026552" y="1710131"/>
            <a:ext cx="107314" cy="121285"/>
          </a:xfrm>
          <a:custGeom>
            <a:avLst/>
            <a:gdLst/>
            <a:ahLst/>
            <a:cxnLst/>
            <a:rect l="l" t="t" r="r" b="b"/>
            <a:pathLst>
              <a:path w="107315" h="121285">
                <a:moveTo>
                  <a:pt x="55549" y="0"/>
                </a:moveTo>
                <a:lnTo>
                  <a:pt x="14858" y="16230"/>
                </a:lnTo>
                <a:lnTo>
                  <a:pt x="0" y="59436"/>
                </a:lnTo>
                <a:lnTo>
                  <a:pt x="926" y="72509"/>
                </a:lnTo>
                <a:lnTo>
                  <a:pt x="23002" y="111513"/>
                </a:lnTo>
                <a:lnTo>
                  <a:pt x="56006" y="121158"/>
                </a:lnTo>
                <a:lnTo>
                  <a:pt x="65800" y="120557"/>
                </a:lnTo>
                <a:lnTo>
                  <a:pt x="96639" y="104241"/>
                </a:lnTo>
                <a:lnTo>
                  <a:pt x="56006" y="104241"/>
                </a:lnTo>
                <a:lnTo>
                  <a:pt x="47714" y="103520"/>
                </a:lnTo>
                <a:lnTo>
                  <a:pt x="19986" y="70173"/>
                </a:lnTo>
                <a:lnTo>
                  <a:pt x="19202" y="60350"/>
                </a:lnTo>
                <a:lnTo>
                  <a:pt x="106984" y="60350"/>
                </a:lnTo>
                <a:lnTo>
                  <a:pt x="106984" y="53721"/>
                </a:lnTo>
                <a:lnTo>
                  <a:pt x="106084" y="44119"/>
                </a:lnTo>
                <a:lnTo>
                  <a:pt x="20345" y="44119"/>
                </a:lnTo>
                <a:lnTo>
                  <a:pt x="21716" y="36195"/>
                </a:lnTo>
                <a:lnTo>
                  <a:pt x="25374" y="29679"/>
                </a:lnTo>
                <a:lnTo>
                  <a:pt x="37261" y="19469"/>
                </a:lnTo>
                <a:lnTo>
                  <a:pt x="45173" y="16916"/>
                </a:lnTo>
                <a:lnTo>
                  <a:pt x="94327" y="16916"/>
                </a:lnTo>
                <a:lnTo>
                  <a:pt x="93268" y="15430"/>
                </a:lnTo>
                <a:lnTo>
                  <a:pt x="85939" y="8679"/>
                </a:lnTo>
                <a:lnTo>
                  <a:pt x="77209" y="3857"/>
                </a:lnTo>
                <a:lnTo>
                  <a:pt x="67079" y="964"/>
                </a:lnTo>
                <a:lnTo>
                  <a:pt x="55549" y="0"/>
                </a:lnTo>
                <a:close/>
              </a:path>
              <a:path w="107315" h="121285">
                <a:moveTo>
                  <a:pt x="104927" y="86410"/>
                </a:moveTo>
                <a:lnTo>
                  <a:pt x="85267" y="86410"/>
                </a:lnTo>
                <a:lnTo>
                  <a:pt x="81381" y="94211"/>
                </a:lnTo>
                <a:lnTo>
                  <a:pt x="75209" y="99783"/>
                </a:lnTo>
                <a:lnTo>
                  <a:pt x="66751" y="103127"/>
                </a:lnTo>
                <a:lnTo>
                  <a:pt x="56006" y="104241"/>
                </a:lnTo>
                <a:lnTo>
                  <a:pt x="96639" y="104241"/>
                </a:lnTo>
                <a:lnTo>
                  <a:pt x="99525" y="100469"/>
                </a:lnTo>
                <a:lnTo>
                  <a:pt x="102834" y="93811"/>
                </a:lnTo>
                <a:lnTo>
                  <a:pt x="104927" y="86410"/>
                </a:lnTo>
                <a:close/>
              </a:path>
              <a:path w="107315" h="121285">
                <a:moveTo>
                  <a:pt x="94327" y="16916"/>
                </a:moveTo>
                <a:lnTo>
                  <a:pt x="64388" y="16916"/>
                </a:lnTo>
                <a:lnTo>
                  <a:pt x="71856" y="19507"/>
                </a:lnTo>
                <a:lnTo>
                  <a:pt x="83121" y="29870"/>
                </a:lnTo>
                <a:lnTo>
                  <a:pt x="86258" y="36347"/>
                </a:lnTo>
                <a:lnTo>
                  <a:pt x="86867" y="44119"/>
                </a:lnTo>
                <a:lnTo>
                  <a:pt x="106084" y="44119"/>
                </a:lnTo>
                <a:lnTo>
                  <a:pt x="105956" y="42755"/>
                </a:lnTo>
                <a:lnTo>
                  <a:pt x="103327" y="32718"/>
                </a:lnTo>
                <a:lnTo>
                  <a:pt x="99098" y="23610"/>
                </a:lnTo>
                <a:lnTo>
                  <a:pt x="94327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163712" y="1802917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5080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163712" y="1769262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641" y="0"/>
                </a:lnTo>
              </a:path>
            </a:pathLst>
          </a:custGeom>
          <a:ln w="1651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163712" y="1736877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4826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246922" y="1802942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50749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246922" y="1736877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47548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303844" y="1713102"/>
            <a:ext cx="102870" cy="115570"/>
          </a:xfrm>
          <a:custGeom>
            <a:avLst/>
            <a:gdLst/>
            <a:ahLst/>
            <a:cxnLst/>
            <a:rect l="l" t="t" r="r" b="b"/>
            <a:pathLst>
              <a:path w="102870" h="115569">
                <a:moveTo>
                  <a:pt x="18973" y="0"/>
                </a:moveTo>
                <a:lnTo>
                  <a:pt x="0" y="0"/>
                </a:lnTo>
                <a:lnTo>
                  <a:pt x="0" y="115214"/>
                </a:lnTo>
                <a:lnTo>
                  <a:pt x="27431" y="115214"/>
                </a:lnTo>
                <a:lnTo>
                  <a:pt x="42466" y="89154"/>
                </a:lnTo>
                <a:lnTo>
                  <a:pt x="18973" y="89154"/>
                </a:lnTo>
                <a:lnTo>
                  <a:pt x="18973" y="0"/>
                </a:lnTo>
                <a:close/>
              </a:path>
              <a:path w="102870" h="115569">
                <a:moveTo>
                  <a:pt x="102869" y="26060"/>
                </a:moveTo>
                <a:lnTo>
                  <a:pt x="83896" y="26060"/>
                </a:lnTo>
                <a:lnTo>
                  <a:pt x="83896" y="115214"/>
                </a:lnTo>
                <a:lnTo>
                  <a:pt x="102869" y="115214"/>
                </a:lnTo>
                <a:lnTo>
                  <a:pt x="102869" y="26060"/>
                </a:lnTo>
                <a:close/>
              </a:path>
              <a:path w="102870" h="115569">
                <a:moveTo>
                  <a:pt x="102869" y="0"/>
                </a:moveTo>
                <a:lnTo>
                  <a:pt x="74523" y="0"/>
                </a:lnTo>
                <a:lnTo>
                  <a:pt x="24002" y="89154"/>
                </a:lnTo>
                <a:lnTo>
                  <a:pt x="42466" y="89154"/>
                </a:lnTo>
                <a:lnTo>
                  <a:pt x="78866" y="26060"/>
                </a:lnTo>
                <a:lnTo>
                  <a:pt x="102869" y="26060"/>
                </a:lnTo>
                <a:lnTo>
                  <a:pt x="102869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439404" y="1713102"/>
            <a:ext cx="99695" cy="115570"/>
          </a:xfrm>
          <a:custGeom>
            <a:avLst/>
            <a:gdLst/>
            <a:ahLst/>
            <a:cxnLst/>
            <a:rect l="l" t="t" r="r" b="b"/>
            <a:pathLst>
              <a:path w="99695" h="115569">
                <a:moveTo>
                  <a:pt x="99441" y="0"/>
                </a:moveTo>
                <a:lnTo>
                  <a:pt x="42062" y="0"/>
                </a:lnTo>
                <a:lnTo>
                  <a:pt x="32811" y="571"/>
                </a:lnTo>
                <a:lnTo>
                  <a:pt x="2250" y="27103"/>
                </a:lnTo>
                <a:lnTo>
                  <a:pt x="1600" y="34975"/>
                </a:lnTo>
                <a:lnTo>
                  <a:pt x="2714" y="45005"/>
                </a:lnTo>
                <a:lnTo>
                  <a:pt x="6057" y="53378"/>
                </a:lnTo>
                <a:lnTo>
                  <a:pt x="11630" y="60093"/>
                </a:lnTo>
                <a:lnTo>
                  <a:pt x="19431" y="65151"/>
                </a:lnTo>
                <a:lnTo>
                  <a:pt x="0" y="115214"/>
                </a:lnTo>
                <a:lnTo>
                  <a:pt x="20345" y="115214"/>
                </a:lnTo>
                <a:lnTo>
                  <a:pt x="37719" y="69494"/>
                </a:lnTo>
                <a:lnTo>
                  <a:pt x="99441" y="69494"/>
                </a:lnTo>
                <a:lnTo>
                  <a:pt x="99441" y="53263"/>
                </a:lnTo>
                <a:lnTo>
                  <a:pt x="35737" y="53263"/>
                </a:lnTo>
                <a:lnTo>
                  <a:pt x="29794" y="51739"/>
                </a:lnTo>
                <a:lnTo>
                  <a:pt x="22783" y="45643"/>
                </a:lnTo>
                <a:lnTo>
                  <a:pt x="21031" y="41148"/>
                </a:lnTo>
                <a:lnTo>
                  <a:pt x="21031" y="29108"/>
                </a:lnTo>
                <a:lnTo>
                  <a:pt x="22783" y="24460"/>
                </a:lnTo>
                <a:lnTo>
                  <a:pt x="29794" y="18059"/>
                </a:lnTo>
                <a:lnTo>
                  <a:pt x="35737" y="16459"/>
                </a:lnTo>
                <a:lnTo>
                  <a:pt x="99441" y="16459"/>
                </a:lnTo>
                <a:lnTo>
                  <a:pt x="99441" y="0"/>
                </a:lnTo>
                <a:close/>
              </a:path>
              <a:path w="99695" h="115569">
                <a:moveTo>
                  <a:pt x="99441" y="69494"/>
                </a:moveTo>
                <a:lnTo>
                  <a:pt x="37719" y="69494"/>
                </a:lnTo>
                <a:lnTo>
                  <a:pt x="39395" y="69646"/>
                </a:lnTo>
                <a:lnTo>
                  <a:pt x="79781" y="69723"/>
                </a:lnTo>
                <a:lnTo>
                  <a:pt x="79781" y="115214"/>
                </a:lnTo>
                <a:lnTo>
                  <a:pt x="99441" y="115214"/>
                </a:lnTo>
                <a:lnTo>
                  <a:pt x="99441" y="69494"/>
                </a:lnTo>
                <a:close/>
              </a:path>
              <a:path w="99695" h="115569">
                <a:moveTo>
                  <a:pt x="99441" y="16459"/>
                </a:moveTo>
                <a:lnTo>
                  <a:pt x="79781" y="16459"/>
                </a:lnTo>
                <a:lnTo>
                  <a:pt x="79781" y="53263"/>
                </a:lnTo>
                <a:lnTo>
                  <a:pt x="99441" y="53263"/>
                </a:lnTo>
                <a:lnTo>
                  <a:pt x="99441" y="16459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625713" y="1713102"/>
            <a:ext cx="114300" cy="161290"/>
          </a:xfrm>
          <a:custGeom>
            <a:avLst/>
            <a:gdLst/>
            <a:ahLst/>
            <a:cxnLst/>
            <a:rect l="l" t="t" r="r" b="b"/>
            <a:pathLst>
              <a:path w="114300" h="161289">
                <a:moveTo>
                  <a:pt x="20802" y="0"/>
                </a:moveTo>
                <a:lnTo>
                  <a:pt x="0" y="0"/>
                </a:lnTo>
                <a:lnTo>
                  <a:pt x="49149" y="104470"/>
                </a:lnTo>
                <a:lnTo>
                  <a:pt x="25374" y="160934"/>
                </a:lnTo>
                <a:lnTo>
                  <a:pt x="45034" y="160934"/>
                </a:lnTo>
                <a:lnTo>
                  <a:pt x="81514" y="75895"/>
                </a:lnTo>
                <a:lnTo>
                  <a:pt x="56007" y="75895"/>
                </a:lnTo>
                <a:lnTo>
                  <a:pt x="20802" y="0"/>
                </a:lnTo>
                <a:close/>
              </a:path>
              <a:path w="114300" h="161289">
                <a:moveTo>
                  <a:pt x="114071" y="0"/>
                </a:moveTo>
                <a:lnTo>
                  <a:pt x="93726" y="0"/>
                </a:lnTo>
                <a:lnTo>
                  <a:pt x="61722" y="75895"/>
                </a:lnTo>
                <a:lnTo>
                  <a:pt x="81514" y="75895"/>
                </a:lnTo>
                <a:lnTo>
                  <a:pt x="114071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756015" y="1713102"/>
            <a:ext cx="97155" cy="115570"/>
          </a:xfrm>
          <a:custGeom>
            <a:avLst/>
            <a:gdLst/>
            <a:ahLst/>
            <a:cxnLst/>
            <a:rect l="l" t="t" r="r" b="b"/>
            <a:pathLst>
              <a:path w="97154" h="115569">
                <a:moveTo>
                  <a:pt x="96926" y="69723"/>
                </a:moveTo>
                <a:lnTo>
                  <a:pt x="77266" y="69723"/>
                </a:lnTo>
                <a:lnTo>
                  <a:pt x="77266" y="115214"/>
                </a:lnTo>
                <a:lnTo>
                  <a:pt x="96926" y="115214"/>
                </a:lnTo>
                <a:lnTo>
                  <a:pt x="96926" y="69723"/>
                </a:lnTo>
                <a:close/>
              </a:path>
              <a:path w="97154" h="115569">
                <a:moveTo>
                  <a:pt x="19431" y="0"/>
                </a:moveTo>
                <a:lnTo>
                  <a:pt x="0" y="0"/>
                </a:lnTo>
                <a:lnTo>
                  <a:pt x="17" y="38976"/>
                </a:lnTo>
                <a:lnTo>
                  <a:pt x="29375" y="72123"/>
                </a:lnTo>
                <a:lnTo>
                  <a:pt x="36271" y="72923"/>
                </a:lnTo>
                <a:lnTo>
                  <a:pt x="44348" y="72923"/>
                </a:lnTo>
                <a:lnTo>
                  <a:pt x="53006" y="72723"/>
                </a:lnTo>
                <a:lnTo>
                  <a:pt x="61379" y="72123"/>
                </a:lnTo>
                <a:lnTo>
                  <a:pt x="69465" y="71123"/>
                </a:lnTo>
                <a:lnTo>
                  <a:pt x="77266" y="69723"/>
                </a:lnTo>
                <a:lnTo>
                  <a:pt x="96926" y="69723"/>
                </a:lnTo>
                <a:lnTo>
                  <a:pt x="96926" y="55549"/>
                </a:lnTo>
                <a:lnTo>
                  <a:pt x="41757" y="55549"/>
                </a:lnTo>
                <a:lnTo>
                  <a:pt x="36309" y="54940"/>
                </a:lnTo>
                <a:lnTo>
                  <a:pt x="19431" y="36118"/>
                </a:lnTo>
                <a:lnTo>
                  <a:pt x="19431" y="0"/>
                </a:lnTo>
                <a:close/>
              </a:path>
              <a:path w="97154" h="115569">
                <a:moveTo>
                  <a:pt x="96926" y="0"/>
                </a:moveTo>
                <a:lnTo>
                  <a:pt x="77266" y="0"/>
                </a:lnTo>
                <a:lnTo>
                  <a:pt x="77266" y="52577"/>
                </a:lnTo>
                <a:lnTo>
                  <a:pt x="70323" y="53878"/>
                </a:lnTo>
                <a:lnTo>
                  <a:pt x="63207" y="54806"/>
                </a:lnTo>
                <a:lnTo>
                  <a:pt x="55921" y="55364"/>
                </a:lnTo>
                <a:lnTo>
                  <a:pt x="48463" y="55549"/>
                </a:lnTo>
                <a:lnTo>
                  <a:pt x="96926" y="55549"/>
                </a:lnTo>
                <a:lnTo>
                  <a:pt x="96926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881516" y="1710131"/>
            <a:ext cx="107314" cy="121285"/>
          </a:xfrm>
          <a:custGeom>
            <a:avLst/>
            <a:gdLst/>
            <a:ahLst/>
            <a:cxnLst/>
            <a:rect l="l" t="t" r="r" b="b"/>
            <a:pathLst>
              <a:path w="107315" h="121285">
                <a:moveTo>
                  <a:pt x="55549" y="0"/>
                </a:moveTo>
                <a:lnTo>
                  <a:pt x="14858" y="16230"/>
                </a:lnTo>
                <a:lnTo>
                  <a:pt x="0" y="59436"/>
                </a:lnTo>
                <a:lnTo>
                  <a:pt x="928" y="72509"/>
                </a:lnTo>
                <a:lnTo>
                  <a:pt x="23002" y="111513"/>
                </a:lnTo>
                <a:lnTo>
                  <a:pt x="56006" y="121158"/>
                </a:lnTo>
                <a:lnTo>
                  <a:pt x="65801" y="120557"/>
                </a:lnTo>
                <a:lnTo>
                  <a:pt x="96643" y="104241"/>
                </a:lnTo>
                <a:lnTo>
                  <a:pt x="56006" y="104241"/>
                </a:lnTo>
                <a:lnTo>
                  <a:pt x="47720" y="103520"/>
                </a:lnTo>
                <a:lnTo>
                  <a:pt x="19988" y="70173"/>
                </a:lnTo>
                <a:lnTo>
                  <a:pt x="19202" y="60350"/>
                </a:lnTo>
                <a:lnTo>
                  <a:pt x="106984" y="60350"/>
                </a:lnTo>
                <a:lnTo>
                  <a:pt x="106984" y="53721"/>
                </a:lnTo>
                <a:lnTo>
                  <a:pt x="106084" y="44119"/>
                </a:lnTo>
                <a:lnTo>
                  <a:pt x="20345" y="44119"/>
                </a:lnTo>
                <a:lnTo>
                  <a:pt x="21716" y="36195"/>
                </a:lnTo>
                <a:lnTo>
                  <a:pt x="25374" y="29679"/>
                </a:lnTo>
                <a:lnTo>
                  <a:pt x="37261" y="19469"/>
                </a:lnTo>
                <a:lnTo>
                  <a:pt x="45186" y="16916"/>
                </a:lnTo>
                <a:lnTo>
                  <a:pt x="94327" y="16916"/>
                </a:lnTo>
                <a:lnTo>
                  <a:pt x="93268" y="15430"/>
                </a:lnTo>
                <a:lnTo>
                  <a:pt x="85939" y="8679"/>
                </a:lnTo>
                <a:lnTo>
                  <a:pt x="77209" y="3857"/>
                </a:lnTo>
                <a:lnTo>
                  <a:pt x="67079" y="964"/>
                </a:lnTo>
                <a:lnTo>
                  <a:pt x="55549" y="0"/>
                </a:lnTo>
                <a:close/>
              </a:path>
              <a:path w="107315" h="121285">
                <a:moveTo>
                  <a:pt x="104927" y="86410"/>
                </a:moveTo>
                <a:lnTo>
                  <a:pt x="85267" y="86410"/>
                </a:lnTo>
                <a:lnTo>
                  <a:pt x="81381" y="94211"/>
                </a:lnTo>
                <a:lnTo>
                  <a:pt x="75209" y="99783"/>
                </a:lnTo>
                <a:lnTo>
                  <a:pt x="66751" y="103127"/>
                </a:lnTo>
                <a:lnTo>
                  <a:pt x="56006" y="104241"/>
                </a:lnTo>
                <a:lnTo>
                  <a:pt x="96643" y="104241"/>
                </a:lnTo>
                <a:lnTo>
                  <a:pt x="99526" y="100469"/>
                </a:lnTo>
                <a:lnTo>
                  <a:pt x="102834" y="93811"/>
                </a:lnTo>
                <a:lnTo>
                  <a:pt x="104927" y="86410"/>
                </a:lnTo>
                <a:close/>
              </a:path>
              <a:path w="107315" h="121285">
                <a:moveTo>
                  <a:pt x="94327" y="16916"/>
                </a:moveTo>
                <a:lnTo>
                  <a:pt x="64388" y="16916"/>
                </a:lnTo>
                <a:lnTo>
                  <a:pt x="71856" y="19507"/>
                </a:lnTo>
                <a:lnTo>
                  <a:pt x="83134" y="29870"/>
                </a:lnTo>
                <a:lnTo>
                  <a:pt x="86258" y="36347"/>
                </a:lnTo>
                <a:lnTo>
                  <a:pt x="86867" y="44119"/>
                </a:lnTo>
                <a:lnTo>
                  <a:pt x="106084" y="44119"/>
                </a:lnTo>
                <a:lnTo>
                  <a:pt x="105956" y="42755"/>
                </a:lnTo>
                <a:lnTo>
                  <a:pt x="103327" y="32718"/>
                </a:lnTo>
                <a:lnTo>
                  <a:pt x="99098" y="23610"/>
                </a:lnTo>
                <a:lnTo>
                  <a:pt x="94327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9011602" y="1662125"/>
            <a:ext cx="114300" cy="169545"/>
          </a:xfrm>
          <a:custGeom>
            <a:avLst/>
            <a:gdLst/>
            <a:ahLst/>
            <a:cxnLst/>
            <a:rect l="l" t="t" r="r" b="b"/>
            <a:pathLst>
              <a:path w="114300" h="169544">
                <a:moveTo>
                  <a:pt x="105371" y="0"/>
                </a:moveTo>
                <a:lnTo>
                  <a:pt x="87312" y="0"/>
                </a:lnTo>
                <a:lnTo>
                  <a:pt x="87007" y="3200"/>
                </a:lnTo>
                <a:lnTo>
                  <a:pt x="86131" y="5333"/>
                </a:lnTo>
                <a:lnTo>
                  <a:pt x="83235" y="7467"/>
                </a:lnTo>
                <a:lnTo>
                  <a:pt x="80378" y="8305"/>
                </a:lnTo>
                <a:lnTo>
                  <a:pt x="76111" y="8915"/>
                </a:lnTo>
                <a:lnTo>
                  <a:pt x="37706" y="15163"/>
                </a:lnTo>
                <a:lnTo>
                  <a:pt x="8902" y="40805"/>
                </a:lnTo>
                <a:lnTo>
                  <a:pt x="254" y="82981"/>
                </a:lnTo>
                <a:lnTo>
                  <a:pt x="0" y="99440"/>
                </a:lnTo>
                <a:lnTo>
                  <a:pt x="933" y="115271"/>
                </a:lnTo>
                <a:lnTo>
                  <a:pt x="14960" y="151104"/>
                </a:lnTo>
                <a:lnTo>
                  <a:pt x="57365" y="169163"/>
                </a:lnTo>
                <a:lnTo>
                  <a:pt x="69731" y="168121"/>
                </a:lnTo>
                <a:lnTo>
                  <a:pt x="80768" y="164992"/>
                </a:lnTo>
                <a:lnTo>
                  <a:pt x="90477" y="159777"/>
                </a:lnTo>
                <a:lnTo>
                  <a:pt x="98856" y="152476"/>
                </a:lnTo>
                <a:lnTo>
                  <a:pt x="99030" y="152247"/>
                </a:lnTo>
                <a:lnTo>
                  <a:pt x="56908" y="152247"/>
                </a:lnTo>
                <a:lnTo>
                  <a:pt x="48400" y="151483"/>
                </a:lnTo>
                <a:lnTo>
                  <a:pt x="20025" y="118779"/>
                </a:lnTo>
                <a:lnTo>
                  <a:pt x="19418" y="110413"/>
                </a:lnTo>
                <a:lnTo>
                  <a:pt x="20025" y="102055"/>
                </a:lnTo>
                <a:lnTo>
                  <a:pt x="48400" y="69565"/>
                </a:lnTo>
                <a:lnTo>
                  <a:pt x="56908" y="68808"/>
                </a:lnTo>
                <a:lnTo>
                  <a:pt x="17360" y="68808"/>
                </a:lnTo>
                <a:lnTo>
                  <a:pt x="37706" y="33223"/>
                </a:lnTo>
                <a:lnTo>
                  <a:pt x="82753" y="25603"/>
                </a:lnTo>
                <a:lnTo>
                  <a:pt x="91122" y="24079"/>
                </a:lnTo>
                <a:lnTo>
                  <a:pt x="96913" y="21221"/>
                </a:lnTo>
                <a:lnTo>
                  <a:pt x="103314" y="12839"/>
                </a:lnTo>
                <a:lnTo>
                  <a:pt x="105067" y="7162"/>
                </a:lnTo>
                <a:lnTo>
                  <a:pt x="105371" y="0"/>
                </a:lnTo>
                <a:close/>
              </a:path>
              <a:path w="114300" h="169544">
                <a:moveTo>
                  <a:pt x="59651" y="52120"/>
                </a:moveTo>
                <a:lnTo>
                  <a:pt x="51269" y="52120"/>
                </a:lnTo>
                <a:lnTo>
                  <a:pt x="44145" y="53339"/>
                </a:lnTo>
                <a:lnTo>
                  <a:pt x="32410" y="58216"/>
                </a:lnTo>
                <a:lnTo>
                  <a:pt x="27114" y="62560"/>
                </a:lnTo>
                <a:lnTo>
                  <a:pt x="22390" y="68808"/>
                </a:lnTo>
                <a:lnTo>
                  <a:pt x="56908" y="68808"/>
                </a:lnTo>
                <a:lnTo>
                  <a:pt x="65416" y="69565"/>
                </a:lnTo>
                <a:lnTo>
                  <a:pt x="93791" y="102055"/>
                </a:lnTo>
                <a:lnTo>
                  <a:pt x="94399" y="110413"/>
                </a:lnTo>
                <a:lnTo>
                  <a:pt x="93791" y="118779"/>
                </a:lnTo>
                <a:lnTo>
                  <a:pt x="65416" y="151483"/>
                </a:lnTo>
                <a:lnTo>
                  <a:pt x="56908" y="152247"/>
                </a:lnTo>
                <a:lnTo>
                  <a:pt x="99030" y="152247"/>
                </a:lnTo>
                <a:lnTo>
                  <a:pt x="105609" y="143603"/>
                </a:lnTo>
                <a:lnTo>
                  <a:pt x="110436" y="133673"/>
                </a:lnTo>
                <a:lnTo>
                  <a:pt x="113333" y="122686"/>
                </a:lnTo>
                <a:lnTo>
                  <a:pt x="114300" y="110642"/>
                </a:lnTo>
                <a:lnTo>
                  <a:pt x="113383" y="98505"/>
                </a:lnTo>
                <a:lnTo>
                  <a:pt x="91670" y="61443"/>
                </a:lnTo>
                <a:lnTo>
                  <a:pt x="71667" y="53156"/>
                </a:lnTo>
                <a:lnTo>
                  <a:pt x="59651" y="5212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156293" y="1802917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43" y="0"/>
                </a:lnTo>
              </a:path>
            </a:pathLst>
          </a:custGeom>
          <a:ln w="5080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156293" y="1769262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641" y="0"/>
                </a:lnTo>
              </a:path>
            </a:pathLst>
          </a:custGeom>
          <a:ln w="1651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156293" y="1736877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43" y="0"/>
                </a:lnTo>
              </a:path>
            </a:pathLst>
          </a:custGeom>
          <a:ln w="4826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239504" y="1802942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50749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239504" y="1736877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47548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289351" y="1710131"/>
            <a:ext cx="113664" cy="121285"/>
          </a:xfrm>
          <a:custGeom>
            <a:avLst/>
            <a:gdLst/>
            <a:ahLst/>
            <a:cxnLst/>
            <a:rect l="l" t="t" r="r" b="b"/>
            <a:pathLst>
              <a:path w="113665" h="121285">
                <a:moveTo>
                  <a:pt x="56692" y="0"/>
                </a:moveTo>
                <a:lnTo>
                  <a:pt x="15189" y="17145"/>
                </a:lnTo>
                <a:lnTo>
                  <a:pt x="0" y="60579"/>
                </a:lnTo>
                <a:lnTo>
                  <a:pt x="948" y="73152"/>
                </a:lnTo>
                <a:lnTo>
                  <a:pt x="23483" y="111513"/>
                </a:lnTo>
                <a:lnTo>
                  <a:pt x="56692" y="121158"/>
                </a:lnTo>
                <a:lnTo>
                  <a:pt x="69144" y="120086"/>
                </a:lnTo>
                <a:lnTo>
                  <a:pt x="80210" y="116871"/>
                </a:lnTo>
                <a:lnTo>
                  <a:pt x="89889" y="111513"/>
                </a:lnTo>
                <a:lnTo>
                  <a:pt x="97930" y="104241"/>
                </a:lnTo>
                <a:lnTo>
                  <a:pt x="56692" y="104241"/>
                </a:lnTo>
                <a:lnTo>
                  <a:pt x="48184" y="103448"/>
                </a:lnTo>
                <a:lnTo>
                  <a:pt x="20018" y="69372"/>
                </a:lnTo>
                <a:lnTo>
                  <a:pt x="19418" y="60579"/>
                </a:lnTo>
                <a:lnTo>
                  <a:pt x="20018" y="51785"/>
                </a:lnTo>
                <a:lnTo>
                  <a:pt x="48184" y="17709"/>
                </a:lnTo>
                <a:lnTo>
                  <a:pt x="56692" y="16916"/>
                </a:lnTo>
                <a:lnTo>
                  <a:pt x="97930" y="16916"/>
                </a:lnTo>
                <a:lnTo>
                  <a:pt x="89889" y="9644"/>
                </a:lnTo>
                <a:lnTo>
                  <a:pt x="80210" y="4286"/>
                </a:lnTo>
                <a:lnTo>
                  <a:pt x="69144" y="1071"/>
                </a:lnTo>
                <a:lnTo>
                  <a:pt x="56692" y="0"/>
                </a:lnTo>
                <a:close/>
              </a:path>
              <a:path w="113665" h="121285">
                <a:moveTo>
                  <a:pt x="97930" y="16916"/>
                </a:moveTo>
                <a:lnTo>
                  <a:pt x="56692" y="16916"/>
                </a:lnTo>
                <a:lnTo>
                  <a:pt x="65186" y="17709"/>
                </a:lnTo>
                <a:lnTo>
                  <a:pt x="72626" y="20088"/>
                </a:lnTo>
                <a:lnTo>
                  <a:pt x="93941" y="60579"/>
                </a:lnTo>
                <a:lnTo>
                  <a:pt x="93341" y="69372"/>
                </a:lnTo>
                <a:lnTo>
                  <a:pt x="65186" y="103448"/>
                </a:lnTo>
                <a:lnTo>
                  <a:pt x="56692" y="104241"/>
                </a:lnTo>
                <a:lnTo>
                  <a:pt x="97930" y="104241"/>
                </a:lnTo>
                <a:lnTo>
                  <a:pt x="113385" y="60579"/>
                </a:lnTo>
                <a:lnTo>
                  <a:pt x="112435" y="48006"/>
                </a:lnTo>
                <a:lnTo>
                  <a:pt x="109585" y="36576"/>
                </a:lnTo>
                <a:lnTo>
                  <a:pt x="104834" y="26289"/>
                </a:lnTo>
                <a:lnTo>
                  <a:pt x="98183" y="17145"/>
                </a:lnTo>
                <a:lnTo>
                  <a:pt x="97930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442849" y="1730527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789"/>
                </a:lnTo>
              </a:path>
            </a:pathLst>
          </a:custGeom>
          <a:ln w="19443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433128" y="1721637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410" y="0"/>
                </a:lnTo>
              </a:path>
            </a:pathLst>
          </a:custGeom>
          <a:ln w="1778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538296" y="1710131"/>
            <a:ext cx="113664" cy="121285"/>
          </a:xfrm>
          <a:custGeom>
            <a:avLst/>
            <a:gdLst/>
            <a:ahLst/>
            <a:cxnLst/>
            <a:rect l="l" t="t" r="r" b="b"/>
            <a:pathLst>
              <a:path w="113665" h="121285">
                <a:moveTo>
                  <a:pt x="56692" y="0"/>
                </a:moveTo>
                <a:lnTo>
                  <a:pt x="15201" y="17145"/>
                </a:lnTo>
                <a:lnTo>
                  <a:pt x="0" y="60579"/>
                </a:lnTo>
                <a:lnTo>
                  <a:pt x="950" y="73152"/>
                </a:lnTo>
                <a:lnTo>
                  <a:pt x="23490" y="111513"/>
                </a:lnTo>
                <a:lnTo>
                  <a:pt x="56692" y="121158"/>
                </a:lnTo>
                <a:lnTo>
                  <a:pt x="69144" y="120086"/>
                </a:lnTo>
                <a:lnTo>
                  <a:pt x="80210" y="116871"/>
                </a:lnTo>
                <a:lnTo>
                  <a:pt x="89889" y="111513"/>
                </a:lnTo>
                <a:lnTo>
                  <a:pt x="97930" y="104241"/>
                </a:lnTo>
                <a:lnTo>
                  <a:pt x="56692" y="104241"/>
                </a:lnTo>
                <a:lnTo>
                  <a:pt x="48191" y="103448"/>
                </a:lnTo>
                <a:lnTo>
                  <a:pt x="20031" y="69372"/>
                </a:lnTo>
                <a:lnTo>
                  <a:pt x="19431" y="60579"/>
                </a:lnTo>
                <a:lnTo>
                  <a:pt x="20031" y="51785"/>
                </a:lnTo>
                <a:lnTo>
                  <a:pt x="48191" y="17709"/>
                </a:lnTo>
                <a:lnTo>
                  <a:pt x="56692" y="16916"/>
                </a:lnTo>
                <a:lnTo>
                  <a:pt x="97930" y="16916"/>
                </a:lnTo>
                <a:lnTo>
                  <a:pt x="89889" y="9644"/>
                </a:lnTo>
                <a:lnTo>
                  <a:pt x="80210" y="4286"/>
                </a:lnTo>
                <a:lnTo>
                  <a:pt x="69144" y="1071"/>
                </a:lnTo>
                <a:lnTo>
                  <a:pt x="56692" y="0"/>
                </a:lnTo>
                <a:close/>
              </a:path>
              <a:path w="113665" h="121285">
                <a:moveTo>
                  <a:pt x="97930" y="16916"/>
                </a:moveTo>
                <a:lnTo>
                  <a:pt x="56692" y="16916"/>
                </a:lnTo>
                <a:lnTo>
                  <a:pt x="65193" y="17709"/>
                </a:lnTo>
                <a:lnTo>
                  <a:pt x="72637" y="20088"/>
                </a:lnTo>
                <a:lnTo>
                  <a:pt x="93954" y="60579"/>
                </a:lnTo>
                <a:lnTo>
                  <a:pt x="93354" y="69372"/>
                </a:lnTo>
                <a:lnTo>
                  <a:pt x="65193" y="103448"/>
                </a:lnTo>
                <a:lnTo>
                  <a:pt x="56692" y="104241"/>
                </a:lnTo>
                <a:lnTo>
                  <a:pt x="97930" y="104241"/>
                </a:lnTo>
                <a:lnTo>
                  <a:pt x="113385" y="60579"/>
                </a:lnTo>
                <a:lnTo>
                  <a:pt x="112435" y="48006"/>
                </a:lnTo>
                <a:lnTo>
                  <a:pt x="109585" y="36576"/>
                </a:lnTo>
                <a:lnTo>
                  <a:pt x="104834" y="26289"/>
                </a:lnTo>
                <a:lnTo>
                  <a:pt x="98183" y="17145"/>
                </a:lnTo>
                <a:lnTo>
                  <a:pt x="97930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9738550" y="1710131"/>
            <a:ext cx="113664" cy="121285"/>
          </a:xfrm>
          <a:custGeom>
            <a:avLst/>
            <a:gdLst/>
            <a:ahLst/>
            <a:cxnLst/>
            <a:rect l="l" t="t" r="r" b="b"/>
            <a:pathLst>
              <a:path w="113665" h="121285">
                <a:moveTo>
                  <a:pt x="56692" y="0"/>
                </a:moveTo>
                <a:lnTo>
                  <a:pt x="15189" y="17145"/>
                </a:lnTo>
                <a:lnTo>
                  <a:pt x="0" y="60579"/>
                </a:lnTo>
                <a:lnTo>
                  <a:pt x="949" y="73152"/>
                </a:lnTo>
                <a:lnTo>
                  <a:pt x="23485" y="111513"/>
                </a:lnTo>
                <a:lnTo>
                  <a:pt x="56692" y="121158"/>
                </a:lnTo>
                <a:lnTo>
                  <a:pt x="69144" y="120086"/>
                </a:lnTo>
                <a:lnTo>
                  <a:pt x="80210" y="116871"/>
                </a:lnTo>
                <a:lnTo>
                  <a:pt x="89889" y="111513"/>
                </a:lnTo>
                <a:lnTo>
                  <a:pt x="97930" y="104241"/>
                </a:lnTo>
                <a:lnTo>
                  <a:pt x="56692" y="104241"/>
                </a:lnTo>
                <a:lnTo>
                  <a:pt x="48191" y="103448"/>
                </a:lnTo>
                <a:lnTo>
                  <a:pt x="20031" y="69372"/>
                </a:lnTo>
                <a:lnTo>
                  <a:pt x="19431" y="60579"/>
                </a:lnTo>
                <a:lnTo>
                  <a:pt x="20031" y="51785"/>
                </a:lnTo>
                <a:lnTo>
                  <a:pt x="48191" y="17709"/>
                </a:lnTo>
                <a:lnTo>
                  <a:pt x="56692" y="16916"/>
                </a:lnTo>
                <a:lnTo>
                  <a:pt x="97930" y="16916"/>
                </a:lnTo>
                <a:lnTo>
                  <a:pt x="89889" y="9644"/>
                </a:lnTo>
                <a:lnTo>
                  <a:pt x="80210" y="4286"/>
                </a:lnTo>
                <a:lnTo>
                  <a:pt x="69144" y="1071"/>
                </a:lnTo>
                <a:lnTo>
                  <a:pt x="56692" y="0"/>
                </a:lnTo>
                <a:close/>
              </a:path>
              <a:path w="113665" h="121285">
                <a:moveTo>
                  <a:pt x="97930" y="16916"/>
                </a:moveTo>
                <a:lnTo>
                  <a:pt x="56692" y="16916"/>
                </a:lnTo>
                <a:lnTo>
                  <a:pt x="65193" y="17709"/>
                </a:lnTo>
                <a:lnTo>
                  <a:pt x="72637" y="20088"/>
                </a:lnTo>
                <a:lnTo>
                  <a:pt x="93954" y="60579"/>
                </a:lnTo>
                <a:lnTo>
                  <a:pt x="93354" y="69372"/>
                </a:lnTo>
                <a:lnTo>
                  <a:pt x="65193" y="103448"/>
                </a:lnTo>
                <a:lnTo>
                  <a:pt x="56692" y="104241"/>
                </a:lnTo>
                <a:lnTo>
                  <a:pt x="97930" y="104241"/>
                </a:lnTo>
                <a:lnTo>
                  <a:pt x="113385" y="60579"/>
                </a:lnTo>
                <a:lnTo>
                  <a:pt x="112435" y="48006"/>
                </a:lnTo>
                <a:lnTo>
                  <a:pt x="109585" y="36576"/>
                </a:lnTo>
                <a:lnTo>
                  <a:pt x="104834" y="26289"/>
                </a:lnTo>
                <a:lnTo>
                  <a:pt x="98183" y="17145"/>
                </a:lnTo>
                <a:lnTo>
                  <a:pt x="97930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920173" y="1730019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98"/>
                </a:lnTo>
              </a:path>
            </a:pathLst>
          </a:custGeom>
          <a:ln w="1943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870452" y="1721561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212" y="0"/>
                </a:lnTo>
              </a:path>
            </a:pathLst>
          </a:custGeom>
          <a:ln w="16916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0004983" y="1730527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789"/>
                </a:lnTo>
              </a:path>
            </a:pathLst>
          </a:custGeom>
          <a:ln w="1943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995268" y="1721637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726" y="0"/>
                </a:lnTo>
              </a:path>
            </a:pathLst>
          </a:custGeom>
          <a:ln w="1778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0087279" y="1730019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98"/>
                </a:lnTo>
              </a:path>
            </a:pathLst>
          </a:custGeom>
          <a:ln w="1943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0120541" y="1713102"/>
            <a:ext cx="114300" cy="161290"/>
          </a:xfrm>
          <a:custGeom>
            <a:avLst/>
            <a:gdLst/>
            <a:ahLst/>
            <a:cxnLst/>
            <a:rect l="l" t="t" r="r" b="b"/>
            <a:pathLst>
              <a:path w="114300" h="161289">
                <a:moveTo>
                  <a:pt x="20802" y="0"/>
                </a:moveTo>
                <a:lnTo>
                  <a:pt x="0" y="0"/>
                </a:lnTo>
                <a:lnTo>
                  <a:pt x="49149" y="104470"/>
                </a:lnTo>
                <a:lnTo>
                  <a:pt x="25374" y="160934"/>
                </a:lnTo>
                <a:lnTo>
                  <a:pt x="45034" y="160934"/>
                </a:lnTo>
                <a:lnTo>
                  <a:pt x="81514" y="75895"/>
                </a:lnTo>
                <a:lnTo>
                  <a:pt x="56007" y="75895"/>
                </a:lnTo>
                <a:lnTo>
                  <a:pt x="20802" y="0"/>
                </a:lnTo>
                <a:close/>
              </a:path>
              <a:path w="114300" h="161289">
                <a:moveTo>
                  <a:pt x="114071" y="0"/>
                </a:moveTo>
                <a:lnTo>
                  <a:pt x="93726" y="0"/>
                </a:lnTo>
                <a:lnTo>
                  <a:pt x="61722" y="75895"/>
                </a:lnTo>
                <a:lnTo>
                  <a:pt x="81514" y="75895"/>
                </a:lnTo>
                <a:lnTo>
                  <a:pt x="114071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0250385" y="1710131"/>
            <a:ext cx="104775" cy="121285"/>
          </a:xfrm>
          <a:custGeom>
            <a:avLst/>
            <a:gdLst/>
            <a:ahLst/>
            <a:cxnLst/>
            <a:rect l="l" t="t" r="r" b="b"/>
            <a:pathLst>
              <a:path w="104775" h="121285">
                <a:moveTo>
                  <a:pt x="56007" y="0"/>
                </a:moveTo>
                <a:lnTo>
                  <a:pt x="14859" y="16916"/>
                </a:lnTo>
                <a:lnTo>
                  <a:pt x="0" y="60578"/>
                </a:lnTo>
                <a:lnTo>
                  <a:pt x="935" y="73244"/>
                </a:lnTo>
                <a:lnTo>
                  <a:pt x="23152" y="111578"/>
                </a:lnTo>
                <a:lnTo>
                  <a:pt x="56007" y="121157"/>
                </a:lnTo>
                <a:lnTo>
                  <a:pt x="65401" y="120522"/>
                </a:lnTo>
                <a:lnTo>
                  <a:pt x="94983" y="104241"/>
                </a:lnTo>
                <a:lnTo>
                  <a:pt x="56007" y="104241"/>
                </a:lnTo>
                <a:lnTo>
                  <a:pt x="47434" y="103455"/>
                </a:lnTo>
                <a:lnTo>
                  <a:pt x="20002" y="69208"/>
                </a:lnTo>
                <a:lnTo>
                  <a:pt x="19431" y="60121"/>
                </a:lnTo>
                <a:lnTo>
                  <a:pt x="19995" y="51156"/>
                </a:lnTo>
                <a:lnTo>
                  <a:pt x="47341" y="17680"/>
                </a:lnTo>
                <a:lnTo>
                  <a:pt x="56007" y="16916"/>
                </a:lnTo>
                <a:lnTo>
                  <a:pt x="95135" y="16916"/>
                </a:lnTo>
                <a:lnTo>
                  <a:pt x="93990" y="15323"/>
                </a:lnTo>
                <a:lnTo>
                  <a:pt x="88353" y="9944"/>
                </a:lnTo>
                <a:lnTo>
                  <a:pt x="81660" y="5593"/>
                </a:lnTo>
                <a:lnTo>
                  <a:pt x="74037" y="2486"/>
                </a:lnTo>
                <a:lnTo>
                  <a:pt x="65486" y="621"/>
                </a:lnTo>
                <a:lnTo>
                  <a:pt x="56007" y="0"/>
                </a:lnTo>
                <a:close/>
              </a:path>
              <a:path w="104775" h="121285">
                <a:moveTo>
                  <a:pt x="104470" y="83438"/>
                </a:moveTo>
                <a:lnTo>
                  <a:pt x="85039" y="83438"/>
                </a:lnTo>
                <a:lnTo>
                  <a:pt x="81424" y="92540"/>
                </a:lnTo>
                <a:lnTo>
                  <a:pt x="75380" y="99040"/>
                </a:lnTo>
                <a:lnTo>
                  <a:pt x="66908" y="102941"/>
                </a:lnTo>
                <a:lnTo>
                  <a:pt x="56007" y="104241"/>
                </a:lnTo>
                <a:lnTo>
                  <a:pt x="94983" y="104241"/>
                </a:lnTo>
                <a:lnTo>
                  <a:pt x="98726" y="99012"/>
                </a:lnTo>
                <a:lnTo>
                  <a:pt x="102179" y="91668"/>
                </a:lnTo>
                <a:lnTo>
                  <a:pt x="104470" y="83438"/>
                </a:lnTo>
                <a:close/>
              </a:path>
              <a:path w="104775" h="121285">
                <a:moveTo>
                  <a:pt x="95135" y="16916"/>
                </a:moveTo>
                <a:lnTo>
                  <a:pt x="56007" y="16916"/>
                </a:lnTo>
                <a:lnTo>
                  <a:pt x="66093" y="18130"/>
                </a:lnTo>
                <a:lnTo>
                  <a:pt x="74180" y="21774"/>
                </a:lnTo>
                <a:lnTo>
                  <a:pt x="80267" y="27846"/>
                </a:lnTo>
                <a:lnTo>
                  <a:pt x="84353" y="36347"/>
                </a:lnTo>
                <a:lnTo>
                  <a:pt x="103784" y="36347"/>
                </a:lnTo>
                <a:lnTo>
                  <a:pt x="101705" y="28524"/>
                </a:lnTo>
                <a:lnTo>
                  <a:pt x="98440" y="21516"/>
                </a:lnTo>
                <a:lnTo>
                  <a:pt x="95135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0383888" y="1713102"/>
            <a:ext cx="100965" cy="115570"/>
          </a:xfrm>
          <a:custGeom>
            <a:avLst/>
            <a:gdLst/>
            <a:ahLst/>
            <a:cxnLst/>
            <a:rect l="l" t="t" r="r" b="b"/>
            <a:pathLst>
              <a:path w="100965" h="115569">
                <a:moveTo>
                  <a:pt x="19431" y="0"/>
                </a:moveTo>
                <a:lnTo>
                  <a:pt x="0" y="0"/>
                </a:lnTo>
                <a:lnTo>
                  <a:pt x="0" y="115214"/>
                </a:lnTo>
                <a:lnTo>
                  <a:pt x="19431" y="115214"/>
                </a:lnTo>
                <a:lnTo>
                  <a:pt x="19431" y="64465"/>
                </a:lnTo>
                <a:lnTo>
                  <a:pt x="75078" y="64465"/>
                </a:lnTo>
                <a:lnTo>
                  <a:pt x="70637" y="55549"/>
                </a:lnTo>
                <a:lnTo>
                  <a:pt x="74687" y="47548"/>
                </a:lnTo>
                <a:lnTo>
                  <a:pt x="19431" y="47548"/>
                </a:lnTo>
                <a:lnTo>
                  <a:pt x="19431" y="0"/>
                </a:lnTo>
                <a:close/>
              </a:path>
              <a:path w="100965" h="115569">
                <a:moveTo>
                  <a:pt x="75078" y="64465"/>
                </a:moveTo>
                <a:lnTo>
                  <a:pt x="53949" y="64465"/>
                </a:lnTo>
                <a:lnTo>
                  <a:pt x="79552" y="115214"/>
                </a:lnTo>
                <a:lnTo>
                  <a:pt x="100355" y="115214"/>
                </a:lnTo>
                <a:lnTo>
                  <a:pt x="75078" y="64465"/>
                </a:lnTo>
                <a:close/>
              </a:path>
              <a:path w="100965" h="115569">
                <a:moveTo>
                  <a:pt x="98755" y="0"/>
                </a:moveTo>
                <a:lnTo>
                  <a:pt x="78409" y="0"/>
                </a:lnTo>
                <a:lnTo>
                  <a:pt x="54406" y="47548"/>
                </a:lnTo>
                <a:lnTo>
                  <a:pt x="74687" y="47548"/>
                </a:lnTo>
                <a:lnTo>
                  <a:pt x="98755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0503039" y="1710131"/>
            <a:ext cx="100965" cy="121285"/>
          </a:xfrm>
          <a:custGeom>
            <a:avLst/>
            <a:gdLst/>
            <a:ahLst/>
            <a:cxnLst/>
            <a:rect l="l" t="t" r="r" b="b"/>
            <a:pathLst>
              <a:path w="100965" h="121285">
                <a:moveTo>
                  <a:pt x="93936" y="16916"/>
                </a:moveTo>
                <a:lnTo>
                  <a:pt x="63042" y="16916"/>
                </a:lnTo>
                <a:lnTo>
                  <a:pt x="70129" y="19088"/>
                </a:lnTo>
                <a:lnTo>
                  <a:pt x="79273" y="27774"/>
                </a:lnTo>
                <a:lnTo>
                  <a:pt x="81559" y="33604"/>
                </a:lnTo>
                <a:lnTo>
                  <a:pt x="81559" y="45491"/>
                </a:lnTo>
                <a:lnTo>
                  <a:pt x="44069" y="45491"/>
                </a:lnTo>
                <a:lnTo>
                  <a:pt x="33682" y="46191"/>
                </a:lnTo>
                <a:lnTo>
                  <a:pt x="2692" y="69037"/>
                </a:lnTo>
                <a:lnTo>
                  <a:pt x="0" y="84210"/>
                </a:lnTo>
                <a:lnTo>
                  <a:pt x="649" y="91154"/>
                </a:lnTo>
                <a:lnTo>
                  <a:pt x="32324" y="120472"/>
                </a:lnTo>
                <a:lnTo>
                  <a:pt x="41325" y="121157"/>
                </a:lnTo>
                <a:lnTo>
                  <a:pt x="52570" y="120215"/>
                </a:lnTo>
                <a:lnTo>
                  <a:pt x="62299" y="117386"/>
                </a:lnTo>
                <a:lnTo>
                  <a:pt x="70515" y="112671"/>
                </a:lnTo>
                <a:lnTo>
                  <a:pt x="77216" y="106070"/>
                </a:lnTo>
                <a:lnTo>
                  <a:pt x="100533" y="106070"/>
                </a:lnTo>
                <a:lnTo>
                  <a:pt x="100533" y="104241"/>
                </a:lnTo>
                <a:lnTo>
                  <a:pt x="37592" y="104241"/>
                </a:lnTo>
                <a:lnTo>
                  <a:pt x="31000" y="102336"/>
                </a:lnTo>
                <a:lnTo>
                  <a:pt x="21704" y="94716"/>
                </a:lnTo>
                <a:lnTo>
                  <a:pt x="19475" y="89746"/>
                </a:lnTo>
                <a:lnTo>
                  <a:pt x="19380" y="82981"/>
                </a:lnTo>
                <a:lnTo>
                  <a:pt x="21109" y="73380"/>
                </a:lnTo>
                <a:lnTo>
                  <a:pt x="26295" y="66522"/>
                </a:lnTo>
                <a:lnTo>
                  <a:pt x="34939" y="62407"/>
                </a:lnTo>
                <a:lnTo>
                  <a:pt x="47040" y="61036"/>
                </a:lnTo>
                <a:lnTo>
                  <a:pt x="100533" y="61036"/>
                </a:lnTo>
                <a:lnTo>
                  <a:pt x="100533" y="39776"/>
                </a:lnTo>
                <a:lnTo>
                  <a:pt x="99740" y="30732"/>
                </a:lnTo>
                <a:lnTo>
                  <a:pt x="97361" y="22802"/>
                </a:lnTo>
                <a:lnTo>
                  <a:pt x="93936" y="16916"/>
                </a:lnTo>
                <a:close/>
              </a:path>
              <a:path w="100965" h="121285">
                <a:moveTo>
                  <a:pt x="100533" y="106070"/>
                </a:moveTo>
                <a:lnTo>
                  <a:pt x="82245" y="106070"/>
                </a:lnTo>
                <a:lnTo>
                  <a:pt x="82245" y="118186"/>
                </a:lnTo>
                <a:lnTo>
                  <a:pt x="100533" y="118186"/>
                </a:lnTo>
                <a:lnTo>
                  <a:pt x="100533" y="106070"/>
                </a:lnTo>
                <a:close/>
              </a:path>
              <a:path w="100965" h="121285">
                <a:moveTo>
                  <a:pt x="100533" y="61036"/>
                </a:moveTo>
                <a:lnTo>
                  <a:pt x="81559" y="61036"/>
                </a:lnTo>
                <a:lnTo>
                  <a:pt x="81559" y="71551"/>
                </a:lnTo>
                <a:lnTo>
                  <a:pt x="80902" y="78145"/>
                </a:lnTo>
                <a:lnTo>
                  <a:pt x="46126" y="104241"/>
                </a:lnTo>
                <a:lnTo>
                  <a:pt x="100533" y="104241"/>
                </a:lnTo>
                <a:lnTo>
                  <a:pt x="100533" y="61036"/>
                </a:lnTo>
                <a:close/>
              </a:path>
              <a:path w="100965" h="121285">
                <a:moveTo>
                  <a:pt x="52984" y="0"/>
                </a:moveTo>
                <a:lnTo>
                  <a:pt x="15344" y="13801"/>
                </a:lnTo>
                <a:lnTo>
                  <a:pt x="7264" y="33604"/>
                </a:lnTo>
                <a:lnTo>
                  <a:pt x="26695" y="33604"/>
                </a:lnTo>
                <a:lnTo>
                  <a:pt x="28967" y="26303"/>
                </a:lnTo>
                <a:lnTo>
                  <a:pt x="34182" y="21088"/>
                </a:lnTo>
                <a:lnTo>
                  <a:pt x="42340" y="17959"/>
                </a:lnTo>
                <a:lnTo>
                  <a:pt x="53441" y="16916"/>
                </a:lnTo>
                <a:lnTo>
                  <a:pt x="93936" y="16916"/>
                </a:lnTo>
                <a:lnTo>
                  <a:pt x="93396" y="15987"/>
                </a:lnTo>
                <a:lnTo>
                  <a:pt x="87845" y="10286"/>
                </a:lnTo>
                <a:lnTo>
                  <a:pt x="80909" y="5786"/>
                </a:lnTo>
                <a:lnTo>
                  <a:pt x="72786" y="2571"/>
                </a:lnTo>
                <a:lnTo>
                  <a:pt x="63478" y="642"/>
                </a:lnTo>
                <a:lnTo>
                  <a:pt x="52984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0636719" y="1801799"/>
            <a:ext cx="25400" cy="53340"/>
          </a:xfrm>
          <a:custGeom>
            <a:avLst/>
            <a:gdLst/>
            <a:ahLst/>
            <a:cxnLst/>
            <a:rect l="l" t="t" r="r" b="b"/>
            <a:pathLst>
              <a:path w="25400" h="53339">
                <a:moveTo>
                  <a:pt x="25146" y="0"/>
                </a:moveTo>
                <a:lnTo>
                  <a:pt x="1371" y="0"/>
                </a:lnTo>
                <a:lnTo>
                  <a:pt x="1371" y="26517"/>
                </a:lnTo>
                <a:lnTo>
                  <a:pt x="12801" y="26517"/>
                </a:lnTo>
                <a:lnTo>
                  <a:pt x="12801" y="30861"/>
                </a:lnTo>
                <a:lnTo>
                  <a:pt x="0" y="52806"/>
                </a:lnTo>
                <a:lnTo>
                  <a:pt x="12344" y="52806"/>
                </a:lnTo>
                <a:lnTo>
                  <a:pt x="25146" y="30861"/>
                </a:lnTo>
                <a:lnTo>
                  <a:pt x="25146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711975" y="2010105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789"/>
                </a:lnTo>
              </a:path>
            </a:pathLst>
          </a:custGeom>
          <a:ln w="1943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702259" y="200121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726" y="0"/>
                </a:lnTo>
              </a:path>
            </a:pathLst>
          </a:custGeom>
          <a:ln w="1778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794271" y="2009597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98"/>
                </a:lnTo>
              </a:path>
            </a:pathLst>
          </a:custGeom>
          <a:ln w="1943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834390" y="1989708"/>
            <a:ext cx="113664" cy="121285"/>
          </a:xfrm>
          <a:custGeom>
            <a:avLst/>
            <a:gdLst/>
            <a:ahLst/>
            <a:cxnLst/>
            <a:rect l="l" t="t" r="r" b="b"/>
            <a:pathLst>
              <a:path w="113665" h="121285">
                <a:moveTo>
                  <a:pt x="56692" y="0"/>
                </a:moveTo>
                <a:lnTo>
                  <a:pt x="15201" y="17145"/>
                </a:lnTo>
                <a:lnTo>
                  <a:pt x="0" y="60579"/>
                </a:lnTo>
                <a:lnTo>
                  <a:pt x="950" y="73152"/>
                </a:lnTo>
                <a:lnTo>
                  <a:pt x="23495" y="111513"/>
                </a:lnTo>
                <a:lnTo>
                  <a:pt x="56692" y="121158"/>
                </a:lnTo>
                <a:lnTo>
                  <a:pt x="69144" y="120086"/>
                </a:lnTo>
                <a:lnTo>
                  <a:pt x="80210" y="116871"/>
                </a:lnTo>
                <a:lnTo>
                  <a:pt x="89889" y="111513"/>
                </a:lnTo>
                <a:lnTo>
                  <a:pt x="97930" y="104241"/>
                </a:lnTo>
                <a:lnTo>
                  <a:pt x="56692" y="104241"/>
                </a:lnTo>
                <a:lnTo>
                  <a:pt x="48191" y="103448"/>
                </a:lnTo>
                <a:lnTo>
                  <a:pt x="20031" y="69372"/>
                </a:lnTo>
                <a:lnTo>
                  <a:pt x="19431" y="60579"/>
                </a:lnTo>
                <a:lnTo>
                  <a:pt x="20031" y="51785"/>
                </a:lnTo>
                <a:lnTo>
                  <a:pt x="48191" y="17709"/>
                </a:lnTo>
                <a:lnTo>
                  <a:pt x="56692" y="16916"/>
                </a:lnTo>
                <a:lnTo>
                  <a:pt x="97930" y="16916"/>
                </a:lnTo>
                <a:lnTo>
                  <a:pt x="89889" y="9644"/>
                </a:lnTo>
                <a:lnTo>
                  <a:pt x="80210" y="4286"/>
                </a:lnTo>
                <a:lnTo>
                  <a:pt x="69144" y="1071"/>
                </a:lnTo>
                <a:lnTo>
                  <a:pt x="56692" y="0"/>
                </a:lnTo>
                <a:close/>
              </a:path>
              <a:path w="113665" h="121285">
                <a:moveTo>
                  <a:pt x="97930" y="16916"/>
                </a:moveTo>
                <a:lnTo>
                  <a:pt x="56692" y="16916"/>
                </a:lnTo>
                <a:lnTo>
                  <a:pt x="65193" y="17709"/>
                </a:lnTo>
                <a:lnTo>
                  <a:pt x="72637" y="20088"/>
                </a:lnTo>
                <a:lnTo>
                  <a:pt x="93954" y="60579"/>
                </a:lnTo>
                <a:lnTo>
                  <a:pt x="93354" y="69372"/>
                </a:lnTo>
                <a:lnTo>
                  <a:pt x="65193" y="103448"/>
                </a:lnTo>
                <a:lnTo>
                  <a:pt x="56692" y="104241"/>
                </a:lnTo>
                <a:lnTo>
                  <a:pt x="97930" y="104241"/>
                </a:lnTo>
                <a:lnTo>
                  <a:pt x="113385" y="60579"/>
                </a:lnTo>
                <a:lnTo>
                  <a:pt x="112435" y="48006"/>
                </a:lnTo>
                <a:lnTo>
                  <a:pt x="109585" y="36576"/>
                </a:lnTo>
                <a:lnTo>
                  <a:pt x="104834" y="26289"/>
                </a:lnTo>
                <a:lnTo>
                  <a:pt x="98183" y="17145"/>
                </a:lnTo>
                <a:lnTo>
                  <a:pt x="97930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965150" y="1992680"/>
            <a:ext cx="114935" cy="115570"/>
          </a:xfrm>
          <a:custGeom>
            <a:avLst/>
            <a:gdLst/>
            <a:ahLst/>
            <a:cxnLst/>
            <a:rect l="l" t="t" r="r" b="b"/>
            <a:pathLst>
              <a:path w="114934" h="115569">
                <a:moveTo>
                  <a:pt x="114757" y="0"/>
                </a:moveTo>
                <a:lnTo>
                  <a:pt x="26517" y="0"/>
                </a:lnTo>
                <a:lnTo>
                  <a:pt x="26506" y="45034"/>
                </a:lnTo>
                <a:lnTo>
                  <a:pt x="26188" y="58285"/>
                </a:lnTo>
                <a:lnTo>
                  <a:pt x="11963" y="96926"/>
                </a:lnTo>
                <a:lnTo>
                  <a:pt x="0" y="96926"/>
                </a:lnTo>
                <a:lnTo>
                  <a:pt x="0" y="115214"/>
                </a:lnTo>
                <a:lnTo>
                  <a:pt x="3886" y="115214"/>
                </a:lnTo>
                <a:lnTo>
                  <a:pt x="13980" y="114242"/>
                </a:lnTo>
                <a:lnTo>
                  <a:pt x="42205" y="78238"/>
                </a:lnTo>
                <a:lnTo>
                  <a:pt x="44577" y="45034"/>
                </a:lnTo>
                <a:lnTo>
                  <a:pt x="44577" y="16916"/>
                </a:lnTo>
                <a:lnTo>
                  <a:pt x="114757" y="16916"/>
                </a:lnTo>
                <a:lnTo>
                  <a:pt x="114757" y="0"/>
                </a:lnTo>
                <a:close/>
              </a:path>
              <a:path w="114934" h="115569">
                <a:moveTo>
                  <a:pt x="114757" y="16916"/>
                </a:moveTo>
                <a:lnTo>
                  <a:pt x="95097" y="16916"/>
                </a:lnTo>
                <a:lnTo>
                  <a:pt x="95097" y="115214"/>
                </a:lnTo>
                <a:lnTo>
                  <a:pt x="114757" y="115214"/>
                </a:lnTo>
                <a:lnTo>
                  <a:pt x="114757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103224" y="1992680"/>
            <a:ext cx="114300" cy="161290"/>
          </a:xfrm>
          <a:custGeom>
            <a:avLst/>
            <a:gdLst/>
            <a:ahLst/>
            <a:cxnLst/>
            <a:rect l="l" t="t" r="r" b="b"/>
            <a:pathLst>
              <a:path w="114300" h="161289">
                <a:moveTo>
                  <a:pt x="20802" y="0"/>
                </a:moveTo>
                <a:lnTo>
                  <a:pt x="0" y="0"/>
                </a:lnTo>
                <a:lnTo>
                  <a:pt x="49149" y="104470"/>
                </a:lnTo>
                <a:lnTo>
                  <a:pt x="25374" y="160934"/>
                </a:lnTo>
                <a:lnTo>
                  <a:pt x="45034" y="160934"/>
                </a:lnTo>
                <a:lnTo>
                  <a:pt x="81514" y="75895"/>
                </a:lnTo>
                <a:lnTo>
                  <a:pt x="56007" y="75895"/>
                </a:lnTo>
                <a:lnTo>
                  <a:pt x="20802" y="0"/>
                </a:lnTo>
                <a:close/>
              </a:path>
              <a:path w="114300" h="161289">
                <a:moveTo>
                  <a:pt x="114071" y="0"/>
                </a:moveTo>
                <a:lnTo>
                  <a:pt x="93726" y="0"/>
                </a:lnTo>
                <a:lnTo>
                  <a:pt x="61722" y="75895"/>
                </a:lnTo>
                <a:lnTo>
                  <a:pt x="81514" y="75895"/>
                </a:lnTo>
                <a:lnTo>
                  <a:pt x="114071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233525" y="1992680"/>
            <a:ext cx="97155" cy="115570"/>
          </a:xfrm>
          <a:custGeom>
            <a:avLst/>
            <a:gdLst/>
            <a:ahLst/>
            <a:cxnLst/>
            <a:rect l="l" t="t" r="r" b="b"/>
            <a:pathLst>
              <a:path w="97154" h="115569">
                <a:moveTo>
                  <a:pt x="96926" y="69723"/>
                </a:moveTo>
                <a:lnTo>
                  <a:pt x="77266" y="69723"/>
                </a:lnTo>
                <a:lnTo>
                  <a:pt x="77266" y="115214"/>
                </a:lnTo>
                <a:lnTo>
                  <a:pt x="96926" y="115214"/>
                </a:lnTo>
                <a:lnTo>
                  <a:pt x="96926" y="69723"/>
                </a:lnTo>
                <a:close/>
              </a:path>
              <a:path w="97154" h="115569">
                <a:moveTo>
                  <a:pt x="19431" y="0"/>
                </a:moveTo>
                <a:lnTo>
                  <a:pt x="0" y="0"/>
                </a:lnTo>
                <a:lnTo>
                  <a:pt x="17" y="38976"/>
                </a:lnTo>
                <a:lnTo>
                  <a:pt x="29375" y="72123"/>
                </a:lnTo>
                <a:lnTo>
                  <a:pt x="36271" y="72923"/>
                </a:lnTo>
                <a:lnTo>
                  <a:pt x="44348" y="72923"/>
                </a:lnTo>
                <a:lnTo>
                  <a:pt x="53006" y="72723"/>
                </a:lnTo>
                <a:lnTo>
                  <a:pt x="61379" y="72123"/>
                </a:lnTo>
                <a:lnTo>
                  <a:pt x="69465" y="71123"/>
                </a:lnTo>
                <a:lnTo>
                  <a:pt x="77266" y="69723"/>
                </a:lnTo>
                <a:lnTo>
                  <a:pt x="96926" y="69723"/>
                </a:lnTo>
                <a:lnTo>
                  <a:pt x="96926" y="55549"/>
                </a:lnTo>
                <a:lnTo>
                  <a:pt x="41757" y="55549"/>
                </a:lnTo>
                <a:lnTo>
                  <a:pt x="36309" y="54940"/>
                </a:lnTo>
                <a:lnTo>
                  <a:pt x="19431" y="36118"/>
                </a:lnTo>
                <a:lnTo>
                  <a:pt x="19431" y="0"/>
                </a:lnTo>
                <a:close/>
              </a:path>
              <a:path w="97154" h="115569">
                <a:moveTo>
                  <a:pt x="96926" y="0"/>
                </a:moveTo>
                <a:lnTo>
                  <a:pt x="77266" y="0"/>
                </a:lnTo>
                <a:lnTo>
                  <a:pt x="77266" y="52577"/>
                </a:lnTo>
                <a:lnTo>
                  <a:pt x="70323" y="53878"/>
                </a:lnTo>
                <a:lnTo>
                  <a:pt x="63207" y="54806"/>
                </a:lnTo>
                <a:lnTo>
                  <a:pt x="55921" y="55364"/>
                </a:lnTo>
                <a:lnTo>
                  <a:pt x="48463" y="55549"/>
                </a:lnTo>
                <a:lnTo>
                  <a:pt x="96926" y="55549"/>
                </a:lnTo>
                <a:lnTo>
                  <a:pt x="96926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366113" y="1992680"/>
            <a:ext cx="102870" cy="115570"/>
          </a:xfrm>
          <a:custGeom>
            <a:avLst/>
            <a:gdLst/>
            <a:ahLst/>
            <a:cxnLst/>
            <a:rect l="l" t="t" r="r" b="b"/>
            <a:pathLst>
              <a:path w="102870" h="115569">
                <a:moveTo>
                  <a:pt x="18973" y="0"/>
                </a:moveTo>
                <a:lnTo>
                  <a:pt x="0" y="0"/>
                </a:lnTo>
                <a:lnTo>
                  <a:pt x="0" y="115214"/>
                </a:lnTo>
                <a:lnTo>
                  <a:pt x="27431" y="115214"/>
                </a:lnTo>
                <a:lnTo>
                  <a:pt x="42466" y="89154"/>
                </a:lnTo>
                <a:lnTo>
                  <a:pt x="18973" y="89154"/>
                </a:lnTo>
                <a:lnTo>
                  <a:pt x="18973" y="0"/>
                </a:lnTo>
                <a:close/>
              </a:path>
              <a:path w="102870" h="115569">
                <a:moveTo>
                  <a:pt x="102869" y="26060"/>
                </a:moveTo>
                <a:lnTo>
                  <a:pt x="83896" y="26060"/>
                </a:lnTo>
                <a:lnTo>
                  <a:pt x="83896" y="115214"/>
                </a:lnTo>
                <a:lnTo>
                  <a:pt x="102869" y="115214"/>
                </a:lnTo>
                <a:lnTo>
                  <a:pt x="102869" y="26060"/>
                </a:lnTo>
                <a:close/>
              </a:path>
              <a:path w="102870" h="115569">
                <a:moveTo>
                  <a:pt x="102869" y="0"/>
                </a:moveTo>
                <a:lnTo>
                  <a:pt x="74523" y="0"/>
                </a:lnTo>
                <a:lnTo>
                  <a:pt x="24002" y="89154"/>
                </a:lnTo>
                <a:lnTo>
                  <a:pt x="42466" y="89154"/>
                </a:lnTo>
                <a:lnTo>
                  <a:pt x="78866" y="26060"/>
                </a:lnTo>
                <a:lnTo>
                  <a:pt x="102869" y="26060"/>
                </a:lnTo>
                <a:lnTo>
                  <a:pt x="102869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544307" y="2009597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98"/>
                </a:lnTo>
              </a:path>
            </a:pathLst>
          </a:custGeom>
          <a:ln w="1943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494587" y="2001139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212" y="0"/>
                </a:lnTo>
              </a:path>
            </a:pathLst>
          </a:custGeom>
          <a:ln w="16916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19403" y="1992680"/>
            <a:ext cx="97155" cy="115570"/>
          </a:xfrm>
          <a:custGeom>
            <a:avLst/>
            <a:gdLst/>
            <a:ahLst/>
            <a:cxnLst/>
            <a:rect l="l" t="t" r="r" b="b"/>
            <a:pathLst>
              <a:path w="97154" h="115569">
                <a:moveTo>
                  <a:pt x="19430" y="0"/>
                </a:moveTo>
                <a:lnTo>
                  <a:pt x="0" y="0"/>
                </a:lnTo>
                <a:lnTo>
                  <a:pt x="0" y="115214"/>
                </a:lnTo>
                <a:lnTo>
                  <a:pt x="53492" y="115214"/>
                </a:lnTo>
                <a:lnTo>
                  <a:pt x="63300" y="114578"/>
                </a:lnTo>
                <a:lnTo>
                  <a:pt x="91176" y="98298"/>
                </a:lnTo>
                <a:lnTo>
                  <a:pt x="19430" y="98298"/>
                </a:lnTo>
                <a:lnTo>
                  <a:pt x="19430" y="54864"/>
                </a:lnTo>
                <a:lnTo>
                  <a:pt x="91033" y="54864"/>
                </a:lnTo>
                <a:lnTo>
                  <a:pt x="90561" y="53992"/>
                </a:lnTo>
                <a:lnTo>
                  <a:pt x="53492" y="38404"/>
                </a:lnTo>
                <a:lnTo>
                  <a:pt x="19430" y="38404"/>
                </a:lnTo>
                <a:lnTo>
                  <a:pt x="19430" y="0"/>
                </a:lnTo>
                <a:close/>
              </a:path>
              <a:path w="97154" h="115569">
                <a:moveTo>
                  <a:pt x="91033" y="54864"/>
                </a:moveTo>
                <a:lnTo>
                  <a:pt x="60350" y="54864"/>
                </a:lnTo>
                <a:lnTo>
                  <a:pt x="67208" y="56692"/>
                </a:lnTo>
                <a:lnTo>
                  <a:pt x="75437" y="64008"/>
                </a:lnTo>
                <a:lnTo>
                  <a:pt x="77495" y="69418"/>
                </a:lnTo>
                <a:lnTo>
                  <a:pt x="77495" y="83743"/>
                </a:lnTo>
                <a:lnTo>
                  <a:pt x="75437" y="89154"/>
                </a:lnTo>
                <a:lnTo>
                  <a:pt x="67208" y="96469"/>
                </a:lnTo>
                <a:lnTo>
                  <a:pt x="60350" y="98298"/>
                </a:lnTo>
                <a:lnTo>
                  <a:pt x="91176" y="98298"/>
                </a:lnTo>
                <a:lnTo>
                  <a:pt x="94097" y="92840"/>
                </a:lnTo>
                <a:lnTo>
                  <a:pt x="96219" y="85217"/>
                </a:lnTo>
                <a:lnTo>
                  <a:pt x="96926" y="76581"/>
                </a:lnTo>
                <a:lnTo>
                  <a:pt x="96219" y="68051"/>
                </a:lnTo>
                <a:lnTo>
                  <a:pt x="94097" y="60521"/>
                </a:lnTo>
                <a:lnTo>
                  <a:pt x="91033" y="54864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800454" y="1989708"/>
            <a:ext cx="104775" cy="121285"/>
          </a:xfrm>
          <a:custGeom>
            <a:avLst/>
            <a:gdLst/>
            <a:ahLst/>
            <a:cxnLst/>
            <a:rect l="l" t="t" r="r" b="b"/>
            <a:pathLst>
              <a:path w="104775" h="121285">
                <a:moveTo>
                  <a:pt x="56007" y="0"/>
                </a:moveTo>
                <a:lnTo>
                  <a:pt x="14859" y="16916"/>
                </a:lnTo>
                <a:lnTo>
                  <a:pt x="0" y="60578"/>
                </a:lnTo>
                <a:lnTo>
                  <a:pt x="935" y="73244"/>
                </a:lnTo>
                <a:lnTo>
                  <a:pt x="23152" y="111578"/>
                </a:lnTo>
                <a:lnTo>
                  <a:pt x="56007" y="121157"/>
                </a:lnTo>
                <a:lnTo>
                  <a:pt x="65401" y="120522"/>
                </a:lnTo>
                <a:lnTo>
                  <a:pt x="94983" y="104241"/>
                </a:lnTo>
                <a:lnTo>
                  <a:pt x="56007" y="104241"/>
                </a:lnTo>
                <a:lnTo>
                  <a:pt x="47434" y="103455"/>
                </a:lnTo>
                <a:lnTo>
                  <a:pt x="20002" y="69208"/>
                </a:lnTo>
                <a:lnTo>
                  <a:pt x="19431" y="60121"/>
                </a:lnTo>
                <a:lnTo>
                  <a:pt x="19995" y="51156"/>
                </a:lnTo>
                <a:lnTo>
                  <a:pt x="47341" y="17680"/>
                </a:lnTo>
                <a:lnTo>
                  <a:pt x="56007" y="16916"/>
                </a:lnTo>
                <a:lnTo>
                  <a:pt x="95135" y="16916"/>
                </a:lnTo>
                <a:lnTo>
                  <a:pt x="93990" y="15323"/>
                </a:lnTo>
                <a:lnTo>
                  <a:pt x="88353" y="9944"/>
                </a:lnTo>
                <a:lnTo>
                  <a:pt x="81660" y="5593"/>
                </a:lnTo>
                <a:lnTo>
                  <a:pt x="74037" y="2486"/>
                </a:lnTo>
                <a:lnTo>
                  <a:pt x="65486" y="621"/>
                </a:lnTo>
                <a:lnTo>
                  <a:pt x="56007" y="0"/>
                </a:lnTo>
                <a:close/>
              </a:path>
              <a:path w="104775" h="121285">
                <a:moveTo>
                  <a:pt x="104470" y="83438"/>
                </a:moveTo>
                <a:lnTo>
                  <a:pt x="85039" y="83438"/>
                </a:lnTo>
                <a:lnTo>
                  <a:pt x="81424" y="92540"/>
                </a:lnTo>
                <a:lnTo>
                  <a:pt x="75380" y="99040"/>
                </a:lnTo>
                <a:lnTo>
                  <a:pt x="66908" y="102941"/>
                </a:lnTo>
                <a:lnTo>
                  <a:pt x="56007" y="104241"/>
                </a:lnTo>
                <a:lnTo>
                  <a:pt x="94983" y="104241"/>
                </a:lnTo>
                <a:lnTo>
                  <a:pt x="98726" y="99012"/>
                </a:lnTo>
                <a:lnTo>
                  <a:pt x="102179" y="91668"/>
                </a:lnTo>
                <a:lnTo>
                  <a:pt x="104470" y="83438"/>
                </a:lnTo>
                <a:close/>
              </a:path>
              <a:path w="104775" h="121285">
                <a:moveTo>
                  <a:pt x="95135" y="16916"/>
                </a:moveTo>
                <a:lnTo>
                  <a:pt x="56007" y="16916"/>
                </a:lnTo>
                <a:lnTo>
                  <a:pt x="66093" y="18130"/>
                </a:lnTo>
                <a:lnTo>
                  <a:pt x="74180" y="21774"/>
                </a:lnTo>
                <a:lnTo>
                  <a:pt x="80267" y="27846"/>
                </a:lnTo>
                <a:lnTo>
                  <a:pt x="84353" y="36347"/>
                </a:lnTo>
                <a:lnTo>
                  <a:pt x="103784" y="36347"/>
                </a:lnTo>
                <a:lnTo>
                  <a:pt x="101705" y="28524"/>
                </a:lnTo>
                <a:lnTo>
                  <a:pt x="98440" y="21516"/>
                </a:lnTo>
                <a:lnTo>
                  <a:pt x="95135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926870" y="1989708"/>
            <a:ext cx="113664" cy="121285"/>
          </a:xfrm>
          <a:custGeom>
            <a:avLst/>
            <a:gdLst/>
            <a:ahLst/>
            <a:cxnLst/>
            <a:rect l="l" t="t" r="r" b="b"/>
            <a:pathLst>
              <a:path w="113665" h="121285">
                <a:moveTo>
                  <a:pt x="56692" y="0"/>
                </a:moveTo>
                <a:lnTo>
                  <a:pt x="15201" y="17145"/>
                </a:lnTo>
                <a:lnTo>
                  <a:pt x="0" y="60579"/>
                </a:lnTo>
                <a:lnTo>
                  <a:pt x="950" y="73152"/>
                </a:lnTo>
                <a:lnTo>
                  <a:pt x="23495" y="111513"/>
                </a:lnTo>
                <a:lnTo>
                  <a:pt x="56692" y="121158"/>
                </a:lnTo>
                <a:lnTo>
                  <a:pt x="69144" y="120086"/>
                </a:lnTo>
                <a:lnTo>
                  <a:pt x="80210" y="116871"/>
                </a:lnTo>
                <a:lnTo>
                  <a:pt x="89889" y="111513"/>
                </a:lnTo>
                <a:lnTo>
                  <a:pt x="97930" y="104241"/>
                </a:lnTo>
                <a:lnTo>
                  <a:pt x="56692" y="104241"/>
                </a:lnTo>
                <a:lnTo>
                  <a:pt x="48191" y="103448"/>
                </a:lnTo>
                <a:lnTo>
                  <a:pt x="20031" y="69372"/>
                </a:lnTo>
                <a:lnTo>
                  <a:pt x="19431" y="60579"/>
                </a:lnTo>
                <a:lnTo>
                  <a:pt x="20031" y="51785"/>
                </a:lnTo>
                <a:lnTo>
                  <a:pt x="48191" y="17709"/>
                </a:lnTo>
                <a:lnTo>
                  <a:pt x="56692" y="16916"/>
                </a:lnTo>
                <a:lnTo>
                  <a:pt x="97930" y="16916"/>
                </a:lnTo>
                <a:lnTo>
                  <a:pt x="89889" y="9644"/>
                </a:lnTo>
                <a:lnTo>
                  <a:pt x="80210" y="4286"/>
                </a:lnTo>
                <a:lnTo>
                  <a:pt x="69144" y="1071"/>
                </a:lnTo>
                <a:lnTo>
                  <a:pt x="56692" y="0"/>
                </a:lnTo>
                <a:close/>
              </a:path>
              <a:path w="113665" h="121285">
                <a:moveTo>
                  <a:pt x="97930" y="16916"/>
                </a:moveTo>
                <a:lnTo>
                  <a:pt x="56692" y="16916"/>
                </a:lnTo>
                <a:lnTo>
                  <a:pt x="65193" y="17709"/>
                </a:lnTo>
                <a:lnTo>
                  <a:pt x="72637" y="20088"/>
                </a:lnTo>
                <a:lnTo>
                  <a:pt x="93954" y="60579"/>
                </a:lnTo>
                <a:lnTo>
                  <a:pt x="93354" y="69372"/>
                </a:lnTo>
                <a:lnTo>
                  <a:pt x="65193" y="103448"/>
                </a:lnTo>
                <a:lnTo>
                  <a:pt x="56692" y="104241"/>
                </a:lnTo>
                <a:lnTo>
                  <a:pt x="97930" y="104241"/>
                </a:lnTo>
                <a:lnTo>
                  <a:pt x="113385" y="60579"/>
                </a:lnTo>
                <a:lnTo>
                  <a:pt x="112435" y="48006"/>
                </a:lnTo>
                <a:lnTo>
                  <a:pt x="109585" y="36576"/>
                </a:lnTo>
                <a:lnTo>
                  <a:pt x="104834" y="26289"/>
                </a:lnTo>
                <a:lnTo>
                  <a:pt x="98183" y="17145"/>
                </a:lnTo>
                <a:lnTo>
                  <a:pt x="97930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173770" y="212412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745" y="0"/>
                </a:lnTo>
              </a:path>
            </a:pathLst>
          </a:custGeom>
          <a:ln w="3175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070659" y="2099360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856" y="0"/>
                </a:lnTo>
              </a:path>
            </a:pathLst>
          </a:custGeom>
          <a:ln w="1778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080375" y="1992680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789"/>
                </a:lnTo>
              </a:path>
            </a:pathLst>
          </a:custGeom>
          <a:ln w="1943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161756" y="1992680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98"/>
                </a:lnTo>
              </a:path>
            </a:pathLst>
          </a:custGeom>
          <a:ln w="1943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217649" y="1992680"/>
            <a:ext cx="102870" cy="115570"/>
          </a:xfrm>
          <a:custGeom>
            <a:avLst/>
            <a:gdLst/>
            <a:ahLst/>
            <a:cxnLst/>
            <a:rect l="l" t="t" r="r" b="b"/>
            <a:pathLst>
              <a:path w="102870" h="115569">
                <a:moveTo>
                  <a:pt x="18986" y="0"/>
                </a:moveTo>
                <a:lnTo>
                  <a:pt x="0" y="0"/>
                </a:lnTo>
                <a:lnTo>
                  <a:pt x="0" y="115214"/>
                </a:lnTo>
                <a:lnTo>
                  <a:pt x="27444" y="115214"/>
                </a:lnTo>
                <a:lnTo>
                  <a:pt x="42479" y="89154"/>
                </a:lnTo>
                <a:lnTo>
                  <a:pt x="18986" y="89154"/>
                </a:lnTo>
                <a:lnTo>
                  <a:pt x="18986" y="0"/>
                </a:lnTo>
                <a:close/>
              </a:path>
              <a:path w="102870" h="115569">
                <a:moveTo>
                  <a:pt x="102869" y="26060"/>
                </a:moveTo>
                <a:lnTo>
                  <a:pt x="83908" y="26060"/>
                </a:lnTo>
                <a:lnTo>
                  <a:pt x="83908" y="115214"/>
                </a:lnTo>
                <a:lnTo>
                  <a:pt x="102869" y="115214"/>
                </a:lnTo>
                <a:lnTo>
                  <a:pt x="102869" y="26060"/>
                </a:lnTo>
                <a:close/>
              </a:path>
              <a:path w="102870" h="115569">
                <a:moveTo>
                  <a:pt x="102869" y="0"/>
                </a:moveTo>
                <a:lnTo>
                  <a:pt x="74523" y="0"/>
                </a:lnTo>
                <a:lnTo>
                  <a:pt x="24015" y="89154"/>
                </a:lnTo>
                <a:lnTo>
                  <a:pt x="42479" y="89154"/>
                </a:lnTo>
                <a:lnTo>
                  <a:pt x="78879" y="26060"/>
                </a:lnTo>
                <a:lnTo>
                  <a:pt x="102869" y="26060"/>
                </a:lnTo>
                <a:lnTo>
                  <a:pt x="102869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349157" y="1989708"/>
            <a:ext cx="100965" cy="121285"/>
          </a:xfrm>
          <a:custGeom>
            <a:avLst/>
            <a:gdLst/>
            <a:ahLst/>
            <a:cxnLst/>
            <a:rect l="l" t="t" r="r" b="b"/>
            <a:pathLst>
              <a:path w="100965" h="121285">
                <a:moveTo>
                  <a:pt x="93926" y="16916"/>
                </a:moveTo>
                <a:lnTo>
                  <a:pt x="63042" y="16916"/>
                </a:lnTo>
                <a:lnTo>
                  <a:pt x="70116" y="19088"/>
                </a:lnTo>
                <a:lnTo>
                  <a:pt x="79260" y="27774"/>
                </a:lnTo>
                <a:lnTo>
                  <a:pt x="81546" y="33604"/>
                </a:lnTo>
                <a:lnTo>
                  <a:pt x="81546" y="45491"/>
                </a:lnTo>
                <a:lnTo>
                  <a:pt x="44056" y="45491"/>
                </a:lnTo>
                <a:lnTo>
                  <a:pt x="33676" y="46191"/>
                </a:lnTo>
                <a:lnTo>
                  <a:pt x="2692" y="69037"/>
                </a:lnTo>
                <a:lnTo>
                  <a:pt x="0" y="84210"/>
                </a:lnTo>
                <a:lnTo>
                  <a:pt x="649" y="91154"/>
                </a:lnTo>
                <a:lnTo>
                  <a:pt x="32312" y="120472"/>
                </a:lnTo>
                <a:lnTo>
                  <a:pt x="41313" y="121157"/>
                </a:lnTo>
                <a:lnTo>
                  <a:pt x="52557" y="120215"/>
                </a:lnTo>
                <a:lnTo>
                  <a:pt x="62288" y="117386"/>
                </a:lnTo>
                <a:lnTo>
                  <a:pt x="70507" y="112671"/>
                </a:lnTo>
                <a:lnTo>
                  <a:pt x="77216" y="106070"/>
                </a:lnTo>
                <a:lnTo>
                  <a:pt x="100533" y="106070"/>
                </a:lnTo>
                <a:lnTo>
                  <a:pt x="100533" y="104241"/>
                </a:lnTo>
                <a:lnTo>
                  <a:pt x="37592" y="104241"/>
                </a:lnTo>
                <a:lnTo>
                  <a:pt x="30988" y="102336"/>
                </a:lnTo>
                <a:lnTo>
                  <a:pt x="21704" y="94716"/>
                </a:lnTo>
                <a:lnTo>
                  <a:pt x="19463" y="89746"/>
                </a:lnTo>
                <a:lnTo>
                  <a:pt x="19367" y="82981"/>
                </a:lnTo>
                <a:lnTo>
                  <a:pt x="21096" y="73380"/>
                </a:lnTo>
                <a:lnTo>
                  <a:pt x="26284" y="66522"/>
                </a:lnTo>
                <a:lnTo>
                  <a:pt x="34931" y="62407"/>
                </a:lnTo>
                <a:lnTo>
                  <a:pt x="47040" y="61036"/>
                </a:lnTo>
                <a:lnTo>
                  <a:pt x="100533" y="61036"/>
                </a:lnTo>
                <a:lnTo>
                  <a:pt x="100533" y="39776"/>
                </a:lnTo>
                <a:lnTo>
                  <a:pt x="99738" y="30732"/>
                </a:lnTo>
                <a:lnTo>
                  <a:pt x="97355" y="22802"/>
                </a:lnTo>
                <a:lnTo>
                  <a:pt x="93926" y="16916"/>
                </a:lnTo>
                <a:close/>
              </a:path>
              <a:path w="100965" h="121285">
                <a:moveTo>
                  <a:pt x="100533" y="106070"/>
                </a:moveTo>
                <a:lnTo>
                  <a:pt x="82245" y="106070"/>
                </a:lnTo>
                <a:lnTo>
                  <a:pt x="82245" y="118186"/>
                </a:lnTo>
                <a:lnTo>
                  <a:pt x="100533" y="118186"/>
                </a:lnTo>
                <a:lnTo>
                  <a:pt x="100533" y="106070"/>
                </a:lnTo>
                <a:close/>
              </a:path>
              <a:path w="100965" h="121285">
                <a:moveTo>
                  <a:pt x="100533" y="61036"/>
                </a:moveTo>
                <a:lnTo>
                  <a:pt x="81546" y="61036"/>
                </a:lnTo>
                <a:lnTo>
                  <a:pt x="81546" y="71551"/>
                </a:lnTo>
                <a:lnTo>
                  <a:pt x="80889" y="78145"/>
                </a:lnTo>
                <a:lnTo>
                  <a:pt x="46126" y="104241"/>
                </a:lnTo>
                <a:lnTo>
                  <a:pt x="100533" y="104241"/>
                </a:lnTo>
                <a:lnTo>
                  <a:pt x="100533" y="61036"/>
                </a:lnTo>
                <a:close/>
              </a:path>
              <a:path w="100965" h="121285">
                <a:moveTo>
                  <a:pt x="52984" y="0"/>
                </a:moveTo>
                <a:lnTo>
                  <a:pt x="15336" y="13801"/>
                </a:lnTo>
                <a:lnTo>
                  <a:pt x="7264" y="33604"/>
                </a:lnTo>
                <a:lnTo>
                  <a:pt x="26682" y="33604"/>
                </a:lnTo>
                <a:lnTo>
                  <a:pt x="28954" y="26303"/>
                </a:lnTo>
                <a:lnTo>
                  <a:pt x="34170" y="21088"/>
                </a:lnTo>
                <a:lnTo>
                  <a:pt x="42332" y="17959"/>
                </a:lnTo>
                <a:lnTo>
                  <a:pt x="53441" y="16916"/>
                </a:lnTo>
                <a:lnTo>
                  <a:pt x="93926" y="16916"/>
                </a:lnTo>
                <a:lnTo>
                  <a:pt x="93385" y="15987"/>
                </a:lnTo>
                <a:lnTo>
                  <a:pt x="87833" y="10286"/>
                </a:lnTo>
                <a:lnTo>
                  <a:pt x="80896" y="5786"/>
                </a:lnTo>
                <a:lnTo>
                  <a:pt x="72775" y="2571"/>
                </a:lnTo>
                <a:lnTo>
                  <a:pt x="63471" y="642"/>
                </a:lnTo>
                <a:lnTo>
                  <a:pt x="52984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472322" y="1992680"/>
            <a:ext cx="114935" cy="115570"/>
          </a:xfrm>
          <a:custGeom>
            <a:avLst/>
            <a:gdLst/>
            <a:ahLst/>
            <a:cxnLst/>
            <a:rect l="l" t="t" r="r" b="b"/>
            <a:pathLst>
              <a:path w="114934" h="115569">
                <a:moveTo>
                  <a:pt x="114757" y="0"/>
                </a:moveTo>
                <a:lnTo>
                  <a:pt x="26517" y="0"/>
                </a:lnTo>
                <a:lnTo>
                  <a:pt x="26506" y="45034"/>
                </a:lnTo>
                <a:lnTo>
                  <a:pt x="26188" y="58285"/>
                </a:lnTo>
                <a:lnTo>
                  <a:pt x="11963" y="96926"/>
                </a:lnTo>
                <a:lnTo>
                  <a:pt x="0" y="96926"/>
                </a:lnTo>
                <a:lnTo>
                  <a:pt x="0" y="115214"/>
                </a:lnTo>
                <a:lnTo>
                  <a:pt x="3886" y="115214"/>
                </a:lnTo>
                <a:lnTo>
                  <a:pt x="13980" y="114242"/>
                </a:lnTo>
                <a:lnTo>
                  <a:pt x="42205" y="78238"/>
                </a:lnTo>
                <a:lnTo>
                  <a:pt x="44577" y="45034"/>
                </a:lnTo>
                <a:lnTo>
                  <a:pt x="44577" y="16916"/>
                </a:lnTo>
                <a:lnTo>
                  <a:pt x="114757" y="16916"/>
                </a:lnTo>
                <a:lnTo>
                  <a:pt x="114757" y="0"/>
                </a:lnTo>
                <a:close/>
              </a:path>
              <a:path w="114934" h="115569">
                <a:moveTo>
                  <a:pt x="114757" y="16916"/>
                </a:moveTo>
                <a:lnTo>
                  <a:pt x="95097" y="16916"/>
                </a:lnTo>
                <a:lnTo>
                  <a:pt x="95097" y="115214"/>
                </a:lnTo>
                <a:lnTo>
                  <a:pt x="114757" y="115214"/>
                </a:lnTo>
                <a:lnTo>
                  <a:pt x="114757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624341" y="1992680"/>
            <a:ext cx="97155" cy="115570"/>
          </a:xfrm>
          <a:custGeom>
            <a:avLst/>
            <a:gdLst/>
            <a:ahLst/>
            <a:cxnLst/>
            <a:rect l="l" t="t" r="r" b="b"/>
            <a:pathLst>
              <a:path w="97154" h="115569">
                <a:moveTo>
                  <a:pt x="19430" y="0"/>
                </a:moveTo>
                <a:lnTo>
                  <a:pt x="0" y="0"/>
                </a:lnTo>
                <a:lnTo>
                  <a:pt x="0" y="115214"/>
                </a:lnTo>
                <a:lnTo>
                  <a:pt x="53492" y="115214"/>
                </a:lnTo>
                <a:lnTo>
                  <a:pt x="63293" y="114578"/>
                </a:lnTo>
                <a:lnTo>
                  <a:pt x="91171" y="98298"/>
                </a:lnTo>
                <a:lnTo>
                  <a:pt x="19430" y="98298"/>
                </a:lnTo>
                <a:lnTo>
                  <a:pt x="19430" y="54864"/>
                </a:lnTo>
                <a:lnTo>
                  <a:pt x="91028" y="54864"/>
                </a:lnTo>
                <a:lnTo>
                  <a:pt x="90555" y="53992"/>
                </a:lnTo>
                <a:lnTo>
                  <a:pt x="53492" y="38404"/>
                </a:lnTo>
                <a:lnTo>
                  <a:pt x="19430" y="38404"/>
                </a:lnTo>
                <a:lnTo>
                  <a:pt x="19430" y="0"/>
                </a:lnTo>
                <a:close/>
              </a:path>
              <a:path w="97154" h="115569">
                <a:moveTo>
                  <a:pt x="91028" y="54864"/>
                </a:moveTo>
                <a:lnTo>
                  <a:pt x="60350" y="54864"/>
                </a:lnTo>
                <a:lnTo>
                  <a:pt x="67208" y="56692"/>
                </a:lnTo>
                <a:lnTo>
                  <a:pt x="75437" y="64008"/>
                </a:lnTo>
                <a:lnTo>
                  <a:pt x="77495" y="69418"/>
                </a:lnTo>
                <a:lnTo>
                  <a:pt x="77495" y="83743"/>
                </a:lnTo>
                <a:lnTo>
                  <a:pt x="75437" y="89154"/>
                </a:lnTo>
                <a:lnTo>
                  <a:pt x="67208" y="96469"/>
                </a:lnTo>
                <a:lnTo>
                  <a:pt x="60350" y="98298"/>
                </a:lnTo>
                <a:lnTo>
                  <a:pt x="91171" y="98298"/>
                </a:lnTo>
                <a:lnTo>
                  <a:pt x="94092" y="92840"/>
                </a:lnTo>
                <a:lnTo>
                  <a:pt x="96217" y="85217"/>
                </a:lnTo>
                <a:lnTo>
                  <a:pt x="96926" y="76581"/>
                </a:lnTo>
                <a:lnTo>
                  <a:pt x="96217" y="68051"/>
                </a:lnTo>
                <a:lnTo>
                  <a:pt x="94092" y="60521"/>
                </a:lnTo>
                <a:lnTo>
                  <a:pt x="91028" y="54864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748928" y="2082495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5080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748928" y="2048840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641" y="0"/>
                </a:lnTo>
              </a:path>
            </a:pathLst>
          </a:custGeom>
          <a:ln w="1651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748928" y="2016455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4826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832138" y="2082520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50749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832138" y="2016455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47548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889060" y="1992680"/>
            <a:ext cx="132715" cy="115570"/>
          </a:xfrm>
          <a:custGeom>
            <a:avLst/>
            <a:gdLst/>
            <a:ahLst/>
            <a:cxnLst/>
            <a:rect l="l" t="t" r="r" b="b"/>
            <a:pathLst>
              <a:path w="132715" h="115569">
                <a:moveTo>
                  <a:pt x="19431" y="0"/>
                </a:moveTo>
                <a:lnTo>
                  <a:pt x="0" y="0"/>
                </a:lnTo>
                <a:lnTo>
                  <a:pt x="0" y="115214"/>
                </a:lnTo>
                <a:lnTo>
                  <a:pt x="51206" y="115214"/>
                </a:lnTo>
                <a:lnTo>
                  <a:pt x="61014" y="114578"/>
                </a:lnTo>
                <a:lnTo>
                  <a:pt x="88890" y="98298"/>
                </a:lnTo>
                <a:lnTo>
                  <a:pt x="19431" y="98298"/>
                </a:lnTo>
                <a:lnTo>
                  <a:pt x="19431" y="54864"/>
                </a:lnTo>
                <a:lnTo>
                  <a:pt x="88747" y="54864"/>
                </a:lnTo>
                <a:lnTo>
                  <a:pt x="88275" y="53992"/>
                </a:lnTo>
                <a:lnTo>
                  <a:pt x="51206" y="38404"/>
                </a:lnTo>
                <a:lnTo>
                  <a:pt x="19431" y="38404"/>
                </a:lnTo>
                <a:lnTo>
                  <a:pt x="19431" y="0"/>
                </a:lnTo>
                <a:close/>
              </a:path>
              <a:path w="132715" h="115569">
                <a:moveTo>
                  <a:pt x="88747" y="54864"/>
                </a:moveTo>
                <a:lnTo>
                  <a:pt x="58064" y="54864"/>
                </a:lnTo>
                <a:lnTo>
                  <a:pt x="64922" y="56692"/>
                </a:lnTo>
                <a:lnTo>
                  <a:pt x="73152" y="64008"/>
                </a:lnTo>
                <a:lnTo>
                  <a:pt x="75209" y="69418"/>
                </a:lnTo>
                <a:lnTo>
                  <a:pt x="75209" y="83743"/>
                </a:lnTo>
                <a:lnTo>
                  <a:pt x="73152" y="89154"/>
                </a:lnTo>
                <a:lnTo>
                  <a:pt x="64922" y="96469"/>
                </a:lnTo>
                <a:lnTo>
                  <a:pt x="58064" y="98298"/>
                </a:lnTo>
                <a:lnTo>
                  <a:pt x="88890" y="98298"/>
                </a:lnTo>
                <a:lnTo>
                  <a:pt x="91811" y="92840"/>
                </a:lnTo>
                <a:lnTo>
                  <a:pt x="93933" y="85217"/>
                </a:lnTo>
                <a:lnTo>
                  <a:pt x="94640" y="76581"/>
                </a:lnTo>
                <a:lnTo>
                  <a:pt x="93933" y="68051"/>
                </a:lnTo>
                <a:lnTo>
                  <a:pt x="91811" y="60521"/>
                </a:lnTo>
                <a:lnTo>
                  <a:pt x="88747" y="54864"/>
                </a:lnTo>
                <a:close/>
              </a:path>
              <a:path w="132715" h="115569">
                <a:moveTo>
                  <a:pt x="132588" y="0"/>
                </a:moveTo>
                <a:lnTo>
                  <a:pt x="113157" y="0"/>
                </a:lnTo>
                <a:lnTo>
                  <a:pt x="113157" y="115214"/>
                </a:lnTo>
                <a:lnTo>
                  <a:pt x="132588" y="115214"/>
                </a:lnTo>
                <a:lnTo>
                  <a:pt x="132588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059138" y="1942388"/>
            <a:ext cx="102870" cy="165735"/>
          </a:xfrm>
          <a:custGeom>
            <a:avLst/>
            <a:gdLst/>
            <a:ahLst/>
            <a:cxnLst/>
            <a:rect l="l" t="t" r="r" b="b"/>
            <a:pathLst>
              <a:path w="102870" h="165735">
                <a:moveTo>
                  <a:pt x="18973" y="50291"/>
                </a:moveTo>
                <a:lnTo>
                  <a:pt x="0" y="50291"/>
                </a:lnTo>
                <a:lnTo>
                  <a:pt x="0" y="165506"/>
                </a:lnTo>
                <a:lnTo>
                  <a:pt x="27431" y="165506"/>
                </a:lnTo>
                <a:lnTo>
                  <a:pt x="42466" y="139445"/>
                </a:lnTo>
                <a:lnTo>
                  <a:pt x="18973" y="139445"/>
                </a:lnTo>
                <a:lnTo>
                  <a:pt x="18973" y="50291"/>
                </a:lnTo>
                <a:close/>
              </a:path>
              <a:path w="102870" h="165735">
                <a:moveTo>
                  <a:pt x="102869" y="76352"/>
                </a:moveTo>
                <a:lnTo>
                  <a:pt x="83896" y="76352"/>
                </a:lnTo>
                <a:lnTo>
                  <a:pt x="83896" y="165506"/>
                </a:lnTo>
                <a:lnTo>
                  <a:pt x="102869" y="165506"/>
                </a:lnTo>
                <a:lnTo>
                  <a:pt x="102869" y="76352"/>
                </a:lnTo>
                <a:close/>
              </a:path>
              <a:path w="102870" h="165735">
                <a:moveTo>
                  <a:pt x="102869" y="50291"/>
                </a:moveTo>
                <a:lnTo>
                  <a:pt x="74523" y="50291"/>
                </a:lnTo>
                <a:lnTo>
                  <a:pt x="24002" y="139445"/>
                </a:lnTo>
                <a:lnTo>
                  <a:pt x="42466" y="139445"/>
                </a:lnTo>
                <a:lnTo>
                  <a:pt x="78866" y="76352"/>
                </a:lnTo>
                <a:lnTo>
                  <a:pt x="102869" y="76352"/>
                </a:lnTo>
                <a:lnTo>
                  <a:pt x="102869" y="50291"/>
                </a:lnTo>
                <a:close/>
              </a:path>
              <a:path w="102870" h="165735">
                <a:moveTo>
                  <a:pt x="31318" y="0"/>
                </a:moveTo>
                <a:lnTo>
                  <a:pt x="15544" y="0"/>
                </a:lnTo>
                <a:lnTo>
                  <a:pt x="16330" y="7543"/>
                </a:lnTo>
                <a:lnTo>
                  <a:pt x="50977" y="33375"/>
                </a:lnTo>
                <a:lnTo>
                  <a:pt x="58764" y="32832"/>
                </a:lnTo>
                <a:lnTo>
                  <a:pt x="81179" y="19430"/>
                </a:lnTo>
                <a:lnTo>
                  <a:pt x="50977" y="19430"/>
                </a:lnTo>
                <a:lnTo>
                  <a:pt x="42548" y="18216"/>
                </a:lnTo>
                <a:lnTo>
                  <a:pt x="36461" y="14573"/>
                </a:lnTo>
                <a:lnTo>
                  <a:pt x="32718" y="8501"/>
                </a:lnTo>
                <a:lnTo>
                  <a:pt x="31318" y="0"/>
                </a:lnTo>
                <a:close/>
              </a:path>
              <a:path w="102870" h="165735">
                <a:moveTo>
                  <a:pt x="86639" y="0"/>
                </a:moveTo>
                <a:lnTo>
                  <a:pt x="70865" y="0"/>
                </a:lnTo>
                <a:lnTo>
                  <a:pt x="69194" y="8501"/>
                </a:lnTo>
                <a:lnTo>
                  <a:pt x="65322" y="14573"/>
                </a:lnTo>
                <a:lnTo>
                  <a:pt x="59250" y="18216"/>
                </a:lnTo>
                <a:lnTo>
                  <a:pt x="50977" y="19430"/>
                </a:lnTo>
                <a:lnTo>
                  <a:pt x="81179" y="19430"/>
                </a:lnTo>
                <a:lnTo>
                  <a:pt x="83953" y="14173"/>
                </a:lnTo>
                <a:lnTo>
                  <a:pt x="85853" y="7543"/>
                </a:lnTo>
                <a:lnTo>
                  <a:pt x="86639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9263050" y="2082495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5080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9263050" y="2048840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641" y="0"/>
                </a:lnTo>
              </a:path>
            </a:pathLst>
          </a:custGeom>
          <a:ln w="1651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9263050" y="2016455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4826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9346260" y="2082520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50749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9346260" y="2016455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47548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9394317" y="1989708"/>
            <a:ext cx="100965" cy="121285"/>
          </a:xfrm>
          <a:custGeom>
            <a:avLst/>
            <a:gdLst/>
            <a:ahLst/>
            <a:cxnLst/>
            <a:rect l="l" t="t" r="r" b="b"/>
            <a:pathLst>
              <a:path w="100965" h="121285">
                <a:moveTo>
                  <a:pt x="93936" y="16916"/>
                </a:moveTo>
                <a:lnTo>
                  <a:pt x="63042" y="16916"/>
                </a:lnTo>
                <a:lnTo>
                  <a:pt x="70129" y="19088"/>
                </a:lnTo>
                <a:lnTo>
                  <a:pt x="79273" y="27774"/>
                </a:lnTo>
                <a:lnTo>
                  <a:pt x="81559" y="33604"/>
                </a:lnTo>
                <a:lnTo>
                  <a:pt x="81559" y="45491"/>
                </a:lnTo>
                <a:lnTo>
                  <a:pt x="44069" y="45491"/>
                </a:lnTo>
                <a:lnTo>
                  <a:pt x="33682" y="46191"/>
                </a:lnTo>
                <a:lnTo>
                  <a:pt x="2692" y="69037"/>
                </a:lnTo>
                <a:lnTo>
                  <a:pt x="0" y="84210"/>
                </a:lnTo>
                <a:lnTo>
                  <a:pt x="649" y="91154"/>
                </a:lnTo>
                <a:lnTo>
                  <a:pt x="32324" y="120472"/>
                </a:lnTo>
                <a:lnTo>
                  <a:pt x="41325" y="121157"/>
                </a:lnTo>
                <a:lnTo>
                  <a:pt x="52570" y="120215"/>
                </a:lnTo>
                <a:lnTo>
                  <a:pt x="62299" y="117386"/>
                </a:lnTo>
                <a:lnTo>
                  <a:pt x="70515" y="112671"/>
                </a:lnTo>
                <a:lnTo>
                  <a:pt x="77216" y="106070"/>
                </a:lnTo>
                <a:lnTo>
                  <a:pt x="100533" y="106070"/>
                </a:lnTo>
                <a:lnTo>
                  <a:pt x="100533" y="104241"/>
                </a:lnTo>
                <a:lnTo>
                  <a:pt x="37592" y="104241"/>
                </a:lnTo>
                <a:lnTo>
                  <a:pt x="31000" y="102336"/>
                </a:lnTo>
                <a:lnTo>
                  <a:pt x="21704" y="94716"/>
                </a:lnTo>
                <a:lnTo>
                  <a:pt x="19475" y="89746"/>
                </a:lnTo>
                <a:lnTo>
                  <a:pt x="19380" y="82981"/>
                </a:lnTo>
                <a:lnTo>
                  <a:pt x="21109" y="73380"/>
                </a:lnTo>
                <a:lnTo>
                  <a:pt x="26295" y="66522"/>
                </a:lnTo>
                <a:lnTo>
                  <a:pt x="34939" y="62407"/>
                </a:lnTo>
                <a:lnTo>
                  <a:pt x="47040" y="61036"/>
                </a:lnTo>
                <a:lnTo>
                  <a:pt x="100533" y="61036"/>
                </a:lnTo>
                <a:lnTo>
                  <a:pt x="100533" y="39776"/>
                </a:lnTo>
                <a:lnTo>
                  <a:pt x="99740" y="30732"/>
                </a:lnTo>
                <a:lnTo>
                  <a:pt x="97361" y="22802"/>
                </a:lnTo>
                <a:lnTo>
                  <a:pt x="93936" y="16916"/>
                </a:lnTo>
                <a:close/>
              </a:path>
              <a:path w="100965" h="121285">
                <a:moveTo>
                  <a:pt x="100533" y="106070"/>
                </a:moveTo>
                <a:lnTo>
                  <a:pt x="82245" y="106070"/>
                </a:lnTo>
                <a:lnTo>
                  <a:pt x="82245" y="118186"/>
                </a:lnTo>
                <a:lnTo>
                  <a:pt x="100533" y="118186"/>
                </a:lnTo>
                <a:lnTo>
                  <a:pt x="100533" y="106070"/>
                </a:lnTo>
                <a:close/>
              </a:path>
              <a:path w="100965" h="121285">
                <a:moveTo>
                  <a:pt x="100533" y="61036"/>
                </a:moveTo>
                <a:lnTo>
                  <a:pt x="81559" y="61036"/>
                </a:lnTo>
                <a:lnTo>
                  <a:pt x="81559" y="71551"/>
                </a:lnTo>
                <a:lnTo>
                  <a:pt x="80902" y="78145"/>
                </a:lnTo>
                <a:lnTo>
                  <a:pt x="46126" y="104241"/>
                </a:lnTo>
                <a:lnTo>
                  <a:pt x="100533" y="104241"/>
                </a:lnTo>
                <a:lnTo>
                  <a:pt x="100533" y="61036"/>
                </a:lnTo>
                <a:close/>
              </a:path>
              <a:path w="100965" h="121285">
                <a:moveTo>
                  <a:pt x="52984" y="0"/>
                </a:moveTo>
                <a:lnTo>
                  <a:pt x="15344" y="13801"/>
                </a:lnTo>
                <a:lnTo>
                  <a:pt x="7264" y="33604"/>
                </a:lnTo>
                <a:lnTo>
                  <a:pt x="26695" y="33604"/>
                </a:lnTo>
                <a:lnTo>
                  <a:pt x="28967" y="26303"/>
                </a:lnTo>
                <a:lnTo>
                  <a:pt x="34182" y="21088"/>
                </a:lnTo>
                <a:lnTo>
                  <a:pt x="42340" y="17959"/>
                </a:lnTo>
                <a:lnTo>
                  <a:pt x="53441" y="16916"/>
                </a:lnTo>
                <a:lnTo>
                  <a:pt x="93936" y="16916"/>
                </a:lnTo>
                <a:lnTo>
                  <a:pt x="93396" y="15987"/>
                </a:lnTo>
                <a:lnTo>
                  <a:pt x="87845" y="10286"/>
                </a:lnTo>
                <a:lnTo>
                  <a:pt x="80909" y="5786"/>
                </a:lnTo>
                <a:lnTo>
                  <a:pt x="72786" y="2571"/>
                </a:lnTo>
                <a:lnTo>
                  <a:pt x="63478" y="642"/>
                </a:lnTo>
                <a:lnTo>
                  <a:pt x="52984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9517481" y="1992680"/>
            <a:ext cx="114935" cy="115570"/>
          </a:xfrm>
          <a:custGeom>
            <a:avLst/>
            <a:gdLst/>
            <a:ahLst/>
            <a:cxnLst/>
            <a:rect l="l" t="t" r="r" b="b"/>
            <a:pathLst>
              <a:path w="114934" h="115569">
                <a:moveTo>
                  <a:pt x="114757" y="0"/>
                </a:moveTo>
                <a:lnTo>
                  <a:pt x="26517" y="0"/>
                </a:lnTo>
                <a:lnTo>
                  <a:pt x="26506" y="45034"/>
                </a:lnTo>
                <a:lnTo>
                  <a:pt x="26188" y="58285"/>
                </a:lnTo>
                <a:lnTo>
                  <a:pt x="11963" y="96926"/>
                </a:lnTo>
                <a:lnTo>
                  <a:pt x="0" y="96926"/>
                </a:lnTo>
                <a:lnTo>
                  <a:pt x="0" y="115214"/>
                </a:lnTo>
                <a:lnTo>
                  <a:pt x="3886" y="115214"/>
                </a:lnTo>
                <a:lnTo>
                  <a:pt x="13980" y="114242"/>
                </a:lnTo>
                <a:lnTo>
                  <a:pt x="42205" y="78238"/>
                </a:lnTo>
                <a:lnTo>
                  <a:pt x="44577" y="45034"/>
                </a:lnTo>
                <a:lnTo>
                  <a:pt x="44577" y="16916"/>
                </a:lnTo>
                <a:lnTo>
                  <a:pt x="114757" y="16916"/>
                </a:lnTo>
                <a:lnTo>
                  <a:pt x="114757" y="0"/>
                </a:lnTo>
                <a:close/>
              </a:path>
              <a:path w="114934" h="115569">
                <a:moveTo>
                  <a:pt x="114757" y="16916"/>
                </a:moveTo>
                <a:lnTo>
                  <a:pt x="95097" y="16916"/>
                </a:lnTo>
                <a:lnTo>
                  <a:pt x="95097" y="115214"/>
                </a:lnTo>
                <a:lnTo>
                  <a:pt x="114757" y="115214"/>
                </a:lnTo>
                <a:lnTo>
                  <a:pt x="114757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662414" y="1989708"/>
            <a:ext cx="113664" cy="121285"/>
          </a:xfrm>
          <a:custGeom>
            <a:avLst/>
            <a:gdLst/>
            <a:ahLst/>
            <a:cxnLst/>
            <a:rect l="l" t="t" r="r" b="b"/>
            <a:pathLst>
              <a:path w="113665" h="121285">
                <a:moveTo>
                  <a:pt x="56692" y="0"/>
                </a:moveTo>
                <a:lnTo>
                  <a:pt x="15201" y="17145"/>
                </a:lnTo>
                <a:lnTo>
                  <a:pt x="0" y="60579"/>
                </a:lnTo>
                <a:lnTo>
                  <a:pt x="950" y="73152"/>
                </a:lnTo>
                <a:lnTo>
                  <a:pt x="23495" y="111513"/>
                </a:lnTo>
                <a:lnTo>
                  <a:pt x="56692" y="121158"/>
                </a:lnTo>
                <a:lnTo>
                  <a:pt x="69144" y="120086"/>
                </a:lnTo>
                <a:lnTo>
                  <a:pt x="80210" y="116871"/>
                </a:lnTo>
                <a:lnTo>
                  <a:pt x="89889" y="111513"/>
                </a:lnTo>
                <a:lnTo>
                  <a:pt x="97930" y="104241"/>
                </a:lnTo>
                <a:lnTo>
                  <a:pt x="56692" y="104241"/>
                </a:lnTo>
                <a:lnTo>
                  <a:pt x="48191" y="103448"/>
                </a:lnTo>
                <a:lnTo>
                  <a:pt x="20031" y="69372"/>
                </a:lnTo>
                <a:lnTo>
                  <a:pt x="19431" y="60579"/>
                </a:lnTo>
                <a:lnTo>
                  <a:pt x="20031" y="51785"/>
                </a:lnTo>
                <a:lnTo>
                  <a:pt x="48191" y="17709"/>
                </a:lnTo>
                <a:lnTo>
                  <a:pt x="56692" y="16916"/>
                </a:lnTo>
                <a:lnTo>
                  <a:pt x="97930" y="16916"/>
                </a:lnTo>
                <a:lnTo>
                  <a:pt x="89889" y="9644"/>
                </a:lnTo>
                <a:lnTo>
                  <a:pt x="80210" y="4286"/>
                </a:lnTo>
                <a:lnTo>
                  <a:pt x="69144" y="1071"/>
                </a:lnTo>
                <a:lnTo>
                  <a:pt x="56692" y="0"/>
                </a:lnTo>
                <a:close/>
              </a:path>
              <a:path w="113665" h="121285">
                <a:moveTo>
                  <a:pt x="97930" y="16916"/>
                </a:moveTo>
                <a:lnTo>
                  <a:pt x="56692" y="16916"/>
                </a:lnTo>
                <a:lnTo>
                  <a:pt x="65193" y="17709"/>
                </a:lnTo>
                <a:lnTo>
                  <a:pt x="72637" y="20088"/>
                </a:lnTo>
                <a:lnTo>
                  <a:pt x="93954" y="60579"/>
                </a:lnTo>
                <a:lnTo>
                  <a:pt x="93354" y="69372"/>
                </a:lnTo>
                <a:lnTo>
                  <a:pt x="65193" y="103448"/>
                </a:lnTo>
                <a:lnTo>
                  <a:pt x="56692" y="104241"/>
                </a:lnTo>
                <a:lnTo>
                  <a:pt x="97930" y="104241"/>
                </a:lnTo>
                <a:lnTo>
                  <a:pt x="113385" y="60579"/>
                </a:lnTo>
                <a:lnTo>
                  <a:pt x="112435" y="48006"/>
                </a:lnTo>
                <a:lnTo>
                  <a:pt x="109585" y="36576"/>
                </a:lnTo>
                <a:lnTo>
                  <a:pt x="104834" y="26289"/>
                </a:lnTo>
                <a:lnTo>
                  <a:pt x="98183" y="17145"/>
                </a:lnTo>
                <a:lnTo>
                  <a:pt x="97930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815918" y="2010105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789"/>
                </a:lnTo>
              </a:path>
            </a:pathLst>
          </a:custGeom>
          <a:ln w="1943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806203" y="2001215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410" y="0"/>
                </a:lnTo>
              </a:path>
            </a:pathLst>
          </a:custGeom>
          <a:ln w="1778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911359" y="1989708"/>
            <a:ext cx="113664" cy="121285"/>
          </a:xfrm>
          <a:custGeom>
            <a:avLst/>
            <a:gdLst/>
            <a:ahLst/>
            <a:cxnLst/>
            <a:rect l="l" t="t" r="r" b="b"/>
            <a:pathLst>
              <a:path w="113665" h="121285">
                <a:moveTo>
                  <a:pt x="56692" y="0"/>
                </a:moveTo>
                <a:lnTo>
                  <a:pt x="15201" y="17145"/>
                </a:lnTo>
                <a:lnTo>
                  <a:pt x="0" y="60579"/>
                </a:lnTo>
                <a:lnTo>
                  <a:pt x="950" y="73152"/>
                </a:lnTo>
                <a:lnTo>
                  <a:pt x="23495" y="111513"/>
                </a:lnTo>
                <a:lnTo>
                  <a:pt x="56692" y="121158"/>
                </a:lnTo>
                <a:lnTo>
                  <a:pt x="69144" y="120086"/>
                </a:lnTo>
                <a:lnTo>
                  <a:pt x="80210" y="116871"/>
                </a:lnTo>
                <a:lnTo>
                  <a:pt x="89889" y="111513"/>
                </a:lnTo>
                <a:lnTo>
                  <a:pt x="97930" y="104241"/>
                </a:lnTo>
                <a:lnTo>
                  <a:pt x="56692" y="104241"/>
                </a:lnTo>
                <a:lnTo>
                  <a:pt x="48191" y="103448"/>
                </a:lnTo>
                <a:lnTo>
                  <a:pt x="20031" y="69372"/>
                </a:lnTo>
                <a:lnTo>
                  <a:pt x="19431" y="60579"/>
                </a:lnTo>
                <a:lnTo>
                  <a:pt x="20031" y="51785"/>
                </a:lnTo>
                <a:lnTo>
                  <a:pt x="48191" y="17709"/>
                </a:lnTo>
                <a:lnTo>
                  <a:pt x="56692" y="16916"/>
                </a:lnTo>
                <a:lnTo>
                  <a:pt x="97930" y="16916"/>
                </a:lnTo>
                <a:lnTo>
                  <a:pt x="89889" y="9644"/>
                </a:lnTo>
                <a:lnTo>
                  <a:pt x="80210" y="4286"/>
                </a:lnTo>
                <a:lnTo>
                  <a:pt x="69144" y="1071"/>
                </a:lnTo>
                <a:lnTo>
                  <a:pt x="56692" y="0"/>
                </a:lnTo>
                <a:close/>
              </a:path>
              <a:path w="113665" h="121285">
                <a:moveTo>
                  <a:pt x="97930" y="16916"/>
                </a:moveTo>
                <a:lnTo>
                  <a:pt x="56692" y="16916"/>
                </a:lnTo>
                <a:lnTo>
                  <a:pt x="65193" y="17709"/>
                </a:lnTo>
                <a:lnTo>
                  <a:pt x="72637" y="20088"/>
                </a:lnTo>
                <a:lnTo>
                  <a:pt x="93954" y="60579"/>
                </a:lnTo>
                <a:lnTo>
                  <a:pt x="93354" y="69372"/>
                </a:lnTo>
                <a:lnTo>
                  <a:pt x="65193" y="103448"/>
                </a:lnTo>
                <a:lnTo>
                  <a:pt x="56692" y="104241"/>
                </a:lnTo>
                <a:lnTo>
                  <a:pt x="97930" y="104241"/>
                </a:lnTo>
                <a:lnTo>
                  <a:pt x="113385" y="60579"/>
                </a:lnTo>
                <a:lnTo>
                  <a:pt x="112435" y="48006"/>
                </a:lnTo>
                <a:lnTo>
                  <a:pt x="109585" y="36576"/>
                </a:lnTo>
                <a:lnTo>
                  <a:pt x="104834" y="26289"/>
                </a:lnTo>
                <a:lnTo>
                  <a:pt x="98183" y="17145"/>
                </a:lnTo>
                <a:lnTo>
                  <a:pt x="97930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0055149" y="1992680"/>
            <a:ext cx="100330" cy="115570"/>
          </a:xfrm>
          <a:custGeom>
            <a:avLst/>
            <a:gdLst/>
            <a:ahLst/>
            <a:cxnLst/>
            <a:rect l="l" t="t" r="r" b="b"/>
            <a:pathLst>
              <a:path w="100329" h="115569">
                <a:moveTo>
                  <a:pt x="57149" y="0"/>
                </a:moveTo>
                <a:lnTo>
                  <a:pt x="0" y="0"/>
                </a:lnTo>
                <a:lnTo>
                  <a:pt x="0" y="115214"/>
                </a:lnTo>
                <a:lnTo>
                  <a:pt x="59207" y="115214"/>
                </a:lnTo>
                <a:lnTo>
                  <a:pt x="77009" y="113242"/>
                </a:lnTo>
                <a:lnTo>
                  <a:pt x="89725" y="107327"/>
                </a:lnTo>
                <a:lnTo>
                  <a:pt x="96359" y="98755"/>
                </a:lnTo>
                <a:lnTo>
                  <a:pt x="19202" y="98755"/>
                </a:lnTo>
                <a:lnTo>
                  <a:pt x="19202" y="64236"/>
                </a:lnTo>
                <a:lnTo>
                  <a:pt x="93593" y="64236"/>
                </a:lnTo>
                <a:lnTo>
                  <a:pt x="91325" y="61112"/>
                </a:lnTo>
                <a:lnTo>
                  <a:pt x="86791" y="58064"/>
                </a:lnTo>
                <a:lnTo>
                  <a:pt x="81152" y="56692"/>
                </a:lnTo>
                <a:lnTo>
                  <a:pt x="81152" y="51663"/>
                </a:lnTo>
                <a:lnTo>
                  <a:pt x="84658" y="49834"/>
                </a:lnTo>
                <a:lnTo>
                  <a:pt x="86742" y="47777"/>
                </a:lnTo>
                <a:lnTo>
                  <a:pt x="19202" y="47777"/>
                </a:lnTo>
                <a:lnTo>
                  <a:pt x="19202" y="16459"/>
                </a:lnTo>
                <a:lnTo>
                  <a:pt x="91975" y="16459"/>
                </a:lnTo>
                <a:lnTo>
                  <a:pt x="90335" y="12763"/>
                </a:lnTo>
                <a:lnTo>
                  <a:pt x="84010" y="7658"/>
                </a:lnTo>
                <a:lnTo>
                  <a:pt x="78774" y="4307"/>
                </a:lnTo>
                <a:lnTo>
                  <a:pt x="72551" y="1914"/>
                </a:lnTo>
                <a:lnTo>
                  <a:pt x="65343" y="478"/>
                </a:lnTo>
                <a:lnTo>
                  <a:pt x="57149" y="0"/>
                </a:lnTo>
                <a:close/>
              </a:path>
              <a:path w="100329" h="115569">
                <a:moveTo>
                  <a:pt x="93593" y="64236"/>
                </a:moveTo>
                <a:lnTo>
                  <a:pt x="58064" y="64236"/>
                </a:lnTo>
                <a:lnTo>
                  <a:pt x="67865" y="65322"/>
                </a:lnTo>
                <a:lnTo>
                  <a:pt x="74866" y="68579"/>
                </a:lnTo>
                <a:lnTo>
                  <a:pt x="79067" y="74009"/>
                </a:lnTo>
                <a:lnTo>
                  <a:pt x="80467" y="81610"/>
                </a:lnTo>
                <a:lnTo>
                  <a:pt x="79067" y="89111"/>
                </a:lnTo>
                <a:lnTo>
                  <a:pt x="74866" y="94468"/>
                </a:lnTo>
                <a:lnTo>
                  <a:pt x="67865" y="97683"/>
                </a:lnTo>
                <a:lnTo>
                  <a:pt x="58064" y="98755"/>
                </a:lnTo>
                <a:lnTo>
                  <a:pt x="96359" y="98755"/>
                </a:lnTo>
                <a:lnTo>
                  <a:pt x="97355" y="97469"/>
                </a:lnTo>
                <a:lnTo>
                  <a:pt x="99898" y="83667"/>
                </a:lnTo>
                <a:lnTo>
                  <a:pt x="99898" y="76504"/>
                </a:lnTo>
                <a:lnTo>
                  <a:pt x="98183" y="70561"/>
                </a:lnTo>
                <a:lnTo>
                  <a:pt x="93593" y="64236"/>
                </a:lnTo>
                <a:close/>
              </a:path>
              <a:path w="100329" h="115569">
                <a:moveTo>
                  <a:pt x="91975" y="16459"/>
                </a:moveTo>
                <a:lnTo>
                  <a:pt x="67817" y="16459"/>
                </a:lnTo>
                <a:lnTo>
                  <a:pt x="74066" y="21716"/>
                </a:lnTo>
                <a:lnTo>
                  <a:pt x="74066" y="36804"/>
                </a:lnTo>
                <a:lnTo>
                  <a:pt x="72580" y="40538"/>
                </a:lnTo>
                <a:lnTo>
                  <a:pt x="66636" y="46329"/>
                </a:lnTo>
                <a:lnTo>
                  <a:pt x="61874" y="47777"/>
                </a:lnTo>
                <a:lnTo>
                  <a:pt x="86742" y="47777"/>
                </a:lnTo>
                <a:lnTo>
                  <a:pt x="87591" y="46939"/>
                </a:lnTo>
                <a:lnTo>
                  <a:pt x="92316" y="39014"/>
                </a:lnTo>
                <a:lnTo>
                  <a:pt x="93497" y="34366"/>
                </a:lnTo>
                <a:lnTo>
                  <a:pt x="93497" y="19888"/>
                </a:lnTo>
                <a:lnTo>
                  <a:pt x="91975" y="16459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0185222" y="1992680"/>
            <a:ext cx="132715" cy="115570"/>
          </a:xfrm>
          <a:custGeom>
            <a:avLst/>
            <a:gdLst/>
            <a:ahLst/>
            <a:cxnLst/>
            <a:rect l="l" t="t" r="r" b="b"/>
            <a:pathLst>
              <a:path w="132715" h="115569">
                <a:moveTo>
                  <a:pt x="19443" y="0"/>
                </a:moveTo>
                <a:lnTo>
                  <a:pt x="0" y="0"/>
                </a:lnTo>
                <a:lnTo>
                  <a:pt x="0" y="115214"/>
                </a:lnTo>
                <a:lnTo>
                  <a:pt x="51219" y="115214"/>
                </a:lnTo>
                <a:lnTo>
                  <a:pt x="61020" y="114578"/>
                </a:lnTo>
                <a:lnTo>
                  <a:pt x="88890" y="98298"/>
                </a:lnTo>
                <a:lnTo>
                  <a:pt x="19443" y="98298"/>
                </a:lnTo>
                <a:lnTo>
                  <a:pt x="19443" y="54864"/>
                </a:lnTo>
                <a:lnTo>
                  <a:pt x="88747" y="54864"/>
                </a:lnTo>
                <a:lnTo>
                  <a:pt x="88275" y="53992"/>
                </a:lnTo>
                <a:lnTo>
                  <a:pt x="51219" y="38404"/>
                </a:lnTo>
                <a:lnTo>
                  <a:pt x="19443" y="38404"/>
                </a:lnTo>
                <a:lnTo>
                  <a:pt x="19443" y="0"/>
                </a:lnTo>
                <a:close/>
              </a:path>
              <a:path w="132715" h="115569">
                <a:moveTo>
                  <a:pt x="88747" y="54864"/>
                </a:moveTo>
                <a:lnTo>
                  <a:pt x="58077" y="54864"/>
                </a:lnTo>
                <a:lnTo>
                  <a:pt x="64935" y="56692"/>
                </a:lnTo>
                <a:lnTo>
                  <a:pt x="73152" y="64008"/>
                </a:lnTo>
                <a:lnTo>
                  <a:pt x="75222" y="69418"/>
                </a:lnTo>
                <a:lnTo>
                  <a:pt x="75222" y="83743"/>
                </a:lnTo>
                <a:lnTo>
                  <a:pt x="73152" y="89154"/>
                </a:lnTo>
                <a:lnTo>
                  <a:pt x="64935" y="96469"/>
                </a:lnTo>
                <a:lnTo>
                  <a:pt x="58077" y="98298"/>
                </a:lnTo>
                <a:lnTo>
                  <a:pt x="88890" y="98298"/>
                </a:lnTo>
                <a:lnTo>
                  <a:pt x="91811" y="92840"/>
                </a:lnTo>
                <a:lnTo>
                  <a:pt x="93933" y="85217"/>
                </a:lnTo>
                <a:lnTo>
                  <a:pt x="94640" y="76581"/>
                </a:lnTo>
                <a:lnTo>
                  <a:pt x="93933" y="68051"/>
                </a:lnTo>
                <a:lnTo>
                  <a:pt x="91811" y="60521"/>
                </a:lnTo>
                <a:lnTo>
                  <a:pt x="88747" y="54864"/>
                </a:lnTo>
                <a:close/>
              </a:path>
              <a:path w="132715" h="115569">
                <a:moveTo>
                  <a:pt x="132588" y="0"/>
                </a:moveTo>
                <a:lnTo>
                  <a:pt x="113169" y="0"/>
                </a:lnTo>
                <a:lnTo>
                  <a:pt x="113169" y="115214"/>
                </a:lnTo>
                <a:lnTo>
                  <a:pt x="132588" y="115214"/>
                </a:lnTo>
                <a:lnTo>
                  <a:pt x="132588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0355313" y="1942388"/>
            <a:ext cx="102870" cy="165735"/>
          </a:xfrm>
          <a:custGeom>
            <a:avLst/>
            <a:gdLst/>
            <a:ahLst/>
            <a:cxnLst/>
            <a:rect l="l" t="t" r="r" b="b"/>
            <a:pathLst>
              <a:path w="102870" h="165735">
                <a:moveTo>
                  <a:pt x="18973" y="50291"/>
                </a:moveTo>
                <a:lnTo>
                  <a:pt x="0" y="50291"/>
                </a:lnTo>
                <a:lnTo>
                  <a:pt x="0" y="165506"/>
                </a:lnTo>
                <a:lnTo>
                  <a:pt x="27431" y="165506"/>
                </a:lnTo>
                <a:lnTo>
                  <a:pt x="42466" y="139445"/>
                </a:lnTo>
                <a:lnTo>
                  <a:pt x="18973" y="139445"/>
                </a:lnTo>
                <a:lnTo>
                  <a:pt x="18973" y="50291"/>
                </a:lnTo>
                <a:close/>
              </a:path>
              <a:path w="102870" h="165735">
                <a:moveTo>
                  <a:pt x="102869" y="76352"/>
                </a:moveTo>
                <a:lnTo>
                  <a:pt x="83896" y="76352"/>
                </a:lnTo>
                <a:lnTo>
                  <a:pt x="83896" y="165506"/>
                </a:lnTo>
                <a:lnTo>
                  <a:pt x="102869" y="165506"/>
                </a:lnTo>
                <a:lnTo>
                  <a:pt x="102869" y="76352"/>
                </a:lnTo>
                <a:close/>
              </a:path>
              <a:path w="102870" h="165735">
                <a:moveTo>
                  <a:pt x="102869" y="50291"/>
                </a:moveTo>
                <a:lnTo>
                  <a:pt x="74510" y="50291"/>
                </a:lnTo>
                <a:lnTo>
                  <a:pt x="24002" y="139445"/>
                </a:lnTo>
                <a:lnTo>
                  <a:pt x="42466" y="139445"/>
                </a:lnTo>
                <a:lnTo>
                  <a:pt x="78866" y="76352"/>
                </a:lnTo>
                <a:lnTo>
                  <a:pt x="102869" y="76352"/>
                </a:lnTo>
                <a:lnTo>
                  <a:pt x="102869" y="50291"/>
                </a:lnTo>
                <a:close/>
              </a:path>
              <a:path w="102870" h="165735">
                <a:moveTo>
                  <a:pt x="31318" y="0"/>
                </a:moveTo>
                <a:lnTo>
                  <a:pt x="15532" y="0"/>
                </a:lnTo>
                <a:lnTo>
                  <a:pt x="16323" y="7543"/>
                </a:lnTo>
                <a:lnTo>
                  <a:pt x="50977" y="33375"/>
                </a:lnTo>
                <a:lnTo>
                  <a:pt x="58762" y="32832"/>
                </a:lnTo>
                <a:lnTo>
                  <a:pt x="81172" y="19430"/>
                </a:lnTo>
                <a:lnTo>
                  <a:pt x="50977" y="19430"/>
                </a:lnTo>
                <a:lnTo>
                  <a:pt x="42546" y="18216"/>
                </a:lnTo>
                <a:lnTo>
                  <a:pt x="36456" y="14573"/>
                </a:lnTo>
                <a:lnTo>
                  <a:pt x="32713" y="8501"/>
                </a:lnTo>
                <a:lnTo>
                  <a:pt x="31318" y="0"/>
                </a:lnTo>
                <a:close/>
              </a:path>
              <a:path w="102870" h="165735">
                <a:moveTo>
                  <a:pt x="86639" y="0"/>
                </a:moveTo>
                <a:lnTo>
                  <a:pt x="70853" y="0"/>
                </a:lnTo>
                <a:lnTo>
                  <a:pt x="69181" y="8501"/>
                </a:lnTo>
                <a:lnTo>
                  <a:pt x="65311" y="14573"/>
                </a:lnTo>
                <a:lnTo>
                  <a:pt x="59242" y="18216"/>
                </a:lnTo>
                <a:lnTo>
                  <a:pt x="50977" y="19430"/>
                </a:lnTo>
                <a:lnTo>
                  <a:pt x="81172" y="19430"/>
                </a:lnTo>
                <a:lnTo>
                  <a:pt x="83946" y="14173"/>
                </a:lnTo>
                <a:lnTo>
                  <a:pt x="85848" y="7543"/>
                </a:lnTo>
                <a:lnTo>
                  <a:pt x="86639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0559212" y="1992680"/>
            <a:ext cx="100330" cy="115570"/>
          </a:xfrm>
          <a:custGeom>
            <a:avLst/>
            <a:gdLst/>
            <a:ahLst/>
            <a:cxnLst/>
            <a:rect l="l" t="t" r="r" b="b"/>
            <a:pathLst>
              <a:path w="100329" h="115569">
                <a:moveTo>
                  <a:pt x="57149" y="0"/>
                </a:moveTo>
                <a:lnTo>
                  <a:pt x="0" y="0"/>
                </a:lnTo>
                <a:lnTo>
                  <a:pt x="0" y="115214"/>
                </a:lnTo>
                <a:lnTo>
                  <a:pt x="59220" y="115214"/>
                </a:lnTo>
                <a:lnTo>
                  <a:pt x="77016" y="113242"/>
                </a:lnTo>
                <a:lnTo>
                  <a:pt x="89733" y="107327"/>
                </a:lnTo>
                <a:lnTo>
                  <a:pt x="96370" y="98755"/>
                </a:lnTo>
                <a:lnTo>
                  <a:pt x="19202" y="98755"/>
                </a:lnTo>
                <a:lnTo>
                  <a:pt x="19202" y="64236"/>
                </a:lnTo>
                <a:lnTo>
                  <a:pt x="93593" y="64236"/>
                </a:lnTo>
                <a:lnTo>
                  <a:pt x="91325" y="61112"/>
                </a:lnTo>
                <a:lnTo>
                  <a:pt x="86804" y="58064"/>
                </a:lnTo>
                <a:lnTo>
                  <a:pt x="81165" y="56692"/>
                </a:lnTo>
                <a:lnTo>
                  <a:pt x="81165" y="51663"/>
                </a:lnTo>
                <a:lnTo>
                  <a:pt x="84658" y="49834"/>
                </a:lnTo>
                <a:lnTo>
                  <a:pt x="86742" y="47777"/>
                </a:lnTo>
                <a:lnTo>
                  <a:pt x="19202" y="47777"/>
                </a:lnTo>
                <a:lnTo>
                  <a:pt x="19202" y="16459"/>
                </a:lnTo>
                <a:lnTo>
                  <a:pt x="91982" y="16459"/>
                </a:lnTo>
                <a:lnTo>
                  <a:pt x="90335" y="12763"/>
                </a:lnTo>
                <a:lnTo>
                  <a:pt x="84010" y="7658"/>
                </a:lnTo>
                <a:lnTo>
                  <a:pt x="78774" y="4307"/>
                </a:lnTo>
                <a:lnTo>
                  <a:pt x="72551" y="1914"/>
                </a:lnTo>
                <a:lnTo>
                  <a:pt x="65343" y="478"/>
                </a:lnTo>
                <a:lnTo>
                  <a:pt x="57149" y="0"/>
                </a:lnTo>
                <a:close/>
              </a:path>
              <a:path w="100329" h="115569">
                <a:moveTo>
                  <a:pt x="93593" y="64236"/>
                </a:moveTo>
                <a:lnTo>
                  <a:pt x="58064" y="64236"/>
                </a:lnTo>
                <a:lnTo>
                  <a:pt x="67872" y="65322"/>
                </a:lnTo>
                <a:lnTo>
                  <a:pt x="74877" y="68579"/>
                </a:lnTo>
                <a:lnTo>
                  <a:pt x="79079" y="74009"/>
                </a:lnTo>
                <a:lnTo>
                  <a:pt x="80479" y="81610"/>
                </a:lnTo>
                <a:lnTo>
                  <a:pt x="79079" y="89111"/>
                </a:lnTo>
                <a:lnTo>
                  <a:pt x="74877" y="94468"/>
                </a:lnTo>
                <a:lnTo>
                  <a:pt x="67872" y="97683"/>
                </a:lnTo>
                <a:lnTo>
                  <a:pt x="58064" y="98755"/>
                </a:lnTo>
                <a:lnTo>
                  <a:pt x="96370" y="98755"/>
                </a:lnTo>
                <a:lnTo>
                  <a:pt x="97365" y="97469"/>
                </a:lnTo>
                <a:lnTo>
                  <a:pt x="99910" y="83667"/>
                </a:lnTo>
                <a:lnTo>
                  <a:pt x="99910" y="76504"/>
                </a:lnTo>
                <a:lnTo>
                  <a:pt x="98183" y="70561"/>
                </a:lnTo>
                <a:lnTo>
                  <a:pt x="93593" y="64236"/>
                </a:lnTo>
                <a:close/>
              </a:path>
              <a:path w="100329" h="115569">
                <a:moveTo>
                  <a:pt x="91982" y="16459"/>
                </a:moveTo>
                <a:lnTo>
                  <a:pt x="67817" y="16459"/>
                </a:lnTo>
                <a:lnTo>
                  <a:pt x="74066" y="21716"/>
                </a:lnTo>
                <a:lnTo>
                  <a:pt x="74066" y="36804"/>
                </a:lnTo>
                <a:lnTo>
                  <a:pt x="72580" y="40538"/>
                </a:lnTo>
                <a:lnTo>
                  <a:pt x="66636" y="46329"/>
                </a:lnTo>
                <a:lnTo>
                  <a:pt x="61874" y="47777"/>
                </a:lnTo>
                <a:lnTo>
                  <a:pt x="86742" y="47777"/>
                </a:lnTo>
                <a:lnTo>
                  <a:pt x="87591" y="46939"/>
                </a:lnTo>
                <a:lnTo>
                  <a:pt x="92316" y="39014"/>
                </a:lnTo>
                <a:lnTo>
                  <a:pt x="93510" y="34366"/>
                </a:lnTo>
                <a:lnTo>
                  <a:pt x="93510" y="19888"/>
                </a:lnTo>
                <a:lnTo>
                  <a:pt x="91982" y="16459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0689297" y="1992680"/>
            <a:ext cx="132715" cy="115570"/>
          </a:xfrm>
          <a:custGeom>
            <a:avLst/>
            <a:gdLst/>
            <a:ahLst/>
            <a:cxnLst/>
            <a:rect l="l" t="t" r="r" b="b"/>
            <a:pathLst>
              <a:path w="132715" h="115569">
                <a:moveTo>
                  <a:pt x="19431" y="0"/>
                </a:moveTo>
                <a:lnTo>
                  <a:pt x="0" y="0"/>
                </a:lnTo>
                <a:lnTo>
                  <a:pt x="0" y="115214"/>
                </a:lnTo>
                <a:lnTo>
                  <a:pt x="51206" y="115214"/>
                </a:lnTo>
                <a:lnTo>
                  <a:pt x="61009" y="114578"/>
                </a:lnTo>
                <a:lnTo>
                  <a:pt x="88885" y="98298"/>
                </a:lnTo>
                <a:lnTo>
                  <a:pt x="19431" y="98298"/>
                </a:lnTo>
                <a:lnTo>
                  <a:pt x="19431" y="54864"/>
                </a:lnTo>
                <a:lnTo>
                  <a:pt x="88742" y="54864"/>
                </a:lnTo>
                <a:lnTo>
                  <a:pt x="88269" y="53992"/>
                </a:lnTo>
                <a:lnTo>
                  <a:pt x="51206" y="38404"/>
                </a:lnTo>
                <a:lnTo>
                  <a:pt x="19431" y="38404"/>
                </a:lnTo>
                <a:lnTo>
                  <a:pt x="19431" y="0"/>
                </a:lnTo>
                <a:close/>
              </a:path>
              <a:path w="132715" h="115569">
                <a:moveTo>
                  <a:pt x="88742" y="54864"/>
                </a:moveTo>
                <a:lnTo>
                  <a:pt x="58064" y="54864"/>
                </a:lnTo>
                <a:lnTo>
                  <a:pt x="64922" y="56692"/>
                </a:lnTo>
                <a:lnTo>
                  <a:pt x="73152" y="64008"/>
                </a:lnTo>
                <a:lnTo>
                  <a:pt x="75209" y="69418"/>
                </a:lnTo>
                <a:lnTo>
                  <a:pt x="75209" y="83743"/>
                </a:lnTo>
                <a:lnTo>
                  <a:pt x="73152" y="89154"/>
                </a:lnTo>
                <a:lnTo>
                  <a:pt x="64922" y="96469"/>
                </a:lnTo>
                <a:lnTo>
                  <a:pt x="58064" y="98298"/>
                </a:lnTo>
                <a:lnTo>
                  <a:pt x="88885" y="98298"/>
                </a:lnTo>
                <a:lnTo>
                  <a:pt x="91806" y="92840"/>
                </a:lnTo>
                <a:lnTo>
                  <a:pt x="93931" y="85217"/>
                </a:lnTo>
                <a:lnTo>
                  <a:pt x="94640" y="76581"/>
                </a:lnTo>
                <a:lnTo>
                  <a:pt x="93931" y="68051"/>
                </a:lnTo>
                <a:lnTo>
                  <a:pt x="91806" y="60521"/>
                </a:lnTo>
                <a:lnTo>
                  <a:pt x="88742" y="54864"/>
                </a:lnTo>
                <a:close/>
              </a:path>
              <a:path w="132715" h="115569">
                <a:moveTo>
                  <a:pt x="132588" y="0"/>
                </a:moveTo>
                <a:lnTo>
                  <a:pt x="113157" y="0"/>
                </a:lnTo>
                <a:lnTo>
                  <a:pt x="113157" y="115214"/>
                </a:lnTo>
                <a:lnTo>
                  <a:pt x="132588" y="115214"/>
                </a:lnTo>
                <a:lnTo>
                  <a:pt x="132588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0852746" y="1992680"/>
            <a:ext cx="97155" cy="115570"/>
          </a:xfrm>
          <a:custGeom>
            <a:avLst/>
            <a:gdLst/>
            <a:ahLst/>
            <a:cxnLst/>
            <a:rect l="l" t="t" r="r" b="b"/>
            <a:pathLst>
              <a:path w="97154" h="115569">
                <a:moveTo>
                  <a:pt x="96926" y="69723"/>
                </a:moveTo>
                <a:lnTo>
                  <a:pt x="77266" y="69723"/>
                </a:lnTo>
                <a:lnTo>
                  <a:pt x="77266" y="115214"/>
                </a:lnTo>
                <a:lnTo>
                  <a:pt x="96926" y="115214"/>
                </a:lnTo>
                <a:lnTo>
                  <a:pt x="96926" y="69723"/>
                </a:lnTo>
                <a:close/>
              </a:path>
              <a:path w="97154" h="115569">
                <a:moveTo>
                  <a:pt x="19431" y="0"/>
                </a:moveTo>
                <a:lnTo>
                  <a:pt x="0" y="0"/>
                </a:lnTo>
                <a:lnTo>
                  <a:pt x="16" y="38976"/>
                </a:lnTo>
                <a:lnTo>
                  <a:pt x="29362" y="72123"/>
                </a:lnTo>
                <a:lnTo>
                  <a:pt x="36271" y="72923"/>
                </a:lnTo>
                <a:lnTo>
                  <a:pt x="44348" y="72923"/>
                </a:lnTo>
                <a:lnTo>
                  <a:pt x="53006" y="72723"/>
                </a:lnTo>
                <a:lnTo>
                  <a:pt x="61379" y="72123"/>
                </a:lnTo>
                <a:lnTo>
                  <a:pt x="69465" y="71123"/>
                </a:lnTo>
                <a:lnTo>
                  <a:pt x="77266" y="69723"/>
                </a:lnTo>
                <a:lnTo>
                  <a:pt x="96926" y="69723"/>
                </a:lnTo>
                <a:lnTo>
                  <a:pt x="96926" y="55549"/>
                </a:lnTo>
                <a:lnTo>
                  <a:pt x="41757" y="55549"/>
                </a:lnTo>
                <a:lnTo>
                  <a:pt x="36296" y="54940"/>
                </a:lnTo>
                <a:lnTo>
                  <a:pt x="19431" y="36118"/>
                </a:lnTo>
                <a:lnTo>
                  <a:pt x="19431" y="0"/>
                </a:lnTo>
                <a:close/>
              </a:path>
              <a:path w="97154" h="115569">
                <a:moveTo>
                  <a:pt x="96926" y="0"/>
                </a:moveTo>
                <a:lnTo>
                  <a:pt x="77266" y="0"/>
                </a:lnTo>
                <a:lnTo>
                  <a:pt x="77266" y="52577"/>
                </a:lnTo>
                <a:lnTo>
                  <a:pt x="70323" y="53878"/>
                </a:lnTo>
                <a:lnTo>
                  <a:pt x="63207" y="54806"/>
                </a:lnTo>
                <a:lnTo>
                  <a:pt x="55921" y="55364"/>
                </a:lnTo>
                <a:lnTo>
                  <a:pt x="48463" y="55549"/>
                </a:lnTo>
                <a:lnTo>
                  <a:pt x="96926" y="55549"/>
                </a:lnTo>
                <a:lnTo>
                  <a:pt x="96926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0978248" y="1989708"/>
            <a:ext cx="107314" cy="121285"/>
          </a:xfrm>
          <a:custGeom>
            <a:avLst/>
            <a:gdLst/>
            <a:ahLst/>
            <a:cxnLst/>
            <a:rect l="l" t="t" r="r" b="b"/>
            <a:pathLst>
              <a:path w="107315" h="121285">
                <a:moveTo>
                  <a:pt x="55549" y="0"/>
                </a:moveTo>
                <a:lnTo>
                  <a:pt x="14858" y="16230"/>
                </a:lnTo>
                <a:lnTo>
                  <a:pt x="0" y="59436"/>
                </a:lnTo>
                <a:lnTo>
                  <a:pt x="928" y="72509"/>
                </a:lnTo>
                <a:lnTo>
                  <a:pt x="23002" y="111513"/>
                </a:lnTo>
                <a:lnTo>
                  <a:pt x="56006" y="121158"/>
                </a:lnTo>
                <a:lnTo>
                  <a:pt x="65801" y="120557"/>
                </a:lnTo>
                <a:lnTo>
                  <a:pt x="96643" y="104241"/>
                </a:lnTo>
                <a:lnTo>
                  <a:pt x="56006" y="104241"/>
                </a:lnTo>
                <a:lnTo>
                  <a:pt x="47720" y="103520"/>
                </a:lnTo>
                <a:lnTo>
                  <a:pt x="19988" y="70173"/>
                </a:lnTo>
                <a:lnTo>
                  <a:pt x="19202" y="60350"/>
                </a:lnTo>
                <a:lnTo>
                  <a:pt x="106984" y="60350"/>
                </a:lnTo>
                <a:lnTo>
                  <a:pt x="106984" y="53721"/>
                </a:lnTo>
                <a:lnTo>
                  <a:pt x="106084" y="44119"/>
                </a:lnTo>
                <a:lnTo>
                  <a:pt x="20345" y="44119"/>
                </a:lnTo>
                <a:lnTo>
                  <a:pt x="21716" y="36195"/>
                </a:lnTo>
                <a:lnTo>
                  <a:pt x="25374" y="29679"/>
                </a:lnTo>
                <a:lnTo>
                  <a:pt x="37261" y="19469"/>
                </a:lnTo>
                <a:lnTo>
                  <a:pt x="45186" y="16916"/>
                </a:lnTo>
                <a:lnTo>
                  <a:pt x="94327" y="16916"/>
                </a:lnTo>
                <a:lnTo>
                  <a:pt x="93268" y="15430"/>
                </a:lnTo>
                <a:lnTo>
                  <a:pt x="85939" y="8679"/>
                </a:lnTo>
                <a:lnTo>
                  <a:pt x="77209" y="3857"/>
                </a:lnTo>
                <a:lnTo>
                  <a:pt x="67079" y="964"/>
                </a:lnTo>
                <a:lnTo>
                  <a:pt x="55549" y="0"/>
                </a:lnTo>
                <a:close/>
              </a:path>
              <a:path w="107315" h="121285">
                <a:moveTo>
                  <a:pt x="104927" y="86410"/>
                </a:moveTo>
                <a:lnTo>
                  <a:pt x="85267" y="86410"/>
                </a:lnTo>
                <a:lnTo>
                  <a:pt x="81381" y="94211"/>
                </a:lnTo>
                <a:lnTo>
                  <a:pt x="75209" y="99783"/>
                </a:lnTo>
                <a:lnTo>
                  <a:pt x="66751" y="103127"/>
                </a:lnTo>
                <a:lnTo>
                  <a:pt x="56006" y="104241"/>
                </a:lnTo>
                <a:lnTo>
                  <a:pt x="96643" y="104241"/>
                </a:lnTo>
                <a:lnTo>
                  <a:pt x="99526" y="100469"/>
                </a:lnTo>
                <a:lnTo>
                  <a:pt x="102834" y="93811"/>
                </a:lnTo>
                <a:lnTo>
                  <a:pt x="104927" y="86410"/>
                </a:lnTo>
                <a:close/>
              </a:path>
              <a:path w="107315" h="121285">
                <a:moveTo>
                  <a:pt x="94327" y="16916"/>
                </a:moveTo>
                <a:lnTo>
                  <a:pt x="64388" y="16916"/>
                </a:lnTo>
                <a:lnTo>
                  <a:pt x="71856" y="19507"/>
                </a:lnTo>
                <a:lnTo>
                  <a:pt x="83134" y="29870"/>
                </a:lnTo>
                <a:lnTo>
                  <a:pt x="86258" y="36347"/>
                </a:lnTo>
                <a:lnTo>
                  <a:pt x="86867" y="44119"/>
                </a:lnTo>
                <a:lnTo>
                  <a:pt x="106084" y="44119"/>
                </a:lnTo>
                <a:lnTo>
                  <a:pt x="105956" y="42755"/>
                </a:lnTo>
                <a:lnTo>
                  <a:pt x="103327" y="32718"/>
                </a:lnTo>
                <a:lnTo>
                  <a:pt x="99098" y="23610"/>
                </a:lnTo>
                <a:lnTo>
                  <a:pt x="94327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1153241" y="2009597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98"/>
                </a:lnTo>
              </a:path>
            </a:pathLst>
          </a:custGeom>
          <a:ln w="1943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1103521" y="2001139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212" y="0"/>
                </a:lnTo>
              </a:path>
            </a:pathLst>
          </a:custGeom>
          <a:ln w="16916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711975" y="2289682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789"/>
                </a:lnTo>
              </a:path>
            </a:pathLst>
          </a:custGeom>
          <a:ln w="1943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702259" y="228079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726" y="0"/>
                </a:lnTo>
              </a:path>
            </a:pathLst>
          </a:custGeom>
          <a:ln w="1778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794271" y="2289175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98"/>
                </a:lnTo>
              </a:path>
            </a:pathLst>
          </a:custGeom>
          <a:ln w="1943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834390" y="2269286"/>
            <a:ext cx="113664" cy="121285"/>
          </a:xfrm>
          <a:custGeom>
            <a:avLst/>
            <a:gdLst/>
            <a:ahLst/>
            <a:cxnLst/>
            <a:rect l="l" t="t" r="r" b="b"/>
            <a:pathLst>
              <a:path w="113665" h="121285">
                <a:moveTo>
                  <a:pt x="56692" y="0"/>
                </a:moveTo>
                <a:lnTo>
                  <a:pt x="15201" y="17145"/>
                </a:lnTo>
                <a:lnTo>
                  <a:pt x="0" y="60579"/>
                </a:lnTo>
                <a:lnTo>
                  <a:pt x="950" y="73152"/>
                </a:lnTo>
                <a:lnTo>
                  <a:pt x="23495" y="111513"/>
                </a:lnTo>
                <a:lnTo>
                  <a:pt x="56692" y="121158"/>
                </a:lnTo>
                <a:lnTo>
                  <a:pt x="69144" y="120086"/>
                </a:lnTo>
                <a:lnTo>
                  <a:pt x="80210" y="116871"/>
                </a:lnTo>
                <a:lnTo>
                  <a:pt x="89889" y="111513"/>
                </a:lnTo>
                <a:lnTo>
                  <a:pt x="97930" y="104241"/>
                </a:lnTo>
                <a:lnTo>
                  <a:pt x="56692" y="104241"/>
                </a:lnTo>
                <a:lnTo>
                  <a:pt x="48191" y="103448"/>
                </a:lnTo>
                <a:lnTo>
                  <a:pt x="20031" y="69372"/>
                </a:lnTo>
                <a:lnTo>
                  <a:pt x="19431" y="60579"/>
                </a:lnTo>
                <a:lnTo>
                  <a:pt x="20031" y="51785"/>
                </a:lnTo>
                <a:lnTo>
                  <a:pt x="48191" y="17709"/>
                </a:lnTo>
                <a:lnTo>
                  <a:pt x="56692" y="16916"/>
                </a:lnTo>
                <a:lnTo>
                  <a:pt x="97930" y="16916"/>
                </a:lnTo>
                <a:lnTo>
                  <a:pt x="89889" y="9644"/>
                </a:lnTo>
                <a:lnTo>
                  <a:pt x="80210" y="4286"/>
                </a:lnTo>
                <a:lnTo>
                  <a:pt x="69144" y="1071"/>
                </a:lnTo>
                <a:lnTo>
                  <a:pt x="56692" y="0"/>
                </a:lnTo>
                <a:close/>
              </a:path>
              <a:path w="113665" h="121285">
                <a:moveTo>
                  <a:pt x="97930" y="16916"/>
                </a:moveTo>
                <a:lnTo>
                  <a:pt x="56692" y="16916"/>
                </a:lnTo>
                <a:lnTo>
                  <a:pt x="65193" y="17709"/>
                </a:lnTo>
                <a:lnTo>
                  <a:pt x="72637" y="20088"/>
                </a:lnTo>
                <a:lnTo>
                  <a:pt x="93954" y="60579"/>
                </a:lnTo>
                <a:lnTo>
                  <a:pt x="93354" y="69372"/>
                </a:lnTo>
                <a:lnTo>
                  <a:pt x="65193" y="103448"/>
                </a:lnTo>
                <a:lnTo>
                  <a:pt x="56692" y="104241"/>
                </a:lnTo>
                <a:lnTo>
                  <a:pt x="97930" y="104241"/>
                </a:lnTo>
                <a:lnTo>
                  <a:pt x="113385" y="60579"/>
                </a:lnTo>
                <a:lnTo>
                  <a:pt x="112435" y="48006"/>
                </a:lnTo>
                <a:lnTo>
                  <a:pt x="109585" y="36576"/>
                </a:lnTo>
                <a:lnTo>
                  <a:pt x="104834" y="26289"/>
                </a:lnTo>
                <a:lnTo>
                  <a:pt x="98183" y="17145"/>
                </a:lnTo>
                <a:lnTo>
                  <a:pt x="97930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041730" y="2269286"/>
            <a:ext cx="110489" cy="164465"/>
          </a:xfrm>
          <a:custGeom>
            <a:avLst/>
            <a:gdLst/>
            <a:ahLst/>
            <a:cxnLst/>
            <a:rect l="l" t="t" r="r" b="b"/>
            <a:pathLst>
              <a:path w="110490" h="164464">
                <a:moveTo>
                  <a:pt x="18745" y="2971"/>
                </a:moveTo>
                <a:lnTo>
                  <a:pt x="0" y="2971"/>
                </a:lnTo>
                <a:lnTo>
                  <a:pt x="0" y="163906"/>
                </a:lnTo>
                <a:lnTo>
                  <a:pt x="19430" y="163906"/>
                </a:lnTo>
                <a:lnTo>
                  <a:pt x="19430" y="105841"/>
                </a:lnTo>
                <a:lnTo>
                  <a:pt x="94981" y="105841"/>
                </a:lnTo>
                <a:lnTo>
                  <a:pt x="96583" y="104241"/>
                </a:lnTo>
                <a:lnTo>
                  <a:pt x="55321" y="104241"/>
                </a:lnTo>
                <a:lnTo>
                  <a:pt x="46855" y="103455"/>
                </a:lnTo>
                <a:lnTo>
                  <a:pt x="19766" y="69465"/>
                </a:lnTo>
                <a:lnTo>
                  <a:pt x="19202" y="60578"/>
                </a:lnTo>
                <a:lnTo>
                  <a:pt x="19766" y="51692"/>
                </a:lnTo>
                <a:lnTo>
                  <a:pt x="46855" y="17702"/>
                </a:lnTo>
                <a:lnTo>
                  <a:pt x="55321" y="16916"/>
                </a:lnTo>
                <a:lnTo>
                  <a:pt x="96357" y="16916"/>
                </a:lnTo>
                <a:lnTo>
                  <a:pt x="94777" y="15316"/>
                </a:lnTo>
                <a:lnTo>
                  <a:pt x="18745" y="15316"/>
                </a:lnTo>
                <a:lnTo>
                  <a:pt x="18745" y="2971"/>
                </a:lnTo>
                <a:close/>
              </a:path>
              <a:path w="110490" h="164464">
                <a:moveTo>
                  <a:pt x="94981" y="105841"/>
                </a:moveTo>
                <a:lnTo>
                  <a:pt x="24460" y="105841"/>
                </a:lnTo>
                <a:lnTo>
                  <a:pt x="30946" y="112542"/>
                </a:lnTo>
                <a:lnTo>
                  <a:pt x="38976" y="117328"/>
                </a:lnTo>
                <a:lnTo>
                  <a:pt x="48548" y="120200"/>
                </a:lnTo>
                <a:lnTo>
                  <a:pt x="59664" y="121157"/>
                </a:lnTo>
                <a:lnTo>
                  <a:pt x="70715" y="120100"/>
                </a:lnTo>
                <a:lnTo>
                  <a:pt x="80552" y="116928"/>
                </a:lnTo>
                <a:lnTo>
                  <a:pt x="89175" y="111642"/>
                </a:lnTo>
                <a:lnTo>
                  <a:pt x="94981" y="105841"/>
                </a:lnTo>
                <a:close/>
              </a:path>
              <a:path w="110490" h="164464">
                <a:moveTo>
                  <a:pt x="96357" y="16916"/>
                </a:moveTo>
                <a:lnTo>
                  <a:pt x="55321" y="16916"/>
                </a:lnTo>
                <a:lnTo>
                  <a:pt x="63300" y="17666"/>
                </a:lnTo>
                <a:lnTo>
                  <a:pt x="70323" y="19916"/>
                </a:lnTo>
                <a:lnTo>
                  <a:pt x="90754" y="60578"/>
                </a:lnTo>
                <a:lnTo>
                  <a:pt x="90175" y="69930"/>
                </a:lnTo>
                <a:lnTo>
                  <a:pt x="63300" y="103491"/>
                </a:lnTo>
                <a:lnTo>
                  <a:pt x="55321" y="104241"/>
                </a:lnTo>
                <a:lnTo>
                  <a:pt x="96583" y="104241"/>
                </a:lnTo>
                <a:lnTo>
                  <a:pt x="102534" y="95169"/>
                </a:lnTo>
                <a:lnTo>
                  <a:pt x="106784" y="84867"/>
                </a:lnTo>
                <a:lnTo>
                  <a:pt x="109335" y="73337"/>
                </a:lnTo>
                <a:lnTo>
                  <a:pt x="110185" y="60578"/>
                </a:lnTo>
                <a:lnTo>
                  <a:pt x="109335" y="48005"/>
                </a:lnTo>
                <a:lnTo>
                  <a:pt x="106784" y="36575"/>
                </a:lnTo>
                <a:lnTo>
                  <a:pt x="102534" y="26288"/>
                </a:lnTo>
                <a:lnTo>
                  <a:pt x="96583" y="17144"/>
                </a:lnTo>
                <a:lnTo>
                  <a:pt x="96357" y="16916"/>
                </a:lnTo>
                <a:close/>
              </a:path>
              <a:path w="110490" h="164464">
                <a:moveTo>
                  <a:pt x="59664" y="0"/>
                </a:moveTo>
                <a:lnTo>
                  <a:pt x="48591" y="957"/>
                </a:lnTo>
                <a:lnTo>
                  <a:pt x="38919" y="3829"/>
                </a:lnTo>
                <a:lnTo>
                  <a:pt x="30646" y="8615"/>
                </a:lnTo>
                <a:lnTo>
                  <a:pt x="23774" y="15316"/>
                </a:lnTo>
                <a:lnTo>
                  <a:pt x="94777" y="15316"/>
                </a:lnTo>
                <a:lnTo>
                  <a:pt x="89175" y="9644"/>
                </a:lnTo>
                <a:lnTo>
                  <a:pt x="80552" y="4286"/>
                </a:lnTo>
                <a:lnTo>
                  <a:pt x="70715" y="1071"/>
                </a:lnTo>
                <a:lnTo>
                  <a:pt x="59664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173455" y="2269286"/>
            <a:ext cx="100965" cy="121285"/>
          </a:xfrm>
          <a:custGeom>
            <a:avLst/>
            <a:gdLst/>
            <a:ahLst/>
            <a:cxnLst/>
            <a:rect l="l" t="t" r="r" b="b"/>
            <a:pathLst>
              <a:path w="100965" h="121285">
                <a:moveTo>
                  <a:pt x="93936" y="16916"/>
                </a:moveTo>
                <a:lnTo>
                  <a:pt x="63042" y="16916"/>
                </a:lnTo>
                <a:lnTo>
                  <a:pt x="70129" y="19088"/>
                </a:lnTo>
                <a:lnTo>
                  <a:pt x="79273" y="27774"/>
                </a:lnTo>
                <a:lnTo>
                  <a:pt x="81559" y="33604"/>
                </a:lnTo>
                <a:lnTo>
                  <a:pt x="81559" y="45491"/>
                </a:lnTo>
                <a:lnTo>
                  <a:pt x="44069" y="45491"/>
                </a:lnTo>
                <a:lnTo>
                  <a:pt x="33682" y="46191"/>
                </a:lnTo>
                <a:lnTo>
                  <a:pt x="2692" y="69037"/>
                </a:lnTo>
                <a:lnTo>
                  <a:pt x="0" y="84210"/>
                </a:lnTo>
                <a:lnTo>
                  <a:pt x="649" y="91154"/>
                </a:lnTo>
                <a:lnTo>
                  <a:pt x="32324" y="120472"/>
                </a:lnTo>
                <a:lnTo>
                  <a:pt x="41325" y="121157"/>
                </a:lnTo>
                <a:lnTo>
                  <a:pt x="52570" y="120215"/>
                </a:lnTo>
                <a:lnTo>
                  <a:pt x="62299" y="117386"/>
                </a:lnTo>
                <a:lnTo>
                  <a:pt x="70515" y="112671"/>
                </a:lnTo>
                <a:lnTo>
                  <a:pt x="77216" y="106070"/>
                </a:lnTo>
                <a:lnTo>
                  <a:pt x="100533" y="106070"/>
                </a:lnTo>
                <a:lnTo>
                  <a:pt x="100533" y="104241"/>
                </a:lnTo>
                <a:lnTo>
                  <a:pt x="37592" y="104241"/>
                </a:lnTo>
                <a:lnTo>
                  <a:pt x="31000" y="102336"/>
                </a:lnTo>
                <a:lnTo>
                  <a:pt x="21704" y="94716"/>
                </a:lnTo>
                <a:lnTo>
                  <a:pt x="19475" y="89746"/>
                </a:lnTo>
                <a:lnTo>
                  <a:pt x="19380" y="82981"/>
                </a:lnTo>
                <a:lnTo>
                  <a:pt x="21109" y="73380"/>
                </a:lnTo>
                <a:lnTo>
                  <a:pt x="26295" y="66522"/>
                </a:lnTo>
                <a:lnTo>
                  <a:pt x="34939" y="62407"/>
                </a:lnTo>
                <a:lnTo>
                  <a:pt x="47040" y="61036"/>
                </a:lnTo>
                <a:lnTo>
                  <a:pt x="100533" y="61036"/>
                </a:lnTo>
                <a:lnTo>
                  <a:pt x="100533" y="39776"/>
                </a:lnTo>
                <a:lnTo>
                  <a:pt x="99740" y="30732"/>
                </a:lnTo>
                <a:lnTo>
                  <a:pt x="97361" y="22802"/>
                </a:lnTo>
                <a:lnTo>
                  <a:pt x="93936" y="16916"/>
                </a:lnTo>
                <a:close/>
              </a:path>
              <a:path w="100965" h="121285">
                <a:moveTo>
                  <a:pt x="100533" y="106070"/>
                </a:moveTo>
                <a:lnTo>
                  <a:pt x="82245" y="106070"/>
                </a:lnTo>
                <a:lnTo>
                  <a:pt x="82245" y="118186"/>
                </a:lnTo>
                <a:lnTo>
                  <a:pt x="100533" y="118186"/>
                </a:lnTo>
                <a:lnTo>
                  <a:pt x="100533" y="106070"/>
                </a:lnTo>
                <a:close/>
              </a:path>
              <a:path w="100965" h="121285">
                <a:moveTo>
                  <a:pt x="100533" y="61036"/>
                </a:moveTo>
                <a:lnTo>
                  <a:pt x="81559" y="61036"/>
                </a:lnTo>
                <a:lnTo>
                  <a:pt x="81559" y="71551"/>
                </a:lnTo>
                <a:lnTo>
                  <a:pt x="80902" y="78145"/>
                </a:lnTo>
                <a:lnTo>
                  <a:pt x="46126" y="104241"/>
                </a:lnTo>
                <a:lnTo>
                  <a:pt x="100533" y="104241"/>
                </a:lnTo>
                <a:lnTo>
                  <a:pt x="100533" y="61036"/>
                </a:lnTo>
                <a:close/>
              </a:path>
              <a:path w="100965" h="121285">
                <a:moveTo>
                  <a:pt x="52984" y="0"/>
                </a:moveTo>
                <a:lnTo>
                  <a:pt x="15344" y="13801"/>
                </a:lnTo>
                <a:lnTo>
                  <a:pt x="7264" y="33604"/>
                </a:lnTo>
                <a:lnTo>
                  <a:pt x="26695" y="33604"/>
                </a:lnTo>
                <a:lnTo>
                  <a:pt x="28967" y="26303"/>
                </a:lnTo>
                <a:lnTo>
                  <a:pt x="34182" y="21088"/>
                </a:lnTo>
                <a:lnTo>
                  <a:pt x="42340" y="17959"/>
                </a:lnTo>
                <a:lnTo>
                  <a:pt x="53441" y="16916"/>
                </a:lnTo>
                <a:lnTo>
                  <a:pt x="93936" y="16916"/>
                </a:lnTo>
                <a:lnTo>
                  <a:pt x="93396" y="15987"/>
                </a:lnTo>
                <a:lnTo>
                  <a:pt x="87845" y="10286"/>
                </a:lnTo>
                <a:lnTo>
                  <a:pt x="80909" y="5786"/>
                </a:lnTo>
                <a:lnTo>
                  <a:pt x="72786" y="2571"/>
                </a:lnTo>
                <a:lnTo>
                  <a:pt x="63478" y="642"/>
                </a:lnTo>
                <a:lnTo>
                  <a:pt x="52984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302563" y="2269286"/>
            <a:ext cx="104775" cy="121285"/>
          </a:xfrm>
          <a:custGeom>
            <a:avLst/>
            <a:gdLst/>
            <a:ahLst/>
            <a:cxnLst/>
            <a:rect l="l" t="t" r="r" b="b"/>
            <a:pathLst>
              <a:path w="104775" h="121285">
                <a:moveTo>
                  <a:pt x="56007" y="0"/>
                </a:moveTo>
                <a:lnTo>
                  <a:pt x="14859" y="16916"/>
                </a:lnTo>
                <a:lnTo>
                  <a:pt x="0" y="60578"/>
                </a:lnTo>
                <a:lnTo>
                  <a:pt x="935" y="73244"/>
                </a:lnTo>
                <a:lnTo>
                  <a:pt x="23152" y="111578"/>
                </a:lnTo>
                <a:lnTo>
                  <a:pt x="56007" y="121157"/>
                </a:lnTo>
                <a:lnTo>
                  <a:pt x="65401" y="120522"/>
                </a:lnTo>
                <a:lnTo>
                  <a:pt x="94983" y="104241"/>
                </a:lnTo>
                <a:lnTo>
                  <a:pt x="56007" y="104241"/>
                </a:lnTo>
                <a:lnTo>
                  <a:pt x="47434" y="103455"/>
                </a:lnTo>
                <a:lnTo>
                  <a:pt x="20002" y="69208"/>
                </a:lnTo>
                <a:lnTo>
                  <a:pt x="19431" y="60121"/>
                </a:lnTo>
                <a:lnTo>
                  <a:pt x="19995" y="51156"/>
                </a:lnTo>
                <a:lnTo>
                  <a:pt x="47341" y="17680"/>
                </a:lnTo>
                <a:lnTo>
                  <a:pt x="56007" y="16916"/>
                </a:lnTo>
                <a:lnTo>
                  <a:pt x="95135" y="16916"/>
                </a:lnTo>
                <a:lnTo>
                  <a:pt x="93990" y="15323"/>
                </a:lnTo>
                <a:lnTo>
                  <a:pt x="88353" y="9944"/>
                </a:lnTo>
                <a:lnTo>
                  <a:pt x="81660" y="5593"/>
                </a:lnTo>
                <a:lnTo>
                  <a:pt x="74037" y="2486"/>
                </a:lnTo>
                <a:lnTo>
                  <a:pt x="65486" y="621"/>
                </a:lnTo>
                <a:lnTo>
                  <a:pt x="56007" y="0"/>
                </a:lnTo>
                <a:close/>
              </a:path>
              <a:path w="104775" h="121285">
                <a:moveTo>
                  <a:pt x="104470" y="83438"/>
                </a:moveTo>
                <a:lnTo>
                  <a:pt x="85039" y="83438"/>
                </a:lnTo>
                <a:lnTo>
                  <a:pt x="81424" y="92540"/>
                </a:lnTo>
                <a:lnTo>
                  <a:pt x="75380" y="99040"/>
                </a:lnTo>
                <a:lnTo>
                  <a:pt x="66908" y="102941"/>
                </a:lnTo>
                <a:lnTo>
                  <a:pt x="56007" y="104241"/>
                </a:lnTo>
                <a:lnTo>
                  <a:pt x="94983" y="104241"/>
                </a:lnTo>
                <a:lnTo>
                  <a:pt x="98726" y="99012"/>
                </a:lnTo>
                <a:lnTo>
                  <a:pt x="102179" y="91668"/>
                </a:lnTo>
                <a:lnTo>
                  <a:pt x="104470" y="83438"/>
                </a:lnTo>
                <a:close/>
              </a:path>
              <a:path w="104775" h="121285">
                <a:moveTo>
                  <a:pt x="95135" y="16916"/>
                </a:moveTo>
                <a:lnTo>
                  <a:pt x="56007" y="16916"/>
                </a:lnTo>
                <a:lnTo>
                  <a:pt x="66093" y="18130"/>
                </a:lnTo>
                <a:lnTo>
                  <a:pt x="74180" y="21774"/>
                </a:lnTo>
                <a:lnTo>
                  <a:pt x="80267" y="27846"/>
                </a:lnTo>
                <a:lnTo>
                  <a:pt x="84353" y="36347"/>
                </a:lnTo>
                <a:lnTo>
                  <a:pt x="103784" y="36347"/>
                </a:lnTo>
                <a:lnTo>
                  <a:pt x="101705" y="28524"/>
                </a:lnTo>
                <a:lnTo>
                  <a:pt x="98440" y="21516"/>
                </a:lnTo>
                <a:lnTo>
                  <a:pt x="95135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425791" y="2272258"/>
            <a:ext cx="109855" cy="115570"/>
          </a:xfrm>
          <a:custGeom>
            <a:avLst/>
            <a:gdLst/>
            <a:ahLst/>
            <a:cxnLst/>
            <a:rect l="l" t="t" r="r" b="b"/>
            <a:pathLst>
              <a:path w="109854" h="115569">
                <a:moveTo>
                  <a:pt x="24218" y="0"/>
                </a:moveTo>
                <a:lnTo>
                  <a:pt x="3644" y="0"/>
                </a:lnTo>
                <a:lnTo>
                  <a:pt x="35877" y="56235"/>
                </a:lnTo>
                <a:lnTo>
                  <a:pt x="0" y="115214"/>
                </a:lnTo>
                <a:lnTo>
                  <a:pt x="21247" y="115214"/>
                </a:lnTo>
                <a:lnTo>
                  <a:pt x="50507" y="66979"/>
                </a:lnTo>
                <a:lnTo>
                  <a:pt x="80438" y="66979"/>
                </a:lnTo>
                <a:lnTo>
                  <a:pt x="73609" y="55549"/>
                </a:lnTo>
                <a:lnTo>
                  <a:pt x="79391" y="45720"/>
                </a:lnTo>
                <a:lnTo>
                  <a:pt x="50749" y="45720"/>
                </a:lnTo>
                <a:lnTo>
                  <a:pt x="24218" y="0"/>
                </a:lnTo>
                <a:close/>
              </a:path>
              <a:path w="109854" h="115569">
                <a:moveTo>
                  <a:pt x="80438" y="66979"/>
                </a:moveTo>
                <a:lnTo>
                  <a:pt x="58737" y="66979"/>
                </a:lnTo>
                <a:lnTo>
                  <a:pt x="87325" y="115214"/>
                </a:lnTo>
                <a:lnTo>
                  <a:pt x="109258" y="115214"/>
                </a:lnTo>
                <a:lnTo>
                  <a:pt x="80438" y="66979"/>
                </a:lnTo>
                <a:close/>
              </a:path>
              <a:path w="109854" h="115569">
                <a:moveTo>
                  <a:pt x="106286" y="0"/>
                </a:moveTo>
                <a:lnTo>
                  <a:pt x="85953" y="0"/>
                </a:lnTo>
                <a:lnTo>
                  <a:pt x="58966" y="45720"/>
                </a:lnTo>
                <a:lnTo>
                  <a:pt x="79391" y="45720"/>
                </a:lnTo>
                <a:lnTo>
                  <a:pt x="106286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555166" y="2269286"/>
            <a:ext cx="113664" cy="121285"/>
          </a:xfrm>
          <a:custGeom>
            <a:avLst/>
            <a:gdLst/>
            <a:ahLst/>
            <a:cxnLst/>
            <a:rect l="l" t="t" r="r" b="b"/>
            <a:pathLst>
              <a:path w="113665" h="121285">
                <a:moveTo>
                  <a:pt x="56692" y="0"/>
                </a:moveTo>
                <a:lnTo>
                  <a:pt x="15201" y="17145"/>
                </a:lnTo>
                <a:lnTo>
                  <a:pt x="0" y="60579"/>
                </a:lnTo>
                <a:lnTo>
                  <a:pt x="950" y="73152"/>
                </a:lnTo>
                <a:lnTo>
                  <a:pt x="23495" y="111513"/>
                </a:lnTo>
                <a:lnTo>
                  <a:pt x="56692" y="121158"/>
                </a:lnTo>
                <a:lnTo>
                  <a:pt x="69144" y="120086"/>
                </a:lnTo>
                <a:lnTo>
                  <a:pt x="80210" y="116871"/>
                </a:lnTo>
                <a:lnTo>
                  <a:pt x="89889" y="111513"/>
                </a:lnTo>
                <a:lnTo>
                  <a:pt x="97930" y="104241"/>
                </a:lnTo>
                <a:lnTo>
                  <a:pt x="56692" y="104241"/>
                </a:lnTo>
                <a:lnTo>
                  <a:pt x="48191" y="103448"/>
                </a:lnTo>
                <a:lnTo>
                  <a:pt x="20031" y="69372"/>
                </a:lnTo>
                <a:lnTo>
                  <a:pt x="19431" y="60579"/>
                </a:lnTo>
                <a:lnTo>
                  <a:pt x="20031" y="51785"/>
                </a:lnTo>
                <a:lnTo>
                  <a:pt x="48191" y="17709"/>
                </a:lnTo>
                <a:lnTo>
                  <a:pt x="56692" y="16916"/>
                </a:lnTo>
                <a:lnTo>
                  <a:pt x="97930" y="16916"/>
                </a:lnTo>
                <a:lnTo>
                  <a:pt x="89889" y="9644"/>
                </a:lnTo>
                <a:lnTo>
                  <a:pt x="80210" y="4286"/>
                </a:lnTo>
                <a:lnTo>
                  <a:pt x="69144" y="1071"/>
                </a:lnTo>
                <a:lnTo>
                  <a:pt x="56692" y="0"/>
                </a:lnTo>
                <a:close/>
              </a:path>
              <a:path w="113665" h="121285">
                <a:moveTo>
                  <a:pt x="97930" y="16916"/>
                </a:moveTo>
                <a:lnTo>
                  <a:pt x="56692" y="16916"/>
                </a:lnTo>
                <a:lnTo>
                  <a:pt x="65193" y="17709"/>
                </a:lnTo>
                <a:lnTo>
                  <a:pt x="72637" y="20088"/>
                </a:lnTo>
                <a:lnTo>
                  <a:pt x="93954" y="60579"/>
                </a:lnTo>
                <a:lnTo>
                  <a:pt x="93354" y="69372"/>
                </a:lnTo>
                <a:lnTo>
                  <a:pt x="65193" y="103448"/>
                </a:lnTo>
                <a:lnTo>
                  <a:pt x="56692" y="104241"/>
                </a:lnTo>
                <a:lnTo>
                  <a:pt x="97930" y="104241"/>
                </a:lnTo>
                <a:lnTo>
                  <a:pt x="113385" y="60579"/>
                </a:lnTo>
                <a:lnTo>
                  <a:pt x="112435" y="48006"/>
                </a:lnTo>
                <a:lnTo>
                  <a:pt x="109585" y="36576"/>
                </a:lnTo>
                <a:lnTo>
                  <a:pt x="104834" y="26289"/>
                </a:lnTo>
                <a:lnTo>
                  <a:pt x="98183" y="17145"/>
                </a:lnTo>
                <a:lnTo>
                  <a:pt x="97930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685240" y="2272258"/>
            <a:ext cx="137795" cy="147955"/>
          </a:xfrm>
          <a:custGeom>
            <a:avLst/>
            <a:gdLst/>
            <a:ahLst/>
            <a:cxnLst/>
            <a:rect l="l" t="t" r="r" b="b"/>
            <a:pathLst>
              <a:path w="137795" h="147955">
                <a:moveTo>
                  <a:pt x="137617" y="98298"/>
                </a:moveTo>
                <a:lnTo>
                  <a:pt x="0" y="98298"/>
                </a:lnTo>
                <a:lnTo>
                  <a:pt x="0" y="147904"/>
                </a:lnTo>
                <a:lnTo>
                  <a:pt x="18973" y="147904"/>
                </a:lnTo>
                <a:lnTo>
                  <a:pt x="18973" y="115214"/>
                </a:lnTo>
                <a:lnTo>
                  <a:pt x="137617" y="115214"/>
                </a:lnTo>
                <a:lnTo>
                  <a:pt x="137617" y="98298"/>
                </a:lnTo>
                <a:close/>
              </a:path>
              <a:path w="137795" h="147955">
                <a:moveTo>
                  <a:pt x="137617" y="115214"/>
                </a:moveTo>
                <a:lnTo>
                  <a:pt x="118656" y="115214"/>
                </a:lnTo>
                <a:lnTo>
                  <a:pt x="118656" y="147904"/>
                </a:lnTo>
                <a:lnTo>
                  <a:pt x="137617" y="147904"/>
                </a:lnTo>
                <a:lnTo>
                  <a:pt x="137617" y="115214"/>
                </a:lnTo>
                <a:close/>
              </a:path>
              <a:path w="137795" h="147955">
                <a:moveTo>
                  <a:pt x="116370" y="0"/>
                </a:moveTo>
                <a:lnTo>
                  <a:pt x="29489" y="0"/>
                </a:lnTo>
                <a:lnTo>
                  <a:pt x="29489" y="31546"/>
                </a:lnTo>
                <a:lnTo>
                  <a:pt x="28603" y="49434"/>
                </a:lnTo>
                <a:lnTo>
                  <a:pt x="25946" y="66522"/>
                </a:lnTo>
                <a:lnTo>
                  <a:pt x="21516" y="82810"/>
                </a:lnTo>
                <a:lnTo>
                  <a:pt x="15316" y="98298"/>
                </a:lnTo>
                <a:lnTo>
                  <a:pt x="34975" y="98298"/>
                </a:lnTo>
                <a:lnTo>
                  <a:pt x="40476" y="83753"/>
                </a:lnTo>
                <a:lnTo>
                  <a:pt x="44405" y="67779"/>
                </a:lnTo>
                <a:lnTo>
                  <a:pt x="46762" y="50377"/>
                </a:lnTo>
                <a:lnTo>
                  <a:pt x="47548" y="31546"/>
                </a:lnTo>
                <a:lnTo>
                  <a:pt x="47548" y="16916"/>
                </a:lnTo>
                <a:lnTo>
                  <a:pt x="116370" y="16916"/>
                </a:lnTo>
                <a:lnTo>
                  <a:pt x="116370" y="0"/>
                </a:lnTo>
                <a:close/>
              </a:path>
              <a:path w="137795" h="147955">
                <a:moveTo>
                  <a:pt x="116370" y="16916"/>
                </a:moveTo>
                <a:lnTo>
                  <a:pt x="96926" y="16916"/>
                </a:lnTo>
                <a:lnTo>
                  <a:pt x="96926" y="98298"/>
                </a:lnTo>
                <a:lnTo>
                  <a:pt x="116370" y="98298"/>
                </a:lnTo>
                <a:lnTo>
                  <a:pt x="116370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839138" y="2269286"/>
            <a:ext cx="100965" cy="121285"/>
          </a:xfrm>
          <a:custGeom>
            <a:avLst/>
            <a:gdLst/>
            <a:ahLst/>
            <a:cxnLst/>
            <a:rect l="l" t="t" r="r" b="b"/>
            <a:pathLst>
              <a:path w="100965" h="121285">
                <a:moveTo>
                  <a:pt x="93939" y="16916"/>
                </a:moveTo>
                <a:lnTo>
                  <a:pt x="63042" y="16916"/>
                </a:lnTo>
                <a:lnTo>
                  <a:pt x="70129" y="19088"/>
                </a:lnTo>
                <a:lnTo>
                  <a:pt x="79273" y="27774"/>
                </a:lnTo>
                <a:lnTo>
                  <a:pt x="81559" y="33604"/>
                </a:lnTo>
                <a:lnTo>
                  <a:pt x="81559" y="45491"/>
                </a:lnTo>
                <a:lnTo>
                  <a:pt x="44069" y="45491"/>
                </a:lnTo>
                <a:lnTo>
                  <a:pt x="33682" y="46191"/>
                </a:lnTo>
                <a:lnTo>
                  <a:pt x="2694" y="69037"/>
                </a:lnTo>
                <a:lnTo>
                  <a:pt x="0" y="84210"/>
                </a:lnTo>
                <a:lnTo>
                  <a:pt x="649" y="91154"/>
                </a:lnTo>
                <a:lnTo>
                  <a:pt x="32324" y="120472"/>
                </a:lnTo>
                <a:lnTo>
                  <a:pt x="41325" y="121157"/>
                </a:lnTo>
                <a:lnTo>
                  <a:pt x="52570" y="120215"/>
                </a:lnTo>
                <a:lnTo>
                  <a:pt x="62299" y="117386"/>
                </a:lnTo>
                <a:lnTo>
                  <a:pt x="70515" y="112671"/>
                </a:lnTo>
                <a:lnTo>
                  <a:pt x="77216" y="106070"/>
                </a:lnTo>
                <a:lnTo>
                  <a:pt x="100545" y="106070"/>
                </a:lnTo>
                <a:lnTo>
                  <a:pt x="100545" y="104241"/>
                </a:lnTo>
                <a:lnTo>
                  <a:pt x="37592" y="104241"/>
                </a:lnTo>
                <a:lnTo>
                  <a:pt x="31000" y="102336"/>
                </a:lnTo>
                <a:lnTo>
                  <a:pt x="21704" y="94716"/>
                </a:lnTo>
                <a:lnTo>
                  <a:pt x="19475" y="89746"/>
                </a:lnTo>
                <a:lnTo>
                  <a:pt x="19380" y="82981"/>
                </a:lnTo>
                <a:lnTo>
                  <a:pt x="21109" y="73380"/>
                </a:lnTo>
                <a:lnTo>
                  <a:pt x="26295" y="66522"/>
                </a:lnTo>
                <a:lnTo>
                  <a:pt x="34939" y="62407"/>
                </a:lnTo>
                <a:lnTo>
                  <a:pt x="47040" y="61036"/>
                </a:lnTo>
                <a:lnTo>
                  <a:pt x="100545" y="61036"/>
                </a:lnTo>
                <a:lnTo>
                  <a:pt x="100545" y="39776"/>
                </a:lnTo>
                <a:lnTo>
                  <a:pt x="99750" y="30732"/>
                </a:lnTo>
                <a:lnTo>
                  <a:pt x="97367" y="22802"/>
                </a:lnTo>
                <a:lnTo>
                  <a:pt x="93939" y="16916"/>
                </a:lnTo>
                <a:close/>
              </a:path>
              <a:path w="100965" h="121285">
                <a:moveTo>
                  <a:pt x="100545" y="106070"/>
                </a:moveTo>
                <a:lnTo>
                  <a:pt x="82245" y="106070"/>
                </a:lnTo>
                <a:lnTo>
                  <a:pt x="82245" y="118186"/>
                </a:lnTo>
                <a:lnTo>
                  <a:pt x="100545" y="118186"/>
                </a:lnTo>
                <a:lnTo>
                  <a:pt x="100545" y="106070"/>
                </a:lnTo>
                <a:close/>
              </a:path>
              <a:path w="100965" h="121285">
                <a:moveTo>
                  <a:pt x="100545" y="61036"/>
                </a:moveTo>
                <a:lnTo>
                  <a:pt x="81559" y="61036"/>
                </a:lnTo>
                <a:lnTo>
                  <a:pt x="81559" y="71551"/>
                </a:lnTo>
                <a:lnTo>
                  <a:pt x="80902" y="78145"/>
                </a:lnTo>
                <a:lnTo>
                  <a:pt x="46126" y="104241"/>
                </a:lnTo>
                <a:lnTo>
                  <a:pt x="100545" y="104241"/>
                </a:lnTo>
                <a:lnTo>
                  <a:pt x="100545" y="61036"/>
                </a:lnTo>
                <a:close/>
              </a:path>
              <a:path w="100965" h="121285">
                <a:moveTo>
                  <a:pt x="52984" y="0"/>
                </a:moveTo>
                <a:lnTo>
                  <a:pt x="15344" y="13801"/>
                </a:lnTo>
                <a:lnTo>
                  <a:pt x="7264" y="33604"/>
                </a:lnTo>
                <a:lnTo>
                  <a:pt x="26695" y="33604"/>
                </a:lnTo>
                <a:lnTo>
                  <a:pt x="28967" y="26303"/>
                </a:lnTo>
                <a:lnTo>
                  <a:pt x="34182" y="21088"/>
                </a:lnTo>
                <a:lnTo>
                  <a:pt x="42340" y="17959"/>
                </a:lnTo>
                <a:lnTo>
                  <a:pt x="53441" y="16916"/>
                </a:lnTo>
                <a:lnTo>
                  <a:pt x="93939" y="16916"/>
                </a:lnTo>
                <a:lnTo>
                  <a:pt x="93398" y="15987"/>
                </a:lnTo>
                <a:lnTo>
                  <a:pt x="87845" y="10286"/>
                </a:lnTo>
                <a:lnTo>
                  <a:pt x="80909" y="5786"/>
                </a:lnTo>
                <a:lnTo>
                  <a:pt x="72786" y="2571"/>
                </a:lnTo>
                <a:lnTo>
                  <a:pt x="63478" y="642"/>
                </a:lnTo>
                <a:lnTo>
                  <a:pt x="52984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975333" y="2272258"/>
            <a:ext cx="123189" cy="115570"/>
          </a:xfrm>
          <a:custGeom>
            <a:avLst/>
            <a:gdLst/>
            <a:ahLst/>
            <a:cxnLst/>
            <a:rect l="l" t="t" r="r" b="b"/>
            <a:pathLst>
              <a:path w="123190" h="115569">
                <a:moveTo>
                  <a:pt x="30873" y="0"/>
                </a:moveTo>
                <a:lnTo>
                  <a:pt x="0" y="0"/>
                </a:lnTo>
                <a:lnTo>
                  <a:pt x="0" y="115214"/>
                </a:lnTo>
                <a:lnTo>
                  <a:pt x="18986" y="115214"/>
                </a:lnTo>
                <a:lnTo>
                  <a:pt x="18986" y="22631"/>
                </a:lnTo>
                <a:lnTo>
                  <a:pt x="43074" y="22631"/>
                </a:lnTo>
                <a:lnTo>
                  <a:pt x="30873" y="0"/>
                </a:lnTo>
                <a:close/>
              </a:path>
              <a:path w="123190" h="115569">
                <a:moveTo>
                  <a:pt x="122999" y="22631"/>
                </a:moveTo>
                <a:lnTo>
                  <a:pt x="104025" y="22631"/>
                </a:lnTo>
                <a:lnTo>
                  <a:pt x="104025" y="115214"/>
                </a:lnTo>
                <a:lnTo>
                  <a:pt x="122999" y="115214"/>
                </a:lnTo>
                <a:lnTo>
                  <a:pt x="122999" y="22631"/>
                </a:lnTo>
                <a:close/>
              </a:path>
              <a:path w="123190" h="115569">
                <a:moveTo>
                  <a:pt x="43074" y="22631"/>
                </a:moveTo>
                <a:lnTo>
                  <a:pt x="24015" y="22631"/>
                </a:lnTo>
                <a:lnTo>
                  <a:pt x="50749" y="72009"/>
                </a:lnTo>
                <a:lnTo>
                  <a:pt x="72237" y="72009"/>
                </a:lnTo>
                <a:lnTo>
                  <a:pt x="82767" y="52578"/>
                </a:lnTo>
                <a:lnTo>
                  <a:pt x="59220" y="52578"/>
                </a:lnTo>
                <a:lnTo>
                  <a:pt x="43074" y="22631"/>
                </a:lnTo>
                <a:close/>
              </a:path>
              <a:path w="123190" h="115569">
                <a:moveTo>
                  <a:pt x="122999" y="0"/>
                </a:moveTo>
                <a:lnTo>
                  <a:pt x="92595" y="0"/>
                </a:lnTo>
                <a:lnTo>
                  <a:pt x="64249" y="52578"/>
                </a:lnTo>
                <a:lnTo>
                  <a:pt x="82767" y="52578"/>
                </a:lnTo>
                <a:lnTo>
                  <a:pt x="98996" y="22631"/>
                </a:lnTo>
                <a:lnTo>
                  <a:pt x="122999" y="22631"/>
                </a:lnTo>
                <a:lnTo>
                  <a:pt x="122999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199361" y="2362073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43" y="0"/>
                </a:lnTo>
              </a:path>
            </a:pathLst>
          </a:custGeom>
          <a:ln w="5080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199361" y="2328417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654" y="0"/>
                </a:lnTo>
              </a:path>
            </a:pathLst>
          </a:custGeom>
          <a:ln w="1651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199361" y="2296032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43" y="0"/>
                </a:lnTo>
              </a:path>
            </a:pathLst>
          </a:custGeom>
          <a:ln w="4826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282584" y="2362098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50749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282584" y="2296032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47548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330641" y="2269286"/>
            <a:ext cx="100965" cy="121285"/>
          </a:xfrm>
          <a:custGeom>
            <a:avLst/>
            <a:gdLst/>
            <a:ahLst/>
            <a:cxnLst/>
            <a:rect l="l" t="t" r="r" b="b"/>
            <a:pathLst>
              <a:path w="100965" h="121285">
                <a:moveTo>
                  <a:pt x="93932" y="16916"/>
                </a:moveTo>
                <a:lnTo>
                  <a:pt x="63042" y="16916"/>
                </a:lnTo>
                <a:lnTo>
                  <a:pt x="70129" y="19088"/>
                </a:lnTo>
                <a:lnTo>
                  <a:pt x="79273" y="27774"/>
                </a:lnTo>
                <a:lnTo>
                  <a:pt x="81559" y="33604"/>
                </a:lnTo>
                <a:lnTo>
                  <a:pt x="81559" y="45491"/>
                </a:lnTo>
                <a:lnTo>
                  <a:pt x="44069" y="45491"/>
                </a:lnTo>
                <a:lnTo>
                  <a:pt x="33682" y="46191"/>
                </a:lnTo>
                <a:lnTo>
                  <a:pt x="2692" y="69037"/>
                </a:lnTo>
                <a:lnTo>
                  <a:pt x="0" y="84210"/>
                </a:lnTo>
                <a:lnTo>
                  <a:pt x="649" y="91154"/>
                </a:lnTo>
                <a:lnTo>
                  <a:pt x="32322" y="120472"/>
                </a:lnTo>
                <a:lnTo>
                  <a:pt x="41325" y="121157"/>
                </a:lnTo>
                <a:lnTo>
                  <a:pt x="52570" y="120215"/>
                </a:lnTo>
                <a:lnTo>
                  <a:pt x="62299" y="117386"/>
                </a:lnTo>
                <a:lnTo>
                  <a:pt x="70515" y="112671"/>
                </a:lnTo>
                <a:lnTo>
                  <a:pt x="77216" y="106070"/>
                </a:lnTo>
                <a:lnTo>
                  <a:pt x="100533" y="106070"/>
                </a:lnTo>
                <a:lnTo>
                  <a:pt x="100533" y="104241"/>
                </a:lnTo>
                <a:lnTo>
                  <a:pt x="37592" y="104241"/>
                </a:lnTo>
                <a:lnTo>
                  <a:pt x="31000" y="102336"/>
                </a:lnTo>
                <a:lnTo>
                  <a:pt x="21704" y="94716"/>
                </a:lnTo>
                <a:lnTo>
                  <a:pt x="19475" y="89746"/>
                </a:lnTo>
                <a:lnTo>
                  <a:pt x="19380" y="82981"/>
                </a:lnTo>
                <a:lnTo>
                  <a:pt x="21109" y="73380"/>
                </a:lnTo>
                <a:lnTo>
                  <a:pt x="26295" y="66522"/>
                </a:lnTo>
                <a:lnTo>
                  <a:pt x="34939" y="62407"/>
                </a:lnTo>
                <a:lnTo>
                  <a:pt x="47040" y="61036"/>
                </a:lnTo>
                <a:lnTo>
                  <a:pt x="100533" y="61036"/>
                </a:lnTo>
                <a:lnTo>
                  <a:pt x="100533" y="39776"/>
                </a:lnTo>
                <a:lnTo>
                  <a:pt x="99740" y="30732"/>
                </a:lnTo>
                <a:lnTo>
                  <a:pt x="97359" y="22802"/>
                </a:lnTo>
                <a:lnTo>
                  <a:pt x="93932" y="16916"/>
                </a:lnTo>
                <a:close/>
              </a:path>
              <a:path w="100965" h="121285">
                <a:moveTo>
                  <a:pt x="100533" y="106070"/>
                </a:moveTo>
                <a:lnTo>
                  <a:pt x="82245" y="106070"/>
                </a:lnTo>
                <a:lnTo>
                  <a:pt x="82245" y="118186"/>
                </a:lnTo>
                <a:lnTo>
                  <a:pt x="100533" y="118186"/>
                </a:lnTo>
                <a:lnTo>
                  <a:pt x="100533" y="106070"/>
                </a:lnTo>
                <a:close/>
              </a:path>
              <a:path w="100965" h="121285">
                <a:moveTo>
                  <a:pt x="100533" y="61036"/>
                </a:moveTo>
                <a:lnTo>
                  <a:pt x="81559" y="61036"/>
                </a:lnTo>
                <a:lnTo>
                  <a:pt x="81559" y="71551"/>
                </a:lnTo>
                <a:lnTo>
                  <a:pt x="80900" y="78145"/>
                </a:lnTo>
                <a:lnTo>
                  <a:pt x="46126" y="104241"/>
                </a:lnTo>
                <a:lnTo>
                  <a:pt x="100533" y="104241"/>
                </a:lnTo>
                <a:lnTo>
                  <a:pt x="100533" y="61036"/>
                </a:lnTo>
                <a:close/>
              </a:path>
              <a:path w="100965" h="121285">
                <a:moveTo>
                  <a:pt x="52984" y="0"/>
                </a:moveTo>
                <a:lnTo>
                  <a:pt x="15344" y="13801"/>
                </a:lnTo>
                <a:lnTo>
                  <a:pt x="7264" y="33604"/>
                </a:lnTo>
                <a:lnTo>
                  <a:pt x="26695" y="33604"/>
                </a:lnTo>
                <a:lnTo>
                  <a:pt x="28961" y="26303"/>
                </a:lnTo>
                <a:lnTo>
                  <a:pt x="34177" y="21088"/>
                </a:lnTo>
                <a:lnTo>
                  <a:pt x="42338" y="17959"/>
                </a:lnTo>
                <a:lnTo>
                  <a:pt x="53441" y="16916"/>
                </a:lnTo>
                <a:lnTo>
                  <a:pt x="93932" y="16916"/>
                </a:lnTo>
                <a:lnTo>
                  <a:pt x="93391" y="15987"/>
                </a:lnTo>
                <a:lnTo>
                  <a:pt x="87833" y="10286"/>
                </a:lnTo>
                <a:lnTo>
                  <a:pt x="80903" y="5786"/>
                </a:lnTo>
                <a:lnTo>
                  <a:pt x="72785" y="2571"/>
                </a:lnTo>
                <a:lnTo>
                  <a:pt x="63478" y="642"/>
                </a:lnTo>
                <a:lnTo>
                  <a:pt x="52984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523299" y="2269286"/>
            <a:ext cx="113664" cy="121285"/>
          </a:xfrm>
          <a:custGeom>
            <a:avLst/>
            <a:gdLst/>
            <a:ahLst/>
            <a:cxnLst/>
            <a:rect l="l" t="t" r="r" b="b"/>
            <a:pathLst>
              <a:path w="113665" h="121285">
                <a:moveTo>
                  <a:pt x="56692" y="0"/>
                </a:moveTo>
                <a:lnTo>
                  <a:pt x="15201" y="17145"/>
                </a:lnTo>
                <a:lnTo>
                  <a:pt x="0" y="60579"/>
                </a:lnTo>
                <a:lnTo>
                  <a:pt x="950" y="73152"/>
                </a:lnTo>
                <a:lnTo>
                  <a:pt x="23495" y="111513"/>
                </a:lnTo>
                <a:lnTo>
                  <a:pt x="56692" y="121158"/>
                </a:lnTo>
                <a:lnTo>
                  <a:pt x="69144" y="120086"/>
                </a:lnTo>
                <a:lnTo>
                  <a:pt x="80210" y="116871"/>
                </a:lnTo>
                <a:lnTo>
                  <a:pt x="89889" y="111513"/>
                </a:lnTo>
                <a:lnTo>
                  <a:pt x="97930" y="104241"/>
                </a:lnTo>
                <a:lnTo>
                  <a:pt x="56692" y="104241"/>
                </a:lnTo>
                <a:lnTo>
                  <a:pt x="48191" y="103448"/>
                </a:lnTo>
                <a:lnTo>
                  <a:pt x="20031" y="69372"/>
                </a:lnTo>
                <a:lnTo>
                  <a:pt x="19431" y="60579"/>
                </a:lnTo>
                <a:lnTo>
                  <a:pt x="20031" y="51785"/>
                </a:lnTo>
                <a:lnTo>
                  <a:pt x="48191" y="17709"/>
                </a:lnTo>
                <a:lnTo>
                  <a:pt x="56692" y="16916"/>
                </a:lnTo>
                <a:lnTo>
                  <a:pt x="97930" y="16916"/>
                </a:lnTo>
                <a:lnTo>
                  <a:pt x="89889" y="9644"/>
                </a:lnTo>
                <a:lnTo>
                  <a:pt x="80210" y="4286"/>
                </a:lnTo>
                <a:lnTo>
                  <a:pt x="69144" y="1071"/>
                </a:lnTo>
                <a:lnTo>
                  <a:pt x="56692" y="0"/>
                </a:lnTo>
                <a:close/>
              </a:path>
              <a:path w="113665" h="121285">
                <a:moveTo>
                  <a:pt x="97930" y="16916"/>
                </a:moveTo>
                <a:lnTo>
                  <a:pt x="56692" y="16916"/>
                </a:lnTo>
                <a:lnTo>
                  <a:pt x="65193" y="17709"/>
                </a:lnTo>
                <a:lnTo>
                  <a:pt x="72637" y="20088"/>
                </a:lnTo>
                <a:lnTo>
                  <a:pt x="93954" y="60579"/>
                </a:lnTo>
                <a:lnTo>
                  <a:pt x="93354" y="69372"/>
                </a:lnTo>
                <a:lnTo>
                  <a:pt x="65193" y="103448"/>
                </a:lnTo>
                <a:lnTo>
                  <a:pt x="56692" y="104241"/>
                </a:lnTo>
                <a:lnTo>
                  <a:pt x="97930" y="104241"/>
                </a:lnTo>
                <a:lnTo>
                  <a:pt x="113385" y="60579"/>
                </a:lnTo>
                <a:lnTo>
                  <a:pt x="112435" y="48006"/>
                </a:lnTo>
                <a:lnTo>
                  <a:pt x="109585" y="36576"/>
                </a:lnTo>
                <a:lnTo>
                  <a:pt x="104834" y="26289"/>
                </a:lnTo>
                <a:lnTo>
                  <a:pt x="98183" y="17145"/>
                </a:lnTo>
                <a:lnTo>
                  <a:pt x="97930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660003" y="2221280"/>
            <a:ext cx="114300" cy="169545"/>
          </a:xfrm>
          <a:custGeom>
            <a:avLst/>
            <a:gdLst/>
            <a:ahLst/>
            <a:cxnLst/>
            <a:rect l="l" t="t" r="r" b="b"/>
            <a:pathLst>
              <a:path w="114300" h="169544">
                <a:moveTo>
                  <a:pt x="105384" y="0"/>
                </a:moveTo>
                <a:lnTo>
                  <a:pt x="87325" y="0"/>
                </a:lnTo>
                <a:lnTo>
                  <a:pt x="87020" y="3200"/>
                </a:lnTo>
                <a:lnTo>
                  <a:pt x="86144" y="5333"/>
                </a:lnTo>
                <a:lnTo>
                  <a:pt x="83248" y="7467"/>
                </a:lnTo>
                <a:lnTo>
                  <a:pt x="80390" y="8305"/>
                </a:lnTo>
                <a:lnTo>
                  <a:pt x="76123" y="8915"/>
                </a:lnTo>
                <a:lnTo>
                  <a:pt x="37718" y="15163"/>
                </a:lnTo>
                <a:lnTo>
                  <a:pt x="8915" y="40805"/>
                </a:lnTo>
                <a:lnTo>
                  <a:pt x="266" y="82981"/>
                </a:lnTo>
                <a:lnTo>
                  <a:pt x="0" y="99440"/>
                </a:lnTo>
                <a:lnTo>
                  <a:pt x="935" y="115271"/>
                </a:lnTo>
                <a:lnTo>
                  <a:pt x="14973" y="151104"/>
                </a:lnTo>
                <a:lnTo>
                  <a:pt x="57378" y="169163"/>
                </a:lnTo>
                <a:lnTo>
                  <a:pt x="69744" y="168121"/>
                </a:lnTo>
                <a:lnTo>
                  <a:pt x="80781" y="164992"/>
                </a:lnTo>
                <a:lnTo>
                  <a:pt x="90489" y="159777"/>
                </a:lnTo>
                <a:lnTo>
                  <a:pt x="98869" y="152476"/>
                </a:lnTo>
                <a:lnTo>
                  <a:pt x="99043" y="152247"/>
                </a:lnTo>
                <a:lnTo>
                  <a:pt x="56921" y="152247"/>
                </a:lnTo>
                <a:lnTo>
                  <a:pt x="48413" y="151483"/>
                </a:lnTo>
                <a:lnTo>
                  <a:pt x="20038" y="118779"/>
                </a:lnTo>
                <a:lnTo>
                  <a:pt x="19430" y="110413"/>
                </a:lnTo>
                <a:lnTo>
                  <a:pt x="20038" y="102055"/>
                </a:lnTo>
                <a:lnTo>
                  <a:pt x="48413" y="69565"/>
                </a:lnTo>
                <a:lnTo>
                  <a:pt x="56921" y="68808"/>
                </a:lnTo>
                <a:lnTo>
                  <a:pt x="17373" y="68808"/>
                </a:lnTo>
                <a:lnTo>
                  <a:pt x="37718" y="33223"/>
                </a:lnTo>
                <a:lnTo>
                  <a:pt x="82753" y="25603"/>
                </a:lnTo>
                <a:lnTo>
                  <a:pt x="91135" y="24079"/>
                </a:lnTo>
                <a:lnTo>
                  <a:pt x="96926" y="21221"/>
                </a:lnTo>
                <a:lnTo>
                  <a:pt x="103327" y="12839"/>
                </a:lnTo>
                <a:lnTo>
                  <a:pt x="105079" y="7162"/>
                </a:lnTo>
                <a:lnTo>
                  <a:pt x="105384" y="0"/>
                </a:lnTo>
                <a:close/>
              </a:path>
              <a:path w="114300" h="169544">
                <a:moveTo>
                  <a:pt x="59664" y="52120"/>
                </a:moveTo>
                <a:lnTo>
                  <a:pt x="51282" y="52120"/>
                </a:lnTo>
                <a:lnTo>
                  <a:pt x="44157" y="53339"/>
                </a:lnTo>
                <a:lnTo>
                  <a:pt x="32423" y="58216"/>
                </a:lnTo>
                <a:lnTo>
                  <a:pt x="27127" y="62560"/>
                </a:lnTo>
                <a:lnTo>
                  <a:pt x="22402" y="68808"/>
                </a:lnTo>
                <a:lnTo>
                  <a:pt x="56921" y="68808"/>
                </a:lnTo>
                <a:lnTo>
                  <a:pt x="65429" y="69565"/>
                </a:lnTo>
                <a:lnTo>
                  <a:pt x="93804" y="102055"/>
                </a:lnTo>
                <a:lnTo>
                  <a:pt x="94411" y="110413"/>
                </a:lnTo>
                <a:lnTo>
                  <a:pt x="93804" y="118779"/>
                </a:lnTo>
                <a:lnTo>
                  <a:pt x="65429" y="151483"/>
                </a:lnTo>
                <a:lnTo>
                  <a:pt x="56921" y="152247"/>
                </a:lnTo>
                <a:lnTo>
                  <a:pt x="99043" y="152247"/>
                </a:lnTo>
                <a:lnTo>
                  <a:pt x="105620" y="143603"/>
                </a:lnTo>
                <a:lnTo>
                  <a:pt x="110442" y="133673"/>
                </a:lnTo>
                <a:lnTo>
                  <a:pt x="113335" y="122686"/>
                </a:lnTo>
                <a:lnTo>
                  <a:pt x="114299" y="110642"/>
                </a:lnTo>
                <a:lnTo>
                  <a:pt x="113385" y="98505"/>
                </a:lnTo>
                <a:lnTo>
                  <a:pt x="91682" y="61443"/>
                </a:lnTo>
                <a:lnTo>
                  <a:pt x="71680" y="53156"/>
                </a:lnTo>
                <a:lnTo>
                  <a:pt x="59664" y="5212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790761" y="2272258"/>
            <a:ext cx="114300" cy="161290"/>
          </a:xfrm>
          <a:custGeom>
            <a:avLst/>
            <a:gdLst/>
            <a:ahLst/>
            <a:cxnLst/>
            <a:rect l="l" t="t" r="r" b="b"/>
            <a:pathLst>
              <a:path w="114300" h="161289">
                <a:moveTo>
                  <a:pt x="20802" y="0"/>
                </a:moveTo>
                <a:lnTo>
                  <a:pt x="0" y="0"/>
                </a:lnTo>
                <a:lnTo>
                  <a:pt x="49149" y="104470"/>
                </a:lnTo>
                <a:lnTo>
                  <a:pt x="25374" y="160934"/>
                </a:lnTo>
                <a:lnTo>
                  <a:pt x="45034" y="160934"/>
                </a:lnTo>
                <a:lnTo>
                  <a:pt x="81514" y="75895"/>
                </a:lnTo>
                <a:lnTo>
                  <a:pt x="56007" y="75895"/>
                </a:lnTo>
                <a:lnTo>
                  <a:pt x="20802" y="0"/>
                </a:lnTo>
                <a:close/>
              </a:path>
              <a:path w="114300" h="161289">
                <a:moveTo>
                  <a:pt x="114071" y="0"/>
                </a:moveTo>
                <a:lnTo>
                  <a:pt x="93726" y="0"/>
                </a:lnTo>
                <a:lnTo>
                  <a:pt x="61722" y="75895"/>
                </a:lnTo>
                <a:lnTo>
                  <a:pt x="81514" y="75895"/>
                </a:lnTo>
                <a:lnTo>
                  <a:pt x="114071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921063" y="2272258"/>
            <a:ext cx="97155" cy="115570"/>
          </a:xfrm>
          <a:custGeom>
            <a:avLst/>
            <a:gdLst/>
            <a:ahLst/>
            <a:cxnLst/>
            <a:rect l="l" t="t" r="r" b="b"/>
            <a:pathLst>
              <a:path w="97154" h="115569">
                <a:moveTo>
                  <a:pt x="96926" y="69723"/>
                </a:moveTo>
                <a:lnTo>
                  <a:pt x="77266" y="69723"/>
                </a:lnTo>
                <a:lnTo>
                  <a:pt x="77266" y="115214"/>
                </a:lnTo>
                <a:lnTo>
                  <a:pt x="96926" y="115214"/>
                </a:lnTo>
                <a:lnTo>
                  <a:pt x="96926" y="69723"/>
                </a:lnTo>
                <a:close/>
              </a:path>
              <a:path w="97154" h="115569">
                <a:moveTo>
                  <a:pt x="19431" y="0"/>
                </a:moveTo>
                <a:lnTo>
                  <a:pt x="0" y="0"/>
                </a:lnTo>
                <a:lnTo>
                  <a:pt x="17" y="38976"/>
                </a:lnTo>
                <a:lnTo>
                  <a:pt x="29375" y="72123"/>
                </a:lnTo>
                <a:lnTo>
                  <a:pt x="36271" y="72923"/>
                </a:lnTo>
                <a:lnTo>
                  <a:pt x="44348" y="72923"/>
                </a:lnTo>
                <a:lnTo>
                  <a:pt x="53006" y="72723"/>
                </a:lnTo>
                <a:lnTo>
                  <a:pt x="61379" y="72123"/>
                </a:lnTo>
                <a:lnTo>
                  <a:pt x="69465" y="71123"/>
                </a:lnTo>
                <a:lnTo>
                  <a:pt x="77266" y="69723"/>
                </a:lnTo>
                <a:lnTo>
                  <a:pt x="96926" y="69723"/>
                </a:lnTo>
                <a:lnTo>
                  <a:pt x="96926" y="55549"/>
                </a:lnTo>
                <a:lnTo>
                  <a:pt x="41757" y="55549"/>
                </a:lnTo>
                <a:lnTo>
                  <a:pt x="36309" y="54940"/>
                </a:lnTo>
                <a:lnTo>
                  <a:pt x="19431" y="36118"/>
                </a:lnTo>
                <a:lnTo>
                  <a:pt x="19431" y="0"/>
                </a:lnTo>
                <a:close/>
              </a:path>
              <a:path w="97154" h="115569">
                <a:moveTo>
                  <a:pt x="96926" y="0"/>
                </a:moveTo>
                <a:lnTo>
                  <a:pt x="77266" y="0"/>
                </a:lnTo>
                <a:lnTo>
                  <a:pt x="77266" y="52577"/>
                </a:lnTo>
                <a:lnTo>
                  <a:pt x="70323" y="53878"/>
                </a:lnTo>
                <a:lnTo>
                  <a:pt x="63207" y="54806"/>
                </a:lnTo>
                <a:lnTo>
                  <a:pt x="55921" y="55364"/>
                </a:lnTo>
                <a:lnTo>
                  <a:pt x="48463" y="55549"/>
                </a:lnTo>
                <a:lnTo>
                  <a:pt x="96926" y="55549"/>
                </a:lnTo>
                <a:lnTo>
                  <a:pt x="96926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9046565" y="2269286"/>
            <a:ext cx="107314" cy="121285"/>
          </a:xfrm>
          <a:custGeom>
            <a:avLst/>
            <a:gdLst/>
            <a:ahLst/>
            <a:cxnLst/>
            <a:rect l="l" t="t" r="r" b="b"/>
            <a:pathLst>
              <a:path w="107315" h="121285">
                <a:moveTo>
                  <a:pt x="55549" y="0"/>
                </a:moveTo>
                <a:lnTo>
                  <a:pt x="14858" y="16230"/>
                </a:lnTo>
                <a:lnTo>
                  <a:pt x="0" y="59436"/>
                </a:lnTo>
                <a:lnTo>
                  <a:pt x="928" y="72509"/>
                </a:lnTo>
                <a:lnTo>
                  <a:pt x="23002" y="111513"/>
                </a:lnTo>
                <a:lnTo>
                  <a:pt x="56006" y="121158"/>
                </a:lnTo>
                <a:lnTo>
                  <a:pt x="65801" y="120557"/>
                </a:lnTo>
                <a:lnTo>
                  <a:pt x="96643" y="104241"/>
                </a:lnTo>
                <a:lnTo>
                  <a:pt x="56006" y="104241"/>
                </a:lnTo>
                <a:lnTo>
                  <a:pt x="47720" y="103520"/>
                </a:lnTo>
                <a:lnTo>
                  <a:pt x="19988" y="70173"/>
                </a:lnTo>
                <a:lnTo>
                  <a:pt x="19202" y="60350"/>
                </a:lnTo>
                <a:lnTo>
                  <a:pt x="106984" y="60350"/>
                </a:lnTo>
                <a:lnTo>
                  <a:pt x="106984" y="53721"/>
                </a:lnTo>
                <a:lnTo>
                  <a:pt x="106084" y="44119"/>
                </a:lnTo>
                <a:lnTo>
                  <a:pt x="20345" y="44119"/>
                </a:lnTo>
                <a:lnTo>
                  <a:pt x="21716" y="36195"/>
                </a:lnTo>
                <a:lnTo>
                  <a:pt x="25374" y="29679"/>
                </a:lnTo>
                <a:lnTo>
                  <a:pt x="37261" y="19469"/>
                </a:lnTo>
                <a:lnTo>
                  <a:pt x="45186" y="16916"/>
                </a:lnTo>
                <a:lnTo>
                  <a:pt x="94327" y="16916"/>
                </a:lnTo>
                <a:lnTo>
                  <a:pt x="93268" y="15430"/>
                </a:lnTo>
                <a:lnTo>
                  <a:pt x="85939" y="8679"/>
                </a:lnTo>
                <a:lnTo>
                  <a:pt x="77209" y="3857"/>
                </a:lnTo>
                <a:lnTo>
                  <a:pt x="67079" y="964"/>
                </a:lnTo>
                <a:lnTo>
                  <a:pt x="55549" y="0"/>
                </a:lnTo>
                <a:close/>
              </a:path>
              <a:path w="107315" h="121285">
                <a:moveTo>
                  <a:pt x="104927" y="86410"/>
                </a:moveTo>
                <a:lnTo>
                  <a:pt x="85267" y="86410"/>
                </a:lnTo>
                <a:lnTo>
                  <a:pt x="81381" y="94211"/>
                </a:lnTo>
                <a:lnTo>
                  <a:pt x="75209" y="99783"/>
                </a:lnTo>
                <a:lnTo>
                  <a:pt x="66751" y="103127"/>
                </a:lnTo>
                <a:lnTo>
                  <a:pt x="56006" y="104241"/>
                </a:lnTo>
                <a:lnTo>
                  <a:pt x="96643" y="104241"/>
                </a:lnTo>
                <a:lnTo>
                  <a:pt x="99526" y="100469"/>
                </a:lnTo>
                <a:lnTo>
                  <a:pt x="102834" y="93811"/>
                </a:lnTo>
                <a:lnTo>
                  <a:pt x="104927" y="86410"/>
                </a:lnTo>
                <a:close/>
              </a:path>
              <a:path w="107315" h="121285">
                <a:moveTo>
                  <a:pt x="94327" y="16916"/>
                </a:moveTo>
                <a:lnTo>
                  <a:pt x="64388" y="16916"/>
                </a:lnTo>
                <a:lnTo>
                  <a:pt x="71856" y="19507"/>
                </a:lnTo>
                <a:lnTo>
                  <a:pt x="83134" y="29870"/>
                </a:lnTo>
                <a:lnTo>
                  <a:pt x="86258" y="36347"/>
                </a:lnTo>
                <a:lnTo>
                  <a:pt x="86867" y="44119"/>
                </a:lnTo>
                <a:lnTo>
                  <a:pt x="106084" y="44119"/>
                </a:lnTo>
                <a:lnTo>
                  <a:pt x="105956" y="42755"/>
                </a:lnTo>
                <a:lnTo>
                  <a:pt x="103327" y="32718"/>
                </a:lnTo>
                <a:lnTo>
                  <a:pt x="99098" y="23610"/>
                </a:lnTo>
                <a:lnTo>
                  <a:pt x="94327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9183725" y="2362073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5080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9183725" y="2328417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641" y="0"/>
                </a:lnTo>
              </a:path>
            </a:pathLst>
          </a:custGeom>
          <a:ln w="1651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9183725" y="2296032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4826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9266935" y="2362098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50749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9266935" y="2296032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47548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9323857" y="2272258"/>
            <a:ext cx="102870" cy="115570"/>
          </a:xfrm>
          <a:custGeom>
            <a:avLst/>
            <a:gdLst/>
            <a:ahLst/>
            <a:cxnLst/>
            <a:rect l="l" t="t" r="r" b="b"/>
            <a:pathLst>
              <a:path w="102870" h="115569">
                <a:moveTo>
                  <a:pt x="18973" y="0"/>
                </a:moveTo>
                <a:lnTo>
                  <a:pt x="0" y="0"/>
                </a:lnTo>
                <a:lnTo>
                  <a:pt x="0" y="115214"/>
                </a:lnTo>
                <a:lnTo>
                  <a:pt x="27431" y="115214"/>
                </a:lnTo>
                <a:lnTo>
                  <a:pt x="42466" y="89154"/>
                </a:lnTo>
                <a:lnTo>
                  <a:pt x="18973" y="89154"/>
                </a:lnTo>
                <a:lnTo>
                  <a:pt x="18973" y="0"/>
                </a:lnTo>
                <a:close/>
              </a:path>
              <a:path w="102870" h="115569">
                <a:moveTo>
                  <a:pt x="102869" y="26060"/>
                </a:moveTo>
                <a:lnTo>
                  <a:pt x="83896" y="26060"/>
                </a:lnTo>
                <a:lnTo>
                  <a:pt x="83896" y="115214"/>
                </a:lnTo>
                <a:lnTo>
                  <a:pt x="102869" y="115214"/>
                </a:lnTo>
                <a:lnTo>
                  <a:pt x="102869" y="26060"/>
                </a:lnTo>
                <a:close/>
              </a:path>
              <a:path w="102870" h="115569">
                <a:moveTo>
                  <a:pt x="102869" y="0"/>
                </a:moveTo>
                <a:lnTo>
                  <a:pt x="74523" y="0"/>
                </a:lnTo>
                <a:lnTo>
                  <a:pt x="24002" y="89154"/>
                </a:lnTo>
                <a:lnTo>
                  <a:pt x="42466" y="89154"/>
                </a:lnTo>
                <a:lnTo>
                  <a:pt x="78866" y="26060"/>
                </a:lnTo>
                <a:lnTo>
                  <a:pt x="102869" y="26060"/>
                </a:lnTo>
                <a:lnTo>
                  <a:pt x="102869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9457131" y="2269286"/>
            <a:ext cx="107314" cy="121285"/>
          </a:xfrm>
          <a:custGeom>
            <a:avLst/>
            <a:gdLst/>
            <a:ahLst/>
            <a:cxnLst/>
            <a:rect l="l" t="t" r="r" b="b"/>
            <a:pathLst>
              <a:path w="107315" h="121285">
                <a:moveTo>
                  <a:pt x="55549" y="0"/>
                </a:moveTo>
                <a:lnTo>
                  <a:pt x="14858" y="16230"/>
                </a:lnTo>
                <a:lnTo>
                  <a:pt x="0" y="59436"/>
                </a:lnTo>
                <a:lnTo>
                  <a:pt x="928" y="72509"/>
                </a:lnTo>
                <a:lnTo>
                  <a:pt x="23002" y="111513"/>
                </a:lnTo>
                <a:lnTo>
                  <a:pt x="56006" y="121158"/>
                </a:lnTo>
                <a:lnTo>
                  <a:pt x="65801" y="120557"/>
                </a:lnTo>
                <a:lnTo>
                  <a:pt x="96643" y="104241"/>
                </a:lnTo>
                <a:lnTo>
                  <a:pt x="56006" y="104241"/>
                </a:lnTo>
                <a:lnTo>
                  <a:pt x="47720" y="103520"/>
                </a:lnTo>
                <a:lnTo>
                  <a:pt x="19988" y="70173"/>
                </a:lnTo>
                <a:lnTo>
                  <a:pt x="19202" y="60350"/>
                </a:lnTo>
                <a:lnTo>
                  <a:pt x="106984" y="60350"/>
                </a:lnTo>
                <a:lnTo>
                  <a:pt x="106984" y="53721"/>
                </a:lnTo>
                <a:lnTo>
                  <a:pt x="106084" y="44119"/>
                </a:lnTo>
                <a:lnTo>
                  <a:pt x="20345" y="44119"/>
                </a:lnTo>
                <a:lnTo>
                  <a:pt x="21716" y="36195"/>
                </a:lnTo>
                <a:lnTo>
                  <a:pt x="25374" y="29679"/>
                </a:lnTo>
                <a:lnTo>
                  <a:pt x="37261" y="19469"/>
                </a:lnTo>
                <a:lnTo>
                  <a:pt x="45186" y="16916"/>
                </a:lnTo>
                <a:lnTo>
                  <a:pt x="94327" y="16916"/>
                </a:lnTo>
                <a:lnTo>
                  <a:pt x="93268" y="15430"/>
                </a:lnTo>
                <a:lnTo>
                  <a:pt x="85939" y="8679"/>
                </a:lnTo>
                <a:lnTo>
                  <a:pt x="77209" y="3857"/>
                </a:lnTo>
                <a:lnTo>
                  <a:pt x="67079" y="964"/>
                </a:lnTo>
                <a:lnTo>
                  <a:pt x="55549" y="0"/>
                </a:lnTo>
                <a:close/>
              </a:path>
              <a:path w="107315" h="121285">
                <a:moveTo>
                  <a:pt x="104927" y="86410"/>
                </a:moveTo>
                <a:lnTo>
                  <a:pt x="85267" y="86410"/>
                </a:lnTo>
                <a:lnTo>
                  <a:pt x="81381" y="94211"/>
                </a:lnTo>
                <a:lnTo>
                  <a:pt x="75209" y="99783"/>
                </a:lnTo>
                <a:lnTo>
                  <a:pt x="66751" y="103127"/>
                </a:lnTo>
                <a:lnTo>
                  <a:pt x="56006" y="104241"/>
                </a:lnTo>
                <a:lnTo>
                  <a:pt x="96643" y="104241"/>
                </a:lnTo>
                <a:lnTo>
                  <a:pt x="99526" y="100469"/>
                </a:lnTo>
                <a:lnTo>
                  <a:pt x="102834" y="93811"/>
                </a:lnTo>
                <a:lnTo>
                  <a:pt x="104927" y="86410"/>
                </a:lnTo>
                <a:close/>
              </a:path>
              <a:path w="107315" h="121285">
                <a:moveTo>
                  <a:pt x="94327" y="16916"/>
                </a:moveTo>
                <a:lnTo>
                  <a:pt x="64388" y="16916"/>
                </a:lnTo>
                <a:lnTo>
                  <a:pt x="71856" y="19507"/>
                </a:lnTo>
                <a:lnTo>
                  <a:pt x="83134" y="29870"/>
                </a:lnTo>
                <a:lnTo>
                  <a:pt x="86258" y="36347"/>
                </a:lnTo>
                <a:lnTo>
                  <a:pt x="86867" y="44119"/>
                </a:lnTo>
                <a:lnTo>
                  <a:pt x="106084" y="44119"/>
                </a:lnTo>
                <a:lnTo>
                  <a:pt x="105956" y="42755"/>
                </a:lnTo>
                <a:lnTo>
                  <a:pt x="103327" y="32718"/>
                </a:lnTo>
                <a:lnTo>
                  <a:pt x="99098" y="23610"/>
                </a:lnTo>
                <a:lnTo>
                  <a:pt x="94327" y="16916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714604" y="3277882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205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704317" y="3268357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759" y="0"/>
                </a:lnTo>
              </a:path>
            </a:pathLst>
          </a:custGeom>
          <a:ln w="190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824789" y="3277577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475"/>
                </a:lnTo>
              </a:path>
            </a:pathLst>
          </a:custGeom>
          <a:ln w="205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867537" y="3303866"/>
            <a:ext cx="113664" cy="121285"/>
          </a:xfrm>
          <a:custGeom>
            <a:avLst/>
            <a:gdLst/>
            <a:ahLst/>
            <a:cxnLst/>
            <a:rect l="l" t="t" r="r" b="b"/>
            <a:pathLst>
              <a:path w="113665" h="121285">
                <a:moveTo>
                  <a:pt x="56692" y="0"/>
                </a:moveTo>
                <a:lnTo>
                  <a:pt x="15201" y="17145"/>
                </a:lnTo>
                <a:lnTo>
                  <a:pt x="0" y="60579"/>
                </a:lnTo>
                <a:lnTo>
                  <a:pt x="950" y="73152"/>
                </a:lnTo>
                <a:lnTo>
                  <a:pt x="23495" y="111513"/>
                </a:lnTo>
                <a:lnTo>
                  <a:pt x="56692" y="121158"/>
                </a:lnTo>
                <a:lnTo>
                  <a:pt x="69144" y="120086"/>
                </a:lnTo>
                <a:lnTo>
                  <a:pt x="80210" y="116871"/>
                </a:lnTo>
                <a:lnTo>
                  <a:pt x="89889" y="111513"/>
                </a:lnTo>
                <a:lnTo>
                  <a:pt x="97930" y="104241"/>
                </a:lnTo>
                <a:lnTo>
                  <a:pt x="56692" y="104241"/>
                </a:lnTo>
                <a:lnTo>
                  <a:pt x="48191" y="103448"/>
                </a:lnTo>
                <a:lnTo>
                  <a:pt x="20031" y="69372"/>
                </a:lnTo>
                <a:lnTo>
                  <a:pt x="19431" y="60579"/>
                </a:lnTo>
                <a:lnTo>
                  <a:pt x="20031" y="51785"/>
                </a:lnTo>
                <a:lnTo>
                  <a:pt x="48191" y="17709"/>
                </a:lnTo>
                <a:lnTo>
                  <a:pt x="56692" y="16916"/>
                </a:lnTo>
                <a:lnTo>
                  <a:pt x="97930" y="16916"/>
                </a:lnTo>
                <a:lnTo>
                  <a:pt x="89889" y="9644"/>
                </a:lnTo>
                <a:lnTo>
                  <a:pt x="80210" y="4286"/>
                </a:lnTo>
                <a:lnTo>
                  <a:pt x="69144" y="1071"/>
                </a:lnTo>
                <a:lnTo>
                  <a:pt x="56692" y="0"/>
                </a:lnTo>
                <a:close/>
              </a:path>
              <a:path w="113665" h="121285">
                <a:moveTo>
                  <a:pt x="97930" y="16916"/>
                </a:moveTo>
                <a:lnTo>
                  <a:pt x="56692" y="16916"/>
                </a:lnTo>
                <a:lnTo>
                  <a:pt x="65193" y="17709"/>
                </a:lnTo>
                <a:lnTo>
                  <a:pt x="72637" y="20088"/>
                </a:lnTo>
                <a:lnTo>
                  <a:pt x="93954" y="60579"/>
                </a:lnTo>
                <a:lnTo>
                  <a:pt x="93354" y="69372"/>
                </a:lnTo>
                <a:lnTo>
                  <a:pt x="65193" y="103448"/>
                </a:lnTo>
                <a:lnTo>
                  <a:pt x="56692" y="104241"/>
                </a:lnTo>
                <a:lnTo>
                  <a:pt x="97930" y="104241"/>
                </a:lnTo>
                <a:lnTo>
                  <a:pt x="113385" y="60579"/>
                </a:lnTo>
                <a:lnTo>
                  <a:pt x="112435" y="48006"/>
                </a:lnTo>
                <a:lnTo>
                  <a:pt x="109585" y="36576"/>
                </a:lnTo>
                <a:lnTo>
                  <a:pt x="104834" y="26289"/>
                </a:lnTo>
                <a:lnTo>
                  <a:pt x="98183" y="17145"/>
                </a:lnTo>
                <a:lnTo>
                  <a:pt x="97930" y="169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004240" y="3303866"/>
            <a:ext cx="104775" cy="121285"/>
          </a:xfrm>
          <a:custGeom>
            <a:avLst/>
            <a:gdLst/>
            <a:ahLst/>
            <a:cxnLst/>
            <a:rect l="l" t="t" r="r" b="b"/>
            <a:pathLst>
              <a:path w="104775" h="121285">
                <a:moveTo>
                  <a:pt x="56007" y="0"/>
                </a:moveTo>
                <a:lnTo>
                  <a:pt x="14859" y="16916"/>
                </a:lnTo>
                <a:lnTo>
                  <a:pt x="0" y="60578"/>
                </a:lnTo>
                <a:lnTo>
                  <a:pt x="935" y="73244"/>
                </a:lnTo>
                <a:lnTo>
                  <a:pt x="23152" y="111578"/>
                </a:lnTo>
                <a:lnTo>
                  <a:pt x="56007" y="121157"/>
                </a:lnTo>
                <a:lnTo>
                  <a:pt x="65401" y="120522"/>
                </a:lnTo>
                <a:lnTo>
                  <a:pt x="94983" y="104241"/>
                </a:lnTo>
                <a:lnTo>
                  <a:pt x="56007" y="104241"/>
                </a:lnTo>
                <a:lnTo>
                  <a:pt x="47434" y="103455"/>
                </a:lnTo>
                <a:lnTo>
                  <a:pt x="20002" y="69208"/>
                </a:lnTo>
                <a:lnTo>
                  <a:pt x="19431" y="60121"/>
                </a:lnTo>
                <a:lnTo>
                  <a:pt x="19995" y="51156"/>
                </a:lnTo>
                <a:lnTo>
                  <a:pt x="47341" y="17680"/>
                </a:lnTo>
                <a:lnTo>
                  <a:pt x="56007" y="16916"/>
                </a:lnTo>
                <a:lnTo>
                  <a:pt x="95135" y="16916"/>
                </a:lnTo>
                <a:lnTo>
                  <a:pt x="93990" y="15323"/>
                </a:lnTo>
                <a:lnTo>
                  <a:pt x="88353" y="9944"/>
                </a:lnTo>
                <a:lnTo>
                  <a:pt x="81660" y="5593"/>
                </a:lnTo>
                <a:lnTo>
                  <a:pt x="74037" y="2486"/>
                </a:lnTo>
                <a:lnTo>
                  <a:pt x="65486" y="621"/>
                </a:lnTo>
                <a:lnTo>
                  <a:pt x="56007" y="0"/>
                </a:lnTo>
                <a:close/>
              </a:path>
              <a:path w="104775" h="121285">
                <a:moveTo>
                  <a:pt x="104470" y="83438"/>
                </a:moveTo>
                <a:lnTo>
                  <a:pt x="85039" y="83438"/>
                </a:lnTo>
                <a:lnTo>
                  <a:pt x="81424" y="92540"/>
                </a:lnTo>
                <a:lnTo>
                  <a:pt x="75380" y="99040"/>
                </a:lnTo>
                <a:lnTo>
                  <a:pt x="66908" y="102941"/>
                </a:lnTo>
                <a:lnTo>
                  <a:pt x="56007" y="104241"/>
                </a:lnTo>
                <a:lnTo>
                  <a:pt x="94983" y="104241"/>
                </a:lnTo>
                <a:lnTo>
                  <a:pt x="98726" y="99012"/>
                </a:lnTo>
                <a:lnTo>
                  <a:pt x="102179" y="91668"/>
                </a:lnTo>
                <a:lnTo>
                  <a:pt x="104470" y="83438"/>
                </a:lnTo>
                <a:close/>
              </a:path>
              <a:path w="104775" h="121285">
                <a:moveTo>
                  <a:pt x="95135" y="16916"/>
                </a:moveTo>
                <a:lnTo>
                  <a:pt x="56007" y="16916"/>
                </a:lnTo>
                <a:lnTo>
                  <a:pt x="66093" y="18130"/>
                </a:lnTo>
                <a:lnTo>
                  <a:pt x="74180" y="21774"/>
                </a:lnTo>
                <a:lnTo>
                  <a:pt x="80267" y="27846"/>
                </a:lnTo>
                <a:lnTo>
                  <a:pt x="84353" y="36347"/>
                </a:lnTo>
                <a:lnTo>
                  <a:pt x="103784" y="36347"/>
                </a:lnTo>
                <a:lnTo>
                  <a:pt x="101705" y="28524"/>
                </a:lnTo>
                <a:lnTo>
                  <a:pt x="98440" y="21516"/>
                </a:lnTo>
                <a:lnTo>
                  <a:pt x="95135" y="169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175575" y="3323755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98"/>
                </a:lnTo>
              </a:path>
            </a:pathLst>
          </a:custGeom>
          <a:ln w="194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125855" y="3315296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212" y="0"/>
                </a:lnTo>
              </a:path>
            </a:pathLst>
          </a:custGeom>
          <a:ln w="1691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236726" y="3306838"/>
            <a:ext cx="114300" cy="161290"/>
          </a:xfrm>
          <a:custGeom>
            <a:avLst/>
            <a:gdLst/>
            <a:ahLst/>
            <a:cxnLst/>
            <a:rect l="l" t="t" r="r" b="b"/>
            <a:pathLst>
              <a:path w="114300" h="161289">
                <a:moveTo>
                  <a:pt x="20802" y="0"/>
                </a:moveTo>
                <a:lnTo>
                  <a:pt x="0" y="0"/>
                </a:lnTo>
                <a:lnTo>
                  <a:pt x="49149" y="104470"/>
                </a:lnTo>
                <a:lnTo>
                  <a:pt x="25374" y="160934"/>
                </a:lnTo>
                <a:lnTo>
                  <a:pt x="45034" y="160934"/>
                </a:lnTo>
                <a:lnTo>
                  <a:pt x="81514" y="75895"/>
                </a:lnTo>
                <a:lnTo>
                  <a:pt x="56007" y="75895"/>
                </a:lnTo>
                <a:lnTo>
                  <a:pt x="20802" y="0"/>
                </a:lnTo>
                <a:close/>
              </a:path>
              <a:path w="114300" h="161289">
                <a:moveTo>
                  <a:pt x="114071" y="0"/>
                </a:moveTo>
                <a:lnTo>
                  <a:pt x="93726" y="0"/>
                </a:lnTo>
                <a:lnTo>
                  <a:pt x="61722" y="75895"/>
                </a:lnTo>
                <a:lnTo>
                  <a:pt x="81514" y="75895"/>
                </a:lnTo>
                <a:lnTo>
                  <a:pt x="1140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383373" y="3324262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789"/>
                </a:lnTo>
              </a:path>
            </a:pathLst>
          </a:custGeom>
          <a:ln w="194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373658" y="3315373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726" y="0"/>
                </a:lnTo>
              </a:path>
            </a:pathLst>
          </a:custGeom>
          <a:ln w="177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465669" y="3323755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98"/>
                </a:lnTo>
              </a:path>
            </a:pathLst>
          </a:custGeom>
          <a:ln w="194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504010" y="3303866"/>
            <a:ext cx="100965" cy="121285"/>
          </a:xfrm>
          <a:custGeom>
            <a:avLst/>
            <a:gdLst/>
            <a:ahLst/>
            <a:cxnLst/>
            <a:rect l="l" t="t" r="r" b="b"/>
            <a:pathLst>
              <a:path w="100965" h="121285">
                <a:moveTo>
                  <a:pt x="93936" y="16916"/>
                </a:moveTo>
                <a:lnTo>
                  <a:pt x="63042" y="16916"/>
                </a:lnTo>
                <a:lnTo>
                  <a:pt x="70129" y="19088"/>
                </a:lnTo>
                <a:lnTo>
                  <a:pt x="79273" y="27774"/>
                </a:lnTo>
                <a:lnTo>
                  <a:pt x="81559" y="33604"/>
                </a:lnTo>
                <a:lnTo>
                  <a:pt x="81559" y="45491"/>
                </a:lnTo>
                <a:lnTo>
                  <a:pt x="44069" y="45491"/>
                </a:lnTo>
                <a:lnTo>
                  <a:pt x="33682" y="46191"/>
                </a:lnTo>
                <a:lnTo>
                  <a:pt x="2692" y="69037"/>
                </a:lnTo>
                <a:lnTo>
                  <a:pt x="0" y="84210"/>
                </a:lnTo>
                <a:lnTo>
                  <a:pt x="649" y="91154"/>
                </a:lnTo>
                <a:lnTo>
                  <a:pt x="32324" y="120472"/>
                </a:lnTo>
                <a:lnTo>
                  <a:pt x="41325" y="121157"/>
                </a:lnTo>
                <a:lnTo>
                  <a:pt x="52570" y="120215"/>
                </a:lnTo>
                <a:lnTo>
                  <a:pt x="62299" y="117386"/>
                </a:lnTo>
                <a:lnTo>
                  <a:pt x="70515" y="112671"/>
                </a:lnTo>
                <a:lnTo>
                  <a:pt x="77216" y="106070"/>
                </a:lnTo>
                <a:lnTo>
                  <a:pt x="100533" y="106070"/>
                </a:lnTo>
                <a:lnTo>
                  <a:pt x="100533" y="104241"/>
                </a:lnTo>
                <a:lnTo>
                  <a:pt x="37592" y="104241"/>
                </a:lnTo>
                <a:lnTo>
                  <a:pt x="31000" y="102336"/>
                </a:lnTo>
                <a:lnTo>
                  <a:pt x="21704" y="94716"/>
                </a:lnTo>
                <a:lnTo>
                  <a:pt x="19475" y="89746"/>
                </a:lnTo>
                <a:lnTo>
                  <a:pt x="19380" y="82981"/>
                </a:lnTo>
                <a:lnTo>
                  <a:pt x="21109" y="73380"/>
                </a:lnTo>
                <a:lnTo>
                  <a:pt x="26295" y="66522"/>
                </a:lnTo>
                <a:lnTo>
                  <a:pt x="34939" y="62407"/>
                </a:lnTo>
                <a:lnTo>
                  <a:pt x="47040" y="61036"/>
                </a:lnTo>
                <a:lnTo>
                  <a:pt x="100533" y="61036"/>
                </a:lnTo>
                <a:lnTo>
                  <a:pt x="100533" y="39776"/>
                </a:lnTo>
                <a:lnTo>
                  <a:pt x="99740" y="30732"/>
                </a:lnTo>
                <a:lnTo>
                  <a:pt x="97361" y="22802"/>
                </a:lnTo>
                <a:lnTo>
                  <a:pt x="93936" y="16916"/>
                </a:lnTo>
                <a:close/>
              </a:path>
              <a:path w="100965" h="121285">
                <a:moveTo>
                  <a:pt x="100533" y="106070"/>
                </a:moveTo>
                <a:lnTo>
                  <a:pt x="82245" y="106070"/>
                </a:lnTo>
                <a:lnTo>
                  <a:pt x="82245" y="118186"/>
                </a:lnTo>
                <a:lnTo>
                  <a:pt x="100533" y="118186"/>
                </a:lnTo>
                <a:lnTo>
                  <a:pt x="100533" y="106070"/>
                </a:lnTo>
                <a:close/>
              </a:path>
              <a:path w="100965" h="121285">
                <a:moveTo>
                  <a:pt x="100533" y="61036"/>
                </a:moveTo>
                <a:lnTo>
                  <a:pt x="81559" y="61036"/>
                </a:lnTo>
                <a:lnTo>
                  <a:pt x="81559" y="71551"/>
                </a:lnTo>
                <a:lnTo>
                  <a:pt x="80902" y="78145"/>
                </a:lnTo>
                <a:lnTo>
                  <a:pt x="46126" y="104241"/>
                </a:lnTo>
                <a:lnTo>
                  <a:pt x="100533" y="104241"/>
                </a:lnTo>
                <a:lnTo>
                  <a:pt x="100533" y="61036"/>
                </a:lnTo>
                <a:close/>
              </a:path>
              <a:path w="100965" h="121285">
                <a:moveTo>
                  <a:pt x="52984" y="0"/>
                </a:moveTo>
                <a:lnTo>
                  <a:pt x="15344" y="13801"/>
                </a:lnTo>
                <a:lnTo>
                  <a:pt x="7264" y="33604"/>
                </a:lnTo>
                <a:lnTo>
                  <a:pt x="26695" y="33604"/>
                </a:lnTo>
                <a:lnTo>
                  <a:pt x="28967" y="26303"/>
                </a:lnTo>
                <a:lnTo>
                  <a:pt x="34182" y="21088"/>
                </a:lnTo>
                <a:lnTo>
                  <a:pt x="42340" y="17959"/>
                </a:lnTo>
                <a:lnTo>
                  <a:pt x="53441" y="16916"/>
                </a:lnTo>
                <a:lnTo>
                  <a:pt x="93936" y="16916"/>
                </a:lnTo>
                <a:lnTo>
                  <a:pt x="93396" y="15987"/>
                </a:lnTo>
                <a:lnTo>
                  <a:pt x="87845" y="10286"/>
                </a:lnTo>
                <a:lnTo>
                  <a:pt x="80909" y="5786"/>
                </a:lnTo>
                <a:lnTo>
                  <a:pt x="72786" y="2571"/>
                </a:lnTo>
                <a:lnTo>
                  <a:pt x="63478" y="642"/>
                </a:lnTo>
                <a:lnTo>
                  <a:pt x="5298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640205" y="3303866"/>
            <a:ext cx="156845" cy="121285"/>
          </a:xfrm>
          <a:custGeom>
            <a:avLst/>
            <a:gdLst/>
            <a:ahLst/>
            <a:cxnLst/>
            <a:rect l="l" t="t" r="r" b="b"/>
            <a:pathLst>
              <a:path w="156845" h="121285">
                <a:moveTo>
                  <a:pt x="64922" y="67437"/>
                </a:moveTo>
                <a:lnTo>
                  <a:pt x="45491" y="67437"/>
                </a:lnTo>
                <a:lnTo>
                  <a:pt x="47313" y="78681"/>
                </a:lnTo>
                <a:lnTo>
                  <a:pt x="70230" y="112671"/>
                </a:lnTo>
                <a:lnTo>
                  <a:pt x="100812" y="121157"/>
                </a:lnTo>
                <a:lnTo>
                  <a:pt x="112956" y="120079"/>
                </a:lnTo>
                <a:lnTo>
                  <a:pt x="123786" y="116843"/>
                </a:lnTo>
                <a:lnTo>
                  <a:pt x="133302" y="111449"/>
                </a:lnTo>
                <a:lnTo>
                  <a:pt x="141130" y="104241"/>
                </a:lnTo>
                <a:lnTo>
                  <a:pt x="100812" y="104241"/>
                </a:lnTo>
                <a:lnTo>
                  <a:pt x="92525" y="103448"/>
                </a:lnTo>
                <a:lnTo>
                  <a:pt x="65050" y="69372"/>
                </a:lnTo>
                <a:lnTo>
                  <a:pt x="64922" y="67437"/>
                </a:lnTo>
                <a:close/>
              </a:path>
              <a:path w="156845" h="121285">
                <a:moveTo>
                  <a:pt x="19202" y="2971"/>
                </a:moveTo>
                <a:lnTo>
                  <a:pt x="0" y="2971"/>
                </a:lnTo>
                <a:lnTo>
                  <a:pt x="0" y="118186"/>
                </a:lnTo>
                <a:lnTo>
                  <a:pt x="19202" y="118186"/>
                </a:lnTo>
                <a:lnTo>
                  <a:pt x="19202" y="67437"/>
                </a:lnTo>
                <a:lnTo>
                  <a:pt x="64922" y="67437"/>
                </a:lnTo>
                <a:lnTo>
                  <a:pt x="64465" y="60578"/>
                </a:lnTo>
                <a:lnTo>
                  <a:pt x="65050" y="51785"/>
                </a:lnTo>
                <a:lnTo>
                  <a:pt x="65325" y="50520"/>
                </a:lnTo>
                <a:lnTo>
                  <a:pt x="19202" y="50520"/>
                </a:lnTo>
                <a:lnTo>
                  <a:pt x="19202" y="2971"/>
                </a:lnTo>
                <a:close/>
              </a:path>
              <a:path w="156845" h="121285">
                <a:moveTo>
                  <a:pt x="141130" y="16916"/>
                </a:moveTo>
                <a:lnTo>
                  <a:pt x="100812" y="16916"/>
                </a:lnTo>
                <a:lnTo>
                  <a:pt x="109099" y="17709"/>
                </a:lnTo>
                <a:lnTo>
                  <a:pt x="116357" y="20088"/>
                </a:lnTo>
                <a:lnTo>
                  <a:pt x="137159" y="60578"/>
                </a:lnTo>
                <a:lnTo>
                  <a:pt x="136574" y="69372"/>
                </a:lnTo>
                <a:lnTo>
                  <a:pt x="109099" y="103448"/>
                </a:lnTo>
                <a:lnTo>
                  <a:pt x="100812" y="104241"/>
                </a:lnTo>
                <a:lnTo>
                  <a:pt x="141130" y="104241"/>
                </a:lnTo>
                <a:lnTo>
                  <a:pt x="156590" y="60578"/>
                </a:lnTo>
                <a:lnTo>
                  <a:pt x="155648" y="48098"/>
                </a:lnTo>
                <a:lnTo>
                  <a:pt x="152819" y="36718"/>
                </a:lnTo>
                <a:lnTo>
                  <a:pt x="148104" y="26439"/>
                </a:lnTo>
                <a:lnTo>
                  <a:pt x="141503" y="17259"/>
                </a:lnTo>
                <a:lnTo>
                  <a:pt x="141130" y="16916"/>
                </a:lnTo>
                <a:close/>
              </a:path>
              <a:path w="156845" h="121285">
                <a:moveTo>
                  <a:pt x="100812" y="0"/>
                </a:moveTo>
                <a:lnTo>
                  <a:pt x="63436" y="13944"/>
                </a:lnTo>
                <a:lnTo>
                  <a:pt x="46177" y="50520"/>
                </a:lnTo>
                <a:lnTo>
                  <a:pt x="65325" y="50520"/>
                </a:lnTo>
                <a:lnTo>
                  <a:pt x="66808" y="43691"/>
                </a:lnTo>
                <a:lnTo>
                  <a:pt x="69737" y="36297"/>
                </a:lnTo>
                <a:lnTo>
                  <a:pt x="100812" y="16916"/>
                </a:lnTo>
                <a:lnTo>
                  <a:pt x="141130" y="16916"/>
                </a:lnTo>
                <a:lnTo>
                  <a:pt x="133302" y="9708"/>
                </a:lnTo>
                <a:lnTo>
                  <a:pt x="123786" y="4314"/>
                </a:lnTo>
                <a:lnTo>
                  <a:pt x="112956" y="1078"/>
                </a:lnTo>
                <a:lnTo>
                  <a:pt x="10081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976933" y="343828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73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827200" y="3413518"/>
            <a:ext cx="168910" cy="0"/>
          </a:xfrm>
          <a:custGeom>
            <a:avLst/>
            <a:gdLst/>
            <a:ahLst/>
            <a:cxnLst/>
            <a:rect l="l" t="t" r="r" b="b"/>
            <a:pathLst>
              <a:path w="168909">
                <a:moveTo>
                  <a:pt x="0" y="0"/>
                </a:moveTo>
                <a:lnTo>
                  <a:pt x="168706" y="0"/>
                </a:lnTo>
              </a:path>
            </a:pathLst>
          </a:custGeom>
          <a:ln w="177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836687" y="3306838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789"/>
                </a:lnTo>
              </a:path>
            </a:pathLst>
          </a:custGeom>
          <a:ln w="1897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900923" y="3306838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98"/>
                </a:lnTo>
              </a:path>
            </a:pathLst>
          </a:custGeom>
          <a:ln w="1897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965160" y="3306838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98"/>
                </a:lnTo>
              </a:path>
            </a:pathLst>
          </a:custGeom>
          <a:ln w="1897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021053" y="3306838"/>
            <a:ext cx="102870" cy="115570"/>
          </a:xfrm>
          <a:custGeom>
            <a:avLst/>
            <a:gdLst/>
            <a:ahLst/>
            <a:cxnLst/>
            <a:rect l="l" t="t" r="r" b="b"/>
            <a:pathLst>
              <a:path w="102870" h="115570">
                <a:moveTo>
                  <a:pt x="18973" y="0"/>
                </a:moveTo>
                <a:lnTo>
                  <a:pt x="0" y="0"/>
                </a:lnTo>
                <a:lnTo>
                  <a:pt x="0" y="115214"/>
                </a:lnTo>
                <a:lnTo>
                  <a:pt x="27431" y="115214"/>
                </a:lnTo>
                <a:lnTo>
                  <a:pt x="42466" y="89154"/>
                </a:lnTo>
                <a:lnTo>
                  <a:pt x="18973" y="89154"/>
                </a:lnTo>
                <a:lnTo>
                  <a:pt x="18973" y="0"/>
                </a:lnTo>
                <a:close/>
              </a:path>
              <a:path w="102870" h="115570">
                <a:moveTo>
                  <a:pt x="102869" y="26060"/>
                </a:moveTo>
                <a:lnTo>
                  <a:pt x="83896" y="26060"/>
                </a:lnTo>
                <a:lnTo>
                  <a:pt x="83896" y="115214"/>
                </a:lnTo>
                <a:lnTo>
                  <a:pt x="102869" y="115214"/>
                </a:lnTo>
                <a:lnTo>
                  <a:pt x="102869" y="26060"/>
                </a:lnTo>
                <a:close/>
              </a:path>
              <a:path w="102870" h="115570">
                <a:moveTo>
                  <a:pt x="102869" y="0"/>
                </a:moveTo>
                <a:lnTo>
                  <a:pt x="74523" y="0"/>
                </a:lnTo>
                <a:lnTo>
                  <a:pt x="24002" y="89154"/>
                </a:lnTo>
                <a:lnTo>
                  <a:pt x="42466" y="89154"/>
                </a:lnTo>
                <a:lnTo>
                  <a:pt x="78866" y="26060"/>
                </a:lnTo>
                <a:lnTo>
                  <a:pt x="102869" y="26060"/>
                </a:lnTo>
                <a:lnTo>
                  <a:pt x="10286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154327" y="3303866"/>
            <a:ext cx="107314" cy="121285"/>
          </a:xfrm>
          <a:custGeom>
            <a:avLst/>
            <a:gdLst/>
            <a:ahLst/>
            <a:cxnLst/>
            <a:rect l="l" t="t" r="r" b="b"/>
            <a:pathLst>
              <a:path w="107315" h="121285">
                <a:moveTo>
                  <a:pt x="55549" y="0"/>
                </a:moveTo>
                <a:lnTo>
                  <a:pt x="14858" y="16230"/>
                </a:lnTo>
                <a:lnTo>
                  <a:pt x="0" y="59436"/>
                </a:lnTo>
                <a:lnTo>
                  <a:pt x="928" y="72509"/>
                </a:lnTo>
                <a:lnTo>
                  <a:pt x="23002" y="111513"/>
                </a:lnTo>
                <a:lnTo>
                  <a:pt x="56006" y="121158"/>
                </a:lnTo>
                <a:lnTo>
                  <a:pt x="65801" y="120557"/>
                </a:lnTo>
                <a:lnTo>
                  <a:pt x="96643" y="104241"/>
                </a:lnTo>
                <a:lnTo>
                  <a:pt x="56006" y="104241"/>
                </a:lnTo>
                <a:lnTo>
                  <a:pt x="47720" y="103520"/>
                </a:lnTo>
                <a:lnTo>
                  <a:pt x="19988" y="70173"/>
                </a:lnTo>
                <a:lnTo>
                  <a:pt x="19202" y="60350"/>
                </a:lnTo>
                <a:lnTo>
                  <a:pt x="106984" y="60350"/>
                </a:lnTo>
                <a:lnTo>
                  <a:pt x="106984" y="53721"/>
                </a:lnTo>
                <a:lnTo>
                  <a:pt x="106084" y="44119"/>
                </a:lnTo>
                <a:lnTo>
                  <a:pt x="20345" y="44119"/>
                </a:lnTo>
                <a:lnTo>
                  <a:pt x="21716" y="36195"/>
                </a:lnTo>
                <a:lnTo>
                  <a:pt x="25374" y="29679"/>
                </a:lnTo>
                <a:lnTo>
                  <a:pt x="37261" y="19469"/>
                </a:lnTo>
                <a:lnTo>
                  <a:pt x="45186" y="16916"/>
                </a:lnTo>
                <a:lnTo>
                  <a:pt x="94327" y="16916"/>
                </a:lnTo>
                <a:lnTo>
                  <a:pt x="93268" y="15430"/>
                </a:lnTo>
                <a:lnTo>
                  <a:pt x="85939" y="8679"/>
                </a:lnTo>
                <a:lnTo>
                  <a:pt x="77209" y="3857"/>
                </a:lnTo>
                <a:lnTo>
                  <a:pt x="67079" y="964"/>
                </a:lnTo>
                <a:lnTo>
                  <a:pt x="55549" y="0"/>
                </a:lnTo>
                <a:close/>
              </a:path>
              <a:path w="107315" h="121285">
                <a:moveTo>
                  <a:pt x="104927" y="86410"/>
                </a:moveTo>
                <a:lnTo>
                  <a:pt x="85267" y="86410"/>
                </a:lnTo>
                <a:lnTo>
                  <a:pt x="81381" y="94211"/>
                </a:lnTo>
                <a:lnTo>
                  <a:pt x="75209" y="99783"/>
                </a:lnTo>
                <a:lnTo>
                  <a:pt x="66751" y="103127"/>
                </a:lnTo>
                <a:lnTo>
                  <a:pt x="56006" y="104241"/>
                </a:lnTo>
                <a:lnTo>
                  <a:pt x="96643" y="104241"/>
                </a:lnTo>
                <a:lnTo>
                  <a:pt x="99526" y="100469"/>
                </a:lnTo>
                <a:lnTo>
                  <a:pt x="102834" y="93811"/>
                </a:lnTo>
                <a:lnTo>
                  <a:pt x="104927" y="86410"/>
                </a:lnTo>
                <a:close/>
              </a:path>
              <a:path w="107315" h="121285">
                <a:moveTo>
                  <a:pt x="94327" y="16916"/>
                </a:moveTo>
                <a:lnTo>
                  <a:pt x="64388" y="16916"/>
                </a:lnTo>
                <a:lnTo>
                  <a:pt x="71856" y="19507"/>
                </a:lnTo>
                <a:lnTo>
                  <a:pt x="83134" y="29870"/>
                </a:lnTo>
                <a:lnTo>
                  <a:pt x="86258" y="36347"/>
                </a:lnTo>
                <a:lnTo>
                  <a:pt x="86867" y="44119"/>
                </a:lnTo>
                <a:lnTo>
                  <a:pt x="106084" y="44119"/>
                </a:lnTo>
                <a:lnTo>
                  <a:pt x="105956" y="42755"/>
                </a:lnTo>
                <a:lnTo>
                  <a:pt x="103327" y="32718"/>
                </a:lnTo>
                <a:lnTo>
                  <a:pt x="99098" y="23610"/>
                </a:lnTo>
                <a:lnTo>
                  <a:pt x="94327" y="169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355038" y="3306838"/>
            <a:ext cx="123189" cy="115570"/>
          </a:xfrm>
          <a:custGeom>
            <a:avLst/>
            <a:gdLst/>
            <a:ahLst/>
            <a:cxnLst/>
            <a:rect l="l" t="t" r="r" b="b"/>
            <a:pathLst>
              <a:path w="123190" h="115570">
                <a:moveTo>
                  <a:pt x="30861" y="0"/>
                </a:moveTo>
                <a:lnTo>
                  <a:pt x="0" y="0"/>
                </a:lnTo>
                <a:lnTo>
                  <a:pt x="0" y="115214"/>
                </a:lnTo>
                <a:lnTo>
                  <a:pt x="18973" y="115214"/>
                </a:lnTo>
                <a:lnTo>
                  <a:pt x="18973" y="22631"/>
                </a:lnTo>
                <a:lnTo>
                  <a:pt x="43062" y="22631"/>
                </a:lnTo>
                <a:lnTo>
                  <a:pt x="30861" y="0"/>
                </a:lnTo>
                <a:close/>
              </a:path>
              <a:path w="123190" h="115570">
                <a:moveTo>
                  <a:pt x="122986" y="22631"/>
                </a:moveTo>
                <a:lnTo>
                  <a:pt x="104013" y="22631"/>
                </a:lnTo>
                <a:lnTo>
                  <a:pt x="104013" y="115214"/>
                </a:lnTo>
                <a:lnTo>
                  <a:pt x="122986" y="115214"/>
                </a:lnTo>
                <a:lnTo>
                  <a:pt x="122986" y="22631"/>
                </a:lnTo>
                <a:close/>
              </a:path>
              <a:path w="123190" h="115570">
                <a:moveTo>
                  <a:pt x="43062" y="22631"/>
                </a:moveTo>
                <a:lnTo>
                  <a:pt x="24003" y="22631"/>
                </a:lnTo>
                <a:lnTo>
                  <a:pt x="50749" y="72009"/>
                </a:lnTo>
                <a:lnTo>
                  <a:pt x="72237" y="72009"/>
                </a:lnTo>
                <a:lnTo>
                  <a:pt x="82762" y="52578"/>
                </a:lnTo>
                <a:lnTo>
                  <a:pt x="59207" y="52578"/>
                </a:lnTo>
                <a:lnTo>
                  <a:pt x="43062" y="22631"/>
                </a:lnTo>
                <a:close/>
              </a:path>
              <a:path w="123190" h="115570">
                <a:moveTo>
                  <a:pt x="122986" y="0"/>
                </a:moveTo>
                <a:lnTo>
                  <a:pt x="92583" y="0"/>
                </a:lnTo>
                <a:lnTo>
                  <a:pt x="64236" y="52578"/>
                </a:lnTo>
                <a:lnTo>
                  <a:pt x="82762" y="52578"/>
                </a:lnTo>
                <a:lnTo>
                  <a:pt x="98983" y="22631"/>
                </a:lnTo>
                <a:lnTo>
                  <a:pt x="122986" y="22631"/>
                </a:lnTo>
                <a:lnTo>
                  <a:pt x="12298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508428" y="3303866"/>
            <a:ext cx="113664" cy="121285"/>
          </a:xfrm>
          <a:custGeom>
            <a:avLst/>
            <a:gdLst/>
            <a:ahLst/>
            <a:cxnLst/>
            <a:rect l="l" t="t" r="r" b="b"/>
            <a:pathLst>
              <a:path w="113665" h="121285">
                <a:moveTo>
                  <a:pt x="56692" y="0"/>
                </a:moveTo>
                <a:lnTo>
                  <a:pt x="15201" y="17145"/>
                </a:lnTo>
                <a:lnTo>
                  <a:pt x="0" y="60579"/>
                </a:lnTo>
                <a:lnTo>
                  <a:pt x="950" y="73152"/>
                </a:lnTo>
                <a:lnTo>
                  <a:pt x="23495" y="111513"/>
                </a:lnTo>
                <a:lnTo>
                  <a:pt x="56692" y="121158"/>
                </a:lnTo>
                <a:lnTo>
                  <a:pt x="69144" y="120086"/>
                </a:lnTo>
                <a:lnTo>
                  <a:pt x="80210" y="116871"/>
                </a:lnTo>
                <a:lnTo>
                  <a:pt x="89889" y="111513"/>
                </a:lnTo>
                <a:lnTo>
                  <a:pt x="97930" y="104241"/>
                </a:lnTo>
                <a:lnTo>
                  <a:pt x="56692" y="104241"/>
                </a:lnTo>
                <a:lnTo>
                  <a:pt x="48191" y="103448"/>
                </a:lnTo>
                <a:lnTo>
                  <a:pt x="20031" y="69372"/>
                </a:lnTo>
                <a:lnTo>
                  <a:pt x="19431" y="60579"/>
                </a:lnTo>
                <a:lnTo>
                  <a:pt x="20031" y="51785"/>
                </a:lnTo>
                <a:lnTo>
                  <a:pt x="48191" y="17709"/>
                </a:lnTo>
                <a:lnTo>
                  <a:pt x="56692" y="16916"/>
                </a:lnTo>
                <a:lnTo>
                  <a:pt x="97930" y="16916"/>
                </a:lnTo>
                <a:lnTo>
                  <a:pt x="89889" y="9644"/>
                </a:lnTo>
                <a:lnTo>
                  <a:pt x="80210" y="4286"/>
                </a:lnTo>
                <a:lnTo>
                  <a:pt x="69144" y="1071"/>
                </a:lnTo>
                <a:lnTo>
                  <a:pt x="56692" y="0"/>
                </a:lnTo>
                <a:close/>
              </a:path>
              <a:path w="113665" h="121285">
                <a:moveTo>
                  <a:pt x="97930" y="16916"/>
                </a:moveTo>
                <a:lnTo>
                  <a:pt x="56692" y="16916"/>
                </a:lnTo>
                <a:lnTo>
                  <a:pt x="65193" y="17709"/>
                </a:lnTo>
                <a:lnTo>
                  <a:pt x="72637" y="20088"/>
                </a:lnTo>
                <a:lnTo>
                  <a:pt x="93954" y="60579"/>
                </a:lnTo>
                <a:lnTo>
                  <a:pt x="93354" y="69372"/>
                </a:lnTo>
                <a:lnTo>
                  <a:pt x="65193" y="103448"/>
                </a:lnTo>
                <a:lnTo>
                  <a:pt x="56692" y="104241"/>
                </a:lnTo>
                <a:lnTo>
                  <a:pt x="97930" y="104241"/>
                </a:lnTo>
                <a:lnTo>
                  <a:pt x="113398" y="60579"/>
                </a:lnTo>
                <a:lnTo>
                  <a:pt x="112446" y="48006"/>
                </a:lnTo>
                <a:lnTo>
                  <a:pt x="109591" y="36576"/>
                </a:lnTo>
                <a:lnTo>
                  <a:pt x="104836" y="26289"/>
                </a:lnTo>
                <a:lnTo>
                  <a:pt x="98183" y="17145"/>
                </a:lnTo>
                <a:lnTo>
                  <a:pt x="97930" y="169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661933" y="3324262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789"/>
                </a:lnTo>
              </a:path>
            </a:pathLst>
          </a:custGeom>
          <a:ln w="194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652217" y="3315373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410" y="0"/>
                </a:lnTo>
              </a:path>
            </a:pathLst>
          </a:custGeom>
          <a:ln w="177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750528" y="3306838"/>
            <a:ext cx="114300" cy="161290"/>
          </a:xfrm>
          <a:custGeom>
            <a:avLst/>
            <a:gdLst/>
            <a:ahLst/>
            <a:cxnLst/>
            <a:rect l="l" t="t" r="r" b="b"/>
            <a:pathLst>
              <a:path w="114300" h="161289">
                <a:moveTo>
                  <a:pt x="20789" y="0"/>
                </a:moveTo>
                <a:lnTo>
                  <a:pt x="0" y="0"/>
                </a:lnTo>
                <a:lnTo>
                  <a:pt x="49136" y="104470"/>
                </a:lnTo>
                <a:lnTo>
                  <a:pt x="25361" y="160934"/>
                </a:lnTo>
                <a:lnTo>
                  <a:pt x="45021" y="160934"/>
                </a:lnTo>
                <a:lnTo>
                  <a:pt x="81501" y="75895"/>
                </a:lnTo>
                <a:lnTo>
                  <a:pt x="55994" y="75895"/>
                </a:lnTo>
                <a:lnTo>
                  <a:pt x="20789" y="0"/>
                </a:lnTo>
                <a:close/>
              </a:path>
              <a:path w="114300" h="161289">
                <a:moveTo>
                  <a:pt x="114058" y="0"/>
                </a:moveTo>
                <a:lnTo>
                  <a:pt x="93725" y="0"/>
                </a:lnTo>
                <a:lnTo>
                  <a:pt x="61721" y="75895"/>
                </a:lnTo>
                <a:lnTo>
                  <a:pt x="81501" y="75895"/>
                </a:lnTo>
                <a:lnTo>
                  <a:pt x="1140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925286" y="3323755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98"/>
                </a:lnTo>
              </a:path>
            </a:pathLst>
          </a:custGeom>
          <a:ln w="194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875559" y="3315296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225" y="0"/>
                </a:lnTo>
              </a:path>
            </a:pathLst>
          </a:custGeom>
          <a:ln w="1691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9063938" y="3306838"/>
            <a:ext cx="100330" cy="115570"/>
          </a:xfrm>
          <a:custGeom>
            <a:avLst/>
            <a:gdLst/>
            <a:ahLst/>
            <a:cxnLst/>
            <a:rect l="l" t="t" r="r" b="b"/>
            <a:pathLst>
              <a:path w="100329" h="115570">
                <a:moveTo>
                  <a:pt x="57149" y="0"/>
                </a:moveTo>
                <a:lnTo>
                  <a:pt x="0" y="0"/>
                </a:lnTo>
                <a:lnTo>
                  <a:pt x="0" y="115214"/>
                </a:lnTo>
                <a:lnTo>
                  <a:pt x="59207" y="115214"/>
                </a:lnTo>
                <a:lnTo>
                  <a:pt x="77009" y="113242"/>
                </a:lnTo>
                <a:lnTo>
                  <a:pt x="89725" y="107327"/>
                </a:lnTo>
                <a:lnTo>
                  <a:pt x="96359" y="98755"/>
                </a:lnTo>
                <a:lnTo>
                  <a:pt x="19189" y="98755"/>
                </a:lnTo>
                <a:lnTo>
                  <a:pt x="19189" y="64236"/>
                </a:lnTo>
                <a:lnTo>
                  <a:pt x="93580" y="64236"/>
                </a:lnTo>
                <a:lnTo>
                  <a:pt x="91312" y="61112"/>
                </a:lnTo>
                <a:lnTo>
                  <a:pt x="86779" y="58064"/>
                </a:lnTo>
                <a:lnTo>
                  <a:pt x="81152" y="56692"/>
                </a:lnTo>
                <a:lnTo>
                  <a:pt x="81152" y="51663"/>
                </a:lnTo>
                <a:lnTo>
                  <a:pt x="84645" y="49834"/>
                </a:lnTo>
                <a:lnTo>
                  <a:pt x="86729" y="47777"/>
                </a:lnTo>
                <a:lnTo>
                  <a:pt x="19189" y="47777"/>
                </a:lnTo>
                <a:lnTo>
                  <a:pt x="19189" y="16459"/>
                </a:lnTo>
                <a:lnTo>
                  <a:pt x="91969" y="16459"/>
                </a:lnTo>
                <a:lnTo>
                  <a:pt x="90322" y="12763"/>
                </a:lnTo>
                <a:lnTo>
                  <a:pt x="83997" y="7658"/>
                </a:lnTo>
                <a:lnTo>
                  <a:pt x="78761" y="4307"/>
                </a:lnTo>
                <a:lnTo>
                  <a:pt x="72540" y="1914"/>
                </a:lnTo>
                <a:lnTo>
                  <a:pt x="65336" y="478"/>
                </a:lnTo>
                <a:lnTo>
                  <a:pt x="57149" y="0"/>
                </a:lnTo>
                <a:close/>
              </a:path>
              <a:path w="100329" h="115570">
                <a:moveTo>
                  <a:pt x="93580" y="64236"/>
                </a:moveTo>
                <a:lnTo>
                  <a:pt x="58051" y="64236"/>
                </a:lnTo>
                <a:lnTo>
                  <a:pt x="67858" y="65322"/>
                </a:lnTo>
                <a:lnTo>
                  <a:pt x="74858" y="68579"/>
                </a:lnTo>
                <a:lnTo>
                  <a:pt x="79056" y="74009"/>
                </a:lnTo>
                <a:lnTo>
                  <a:pt x="80454" y="81610"/>
                </a:lnTo>
                <a:lnTo>
                  <a:pt x="79056" y="89111"/>
                </a:lnTo>
                <a:lnTo>
                  <a:pt x="74858" y="94468"/>
                </a:lnTo>
                <a:lnTo>
                  <a:pt x="67858" y="97683"/>
                </a:lnTo>
                <a:lnTo>
                  <a:pt x="58051" y="98755"/>
                </a:lnTo>
                <a:lnTo>
                  <a:pt x="96359" y="98755"/>
                </a:lnTo>
                <a:lnTo>
                  <a:pt x="97355" y="97469"/>
                </a:lnTo>
                <a:lnTo>
                  <a:pt x="99898" y="83667"/>
                </a:lnTo>
                <a:lnTo>
                  <a:pt x="99898" y="76504"/>
                </a:lnTo>
                <a:lnTo>
                  <a:pt x="98170" y="70561"/>
                </a:lnTo>
                <a:lnTo>
                  <a:pt x="93580" y="64236"/>
                </a:lnTo>
                <a:close/>
              </a:path>
              <a:path w="100329" h="115570">
                <a:moveTo>
                  <a:pt x="91969" y="16459"/>
                </a:moveTo>
                <a:lnTo>
                  <a:pt x="67805" y="16459"/>
                </a:lnTo>
                <a:lnTo>
                  <a:pt x="74053" y="21716"/>
                </a:lnTo>
                <a:lnTo>
                  <a:pt x="74053" y="36804"/>
                </a:lnTo>
                <a:lnTo>
                  <a:pt x="72567" y="40538"/>
                </a:lnTo>
                <a:lnTo>
                  <a:pt x="66624" y="46329"/>
                </a:lnTo>
                <a:lnTo>
                  <a:pt x="61861" y="47777"/>
                </a:lnTo>
                <a:lnTo>
                  <a:pt x="86729" y="47777"/>
                </a:lnTo>
                <a:lnTo>
                  <a:pt x="87579" y="46939"/>
                </a:lnTo>
                <a:lnTo>
                  <a:pt x="92303" y="39014"/>
                </a:lnTo>
                <a:lnTo>
                  <a:pt x="93497" y="34366"/>
                </a:lnTo>
                <a:lnTo>
                  <a:pt x="93497" y="19888"/>
                </a:lnTo>
                <a:lnTo>
                  <a:pt x="91969" y="164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9186926" y="3303866"/>
            <a:ext cx="113664" cy="121285"/>
          </a:xfrm>
          <a:custGeom>
            <a:avLst/>
            <a:gdLst/>
            <a:ahLst/>
            <a:cxnLst/>
            <a:rect l="l" t="t" r="r" b="b"/>
            <a:pathLst>
              <a:path w="113665" h="121285">
                <a:moveTo>
                  <a:pt x="56692" y="0"/>
                </a:moveTo>
                <a:lnTo>
                  <a:pt x="15201" y="17145"/>
                </a:lnTo>
                <a:lnTo>
                  <a:pt x="0" y="60579"/>
                </a:lnTo>
                <a:lnTo>
                  <a:pt x="950" y="73152"/>
                </a:lnTo>
                <a:lnTo>
                  <a:pt x="23495" y="111513"/>
                </a:lnTo>
                <a:lnTo>
                  <a:pt x="56692" y="121158"/>
                </a:lnTo>
                <a:lnTo>
                  <a:pt x="69144" y="120086"/>
                </a:lnTo>
                <a:lnTo>
                  <a:pt x="80210" y="116871"/>
                </a:lnTo>
                <a:lnTo>
                  <a:pt x="89889" y="111513"/>
                </a:lnTo>
                <a:lnTo>
                  <a:pt x="97930" y="104241"/>
                </a:lnTo>
                <a:lnTo>
                  <a:pt x="56692" y="104241"/>
                </a:lnTo>
                <a:lnTo>
                  <a:pt x="48191" y="103448"/>
                </a:lnTo>
                <a:lnTo>
                  <a:pt x="20031" y="69372"/>
                </a:lnTo>
                <a:lnTo>
                  <a:pt x="19431" y="60579"/>
                </a:lnTo>
                <a:lnTo>
                  <a:pt x="20031" y="51785"/>
                </a:lnTo>
                <a:lnTo>
                  <a:pt x="48191" y="17709"/>
                </a:lnTo>
                <a:lnTo>
                  <a:pt x="56692" y="16916"/>
                </a:lnTo>
                <a:lnTo>
                  <a:pt x="97930" y="16916"/>
                </a:lnTo>
                <a:lnTo>
                  <a:pt x="89889" y="9644"/>
                </a:lnTo>
                <a:lnTo>
                  <a:pt x="80210" y="4286"/>
                </a:lnTo>
                <a:lnTo>
                  <a:pt x="69144" y="1071"/>
                </a:lnTo>
                <a:lnTo>
                  <a:pt x="56692" y="0"/>
                </a:lnTo>
                <a:close/>
              </a:path>
              <a:path w="113665" h="121285">
                <a:moveTo>
                  <a:pt x="97930" y="16916"/>
                </a:moveTo>
                <a:lnTo>
                  <a:pt x="56692" y="16916"/>
                </a:lnTo>
                <a:lnTo>
                  <a:pt x="65193" y="17709"/>
                </a:lnTo>
                <a:lnTo>
                  <a:pt x="72637" y="20088"/>
                </a:lnTo>
                <a:lnTo>
                  <a:pt x="93954" y="60579"/>
                </a:lnTo>
                <a:lnTo>
                  <a:pt x="93354" y="69372"/>
                </a:lnTo>
                <a:lnTo>
                  <a:pt x="65193" y="103448"/>
                </a:lnTo>
                <a:lnTo>
                  <a:pt x="56692" y="104241"/>
                </a:lnTo>
                <a:lnTo>
                  <a:pt x="97930" y="104241"/>
                </a:lnTo>
                <a:lnTo>
                  <a:pt x="113385" y="60579"/>
                </a:lnTo>
                <a:lnTo>
                  <a:pt x="112435" y="48006"/>
                </a:lnTo>
                <a:lnTo>
                  <a:pt x="109585" y="36576"/>
                </a:lnTo>
                <a:lnTo>
                  <a:pt x="104834" y="26289"/>
                </a:lnTo>
                <a:lnTo>
                  <a:pt x="98183" y="17145"/>
                </a:lnTo>
                <a:lnTo>
                  <a:pt x="97930" y="169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9323628" y="3303866"/>
            <a:ext cx="104775" cy="121285"/>
          </a:xfrm>
          <a:custGeom>
            <a:avLst/>
            <a:gdLst/>
            <a:ahLst/>
            <a:cxnLst/>
            <a:rect l="l" t="t" r="r" b="b"/>
            <a:pathLst>
              <a:path w="104775" h="121285">
                <a:moveTo>
                  <a:pt x="56007" y="0"/>
                </a:moveTo>
                <a:lnTo>
                  <a:pt x="14859" y="16916"/>
                </a:lnTo>
                <a:lnTo>
                  <a:pt x="0" y="60578"/>
                </a:lnTo>
                <a:lnTo>
                  <a:pt x="935" y="73244"/>
                </a:lnTo>
                <a:lnTo>
                  <a:pt x="23152" y="111578"/>
                </a:lnTo>
                <a:lnTo>
                  <a:pt x="56007" y="121157"/>
                </a:lnTo>
                <a:lnTo>
                  <a:pt x="65401" y="120522"/>
                </a:lnTo>
                <a:lnTo>
                  <a:pt x="94983" y="104241"/>
                </a:lnTo>
                <a:lnTo>
                  <a:pt x="56007" y="104241"/>
                </a:lnTo>
                <a:lnTo>
                  <a:pt x="47432" y="103455"/>
                </a:lnTo>
                <a:lnTo>
                  <a:pt x="20002" y="69208"/>
                </a:lnTo>
                <a:lnTo>
                  <a:pt x="19431" y="60121"/>
                </a:lnTo>
                <a:lnTo>
                  <a:pt x="19995" y="51156"/>
                </a:lnTo>
                <a:lnTo>
                  <a:pt x="47339" y="17680"/>
                </a:lnTo>
                <a:lnTo>
                  <a:pt x="56007" y="16916"/>
                </a:lnTo>
                <a:lnTo>
                  <a:pt x="95135" y="16916"/>
                </a:lnTo>
                <a:lnTo>
                  <a:pt x="93990" y="15323"/>
                </a:lnTo>
                <a:lnTo>
                  <a:pt x="88353" y="9944"/>
                </a:lnTo>
                <a:lnTo>
                  <a:pt x="81660" y="5593"/>
                </a:lnTo>
                <a:lnTo>
                  <a:pt x="74037" y="2486"/>
                </a:lnTo>
                <a:lnTo>
                  <a:pt x="65486" y="621"/>
                </a:lnTo>
                <a:lnTo>
                  <a:pt x="56007" y="0"/>
                </a:lnTo>
                <a:close/>
              </a:path>
              <a:path w="104775" h="121285">
                <a:moveTo>
                  <a:pt x="104470" y="83438"/>
                </a:moveTo>
                <a:lnTo>
                  <a:pt x="85039" y="83438"/>
                </a:lnTo>
                <a:lnTo>
                  <a:pt x="81422" y="92540"/>
                </a:lnTo>
                <a:lnTo>
                  <a:pt x="75376" y="99040"/>
                </a:lnTo>
                <a:lnTo>
                  <a:pt x="66903" y="102941"/>
                </a:lnTo>
                <a:lnTo>
                  <a:pt x="56007" y="104241"/>
                </a:lnTo>
                <a:lnTo>
                  <a:pt x="94983" y="104241"/>
                </a:lnTo>
                <a:lnTo>
                  <a:pt x="98726" y="99012"/>
                </a:lnTo>
                <a:lnTo>
                  <a:pt x="102179" y="91668"/>
                </a:lnTo>
                <a:lnTo>
                  <a:pt x="104470" y="83438"/>
                </a:lnTo>
                <a:close/>
              </a:path>
              <a:path w="104775" h="121285">
                <a:moveTo>
                  <a:pt x="95135" y="16916"/>
                </a:moveTo>
                <a:lnTo>
                  <a:pt x="56007" y="16916"/>
                </a:lnTo>
                <a:lnTo>
                  <a:pt x="66088" y="18130"/>
                </a:lnTo>
                <a:lnTo>
                  <a:pt x="74175" y="21774"/>
                </a:lnTo>
                <a:lnTo>
                  <a:pt x="80265" y="27846"/>
                </a:lnTo>
                <a:lnTo>
                  <a:pt x="84353" y="36347"/>
                </a:lnTo>
                <a:lnTo>
                  <a:pt x="103784" y="36347"/>
                </a:lnTo>
                <a:lnTo>
                  <a:pt x="101705" y="28524"/>
                </a:lnTo>
                <a:lnTo>
                  <a:pt x="98440" y="21516"/>
                </a:lnTo>
                <a:lnTo>
                  <a:pt x="95135" y="169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9466846" y="3324262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789"/>
                </a:lnTo>
              </a:path>
            </a:pathLst>
          </a:custGeom>
          <a:ln w="194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9457131" y="3315373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726" y="0"/>
                </a:lnTo>
              </a:path>
            </a:pathLst>
          </a:custGeom>
          <a:ln w="177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9549142" y="3323755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98"/>
                </a:lnTo>
              </a:path>
            </a:pathLst>
          </a:custGeom>
          <a:ln w="194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9589261" y="3303866"/>
            <a:ext cx="113664" cy="121285"/>
          </a:xfrm>
          <a:custGeom>
            <a:avLst/>
            <a:gdLst/>
            <a:ahLst/>
            <a:cxnLst/>
            <a:rect l="l" t="t" r="r" b="b"/>
            <a:pathLst>
              <a:path w="113665" h="121285">
                <a:moveTo>
                  <a:pt x="56692" y="0"/>
                </a:moveTo>
                <a:lnTo>
                  <a:pt x="15201" y="17145"/>
                </a:lnTo>
                <a:lnTo>
                  <a:pt x="0" y="60579"/>
                </a:lnTo>
                <a:lnTo>
                  <a:pt x="950" y="73152"/>
                </a:lnTo>
                <a:lnTo>
                  <a:pt x="23495" y="111513"/>
                </a:lnTo>
                <a:lnTo>
                  <a:pt x="56692" y="121158"/>
                </a:lnTo>
                <a:lnTo>
                  <a:pt x="69144" y="120086"/>
                </a:lnTo>
                <a:lnTo>
                  <a:pt x="80210" y="116871"/>
                </a:lnTo>
                <a:lnTo>
                  <a:pt x="89889" y="111513"/>
                </a:lnTo>
                <a:lnTo>
                  <a:pt x="97930" y="104241"/>
                </a:lnTo>
                <a:lnTo>
                  <a:pt x="56692" y="104241"/>
                </a:lnTo>
                <a:lnTo>
                  <a:pt x="48191" y="103448"/>
                </a:lnTo>
                <a:lnTo>
                  <a:pt x="20031" y="69372"/>
                </a:lnTo>
                <a:lnTo>
                  <a:pt x="19431" y="60579"/>
                </a:lnTo>
                <a:lnTo>
                  <a:pt x="20031" y="51785"/>
                </a:lnTo>
                <a:lnTo>
                  <a:pt x="48191" y="17709"/>
                </a:lnTo>
                <a:lnTo>
                  <a:pt x="56692" y="16916"/>
                </a:lnTo>
                <a:lnTo>
                  <a:pt x="97930" y="16916"/>
                </a:lnTo>
                <a:lnTo>
                  <a:pt x="89889" y="9644"/>
                </a:lnTo>
                <a:lnTo>
                  <a:pt x="80210" y="4286"/>
                </a:lnTo>
                <a:lnTo>
                  <a:pt x="69144" y="1071"/>
                </a:lnTo>
                <a:lnTo>
                  <a:pt x="56692" y="0"/>
                </a:lnTo>
                <a:close/>
              </a:path>
              <a:path w="113665" h="121285">
                <a:moveTo>
                  <a:pt x="97930" y="16916"/>
                </a:moveTo>
                <a:lnTo>
                  <a:pt x="56692" y="16916"/>
                </a:lnTo>
                <a:lnTo>
                  <a:pt x="65193" y="17709"/>
                </a:lnTo>
                <a:lnTo>
                  <a:pt x="72637" y="20088"/>
                </a:lnTo>
                <a:lnTo>
                  <a:pt x="93954" y="60579"/>
                </a:lnTo>
                <a:lnTo>
                  <a:pt x="93354" y="69372"/>
                </a:lnTo>
                <a:lnTo>
                  <a:pt x="65193" y="103448"/>
                </a:lnTo>
                <a:lnTo>
                  <a:pt x="56692" y="104241"/>
                </a:lnTo>
                <a:lnTo>
                  <a:pt x="97930" y="104241"/>
                </a:lnTo>
                <a:lnTo>
                  <a:pt x="113385" y="60579"/>
                </a:lnTo>
                <a:lnTo>
                  <a:pt x="112435" y="48006"/>
                </a:lnTo>
                <a:lnTo>
                  <a:pt x="109585" y="36576"/>
                </a:lnTo>
                <a:lnTo>
                  <a:pt x="104834" y="26289"/>
                </a:lnTo>
                <a:lnTo>
                  <a:pt x="98183" y="17145"/>
                </a:lnTo>
                <a:lnTo>
                  <a:pt x="97930" y="169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9720021" y="3306838"/>
            <a:ext cx="114935" cy="115570"/>
          </a:xfrm>
          <a:custGeom>
            <a:avLst/>
            <a:gdLst/>
            <a:ahLst/>
            <a:cxnLst/>
            <a:rect l="l" t="t" r="r" b="b"/>
            <a:pathLst>
              <a:path w="114934" h="115570">
                <a:moveTo>
                  <a:pt x="114757" y="0"/>
                </a:moveTo>
                <a:lnTo>
                  <a:pt x="26517" y="0"/>
                </a:lnTo>
                <a:lnTo>
                  <a:pt x="26506" y="45034"/>
                </a:lnTo>
                <a:lnTo>
                  <a:pt x="26188" y="58285"/>
                </a:lnTo>
                <a:lnTo>
                  <a:pt x="11963" y="96926"/>
                </a:lnTo>
                <a:lnTo>
                  <a:pt x="0" y="96926"/>
                </a:lnTo>
                <a:lnTo>
                  <a:pt x="0" y="115214"/>
                </a:lnTo>
                <a:lnTo>
                  <a:pt x="3886" y="115214"/>
                </a:lnTo>
                <a:lnTo>
                  <a:pt x="13980" y="114242"/>
                </a:lnTo>
                <a:lnTo>
                  <a:pt x="42205" y="78238"/>
                </a:lnTo>
                <a:lnTo>
                  <a:pt x="44577" y="45034"/>
                </a:lnTo>
                <a:lnTo>
                  <a:pt x="44577" y="16916"/>
                </a:lnTo>
                <a:lnTo>
                  <a:pt x="114757" y="16916"/>
                </a:lnTo>
                <a:lnTo>
                  <a:pt x="114757" y="0"/>
                </a:lnTo>
                <a:close/>
              </a:path>
              <a:path w="114934" h="115570">
                <a:moveTo>
                  <a:pt x="114757" y="16916"/>
                </a:moveTo>
                <a:lnTo>
                  <a:pt x="95097" y="16916"/>
                </a:lnTo>
                <a:lnTo>
                  <a:pt x="95097" y="115214"/>
                </a:lnTo>
                <a:lnTo>
                  <a:pt x="114757" y="115214"/>
                </a:lnTo>
                <a:lnTo>
                  <a:pt x="114757" y="169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9872040" y="3306838"/>
            <a:ext cx="97155" cy="115570"/>
          </a:xfrm>
          <a:custGeom>
            <a:avLst/>
            <a:gdLst/>
            <a:ahLst/>
            <a:cxnLst/>
            <a:rect l="l" t="t" r="r" b="b"/>
            <a:pathLst>
              <a:path w="97154" h="115570">
                <a:moveTo>
                  <a:pt x="19430" y="0"/>
                </a:moveTo>
                <a:lnTo>
                  <a:pt x="0" y="0"/>
                </a:lnTo>
                <a:lnTo>
                  <a:pt x="0" y="115214"/>
                </a:lnTo>
                <a:lnTo>
                  <a:pt x="53492" y="115214"/>
                </a:lnTo>
                <a:lnTo>
                  <a:pt x="63300" y="114578"/>
                </a:lnTo>
                <a:lnTo>
                  <a:pt x="91176" y="98298"/>
                </a:lnTo>
                <a:lnTo>
                  <a:pt x="19430" y="98298"/>
                </a:lnTo>
                <a:lnTo>
                  <a:pt x="19430" y="54864"/>
                </a:lnTo>
                <a:lnTo>
                  <a:pt x="91033" y="54864"/>
                </a:lnTo>
                <a:lnTo>
                  <a:pt x="90561" y="53992"/>
                </a:lnTo>
                <a:lnTo>
                  <a:pt x="53492" y="38404"/>
                </a:lnTo>
                <a:lnTo>
                  <a:pt x="19430" y="38404"/>
                </a:lnTo>
                <a:lnTo>
                  <a:pt x="19430" y="0"/>
                </a:lnTo>
                <a:close/>
              </a:path>
              <a:path w="97154" h="115570">
                <a:moveTo>
                  <a:pt x="91033" y="54864"/>
                </a:moveTo>
                <a:lnTo>
                  <a:pt x="60350" y="54864"/>
                </a:lnTo>
                <a:lnTo>
                  <a:pt x="67208" y="56692"/>
                </a:lnTo>
                <a:lnTo>
                  <a:pt x="75437" y="64008"/>
                </a:lnTo>
                <a:lnTo>
                  <a:pt x="77495" y="69418"/>
                </a:lnTo>
                <a:lnTo>
                  <a:pt x="77495" y="83743"/>
                </a:lnTo>
                <a:lnTo>
                  <a:pt x="75437" y="89154"/>
                </a:lnTo>
                <a:lnTo>
                  <a:pt x="67208" y="96469"/>
                </a:lnTo>
                <a:lnTo>
                  <a:pt x="60350" y="98298"/>
                </a:lnTo>
                <a:lnTo>
                  <a:pt x="91176" y="98298"/>
                </a:lnTo>
                <a:lnTo>
                  <a:pt x="94097" y="92840"/>
                </a:lnTo>
                <a:lnTo>
                  <a:pt x="96219" y="85217"/>
                </a:lnTo>
                <a:lnTo>
                  <a:pt x="96926" y="76581"/>
                </a:lnTo>
                <a:lnTo>
                  <a:pt x="96219" y="68051"/>
                </a:lnTo>
                <a:lnTo>
                  <a:pt x="94097" y="60521"/>
                </a:lnTo>
                <a:lnTo>
                  <a:pt x="91033" y="548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9986340" y="3303866"/>
            <a:ext cx="99695" cy="121285"/>
          </a:xfrm>
          <a:custGeom>
            <a:avLst/>
            <a:gdLst/>
            <a:ahLst/>
            <a:cxnLst/>
            <a:rect l="l" t="t" r="r" b="b"/>
            <a:pathLst>
              <a:path w="99695" h="121285">
                <a:moveTo>
                  <a:pt x="18745" y="85496"/>
                </a:moveTo>
                <a:lnTo>
                  <a:pt x="0" y="85496"/>
                </a:lnTo>
                <a:lnTo>
                  <a:pt x="2014" y="93483"/>
                </a:lnTo>
                <a:lnTo>
                  <a:pt x="31318" y="118814"/>
                </a:lnTo>
                <a:lnTo>
                  <a:pt x="51892" y="121158"/>
                </a:lnTo>
                <a:lnTo>
                  <a:pt x="62486" y="120536"/>
                </a:lnTo>
                <a:lnTo>
                  <a:pt x="93671" y="104241"/>
                </a:lnTo>
                <a:lnTo>
                  <a:pt x="51892" y="104241"/>
                </a:lnTo>
                <a:lnTo>
                  <a:pt x="39533" y="103070"/>
                </a:lnTo>
                <a:lnTo>
                  <a:pt x="29889" y="99555"/>
                </a:lnTo>
                <a:lnTo>
                  <a:pt x="22960" y="93697"/>
                </a:lnTo>
                <a:lnTo>
                  <a:pt x="18745" y="85496"/>
                </a:lnTo>
                <a:close/>
              </a:path>
              <a:path w="99695" h="121285">
                <a:moveTo>
                  <a:pt x="90907" y="16916"/>
                </a:moveTo>
                <a:lnTo>
                  <a:pt x="58597" y="16916"/>
                </a:lnTo>
                <a:lnTo>
                  <a:pt x="64731" y="18440"/>
                </a:lnTo>
                <a:lnTo>
                  <a:pt x="74028" y="24536"/>
                </a:lnTo>
                <a:lnTo>
                  <a:pt x="76352" y="28879"/>
                </a:lnTo>
                <a:lnTo>
                  <a:pt x="76352" y="39395"/>
                </a:lnTo>
                <a:lnTo>
                  <a:pt x="74561" y="43357"/>
                </a:lnTo>
                <a:lnTo>
                  <a:pt x="67398" y="49453"/>
                </a:lnTo>
                <a:lnTo>
                  <a:pt x="61721" y="50977"/>
                </a:lnTo>
                <a:lnTo>
                  <a:pt x="34518" y="50977"/>
                </a:lnTo>
                <a:lnTo>
                  <a:pt x="34518" y="67894"/>
                </a:lnTo>
                <a:lnTo>
                  <a:pt x="64007" y="67894"/>
                </a:lnTo>
                <a:lnTo>
                  <a:pt x="70523" y="69380"/>
                </a:lnTo>
                <a:lnTo>
                  <a:pt x="78295" y="75323"/>
                </a:lnTo>
                <a:lnTo>
                  <a:pt x="80238" y="79781"/>
                </a:lnTo>
                <a:lnTo>
                  <a:pt x="80238" y="91821"/>
                </a:lnTo>
                <a:lnTo>
                  <a:pt x="77647" y="96431"/>
                </a:lnTo>
                <a:lnTo>
                  <a:pt x="67284" y="102679"/>
                </a:lnTo>
                <a:lnTo>
                  <a:pt x="60426" y="104241"/>
                </a:lnTo>
                <a:lnTo>
                  <a:pt x="93671" y="104241"/>
                </a:lnTo>
                <a:lnTo>
                  <a:pt x="96497" y="100041"/>
                </a:lnTo>
                <a:lnTo>
                  <a:pt x="98882" y="93483"/>
                </a:lnTo>
                <a:lnTo>
                  <a:pt x="99669" y="86410"/>
                </a:lnTo>
                <a:lnTo>
                  <a:pt x="99669" y="79095"/>
                </a:lnTo>
                <a:lnTo>
                  <a:pt x="98107" y="73266"/>
                </a:lnTo>
                <a:lnTo>
                  <a:pt x="91859" y="64579"/>
                </a:lnTo>
                <a:lnTo>
                  <a:pt x="87934" y="61722"/>
                </a:lnTo>
                <a:lnTo>
                  <a:pt x="83210" y="60350"/>
                </a:lnTo>
                <a:lnTo>
                  <a:pt x="83210" y="55321"/>
                </a:lnTo>
                <a:lnTo>
                  <a:pt x="86715" y="53949"/>
                </a:lnTo>
                <a:lnTo>
                  <a:pt x="89649" y="51244"/>
                </a:lnTo>
                <a:lnTo>
                  <a:pt x="94373" y="43167"/>
                </a:lnTo>
                <a:lnTo>
                  <a:pt x="95554" y="38100"/>
                </a:lnTo>
                <a:lnTo>
                  <a:pt x="95554" y="32004"/>
                </a:lnTo>
                <a:lnTo>
                  <a:pt x="94818" y="25431"/>
                </a:lnTo>
                <a:lnTo>
                  <a:pt x="92611" y="19431"/>
                </a:lnTo>
                <a:lnTo>
                  <a:pt x="90907" y="16916"/>
                </a:lnTo>
                <a:close/>
              </a:path>
              <a:path w="99695" h="121285">
                <a:moveTo>
                  <a:pt x="51434" y="0"/>
                </a:moveTo>
                <a:lnTo>
                  <a:pt x="13144" y="14173"/>
                </a:lnTo>
                <a:lnTo>
                  <a:pt x="4571" y="34747"/>
                </a:lnTo>
                <a:lnTo>
                  <a:pt x="23088" y="34747"/>
                </a:lnTo>
                <a:lnTo>
                  <a:pt x="24460" y="28498"/>
                </a:lnTo>
                <a:lnTo>
                  <a:pt x="27393" y="23964"/>
                </a:lnTo>
                <a:lnTo>
                  <a:pt x="36385" y="18326"/>
                </a:lnTo>
                <a:lnTo>
                  <a:pt x="42748" y="16916"/>
                </a:lnTo>
                <a:lnTo>
                  <a:pt x="90907" y="16916"/>
                </a:lnTo>
                <a:lnTo>
                  <a:pt x="88932" y="14001"/>
                </a:lnTo>
                <a:lnTo>
                  <a:pt x="83781" y="9144"/>
                </a:lnTo>
                <a:lnTo>
                  <a:pt x="77345" y="5143"/>
                </a:lnTo>
                <a:lnTo>
                  <a:pt x="69808" y="2286"/>
                </a:lnTo>
                <a:lnTo>
                  <a:pt x="61171" y="571"/>
                </a:lnTo>
                <a:lnTo>
                  <a:pt x="5143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0110013" y="3303866"/>
            <a:ext cx="113664" cy="121285"/>
          </a:xfrm>
          <a:custGeom>
            <a:avLst/>
            <a:gdLst/>
            <a:ahLst/>
            <a:cxnLst/>
            <a:rect l="l" t="t" r="r" b="b"/>
            <a:pathLst>
              <a:path w="113665" h="121285">
                <a:moveTo>
                  <a:pt x="56692" y="0"/>
                </a:moveTo>
                <a:lnTo>
                  <a:pt x="15201" y="17145"/>
                </a:lnTo>
                <a:lnTo>
                  <a:pt x="0" y="60579"/>
                </a:lnTo>
                <a:lnTo>
                  <a:pt x="950" y="73152"/>
                </a:lnTo>
                <a:lnTo>
                  <a:pt x="23495" y="111513"/>
                </a:lnTo>
                <a:lnTo>
                  <a:pt x="56692" y="121158"/>
                </a:lnTo>
                <a:lnTo>
                  <a:pt x="69144" y="120086"/>
                </a:lnTo>
                <a:lnTo>
                  <a:pt x="80210" y="116871"/>
                </a:lnTo>
                <a:lnTo>
                  <a:pt x="89889" y="111513"/>
                </a:lnTo>
                <a:lnTo>
                  <a:pt x="97930" y="104241"/>
                </a:lnTo>
                <a:lnTo>
                  <a:pt x="56692" y="104241"/>
                </a:lnTo>
                <a:lnTo>
                  <a:pt x="48191" y="103448"/>
                </a:lnTo>
                <a:lnTo>
                  <a:pt x="20031" y="69372"/>
                </a:lnTo>
                <a:lnTo>
                  <a:pt x="19431" y="60579"/>
                </a:lnTo>
                <a:lnTo>
                  <a:pt x="20031" y="51785"/>
                </a:lnTo>
                <a:lnTo>
                  <a:pt x="48191" y="17709"/>
                </a:lnTo>
                <a:lnTo>
                  <a:pt x="56692" y="16916"/>
                </a:lnTo>
                <a:lnTo>
                  <a:pt x="97930" y="16916"/>
                </a:lnTo>
                <a:lnTo>
                  <a:pt x="89889" y="9644"/>
                </a:lnTo>
                <a:lnTo>
                  <a:pt x="80210" y="4286"/>
                </a:lnTo>
                <a:lnTo>
                  <a:pt x="69144" y="1071"/>
                </a:lnTo>
                <a:lnTo>
                  <a:pt x="56692" y="0"/>
                </a:lnTo>
                <a:close/>
              </a:path>
              <a:path w="113665" h="121285">
                <a:moveTo>
                  <a:pt x="97930" y="16916"/>
                </a:moveTo>
                <a:lnTo>
                  <a:pt x="56692" y="16916"/>
                </a:lnTo>
                <a:lnTo>
                  <a:pt x="65193" y="17709"/>
                </a:lnTo>
                <a:lnTo>
                  <a:pt x="72637" y="20088"/>
                </a:lnTo>
                <a:lnTo>
                  <a:pt x="93954" y="60579"/>
                </a:lnTo>
                <a:lnTo>
                  <a:pt x="93354" y="69372"/>
                </a:lnTo>
                <a:lnTo>
                  <a:pt x="65193" y="103448"/>
                </a:lnTo>
                <a:lnTo>
                  <a:pt x="56692" y="104241"/>
                </a:lnTo>
                <a:lnTo>
                  <a:pt x="97930" y="104241"/>
                </a:lnTo>
                <a:lnTo>
                  <a:pt x="113385" y="60579"/>
                </a:lnTo>
                <a:lnTo>
                  <a:pt x="112435" y="48006"/>
                </a:lnTo>
                <a:lnTo>
                  <a:pt x="109585" y="36576"/>
                </a:lnTo>
                <a:lnTo>
                  <a:pt x="104834" y="26289"/>
                </a:lnTo>
                <a:lnTo>
                  <a:pt x="98183" y="17145"/>
                </a:lnTo>
                <a:lnTo>
                  <a:pt x="97930" y="169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0253802" y="3306838"/>
            <a:ext cx="100330" cy="115570"/>
          </a:xfrm>
          <a:custGeom>
            <a:avLst/>
            <a:gdLst/>
            <a:ahLst/>
            <a:cxnLst/>
            <a:rect l="l" t="t" r="r" b="b"/>
            <a:pathLst>
              <a:path w="100329" h="115570">
                <a:moveTo>
                  <a:pt x="57149" y="0"/>
                </a:moveTo>
                <a:lnTo>
                  <a:pt x="0" y="0"/>
                </a:lnTo>
                <a:lnTo>
                  <a:pt x="0" y="115214"/>
                </a:lnTo>
                <a:lnTo>
                  <a:pt x="59207" y="115214"/>
                </a:lnTo>
                <a:lnTo>
                  <a:pt x="77009" y="113242"/>
                </a:lnTo>
                <a:lnTo>
                  <a:pt x="89725" y="107327"/>
                </a:lnTo>
                <a:lnTo>
                  <a:pt x="96359" y="98755"/>
                </a:lnTo>
                <a:lnTo>
                  <a:pt x="19202" y="98755"/>
                </a:lnTo>
                <a:lnTo>
                  <a:pt x="19202" y="64236"/>
                </a:lnTo>
                <a:lnTo>
                  <a:pt x="93593" y="64236"/>
                </a:lnTo>
                <a:lnTo>
                  <a:pt x="91325" y="61112"/>
                </a:lnTo>
                <a:lnTo>
                  <a:pt x="86791" y="58064"/>
                </a:lnTo>
                <a:lnTo>
                  <a:pt x="81152" y="56692"/>
                </a:lnTo>
                <a:lnTo>
                  <a:pt x="81152" y="51663"/>
                </a:lnTo>
                <a:lnTo>
                  <a:pt x="84658" y="49834"/>
                </a:lnTo>
                <a:lnTo>
                  <a:pt x="86742" y="47777"/>
                </a:lnTo>
                <a:lnTo>
                  <a:pt x="19202" y="47777"/>
                </a:lnTo>
                <a:lnTo>
                  <a:pt x="19202" y="16459"/>
                </a:lnTo>
                <a:lnTo>
                  <a:pt x="91975" y="16459"/>
                </a:lnTo>
                <a:lnTo>
                  <a:pt x="90335" y="12763"/>
                </a:lnTo>
                <a:lnTo>
                  <a:pt x="84010" y="7658"/>
                </a:lnTo>
                <a:lnTo>
                  <a:pt x="78774" y="4307"/>
                </a:lnTo>
                <a:lnTo>
                  <a:pt x="72551" y="1914"/>
                </a:lnTo>
                <a:lnTo>
                  <a:pt x="65343" y="478"/>
                </a:lnTo>
                <a:lnTo>
                  <a:pt x="57149" y="0"/>
                </a:lnTo>
                <a:close/>
              </a:path>
              <a:path w="100329" h="115570">
                <a:moveTo>
                  <a:pt x="93593" y="64236"/>
                </a:moveTo>
                <a:lnTo>
                  <a:pt x="58064" y="64236"/>
                </a:lnTo>
                <a:lnTo>
                  <a:pt x="67865" y="65322"/>
                </a:lnTo>
                <a:lnTo>
                  <a:pt x="74866" y="68579"/>
                </a:lnTo>
                <a:lnTo>
                  <a:pt x="79067" y="74009"/>
                </a:lnTo>
                <a:lnTo>
                  <a:pt x="80467" y="81610"/>
                </a:lnTo>
                <a:lnTo>
                  <a:pt x="79067" y="89111"/>
                </a:lnTo>
                <a:lnTo>
                  <a:pt x="74866" y="94468"/>
                </a:lnTo>
                <a:lnTo>
                  <a:pt x="67865" y="97683"/>
                </a:lnTo>
                <a:lnTo>
                  <a:pt x="58064" y="98755"/>
                </a:lnTo>
                <a:lnTo>
                  <a:pt x="96359" y="98755"/>
                </a:lnTo>
                <a:lnTo>
                  <a:pt x="97355" y="97469"/>
                </a:lnTo>
                <a:lnTo>
                  <a:pt x="99898" y="83667"/>
                </a:lnTo>
                <a:lnTo>
                  <a:pt x="99898" y="76504"/>
                </a:lnTo>
                <a:lnTo>
                  <a:pt x="98183" y="70561"/>
                </a:lnTo>
                <a:lnTo>
                  <a:pt x="93593" y="64236"/>
                </a:lnTo>
                <a:close/>
              </a:path>
              <a:path w="100329" h="115570">
                <a:moveTo>
                  <a:pt x="91975" y="16459"/>
                </a:moveTo>
                <a:lnTo>
                  <a:pt x="67817" y="16459"/>
                </a:lnTo>
                <a:lnTo>
                  <a:pt x="74066" y="21716"/>
                </a:lnTo>
                <a:lnTo>
                  <a:pt x="74066" y="36804"/>
                </a:lnTo>
                <a:lnTo>
                  <a:pt x="72580" y="40538"/>
                </a:lnTo>
                <a:lnTo>
                  <a:pt x="66636" y="46329"/>
                </a:lnTo>
                <a:lnTo>
                  <a:pt x="61874" y="47777"/>
                </a:lnTo>
                <a:lnTo>
                  <a:pt x="86742" y="47777"/>
                </a:lnTo>
                <a:lnTo>
                  <a:pt x="87591" y="46939"/>
                </a:lnTo>
                <a:lnTo>
                  <a:pt x="92316" y="39014"/>
                </a:lnTo>
                <a:lnTo>
                  <a:pt x="93497" y="34366"/>
                </a:lnTo>
                <a:lnTo>
                  <a:pt x="93497" y="19888"/>
                </a:lnTo>
                <a:lnTo>
                  <a:pt x="91975" y="164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0375010" y="3303866"/>
            <a:ext cx="100965" cy="121285"/>
          </a:xfrm>
          <a:custGeom>
            <a:avLst/>
            <a:gdLst/>
            <a:ahLst/>
            <a:cxnLst/>
            <a:rect l="l" t="t" r="r" b="b"/>
            <a:pathLst>
              <a:path w="100965" h="121285">
                <a:moveTo>
                  <a:pt x="93936" y="16916"/>
                </a:moveTo>
                <a:lnTo>
                  <a:pt x="63042" y="16916"/>
                </a:lnTo>
                <a:lnTo>
                  <a:pt x="70129" y="19088"/>
                </a:lnTo>
                <a:lnTo>
                  <a:pt x="79273" y="27774"/>
                </a:lnTo>
                <a:lnTo>
                  <a:pt x="81559" y="33604"/>
                </a:lnTo>
                <a:lnTo>
                  <a:pt x="81559" y="45491"/>
                </a:lnTo>
                <a:lnTo>
                  <a:pt x="44069" y="45491"/>
                </a:lnTo>
                <a:lnTo>
                  <a:pt x="33682" y="46191"/>
                </a:lnTo>
                <a:lnTo>
                  <a:pt x="2698" y="69037"/>
                </a:lnTo>
                <a:lnTo>
                  <a:pt x="0" y="84210"/>
                </a:lnTo>
                <a:lnTo>
                  <a:pt x="649" y="91154"/>
                </a:lnTo>
                <a:lnTo>
                  <a:pt x="32324" y="120472"/>
                </a:lnTo>
                <a:lnTo>
                  <a:pt x="41325" y="121157"/>
                </a:lnTo>
                <a:lnTo>
                  <a:pt x="52570" y="120215"/>
                </a:lnTo>
                <a:lnTo>
                  <a:pt x="62299" y="117386"/>
                </a:lnTo>
                <a:lnTo>
                  <a:pt x="70515" y="112671"/>
                </a:lnTo>
                <a:lnTo>
                  <a:pt x="77216" y="106070"/>
                </a:lnTo>
                <a:lnTo>
                  <a:pt x="100533" y="106070"/>
                </a:lnTo>
                <a:lnTo>
                  <a:pt x="100533" y="104241"/>
                </a:lnTo>
                <a:lnTo>
                  <a:pt x="37592" y="104241"/>
                </a:lnTo>
                <a:lnTo>
                  <a:pt x="31000" y="102336"/>
                </a:lnTo>
                <a:lnTo>
                  <a:pt x="21704" y="94716"/>
                </a:lnTo>
                <a:lnTo>
                  <a:pt x="19475" y="89746"/>
                </a:lnTo>
                <a:lnTo>
                  <a:pt x="19380" y="82981"/>
                </a:lnTo>
                <a:lnTo>
                  <a:pt x="21109" y="73380"/>
                </a:lnTo>
                <a:lnTo>
                  <a:pt x="26296" y="66522"/>
                </a:lnTo>
                <a:lnTo>
                  <a:pt x="34944" y="62407"/>
                </a:lnTo>
                <a:lnTo>
                  <a:pt x="47053" y="61036"/>
                </a:lnTo>
                <a:lnTo>
                  <a:pt x="100533" y="61036"/>
                </a:lnTo>
                <a:lnTo>
                  <a:pt x="100533" y="39776"/>
                </a:lnTo>
                <a:lnTo>
                  <a:pt x="99740" y="30732"/>
                </a:lnTo>
                <a:lnTo>
                  <a:pt x="97361" y="22802"/>
                </a:lnTo>
                <a:lnTo>
                  <a:pt x="93936" y="16916"/>
                </a:lnTo>
                <a:close/>
              </a:path>
              <a:path w="100965" h="121285">
                <a:moveTo>
                  <a:pt x="100533" y="106070"/>
                </a:moveTo>
                <a:lnTo>
                  <a:pt x="82245" y="106070"/>
                </a:lnTo>
                <a:lnTo>
                  <a:pt x="82245" y="118186"/>
                </a:lnTo>
                <a:lnTo>
                  <a:pt x="100533" y="118186"/>
                </a:lnTo>
                <a:lnTo>
                  <a:pt x="100533" y="106070"/>
                </a:lnTo>
                <a:close/>
              </a:path>
              <a:path w="100965" h="121285">
                <a:moveTo>
                  <a:pt x="100533" y="61036"/>
                </a:moveTo>
                <a:lnTo>
                  <a:pt x="81559" y="61036"/>
                </a:lnTo>
                <a:lnTo>
                  <a:pt x="81559" y="71551"/>
                </a:lnTo>
                <a:lnTo>
                  <a:pt x="80902" y="78145"/>
                </a:lnTo>
                <a:lnTo>
                  <a:pt x="46126" y="104241"/>
                </a:lnTo>
                <a:lnTo>
                  <a:pt x="100533" y="104241"/>
                </a:lnTo>
                <a:lnTo>
                  <a:pt x="100533" y="61036"/>
                </a:lnTo>
                <a:close/>
              </a:path>
              <a:path w="100965" h="121285">
                <a:moveTo>
                  <a:pt x="52984" y="0"/>
                </a:moveTo>
                <a:lnTo>
                  <a:pt x="15344" y="13801"/>
                </a:lnTo>
                <a:lnTo>
                  <a:pt x="7264" y="33604"/>
                </a:lnTo>
                <a:lnTo>
                  <a:pt x="26695" y="33604"/>
                </a:lnTo>
                <a:lnTo>
                  <a:pt x="28967" y="26303"/>
                </a:lnTo>
                <a:lnTo>
                  <a:pt x="34182" y="21088"/>
                </a:lnTo>
                <a:lnTo>
                  <a:pt x="42340" y="17959"/>
                </a:lnTo>
                <a:lnTo>
                  <a:pt x="53441" y="16916"/>
                </a:lnTo>
                <a:lnTo>
                  <a:pt x="93936" y="16916"/>
                </a:lnTo>
                <a:lnTo>
                  <a:pt x="93396" y="15987"/>
                </a:lnTo>
                <a:lnTo>
                  <a:pt x="87845" y="10286"/>
                </a:lnTo>
                <a:lnTo>
                  <a:pt x="80909" y="5786"/>
                </a:lnTo>
                <a:lnTo>
                  <a:pt x="72786" y="2571"/>
                </a:lnTo>
                <a:lnTo>
                  <a:pt x="63478" y="642"/>
                </a:lnTo>
                <a:lnTo>
                  <a:pt x="5298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0549051" y="3323755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98"/>
                </a:lnTo>
              </a:path>
            </a:pathLst>
          </a:custGeom>
          <a:ln w="194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0499331" y="3315296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199" y="0"/>
                </a:lnTo>
              </a:path>
            </a:pathLst>
          </a:custGeom>
          <a:ln w="1691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0624134" y="3306838"/>
            <a:ext cx="97155" cy="115570"/>
          </a:xfrm>
          <a:custGeom>
            <a:avLst/>
            <a:gdLst/>
            <a:ahLst/>
            <a:cxnLst/>
            <a:rect l="l" t="t" r="r" b="b"/>
            <a:pathLst>
              <a:path w="97154" h="115570">
                <a:moveTo>
                  <a:pt x="19443" y="0"/>
                </a:moveTo>
                <a:lnTo>
                  <a:pt x="0" y="0"/>
                </a:lnTo>
                <a:lnTo>
                  <a:pt x="0" y="115214"/>
                </a:lnTo>
                <a:lnTo>
                  <a:pt x="53505" y="115214"/>
                </a:lnTo>
                <a:lnTo>
                  <a:pt x="63306" y="114578"/>
                </a:lnTo>
                <a:lnTo>
                  <a:pt x="91184" y="98298"/>
                </a:lnTo>
                <a:lnTo>
                  <a:pt x="19443" y="98298"/>
                </a:lnTo>
                <a:lnTo>
                  <a:pt x="19443" y="54864"/>
                </a:lnTo>
                <a:lnTo>
                  <a:pt x="91040" y="54864"/>
                </a:lnTo>
                <a:lnTo>
                  <a:pt x="90568" y="53992"/>
                </a:lnTo>
                <a:lnTo>
                  <a:pt x="53505" y="38404"/>
                </a:lnTo>
                <a:lnTo>
                  <a:pt x="19443" y="38404"/>
                </a:lnTo>
                <a:lnTo>
                  <a:pt x="19443" y="0"/>
                </a:lnTo>
                <a:close/>
              </a:path>
              <a:path w="97154" h="115570">
                <a:moveTo>
                  <a:pt x="91040" y="54864"/>
                </a:moveTo>
                <a:lnTo>
                  <a:pt x="60363" y="54864"/>
                </a:lnTo>
                <a:lnTo>
                  <a:pt x="67208" y="56692"/>
                </a:lnTo>
                <a:lnTo>
                  <a:pt x="75450" y="64008"/>
                </a:lnTo>
                <a:lnTo>
                  <a:pt x="77508" y="69418"/>
                </a:lnTo>
                <a:lnTo>
                  <a:pt x="77508" y="83743"/>
                </a:lnTo>
                <a:lnTo>
                  <a:pt x="75450" y="89154"/>
                </a:lnTo>
                <a:lnTo>
                  <a:pt x="67208" y="96469"/>
                </a:lnTo>
                <a:lnTo>
                  <a:pt x="60363" y="98298"/>
                </a:lnTo>
                <a:lnTo>
                  <a:pt x="91184" y="98298"/>
                </a:lnTo>
                <a:lnTo>
                  <a:pt x="94105" y="92840"/>
                </a:lnTo>
                <a:lnTo>
                  <a:pt x="96230" y="85217"/>
                </a:lnTo>
                <a:lnTo>
                  <a:pt x="96939" y="76581"/>
                </a:lnTo>
                <a:lnTo>
                  <a:pt x="96230" y="68051"/>
                </a:lnTo>
                <a:lnTo>
                  <a:pt x="94105" y="60521"/>
                </a:lnTo>
                <a:lnTo>
                  <a:pt x="91040" y="548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0741647" y="3303866"/>
            <a:ext cx="104775" cy="121285"/>
          </a:xfrm>
          <a:custGeom>
            <a:avLst/>
            <a:gdLst/>
            <a:ahLst/>
            <a:cxnLst/>
            <a:rect l="l" t="t" r="r" b="b"/>
            <a:pathLst>
              <a:path w="104775" h="121285">
                <a:moveTo>
                  <a:pt x="56007" y="0"/>
                </a:moveTo>
                <a:lnTo>
                  <a:pt x="14859" y="16916"/>
                </a:lnTo>
                <a:lnTo>
                  <a:pt x="0" y="60578"/>
                </a:lnTo>
                <a:lnTo>
                  <a:pt x="935" y="73244"/>
                </a:lnTo>
                <a:lnTo>
                  <a:pt x="23152" y="111578"/>
                </a:lnTo>
                <a:lnTo>
                  <a:pt x="56007" y="121157"/>
                </a:lnTo>
                <a:lnTo>
                  <a:pt x="65400" y="120522"/>
                </a:lnTo>
                <a:lnTo>
                  <a:pt x="94978" y="104241"/>
                </a:lnTo>
                <a:lnTo>
                  <a:pt x="56007" y="104241"/>
                </a:lnTo>
                <a:lnTo>
                  <a:pt x="47432" y="103455"/>
                </a:lnTo>
                <a:lnTo>
                  <a:pt x="20002" y="69208"/>
                </a:lnTo>
                <a:lnTo>
                  <a:pt x="19431" y="60121"/>
                </a:lnTo>
                <a:lnTo>
                  <a:pt x="19995" y="51156"/>
                </a:lnTo>
                <a:lnTo>
                  <a:pt x="47339" y="17680"/>
                </a:lnTo>
                <a:lnTo>
                  <a:pt x="56007" y="16916"/>
                </a:lnTo>
                <a:lnTo>
                  <a:pt x="95130" y="16916"/>
                </a:lnTo>
                <a:lnTo>
                  <a:pt x="93984" y="15323"/>
                </a:lnTo>
                <a:lnTo>
                  <a:pt x="88341" y="9944"/>
                </a:lnTo>
                <a:lnTo>
                  <a:pt x="81654" y="5593"/>
                </a:lnTo>
                <a:lnTo>
                  <a:pt x="74036" y="2486"/>
                </a:lnTo>
                <a:lnTo>
                  <a:pt x="65486" y="621"/>
                </a:lnTo>
                <a:lnTo>
                  <a:pt x="56007" y="0"/>
                </a:lnTo>
                <a:close/>
              </a:path>
              <a:path w="104775" h="121285">
                <a:moveTo>
                  <a:pt x="104470" y="83438"/>
                </a:moveTo>
                <a:lnTo>
                  <a:pt x="85039" y="83438"/>
                </a:lnTo>
                <a:lnTo>
                  <a:pt x="81424" y="92540"/>
                </a:lnTo>
                <a:lnTo>
                  <a:pt x="75380" y="99040"/>
                </a:lnTo>
                <a:lnTo>
                  <a:pt x="66908" y="102941"/>
                </a:lnTo>
                <a:lnTo>
                  <a:pt x="56007" y="104241"/>
                </a:lnTo>
                <a:lnTo>
                  <a:pt x="94978" y="104241"/>
                </a:lnTo>
                <a:lnTo>
                  <a:pt x="98725" y="99012"/>
                </a:lnTo>
                <a:lnTo>
                  <a:pt x="102178" y="91668"/>
                </a:lnTo>
                <a:lnTo>
                  <a:pt x="104470" y="83438"/>
                </a:lnTo>
                <a:close/>
              </a:path>
              <a:path w="104775" h="121285">
                <a:moveTo>
                  <a:pt x="95130" y="16916"/>
                </a:moveTo>
                <a:lnTo>
                  <a:pt x="56007" y="16916"/>
                </a:lnTo>
                <a:lnTo>
                  <a:pt x="66088" y="18130"/>
                </a:lnTo>
                <a:lnTo>
                  <a:pt x="74175" y="21774"/>
                </a:lnTo>
                <a:lnTo>
                  <a:pt x="80265" y="27846"/>
                </a:lnTo>
                <a:lnTo>
                  <a:pt x="84353" y="36347"/>
                </a:lnTo>
                <a:lnTo>
                  <a:pt x="103784" y="36347"/>
                </a:lnTo>
                <a:lnTo>
                  <a:pt x="101705" y="28524"/>
                </a:lnTo>
                <a:lnTo>
                  <a:pt x="98439" y="21516"/>
                </a:lnTo>
                <a:lnTo>
                  <a:pt x="95130" y="169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0870348" y="3306838"/>
            <a:ext cx="99695" cy="115570"/>
          </a:xfrm>
          <a:custGeom>
            <a:avLst/>
            <a:gdLst/>
            <a:ahLst/>
            <a:cxnLst/>
            <a:rect l="l" t="t" r="r" b="b"/>
            <a:pathLst>
              <a:path w="99695" h="115570">
                <a:moveTo>
                  <a:pt x="99441" y="0"/>
                </a:moveTo>
                <a:lnTo>
                  <a:pt x="42062" y="0"/>
                </a:lnTo>
                <a:lnTo>
                  <a:pt x="32811" y="571"/>
                </a:lnTo>
                <a:lnTo>
                  <a:pt x="2250" y="27103"/>
                </a:lnTo>
                <a:lnTo>
                  <a:pt x="1600" y="34975"/>
                </a:lnTo>
                <a:lnTo>
                  <a:pt x="2714" y="45005"/>
                </a:lnTo>
                <a:lnTo>
                  <a:pt x="6057" y="53378"/>
                </a:lnTo>
                <a:lnTo>
                  <a:pt x="11630" y="60093"/>
                </a:lnTo>
                <a:lnTo>
                  <a:pt x="19431" y="65151"/>
                </a:lnTo>
                <a:lnTo>
                  <a:pt x="0" y="115214"/>
                </a:lnTo>
                <a:lnTo>
                  <a:pt x="20345" y="115214"/>
                </a:lnTo>
                <a:lnTo>
                  <a:pt x="37719" y="69494"/>
                </a:lnTo>
                <a:lnTo>
                  <a:pt x="99441" y="69494"/>
                </a:lnTo>
                <a:lnTo>
                  <a:pt x="99441" y="53263"/>
                </a:lnTo>
                <a:lnTo>
                  <a:pt x="35737" y="53263"/>
                </a:lnTo>
                <a:lnTo>
                  <a:pt x="29794" y="51739"/>
                </a:lnTo>
                <a:lnTo>
                  <a:pt x="22783" y="45643"/>
                </a:lnTo>
                <a:lnTo>
                  <a:pt x="21031" y="41148"/>
                </a:lnTo>
                <a:lnTo>
                  <a:pt x="21031" y="29108"/>
                </a:lnTo>
                <a:lnTo>
                  <a:pt x="22783" y="24460"/>
                </a:lnTo>
                <a:lnTo>
                  <a:pt x="29794" y="18059"/>
                </a:lnTo>
                <a:lnTo>
                  <a:pt x="35737" y="16459"/>
                </a:lnTo>
                <a:lnTo>
                  <a:pt x="99441" y="16459"/>
                </a:lnTo>
                <a:lnTo>
                  <a:pt x="99441" y="0"/>
                </a:lnTo>
                <a:close/>
              </a:path>
              <a:path w="99695" h="115570">
                <a:moveTo>
                  <a:pt x="99441" y="69494"/>
                </a:moveTo>
                <a:lnTo>
                  <a:pt x="37719" y="69494"/>
                </a:lnTo>
                <a:lnTo>
                  <a:pt x="39395" y="69646"/>
                </a:lnTo>
                <a:lnTo>
                  <a:pt x="79781" y="69723"/>
                </a:lnTo>
                <a:lnTo>
                  <a:pt x="79781" y="115214"/>
                </a:lnTo>
                <a:lnTo>
                  <a:pt x="99441" y="115214"/>
                </a:lnTo>
                <a:lnTo>
                  <a:pt x="99441" y="69494"/>
                </a:lnTo>
                <a:close/>
              </a:path>
              <a:path w="99695" h="115570">
                <a:moveTo>
                  <a:pt x="99441" y="16459"/>
                </a:moveTo>
                <a:lnTo>
                  <a:pt x="79781" y="16459"/>
                </a:lnTo>
                <a:lnTo>
                  <a:pt x="79781" y="53263"/>
                </a:lnTo>
                <a:lnTo>
                  <a:pt x="99441" y="53263"/>
                </a:lnTo>
                <a:lnTo>
                  <a:pt x="99441" y="164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694716" y="3535438"/>
            <a:ext cx="159385" cy="169545"/>
          </a:xfrm>
          <a:custGeom>
            <a:avLst/>
            <a:gdLst/>
            <a:ahLst/>
            <a:cxnLst/>
            <a:rect l="l" t="t" r="r" b="b"/>
            <a:pathLst>
              <a:path w="159384" h="169545">
                <a:moveTo>
                  <a:pt x="79552" y="0"/>
                </a:moveTo>
                <a:lnTo>
                  <a:pt x="32425" y="13308"/>
                </a:lnTo>
                <a:lnTo>
                  <a:pt x="5229" y="50720"/>
                </a:lnTo>
                <a:lnTo>
                  <a:pt x="0" y="84581"/>
                </a:lnTo>
                <a:lnTo>
                  <a:pt x="1307" y="102362"/>
                </a:lnTo>
                <a:lnTo>
                  <a:pt x="20916" y="145503"/>
                </a:lnTo>
                <a:lnTo>
                  <a:pt x="61743" y="167685"/>
                </a:lnTo>
                <a:lnTo>
                  <a:pt x="79552" y="169164"/>
                </a:lnTo>
                <a:lnTo>
                  <a:pt x="97362" y="167685"/>
                </a:lnTo>
                <a:lnTo>
                  <a:pt x="113071" y="163248"/>
                </a:lnTo>
                <a:lnTo>
                  <a:pt x="126680" y="155855"/>
                </a:lnTo>
                <a:lnTo>
                  <a:pt x="138188" y="145503"/>
                </a:lnTo>
                <a:lnTo>
                  <a:pt x="143055" y="138760"/>
                </a:lnTo>
                <a:lnTo>
                  <a:pt x="79552" y="138760"/>
                </a:lnTo>
                <a:lnTo>
                  <a:pt x="69337" y="137810"/>
                </a:lnTo>
                <a:lnTo>
                  <a:pt x="37833" y="106213"/>
                </a:lnTo>
                <a:lnTo>
                  <a:pt x="34975" y="84581"/>
                </a:lnTo>
                <a:lnTo>
                  <a:pt x="35690" y="73230"/>
                </a:lnTo>
                <a:lnTo>
                  <a:pt x="52763" y="38954"/>
                </a:lnTo>
                <a:lnTo>
                  <a:pt x="79552" y="30403"/>
                </a:lnTo>
                <a:lnTo>
                  <a:pt x="143055" y="30403"/>
                </a:lnTo>
                <a:lnTo>
                  <a:pt x="138188" y="23660"/>
                </a:lnTo>
                <a:lnTo>
                  <a:pt x="126680" y="13308"/>
                </a:lnTo>
                <a:lnTo>
                  <a:pt x="113071" y="5915"/>
                </a:lnTo>
                <a:lnTo>
                  <a:pt x="97362" y="1478"/>
                </a:lnTo>
                <a:lnTo>
                  <a:pt x="79552" y="0"/>
                </a:lnTo>
                <a:close/>
              </a:path>
              <a:path w="159384" h="169545">
                <a:moveTo>
                  <a:pt x="143055" y="30403"/>
                </a:moveTo>
                <a:lnTo>
                  <a:pt x="79552" y="30403"/>
                </a:lnTo>
                <a:lnTo>
                  <a:pt x="89883" y="31353"/>
                </a:lnTo>
                <a:lnTo>
                  <a:pt x="98840" y="34175"/>
                </a:lnTo>
                <a:lnTo>
                  <a:pt x="123422" y="73137"/>
                </a:lnTo>
                <a:lnTo>
                  <a:pt x="124129" y="84581"/>
                </a:lnTo>
                <a:lnTo>
                  <a:pt x="123422" y="96026"/>
                </a:lnTo>
                <a:lnTo>
                  <a:pt x="106491" y="130273"/>
                </a:lnTo>
                <a:lnTo>
                  <a:pt x="79552" y="138760"/>
                </a:lnTo>
                <a:lnTo>
                  <a:pt x="143055" y="138760"/>
                </a:lnTo>
                <a:lnTo>
                  <a:pt x="147339" y="132823"/>
                </a:lnTo>
                <a:lnTo>
                  <a:pt x="153876" y="118443"/>
                </a:lnTo>
                <a:lnTo>
                  <a:pt x="157798" y="102362"/>
                </a:lnTo>
                <a:lnTo>
                  <a:pt x="159105" y="84581"/>
                </a:lnTo>
                <a:lnTo>
                  <a:pt x="157798" y="66801"/>
                </a:lnTo>
                <a:lnTo>
                  <a:pt x="153876" y="50720"/>
                </a:lnTo>
                <a:lnTo>
                  <a:pt x="147339" y="36340"/>
                </a:lnTo>
                <a:lnTo>
                  <a:pt x="143055" y="30403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883996" y="3538410"/>
            <a:ext cx="133985" cy="163830"/>
          </a:xfrm>
          <a:custGeom>
            <a:avLst/>
            <a:gdLst/>
            <a:ahLst/>
            <a:cxnLst/>
            <a:rect l="l" t="t" r="r" b="b"/>
            <a:pathLst>
              <a:path w="133984" h="163829">
                <a:moveTo>
                  <a:pt x="119557" y="0"/>
                </a:moveTo>
                <a:lnTo>
                  <a:pt x="0" y="0"/>
                </a:lnTo>
                <a:lnTo>
                  <a:pt x="0" y="163220"/>
                </a:lnTo>
                <a:lnTo>
                  <a:pt x="77038" y="163220"/>
                </a:lnTo>
                <a:lnTo>
                  <a:pt x="89868" y="162377"/>
                </a:lnTo>
                <a:lnTo>
                  <a:pt x="125601" y="142332"/>
                </a:lnTo>
                <a:lnTo>
                  <a:pt x="130340" y="133273"/>
                </a:lnTo>
                <a:lnTo>
                  <a:pt x="34061" y="133273"/>
                </a:lnTo>
                <a:lnTo>
                  <a:pt x="34061" y="90068"/>
                </a:lnTo>
                <a:lnTo>
                  <a:pt x="129801" y="90068"/>
                </a:lnTo>
                <a:lnTo>
                  <a:pt x="125601" y="82217"/>
                </a:lnTo>
                <a:lnTo>
                  <a:pt x="89868" y="62329"/>
                </a:lnTo>
                <a:lnTo>
                  <a:pt x="77038" y="61493"/>
                </a:lnTo>
                <a:lnTo>
                  <a:pt x="34061" y="61493"/>
                </a:lnTo>
                <a:lnTo>
                  <a:pt x="34061" y="30403"/>
                </a:lnTo>
                <a:lnTo>
                  <a:pt x="119557" y="30403"/>
                </a:lnTo>
                <a:lnTo>
                  <a:pt x="119557" y="0"/>
                </a:lnTo>
                <a:close/>
              </a:path>
              <a:path w="133984" h="163829">
                <a:moveTo>
                  <a:pt x="129801" y="90068"/>
                </a:moveTo>
                <a:lnTo>
                  <a:pt x="80848" y="90068"/>
                </a:lnTo>
                <a:lnTo>
                  <a:pt x="88125" y="91859"/>
                </a:lnTo>
                <a:lnTo>
                  <a:pt x="96812" y="99021"/>
                </a:lnTo>
                <a:lnTo>
                  <a:pt x="98983" y="104470"/>
                </a:lnTo>
                <a:lnTo>
                  <a:pt x="98983" y="119252"/>
                </a:lnTo>
                <a:lnTo>
                  <a:pt x="96812" y="124701"/>
                </a:lnTo>
                <a:lnTo>
                  <a:pt x="88125" y="131559"/>
                </a:lnTo>
                <a:lnTo>
                  <a:pt x="80848" y="133273"/>
                </a:lnTo>
                <a:lnTo>
                  <a:pt x="130340" y="133273"/>
                </a:lnTo>
                <a:lnTo>
                  <a:pt x="133030" y="123586"/>
                </a:lnTo>
                <a:lnTo>
                  <a:pt x="133959" y="112242"/>
                </a:lnTo>
                <a:lnTo>
                  <a:pt x="133030" y="100905"/>
                </a:lnTo>
                <a:lnTo>
                  <a:pt x="130244" y="90897"/>
                </a:lnTo>
                <a:lnTo>
                  <a:pt x="129801" y="90068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047903" y="3538410"/>
            <a:ext cx="133985" cy="163830"/>
          </a:xfrm>
          <a:custGeom>
            <a:avLst/>
            <a:gdLst/>
            <a:ahLst/>
            <a:cxnLst/>
            <a:rect l="l" t="t" r="r" b="b"/>
            <a:pathLst>
              <a:path w="133984" h="163829">
                <a:moveTo>
                  <a:pt x="74523" y="0"/>
                </a:moveTo>
                <a:lnTo>
                  <a:pt x="0" y="0"/>
                </a:lnTo>
                <a:lnTo>
                  <a:pt x="0" y="163220"/>
                </a:lnTo>
                <a:lnTo>
                  <a:pt x="34061" y="163220"/>
                </a:lnTo>
                <a:lnTo>
                  <a:pt x="34061" y="104698"/>
                </a:lnTo>
                <a:lnTo>
                  <a:pt x="74523" y="104698"/>
                </a:lnTo>
                <a:lnTo>
                  <a:pt x="118071" y="90754"/>
                </a:lnTo>
                <a:lnTo>
                  <a:pt x="129278" y="74752"/>
                </a:lnTo>
                <a:lnTo>
                  <a:pt x="34061" y="74752"/>
                </a:lnTo>
                <a:lnTo>
                  <a:pt x="34061" y="29946"/>
                </a:lnTo>
                <a:lnTo>
                  <a:pt x="129551" y="29946"/>
                </a:lnTo>
                <a:lnTo>
                  <a:pt x="124822" y="21245"/>
                </a:lnTo>
                <a:lnTo>
                  <a:pt x="118071" y="13716"/>
                </a:lnTo>
                <a:lnTo>
                  <a:pt x="109563" y="7715"/>
                </a:lnTo>
                <a:lnTo>
                  <a:pt x="99469" y="3429"/>
                </a:lnTo>
                <a:lnTo>
                  <a:pt x="87789" y="857"/>
                </a:lnTo>
                <a:lnTo>
                  <a:pt x="74523" y="0"/>
                </a:lnTo>
                <a:close/>
              </a:path>
              <a:path w="133984" h="163829">
                <a:moveTo>
                  <a:pt x="129551" y="29946"/>
                </a:moveTo>
                <a:lnTo>
                  <a:pt x="79933" y="29946"/>
                </a:lnTo>
                <a:lnTo>
                  <a:pt x="87287" y="31813"/>
                </a:lnTo>
                <a:lnTo>
                  <a:pt x="96278" y="39281"/>
                </a:lnTo>
                <a:lnTo>
                  <a:pt x="98526" y="44881"/>
                </a:lnTo>
                <a:lnTo>
                  <a:pt x="98526" y="59817"/>
                </a:lnTo>
                <a:lnTo>
                  <a:pt x="96278" y="65417"/>
                </a:lnTo>
                <a:lnTo>
                  <a:pt x="87287" y="72885"/>
                </a:lnTo>
                <a:lnTo>
                  <a:pt x="79933" y="74752"/>
                </a:lnTo>
                <a:lnTo>
                  <a:pt x="129278" y="74752"/>
                </a:lnTo>
                <a:lnTo>
                  <a:pt x="129644" y="74066"/>
                </a:lnTo>
                <a:lnTo>
                  <a:pt x="132537" y="63665"/>
                </a:lnTo>
                <a:lnTo>
                  <a:pt x="133502" y="51892"/>
                </a:lnTo>
                <a:lnTo>
                  <a:pt x="132537" y="40333"/>
                </a:lnTo>
                <a:lnTo>
                  <a:pt x="129644" y="30118"/>
                </a:lnTo>
                <a:lnTo>
                  <a:pt x="129551" y="29946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196493" y="3538410"/>
            <a:ext cx="156845" cy="163830"/>
          </a:xfrm>
          <a:custGeom>
            <a:avLst/>
            <a:gdLst/>
            <a:ahLst/>
            <a:cxnLst/>
            <a:rect l="l" t="t" r="r" b="b"/>
            <a:pathLst>
              <a:path w="156845" h="163829">
                <a:moveTo>
                  <a:pt x="104698" y="0"/>
                </a:moveTo>
                <a:lnTo>
                  <a:pt x="51892" y="0"/>
                </a:lnTo>
                <a:lnTo>
                  <a:pt x="0" y="163220"/>
                </a:lnTo>
                <a:lnTo>
                  <a:pt x="33604" y="163220"/>
                </a:lnTo>
                <a:lnTo>
                  <a:pt x="46862" y="119100"/>
                </a:lnTo>
                <a:lnTo>
                  <a:pt x="142730" y="119100"/>
                </a:lnTo>
                <a:lnTo>
                  <a:pt x="133241" y="89382"/>
                </a:lnTo>
                <a:lnTo>
                  <a:pt x="55549" y="89382"/>
                </a:lnTo>
                <a:lnTo>
                  <a:pt x="72694" y="32689"/>
                </a:lnTo>
                <a:lnTo>
                  <a:pt x="115137" y="32689"/>
                </a:lnTo>
                <a:lnTo>
                  <a:pt x="104698" y="0"/>
                </a:lnTo>
                <a:close/>
              </a:path>
              <a:path w="156845" h="163829">
                <a:moveTo>
                  <a:pt x="142730" y="119100"/>
                </a:moveTo>
                <a:lnTo>
                  <a:pt x="109042" y="119100"/>
                </a:lnTo>
                <a:lnTo>
                  <a:pt x="122300" y="163220"/>
                </a:lnTo>
                <a:lnTo>
                  <a:pt x="156819" y="163220"/>
                </a:lnTo>
                <a:lnTo>
                  <a:pt x="142730" y="119100"/>
                </a:lnTo>
                <a:close/>
              </a:path>
              <a:path w="156845" h="163829">
                <a:moveTo>
                  <a:pt x="115137" y="32689"/>
                </a:moveTo>
                <a:lnTo>
                  <a:pt x="82753" y="32689"/>
                </a:lnTo>
                <a:lnTo>
                  <a:pt x="99898" y="89382"/>
                </a:lnTo>
                <a:lnTo>
                  <a:pt x="133241" y="89382"/>
                </a:lnTo>
                <a:lnTo>
                  <a:pt x="115137" y="32689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366342" y="3535438"/>
            <a:ext cx="139065" cy="169545"/>
          </a:xfrm>
          <a:custGeom>
            <a:avLst/>
            <a:gdLst/>
            <a:ahLst/>
            <a:cxnLst/>
            <a:rect l="l" t="t" r="r" b="b"/>
            <a:pathLst>
              <a:path w="139065" h="169545">
                <a:moveTo>
                  <a:pt x="35890" y="116585"/>
                </a:moveTo>
                <a:lnTo>
                  <a:pt x="0" y="116585"/>
                </a:lnTo>
                <a:lnTo>
                  <a:pt x="2421" y="128444"/>
                </a:lnTo>
                <a:lnTo>
                  <a:pt x="30825" y="161448"/>
                </a:lnTo>
                <a:lnTo>
                  <a:pt x="71780" y="169163"/>
                </a:lnTo>
                <a:lnTo>
                  <a:pt x="86403" y="168271"/>
                </a:lnTo>
                <a:lnTo>
                  <a:pt x="128437" y="147268"/>
                </a:lnTo>
                <a:lnTo>
                  <a:pt x="134026" y="138760"/>
                </a:lnTo>
                <a:lnTo>
                  <a:pt x="71780" y="138760"/>
                </a:lnTo>
                <a:lnTo>
                  <a:pt x="58221" y="137374"/>
                </a:lnTo>
                <a:lnTo>
                  <a:pt x="47720" y="133216"/>
                </a:lnTo>
                <a:lnTo>
                  <a:pt x="40276" y="126287"/>
                </a:lnTo>
                <a:lnTo>
                  <a:pt x="35890" y="116585"/>
                </a:lnTo>
                <a:close/>
              </a:path>
              <a:path w="139065" h="169545">
                <a:moveTo>
                  <a:pt x="129802" y="30403"/>
                </a:moveTo>
                <a:lnTo>
                  <a:pt x="78867" y="30403"/>
                </a:lnTo>
                <a:lnTo>
                  <a:pt x="85229" y="32003"/>
                </a:lnTo>
                <a:lnTo>
                  <a:pt x="95135" y="38404"/>
                </a:lnTo>
                <a:lnTo>
                  <a:pt x="97612" y="42976"/>
                </a:lnTo>
                <a:lnTo>
                  <a:pt x="97571" y="49148"/>
                </a:lnTo>
                <a:lnTo>
                  <a:pt x="96154" y="57021"/>
                </a:lnTo>
                <a:lnTo>
                  <a:pt x="91782" y="62807"/>
                </a:lnTo>
                <a:lnTo>
                  <a:pt x="84496" y="66279"/>
                </a:lnTo>
                <a:lnTo>
                  <a:pt x="74295" y="67436"/>
                </a:lnTo>
                <a:lnTo>
                  <a:pt x="50292" y="67436"/>
                </a:lnTo>
                <a:lnTo>
                  <a:pt x="50292" y="97154"/>
                </a:lnTo>
                <a:lnTo>
                  <a:pt x="74295" y="97154"/>
                </a:lnTo>
                <a:lnTo>
                  <a:pt x="86796" y="98426"/>
                </a:lnTo>
                <a:lnTo>
                  <a:pt x="95726" y="102241"/>
                </a:lnTo>
                <a:lnTo>
                  <a:pt x="101084" y="108599"/>
                </a:lnTo>
                <a:lnTo>
                  <a:pt x="102870" y="117500"/>
                </a:lnTo>
                <a:lnTo>
                  <a:pt x="102870" y="124053"/>
                </a:lnTo>
                <a:lnTo>
                  <a:pt x="100088" y="129235"/>
                </a:lnTo>
                <a:lnTo>
                  <a:pt x="88963" y="136855"/>
                </a:lnTo>
                <a:lnTo>
                  <a:pt x="81381" y="138760"/>
                </a:lnTo>
                <a:lnTo>
                  <a:pt x="134026" y="138760"/>
                </a:lnTo>
                <a:lnTo>
                  <a:pt x="137410" y="129266"/>
                </a:lnTo>
                <a:lnTo>
                  <a:pt x="138531" y="118871"/>
                </a:lnTo>
                <a:lnTo>
                  <a:pt x="137131" y="106056"/>
                </a:lnTo>
                <a:lnTo>
                  <a:pt x="132930" y="95726"/>
                </a:lnTo>
                <a:lnTo>
                  <a:pt x="125930" y="87882"/>
                </a:lnTo>
                <a:lnTo>
                  <a:pt x="116128" y="82524"/>
                </a:lnTo>
                <a:lnTo>
                  <a:pt x="116128" y="76580"/>
                </a:lnTo>
                <a:lnTo>
                  <a:pt x="123329" y="71251"/>
                </a:lnTo>
                <a:lnTo>
                  <a:pt x="128473" y="64179"/>
                </a:lnTo>
                <a:lnTo>
                  <a:pt x="131559" y="55364"/>
                </a:lnTo>
                <a:lnTo>
                  <a:pt x="132588" y="44805"/>
                </a:lnTo>
                <a:lnTo>
                  <a:pt x="131566" y="35325"/>
                </a:lnTo>
                <a:lnTo>
                  <a:pt x="129802" y="30403"/>
                </a:lnTo>
                <a:close/>
              </a:path>
              <a:path w="139065" h="169545">
                <a:moveTo>
                  <a:pt x="71551" y="0"/>
                </a:moveTo>
                <a:lnTo>
                  <a:pt x="25946" y="12915"/>
                </a:lnTo>
                <a:lnTo>
                  <a:pt x="6172" y="49148"/>
                </a:lnTo>
                <a:lnTo>
                  <a:pt x="41376" y="49148"/>
                </a:lnTo>
                <a:lnTo>
                  <a:pt x="44605" y="40947"/>
                </a:lnTo>
                <a:lnTo>
                  <a:pt x="50634" y="35090"/>
                </a:lnTo>
                <a:lnTo>
                  <a:pt x="59464" y="31575"/>
                </a:lnTo>
                <a:lnTo>
                  <a:pt x="71094" y="30403"/>
                </a:lnTo>
                <a:lnTo>
                  <a:pt x="129802" y="30403"/>
                </a:lnTo>
                <a:lnTo>
                  <a:pt x="128501" y="26774"/>
                </a:lnTo>
                <a:lnTo>
                  <a:pt x="96897" y="3114"/>
                </a:lnTo>
                <a:lnTo>
                  <a:pt x="84974" y="778"/>
                </a:lnTo>
                <a:lnTo>
                  <a:pt x="71551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527734" y="3535438"/>
            <a:ext cx="159385" cy="169545"/>
          </a:xfrm>
          <a:custGeom>
            <a:avLst/>
            <a:gdLst/>
            <a:ahLst/>
            <a:cxnLst/>
            <a:rect l="l" t="t" r="r" b="b"/>
            <a:pathLst>
              <a:path w="159384" h="169545">
                <a:moveTo>
                  <a:pt x="79552" y="0"/>
                </a:moveTo>
                <a:lnTo>
                  <a:pt x="32425" y="13308"/>
                </a:lnTo>
                <a:lnTo>
                  <a:pt x="5229" y="50720"/>
                </a:lnTo>
                <a:lnTo>
                  <a:pt x="0" y="84581"/>
                </a:lnTo>
                <a:lnTo>
                  <a:pt x="1307" y="102362"/>
                </a:lnTo>
                <a:lnTo>
                  <a:pt x="20916" y="145503"/>
                </a:lnTo>
                <a:lnTo>
                  <a:pt x="61743" y="167685"/>
                </a:lnTo>
                <a:lnTo>
                  <a:pt x="79552" y="169164"/>
                </a:lnTo>
                <a:lnTo>
                  <a:pt x="97362" y="167685"/>
                </a:lnTo>
                <a:lnTo>
                  <a:pt x="113071" y="163248"/>
                </a:lnTo>
                <a:lnTo>
                  <a:pt x="126680" y="155855"/>
                </a:lnTo>
                <a:lnTo>
                  <a:pt x="138188" y="145503"/>
                </a:lnTo>
                <a:lnTo>
                  <a:pt x="143055" y="138760"/>
                </a:lnTo>
                <a:lnTo>
                  <a:pt x="79552" y="138760"/>
                </a:lnTo>
                <a:lnTo>
                  <a:pt x="69337" y="137810"/>
                </a:lnTo>
                <a:lnTo>
                  <a:pt x="37833" y="106213"/>
                </a:lnTo>
                <a:lnTo>
                  <a:pt x="34975" y="84581"/>
                </a:lnTo>
                <a:lnTo>
                  <a:pt x="35690" y="73230"/>
                </a:lnTo>
                <a:lnTo>
                  <a:pt x="52763" y="38954"/>
                </a:lnTo>
                <a:lnTo>
                  <a:pt x="79552" y="30403"/>
                </a:lnTo>
                <a:lnTo>
                  <a:pt x="143055" y="30403"/>
                </a:lnTo>
                <a:lnTo>
                  <a:pt x="138188" y="23660"/>
                </a:lnTo>
                <a:lnTo>
                  <a:pt x="126680" y="13308"/>
                </a:lnTo>
                <a:lnTo>
                  <a:pt x="113071" y="5915"/>
                </a:lnTo>
                <a:lnTo>
                  <a:pt x="97362" y="1478"/>
                </a:lnTo>
                <a:lnTo>
                  <a:pt x="79552" y="0"/>
                </a:lnTo>
                <a:close/>
              </a:path>
              <a:path w="159384" h="169545">
                <a:moveTo>
                  <a:pt x="143055" y="30403"/>
                </a:moveTo>
                <a:lnTo>
                  <a:pt x="79552" y="30403"/>
                </a:lnTo>
                <a:lnTo>
                  <a:pt x="89883" y="31353"/>
                </a:lnTo>
                <a:lnTo>
                  <a:pt x="98840" y="34175"/>
                </a:lnTo>
                <a:lnTo>
                  <a:pt x="123422" y="73137"/>
                </a:lnTo>
                <a:lnTo>
                  <a:pt x="124129" y="84581"/>
                </a:lnTo>
                <a:lnTo>
                  <a:pt x="123422" y="96026"/>
                </a:lnTo>
                <a:lnTo>
                  <a:pt x="106491" y="130273"/>
                </a:lnTo>
                <a:lnTo>
                  <a:pt x="79552" y="138760"/>
                </a:lnTo>
                <a:lnTo>
                  <a:pt x="143055" y="138760"/>
                </a:lnTo>
                <a:lnTo>
                  <a:pt x="147339" y="132823"/>
                </a:lnTo>
                <a:lnTo>
                  <a:pt x="153876" y="118443"/>
                </a:lnTo>
                <a:lnTo>
                  <a:pt x="157798" y="102362"/>
                </a:lnTo>
                <a:lnTo>
                  <a:pt x="159105" y="84581"/>
                </a:lnTo>
                <a:lnTo>
                  <a:pt x="157798" y="66801"/>
                </a:lnTo>
                <a:lnTo>
                  <a:pt x="153876" y="50720"/>
                </a:lnTo>
                <a:lnTo>
                  <a:pt x="147339" y="36340"/>
                </a:lnTo>
                <a:lnTo>
                  <a:pt x="143055" y="30403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717015" y="3538410"/>
            <a:ext cx="135255" cy="163830"/>
          </a:xfrm>
          <a:custGeom>
            <a:avLst/>
            <a:gdLst/>
            <a:ahLst/>
            <a:cxnLst/>
            <a:rect l="l" t="t" r="r" b="b"/>
            <a:pathLst>
              <a:path w="135254" h="163829">
                <a:moveTo>
                  <a:pt x="76581" y="0"/>
                </a:moveTo>
                <a:lnTo>
                  <a:pt x="0" y="0"/>
                </a:lnTo>
                <a:lnTo>
                  <a:pt x="0" y="163220"/>
                </a:lnTo>
                <a:lnTo>
                  <a:pt x="78638" y="163220"/>
                </a:lnTo>
                <a:lnTo>
                  <a:pt x="91725" y="162413"/>
                </a:lnTo>
                <a:lnTo>
                  <a:pt x="126901" y="143310"/>
                </a:lnTo>
                <a:lnTo>
                  <a:pt x="131638" y="134188"/>
                </a:lnTo>
                <a:lnTo>
                  <a:pt x="34061" y="134188"/>
                </a:lnTo>
                <a:lnTo>
                  <a:pt x="34061" y="93268"/>
                </a:lnTo>
                <a:lnTo>
                  <a:pt x="127781" y="93268"/>
                </a:lnTo>
                <a:lnTo>
                  <a:pt x="124777" y="88620"/>
                </a:lnTo>
                <a:lnTo>
                  <a:pt x="119710" y="84124"/>
                </a:lnTo>
                <a:lnTo>
                  <a:pt x="113614" y="81381"/>
                </a:lnTo>
                <a:lnTo>
                  <a:pt x="113614" y="75437"/>
                </a:lnTo>
                <a:lnTo>
                  <a:pt x="118795" y="72694"/>
                </a:lnTo>
                <a:lnTo>
                  <a:pt x="122872" y="68465"/>
                </a:lnTo>
                <a:lnTo>
                  <a:pt x="124833" y="64693"/>
                </a:lnTo>
                <a:lnTo>
                  <a:pt x="34061" y="64693"/>
                </a:lnTo>
                <a:lnTo>
                  <a:pt x="34061" y="28346"/>
                </a:lnTo>
                <a:lnTo>
                  <a:pt x="127498" y="28346"/>
                </a:lnTo>
                <a:lnTo>
                  <a:pt x="126815" y="26231"/>
                </a:lnTo>
                <a:lnTo>
                  <a:pt x="88753" y="771"/>
                </a:lnTo>
                <a:lnTo>
                  <a:pt x="76581" y="0"/>
                </a:lnTo>
                <a:close/>
              </a:path>
              <a:path w="135254" h="163829">
                <a:moveTo>
                  <a:pt x="127781" y="93268"/>
                </a:moveTo>
                <a:lnTo>
                  <a:pt x="74066" y="93268"/>
                </a:lnTo>
                <a:lnTo>
                  <a:pt x="85367" y="94568"/>
                </a:lnTo>
                <a:lnTo>
                  <a:pt x="93440" y="98469"/>
                </a:lnTo>
                <a:lnTo>
                  <a:pt x="98283" y="104970"/>
                </a:lnTo>
                <a:lnTo>
                  <a:pt x="99898" y="114071"/>
                </a:lnTo>
                <a:lnTo>
                  <a:pt x="98255" y="122872"/>
                </a:lnTo>
                <a:lnTo>
                  <a:pt x="93325" y="129158"/>
                </a:lnTo>
                <a:lnTo>
                  <a:pt x="85110" y="132930"/>
                </a:lnTo>
                <a:lnTo>
                  <a:pt x="73609" y="134188"/>
                </a:lnTo>
                <a:lnTo>
                  <a:pt x="131638" y="134188"/>
                </a:lnTo>
                <a:lnTo>
                  <a:pt x="133988" y="126108"/>
                </a:lnTo>
                <a:lnTo>
                  <a:pt x="134874" y="115900"/>
                </a:lnTo>
                <a:lnTo>
                  <a:pt x="134874" y="108127"/>
                </a:lnTo>
                <a:lnTo>
                  <a:pt x="132854" y="101117"/>
                </a:lnTo>
                <a:lnTo>
                  <a:pt x="127781" y="93268"/>
                </a:lnTo>
                <a:close/>
              </a:path>
              <a:path w="135254" h="163829">
                <a:moveTo>
                  <a:pt x="127498" y="28346"/>
                </a:moveTo>
                <a:lnTo>
                  <a:pt x="72237" y="28346"/>
                </a:lnTo>
                <a:lnTo>
                  <a:pt x="82338" y="29475"/>
                </a:lnTo>
                <a:lnTo>
                  <a:pt x="89554" y="32861"/>
                </a:lnTo>
                <a:lnTo>
                  <a:pt x="93883" y="38504"/>
                </a:lnTo>
                <a:lnTo>
                  <a:pt x="95326" y="46405"/>
                </a:lnTo>
                <a:lnTo>
                  <a:pt x="93897" y="54406"/>
                </a:lnTo>
                <a:lnTo>
                  <a:pt x="89611" y="60121"/>
                </a:lnTo>
                <a:lnTo>
                  <a:pt x="82467" y="63550"/>
                </a:lnTo>
                <a:lnTo>
                  <a:pt x="72466" y="64693"/>
                </a:lnTo>
                <a:lnTo>
                  <a:pt x="124833" y="64693"/>
                </a:lnTo>
                <a:lnTo>
                  <a:pt x="128816" y="57035"/>
                </a:lnTo>
                <a:lnTo>
                  <a:pt x="130302" y="50520"/>
                </a:lnTo>
                <a:lnTo>
                  <a:pt x="130302" y="43205"/>
                </a:lnTo>
                <a:lnTo>
                  <a:pt x="129430" y="34332"/>
                </a:lnTo>
                <a:lnTo>
                  <a:pt x="127498" y="28346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867662" y="3538410"/>
            <a:ext cx="156845" cy="163830"/>
          </a:xfrm>
          <a:custGeom>
            <a:avLst/>
            <a:gdLst/>
            <a:ahLst/>
            <a:cxnLst/>
            <a:rect l="l" t="t" r="r" b="b"/>
            <a:pathLst>
              <a:path w="156845" h="163829">
                <a:moveTo>
                  <a:pt x="104698" y="0"/>
                </a:moveTo>
                <a:lnTo>
                  <a:pt x="51892" y="0"/>
                </a:lnTo>
                <a:lnTo>
                  <a:pt x="0" y="163220"/>
                </a:lnTo>
                <a:lnTo>
                  <a:pt x="33604" y="163220"/>
                </a:lnTo>
                <a:lnTo>
                  <a:pt x="46862" y="119100"/>
                </a:lnTo>
                <a:lnTo>
                  <a:pt x="142730" y="119100"/>
                </a:lnTo>
                <a:lnTo>
                  <a:pt x="133241" y="89382"/>
                </a:lnTo>
                <a:lnTo>
                  <a:pt x="55549" y="89382"/>
                </a:lnTo>
                <a:lnTo>
                  <a:pt x="72694" y="32689"/>
                </a:lnTo>
                <a:lnTo>
                  <a:pt x="115137" y="32689"/>
                </a:lnTo>
                <a:lnTo>
                  <a:pt x="104698" y="0"/>
                </a:lnTo>
                <a:close/>
              </a:path>
              <a:path w="156845" h="163829">
                <a:moveTo>
                  <a:pt x="142730" y="119100"/>
                </a:moveTo>
                <a:lnTo>
                  <a:pt x="109042" y="119100"/>
                </a:lnTo>
                <a:lnTo>
                  <a:pt x="122300" y="163220"/>
                </a:lnTo>
                <a:lnTo>
                  <a:pt x="156819" y="163220"/>
                </a:lnTo>
                <a:lnTo>
                  <a:pt x="142730" y="119100"/>
                </a:lnTo>
                <a:close/>
              </a:path>
              <a:path w="156845" h="163829">
                <a:moveTo>
                  <a:pt x="115137" y="32689"/>
                </a:moveTo>
                <a:lnTo>
                  <a:pt x="82753" y="32689"/>
                </a:lnTo>
                <a:lnTo>
                  <a:pt x="99898" y="89382"/>
                </a:lnTo>
                <a:lnTo>
                  <a:pt x="133241" y="89382"/>
                </a:lnTo>
                <a:lnTo>
                  <a:pt x="115137" y="32689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100034" y="3568356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273"/>
                </a:lnTo>
              </a:path>
            </a:pathLst>
          </a:custGeom>
          <a:ln w="34061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8032254" y="355338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59" y="0"/>
                </a:lnTo>
              </a:path>
            </a:pathLst>
          </a:custGeom>
          <a:ln w="29946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8190445" y="3686467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215" y="0"/>
                </a:lnTo>
              </a:path>
            </a:pathLst>
          </a:custGeom>
          <a:ln w="3048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8190445" y="3652177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061" y="0"/>
                </a:lnTo>
              </a:path>
            </a:pathLst>
          </a:custGeom>
          <a:ln w="3810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8190445" y="3617886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498" y="0"/>
                </a:lnTo>
              </a:path>
            </a:pathLst>
          </a:custGeom>
          <a:ln w="3048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8190445" y="3585502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061" y="0"/>
                </a:lnTo>
              </a:path>
            </a:pathLst>
          </a:custGeom>
          <a:ln w="34289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8190445" y="3553117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0700" y="0"/>
                </a:lnTo>
              </a:path>
            </a:pathLst>
          </a:custGeom>
          <a:ln w="3048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8328520" y="3538410"/>
            <a:ext cx="151130" cy="163830"/>
          </a:xfrm>
          <a:custGeom>
            <a:avLst/>
            <a:gdLst/>
            <a:ahLst/>
            <a:cxnLst/>
            <a:rect l="l" t="t" r="r" b="b"/>
            <a:pathLst>
              <a:path w="151129" h="163829">
                <a:moveTo>
                  <a:pt x="150876" y="0"/>
                </a:moveTo>
                <a:lnTo>
                  <a:pt x="31318" y="0"/>
                </a:lnTo>
                <a:lnTo>
                  <a:pt x="31284" y="74523"/>
                </a:lnTo>
                <a:lnTo>
                  <a:pt x="31139" y="84231"/>
                </a:lnTo>
                <a:lnTo>
                  <a:pt x="23964" y="124320"/>
                </a:lnTo>
                <a:lnTo>
                  <a:pt x="12420" y="129844"/>
                </a:lnTo>
                <a:lnTo>
                  <a:pt x="0" y="129844"/>
                </a:lnTo>
                <a:lnTo>
                  <a:pt x="0" y="163220"/>
                </a:lnTo>
                <a:lnTo>
                  <a:pt x="14325" y="163220"/>
                </a:lnTo>
                <a:lnTo>
                  <a:pt x="21374" y="162572"/>
                </a:lnTo>
                <a:lnTo>
                  <a:pt x="54635" y="138417"/>
                </a:lnTo>
                <a:lnTo>
                  <a:pt x="62950" y="95411"/>
                </a:lnTo>
                <a:lnTo>
                  <a:pt x="63550" y="74523"/>
                </a:lnTo>
                <a:lnTo>
                  <a:pt x="63550" y="30403"/>
                </a:lnTo>
                <a:lnTo>
                  <a:pt x="150876" y="30403"/>
                </a:lnTo>
                <a:lnTo>
                  <a:pt x="150876" y="0"/>
                </a:lnTo>
                <a:close/>
              </a:path>
              <a:path w="151129" h="163829">
                <a:moveTo>
                  <a:pt x="150876" y="30403"/>
                </a:moveTo>
                <a:lnTo>
                  <a:pt x="116586" y="30403"/>
                </a:lnTo>
                <a:lnTo>
                  <a:pt x="116586" y="163220"/>
                </a:lnTo>
                <a:lnTo>
                  <a:pt x="150876" y="163220"/>
                </a:lnTo>
                <a:lnTo>
                  <a:pt x="150876" y="30403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8517115" y="3538410"/>
            <a:ext cx="133985" cy="163830"/>
          </a:xfrm>
          <a:custGeom>
            <a:avLst/>
            <a:gdLst/>
            <a:ahLst/>
            <a:cxnLst/>
            <a:rect l="l" t="t" r="r" b="b"/>
            <a:pathLst>
              <a:path w="133984" h="163829">
                <a:moveTo>
                  <a:pt x="34061" y="0"/>
                </a:moveTo>
                <a:lnTo>
                  <a:pt x="0" y="0"/>
                </a:lnTo>
                <a:lnTo>
                  <a:pt x="0" y="163220"/>
                </a:lnTo>
                <a:lnTo>
                  <a:pt x="73609" y="163220"/>
                </a:lnTo>
                <a:lnTo>
                  <a:pt x="87196" y="162327"/>
                </a:lnTo>
                <a:lnTo>
                  <a:pt x="125087" y="141081"/>
                </a:lnTo>
                <a:lnTo>
                  <a:pt x="129240" y="133273"/>
                </a:lnTo>
                <a:lnTo>
                  <a:pt x="34061" y="133273"/>
                </a:lnTo>
                <a:lnTo>
                  <a:pt x="34061" y="85267"/>
                </a:lnTo>
                <a:lnTo>
                  <a:pt x="129339" y="85267"/>
                </a:lnTo>
                <a:lnTo>
                  <a:pt x="125022" y="77281"/>
                </a:lnTo>
                <a:lnTo>
                  <a:pt x="87103" y="56207"/>
                </a:lnTo>
                <a:lnTo>
                  <a:pt x="73609" y="55321"/>
                </a:lnTo>
                <a:lnTo>
                  <a:pt x="34061" y="55321"/>
                </a:lnTo>
                <a:lnTo>
                  <a:pt x="34061" y="0"/>
                </a:lnTo>
                <a:close/>
              </a:path>
              <a:path w="133984" h="163829">
                <a:moveTo>
                  <a:pt x="129339" y="85267"/>
                </a:moveTo>
                <a:lnTo>
                  <a:pt x="79019" y="85267"/>
                </a:lnTo>
                <a:lnTo>
                  <a:pt x="86982" y="87210"/>
                </a:lnTo>
                <a:lnTo>
                  <a:pt x="96583" y="94983"/>
                </a:lnTo>
                <a:lnTo>
                  <a:pt x="98983" y="100964"/>
                </a:lnTo>
                <a:lnTo>
                  <a:pt x="98983" y="117119"/>
                </a:lnTo>
                <a:lnTo>
                  <a:pt x="96583" y="123177"/>
                </a:lnTo>
                <a:lnTo>
                  <a:pt x="86982" y="131254"/>
                </a:lnTo>
                <a:lnTo>
                  <a:pt x="79019" y="133273"/>
                </a:lnTo>
                <a:lnTo>
                  <a:pt x="129240" y="133273"/>
                </a:lnTo>
                <a:lnTo>
                  <a:pt x="130016" y="131816"/>
                </a:lnTo>
                <a:lnTo>
                  <a:pt x="132973" y="121136"/>
                </a:lnTo>
                <a:lnTo>
                  <a:pt x="133959" y="109042"/>
                </a:lnTo>
                <a:lnTo>
                  <a:pt x="132966" y="97054"/>
                </a:lnTo>
                <a:lnTo>
                  <a:pt x="129987" y="86467"/>
                </a:lnTo>
                <a:lnTo>
                  <a:pt x="129339" y="85267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8698058" y="3633660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34048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8681034" y="3617785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360" y="0"/>
                </a:lnTo>
              </a:path>
            </a:pathLst>
          </a:custGeom>
          <a:ln w="3175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8698058" y="353841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34048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8804357" y="3633279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351"/>
                </a:lnTo>
              </a:path>
            </a:pathLst>
          </a:custGeom>
          <a:ln w="34074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8804357" y="3538410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3550"/>
                </a:lnTo>
              </a:path>
            </a:pathLst>
          </a:custGeom>
          <a:ln w="34074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8859113" y="3538410"/>
            <a:ext cx="180975" cy="163830"/>
          </a:xfrm>
          <a:custGeom>
            <a:avLst/>
            <a:gdLst/>
            <a:ahLst/>
            <a:cxnLst/>
            <a:rect l="l" t="t" r="r" b="b"/>
            <a:pathLst>
              <a:path w="180975" h="163829">
                <a:moveTo>
                  <a:pt x="180822" y="0"/>
                </a:moveTo>
                <a:lnTo>
                  <a:pt x="146761" y="0"/>
                </a:lnTo>
                <a:lnTo>
                  <a:pt x="146761" y="163220"/>
                </a:lnTo>
                <a:lnTo>
                  <a:pt x="180822" y="163220"/>
                </a:lnTo>
                <a:lnTo>
                  <a:pt x="180822" y="0"/>
                </a:lnTo>
                <a:close/>
              </a:path>
              <a:path w="180975" h="163829">
                <a:moveTo>
                  <a:pt x="34061" y="0"/>
                </a:moveTo>
                <a:lnTo>
                  <a:pt x="0" y="0"/>
                </a:lnTo>
                <a:lnTo>
                  <a:pt x="0" y="163220"/>
                </a:lnTo>
                <a:lnTo>
                  <a:pt x="68122" y="163220"/>
                </a:lnTo>
                <a:lnTo>
                  <a:pt x="81717" y="162327"/>
                </a:lnTo>
                <a:lnTo>
                  <a:pt x="119764" y="141081"/>
                </a:lnTo>
                <a:lnTo>
                  <a:pt x="123948" y="133273"/>
                </a:lnTo>
                <a:lnTo>
                  <a:pt x="34061" y="133273"/>
                </a:lnTo>
                <a:lnTo>
                  <a:pt x="34061" y="85267"/>
                </a:lnTo>
                <a:lnTo>
                  <a:pt x="124081" y="85267"/>
                </a:lnTo>
                <a:lnTo>
                  <a:pt x="119764" y="77281"/>
                </a:lnTo>
                <a:lnTo>
                  <a:pt x="81717" y="56207"/>
                </a:lnTo>
                <a:lnTo>
                  <a:pt x="68122" y="55321"/>
                </a:lnTo>
                <a:lnTo>
                  <a:pt x="34061" y="55321"/>
                </a:lnTo>
                <a:lnTo>
                  <a:pt x="34061" y="0"/>
                </a:lnTo>
                <a:close/>
              </a:path>
              <a:path w="180975" h="163829">
                <a:moveTo>
                  <a:pt x="124081" y="85267"/>
                </a:moveTo>
                <a:lnTo>
                  <a:pt x="73837" y="85267"/>
                </a:lnTo>
                <a:lnTo>
                  <a:pt x="81724" y="87287"/>
                </a:lnTo>
                <a:lnTo>
                  <a:pt x="91325" y="95364"/>
                </a:lnTo>
                <a:lnTo>
                  <a:pt x="93725" y="101345"/>
                </a:lnTo>
                <a:lnTo>
                  <a:pt x="93725" y="117347"/>
                </a:lnTo>
                <a:lnTo>
                  <a:pt x="91325" y="123367"/>
                </a:lnTo>
                <a:lnTo>
                  <a:pt x="81724" y="131292"/>
                </a:lnTo>
                <a:lnTo>
                  <a:pt x="73837" y="133273"/>
                </a:lnTo>
                <a:lnTo>
                  <a:pt x="123948" y="133273"/>
                </a:lnTo>
                <a:lnTo>
                  <a:pt x="124729" y="131816"/>
                </a:lnTo>
                <a:lnTo>
                  <a:pt x="127708" y="121136"/>
                </a:lnTo>
                <a:lnTo>
                  <a:pt x="128701" y="109042"/>
                </a:lnTo>
                <a:lnTo>
                  <a:pt x="127708" y="97054"/>
                </a:lnTo>
                <a:lnTo>
                  <a:pt x="124729" y="86467"/>
                </a:lnTo>
                <a:lnTo>
                  <a:pt x="124081" y="85267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9077655" y="3538410"/>
            <a:ext cx="164465" cy="163830"/>
          </a:xfrm>
          <a:custGeom>
            <a:avLst/>
            <a:gdLst/>
            <a:ahLst/>
            <a:cxnLst/>
            <a:rect l="l" t="t" r="r" b="b"/>
            <a:pathLst>
              <a:path w="164465" h="163829">
                <a:moveTo>
                  <a:pt x="52349" y="0"/>
                </a:moveTo>
                <a:lnTo>
                  <a:pt x="0" y="0"/>
                </a:lnTo>
                <a:lnTo>
                  <a:pt x="0" y="163220"/>
                </a:lnTo>
                <a:lnTo>
                  <a:pt x="31775" y="163220"/>
                </a:lnTo>
                <a:lnTo>
                  <a:pt x="31775" y="41605"/>
                </a:lnTo>
                <a:lnTo>
                  <a:pt x="69251" y="41605"/>
                </a:lnTo>
                <a:lnTo>
                  <a:pt x="52349" y="0"/>
                </a:lnTo>
                <a:close/>
              </a:path>
              <a:path w="164465" h="163829">
                <a:moveTo>
                  <a:pt x="164134" y="41605"/>
                </a:moveTo>
                <a:lnTo>
                  <a:pt x="132359" y="41605"/>
                </a:lnTo>
                <a:lnTo>
                  <a:pt x="132359" y="163220"/>
                </a:lnTo>
                <a:lnTo>
                  <a:pt x="164134" y="163220"/>
                </a:lnTo>
                <a:lnTo>
                  <a:pt x="164134" y="41605"/>
                </a:lnTo>
                <a:close/>
              </a:path>
              <a:path w="164465" h="163829">
                <a:moveTo>
                  <a:pt x="69251" y="41605"/>
                </a:moveTo>
                <a:lnTo>
                  <a:pt x="37719" y="41605"/>
                </a:lnTo>
                <a:lnTo>
                  <a:pt x="64922" y="107442"/>
                </a:lnTo>
                <a:lnTo>
                  <a:pt x="98983" y="107442"/>
                </a:lnTo>
                <a:lnTo>
                  <a:pt x="116319" y="65836"/>
                </a:lnTo>
                <a:lnTo>
                  <a:pt x="79095" y="65836"/>
                </a:lnTo>
                <a:lnTo>
                  <a:pt x="69251" y="41605"/>
                </a:lnTo>
                <a:close/>
              </a:path>
              <a:path w="164465" h="163829">
                <a:moveTo>
                  <a:pt x="164134" y="0"/>
                </a:moveTo>
                <a:lnTo>
                  <a:pt x="111556" y="0"/>
                </a:lnTo>
                <a:lnTo>
                  <a:pt x="85039" y="65836"/>
                </a:lnTo>
                <a:lnTo>
                  <a:pt x="116319" y="65836"/>
                </a:lnTo>
                <a:lnTo>
                  <a:pt x="126415" y="41605"/>
                </a:lnTo>
                <a:lnTo>
                  <a:pt x="164134" y="41605"/>
                </a:lnTo>
                <a:lnTo>
                  <a:pt x="164134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9343059" y="3538410"/>
            <a:ext cx="140335" cy="163830"/>
          </a:xfrm>
          <a:custGeom>
            <a:avLst/>
            <a:gdLst/>
            <a:ahLst/>
            <a:cxnLst/>
            <a:rect l="l" t="t" r="r" b="b"/>
            <a:pathLst>
              <a:path w="140334" h="163829">
                <a:moveTo>
                  <a:pt x="34061" y="0"/>
                </a:moveTo>
                <a:lnTo>
                  <a:pt x="0" y="0"/>
                </a:lnTo>
                <a:lnTo>
                  <a:pt x="0" y="163220"/>
                </a:lnTo>
                <a:lnTo>
                  <a:pt x="34061" y="163220"/>
                </a:lnTo>
                <a:lnTo>
                  <a:pt x="34061" y="94640"/>
                </a:lnTo>
                <a:lnTo>
                  <a:pt x="108322" y="94640"/>
                </a:lnTo>
                <a:lnTo>
                  <a:pt x="101269" y="79324"/>
                </a:lnTo>
                <a:lnTo>
                  <a:pt x="108437" y="63779"/>
                </a:lnTo>
                <a:lnTo>
                  <a:pt x="34061" y="63779"/>
                </a:lnTo>
                <a:lnTo>
                  <a:pt x="34061" y="0"/>
                </a:lnTo>
                <a:close/>
              </a:path>
              <a:path w="140334" h="163829">
                <a:moveTo>
                  <a:pt x="108322" y="94640"/>
                </a:moveTo>
                <a:lnTo>
                  <a:pt x="72923" y="94640"/>
                </a:lnTo>
                <a:lnTo>
                  <a:pt x="104698" y="163220"/>
                </a:lnTo>
                <a:lnTo>
                  <a:pt x="139903" y="163220"/>
                </a:lnTo>
                <a:lnTo>
                  <a:pt x="108322" y="94640"/>
                </a:lnTo>
                <a:close/>
              </a:path>
              <a:path w="140334" h="163829">
                <a:moveTo>
                  <a:pt x="137845" y="0"/>
                </a:moveTo>
                <a:lnTo>
                  <a:pt x="102641" y="0"/>
                </a:lnTo>
                <a:lnTo>
                  <a:pt x="72694" y="63779"/>
                </a:lnTo>
                <a:lnTo>
                  <a:pt x="108437" y="63779"/>
                </a:lnTo>
                <a:lnTo>
                  <a:pt x="137845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9506737" y="3538410"/>
            <a:ext cx="133985" cy="163830"/>
          </a:xfrm>
          <a:custGeom>
            <a:avLst/>
            <a:gdLst/>
            <a:ahLst/>
            <a:cxnLst/>
            <a:rect l="l" t="t" r="r" b="b"/>
            <a:pathLst>
              <a:path w="133984" h="163829">
                <a:moveTo>
                  <a:pt x="74523" y="0"/>
                </a:moveTo>
                <a:lnTo>
                  <a:pt x="0" y="0"/>
                </a:lnTo>
                <a:lnTo>
                  <a:pt x="0" y="163220"/>
                </a:lnTo>
                <a:lnTo>
                  <a:pt x="34061" y="163220"/>
                </a:lnTo>
                <a:lnTo>
                  <a:pt x="34061" y="104698"/>
                </a:lnTo>
                <a:lnTo>
                  <a:pt x="74523" y="104698"/>
                </a:lnTo>
                <a:lnTo>
                  <a:pt x="118071" y="90754"/>
                </a:lnTo>
                <a:lnTo>
                  <a:pt x="129278" y="74752"/>
                </a:lnTo>
                <a:lnTo>
                  <a:pt x="34061" y="74752"/>
                </a:lnTo>
                <a:lnTo>
                  <a:pt x="34061" y="29946"/>
                </a:lnTo>
                <a:lnTo>
                  <a:pt x="129551" y="29946"/>
                </a:lnTo>
                <a:lnTo>
                  <a:pt x="124822" y="21245"/>
                </a:lnTo>
                <a:lnTo>
                  <a:pt x="118071" y="13716"/>
                </a:lnTo>
                <a:lnTo>
                  <a:pt x="109563" y="7715"/>
                </a:lnTo>
                <a:lnTo>
                  <a:pt x="99469" y="3429"/>
                </a:lnTo>
                <a:lnTo>
                  <a:pt x="87789" y="857"/>
                </a:lnTo>
                <a:lnTo>
                  <a:pt x="74523" y="0"/>
                </a:lnTo>
                <a:close/>
              </a:path>
              <a:path w="133984" h="163829">
                <a:moveTo>
                  <a:pt x="129551" y="29946"/>
                </a:moveTo>
                <a:lnTo>
                  <a:pt x="79933" y="29946"/>
                </a:lnTo>
                <a:lnTo>
                  <a:pt x="87287" y="31813"/>
                </a:lnTo>
                <a:lnTo>
                  <a:pt x="96278" y="39281"/>
                </a:lnTo>
                <a:lnTo>
                  <a:pt x="98526" y="44881"/>
                </a:lnTo>
                <a:lnTo>
                  <a:pt x="98526" y="59817"/>
                </a:lnTo>
                <a:lnTo>
                  <a:pt x="96278" y="65417"/>
                </a:lnTo>
                <a:lnTo>
                  <a:pt x="87287" y="72885"/>
                </a:lnTo>
                <a:lnTo>
                  <a:pt x="79933" y="74752"/>
                </a:lnTo>
                <a:lnTo>
                  <a:pt x="129278" y="74752"/>
                </a:lnTo>
                <a:lnTo>
                  <a:pt x="129644" y="74066"/>
                </a:lnTo>
                <a:lnTo>
                  <a:pt x="132537" y="63665"/>
                </a:lnTo>
                <a:lnTo>
                  <a:pt x="133502" y="51892"/>
                </a:lnTo>
                <a:lnTo>
                  <a:pt x="132537" y="40333"/>
                </a:lnTo>
                <a:lnTo>
                  <a:pt x="129644" y="30118"/>
                </a:lnTo>
                <a:lnTo>
                  <a:pt x="129551" y="29946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9670186" y="3686467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215" y="0"/>
                </a:lnTo>
              </a:path>
            </a:pathLst>
          </a:custGeom>
          <a:ln w="3048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9670186" y="3652177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061" y="0"/>
                </a:lnTo>
              </a:path>
            </a:pathLst>
          </a:custGeom>
          <a:ln w="3810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9670186" y="3617886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498" y="0"/>
                </a:lnTo>
              </a:path>
            </a:pathLst>
          </a:custGeom>
          <a:ln w="3048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9670186" y="3585502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061" y="0"/>
                </a:lnTo>
              </a:path>
            </a:pathLst>
          </a:custGeom>
          <a:ln w="34289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9670186" y="3553117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0700" y="0"/>
                </a:lnTo>
              </a:path>
            </a:pathLst>
          </a:custGeom>
          <a:ln w="3048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9807117" y="3538410"/>
            <a:ext cx="173990" cy="203835"/>
          </a:xfrm>
          <a:custGeom>
            <a:avLst/>
            <a:gdLst/>
            <a:ahLst/>
            <a:cxnLst/>
            <a:rect l="l" t="t" r="r" b="b"/>
            <a:pathLst>
              <a:path w="173990" h="203835">
                <a:moveTo>
                  <a:pt x="173507" y="132816"/>
                </a:moveTo>
                <a:lnTo>
                  <a:pt x="0" y="132816"/>
                </a:lnTo>
                <a:lnTo>
                  <a:pt x="0" y="203225"/>
                </a:lnTo>
                <a:lnTo>
                  <a:pt x="33147" y="203225"/>
                </a:lnTo>
                <a:lnTo>
                  <a:pt x="33147" y="163220"/>
                </a:lnTo>
                <a:lnTo>
                  <a:pt x="173507" y="163220"/>
                </a:lnTo>
                <a:lnTo>
                  <a:pt x="173507" y="132816"/>
                </a:lnTo>
                <a:close/>
              </a:path>
              <a:path w="173990" h="203835">
                <a:moveTo>
                  <a:pt x="173507" y="163220"/>
                </a:moveTo>
                <a:lnTo>
                  <a:pt x="140360" y="163220"/>
                </a:lnTo>
                <a:lnTo>
                  <a:pt x="140360" y="203225"/>
                </a:lnTo>
                <a:lnTo>
                  <a:pt x="173507" y="203225"/>
                </a:lnTo>
                <a:lnTo>
                  <a:pt x="173507" y="163220"/>
                </a:lnTo>
                <a:close/>
              </a:path>
              <a:path w="173990" h="203835">
                <a:moveTo>
                  <a:pt x="150190" y="0"/>
                </a:moveTo>
                <a:lnTo>
                  <a:pt x="36347" y="0"/>
                </a:lnTo>
                <a:lnTo>
                  <a:pt x="36347" y="35890"/>
                </a:lnTo>
                <a:lnTo>
                  <a:pt x="35132" y="65351"/>
                </a:lnTo>
                <a:lnTo>
                  <a:pt x="31489" y="91325"/>
                </a:lnTo>
                <a:lnTo>
                  <a:pt x="25417" y="113814"/>
                </a:lnTo>
                <a:lnTo>
                  <a:pt x="16916" y="132816"/>
                </a:lnTo>
                <a:lnTo>
                  <a:pt x="51435" y="132816"/>
                </a:lnTo>
                <a:lnTo>
                  <a:pt x="58635" y="115743"/>
                </a:lnTo>
                <a:lnTo>
                  <a:pt x="63779" y="95383"/>
                </a:lnTo>
                <a:lnTo>
                  <a:pt x="66865" y="71737"/>
                </a:lnTo>
                <a:lnTo>
                  <a:pt x="67894" y="44805"/>
                </a:lnTo>
                <a:lnTo>
                  <a:pt x="67894" y="30403"/>
                </a:lnTo>
                <a:lnTo>
                  <a:pt x="150190" y="30403"/>
                </a:lnTo>
                <a:lnTo>
                  <a:pt x="150190" y="0"/>
                </a:lnTo>
                <a:close/>
              </a:path>
              <a:path w="173990" h="203835">
                <a:moveTo>
                  <a:pt x="150190" y="30403"/>
                </a:moveTo>
                <a:lnTo>
                  <a:pt x="117043" y="30403"/>
                </a:lnTo>
                <a:lnTo>
                  <a:pt x="117043" y="132816"/>
                </a:lnTo>
                <a:lnTo>
                  <a:pt x="150190" y="132816"/>
                </a:lnTo>
                <a:lnTo>
                  <a:pt x="150190" y="30403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0005085" y="3538410"/>
            <a:ext cx="142875" cy="163830"/>
          </a:xfrm>
          <a:custGeom>
            <a:avLst/>
            <a:gdLst/>
            <a:ahLst/>
            <a:cxnLst/>
            <a:rect l="l" t="t" r="r" b="b"/>
            <a:pathLst>
              <a:path w="142875" h="163829">
                <a:moveTo>
                  <a:pt x="31775" y="0"/>
                </a:moveTo>
                <a:lnTo>
                  <a:pt x="0" y="0"/>
                </a:lnTo>
                <a:lnTo>
                  <a:pt x="0" y="163220"/>
                </a:lnTo>
                <a:lnTo>
                  <a:pt x="44348" y="163220"/>
                </a:lnTo>
                <a:lnTo>
                  <a:pt x="69861" y="113842"/>
                </a:lnTo>
                <a:lnTo>
                  <a:pt x="31775" y="113842"/>
                </a:lnTo>
                <a:lnTo>
                  <a:pt x="31775" y="0"/>
                </a:lnTo>
                <a:close/>
              </a:path>
              <a:path w="142875" h="163829">
                <a:moveTo>
                  <a:pt x="142417" y="46863"/>
                </a:moveTo>
                <a:lnTo>
                  <a:pt x="110413" y="46863"/>
                </a:lnTo>
                <a:lnTo>
                  <a:pt x="110413" y="163220"/>
                </a:lnTo>
                <a:lnTo>
                  <a:pt x="142417" y="163220"/>
                </a:lnTo>
                <a:lnTo>
                  <a:pt x="142417" y="46863"/>
                </a:lnTo>
                <a:close/>
              </a:path>
              <a:path w="142875" h="163829">
                <a:moveTo>
                  <a:pt x="142417" y="0"/>
                </a:moveTo>
                <a:lnTo>
                  <a:pt x="96469" y="0"/>
                </a:lnTo>
                <a:lnTo>
                  <a:pt x="37719" y="113842"/>
                </a:lnTo>
                <a:lnTo>
                  <a:pt x="69861" y="113842"/>
                </a:lnTo>
                <a:lnTo>
                  <a:pt x="104470" y="46863"/>
                </a:lnTo>
                <a:lnTo>
                  <a:pt x="142417" y="46863"/>
                </a:lnTo>
                <a:lnTo>
                  <a:pt x="142417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0237685" y="3568356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273"/>
                </a:lnTo>
              </a:path>
            </a:pathLst>
          </a:custGeom>
          <a:ln w="34061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0169906" y="355338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59" y="0"/>
                </a:lnTo>
              </a:path>
            </a:pathLst>
          </a:custGeom>
          <a:ln w="29946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0320325" y="3535438"/>
            <a:ext cx="159385" cy="169545"/>
          </a:xfrm>
          <a:custGeom>
            <a:avLst/>
            <a:gdLst/>
            <a:ahLst/>
            <a:cxnLst/>
            <a:rect l="l" t="t" r="r" b="b"/>
            <a:pathLst>
              <a:path w="159384" h="169545">
                <a:moveTo>
                  <a:pt x="79552" y="0"/>
                </a:moveTo>
                <a:lnTo>
                  <a:pt x="32425" y="13308"/>
                </a:lnTo>
                <a:lnTo>
                  <a:pt x="5229" y="50720"/>
                </a:lnTo>
                <a:lnTo>
                  <a:pt x="0" y="84581"/>
                </a:lnTo>
                <a:lnTo>
                  <a:pt x="1307" y="102362"/>
                </a:lnTo>
                <a:lnTo>
                  <a:pt x="20916" y="145503"/>
                </a:lnTo>
                <a:lnTo>
                  <a:pt x="61743" y="167685"/>
                </a:lnTo>
                <a:lnTo>
                  <a:pt x="79552" y="169164"/>
                </a:lnTo>
                <a:lnTo>
                  <a:pt x="97362" y="167685"/>
                </a:lnTo>
                <a:lnTo>
                  <a:pt x="113071" y="163248"/>
                </a:lnTo>
                <a:lnTo>
                  <a:pt x="126680" y="155855"/>
                </a:lnTo>
                <a:lnTo>
                  <a:pt x="138188" y="145503"/>
                </a:lnTo>
                <a:lnTo>
                  <a:pt x="143055" y="138760"/>
                </a:lnTo>
                <a:lnTo>
                  <a:pt x="79552" y="138760"/>
                </a:lnTo>
                <a:lnTo>
                  <a:pt x="69337" y="137810"/>
                </a:lnTo>
                <a:lnTo>
                  <a:pt x="37833" y="106213"/>
                </a:lnTo>
                <a:lnTo>
                  <a:pt x="34975" y="84581"/>
                </a:lnTo>
                <a:lnTo>
                  <a:pt x="35690" y="73230"/>
                </a:lnTo>
                <a:lnTo>
                  <a:pt x="52763" y="38954"/>
                </a:lnTo>
                <a:lnTo>
                  <a:pt x="79552" y="30403"/>
                </a:lnTo>
                <a:lnTo>
                  <a:pt x="143055" y="30403"/>
                </a:lnTo>
                <a:lnTo>
                  <a:pt x="138188" y="23660"/>
                </a:lnTo>
                <a:lnTo>
                  <a:pt x="126680" y="13308"/>
                </a:lnTo>
                <a:lnTo>
                  <a:pt x="113071" y="5915"/>
                </a:lnTo>
                <a:lnTo>
                  <a:pt x="97362" y="1478"/>
                </a:lnTo>
                <a:lnTo>
                  <a:pt x="79552" y="0"/>
                </a:lnTo>
                <a:close/>
              </a:path>
              <a:path w="159384" h="169545">
                <a:moveTo>
                  <a:pt x="143055" y="30403"/>
                </a:moveTo>
                <a:lnTo>
                  <a:pt x="79552" y="30403"/>
                </a:lnTo>
                <a:lnTo>
                  <a:pt x="89883" y="31353"/>
                </a:lnTo>
                <a:lnTo>
                  <a:pt x="98840" y="34175"/>
                </a:lnTo>
                <a:lnTo>
                  <a:pt x="123422" y="73137"/>
                </a:lnTo>
                <a:lnTo>
                  <a:pt x="124129" y="84581"/>
                </a:lnTo>
                <a:lnTo>
                  <a:pt x="123422" y="96026"/>
                </a:lnTo>
                <a:lnTo>
                  <a:pt x="106491" y="130273"/>
                </a:lnTo>
                <a:lnTo>
                  <a:pt x="79552" y="138760"/>
                </a:lnTo>
                <a:lnTo>
                  <a:pt x="143055" y="138760"/>
                </a:lnTo>
                <a:lnTo>
                  <a:pt x="147339" y="132823"/>
                </a:lnTo>
                <a:lnTo>
                  <a:pt x="153876" y="118443"/>
                </a:lnTo>
                <a:lnTo>
                  <a:pt x="157798" y="102362"/>
                </a:lnTo>
                <a:lnTo>
                  <a:pt x="159105" y="84581"/>
                </a:lnTo>
                <a:lnTo>
                  <a:pt x="157798" y="66801"/>
                </a:lnTo>
                <a:lnTo>
                  <a:pt x="153876" y="50720"/>
                </a:lnTo>
                <a:lnTo>
                  <a:pt x="147339" y="36340"/>
                </a:lnTo>
                <a:lnTo>
                  <a:pt x="143055" y="30403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0509605" y="3538410"/>
            <a:ext cx="164465" cy="163830"/>
          </a:xfrm>
          <a:custGeom>
            <a:avLst/>
            <a:gdLst/>
            <a:ahLst/>
            <a:cxnLst/>
            <a:rect l="l" t="t" r="r" b="b"/>
            <a:pathLst>
              <a:path w="164465" h="163829">
                <a:moveTo>
                  <a:pt x="52349" y="0"/>
                </a:moveTo>
                <a:lnTo>
                  <a:pt x="0" y="0"/>
                </a:lnTo>
                <a:lnTo>
                  <a:pt x="0" y="163220"/>
                </a:lnTo>
                <a:lnTo>
                  <a:pt x="31775" y="163220"/>
                </a:lnTo>
                <a:lnTo>
                  <a:pt x="31775" y="41605"/>
                </a:lnTo>
                <a:lnTo>
                  <a:pt x="69251" y="41605"/>
                </a:lnTo>
                <a:lnTo>
                  <a:pt x="52349" y="0"/>
                </a:lnTo>
                <a:close/>
              </a:path>
              <a:path w="164465" h="163829">
                <a:moveTo>
                  <a:pt x="164134" y="41605"/>
                </a:moveTo>
                <a:lnTo>
                  <a:pt x="132359" y="41605"/>
                </a:lnTo>
                <a:lnTo>
                  <a:pt x="132359" y="163220"/>
                </a:lnTo>
                <a:lnTo>
                  <a:pt x="164134" y="163220"/>
                </a:lnTo>
                <a:lnTo>
                  <a:pt x="164134" y="41605"/>
                </a:lnTo>
                <a:close/>
              </a:path>
              <a:path w="164465" h="163829">
                <a:moveTo>
                  <a:pt x="69251" y="41605"/>
                </a:moveTo>
                <a:lnTo>
                  <a:pt x="37719" y="41605"/>
                </a:lnTo>
                <a:lnTo>
                  <a:pt x="64922" y="107442"/>
                </a:lnTo>
                <a:lnTo>
                  <a:pt x="98983" y="107442"/>
                </a:lnTo>
                <a:lnTo>
                  <a:pt x="116319" y="65836"/>
                </a:lnTo>
                <a:lnTo>
                  <a:pt x="79095" y="65836"/>
                </a:lnTo>
                <a:lnTo>
                  <a:pt x="69251" y="41605"/>
                </a:lnTo>
                <a:close/>
              </a:path>
              <a:path w="164465" h="163829">
                <a:moveTo>
                  <a:pt x="164134" y="0"/>
                </a:moveTo>
                <a:lnTo>
                  <a:pt x="111556" y="0"/>
                </a:lnTo>
                <a:lnTo>
                  <a:pt x="85039" y="65836"/>
                </a:lnTo>
                <a:lnTo>
                  <a:pt x="116319" y="65836"/>
                </a:lnTo>
                <a:lnTo>
                  <a:pt x="126415" y="41605"/>
                </a:lnTo>
                <a:lnTo>
                  <a:pt x="164134" y="41605"/>
                </a:lnTo>
                <a:lnTo>
                  <a:pt x="164134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694716" y="3815016"/>
            <a:ext cx="146685" cy="169545"/>
          </a:xfrm>
          <a:custGeom>
            <a:avLst/>
            <a:gdLst/>
            <a:ahLst/>
            <a:cxnLst/>
            <a:rect l="l" t="t" r="r" b="b"/>
            <a:pathLst>
              <a:path w="146684" h="169545">
                <a:moveTo>
                  <a:pt x="78181" y="0"/>
                </a:moveTo>
                <a:lnTo>
                  <a:pt x="32189" y="13051"/>
                </a:lnTo>
                <a:lnTo>
                  <a:pt x="5200" y="50149"/>
                </a:lnTo>
                <a:lnTo>
                  <a:pt x="0" y="84582"/>
                </a:lnTo>
                <a:lnTo>
                  <a:pt x="1293" y="102734"/>
                </a:lnTo>
                <a:lnTo>
                  <a:pt x="20688" y="145961"/>
                </a:lnTo>
                <a:lnTo>
                  <a:pt x="60786" y="167713"/>
                </a:lnTo>
                <a:lnTo>
                  <a:pt x="78181" y="169164"/>
                </a:lnTo>
                <a:lnTo>
                  <a:pt x="91618" y="168221"/>
                </a:lnTo>
                <a:lnTo>
                  <a:pt x="132652" y="145918"/>
                </a:lnTo>
                <a:lnTo>
                  <a:pt x="137506" y="138760"/>
                </a:lnTo>
                <a:lnTo>
                  <a:pt x="78181" y="138760"/>
                </a:lnTo>
                <a:lnTo>
                  <a:pt x="68287" y="137810"/>
                </a:lnTo>
                <a:lnTo>
                  <a:pt x="37747" y="106213"/>
                </a:lnTo>
                <a:lnTo>
                  <a:pt x="34975" y="84582"/>
                </a:lnTo>
                <a:lnTo>
                  <a:pt x="35668" y="73230"/>
                </a:lnTo>
                <a:lnTo>
                  <a:pt x="59636" y="34204"/>
                </a:lnTo>
                <a:lnTo>
                  <a:pt x="78181" y="30403"/>
                </a:lnTo>
                <a:lnTo>
                  <a:pt x="137390" y="30403"/>
                </a:lnTo>
                <a:lnTo>
                  <a:pt x="137160" y="29918"/>
                </a:lnTo>
                <a:lnTo>
                  <a:pt x="102698" y="3457"/>
                </a:lnTo>
                <a:lnTo>
                  <a:pt x="90997" y="864"/>
                </a:lnTo>
                <a:lnTo>
                  <a:pt x="78181" y="0"/>
                </a:lnTo>
                <a:close/>
              </a:path>
              <a:path w="146684" h="169545">
                <a:moveTo>
                  <a:pt x="146304" y="114071"/>
                </a:moveTo>
                <a:lnTo>
                  <a:pt x="110871" y="114071"/>
                </a:lnTo>
                <a:lnTo>
                  <a:pt x="109194" y="121843"/>
                </a:lnTo>
                <a:lnTo>
                  <a:pt x="105498" y="127901"/>
                </a:lnTo>
                <a:lnTo>
                  <a:pt x="94068" y="136588"/>
                </a:lnTo>
                <a:lnTo>
                  <a:pt x="86868" y="138760"/>
                </a:lnTo>
                <a:lnTo>
                  <a:pt x="137506" y="138760"/>
                </a:lnTo>
                <a:lnTo>
                  <a:pt x="139017" y="136531"/>
                </a:lnTo>
                <a:lnTo>
                  <a:pt x="143567" y="125915"/>
                </a:lnTo>
                <a:lnTo>
                  <a:pt x="146304" y="114071"/>
                </a:lnTo>
                <a:close/>
              </a:path>
              <a:path w="146684" h="169545">
                <a:moveTo>
                  <a:pt x="137390" y="30403"/>
                </a:moveTo>
                <a:lnTo>
                  <a:pt x="78181" y="30403"/>
                </a:lnTo>
                <a:lnTo>
                  <a:pt x="89539" y="31661"/>
                </a:lnTo>
                <a:lnTo>
                  <a:pt x="98469" y="35433"/>
                </a:lnTo>
                <a:lnTo>
                  <a:pt x="104970" y="41719"/>
                </a:lnTo>
                <a:lnTo>
                  <a:pt x="109042" y="50520"/>
                </a:lnTo>
                <a:lnTo>
                  <a:pt x="144703" y="50520"/>
                </a:lnTo>
                <a:lnTo>
                  <a:pt x="141789" y="39654"/>
                </a:lnTo>
                <a:lnTo>
                  <a:pt x="137390" y="30403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951548" y="3848392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349"/>
                </a:lnTo>
              </a:path>
            </a:pathLst>
          </a:custGeom>
          <a:ln w="34061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934517" y="3833152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28" y="0"/>
                </a:lnTo>
              </a:path>
            </a:pathLst>
          </a:custGeom>
          <a:ln w="3048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072591" y="3815016"/>
            <a:ext cx="159385" cy="169545"/>
          </a:xfrm>
          <a:custGeom>
            <a:avLst/>
            <a:gdLst/>
            <a:ahLst/>
            <a:cxnLst/>
            <a:rect l="l" t="t" r="r" b="b"/>
            <a:pathLst>
              <a:path w="159384" h="169545">
                <a:moveTo>
                  <a:pt x="79552" y="0"/>
                </a:moveTo>
                <a:lnTo>
                  <a:pt x="32425" y="13308"/>
                </a:lnTo>
                <a:lnTo>
                  <a:pt x="5229" y="50720"/>
                </a:lnTo>
                <a:lnTo>
                  <a:pt x="0" y="84582"/>
                </a:lnTo>
                <a:lnTo>
                  <a:pt x="1307" y="102362"/>
                </a:lnTo>
                <a:lnTo>
                  <a:pt x="20916" y="145503"/>
                </a:lnTo>
                <a:lnTo>
                  <a:pt x="61743" y="167685"/>
                </a:lnTo>
                <a:lnTo>
                  <a:pt x="79552" y="169164"/>
                </a:lnTo>
                <a:lnTo>
                  <a:pt x="97362" y="167685"/>
                </a:lnTo>
                <a:lnTo>
                  <a:pt x="113071" y="163248"/>
                </a:lnTo>
                <a:lnTo>
                  <a:pt x="126680" y="155855"/>
                </a:lnTo>
                <a:lnTo>
                  <a:pt x="138188" y="145503"/>
                </a:lnTo>
                <a:lnTo>
                  <a:pt x="143055" y="138760"/>
                </a:lnTo>
                <a:lnTo>
                  <a:pt x="79552" y="138760"/>
                </a:lnTo>
                <a:lnTo>
                  <a:pt x="69337" y="137810"/>
                </a:lnTo>
                <a:lnTo>
                  <a:pt x="37833" y="106213"/>
                </a:lnTo>
                <a:lnTo>
                  <a:pt x="34975" y="84582"/>
                </a:lnTo>
                <a:lnTo>
                  <a:pt x="35690" y="73230"/>
                </a:lnTo>
                <a:lnTo>
                  <a:pt x="52763" y="38954"/>
                </a:lnTo>
                <a:lnTo>
                  <a:pt x="79552" y="30403"/>
                </a:lnTo>
                <a:lnTo>
                  <a:pt x="143055" y="30403"/>
                </a:lnTo>
                <a:lnTo>
                  <a:pt x="138188" y="23660"/>
                </a:lnTo>
                <a:lnTo>
                  <a:pt x="126680" y="13308"/>
                </a:lnTo>
                <a:lnTo>
                  <a:pt x="113071" y="5915"/>
                </a:lnTo>
                <a:lnTo>
                  <a:pt x="97362" y="1478"/>
                </a:lnTo>
                <a:lnTo>
                  <a:pt x="79552" y="0"/>
                </a:lnTo>
                <a:close/>
              </a:path>
              <a:path w="159384" h="169545">
                <a:moveTo>
                  <a:pt x="143055" y="30403"/>
                </a:moveTo>
                <a:lnTo>
                  <a:pt x="79552" y="30403"/>
                </a:lnTo>
                <a:lnTo>
                  <a:pt x="89883" y="31353"/>
                </a:lnTo>
                <a:lnTo>
                  <a:pt x="98840" y="34175"/>
                </a:lnTo>
                <a:lnTo>
                  <a:pt x="123422" y="73137"/>
                </a:lnTo>
                <a:lnTo>
                  <a:pt x="124129" y="84582"/>
                </a:lnTo>
                <a:lnTo>
                  <a:pt x="123422" y="96026"/>
                </a:lnTo>
                <a:lnTo>
                  <a:pt x="106491" y="130273"/>
                </a:lnTo>
                <a:lnTo>
                  <a:pt x="79552" y="138760"/>
                </a:lnTo>
                <a:lnTo>
                  <a:pt x="143055" y="138760"/>
                </a:lnTo>
                <a:lnTo>
                  <a:pt x="147339" y="132823"/>
                </a:lnTo>
                <a:lnTo>
                  <a:pt x="153876" y="118443"/>
                </a:lnTo>
                <a:lnTo>
                  <a:pt x="157798" y="102362"/>
                </a:lnTo>
                <a:lnTo>
                  <a:pt x="159105" y="84582"/>
                </a:lnTo>
                <a:lnTo>
                  <a:pt x="157798" y="66801"/>
                </a:lnTo>
                <a:lnTo>
                  <a:pt x="153876" y="50720"/>
                </a:lnTo>
                <a:lnTo>
                  <a:pt x="147339" y="36340"/>
                </a:lnTo>
                <a:lnTo>
                  <a:pt x="143055" y="30403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254100" y="3815016"/>
            <a:ext cx="146685" cy="169545"/>
          </a:xfrm>
          <a:custGeom>
            <a:avLst/>
            <a:gdLst/>
            <a:ahLst/>
            <a:cxnLst/>
            <a:rect l="l" t="t" r="r" b="b"/>
            <a:pathLst>
              <a:path w="146684" h="169545">
                <a:moveTo>
                  <a:pt x="78181" y="0"/>
                </a:moveTo>
                <a:lnTo>
                  <a:pt x="32189" y="13051"/>
                </a:lnTo>
                <a:lnTo>
                  <a:pt x="5200" y="50149"/>
                </a:lnTo>
                <a:lnTo>
                  <a:pt x="0" y="84582"/>
                </a:lnTo>
                <a:lnTo>
                  <a:pt x="1293" y="102734"/>
                </a:lnTo>
                <a:lnTo>
                  <a:pt x="20688" y="145961"/>
                </a:lnTo>
                <a:lnTo>
                  <a:pt x="60786" y="167713"/>
                </a:lnTo>
                <a:lnTo>
                  <a:pt x="78181" y="169164"/>
                </a:lnTo>
                <a:lnTo>
                  <a:pt x="91618" y="168221"/>
                </a:lnTo>
                <a:lnTo>
                  <a:pt x="132652" y="145918"/>
                </a:lnTo>
                <a:lnTo>
                  <a:pt x="137506" y="138760"/>
                </a:lnTo>
                <a:lnTo>
                  <a:pt x="78181" y="138760"/>
                </a:lnTo>
                <a:lnTo>
                  <a:pt x="68287" y="137810"/>
                </a:lnTo>
                <a:lnTo>
                  <a:pt x="37747" y="106213"/>
                </a:lnTo>
                <a:lnTo>
                  <a:pt x="34975" y="84582"/>
                </a:lnTo>
                <a:lnTo>
                  <a:pt x="35668" y="73230"/>
                </a:lnTo>
                <a:lnTo>
                  <a:pt x="59636" y="34204"/>
                </a:lnTo>
                <a:lnTo>
                  <a:pt x="78181" y="30403"/>
                </a:lnTo>
                <a:lnTo>
                  <a:pt x="137390" y="30403"/>
                </a:lnTo>
                <a:lnTo>
                  <a:pt x="137160" y="29918"/>
                </a:lnTo>
                <a:lnTo>
                  <a:pt x="102698" y="3457"/>
                </a:lnTo>
                <a:lnTo>
                  <a:pt x="90997" y="864"/>
                </a:lnTo>
                <a:lnTo>
                  <a:pt x="78181" y="0"/>
                </a:lnTo>
                <a:close/>
              </a:path>
              <a:path w="146684" h="169545">
                <a:moveTo>
                  <a:pt x="146304" y="114071"/>
                </a:moveTo>
                <a:lnTo>
                  <a:pt x="110871" y="114071"/>
                </a:lnTo>
                <a:lnTo>
                  <a:pt x="109194" y="121843"/>
                </a:lnTo>
                <a:lnTo>
                  <a:pt x="105498" y="127901"/>
                </a:lnTo>
                <a:lnTo>
                  <a:pt x="94068" y="136588"/>
                </a:lnTo>
                <a:lnTo>
                  <a:pt x="86868" y="138760"/>
                </a:lnTo>
                <a:lnTo>
                  <a:pt x="137506" y="138760"/>
                </a:lnTo>
                <a:lnTo>
                  <a:pt x="139017" y="136531"/>
                </a:lnTo>
                <a:lnTo>
                  <a:pt x="143567" y="125915"/>
                </a:lnTo>
                <a:lnTo>
                  <a:pt x="146304" y="114071"/>
                </a:lnTo>
                <a:close/>
              </a:path>
              <a:path w="146684" h="169545">
                <a:moveTo>
                  <a:pt x="137390" y="30403"/>
                </a:moveTo>
                <a:lnTo>
                  <a:pt x="78181" y="30403"/>
                </a:lnTo>
                <a:lnTo>
                  <a:pt x="89539" y="31661"/>
                </a:lnTo>
                <a:lnTo>
                  <a:pt x="98469" y="35433"/>
                </a:lnTo>
                <a:lnTo>
                  <a:pt x="104970" y="41719"/>
                </a:lnTo>
                <a:lnTo>
                  <a:pt x="109042" y="50520"/>
                </a:lnTo>
                <a:lnTo>
                  <a:pt x="144703" y="50520"/>
                </a:lnTo>
                <a:lnTo>
                  <a:pt x="141789" y="39654"/>
                </a:lnTo>
                <a:lnTo>
                  <a:pt x="137390" y="30403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447381" y="3848468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350"/>
                </a:lnTo>
              </a:path>
            </a:pathLst>
          </a:custGeom>
          <a:ln w="34061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430351" y="3833228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5">
                <a:moveTo>
                  <a:pt x="0" y="0"/>
                </a:moveTo>
                <a:lnTo>
                  <a:pt x="138531" y="0"/>
                </a:lnTo>
              </a:path>
            </a:pathLst>
          </a:custGeom>
          <a:ln w="3048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7551851" y="3848392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2816"/>
                </a:lnTo>
              </a:path>
            </a:pathLst>
          </a:custGeom>
          <a:ln w="34061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7598829" y="3815016"/>
            <a:ext cx="159385" cy="169545"/>
          </a:xfrm>
          <a:custGeom>
            <a:avLst/>
            <a:gdLst/>
            <a:ahLst/>
            <a:cxnLst/>
            <a:rect l="l" t="t" r="r" b="b"/>
            <a:pathLst>
              <a:path w="159384" h="169545">
                <a:moveTo>
                  <a:pt x="79552" y="0"/>
                </a:moveTo>
                <a:lnTo>
                  <a:pt x="32425" y="13308"/>
                </a:lnTo>
                <a:lnTo>
                  <a:pt x="5229" y="50720"/>
                </a:lnTo>
                <a:lnTo>
                  <a:pt x="0" y="84582"/>
                </a:lnTo>
                <a:lnTo>
                  <a:pt x="1307" y="102362"/>
                </a:lnTo>
                <a:lnTo>
                  <a:pt x="20916" y="145503"/>
                </a:lnTo>
                <a:lnTo>
                  <a:pt x="61743" y="167685"/>
                </a:lnTo>
                <a:lnTo>
                  <a:pt x="79552" y="169164"/>
                </a:lnTo>
                <a:lnTo>
                  <a:pt x="97362" y="167685"/>
                </a:lnTo>
                <a:lnTo>
                  <a:pt x="113071" y="163248"/>
                </a:lnTo>
                <a:lnTo>
                  <a:pt x="126680" y="155855"/>
                </a:lnTo>
                <a:lnTo>
                  <a:pt x="138188" y="145503"/>
                </a:lnTo>
                <a:lnTo>
                  <a:pt x="143055" y="138760"/>
                </a:lnTo>
                <a:lnTo>
                  <a:pt x="79552" y="138760"/>
                </a:lnTo>
                <a:lnTo>
                  <a:pt x="69337" y="137810"/>
                </a:lnTo>
                <a:lnTo>
                  <a:pt x="37833" y="106213"/>
                </a:lnTo>
                <a:lnTo>
                  <a:pt x="34975" y="84582"/>
                </a:lnTo>
                <a:lnTo>
                  <a:pt x="35690" y="73230"/>
                </a:lnTo>
                <a:lnTo>
                  <a:pt x="52763" y="38954"/>
                </a:lnTo>
                <a:lnTo>
                  <a:pt x="79552" y="30403"/>
                </a:lnTo>
                <a:lnTo>
                  <a:pt x="143055" y="30403"/>
                </a:lnTo>
                <a:lnTo>
                  <a:pt x="138188" y="23660"/>
                </a:lnTo>
                <a:lnTo>
                  <a:pt x="126680" y="13308"/>
                </a:lnTo>
                <a:lnTo>
                  <a:pt x="113071" y="5915"/>
                </a:lnTo>
                <a:lnTo>
                  <a:pt x="97362" y="1478"/>
                </a:lnTo>
                <a:lnTo>
                  <a:pt x="79552" y="0"/>
                </a:lnTo>
                <a:close/>
              </a:path>
              <a:path w="159384" h="169545">
                <a:moveTo>
                  <a:pt x="143055" y="30403"/>
                </a:moveTo>
                <a:lnTo>
                  <a:pt x="79552" y="30403"/>
                </a:lnTo>
                <a:lnTo>
                  <a:pt x="89883" y="31353"/>
                </a:lnTo>
                <a:lnTo>
                  <a:pt x="98840" y="34175"/>
                </a:lnTo>
                <a:lnTo>
                  <a:pt x="123422" y="73137"/>
                </a:lnTo>
                <a:lnTo>
                  <a:pt x="124129" y="84582"/>
                </a:lnTo>
                <a:lnTo>
                  <a:pt x="123422" y="96026"/>
                </a:lnTo>
                <a:lnTo>
                  <a:pt x="106491" y="130273"/>
                </a:lnTo>
                <a:lnTo>
                  <a:pt x="79552" y="138760"/>
                </a:lnTo>
                <a:lnTo>
                  <a:pt x="143055" y="138760"/>
                </a:lnTo>
                <a:lnTo>
                  <a:pt x="147339" y="132823"/>
                </a:lnTo>
                <a:lnTo>
                  <a:pt x="153876" y="118443"/>
                </a:lnTo>
                <a:lnTo>
                  <a:pt x="157798" y="102362"/>
                </a:lnTo>
                <a:lnTo>
                  <a:pt x="159105" y="84582"/>
                </a:lnTo>
                <a:lnTo>
                  <a:pt x="157798" y="66801"/>
                </a:lnTo>
                <a:lnTo>
                  <a:pt x="153876" y="50720"/>
                </a:lnTo>
                <a:lnTo>
                  <a:pt x="147339" y="36340"/>
                </a:lnTo>
                <a:lnTo>
                  <a:pt x="143055" y="30403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7772793" y="3817988"/>
            <a:ext cx="173990" cy="203835"/>
          </a:xfrm>
          <a:custGeom>
            <a:avLst/>
            <a:gdLst/>
            <a:ahLst/>
            <a:cxnLst/>
            <a:rect l="l" t="t" r="r" b="b"/>
            <a:pathLst>
              <a:path w="173990" h="203835">
                <a:moveTo>
                  <a:pt x="173507" y="132816"/>
                </a:moveTo>
                <a:lnTo>
                  <a:pt x="0" y="132816"/>
                </a:lnTo>
                <a:lnTo>
                  <a:pt x="0" y="203225"/>
                </a:lnTo>
                <a:lnTo>
                  <a:pt x="33147" y="203225"/>
                </a:lnTo>
                <a:lnTo>
                  <a:pt x="33147" y="163220"/>
                </a:lnTo>
                <a:lnTo>
                  <a:pt x="173507" y="163220"/>
                </a:lnTo>
                <a:lnTo>
                  <a:pt x="173507" y="132816"/>
                </a:lnTo>
                <a:close/>
              </a:path>
              <a:path w="173990" h="203835">
                <a:moveTo>
                  <a:pt x="173507" y="163220"/>
                </a:moveTo>
                <a:lnTo>
                  <a:pt x="140360" y="163220"/>
                </a:lnTo>
                <a:lnTo>
                  <a:pt x="140360" y="203225"/>
                </a:lnTo>
                <a:lnTo>
                  <a:pt x="173507" y="203225"/>
                </a:lnTo>
                <a:lnTo>
                  <a:pt x="173507" y="163220"/>
                </a:lnTo>
                <a:close/>
              </a:path>
              <a:path w="173990" h="203835">
                <a:moveTo>
                  <a:pt x="150190" y="0"/>
                </a:moveTo>
                <a:lnTo>
                  <a:pt x="36347" y="0"/>
                </a:lnTo>
                <a:lnTo>
                  <a:pt x="36347" y="35890"/>
                </a:lnTo>
                <a:lnTo>
                  <a:pt x="35132" y="65351"/>
                </a:lnTo>
                <a:lnTo>
                  <a:pt x="31489" y="91325"/>
                </a:lnTo>
                <a:lnTo>
                  <a:pt x="25417" y="113814"/>
                </a:lnTo>
                <a:lnTo>
                  <a:pt x="16916" y="132816"/>
                </a:lnTo>
                <a:lnTo>
                  <a:pt x="51435" y="132816"/>
                </a:lnTo>
                <a:lnTo>
                  <a:pt x="58635" y="115743"/>
                </a:lnTo>
                <a:lnTo>
                  <a:pt x="63779" y="95383"/>
                </a:lnTo>
                <a:lnTo>
                  <a:pt x="66865" y="71737"/>
                </a:lnTo>
                <a:lnTo>
                  <a:pt x="67894" y="44805"/>
                </a:lnTo>
                <a:lnTo>
                  <a:pt x="67894" y="30403"/>
                </a:lnTo>
                <a:lnTo>
                  <a:pt x="150190" y="30403"/>
                </a:lnTo>
                <a:lnTo>
                  <a:pt x="150190" y="0"/>
                </a:lnTo>
                <a:close/>
              </a:path>
              <a:path w="173990" h="203835">
                <a:moveTo>
                  <a:pt x="150190" y="30403"/>
                </a:moveTo>
                <a:lnTo>
                  <a:pt x="117043" y="30403"/>
                </a:lnTo>
                <a:lnTo>
                  <a:pt x="117043" y="132816"/>
                </a:lnTo>
                <a:lnTo>
                  <a:pt x="150190" y="132816"/>
                </a:lnTo>
                <a:lnTo>
                  <a:pt x="150190" y="30403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7955445" y="3817988"/>
            <a:ext cx="173990" cy="203835"/>
          </a:xfrm>
          <a:custGeom>
            <a:avLst/>
            <a:gdLst/>
            <a:ahLst/>
            <a:cxnLst/>
            <a:rect l="l" t="t" r="r" b="b"/>
            <a:pathLst>
              <a:path w="173990" h="203835">
                <a:moveTo>
                  <a:pt x="173520" y="132816"/>
                </a:moveTo>
                <a:lnTo>
                  <a:pt x="0" y="132816"/>
                </a:lnTo>
                <a:lnTo>
                  <a:pt x="0" y="203225"/>
                </a:lnTo>
                <a:lnTo>
                  <a:pt x="33147" y="203225"/>
                </a:lnTo>
                <a:lnTo>
                  <a:pt x="33147" y="163220"/>
                </a:lnTo>
                <a:lnTo>
                  <a:pt x="173520" y="163220"/>
                </a:lnTo>
                <a:lnTo>
                  <a:pt x="173520" y="132816"/>
                </a:lnTo>
                <a:close/>
              </a:path>
              <a:path w="173990" h="203835">
                <a:moveTo>
                  <a:pt x="173520" y="163220"/>
                </a:moveTo>
                <a:lnTo>
                  <a:pt x="140360" y="163220"/>
                </a:lnTo>
                <a:lnTo>
                  <a:pt x="140360" y="203225"/>
                </a:lnTo>
                <a:lnTo>
                  <a:pt x="173520" y="203225"/>
                </a:lnTo>
                <a:lnTo>
                  <a:pt x="173520" y="163220"/>
                </a:lnTo>
                <a:close/>
              </a:path>
              <a:path w="173990" h="203835">
                <a:moveTo>
                  <a:pt x="150190" y="0"/>
                </a:moveTo>
                <a:lnTo>
                  <a:pt x="36360" y="0"/>
                </a:lnTo>
                <a:lnTo>
                  <a:pt x="36360" y="35890"/>
                </a:lnTo>
                <a:lnTo>
                  <a:pt x="35143" y="65351"/>
                </a:lnTo>
                <a:lnTo>
                  <a:pt x="31496" y="91325"/>
                </a:lnTo>
                <a:lnTo>
                  <a:pt x="25419" y="113814"/>
                </a:lnTo>
                <a:lnTo>
                  <a:pt x="16916" y="132816"/>
                </a:lnTo>
                <a:lnTo>
                  <a:pt x="51435" y="132816"/>
                </a:lnTo>
                <a:lnTo>
                  <a:pt x="58635" y="115743"/>
                </a:lnTo>
                <a:lnTo>
                  <a:pt x="63779" y="95383"/>
                </a:lnTo>
                <a:lnTo>
                  <a:pt x="66865" y="71737"/>
                </a:lnTo>
                <a:lnTo>
                  <a:pt x="67894" y="44805"/>
                </a:lnTo>
                <a:lnTo>
                  <a:pt x="67894" y="30403"/>
                </a:lnTo>
                <a:lnTo>
                  <a:pt x="150190" y="30403"/>
                </a:lnTo>
                <a:lnTo>
                  <a:pt x="150190" y="0"/>
                </a:lnTo>
                <a:close/>
              </a:path>
              <a:path w="173990" h="203835">
                <a:moveTo>
                  <a:pt x="150190" y="30403"/>
                </a:moveTo>
                <a:lnTo>
                  <a:pt x="117043" y="30403"/>
                </a:lnTo>
                <a:lnTo>
                  <a:pt x="117043" y="132816"/>
                </a:lnTo>
                <a:lnTo>
                  <a:pt x="150190" y="132816"/>
                </a:lnTo>
                <a:lnTo>
                  <a:pt x="150190" y="30403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8153425" y="3966044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215" y="0"/>
                </a:lnTo>
              </a:path>
            </a:pathLst>
          </a:custGeom>
          <a:ln w="3048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8153425" y="3931754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061" y="0"/>
                </a:lnTo>
              </a:path>
            </a:pathLst>
          </a:custGeom>
          <a:ln w="3810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8153425" y="3897464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498" y="0"/>
                </a:lnTo>
              </a:path>
            </a:pathLst>
          </a:custGeom>
          <a:ln w="3048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8153425" y="3865079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061" y="0"/>
                </a:lnTo>
              </a:path>
            </a:pathLst>
          </a:custGeom>
          <a:ln w="34289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8153425" y="3832694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0700" y="0"/>
                </a:lnTo>
              </a:path>
            </a:pathLst>
          </a:custGeom>
          <a:ln w="3048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8305672" y="3817988"/>
            <a:ext cx="133985" cy="163830"/>
          </a:xfrm>
          <a:custGeom>
            <a:avLst/>
            <a:gdLst/>
            <a:ahLst/>
            <a:cxnLst/>
            <a:rect l="l" t="t" r="r" b="b"/>
            <a:pathLst>
              <a:path w="133984" h="163829">
                <a:moveTo>
                  <a:pt x="74523" y="0"/>
                </a:moveTo>
                <a:lnTo>
                  <a:pt x="0" y="0"/>
                </a:lnTo>
                <a:lnTo>
                  <a:pt x="0" y="163220"/>
                </a:lnTo>
                <a:lnTo>
                  <a:pt x="34061" y="163220"/>
                </a:lnTo>
                <a:lnTo>
                  <a:pt x="34061" y="104698"/>
                </a:lnTo>
                <a:lnTo>
                  <a:pt x="74523" y="104698"/>
                </a:lnTo>
                <a:lnTo>
                  <a:pt x="118059" y="90754"/>
                </a:lnTo>
                <a:lnTo>
                  <a:pt x="129271" y="74752"/>
                </a:lnTo>
                <a:lnTo>
                  <a:pt x="34061" y="74752"/>
                </a:lnTo>
                <a:lnTo>
                  <a:pt x="34061" y="29946"/>
                </a:lnTo>
                <a:lnTo>
                  <a:pt x="129545" y="29946"/>
                </a:lnTo>
                <a:lnTo>
                  <a:pt x="124812" y="21245"/>
                </a:lnTo>
                <a:lnTo>
                  <a:pt x="118059" y="13715"/>
                </a:lnTo>
                <a:lnTo>
                  <a:pt x="109552" y="7715"/>
                </a:lnTo>
                <a:lnTo>
                  <a:pt x="99463" y="3428"/>
                </a:lnTo>
                <a:lnTo>
                  <a:pt x="87787" y="857"/>
                </a:lnTo>
                <a:lnTo>
                  <a:pt x="74523" y="0"/>
                </a:lnTo>
                <a:close/>
              </a:path>
              <a:path w="133984" h="163829">
                <a:moveTo>
                  <a:pt x="129545" y="29946"/>
                </a:moveTo>
                <a:lnTo>
                  <a:pt x="79921" y="29946"/>
                </a:lnTo>
                <a:lnTo>
                  <a:pt x="87274" y="31813"/>
                </a:lnTo>
                <a:lnTo>
                  <a:pt x="96278" y="39281"/>
                </a:lnTo>
                <a:lnTo>
                  <a:pt x="98513" y="44881"/>
                </a:lnTo>
                <a:lnTo>
                  <a:pt x="98513" y="59816"/>
                </a:lnTo>
                <a:lnTo>
                  <a:pt x="96278" y="65417"/>
                </a:lnTo>
                <a:lnTo>
                  <a:pt x="87274" y="72885"/>
                </a:lnTo>
                <a:lnTo>
                  <a:pt x="79921" y="74752"/>
                </a:lnTo>
                <a:lnTo>
                  <a:pt x="129271" y="74752"/>
                </a:lnTo>
                <a:lnTo>
                  <a:pt x="129638" y="74066"/>
                </a:lnTo>
                <a:lnTo>
                  <a:pt x="132536" y="63665"/>
                </a:lnTo>
                <a:lnTo>
                  <a:pt x="133502" y="51892"/>
                </a:lnTo>
                <a:lnTo>
                  <a:pt x="132536" y="40333"/>
                </a:lnTo>
                <a:lnTo>
                  <a:pt x="129638" y="30118"/>
                </a:lnTo>
                <a:lnTo>
                  <a:pt x="129545" y="29946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8460435" y="3817988"/>
            <a:ext cx="226060" cy="163830"/>
          </a:xfrm>
          <a:custGeom>
            <a:avLst/>
            <a:gdLst/>
            <a:ahLst/>
            <a:cxnLst/>
            <a:rect l="l" t="t" r="r" b="b"/>
            <a:pathLst>
              <a:path w="226059" h="163829">
                <a:moveTo>
                  <a:pt x="36804" y="0"/>
                </a:moveTo>
                <a:lnTo>
                  <a:pt x="2057" y="0"/>
                </a:lnTo>
                <a:lnTo>
                  <a:pt x="34518" y="80467"/>
                </a:lnTo>
                <a:lnTo>
                  <a:pt x="0" y="163220"/>
                </a:lnTo>
                <a:lnTo>
                  <a:pt x="34747" y="163220"/>
                </a:lnTo>
                <a:lnTo>
                  <a:pt x="62407" y="95783"/>
                </a:lnTo>
                <a:lnTo>
                  <a:pt x="197498" y="95783"/>
                </a:lnTo>
                <a:lnTo>
                  <a:pt x="191109" y="80467"/>
                </a:lnTo>
                <a:lnTo>
                  <a:pt x="197380" y="64922"/>
                </a:lnTo>
                <a:lnTo>
                  <a:pt x="62407" y="64922"/>
                </a:lnTo>
                <a:lnTo>
                  <a:pt x="36804" y="0"/>
                </a:lnTo>
                <a:close/>
              </a:path>
              <a:path w="226059" h="163829">
                <a:moveTo>
                  <a:pt x="129387" y="95783"/>
                </a:moveTo>
                <a:lnTo>
                  <a:pt x="96240" y="95783"/>
                </a:lnTo>
                <a:lnTo>
                  <a:pt x="96240" y="163220"/>
                </a:lnTo>
                <a:lnTo>
                  <a:pt x="129387" y="163220"/>
                </a:lnTo>
                <a:lnTo>
                  <a:pt x="129387" y="95783"/>
                </a:lnTo>
                <a:close/>
              </a:path>
              <a:path w="226059" h="163829">
                <a:moveTo>
                  <a:pt x="197498" y="95783"/>
                </a:moveTo>
                <a:lnTo>
                  <a:pt x="163220" y="95783"/>
                </a:lnTo>
                <a:lnTo>
                  <a:pt x="190880" y="163220"/>
                </a:lnTo>
                <a:lnTo>
                  <a:pt x="225628" y="163220"/>
                </a:lnTo>
                <a:lnTo>
                  <a:pt x="197498" y="95783"/>
                </a:lnTo>
                <a:close/>
              </a:path>
              <a:path w="226059" h="163829">
                <a:moveTo>
                  <a:pt x="129387" y="0"/>
                </a:moveTo>
                <a:lnTo>
                  <a:pt x="96240" y="0"/>
                </a:lnTo>
                <a:lnTo>
                  <a:pt x="96240" y="64922"/>
                </a:lnTo>
                <a:lnTo>
                  <a:pt x="129387" y="64922"/>
                </a:lnTo>
                <a:lnTo>
                  <a:pt x="129387" y="0"/>
                </a:lnTo>
                <a:close/>
              </a:path>
              <a:path w="226059" h="163829">
                <a:moveTo>
                  <a:pt x="223570" y="0"/>
                </a:moveTo>
                <a:lnTo>
                  <a:pt x="188823" y="0"/>
                </a:lnTo>
                <a:lnTo>
                  <a:pt x="163220" y="64922"/>
                </a:lnTo>
                <a:lnTo>
                  <a:pt x="197380" y="64922"/>
                </a:lnTo>
                <a:lnTo>
                  <a:pt x="22357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8715323" y="3817988"/>
            <a:ext cx="140335" cy="163830"/>
          </a:xfrm>
          <a:custGeom>
            <a:avLst/>
            <a:gdLst/>
            <a:ahLst/>
            <a:cxnLst/>
            <a:rect l="l" t="t" r="r" b="b"/>
            <a:pathLst>
              <a:path w="140334" h="163829">
                <a:moveTo>
                  <a:pt x="34061" y="0"/>
                </a:moveTo>
                <a:lnTo>
                  <a:pt x="0" y="0"/>
                </a:lnTo>
                <a:lnTo>
                  <a:pt x="0" y="163220"/>
                </a:lnTo>
                <a:lnTo>
                  <a:pt x="34061" y="163220"/>
                </a:lnTo>
                <a:lnTo>
                  <a:pt x="34061" y="94640"/>
                </a:lnTo>
                <a:lnTo>
                  <a:pt x="108322" y="94640"/>
                </a:lnTo>
                <a:lnTo>
                  <a:pt x="101269" y="79324"/>
                </a:lnTo>
                <a:lnTo>
                  <a:pt x="108437" y="63779"/>
                </a:lnTo>
                <a:lnTo>
                  <a:pt x="34061" y="63779"/>
                </a:lnTo>
                <a:lnTo>
                  <a:pt x="34061" y="0"/>
                </a:lnTo>
                <a:close/>
              </a:path>
              <a:path w="140334" h="163829">
                <a:moveTo>
                  <a:pt x="108322" y="94640"/>
                </a:moveTo>
                <a:lnTo>
                  <a:pt x="72923" y="94640"/>
                </a:lnTo>
                <a:lnTo>
                  <a:pt x="104698" y="163220"/>
                </a:lnTo>
                <a:lnTo>
                  <a:pt x="139903" y="163220"/>
                </a:lnTo>
                <a:lnTo>
                  <a:pt x="108322" y="94640"/>
                </a:lnTo>
                <a:close/>
              </a:path>
              <a:path w="140334" h="163829">
                <a:moveTo>
                  <a:pt x="137845" y="0"/>
                </a:moveTo>
                <a:lnTo>
                  <a:pt x="102641" y="0"/>
                </a:lnTo>
                <a:lnTo>
                  <a:pt x="72694" y="63779"/>
                </a:lnTo>
                <a:lnTo>
                  <a:pt x="108437" y="63779"/>
                </a:lnTo>
                <a:lnTo>
                  <a:pt x="137845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8871229" y="3815016"/>
            <a:ext cx="159385" cy="169545"/>
          </a:xfrm>
          <a:custGeom>
            <a:avLst/>
            <a:gdLst/>
            <a:ahLst/>
            <a:cxnLst/>
            <a:rect l="l" t="t" r="r" b="b"/>
            <a:pathLst>
              <a:path w="159384" h="169545">
                <a:moveTo>
                  <a:pt x="79552" y="0"/>
                </a:moveTo>
                <a:lnTo>
                  <a:pt x="32425" y="13308"/>
                </a:lnTo>
                <a:lnTo>
                  <a:pt x="5229" y="50720"/>
                </a:lnTo>
                <a:lnTo>
                  <a:pt x="0" y="84582"/>
                </a:lnTo>
                <a:lnTo>
                  <a:pt x="1307" y="102362"/>
                </a:lnTo>
                <a:lnTo>
                  <a:pt x="20916" y="145503"/>
                </a:lnTo>
                <a:lnTo>
                  <a:pt x="61743" y="167685"/>
                </a:lnTo>
                <a:lnTo>
                  <a:pt x="79552" y="169164"/>
                </a:lnTo>
                <a:lnTo>
                  <a:pt x="97362" y="167685"/>
                </a:lnTo>
                <a:lnTo>
                  <a:pt x="113071" y="163248"/>
                </a:lnTo>
                <a:lnTo>
                  <a:pt x="126680" y="155855"/>
                </a:lnTo>
                <a:lnTo>
                  <a:pt x="138188" y="145503"/>
                </a:lnTo>
                <a:lnTo>
                  <a:pt x="143055" y="138760"/>
                </a:lnTo>
                <a:lnTo>
                  <a:pt x="79552" y="138760"/>
                </a:lnTo>
                <a:lnTo>
                  <a:pt x="69337" y="137810"/>
                </a:lnTo>
                <a:lnTo>
                  <a:pt x="37833" y="106213"/>
                </a:lnTo>
                <a:lnTo>
                  <a:pt x="34975" y="84582"/>
                </a:lnTo>
                <a:lnTo>
                  <a:pt x="35690" y="73230"/>
                </a:lnTo>
                <a:lnTo>
                  <a:pt x="52763" y="38954"/>
                </a:lnTo>
                <a:lnTo>
                  <a:pt x="79552" y="30403"/>
                </a:lnTo>
                <a:lnTo>
                  <a:pt x="143055" y="30403"/>
                </a:lnTo>
                <a:lnTo>
                  <a:pt x="138188" y="23660"/>
                </a:lnTo>
                <a:lnTo>
                  <a:pt x="126680" y="13308"/>
                </a:lnTo>
                <a:lnTo>
                  <a:pt x="113071" y="5915"/>
                </a:lnTo>
                <a:lnTo>
                  <a:pt x="97362" y="1478"/>
                </a:lnTo>
                <a:lnTo>
                  <a:pt x="79552" y="0"/>
                </a:lnTo>
                <a:close/>
              </a:path>
              <a:path w="159384" h="169545">
                <a:moveTo>
                  <a:pt x="143055" y="30403"/>
                </a:moveTo>
                <a:lnTo>
                  <a:pt x="79552" y="30403"/>
                </a:lnTo>
                <a:lnTo>
                  <a:pt x="89883" y="31353"/>
                </a:lnTo>
                <a:lnTo>
                  <a:pt x="98840" y="34175"/>
                </a:lnTo>
                <a:lnTo>
                  <a:pt x="123422" y="73137"/>
                </a:lnTo>
                <a:lnTo>
                  <a:pt x="124129" y="84582"/>
                </a:lnTo>
                <a:lnTo>
                  <a:pt x="123422" y="96026"/>
                </a:lnTo>
                <a:lnTo>
                  <a:pt x="106491" y="130273"/>
                </a:lnTo>
                <a:lnTo>
                  <a:pt x="79552" y="138760"/>
                </a:lnTo>
                <a:lnTo>
                  <a:pt x="143055" y="138760"/>
                </a:lnTo>
                <a:lnTo>
                  <a:pt x="147339" y="132823"/>
                </a:lnTo>
                <a:lnTo>
                  <a:pt x="153876" y="118443"/>
                </a:lnTo>
                <a:lnTo>
                  <a:pt x="157798" y="102362"/>
                </a:lnTo>
                <a:lnTo>
                  <a:pt x="159105" y="84582"/>
                </a:lnTo>
                <a:lnTo>
                  <a:pt x="157798" y="66801"/>
                </a:lnTo>
                <a:lnTo>
                  <a:pt x="153876" y="50720"/>
                </a:lnTo>
                <a:lnTo>
                  <a:pt x="147339" y="36340"/>
                </a:lnTo>
                <a:lnTo>
                  <a:pt x="143055" y="30403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9060510" y="3774554"/>
            <a:ext cx="142875" cy="207010"/>
          </a:xfrm>
          <a:custGeom>
            <a:avLst/>
            <a:gdLst/>
            <a:ahLst/>
            <a:cxnLst/>
            <a:rect l="l" t="t" r="r" b="b"/>
            <a:pathLst>
              <a:path w="142875" h="207010">
                <a:moveTo>
                  <a:pt x="31775" y="43433"/>
                </a:moveTo>
                <a:lnTo>
                  <a:pt x="0" y="43433"/>
                </a:lnTo>
                <a:lnTo>
                  <a:pt x="0" y="206654"/>
                </a:lnTo>
                <a:lnTo>
                  <a:pt x="44348" y="206654"/>
                </a:lnTo>
                <a:lnTo>
                  <a:pt x="69861" y="157276"/>
                </a:lnTo>
                <a:lnTo>
                  <a:pt x="31775" y="157276"/>
                </a:lnTo>
                <a:lnTo>
                  <a:pt x="31775" y="43433"/>
                </a:lnTo>
                <a:close/>
              </a:path>
              <a:path w="142875" h="207010">
                <a:moveTo>
                  <a:pt x="142417" y="90296"/>
                </a:moveTo>
                <a:lnTo>
                  <a:pt x="110413" y="90296"/>
                </a:lnTo>
                <a:lnTo>
                  <a:pt x="110413" y="206654"/>
                </a:lnTo>
                <a:lnTo>
                  <a:pt x="142417" y="206654"/>
                </a:lnTo>
                <a:lnTo>
                  <a:pt x="142417" y="90296"/>
                </a:lnTo>
                <a:close/>
              </a:path>
              <a:path w="142875" h="207010">
                <a:moveTo>
                  <a:pt x="142417" y="43433"/>
                </a:moveTo>
                <a:lnTo>
                  <a:pt x="96469" y="43433"/>
                </a:lnTo>
                <a:lnTo>
                  <a:pt x="37719" y="157276"/>
                </a:lnTo>
                <a:lnTo>
                  <a:pt x="69861" y="157276"/>
                </a:lnTo>
                <a:lnTo>
                  <a:pt x="104470" y="90296"/>
                </a:lnTo>
                <a:lnTo>
                  <a:pt x="142417" y="90296"/>
                </a:lnTo>
                <a:lnTo>
                  <a:pt x="142417" y="43433"/>
                </a:lnTo>
                <a:close/>
              </a:path>
              <a:path w="142875" h="207010">
                <a:moveTo>
                  <a:pt x="53035" y="0"/>
                </a:moveTo>
                <a:lnTo>
                  <a:pt x="27889" y="0"/>
                </a:lnTo>
                <a:lnTo>
                  <a:pt x="29196" y="7879"/>
                </a:lnTo>
                <a:lnTo>
                  <a:pt x="61986" y="34625"/>
                </a:lnTo>
                <a:lnTo>
                  <a:pt x="71094" y="35204"/>
                </a:lnTo>
                <a:lnTo>
                  <a:pt x="80202" y="34625"/>
                </a:lnTo>
                <a:lnTo>
                  <a:pt x="110683" y="14173"/>
                </a:lnTo>
                <a:lnTo>
                  <a:pt x="65760" y="14173"/>
                </a:lnTo>
                <a:lnTo>
                  <a:pt x="61531" y="12877"/>
                </a:lnTo>
                <a:lnTo>
                  <a:pt x="55283" y="7696"/>
                </a:lnTo>
                <a:lnTo>
                  <a:pt x="53492" y="4267"/>
                </a:lnTo>
                <a:lnTo>
                  <a:pt x="53035" y="0"/>
                </a:lnTo>
                <a:close/>
              </a:path>
              <a:path w="142875" h="207010">
                <a:moveTo>
                  <a:pt x="114300" y="0"/>
                </a:moveTo>
                <a:lnTo>
                  <a:pt x="89154" y="0"/>
                </a:lnTo>
                <a:lnTo>
                  <a:pt x="88544" y="4267"/>
                </a:lnTo>
                <a:lnTo>
                  <a:pt x="86715" y="7696"/>
                </a:lnTo>
                <a:lnTo>
                  <a:pt x="80619" y="12877"/>
                </a:lnTo>
                <a:lnTo>
                  <a:pt x="76428" y="14173"/>
                </a:lnTo>
                <a:lnTo>
                  <a:pt x="110683" y="14173"/>
                </a:lnTo>
                <a:lnTo>
                  <a:pt x="112992" y="7879"/>
                </a:lnTo>
                <a:lnTo>
                  <a:pt x="11430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9296425" y="3815016"/>
            <a:ext cx="159385" cy="169545"/>
          </a:xfrm>
          <a:custGeom>
            <a:avLst/>
            <a:gdLst/>
            <a:ahLst/>
            <a:cxnLst/>
            <a:rect l="l" t="t" r="r" b="b"/>
            <a:pathLst>
              <a:path w="159384" h="169545">
                <a:moveTo>
                  <a:pt x="79552" y="0"/>
                </a:moveTo>
                <a:lnTo>
                  <a:pt x="32425" y="13308"/>
                </a:lnTo>
                <a:lnTo>
                  <a:pt x="5229" y="50720"/>
                </a:lnTo>
                <a:lnTo>
                  <a:pt x="0" y="84582"/>
                </a:lnTo>
                <a:lnTo>
                  <a:pt x="1307" y="102362"/>
                </a:lnTo>
                <a:lnTo>
                  <a:pt x="20916" y="145503"/>
                </a:lnTo>
                <a:lnTo>
                  <a:pt x="61743" y="167685"/>
                </a:lnTo>
                <a:lnTo>
                  <a:pt x="79552" y="169164"/>
                </a:lnTo>
                <a:lnTo>
                  <a:pt x="97362" y="167685"/>
                </a:lnTo>
                <a:lnTo>
                  <a:pt x="113071" y="163248"/>
                </a:lnTo>
                <a:lnTo>
                  <a:pt x="126680" y="155855"/>
                </a:lnTo>
                <a:lnTo>
                  <a:pt x="138188" y="145503"/>
                </a:lnTo>
                <a:lnTo>
                  <a:pt x="143055" y="138760"/>
                </a:lnTo>
                <a:lnTo>
                  <a:pt x="79552" y="138760"/>
                </a:lnTo>
                <a:lnTo>
                  <a:pt x="69337" y="137810"/>
                </a:lnTo>
                <a:lnTo>
                  <a:pt x="37833" y="106213"/>
                </a:lnTo>
                <a:lnTo>
                  <a:pt x="34975" y="84582"/>
                </a:lnTo>
                <a:lnTo>
                  <a:pt x="35690" y="73230"/>
                </a:lnTo>
                <a:lnTo>
                  <a:pt x="52763" y="38954"/>
                </a:lnTo>
                <a:lnTo>
                  <a:pt x="79552" y="30403"/>
                </a:lnTo>
                <a:lnTo>
                  <a:pt x="143055" y="30403"/>
                </a:lnTo>
                <a:lnTo>
                  <a:pt x="138188" y="23660"/>
                </a:lnTo>
                <a:lnTo>
                  <a:pt x="126680" y="13308"/>
                </a:lnTo>
                <a:lnTo>
                  <a:pt x="113071" y="5915"/>
                </a:lnTo>
                <a:lnTo>
                  <a:pt x="97362" y="1478"/>
                </a:lnTo>
                <a:lnTo>
                  <a:pt x="79552" y="0"/>
                </a:lnTo>
                <a:close/>
              </a:path>
              <a:path w="159384" h="169545">
                <a:moveTo>
                  <a:pt x="143055" y="30403"/>
                </a:moveTo>
                <a:lnTo>
                  <a:pt x="79552" y="30403"/>
                </a:lnTo>
                <a:lnTo>
                  <a:pt x="89883" y="31353"/>
                </a:lnTo>
                <a:lnTo>
                  <a:pt x="98840" y="34175"/>
                </a:lnTo>
                <a:lnTo>
                  <a:pt x="123422" y="73137"/>
                </a:lnTo>
                <a:lnTo>
                  <a:pt x="124129" y="84582"/>
                </a:lnTo>
                <a:lnTo>
                  <a:pt x="123422" y="96026"/>
                </a:lnTo>
                <a:lnTo>
                  <a:pt x="106491" y="130273"/>
                </a:lnTo>
                <a:lnTo>
                  <a:pt x="79552" y="138760"/>
                </a:lnTo>
                <a:lnTo>
                  <a:pt x="143055" y="138760"/>
                </a:lnTo>
                <a:lnTo>
                  <a:pt x="147339" y="132823"/>
                </a:lnTo>
                <a:lnTo>
                  <a:pt x="153876" y="118443"/>
                </a:lnTo>
                <a:lnTo>
                  <a:pt x="157798" y="102362"/>
                </a:lnTo>
                <a:lnTo>
                  <a:pt x="159105" y="84582"/>
                </a:lnTo>
                <a:lnTo>
                  <a:pt x="157798" y="66801"/>
                </a:lnTo>
                <a:lnTo>
                  <a:pt x="153876" y="50720"/>
                </a:lnTo>
                <a:lnTo>
                  <a:pt x="147339" y="36340"/>
                </a:lnTo>
                <a:lnTo>
                  <a:pt x="143055" y="30403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9538169" y="3847934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273"/>
                </a:lnTo>
              </a:path>
            </a:pathLst>
          </a:custGeom>
          <a:ln w="34061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9470390" y="3832961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59" y="0"/>
                </a:lnTo>
              </a:path>
            </a:pathLst>
          </a:custGeom>
          <a:ln w="29946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695402" y="4150143"/>
            <a:ext cx="127000" cy="89535"/>
          </a:xfrm>
          <a:custGeom>
            <a:avLst/>
            <a:gdLst/>
            <a:ahLst/>
            <a:cxnLst/>
            <a:rect l="l" t="t" r="r" b="b"/>
            <a:pathLst>
              <a:path w="127000" h="89535">
                <a:moveTo>
                  <a:pt x="68580" y="0"/>
                </a:moveTo>
                <a:lnTo>
                  <a:pt x="34061" y="0"/>
                </a:lnTo>
                <a:lnTo>
                  <a:pt x="0" y="35204"/>
                </a:lnTo>
                <a:lnTo>
                  <a:pt x="0" y="53949"/>
                </a:lnTo>
                <a:lnTo>
                  <a:pt x="34061" y="89382"/>
                </a:lnTo>
                <a:lnTo>
                  <a:pt x="68580" y="89382"/>
                </a:lnTo>
                <a:lnTo>
                  <a:pt x="29489" y="47548"/>
                </a:lnTo>
                <a:lnTo>
                  <a:pt x="29489" y="41605"/>
                </a:lnTo>
                <a:lnTo>
                  <a:pt x="68580" y="0"/>
                </a:lnTo>
                <a:close/>
              </a:path>
              <a:path w="127000" h="89535">
                <a:moveTo>
                  <a:pt x="126415" y="0"/>
                </a:moveTo>
                <a:lnTo>
                  <a:pt x="91897" y="0"/>
                </a:lnTo>
                <a:lnTo>
                  <a:pt x="57835" y="35204"/>
                </a:lnTo>
                <a:lnTo>
                  <a:pt x="57835" y="53949"/>
                </a:lnTo>
                <a:lnTo>
                  <a:pt x="91897" y="89382"/>
                </a:lnTo>
                <a:lnTo>
                  <a:pt x="126415" y="89382"/>
                </a:lnTo>
                <a:lnTo>
                  <a:pt x="87325" y="47548"/>
                </a:lnTo>
                <a:lnTo>
                  <a:pt x="87325" y="41605"/>
                </a:lnTo>
                <a:lnTo>
                  <a:pt x="126415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844906" y="4094594"/>
            <a:ext cx="146685" cy="169545"/>
          </a:xfrm>
          <a:custGeom>
            <a:avLst/>
            <a:gdLst/>
            <a:ahLst/>
            <a:cxnLst/>
            <a:rect l="l" t="t" r="r" b="b"/>
            <a:pathLst>
              <a:path w="146684" h="169545">
                <a:moveTo>
                  <a:pt x="78181" y="0"/>
                </a:moveTo>
                <a:lnTo>
                  <a:pt x="32189" y="13051"/>
                </a:lnTo>
                <a:lnTo>
                  <a:pt x="5200" y="50153"/>
                </a:lnTo>
                <a:lnTo>
                  <a:pt x="0" y="84581"/>
                </a:lnTo>
                <a:lnTo>
                  <a:pt x="1293" y="102734"/>
                </a:lnTo>
                <a:lnTo>
                  <a:pt x="20688" y="145961"/>
                </a:lnTo>
                <a:lnTo>
                  <a:pt x="60786" y="167724"/>
                </a:lnTo>
                <a:lnTo>
                  <a:pt x="78181" y="169176"/>
                </a:lnTo>
                <a:lnTo>
                  <a:pt x="91618" y="168231"/>
                </a:lnTo>
                <a:lnTo>
                  <a:pt x="132652" y="145918"/>
                </a:lnTo>
                <a:lnTo>
                  <a:pt x="137506" y="138760"/>
                </a:lnTo>
                <a:lnTo>
                  <a:pt x="78181" y="138760"/>
                </a:lnTo>
                <a:lnTo>
                  <a:pt x="68287" y="137810"/>
                </a:lnTo>
                <a:lnTo>
                  <a:pt x="37747" y="106213"/>
                </a:lnTo>
                <a:lnTo>
                  <a:pt x="34975" y="84581"/>
                </a:lnTo>
                <a:lnTo>
                  <a:pt x="35668" y="73230"/>
                </a:lnTo>
                <a:lnTo>
                  <a:pt x="59636" y="34209"/>
                </a:lnTo>
                <a:lnTo>
                  <a:pt x="78181" y="30403"/>
                </a:lnTo>
                <a:lnTo>
                  <a:pt x="137390" y="30403"/>
                </a:lnTo>
                <a:lnTo>
                  <a:pt x="137160" y="29918"/>
                </a:lnTo>
                <a:lnTo>
                  <a:pt x="102698" y="3457"/>
                </a:lnTo>
                <a:lnTo>
                  <a:pt x="90997" y="864"/>
                </a:lnTo>
                <a:lnTo>
                  <a:pt x="78181" y="0"/>
                </a:lnTo>
                <a:close/>
              </a:path>
              <a:path w="146684" h="169545">
                <a:moveTo>
                  <a:pt x="146304" y="114071"/>
                </a:moveTo>
                <a:lnTo>
                  <a:pt x="110871" y="114071"/>
                </a:lnTo>
                <a:lnTo>
                  <a:pt x="109194" y="121843"/>
                </a:lnTo>
                <a:lnTo>
                  <a:pt x="105498" y="127901"/>
                </a:lnTo>
                <a:lnTo>
                  <a:pt x="94068" y="136588"/>
                </a:lnTo>
                <a:lnTo>
                  <a:pt x="86868" y="138760"/>
                </a:lnTo>
                <a:lnTo>
                  <a:pt x="137506" y="138760"/>
                </a:lnTo>
                <a:lnTo>
                  <a:pt x="139017" y="136531"/>
                </a:lnTo>
                <a:lnTo>
                  <a:pt x="143567" y="125915"/>
                </a:lnTo>
                <a:lnTo>
                  <a:pt x="146304" y="114071"/>
                </a:lnTo>
                <a:close/>
              </a:path>
              <a:path w="146684" h="169545">
                <a:moveTo>
                  <a:pt x="137390" y="30403"/>
                </a:moveTo>
                <a:lnTo>
                  <a:pt x="78181" y="30403"/>
                </a:lnTo>
                <a:lnTo>
                  <a:pt x="89539" y="31661"/>
                </a:lnTo>
                <a:lnTo>
                  <a:pt x="98469" y="35433"/>
                </a:lnTo>
                <a:lnTo>
                  <a:pt x="104970" y="41719"/>
                </a:lnTo>
                <a:lnTo>
                  <a:pt x="109042" y="50520"/>
                </a:lnTo>
                <a:lnTo>
                  <a:pt x="144703" y="50520"/>
                </a:lnTo>
                <a:lnTo>
                  <a:pt x="141789" y="39654"/>
                </a:lnTo>
                <a:lnTo>
                  <a:pt x="137390" y="30403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7021156" y="4097566"/>
            <a:ext cx="133985" cy="163830"/>
          </a:xfrm>
          <a:custGeom>
            <a:avLst/>
            <a:gdLst/>
            <a:ahLst/>
            <a:cxnLst/>
            <a:rect l="l" t="t" r="r" b="b"/>
            <a:pathLst>
              <a:path w="133984" h="163829">
                <a:moveTo>
                  <a:pt x="119557" y="0"/>
                </a:moveTo>
                <a:lnTo>
                  <a:pt x="0" y="0"/>
                </a:lnTo>
                <a:lnTo>
                  <a:pt x="0" y="163220"/>
                </a:lnTo>
                <a:lnTo>
                  <a:pt x="77038" y="163220"/>
                </a:lnTo>
                <a:lnTo>
                  <a:pt x="89868" y="162377"/>
                </a:lnTo>
                <a:lnTo>
                  <a:pt x="125601" y="142332"/>
                </a:lnTo>
                <a:lnTo>
                  <a:pt x="130340" y="133273"/>
                </a:lnTo>
                <a:lnTo>
                  <a:pt x="34061" y="133273"/>
                </a:lnTo>
                <a:lnTo>
                  <a:pt x="34061" y="90068"/>
                </a:lnTo>
                <a:lnTo>
                  <a:pt x="129801" y="90068"/>
                </a:lnTo>
                <a:lnTo>
                  <a:pt x="125601" y="82217"/>
                </a:lnTo>
                <a:lnTo>
                  <a:pt x="89868" y="62329"/>
                </a:lnTo>
                <a:lnTo>
                  <a:pt x="77038" y="61493"/>
                </a:lnTo>
                <a:lnTo>
                  <a:pt x="34061" y="61493"/>
                </a:lnTo>
                <a:lnTo>
                  <a:pt x="34061" y="30403"/>
                </a:lnTo>
                <a:lnTo>
                  <a:pt x="119557" y="30403"/>
                </a:lnTo>
                <a:lnTo>
                  <a:pt x="119557" y="0"/>
                </a:lnTo>
                <a:close/>
              </a:path>
              <a:path w="133984" h="163829">
                <a:moveTo>
                  <a:pt x="129801" y="90068"/>
                </a:moveTo>
                <a:lnTo>
                  <a:pt x="80848" y="90068"/>
                </a:lnTo>
                <a:lnTo>
                  <a:pt x="88125" y="91859"/>
                </a:lnTo>
                <a:lnTo>
                  <a:pt x="96812" y="99021"/>
                </a:lnTo>
                <a:lnTo>
                  <a:pt x="98983" y="104470"/>
                </a:lnTo>
                <a:lnTo>
                  <a:pt x="98983" y="119252"/>
                </a:lnTo>
                <a:lnTo>
                  <a:pt x="96812" y="124701"/>
                </a:lnTo>
                <a:lnTo>
                  <a:pt x="88125" y="131559"/>
                </a:lnTo>
                <a:lnTo>
                  <a:pt x="80848" y="133273"/>
                </a:lnTo>
                <a:lnTo>
                  <a:pt x="130340" y="133273"/>
                </a:lnTo>
                <a:lnTo>
                  <a:pt x="133030" y="123586"/>
                </a:lnTo>
                <a:lnTo>
                  <a:pt x="133959" y="112242"/>
                </a:lnTo>
                <a:lnTo>
                  <a:pt x="133030" y="100905"/>
                </a:lnTo>
                <a:lnTo>
                  <a:pt x="130244" y="90897"/>
                </a:lnTo>
                <a:lnTo>
                  <a:pt x="129801" y="90068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7185062" y="4245622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215" y="0"/>
                </a:lnTo>
              </a:path>
            </a:pathLst>
          </a:custGeom>
          <a:ln w="3048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7185062" y="4211332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061" y="0"/>
                </a:lnTo>
              </a:path>
            </a:pathLst>
          </a:custGeom>
          <a:ln w="3810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7185062" y="4177042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498" y="0"/>
                </a:lnTo>
              </a:path>
            </a:pathLst>
          </a:custGeom>
          <a:ln w="3048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7185062" y="4144657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061" y="0"/>
                </a:lnTo>
              </a:path>
            </a:pathLst>
          </a:custGeom>
          <a:ln w="34289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7185062" y="4112272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0700" y="0"/>
                </a:lnTo>
              </a:path>
            </a:pathLst>
          </a:custGeom>
          <a:ln w="3048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7337311" y="4097566"/>
            <a:ext cx="133985" cy="163830"/>
          </a:xfrm>
          <a:custGeom>
            <a:avLst/>
            <a:gdLst/>
            <a:ahLst/>
            <a:cxnLst/>
            <a:rect l="l" t="t" r="r" b="b"/>
            <a:pathLst>
              <a:path w="133984" h="163829">
                <a:moveTo>
                  <a:pt x="74523" y="0"/>
                </a:moveTo>
                <a:lnTo>
                  <a:pt x="0" y="0"/>
                </a:lnTo>
                <a:lnTo>
                  <a:pt x="0" y="163220"/>
                </a:lnTo>
                <a:lnTo>
                  <a:pt x="34061" y="163220"/>
                </a:lnTo>
                <a:lnTo>
                  <a:pt x="34061" y="104698"/>
                </a:lnTo>
                <a:lnTo>
                  <a:pt x="74523" y="104698"/>
                </a:lnTo>
                <a:lnTo>
                  <a:pt x="118071" y="90754"/>
                </a:lnTo>
                <a:lnTo>
                  <a:pt x="129278" y="74752"/>
                </a:lnTo>
                <a:lnTo>
                  <a:pt x="34061" y="74752"/>
                </a:lnTo>
                <a:lnTo>
                  <a:pt x="34061" y="29946"/>
                </a:lnTo>
                <a:lnTo>
                  <a:pt x="129551" y="29946"/>
                </a:lnTo>
                <a:lnTo>
                  <a:pt x="124822" y="21245"/>
                </a:lnTo>
                <a:lnTo>
                  <a:pt x="118071" y="13715"/>
                </a:lnTo>
                <a:lnTo>
                  <a:pt x="109563" y="7715"/>
                </a:lnTo>
                <a:lnTo>
                  <a:pt x="99469" y="3428"/>
                </a:lnTo>
                <a:lnTo>
                  <a:pt x="87789" y="857"/>
                </a:lnTo>
                <a:lnTo>
                  <a:pt x="74523" y="0"/>
                </a:lnTo>
                <a:close/>
              </a:path>
              <a:path w="133984" h="163829">
                <a:moveTo>
                  <a:pt x="129551" y="29946"/>
                </a:moveTo>
                <a:lnTo>
                  <a:pt x="79933" y="29946"/>
                </a:lnTo>
                <a:lnTo>
                  <a:pt x="87287" y="31813"/>
                </a:lnTo>
                <a:lnTo>
                  <a:pt x="96278" y="39281"/>
                </a:lnTo>
                <a:lnTo>
                  <a:pt x="98526" y="44881"/>
                </a:lnTo>
                <a:lnTo>
                  <a:pt x="98526" y="59816"/>
                </a:lnTo>
                <a:lnTo>
                  <a:pt x="96278" y="65430"/>
                </a:lnTo>
                <a:lnTo>
                  <a:pt x="87287" y="72885"/>
                </a:lnTo>
                <a:lnTo>
                  <a:pt x="79933" y="74752"/>
                </a:lnTo>
                <a:lnTo>
                  <a:pt x="129278" y="74752"/>
                </a:lnTo>
                <a:lnTo>
                  <a:pt x="129644" y="74066"/>
                </a:lnTo>
                <a:lnTo>
                  <a:pt x="132537" y="63665"/>
                </a:lnTo>
                <a:lnTo>
                  <a:pt x="133502" y="51892"/>
                </a:lnTo>
                <a:lnTo>
                  <a:pt x="132537" y="40333"/>
                </a:lnTo>
                <a:lnTo>
                  <a:pt x="129644" y="30118"/>
                </a:lnTo>
                <a:lnTo>
                  <a:pt x="129551" y="29946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500759" y="4097566"/>
            <a:ext cx="133985" cy="163830"/>
          </a:xfrm>
          <a:custGeom>
            <a:avLst/>
            <a:gdLst/>
            <a:ahLst/>
            <a:cxnLst/>
            <a:rect l="l" t="t" r="r" b="b"/>
            <a:pathLst>
              <a:path w="133984" h="163829">
                <a:moveTo>
                  <a:pt x="119557" y="0"/>
                </a:moveTo>
                <a:lnTo>
                  <a:pt x="0" y="0"/>
                </a:lnTo>
                <a:lnTo>
                  <a:pt x="0" y="163220"/>
                </a:lnTo>
                <a:lnTo>
                  <a:pt x="77038" y="163220"/>
                </a:lnTo>
                <a:lnTo>
                  <a:pt x="89868" y="162377"/>
                </a:lnTo>
                <a:lnTo>
                  <a:pt x="125601" y="142332"/>
                </a:lnTo>
                <a:lnTo>
                  <a:pt x="130340" y="133273"/>
                </a:lnTo>
                <a:lnTo>
                  <a:pt x="34061" y="133273"/>
                </a:lnTo>
                <a:lnTo>
                  <a:pt x="34061" y="90068"/>
                </a:lnTo>
                <a:lnTo>
                  <a:pt x="129801" y="90068"/>
                </a:lnTo>
                <a:lnTo>
                  <a:pt x="125601" y="82217"/>
                </a:lnTo>
                <a:lnTo>
                  <a:pt x="89868" y="62329"/>
                </a:lnTo>
                <a:lnTo>
                  <a:pt x="77038" y="61493"/>
                </a:lnTo>
                <a:lnTo>
                  <a:pt x="34061" y="61493"/>
                </a:lnTo>
                <a:lnTo>
                  <a:pt x="34061" y="30403"/>
                </a:lnTo>
                <a:lnTo>
                  <a:pt x="119557" y="30403"/>
                </a:lnTo>
                <a:lnTo>
                  <a:pt x="119557" y="0"/>
                </a:lnTo>
                <a:close/>
              </a:path>
              <a:path w="133984" h="163829">
                <a:moveTo>
                  <a:pt x="129801" y="90068"/>
                </a:moveTo>
                <a:lnTo>
                  <a:pt x="80848" y="90068"/>
                </a:lnTo>
                <a:lnTo>
                  <a:pt x="88125" y="91859"/>
                </a:lnTo>
                <a:lnTo>
                  <a:pt x="96812" y="99021"/>
                </a:lnTo>
                <a:lnTo>
                  <a:pt x="98983" y="104470"/>
                </a:lnTo>
                <a:lnTo>
                  <a:pt x="98983" y="119252"/>
                </a:lnTo>
                <a:lnTo>
                  <a:pt x="96812" y="124701"/>
                </a:lnTo>
                <a:lnTo>
                  <a:pt x="88125" y="131559"/>
                </a:lnTo>
                <a:lnTo>
                  <a:pt x="80848" y="133273"/>
                </a:lnTo>
                <a:lnTo>
                  <a:pt x="130340" y="133273"/>
                </a:lnTo>
                <a:lnTo>
                  <a:pt x="133030" y="123586"/>
                </a:lnTo>
                <a:lnTo>
                  <a:pt x="133959" y="112242"/>
                </a:lnTo>
                <a:lnTo>
                  <a:pt x="133030" y="100905"/>
                </a:lnTo>
                <a:lnTo>
                  <a:pt x="130244" y="90897"/>
                </a:lnTo>
                <a:lnTo>
                  <a:pt x="129801" y="90068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7649806" y="4097566"/>
            <a:ext cx="156845" cy="163830"/>
          </a:xfrm>
          <a:custGeom>
            <a:avLst/>
            <a:gdLst/>
            <a:ahLst/>
            <a:cxnLst/>
            <a:rect l="l" t="t" r="r" b="b"/>
            <a:pathLst>
              <a:path w="156845" h="163829">
                <a:moveTo>
                  <a:pt x="104698" y="0"/>
                </a:moveTo>
                <a:lnTo>
                  <a:pt x="51904" y="0"/>
                </a:lnTo>
                <a:lnTo>
                  <a:pt x="0" y="163220"/>
                </a:lnTo>
                <a:lnTo>
                  <a:pt x="33616" y="163220"/>
                </a:lnTo>
                <a:lnTo>
                  <a:pt x="46875" y="119100"/>
                </a:lnTo>
                <a:lnTo>
                  <a:pt x="142730" y="119100"/>
                </a:lnTo>
                <a:lnTo>
                  <a:pt x="133241" y="89382"/>
                </a:lnTo>
                <a:lnTo>
                  <a:pt x="55562" y="89382"/>
                </a:lnTo>
                <a:lnTo>
                  <a:pt x="72707" y="32689"/>
                </a:lnTo>
                <a:lnTo>
                  <a:pt x="115137" y="32689"/>
                </a:lnTo>
                <a:lnTo>
                  <a:pt x="104698" y="0"/>
                </a:lnTo>
                <a:close/>
              </a:path>
              <a:path w="156845" h="163829">
                <a:moveTo>
                  <a:pt x="142730" y="119100"/>
                </a:moveTo>
                <a:lnTo>
                  <a:pt x="109054" y="119100"/>
                </a:lnTo>
                <a:lnTo>
                  <a:pt x="122313" y="163220"/>
                </a:lnTo>
                <a:lnTo>
                  <a:pt x="156819" y="163220"/>
                </a:lnTo>
                <a:lnTo>
                  <a:pt x="142730" y="119100"/>
                </a:lnTo>
                <a:close/>
              </a:path>
              <a:path w="156845" h="163829">
                <a:moveTo>
                  <a:pt x="115137" y="32689"/>
                </a:moveTo>
                <a:lnTo>
                  <a:pt x="82753" y="32689"/>
                </a:lnTo>
                <a:lnTo>
                  <a:pt x="99910" y="89382"/>
                </a:lnTo>
                <a:lnTo>
                  <a:pt x="133241" y="89382"/>
                </a:lnTo>
                <a:lnTo>
                  <a:pt x="115137" y="32689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7846752" y="4192816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79"/>
                </a:lnTo>
              </a:path>
            </a:pathLst>
          </a:custGeom>
          <a:ln w="34048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829727" y="4176941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360" y="0"/>
                </a:lnTo>
              </a:path>
            </a:pathLst>
          </a:custGeom>
          <a:ln w="3175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7846752" y="4097566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499"/>
                </a:lnTo>
              </a:path>
            </a:pathLst>
          </a:custGeom>
          <a:ln w="34048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7953057" y="4192435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351"/>
                </a:lnTo>
              </a:path>
            </a:pathLst>
          </a:custGeom>
          <a:ln w="34061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7953057" y="4097566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3550"/>
                </a:lnTo>
              </a:path>
            </a:pathLst>
          </a:custGeom>
          <a:ln w="34061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8007807" y="4097566"/>
            <a:ext cx="140335" cy="163830"/>
          </a:xfrm>
          <a:custGeom>
            <a:avLst/>
            <a:gdLst/>
            <a:ahLst/>
            <a:cxnLst/>
            <a:rect l="l" t="t" r="r" b="b"/>
            <a:pathLst>
              <a:path w="140334" h="163829">
                <a:moveTo>
                  <a:pt x="34061" y="0"/>
                </a:moveTo>
                <a:lnTo>
                  <a:pt x="0" y="0"/>
                </a:lnTo>
                <a:lnTo>
                  <a:pt x="0" y="163220"/>
                </a:lnTo>
                <a:lnTo>
                  <a:pt x="34061" y="163220"/>
                </a:lnTo>
                <a:lnTo>
                  <a:pt x="34061" y="94640"/>
                </a:lnTo>
                <a:lnTo>
                  <a:pt x="108322" y="94640"/>
                </a:lnTo>
                <a:lnTo>
                  <a:pt x="101269" y="79324"/>
                </a:lnTo>
                <a:lnTo>
                  <a:pt x="108437" y="63779"/>
                </a:lnTo>
                <a:lnTo>
                  <a:pt x="34061" y="63779"/>
                </a:lnTo>
                <a:lnTo>
                  <a:pt x="34061" y="0"/>
                </a:lnTo>
                <a:close/>
              </a:path>
              <a:path w="140334" h="163829">
                <a:moveTo>
                  <a:pt x="108322" y="94640"/>
                </a:moveTo>
                <a:lnTo>
                  <a:pt x="72923" y="94640"/>
                </a:lnTo>
                <a:lnTo>
                  <a:pt x="104698" y="163220"/>
                </a:lnTo>
                <a:lnTo>
                  <a:pt x="139903" y="163220"/>
                </a:lnTo>
                <a:lnTo>
                  <a:pt x="108322" y="94640"/>
                </a:lnTo>
                <a:close/>
              </a:path>
              <a:path w="140334" h="163829">
                <a:moveTo>
                  <a:pt x="137845" y="0"/>
                </a:moveTo>
                <a:lnTo>
                  <a:pt x="102641" y="0"/>
                </a:lnTo>
                <a:lnTo>
                  <a:pt x="72694" y="63779"/>
                </a:lnTo>
                <a:lnTo>
                  <a:pt x="108437" y="63779"/>
                </a:lnTo>
                <a:lnTo>
                  <a:pt x="137845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8156626" y="4097566"/>
            <a:ext cx="156845" cy="163830"/>
          </a:xfrm>
          <a:custGeom>
            <a:avLst/>
            <a:gdLst/>
            <a:ahLst/>
            <a:cxnLst/>
            <a:rect l="l" t="t" r="r" b="b"/>
            <a:pathLst>
              <a:path w="156845" h="163829">
                <a:moveTo>
                  <a:pt x="104698" y="0"/>
                </a:moveTo>
                <a:lnTo>
                  <a:pt x="51892" y="0"/>
                </a:lnTo>
                <a:lnTo>
                  <a:pt x="0" y="163220"/>
                </a:lnTo>
                <a:lnTo>
                  <a:pt x="33604" y="163220"/>
                </a:lnTo>
                <a:lnTo>
                  <a:pt x="46862" y="119100"/>
                </a:lnTo>
                <a:lnTo>
                  <a:pt x="142730" y="119100"/>
                </a:lnTo>
                <a:lnTo>
                  <a:pt x="133241" y="89382"/>
                </a:lnTo>
                <a:lnTo>
                  <a:pt x="55549" y="89382"/>
                </a:lnTo>
                <a:lnTo>
                  <a:pt x="72694" y="32689"/>
                </a:lnTo>
                <a:lnTo>
                  <a:pt x="115137" y="32689"/>
                </a:lnTo>
                <a:lnTo>
                  <a:pt x="104698" y="0"/>
                </a:lnTo>
                <a:close/>
              </a:path>
              <a:path w="156845" h="163829">
                <a:moveTo>
                  <a:pt x="142730" y="119100"/>
                </a:moveTo>
                <a:lnTo>
                  <a:pt x="109042" y="119100"/>
                </a:lnTo>
                <a:lnTo>
                  <a:pt x="122300" y="163220"/>
                </a:lnTo>
                <a:lnTo>
                  <a:pt x="156819" y="163220"/>
                </a:lnTo>
                <a:lnTo>
                  <a:pt x="142730" y="119100"/>
                </a:lnTo>
                <a:close/>
              </a:path>
              <a:path w="156845" h="163829">
                <a:moveTo>
                  <a:pt x="115137" y="32689"/>
                </a:moveTo>
                <a:lnTo>
                  <a:pt x="82753" y="32689"/>
                </a:lnTo>
                <a:lnTo>
                  <a:pt x="99898" y="89382"/>
                </a:lnTo>
                <a:lnTo>
                  <a:pt x="133241" y="89382"/>
                </a:lnTo>
                <a:lnTo>
                  <a:pt x="115137" y="32689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8329447" y="4150143"/>
            <a:ext cx="127000" cy="89535"/>
          </a:xfrm>
          <a:custGeom>
            <a:avLst/>
            <a:gdLst/>
            <a:ahLst/>
            <a:cxnLst/>
            <a:rect l="l" t="t" r="r" b="b"/>
            <a:pathLst>
              <a:path w="127000" h="89535">
                <a:moveTo>
                  <a:pt x="34518" y="0"/>
                </a:moveTo>
                <a:lnTo>
                  <a:pt x="0" y="0"/>
                </a:lnTo>
                <a:lnTo>
                  <a:pt x="39090" y="41605"/>
                </a:lnTo>
                <a:lnTo>
                  <a:pt x="39090" y="47548"/>
                </a:lnTo>
                <a:lnTo>
                  <a:pt x="0" y="89382"/>
                </a:lnTo>
                <a:lnTo>
                  <a:pt x="34518" y="89382"/>
                </a:lnTo>
                <a:lnTo>
                  <a:pt x="68579" y="53949"/>
                </a:lnTo>
                <a:lnTo>
                  <a:pt x="68579" y="35204"/>
                </a:lnTo>
                <a:lnTo>
                  <a:pt x="34518" y="0"/>
                </a:lnTo>
                <a:close/>
              </a:path>
              <a:path w="127000" h="89535">
                <a:moveTo>
                  <a:pt x="92354" y="0"/>
                </a:moveTo>
                <a:lnTo>
                  <a:pt x="57835" y="0"/>
                </a:lnTo>
                <a:lnTo>
                  <a:pt x="96926" y="41605"/>
                </a:lnTo>
                <a:lnTo>
                  <a:pt x="96926" y="47548"/>
                </a:lnTo>
                <a:lnTo>
                  <a:pt x="57835" y="89382"/>
                </a:lnTo>
                <a:lnTo>
                  <a:pt x="92354" y="89382"/>
                </a:lnTo>
                <a:lnTo>
                  <a:pt x="126415" y="53949"/>
                </a:lnTo>
                <a:lnTo>
                  <a:pt x="126415" y="35204"/>
                </a:lnTo>
                <a:lnTo>
                  <a:pt x="92354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8483524" y="424341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04" y="0"/>
                </a:lnTo>
              </a:path>
            </a:pathLst>
          </a:custGeom>
          <a:ln w="34747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8629370" y="4116616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205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8619083" y="4107091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759" y="0"/>
                </a:lnTo>
              </a:path>
            </a:pathLst>
          </a:custGeom>
          <a:ln w="190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8739555" y="4116311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475"/>
                </a:lnTo>
              </a:path>
            </a:pathLst>
          </a:custGeom>
          <a:ln w="205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8789390" y="4142600"/>
            <a:ext cx="110489" cy="164465"/>
          </a:xfrm>
          <a:custGeom>
            <a:avLst/>
            <a:gdLst/>
            <a:ahLst/>
            <a:cxnLst/>
            <a:rect l="l" t="t" r="r" b="b"/>
            <a:pathLst>
              <a:path w="110490" h="164464">
                <a:moveTo>
                  <a:pt x="18745" y="2971"/>
                </a:moveTo>
                <a:lnTo>
                  <a:pt x="0" y="2971"/>
                </a:lnTo>
                <a:lnTo>
                  <a:pt x="0" y="163906"/>
                </a:lnTo>
                <a:lnTo>
                  <a:pt x="19430" y="163906"/>
                </a:lnTo>
                <a:lnTo>
                  <a:pt x="19430" y="105841"/>
                </a:lnTo>
                <a:lnTo>
                  <a:pt x="94982" y="105841"/>
                </a:lnTo>
                <a:lnTo>
                  <a:pt x="96583" y="104241"/>
                </a:lnTo>
                <a:lnTo>
                  <a:pt x="55321" y="104241"/>
                </a:lnTo>
                <a:lnTo>
                  <a:pt x="46855" y="103455"/>
                </a:lnTo>
                <a:lnTo>
                  <a:pt x="19766" y="69465"/>
                </a:lnTo>
                <a:lnTo>
                  <a:pt x="19202" y="60579"/>
                </a:lnTo>
                <a:lnTo>
                  <a:pt x="19766" y="51692"/>
                </a:lnTo>
                <a:lnTo>
                  <a:pt x="46855" y="17702"/>
                </a:lnTo>
                <a:lnTo>
                  <a:pt x="55321" y="16916"/>
                </a:lnTo>
                <a:lnTo>
                  <a:pt x="96357" y="16916"/>
                </a:lnTo>
                <a:lnTo>
                  <a:pt x="94777" y="15316"/>
                </a:lnTo>
                <a:lnTo>
                  <a:pt x="18745" y="15316"/>
                </a:lnTo>
                <a:lnTo>
                  <a:pt x="18745" y="2971"/>
                </a:lnTo>
                <a:close/>
              </a:path>
              <a:path w="110490" h="164464">
                <a:moveTo>
                  <a:pt x="94982" y="105841"/>
                </a:moveTo>
                <a:lnTo>
                  <a:pt x="24460" y="105841"/>
                </a:lnTo>
                <a:lnTo>
                  <a:pt x="30946" y="112544"/>
                </a:lnTo>
                <a:lnTo>
                  <a:pt x="38976" y="117335"/>
                </a:lnTo>
                <a:lnTo>
                  <a:pt x="48548" y="120211"/>
                </a:lnTo>
                <a:lnTo>
                  <a:pt x="59664" y="121170"/>
                </a:lnTo>
                <a:lnTo>
                  <a:pt x="70715" y="120111"/>
                </a:lnTo>
                <a:lnTo>
                  <a:pt x="80552" y="116935"/>
                </a:lnTo>
                <a:lnTo>
                  <a:pt x="89175" y="111644"/>
                </a:lnTo>
                <a:lnTo>
                  <a:pt x="94982" y="105841"/>
                </a:lnTo>
                <a:close/>
              </a:path>
              <a:path w="110490" h="164464">
                <a:moveTo>
                  <a:pt x="96357" y="16916"/>
                </a:moveTo>
                <a:lnTo>
                  <a:pt x="55321" y="16916"/>
                </a:lnTo>
                <a:lnTo>
                  <a:pt x="63300" y="17666"/>
                </a:lnTo>
                <a:lnTo>
                  <a:pt x="70323" y="19916"/>
                </a:lnTo>
                <a:lnTo>
                  <a:pt x="90754" y="60579"/>
                </a:lnTo>
                <a:lnTo>
                  <a:pt x="90175" y="69930"/>
                </a:lnTo>
                <a:lnTo>
                  <a:pt x="63300" y="103491"/>
                </a:lnTo>
                <a:lnTo>
                  <a:pt x="55321" y="104241"/>
                </a:lnTo>
                <a:lnTo>
                  <a:pt x="96583" y="104241"/>
                </a:lnTo>
                <a:lnTo>
                  <a:pt x="102534" y="95169"/>
                </a:lnTo>
                <a:lnTo>
                  <a:pt x="106784" y="84867"/>
                </a:lnTo>
                <a:lnTo>
                  <a:pt x="109335" y="73337"/>
                </a:lnTo>
                <a:lnTo>
                  <a:pt x="110185" y="60579"/>
                </a:lnTo>
                <a:lnTo>
                  <a:pt x="109335" y="48006"/>
                </a:lnTo>
                <a:lnTo>
                  <a:pt x="106784" y="36576"/>
                </a:lnTo>
                <a:lnTo>
                  <a:pt x="102534" y="26289"/>
                </a:lnTo>
                <a:lnTo>
                  <a:pt x="96583" y="17145"/>
                </a:lnTo>
                <a:lnTo>
                  <a:pt x="96357" y="16916"/>
                </a:lnTo>
                <a:close/>
              </a:path>
              <a:path w="110490" h="164464">
                <a:moveTo>
                  <a:pt x="59664" y="0"/>
                </a:moveTo>
                <a:lnTo>
                  <a:pt x="48591" y="957"/>
                </a:lnTo>
                <a:lnTo>
                  <a:pt x="38919" y="3829"/>
                </a:lnTo>
                <a:lnTo>
                  <a:pt x="30646" y="8615"/>
                </a:lnTo>
                <a:lnTo>
                  <a:pt x="23774" y="15316"/>
                </a:lnTo>
                <a:lnTo>
                  <a:pt x="94777" y="15316"/>
                </a:lnTo>
                <a:lnTo>
                  <a:pt x="89175" y="9644"/>
                </a:lnTo>
                <a:lnTo>
                  <a:pt x="80552" y="4286"/>
                </a:lnTo>
                <a:lnTo>
                  <a:pt x="70715" y="1071"/>
                </a:lnTo>
                <a:lnTo>
                  <a:pt x="5966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8922893" y="4142600"/>
            <a:ext cx="107314" cy="121285"/>
          </a:xfrm>
          <a:custGeom>
            <a:avLst/>
            <a:gdLst/>
            <a:ahLst/>
            <a:cxnLst/>
            <a:rect l="l" t="t" r="r" b="b"/>
            <a:pathLst>
              <a:path w="107315" h="121285">
                <a:moveTo>
                  <a:pt x="55549" y="0"/>
                </a:moveTo>
                <a:lnTo>
                  <a:pt x="14858" y="16230"/>
                </a:lnTo>
                <a:lnTo>
                  <a:pt x="0" y="59435"/>
                </a:lnTo>
                <a:lnTo>
                  <a:pt x="928" y="72509"/>
                </a:lnTo>
                <a:lnTo>
                  <a:pt x="23002" y="111515"/>
                </a:lnTo>
                <a:lnTo>
                  <a:pt x="56006" y="121170"/>
                </a:lnTo>
                <a:lnTo>
                  <a:pt x="65801" y="120568"/>
                </a:lnTo>
                <a:lnTo>
                  <a:pt x="96643" y="104241"/>
                </a:lnTo>
                <a:lnTo>
                  <a:pt x="56006" y="104241"/>
                </a:lnTo>
                <a:lnTo>
                  <a:pt x="47720" y="103521"/>
                </a:lnTo>
                <a:lnTo>
                  <a:pt x="19988" y="70173"/>
                </a:lnTo>
                <a:lnTo>
                  <a:pt x="19202" y="60350"/>
                </a:lnTo>
                <a:lnTo>
                  <a:pt x="106984" y="60350"/>
                </a:lnTo>
                <a:lnTo>
                  <a:pt x="106984" y="53720"/>
                </a:lnTo>
                <a:lnTo>
                  <a:pt x="106084" y="44119"/>
                </a:lnTo>
                <a:lnTo>
                  <a:pt x="20345" y="44119"/>
                </a:lnTo>
                <a:lnTo>
                  <a:pt x="21716" y="36194"/>
                </a:lnTo>
                <a:lnTo>
                  <a:pt x="25374" y="29679"/>
                </a:lnTo>
                <a:lnTo>
                  <a:pt x="37261" y="19481"/>
                </a:lnTo>
                <a:lnTo>
                  <a:pt x="45186" y="16916"/>
                </a:lnTo>
                <a:lnTo>
                  <a:pt x="94327" y="16916"/>
                </a:lnTo>
                <a:lnTo>
                  <a:pt x="93268" y="15430"/>
                </a:lnTo>
                <a:lnTo>
                  <a:pt x="85939" y="8679"/>
                </a:lnTo>
                <a:lnTo>
                  <a:pt x="77209" y="3857"/>
                </a:lnTo>
                <a:lnTo>
                  <a:pt x="67079" y="964"/>
                </a:lnTo>
                <a:lnTo>
                  <a:pt x="55549" y="0"/>
                </a:lnTo>
                <a:close/>
              </a:path>
              <a:path w="107315" h="121285">
                <a:moveTo>
                  <a:pt x="104927" y="86410"/>
                </a:moveTo>
                <a:lnTo>
                  <a:pt x="85267" y="86410"/>
                </a:lnTo>
                <a:lnTo>
                  <a:pt x="81381" y="94211"/>
                </a:lnTo>
                <a:lnTo>
                  <a:pt x="75209" y="99783"/>
                </a:lnTo>
                <a:lnTo>
                  <a:pt x="66751" y="103127"/>
                </a:lnTo>
                <a:lnTo>
                  <a:pt x="56006" y="104241"/>
                </a:lnTo>
                <a:lnTo>
                  <a:pt x="96643" y="104241"/>
                </a:lnTo>
                <a:lnTo>
                  <a:pt x="99526" y="100469"/>
                </a:lnTo>
                <a:lnTo>
                  <a:pt x="102834" y="93811"/>
                </a:lnTo>
                <a:lnTo>
                  <a:pt x="104927" y="86410"/>
                </a:lnTo>
                <a:close/>
              </a:path>
              <a:path w="107315" h="121285">
                <a:moveTo>
                  <a:pt x="94327" y="16916"/>
                </a:moveTo>
                <a:lnTo>
                  <a:pt x="64388" y="16916"/>
                </a:lnTo>
                <a:lnTo>
                  <a:pt x="71856" y="19507"/>
                </a:lnTo>
                <a:lnTo>
                  <a:pt x="83134" y="29870"/>
                </a:lnTo>
                <a:lnTo>
                  <a:pt x="86258" y="36347"/>
                </a:lnTo>
                <a:lnTo>
                  <a:pt x="86867" y="44119"/>
                </a:lnTo>
                <a:lnTo>
                  <a:pt x="106084" y="44119"/>
                </a:lnTo>
                <a:lnTo>
                  <a:pt x="105956" y="42755"/>
                </a:lnTo>
                <a:lnTo>
                  <a:pt x="103327" y="32718"/>
                </a:lnTo>
                <a:lnTo>
                  <a:pt x="99098" y="23610"/>
                </a:lnTo>
                <a:lnTo>
                  <a:pt x="94327" y="169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9060053" y="4145572"/>
            <a:ext cx="102870" cy="115570"/>
          </a:xfrm>
          <a:custGeom>
            <a:avLst/>
            <a:gdLst/>
            <a:ahLst/>
            <a:cxnLst/>
            <a:rect l="l" t="t" r="r" b="b"/>
            <a:pathLst>
              <a:path w="102870" h="115570">
                <a:moveTo>
                  <a:pt x="18973" y="0"/>
                </a:moveTo>
                <a:lnTo>
                  <a:pt x="0" y="0"/>
                </a:lnTo>
                <a:lnTo>
                  <a:pt x="0" y="115214"/>
                </a:lnTo>
                <a:lnTo>
                  <a:pt x="27431" y="115214"/>
                </a:lnTo>
                <a:lnTo>
                  <a:pt x="42466" y="89154"/>
                </a:lnTo>
                <a:lnTo>
                  <a:pt x="18973" y="89154"/>
                </a:lnTo>
                <a:lnTo>
                  <a:pt x="18973" y="0"/>
                </a:lnTo>
                <a:close/>
              </a:path>
              <a:path w="102870" h="115570">
                <a:moveTo>
                  <a:pt x="102869" y="26060"/>
                </a:moveTo>
                <a:lnTo>
                  <a:pt x="83896" y="26060"/>
                </a:lnTo>
                <a:lnTo>
                  <a:pt x="83896" y="115214"/>
                </a:lnTo>
                <a:lnTo>
                  <a:pt x="102869" y="115214"/>
                </a:lnTo>
                <a:lnTo>
                  <a:pt x="102869" y="26060"/>
                </a:lnTo>
                <a:close/>
              </a:path>
              <a:path w="102870" h="115570">
                <a:moveTo>
                  <a:pt x="102869" y="0"/>
                </a:moveTo>
                <a:lnTo>
                  <a:pt x="74523" y="0"/>
                </a:lnTo>
                <a:lnTo>
                  <a:pt x="24002" y="89154"/>
                </a:lnTo>
                <a:lnTo>
                  <a:pt x="42466" y="89154"/>
                </a:lnTo>
                <a:lnTo>
                  <a:pt x="78866" y="26060"/>
                </a:lnTo>
                <a:lnTo>
                  <a:pt x="102869" y="26060"/>
                </a:lnTo>
                <a:lnTo>
                  <a:pt x="10286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9200413" y="4145572"/>
            <a:ext cx="123189" cy="115570"/>
          </a:xfrm>
          <a:custGeom>
            <a:avLst/>
            <a:gdLst/>
            <a:ahLst/>
            <a:cxnLst/>
            <a:rect l="l" t="t" r="r" b="b"/>
            <a:pathLst>
              <a:path w="123190" h="115570">
                <a:moveTo>
                  <a:pt x="30861" y="0"/>
                </a:moveTo>
                <a:lnTo>
                  <a:pt x="0" y="0"/>
                </a:lnTo>
                <a:lnTo>
                  <a:pt x="0" y="115214"/>
                </a:lnTo>
                <a:lnTo>
                  <a:pt x="18973" y="115214"/>
                </a:lnTo>
                <a:lnTo>
                  <a:pt x="18973" y="22631"/>
                </a:lnTo>
                <a:lnTo>
                  <a:pt x="43062" y="22631"/>
                </a:lnTo>
                <a:lnTo>
                  <a:pt x="30861" y="0"/>
                </a:lnTo>
                <a:close/>
              </a:path>
              <a:path w="123190" h="115570">
                <a:moveTo>
                  <a:pt x="122986" y="22631"/>
                </a:moveTo>
                <a:lnTo>
                  <a:pt x="104013" y="22631"/>
                </a:lnTo>
                <a:lnTo>
                  <a:pt x="104013" y="115214"/>
                </a:lnTo>
                <a:lnTo>
                  <a:pt x="122986" y="115214"/>
                </a:lnTo>
                <a:lnTo>
                  <a:pt x="122986" y="22631"/>
                </a:lnTo>
                <a:close/>
              </a:path>
              <a:path w="123190" h="115570">
                <a:moveTo>
                  <a:pt x="43062" y="22631"/>
                </a:moveTo>
                <a:lnTo>
                  <a:pt x="24003" y="22631"/>
                </a:lnTo>
                <a:lnTo>
                  <a:pt x="50749" y="72009"/>
                </a:lnTo>
                <a:lnTo>
                  <a:pt x="72237" y="72009"/>
                </a:lnTo>
                <a:lnTo>
                  <a:pt x="82762" y="52578"/>
                </a:lnTo>
                <a:lnTo>
                  <a:pt x="59207" y="52578"/>
                </a:lnTo>
                <a:lnTo>
                  <a:pt x="43062" y="22631"/>
                </a:lnTo>
                <a:close/>
              </a:path>
              <a:path w="123190" h="115570">
                <a:moveTo>
                  <a:pt x="122986" y="0"/>
                </a:moveTo>
                <a:lnTo>
                  <a:pt x="92583" y="0"/>
                </a:lnTo>
                <a:lnTo>
                  <a:pt x="64236" y="52578"/>
                </a:lnTo>
                <a:lnTo>
                  <a:pt x="82762" y="52578"/>
                </a:lnTo>
                <a:lnTo>
                  <a:pt x="98983" y="22631"/>
                </a:lnTo>
                <a:lnTo>
                  <a:pt x="122986" y="22631"/>
                </a:lnTo>
                <a:lnTo>
                  <a:pt x="12298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9346945" y="4145572"/>
            <a:ext cx="114300" cy="161290"/>
          </a:xfrm>
          <a:custGeom>
            <a:avLst/>
            <a:gdLst/>
            <a:ahLst/>
            <a:cxnLst/>
            <a:rect l="l" t="t" r="r" b="b"/>
            <a:pathLst>
              <a:path w="114300" h="161289">
                <a:moveTo>
                  <a:pt x="20802" y="0"/>
                </a:moveTo>
                <a:lnTo>
                  <a:pt x="0" y="0"/>
                </a:lnTo>
                <a:lnTo>
                  <a:pt x="49149" y="104470"/>
                </a:lnTo>
                <a:lnTo>
                  <a:pt x="25374" y="160934"/>
                </a:lnTo>
                <a:lnTo>
                  <a:pt x="45034" y="160934"/>
                </a:lnTo>
                <a:lnTo>
                  <a:pt x="81514" y="75895"/>
                </a:lnTo>
                <a:lnTo>
                  <a:pt x="56007" y="75895"/>
                </a:lnTo>
                <a:lnTo>
                  <a:pt x="20802" y="0"/>
                </a:lnTo>
                <a:close/>
              </a:path>
              <a:path w="114300" h="161289">
                <a:moveTo>
                  <a:pt x="114071" y="0"/>
                </a:moveTo>
                <a:lnTo>
                  <a:pt x="93726" y="0"/>
                </a:lnTo>
                <a:lnTo>
                  <a:pt x="61722" y="75895"/>
                </a:lnTo>
                <a:lnTo>
                  <a:pt x="81514" y="75895"/>
                </a:lnTo>
                <a:lnTo>
                  <a:pt x="1140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9633610" y="427701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73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9483877" y="4252252"/>
            <a:ext cx="168910" cy="0"/>
          </a:xfrm>
          <a:custGeom>
            <a:avLst/>
            <a:gdLst/>
            <a:ahLst/>
            <a:cxnLst/>
            <a:rect l="l" t="t" r="r" b="b"/>
            <a:pathLst>
              <a:path w="168909">
                <a:moveTo>
                  <a:pt x="0" y="0"/>
                </a:moveTo>
                <a:lnTo>
                  <a:pt x="168706" y="0"/>
                </a:lnTo>
              </a:path>
            </a:pathLst>
          </a:custGeom>
          <a:ln w="177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9493363" y="4145572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789"/>
                </a:lnTo>
              </a:path>
            </a:pathLst>
          </a:custGeom>
          <a:ln w="1897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9557601" y="4145572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98"/>
                </a:lnTo>
              </a:path>
            </a:pathLst>
          </a:custGeom>
          <a:ln w="1897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9621837" y="4145572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98"/>
                </a:lnTo>
              </a:path>
            </a:pathLst>
          </a:custGeom>
          <a:ln w="1897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9670643" y="4142600"/>
            <a:ext cx="107314" cy="121285"/>
          </a:xfrm>
          <a:custGeom>
            <a:avLst/>
            <a:gdLst/>
            <a:ahLst/>
            <a:cxnLst/>
            <a:rect l="l" t="t" r="r" b="b"/>
            <a:pathLst>
              <a:path w="107315" h="121285">
                <a:moveTo>
                  <a:pt x="55549" y="0"/>
                </a:moveTo>
                <a:lnTo>
                  <a:pt x="14858" y="16230"/>
                </a:lnTo>
                <a:lnTo>
                  <a:pt x="0" y="59435"/>
                </a:lnTo>
                <a:lnTo>
                  <a:pt x="928" y="72509"/>
                </a:lnTo>
                <a:lnTo>
                  <a:pt x="23002" y="111515"/>
                </a:lnTo>
                <a:lnTo>
                  <a:pt x="56006" y="121170"/>
                </a:lnTo>
                <a:lnTo>
                  <a:pt x="65801" y="120568"/>
                </a:lnTo>
                <a:lnTo>
                  <a:pt x="96643" y="104241"/>
                </a:lnTo>
                <a:lnTo>
                  <a:pt x="56006" y="104241"/>
                </a:lnTo>
                <a:lnTo>
                  <a:pt x="47720" y="103521"/>
                </a:lnTo>
                <a:lnTo>
                  <a:pt x="19988" y="70173"/>
                </a:lnTo>
                <a:lnTo>
                  <a:pt x="19202" y="60350"/>
                </a:lnTo>
                <a:lnTo>
                  <a:pt x="106984" y="60350"/>
                </a:lnTo>
                <a:lnTo>
                  <a:pt x="106984" y="53720"/>
                </a:lnTo>
                <a:lnTo>
                  <a:pt x="106084" y="44119"/>
                </a:lnTo>
                <a:lnTo>
                  <a:pt x="20345" y="44119"/>
                </a:lnTo>
                <a:lnTo>
                  <a:pt x="21716" y="36194"/>
                </a:lnTo>
                <a:lnTo>
                  <a:pt x="25374" y="29679"/>
                </a:lnTo>
                <a:lnTo>
                  <a:pt x="37261" y="19481"/>
                </a:lnTo>
                <a:lnTo>
                  <a:pt x="45186" y="16916"/>
                </a:lnTo>
                <a:lnTo>
                  <a:pt x="94327" y="16916"/>
                </a:lnTo>
                <a:lnTo>
                  <a:pt x="93268" y="15430"/>
                </a:lnTo>
                <a:lnTo>
                  <a:pt x="85939" y="8679"/>
                </a:lnTo>
                <a:lnTo>
                  <a:pt x="77209" y="3857"/>
                </a:lnTo>
                <a:lnTo>
                  <a:pt x="67079" y="964"/>
                </a:lnTo>
                <a:lnTo>
                  <a:pt x="55549" y="0"/>
                </a:lnTo>
                <a:close/>
              </a:path>
              <a:path w="107315" h="121285">
                <a:moveTo>
                  <a:pt x="104927" y="86410"/>
                </a:moveTo>
                <a:lnTo>
                  <a:pt x="85267" y="86410"/>
                </a:lnTo>
                <a:lnTo>
                  <a:pt x="81381" y="94211"/>
                </a:lnTo>
                <a:lnTo>
                  <a:pt x="75209" y="99783"/>
                </a:lnTo>
                <a:lnTo>
                  <a:pt x="66751" y="103127"/>
                </a:lnTo>
                <a:lnTo>
                  <a:pt x="56006" y="104241"/>
                </a:lnTo>
                <a:lnTo>
                  <a:pt x="96643" y="104241"/>
                </a:lnTo>
                <a:lnTo>
                  <a:pt x="99526" y="100469"/>
                </a:lnTo>
                <a:lnTo>
                  <a:pt x="102834" y="93811"/>
                </a:lnTo>
                <a:lnTo>
                  <a:pt x="104927" y="86410"/>
                </a:lnTo>
                <a:close/>
              </a:path>
              <a:path w="107315" h="121285">
                <a:moveTo>
                  <a:pt x="94327" y="16916"/>
                </a:moveTo>
                <a:lnTo>
                  <a:pt x="64388" y="16916"/>
                </a:lnTo>
                <a:lnTo>
                  <a:pt x="71856" y="19507"/>
                </a:lnTo>
                <a:lnTo>
                  <a:pt x="83134" y="29870"/>
                </a:lnTo>
                <a:lnTo>
                  <a:pt x="86258" y="36347"/>
                </a:lnTo>
                <a:lnTo>
                  <a:pt x="86867" y="44119"/>
                </a:lnTo>
                <a:lnTo>
                  <a:pt x="106084" y="44119"/>
                </a:lnTo>
                <a:lnTo>
                  <a:pt x="105956" y="42755"/>
                </a:lnTo>
                <a:lnTo>
                  <a:pt x="103327" y="32718"/>
                </a:lnTo>
                <a:lnTo>
                  <a:pt x="99098" y="23610"/>
                </a:lnTo>
                <a:lnTo>
                  <a:pt x="94327" y="169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9800717" y="4142600"/>
            <a:ext cx="104775" cy="121285"/>
          </a:xfrm>
          <a:custGeom>
            <a:avLst/>
            <a:gdLst/>
            <a:ahLst/>
            <a:cxnLst/>
            <a:rect l="l" t="t" r="r" b="b"/>
            <a:pathLst>
              <a:path w="104775" h="121285">
                <a:moveTo>
                  <a:pt x="56007" y="0"/>
                </a:moveTo>
                <a:lnTo>
                  <a:pt x="14859" y="16916"/>
                </a:lnTo>
                <a:lnTo>
                  <a:pt x="0" y="60579"/>
                </a:lnTo>
                <a:lnTo>
                  <a:pt x="935" y="73244"/>
                </a:lnTo>
                <a:lnTo>
                  <a:pt x="23152" y="111585"/>
                </a:lnTo>
                <a:lnTo>
                  <a:pt x="56007" y="121170"/>
                </a:lnTo>
                <a:lnTo>
                  <a:pt x="65401" y="120534"/>
                </a:lnTo>
                <a:lnTo>
                  <a:pt x="94983" y="104241"/>
                </a:lnTo>
                <a:lnTo>
                  <a:pt x="56007" y="104241"/>
                </a:lnTo>
                <a:lnTo>
                  <a:pt x="47434" y="103455"/>
                </a:lnTo>
                <a:lnTo>
                  <a:pt x="20002" y="69208"/>
                </a:lnTo>
                <a:lnTo>
                  <a:pt x="19431" y="60121"/>
                </a:lnTo>
                <a:lnTo>
                  <a:pt x="19995" y="51158"/>
                </a:lnTo>
                <a:lnTo>
                  <a:pt x="47341" y="17680"/>
                </a:lnTo>
                <a:lnTo>
                  <a:pt x="56007" y="16916"/>
                </a:lnTo>
                <a:lnTo>
                  <a:pt x="95135" y="16916"/>
                </a:lnTo>
                <a:lnTo>
                  <a:pt x="93990" y="15323"/>
                </a:lnTo>
                <a:lnTo>
                  <a:pt x="88353" y="9944"/>
                </a:lnTo>
                <a:lnTo>
                  <a:pt x="81660" y="5593"/>
                </a:lnTo>
                <a:lnTo>
                  <a:pt x="74037" y="2486"/>
                </a:lnTo>
                <a:lnTo>
                  <a:pt x="65486" y="621"/>
                </a:lnTo>
                <a:lnTo>
                  <a:pt x="56007" y="0"/>
                </a:lnTo>
                <a:close/>
              </a:path>
              <a:path w="104775" h="121285">
                <a:moveTo>
                  <a:pt x="104470" y="83439"/>
                </a:moveTo>
                <a:lnTo>
                  <a:pt x="85039" y="83439"/>
                </a:lnTo>
                <a:lnTo>
                  <a:pt x="81424" y="92540"/>
                </a:lnTo>
                <a:lnTo>
                  <a:pt x="75380" y="99040"/>
                </a:lnTo>
                <a:lnTo>
                  <a:pt x="66908" y="102941"/>
                </a:lnTo>
                <a:lnTo>
                  <a:pt x="56007" y="104241"/>
                </a:lnTo>
                <a:lnTo>
                  <a:pt x="94983" y="104241"/>
                </a:lnTo>
                <a:lnTo>
                  <a:pt x="98726" y="99012"/>
                </a:lnTo>
                <a:lnTo>
                  <a:pt x="102179" y="91668"/>
                </a:lnTo>
                <a:lnTo>
                  <a:pt x="104470" y="83439"/>
                </a:lnTo>
                <a:close/>
              </a:path>
              <a:path w="104775" h="121285">
                <a:moveTo>
                  <a:pt x="95135" y="16916"/>
                </a:moveTo>
                <a:lnTo>
                  <a:pt x="56007" y="16916"/>
                </a:lnTo>
                <a:lnTo>
                  <a:pt x="66093" y="18130"/>
                </a:lnTo>
                <a:lnTo>
                  <a:pt x="74180" y="21774"/>
                </a:lnTo>
                <a:lnTo>
                  <a:pt x="80267" y="27846"/>
                </a:lnTo>
                <a:lnTo>
                  <a:pt x="84353" y="36347"/>
                </a:lnTo>
                <a:lnTo>
                  <a:pt x="103784" y="36347"/>
                </a:lnTo>
                <a:lnTo>
                  <a:pt x="101705" y="28524"/>
                </a:lnTo>
                <a:lnTo>
                  <a:pt x="98440" y="21516"/>
                </a:lnTo>
                <a:lnTo>
                  <a:pt x="95135" y="169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9972058" y="4162488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98"/>
                </a:lnTo>
              </a:path>
            </a:pathLst>
          </a:custGeom>
          <a:ln w="194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9922344" y="4154030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212" y="0"/>
                </a:lnTo>
              </a:path>
            </a:pathLst>
          </a:custGeom>
          <a:ln w="1691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0047160" y="4145572"/>
            <a:ext cx="100330" cy="115570"/>
          </a:xfrm>
          <a:custGeom>
            <a:avLst/>
            <a:gdLst/>
            <a:ahLst/>
            <a:cxnLst/>
            <a:rect l="l" t="t" r="r" b="b"/>
            <a:pathLst>
              <a:path w="100329" h="115570">
                <a:moveTo>
                  <a:pt x="57149" y="0"/>
                </a:moveTo>
                <a:lnTo>
                  <a:pt x="0" y="0"/>
                </a:lnTo>
                <a:lnTo>
                  <a:pt x="0" y="115214"/>
                </a:lnTo>
                <a:lnTo>
                  <a:pt x="59207" y="115214"/>
                </a:lnTo>
                <a:lnTo>
                  <a:pt x="77004" y="113242"/>
                </a:lnTo>
                <a:lnTo>
                  <a:pt x="89720" y="107327"/>
                </a:lnTo>
                <a:lnTo>
                  <a:pt x="96357" y="98755"/>
                </a:lnTo>
                <a:lnTo>
                  <a:pt x="19189" y="98755"/>
                </a:lnTo>
                <a:lnTo>
                  <a:pt x="19189" y="64236"/>
                </a:lnTo>
                <a:lnTo>
                  <a:pt x="93580" y="64236"/>
                </a:lnTo>
                <a:lnTo>
                  <a:pt x="91312" y="61112"/>
                </a:lnTo>
                <a:lnTo>
                  <a:pt x="86779" y="58064"/>
                </a:lnTo>
                <a:lnTo>
                  <a:pt x="81152" y="56692"/>
                </a:lnTo>
                <a:lnTo>
                  <a:pt x="81152" y="51663"/>
                </a:lnTo>
                <a:lnTo>
                  <a:pt x="84645" y="49834"/>
                </a:lnTo>
                <a:lnTo>
                  <a:pt x="86729" y="47777"/>
                </a:lnTo>
                <a:lnTo>
                  <a:pt x="19189" y="47777"/>
                </a:lnTo>
                <a:lnTo>
                  <a:pt x="19189" y="16459"/>
                </a:lnTo>
                <a:lnTo>
                  <a:pt x="91969" y="16459"/>
                </a:lnTo>
                <a:lnTo>
                  <a:pt x="90322" y="12763"/>
                </a:lnTo>
                <a:lnTo>
                  <a:pt x="83997" y="7658"/>
                </a:lnTo>
                <a:lnTo>
                  <a:pt x="78761" y="4307"/>
                </a:lnTo>
                <a:lnTo>
                  <a:pt x="72540" y="1914"/>
                </a:lnTo>
                <a:lnTo>
                  <a:pt x="65336" y="478"/>
                </a:lnTo>
                <a:lnTo>
                  <a:pt x="57149" y="0"/>
                </a:lnTo>
                <a:close/>
              </a:path>
              <a:path w="100329" h="115570">
                <a:moveTo>
                  <a:pt x="93580" y="64236"/>
                </a:moveTo>
                <a:lnTo>
                  <a:pt x="58064" y="64236"/>
                </a:lnTo>
                <a:lnTo>
                  <a:pt x="67863" y="65322"/>
                </a:lnTo>
                <a:lnTo>
                  <a:pt x="74860" y="68580"/>
                </a:lnTo>
                <a:lnTo>
                  <a:pt x="79056" y="74009"/>
                </a:lnTo>
                <a:lnTo>
                  <a:pt x="80454" y="81610"/>
                </a:lnTo>
                <a:lnTo>
                  <a:pt x="79056" y="89111"/>
                </a:lnTo>
                <a:lnTo>
                  <a:pt x="74860" y="94468"/>
                </a:lnTo>
                <a:lnTo>
                  <a:pt x="67863" y="97683"/>
                </a:lnTo>
                <a:lnTo>
                  <a:pt x="58064" y="98755"/>
                </a:lnTo>
                <a:lnTo>
                  <a:pt x="96357" y="98755"/>
                </a:lnTo>
                <a:lnTo>
                  <a:pt x="97353" y="97469"/>
                </a:lnTo>
                <a:lnTo>
                  <a:pt x="99898" y="83667"/>
                </a:lnTo>
                <a:lnTo>
                  <a:pt x="99898" y="76504"/>
                </a:lnTo>
                <a:lnTo>
                  <a:pt x="98170" y="70561"/>
                </a:lnTo>
                <a:lnTo>
                  <a:pt x="93580" y="64236"/>
                </a:lnTo>
                <a:close/>
              </a:path>
              <a:path w="100329" h="115570">
                <a:moveTo>
                  <a:pt x="91969" y="16459"/>
                </a:moveTo>
                <a:lnTo>
                  <a:pt x="67805" y="16459"/>
                </a:lnTo>
                <a:lnTo>
                  <a:pt x="74053" y="21717"/>
                </a:lnTo>
                <a:lnTo>
                  <a:pt x="74053" y="36804"/>
                </a:lnTo>
                <a:lnTo>
                  <a:pt x="72567" y="40538"/>
                </a:lnTo>
                <a:lnTo>
                  <a:pt x="66624" y="46329"/>
                </a:lnTo>
                <a:lnTo>
                  <a:pt x="61861" y="47777"/>
                </a:lnTo>
                <a:lnTo>
                  <a:pt x="86729" y="47777"/>
                </a:lnTo>
                <a:lnTo>
                  <a:pt x="87579" y="46939"/>
                </a:lnTo>
                <a:lnTo>
                  <a:pt x="92303" y="39014"/>
                </a:lnTo>
                <a:lnTo>
                  <a:pt x="93497" y="34366"/>
                </a:lnTo>
                <a:lnTo>
                  <a:pt x="93497" y="19888"/>
                </a:lnTo>
                <a:lnTo>
                  <a:pt x="91969" y="164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0170147" y="4142600"/>
            <a:ext cx="113664" cy="121285"/>
          </a:xfrm>
          <a:custGeom>
            <a:avLst/>
            <a:gdLst/>
            <a:ahLst/>
            <a:cxnLst/>
            <a:rect l="l" t="t" r="r" b="b"/>
            <a:pathLst>
              <a:path w="113665" h="121285">
                <a:moveTo>
                  <a:pt x="56692" y="0"/>
                </a:moveTo>
                <a:lnTo>
                  <a:pt x="15189" y="17145"/>
                </a:lnTo>
                <a:lnTo>
                  <a:pt x="0" y="60579"/>
                </a:lnTo>
                <a:lnTo>
                  <a:pt x="949" y="73152"/>
                </a:lnTo>
                <a:lnTo>
                  <a:pt x="23490" y="111515"/>
                </a:lnTo>
                <a:lnTo>
                  <a:pt x="56692" y="121170"/>
                </a:lnTo>
                <a:lnTo>
                  <a:pt x="69144" y="120097"/>
                </a:lnTo>
                <a:lnTo>
                  <a:pt x="80210" y="116878"/>
                </a:lnTo>
                <a:lnTo>
                  <a:pt x="89889" y="111515"/>
                </a:lnTo>
                <a:lnTo>
                  <a:pt x="97931" y="104241"/>
                </a:lnTo>
                <a:lnTo>
                  <a:pt x="56692" y="104241"/>
                </a:lnTo>
                <a:lnTo>
                  <a:pt x="48191" y="103448"/>
                </a:lnTo>
                <a:lnTo>
                  <a:pt x="20031" y="69372"/>
                </a:lnTo>
                <a:lnTo>
                  <a:pt x="19431" y="60579"/>
                </a:lnTo>
                <a:lnTo>
                  <a:pt x="20031" y="51785"/>
                </a:lnTo>
                <a:lnTo>
                  <a:pt x="48191" y="17709"/>
                </a:lnTo>
                <a:lnTo>
                  <a:pt x="56692" y="16916"/>
                </a:lnTo>
                <a:lnTo>
                  <a:pt x="97930" y="16916"/>
                </a:lnTo>
                <a:lnTo>
                  <a:pt x="89889" y="9644"/>
                </a:lnTo>
                <a:lnTo>
                  <a:pt x="80210" y="4286"/>
                </a:lnTo>
                <a:lnTo>
                  <a:pt x="69144" y="1071"/>
                </a:lnTo>
                <a:lnTo>
                  <a:pt x="56692" y="0"/>
                </a:lnTo>
                <a:close/>
              </a:path>
              <a:path w="113665" h="121285">
                <a:moveTo>
                  <a:pt x="97930" y="16916"/>
                </a:moveTo>
                <a:lnTo>
                  <a:pt x="56692" y="16916"/>
                </a:lnTo>
                <a:lnTo>
                  <a:pt x="65193" y="17709"/>
                </a:lnTo>
                <a:lnTo>
                  <a:pt x="72637" y="20088"/>
                </a:lnTo>
                <a:lnTo>
                  <a:pt x="93954" y="60579"/>
                </a:lnTo>
                <a:lnTo>
                  <a:pt x="93354" y="69372"/>
                </a:lnTo>
                <a:lnTo>
                  <a:pt x="65193" y="103448"/>
                </a:lnTo>
                <a:lnTo>
                  <a:pt x="56692" y="104241"/>
                </a:lnTo>
                <a:lnTo>
                  <a:pt x="97931" y="104241"/>
                </a:lnTo>
                <a:lnTo>
                  <a:pt x="113385" y="60579"/>
                </a:lnTo>
                <a:lnTo>
                  <a:pt x="112435" y="48006"/>
                </a:lnTo>
                <a:lnTo>
                  <a:pt x="109585" y="36576"/>
                </a:lnTo>
                <a:lnTo>
                  <a:pt x="104834" y="26289"/>
                </a:lnTo>
                <a:lnTo>
                  <a:pt x="98183" y="17145"/>
                </a:lnTo>
                <a:lnTo>
                  <a:pt x="97930" y="169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0313936" y="4145572"/>
            <a:ext cx="123189" cy="115570"/>
          </a:xfrm>
          <a:custGeom>
            <a:avLst/>
            <a:gdLst/>
            <a:ahLst/>
            <a:cxnLst/>
            <a:rect l="l" t="t" r="r" b="b"/>
            <a:pathLst>
              <a:path w="123190" h="115570">
                <a:moveTo>
                  <a:pt x="30861" y="0"/>
                </a:moveTo>
                <a:lnTo>
                  <a:pt x="0" y="0"/>
                </a:lnTo>
                <a:lnTo>
                  <a:pt x="0" y="115214"/>
                </a:lnTo>
                <a:lnTo>
                  <a:pt x="18973" y="115214"/>
                </a:lnTo>
                <a:lnTo>
                  <a:pt x="18973" y="22631"/>
                </a:lnTo>
                <a:lnTo>
                  <a:pt x="43062" y="22631"/>
                </a:lnTo>
                <a:lnTo>
                  <a:pt x="30861" y="0"/>
                </a:lnTo>
                <a:close/>
              </a:path>
              <a:path w="123190" h="115570">
                <a:moveTo>
                  <a:pt x="122986" y="22631"/>
                </a:moveTo>
                <a:lnTo>
                  <a:pt x="104013" y="22631"/>
                </a:lnTo>
                <a:lnTo>
                  <a:pt x="104013" y="115214"/>
                </a:lnTo>
                <a:lnTo>
                  <a:pt x="122986" y="115214"/>
                </a:lnTo>
                <a:lnTo>
                  <a:pt x="122986" y="22631"/>
                </a:lnTo>
                <a:close/>
              </a:path>
              <a:path w="123190" h="115570">
                <a:moveTo>
                  <a:pt x="43062" y="22631"/>
                </a:moveTo>
                <a:lnTo>
                  <a:pt x="24003" y="22631"/>
                </a:lnTo>
                <a:lnTo>
                  <a:pt x="50749" y="72009"/>
                </a:lnTo>
                <a:lnTo>
                  <a:pt x="72237" y="72009"/>
                </a:lnTo>
                <a:lnTo>
                  <a:pt x="82762" y="52578"/>
                </a:lnTo>
                <a:lnTo>
                  <a:pt x="59207" y="52578"/>
                </a:lnTo>
                <a:lnTo>
                  <a:pt x="43062" y="22631"/>
                </a:lnTo>
                <a:close/>
              </a:path>
              <a:path w="123190" h="115570">
                <a:moveTo>
                  <a:pt x="122986" y="0"/>
                </a:moveTo>
                <a:lnTo>
                  <a:pt x="92583" y="0"/>
                </a:lnTo>
                <a:lnTo>
                  <a:pt x="64236" y="52578"/>
                </a:lnTo>
                <a:lnTo>
                  <a:pt x="82762" y="52578"/>
                </a:lnTo>
                <a:lnTo>
                  <a:pt x="98983" y="22631"/>
                </a:lnTo>
                <a:lnTo>
                  <a:pt x="122986" y="22631"/>
                </a:lnTo>
                <a:lnTo>
                  <a:pt x="12298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695173" y="4374172"/>
            <a:ext cx="1028242" cy="211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796917" y="4442078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85"/>
                </a:lnTo>
              </a:path>
            </a:pathLst>
          </a:custGeom>
          <a:ln w="194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7747190" y="4433620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212" y="0"/>
                </a:lnTo>
              </a:path>
            </a:pathLst>
          </a:custGeom>
          <a:ln w="1691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7864932" y="4422178"/>
            <a:ext cx="107314" cy="121285"/>
          </a:xfrm>
          <a:custGeom>
            <a:avLst/>
            <a:gdLst/>
            <a:ahLst/>
            <a:cxnLst/>
            <a:rect l="l" t="t" r="r" b="b"/>
            <a:pathLst>
              <a:path w="107315" h="121285">
                <a:moveTo>
                  <a:pt x="55537" y="0"/>
                </a:moveTo>
                <a:lnTo>
                  <a:pt x="14846" y="16243"/>
                </a:lnTo>
                <a:lnTo>
                  <a:pt x="0" y="59436"/>
                </a:lnTo>
                <a:lnTo>
                  <a:pt x="926" y="72511"/>
                </a:lnTo>
                <a:lnTo>
                  <a:pt x="22997" y="111526"/>
                </a:lnTo>
                <a:lnTo>
                  <a:pt x="55994" y="121170"/>
                </a:lnTo>
                <a:lnTo>
                  <a:pt x="65795" y="120568"/>
                </a:lnTo>
                <a:lnTo>
                  <a:pt x="96633" y="104241"/>
                </a:lnTo>
                <a:lnTo>
                  <a:pt x="55994" y="104241"/>
                </a:lnTo>
                <a:lnTo>
                  <a:pt x="47709" y="103522"/>
                </a:lnTo>
                <a:lnTo>
                  <a:pt x="19981" y="70175"/>
                </a:lnTo>
                <a:lnTo>
                  <a:pt x="19202" y="60350"/>
                </a:lnTo>
                <a:lnTo>
                  <a:pt x="106984" y="60350"/>
                </a:lnTo>
                <a:lnTo>
                  <a:pt x="106984" y="53733"/>
                </a:lnTo>
                <a:lnTo>
                  <a:pt x="106081" y="44119"/>
                </a:lnTo>
                <a:lnTo>
                  <a:pt x="20332" y="44119"/>
                </a:lnTo>
                <a:lnTo>
                  <a:pt x="21704" y="36207"/>
                </a:lnTo>
                <a:lnTo>
                  <a:pt x="25374" y="29692"/>
                </a:lnTo>
                <a:lnTo>
                  <a:pt x="37249" y="19481"/>
                </a:lnTo>
                <a:lnTo>
                  <a:pt x="45173" y="16916"/>
                </a:lnTo>
                <a:lnTo>
                  <a:pt x="94318" y="16916"/>
                </a:lnTo>
                <a:lnTo>
                  <a:pt x="93268" y="15443"/>
                </a:lnTo>
                <a:lnTo>
                  <a:pt x="85933" y="8685"/>
                </a:lnTo>
                <a:lnTo>
                  <a:pt x="77203" y="3859"/>
                </a:lnTo>
                <a:lnTo>
                  <a:pt x="67072" y="964"/>
                </a:lnTo>
                <a:lnTo>
                  <a:pt x="55537" y="0"/>
                </a:lnTo>
                <a:close/>
              </a:path>
              <a:path w="107315" h="121285">
                <a:moveTo>
                  <a:pt x="104914" y="86410"/>
                </a:moveTo>
                <a:lnTo>
                  <a:pt x="85255" y="86410"/>
                </a:lnTo>
                <a:lnTo>
                  <a:pt x="81370" y="94211"/>
                </a:lnTo>
                <a:lnTo>
                  <a:pt x="75201" y="99783"/>
                </a:lnTo>
                <a:lnTo>
                  <a:pt x="66743" y="103127"/>
                </a:lnTo>
                <a:lnTo>
                  <a:pt x="55994" y="104241"/>
                </a:lnTo>
                <a:lnTo>
                  <a:pt x="96633" y="104241"/>
                </a:lnTo>
                <a:lnTo>
                  <a:pt x="99518" y="100469"/>
                </a:lnTo>
                <a:lnTo>
                  <a:pt x="102826" y="93811"/>
                </a:lnTo>
                <a:lnTo>
                  <a:pt x="104914" y="86410"/>
                </a:lnTo>
                <a:close/>
              </a:path>
              <a:path w="107315" h="121285">
                <a:moveTo>
                  <a:pt x="94318" y="16916"/>
                </a:moveTo>
                <a:lnTo>
                  <a:pt x="64376" y="16916"/>
                </a:lnTo>
                <a:lnTo>
                  <a:pt x="71856" y="19507"/>
                </a:lnTo>
                <a:lnTo>
                  <a:pt x="83121" y="29883"/>
                </a:lnTo>
                <a:lnTo>
                  <a:pt x="86245" y="36360"/>
                </a:lnTo>
                <a:lnTo>
                  <a:pt x="86867" y="44119"/>
                </a:lnTo>
                <a:lnTo>
                  <a:pt x="106081" y="44119"/>
                </a:lnTo>
                <a:lnTo>
                  <a:pt x="105954" y="42766"/>
                </a:lnTo>
                <a:lnTo>
                  <a:pt x="103322" y="32726"/>
                </a:lnTo>
                <a:lnTo>
                  <a:pt x="99092" y="23617"/>
                </a:lnTo>
                <a:lnTo>
                  <a:pt x="94318" y="169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7989061" y="4425162"/>
            <a:ext cx="114935" cy="115570"/>
          </a:xfrm>
          <a:custGeom>
            <a:avLst/>
            <a:gdLst/>
            <a:ahLst/>
            <a:cxnLst/>
            <a:rect l="l" t="t" r="r" b="b"/>
            <a:pathLst>
              <a:path w="114934" h="115570">
                <a:moveTo>
                  <a:pt x="114757" y="0"/>
                </a:moveTo>
                <a:lnTo>
                  <a:pt x="26517" y="0"/>
                </a:lnTo>
                <a:lnTo>
                  <a:pt x="26506" y="45021"/>
                </a:lnTo>
                <a:lnTo>
                  <a:pt x="26188" y="58273"/>
                </a:lnTo>
                <a:lnTo>
                  <a:pt x="11963" y="96913"/>
                </a:lnTo>
                <a:lnTo>
                  <a:pt x="0" y="96913"/>
                </a:lnTo>
                <a:lnTo>
                  <a:pt x="0" y="115201"/>
                </a:lnTo>
                <a:lnTo>
                  <a:pt x="3886" y="115201"/>
                </a:lnTo>
                <a:lnTo>
                  <a:pt x="13980" y="114232"/>
                </a:lnTo>
                <a:lnTo>
                  <a:pt x="42205" y="78227"/>
                </a:lnTo>
                <a:lnTo>
                  <a:pt x="44577" y="45021"/>
                </a:lnTo>
                <a:lnTo>
                  <a:pt x="44577" y="16916"/>
                </a:lnTo>
                <a:lnTo>
                  <a:pt x="114757" y="16916"/>
                </a:lnTo>
                <a:lnTo>
                  <a:pt x="114757" y="0"/>
                </a:lnTo>
                <a:close/>
              </a:path>
              <a:path w="114934" h="115570">
                <a:moveTo>
                  <a:pt x="114757" y="16916"/>
                </a:moveTo>
                <a:lnTo>
                  <a:pt x="95097" y="16916"/>
                </a:lnTo>
                <a:lnTo>
                  <a:pt x="95097" y="115201"/>
                </a:lnTo>
                <a:lnTo>
                  <a:pt x="114757" y="115201"/>
                </a:lnTo>
                <a:lnTo>
                  <a:pt x="114757" y="169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8141081" y="4425162"/>
            <a:ext cx="97155" cy="115570"/>
          </a:xfrm>
          <a:custGeom>
            <a:avLst/>
            <a:gdLst/>
            <a:ahLst/>
            <a:cxnLst/>
            <a:rect l="l" t="t" r="r" b="b"/>
            <a:pathLst>
              <a:path w="97154" h="115570">
                <a:moveTo>
                  <a:pt x="19430" y="0"/>
                </a:moveTo>
                <a:lnTo>
                  <a:pt x="0" y="0"/>
                </a:lnTo>
                <a:lnTo>
                  <a:pt x="0" y="115201"/>
                </a:lnTo>
                <a:lnTo>
                  <a:pt x="53492" y="115201"/>
                </a:lnTo>
                <a:lnTo>
                  <a:pt x="63295" y="114565"/>
                </a:lnTo>
                <a:lnTo>
                  <a:pt x="91171" y="98285"/>
                </a:lnTo>
                <a:lnTo>
                  <a:pt x="19430" y="98285"/>
                </a:lnTo>
                <a:lnTo>
                  <a:pt x="19430" y="54864"/>
                </a:lnTo>
                <a:lnTo>
                  <a:pt x="91029" y="54864"/>
                </a:lnTo>
                <a:lnTo>
                  <a:pt x="90555" y="53990"/>
                </a:lnTo>
                <a:lnTo>
                  <a:pt x="53492" y="38392"/>
                </a:lnTo>
                <a:lnTo>
                  <a:pt x="19430" y="38392"/>
                </a:lnTo>
                <a:lnTo>
                  <a:pt x="19430" y="0"/>
                </a:lnTo>
                <a:close/>
              </a:path>
              <a:path w="97154" h="115570">
                <a:moveTo>
                  <a:pt x="91029" y="54864"/>
                </a:moveTo>
                <a:lnTo>
                  <a:pt x="60350" y="54864"/>
                </a:lnTo>
                <a:lnTo>
                  <a:pt x="67208" y="56680"/>
                </a:lnTo>
                <a:lnTo>
                  <a:pt x="75437" y="63995"/>
                </a:lnTo>
                <a:lnTo>
                  <a:pt x="77495" y="69405"/>
                </a:lnTo>
                <a:lnTo>
                  <a:pt x="77495" y="83731"/>
                </a:lnTo>
                <a:lnTo>
                  <a:pt x="75437" y="89154"/>
                </a:lnTo>
                <a:lnTo>
                  <a:pt x="67208" y="96469"/>
                </a:lnTo>
                <a:lnTo>
                  <a:pt x="60350" y="98285"/>
                </a:lnTo>
                <a:lnTo>
                  <a:pt x="91171" y="98285"/>
                </a:lnTo>
                <a:lnTo>
                  <a:pt x="94092" y="92827"/>
                </a:lnTo>
                <a:lnTo>
                  <a:pt x="96217" y="85205"/>
                </a:lnTo>
                <a:lnTo>
                  <a:pt x="96926" y="76568"/>
                </a:lnTo>
                <a:lnTo>
                  <a:pt x="96217" y="68040"/>
                </a:lnTo>
                <a:lnTo>
                  <a:pt x="94092" y="60515"/>
                </a:lnTo>
                <a:lnTo>
                  <a:pt x="91029" y="548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8265668" y="4514964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508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8265668" y="4481309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641" y="0"/>
                </a:lnTo>
              </a:path>
            </a:pathLst>
          </a:custGeom>
          <a:ln w="165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8265668" y="4448924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482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8348878" y="4514996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5073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8348878" y="4448930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4753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8398712" y="4422178"/>
            <a:ext cx="113664" cy="121285"/>
          </a:xfrm>
          <a:custGeom>
            <a:avLst/>
            <a:gdLst/>
            <a:ahLst/>
            <a:cxnLst/>
            <a:rect l="l" t="t" r="r" b="b"/>
            <a:pathLst>
              <a:path w="113665" h="121285">
                <a:moveTo>
                  <a:pt x="56692" y="0"/>
                </a:moveTo>
                <a:lnTo>
                  <a:pt x="15201" y="17157"/>
                </a:lnTo>
                <a:lnTo>
                  <a:pt x="0" y="60579"/>
                </a:lnTo>
                <a:lnTo>
                  <a:pt x="950" y="73153"/>
                </a:lnTo>
                <a:lnTo>
                  <a:pt x="23495" y="111526"/>
                </a:lnTo>
                <a:lnTo>
                  <a:pt x="56692" y="121170"/>
                </a:lnTo>
                <a:lnTo>
                  <a:pt x="69144" y="120099"/>
                </a:lnTo>
                <a:lnTo>
                  <a:pt x="80210" y="116884"/>
                </a:lnTo>
                <a:lnTo>
                  <a:pt x="89889" y="111526"/>
                </a:lnTo>
                <a:lnTo>
                  <a:pt x="97944" y="104241"/>
                </a:lnTo>
                <a:lnTo>
                  <a:pt x="56692" y="104241"/>
                </a:lnTo>
                <a:lnTo>
                  <a:pt x="48191" y="103450"/>
                </a:lnTo>
                <a:lnTo>
                  <a:pt x="20031" y="69380"/>
                </a:lnTo>
                <a:lnTo>
                  <a:pt x="19431" y="60579"/>
                </a:lnTo>
                <a:lnTo>
                  <a:pt x="20031" y="51785"/>
                </a:lnTo>
                <a:lnTo>
                  <a:pt x="48191" y="17709"/>
                </a:lnTo>
                <a:lnTo>
                  <a:pt x="97917" y="16916"/>
                </a:lnTo>
                <a:lnTo>
                  <a:pt x="89889" y="9649"/>
                </a:lnTo>
                <a:lnTo>
                  <a:pt x="80210" y="4287"/>
                </a:lnTo>
                <a:lnTo>
                  <a:pt x="69144" y="1071"/>
                </a:lnTo>
                <a:lnTo>
                  <a:pt x="56692" y="0"/>
                </a:lnTo>
                <a:close/>
              </a:path>
              <a:path w="113665" h="121285">
                <a:moveTo>
                  <a:pt x="97917" y="16916"/>
                </a:moveTo>
                <a:lnTo>
                  <a:pt x="56692" y="16916"/>
                </a:lnTo>
                <a:lnTo>
                  <a:pt x="65193" y="17709"/>
                </a:lnTo>
                <a:lnTo>
                  <a:pt x="72637" y="20089"/>
                </a:lnTo>
                <a:lnTo>
                  <a:pt x="93954" y="60579"/>
                </a:lnTo>
                <a:lnTo>
                  <a:pt x="93354" y="69380"/>
                </a:lnTo>
                <a:lnTo>
                  <a:pt x="65193" y="103450"/>
                </a:lnTo>
                <a:lnTo>
                  <a:pt x="56692" y="104241"/>
                </a:lnTo>
                <a:lnTo>
                  <a:pt x="97944" y="104241"/>
                </a:lnTo>
                <a:lnTo>
                  <a:pt x="113385" y="60579"/>
                </a:lnTo>
                <a:lnTo>
                  <a:pt x="112435" y="48013"/>
                </a:lnTo>
                <a:lnTo>
                  <a:pt x="109585" y="36587"/>
                </a:lnTo>
                <a:lnTo>
                  <a:pt x="104834" y="26301"/>
                </a:lnTo>
                <a:lnTo>
                  <a:pt x="98183" y="17157"/>
                </a:lnTo>
                <a:lnTo>
                  <a:pt x="97917" y="169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8552218" y="4442574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790"/>
                </a:lnTo>
              </a:path>
            </a:pathLst>
          </a:custGeom>
          <a:ln w="194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8542502" y="4433684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410" y="0"/>
                </a:lnTo>
              </a:path>
            </a:pathLst>
          </a:custGeom>
          <a:ln w="177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8647658" y="4422178"/>
            <a:ext cx="113664" cy="121285"/>
          </a:xfrm>
          <a:custGeom>
            <a:avLst/>
            <a:gdLst/>
            <a:ahLst/>
            <a:cxnLst/>
            <a:rect l="l" t="t" r="r" b="b"/>
            <a:pathLst>
              <a:path w="113665" h="121285">
                <a:moveTo>
                  <a:pt x="56692" y="0"/>
                </a:moveTo>
                <a:lnTo>
                  <a:pt x="15201" y="17157"/>
                </a:lnTo>
                <a:lnTo>
                  <a:pt x="0" y="60579"/>
                </a:lnTo>
                <a:lnTo>
                  <a:pt x="950" y="73153"/>
                </a:lnTo>
                <a:lnTo>
                  <a:pt x="23495" y="111526"/>
                </a:lnTo>
                <a:lnTo>
                  <a:pt x="56692" y="121170"/>
                </a:lnTo>
                <a:lnTo>
                  <a:pt x="69144" y="120099"/>
                </a:lnTo>
                <a:lnTo>
                  <a:pt x="80210" y="116884"/>
                </a:lnTo>
                <a:lnTo>
                  <a:pt x="89889" y="111526"/>
                </a:lnTo>
                <a:lnTo>
                  <a:pt x="97944" y="104241"/>
                </a:lnTo>
                <a:lnTo>
                  <a:pt x="56692" y="104241"/>
                </a:lnTo>
                <a:lnTo>
                  <a:pt x="48191" y="103450"/>
                </a:lnTo>
                <a:lnTo>
                  <a:pt x="20031" y="69380"/>
                </a:lnTo>
                <a:lnTo>
                  <a:pt x="19431" y="60579"/>
                </a:lnTo>
                <a:lnTo>
                  <a:pt x="20031" y="51785"/>
                </a:lnTo>
                <a:lnTo>
                  <a:pt x="48191" y="17709"/>
                </a:lnTo>
                <a:lnTo>
                  <a:pt x="97917" y="16916"/>
                </a:lnTo>
                <a:lnTo>
                  <a:pt x="89889" y="9649"/>
                </a:lnTo>
                <a:lnTo>
                  <a:pt x="80210" y="4287"/>
                </a:lnTo>
                <a:lnTo>
                  <a:pt x="69144" y="1071"/>
                </a:lnTo>
                <a:lnTo>
                  <a:pt x="56692" y="0"/>
                </a:lnTo>
                <a:close/>
              </a:path>
              <a:path w="113665" h="121285">
                <a:moveTo>
                  <a:pt x="97917" y="16916"/>
                </a:moveTo>
                <a:lnTo>
                  <a:pt x="56692" y="16916"/>
                </a:lnTo>
                <a:lnTo>
                  <a:pt x="65193" y="17709"/>
                </a:lnTo>
                <a:lnTo>
                  <a:pt x="72637" y="20089"/>
                </a:lnTo>
                <a:lnTo>
                  <a:pt x="93954" y="60579"/>
                </a:lnTo>
                <a:lnTo>
                  <a:pt x="93354" y="69380"/>
                </a:lnTo>
                <a:lnTo>
                  <a:pt x="65193" y="103450"/>
                </a:lnTo>
                <a:lnTo>
                  <a:pt x="56692" y="104241"/>
                </a:lnTo>
                <a:lnTo>
                  <a:pt x="97944" y="104241"/>
                </a:lnTo>
                <a:lnTo>
                  <a:pt x="113385" y="60579"/>
                </a:lnTo>
                <a:lnTo>
                  <a:pt x="112435" y="48013"/>
                </a:lnTo>
                <a:lnTo>
                  <a:pt x="109585" y="36587"/>
                </a:lnTo>
                <a:lnTo>
                  <a:pt x="104834" y="26301"/>
                </a:lnTo>
                <a:lnTo>
                  <a:pt x="98183" y="17157"/>
                </a:lnTo>
                <a:lnTo>
                  <a:pt x="97917" y="169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8854999" y="4425162"/>
            <a:ext cx="100965" cy="115570"/>
          </a:xfrm>
          <a:custGeom>
            <a:avLst/>
            <a:gdLst/>
            <a:ahLst/>
            <a:cxnLst/>
            <a:rect l="l" t="t" r="r" b="b"/>
            <a:pathLst>
              <a:path w="100965" h="115570">
                <a:moveTo>
                  <a:pt x="19431" y="0"/>
                </a:moveTo>
                <a:lnTo>
                  <a:pt x="0" y="0"/>
                </a:lnTo>
                <a:lnTo>
                  <a:pt x="0" y="115201"/>
                </a:lnTo>
                <a:lnTo>
                  <a:pt x="19431" y="115201"/>
                </a:lnTo>
                <a:lnTo>
                  <a:pt x="19431" y="64465"/>
                </a:lnTo>
                <a:lnTo>
                  <a:pt x="75084" y="64465"/>
                </a:lnTo>
                <a:lnTo>
                  <a:pt x="70637" y="55537"/>
                </a:lnTo>
                <a:lnTo>
                  <a:pt x="74688" y="47536"/>
                </a:lnTo>
                <a:lnTo>
                  <a:pt x="19431" y="47536"/>
                </a:lnTo>
                <a:lnTo>
                  <a:pt x="19431" y="0"/>
                </a:lnTo>
                <a:close/>
              </a:path>
              <a:path w="100965" h="115570">
                <a:moveTo>
                  <a:pt x="75084" y="64465"/>
                </a:moveTo>
                <a:lnTo>
                  <a:pt x="53949" y="64465"/>
                </a:lnTo>
                <a:lnTo>
                  <a:pt x="79552" y="115201"/>
                </a:lnTo>
                <a:lnTo>
                  <a:pt x="100355" y="115201"/>
                </a:lnTo>
                <a:lnTo>
                  <a:pt x="75084" y="64465"/>
                </a:lnTo>
                <a:close/>
              </a:path>
              <a:path w="100965" h="115570">
                <a:moveTo>
                  <a:pt x="98755" y="0"/>
                </a:moveTo>
                <a:lnTo>
                  <a:pt x="78409" y="0"/>
                </a:lnTo>
                <a:lnTo>
                  <a:pt x="54406" y="47536"/>
                </a:lnTo>
                <a:lnTo>
                  <a:pt x="74688" y="47536"/>
                </a:lnTo>
                <a:lnTo>
                  <a:pt x="987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8983014" y="4422178"/>
            <a:ext cx="110489" cy="164465"/>
          </a:xfrm>
          <a:custGeom>
            <a:avLst/>
            <a:gdLst/>
            <a:ahLst/>
            <a:cxnLst/>
            <a:rect l="l" t="t" r="r" b="b"/>
            <a:pathLst>
              <a:path w="110490" h="164464">
                <a:moveTo>
                  <a:pt x="18745" y="2984"/>
                </a:moveTo>
                <a:lnTo>
                  <a:pt x="0" y="2984"/>
                </a:lnTo>
                <a:lnTo>
                  <a:pt x="0" y="163906"/>
                </a:lnTo>
                <a:lnTo>
                  <a:pt x="19430" y="163906"/>
                </a:lnTo>
                <a:lnTo>
                  <a:pt x="19430" y="105854"/>
                </a:lnTo>
                <a:lnTo>
                  <a:pt x="94969" y="105854"/>
                </a:lnTo>
                <a:lnTo>
                  <a:pt x="96583" y="104241"/>
                </a:lnTo>
                <a:lnTo>
                  <a:pt x="55321" y="104241"/>
                </a:lnTo>
                <a:lnTo>
                  <a:pt x="46855" y="103455"/>
                </a:lnTo>
                <a:lnTo>
                  <a:pt x="19766" y="69472"/>
                </a:lnTo>
                <a:lnTo>
                  <a:pt x="19202" y="60579"/>
                </a:lnTo>
                <a:lnTo>
                  <a:pt x="19766" y="51692"/>
                </a:lnTo>
                <a:lnTo>
                  <a:pt x="46855" y="17704"/>
                </a:lnTo>
                <a:lnTo>
                  <a:pt x="55321" y="16916"/>
                </a:lnTo>
                <a:lnTo>
                  <a:pt x="96345" y="16916"/>
                </a:lnTo>
                <a:lnTo>
                  <a:pt x="94766" y="15316"/>
                </a:lnTo>
                <a:lnTo>
                  <a:pt x="18745" y="15316"/>
                </a:lnTo>
                <a:lnTo>
                  <a:pt x="18745" y="2984"/>
                </a:lnTo>
                <a:close/>
              </a:path>
              <a:path w="110490" h="164464">
                <a:moveTo>
                  <a:pt x="94969" y="105854"/>
                </a:moveTo>
                <a:lnTo>
                  <a:pt x="24460" y="105854"/>
                </a:lnTo>
                <a:lnTo>
                  <a:pt x="30946" y="112549"/>
                </a:lnTo>
                <a:lnTo>
                  <a:pt x="38976" y="117336"/>
                </a:lnTo>
                <a:lnTo>
                  <a:pt x="48548" y="120211"/>
                </a:lnTo>
                <a:lnTo>
                  <a:pt x="59664" y="121170"/>
                </a:lnTo>
                <a:lnTo>
                  <a:pt x="70715" y="120111"/>
                </a:lnTo>
                <a:lnTo>
                  <a:pt x="80552" y="116935"/>
                </a:lnTo>
                <a:lnTo>
                  <a:pt x="89175" y="111644"/>
                </a:lnTo>
                <a:lnTo>
                  <a:pt x="94969" y="105854"/>
                </a:lnTo>
                <a:close/>
              </a:path>
              <a:path w="110490" h="164464">
                <a:moveTo>
                  <a:pt x="96345" y="16916"/>
                </a:moveTo>
                <a:lnTo>
                  <a:pt x="55321" y="16916"/>
                </a:lnTo>
                <a:lnTo>
                  <a:pt x="63300" y="17668"/>
                </a:lnTo>
                <a:lnTo>
                  <a:pt x="70323" y="19921"/>
                </a:lnTo>
                <a:lnTo>
                  <a:pt x="90754" y="60579"/>
                </a:lnTo>
                <a:lnTo>
                  <a:pt x="90175" y="69935"/>
                </a:lnTo>
                <a:lnTo>
                  <a:pt x="63300" y="103491"/>
                </a:lnTo>
                <a:lnTo>
                  <a:pt x="55321" y="104241"/>
                </a:lnTo>
                <a:lnTo>
                  <a:pt x="96583" y="104241"/>
                </a:lnTo>
                <a:lnTo>
                  <a:pt x="102534" y="95174"/>
                </a:lnTo>
                <a:lnTo>
                  <a:pt x="106784" y="84872"/>
                </a:lnTo>
                <a:lnTo>
                  <a:pt x="109335" y="73339"/>
                </a:lnTo>
                <a:lnTo>
                  <a:pt x="110185" y="60579"/>
                </a:lnTo>
                <a:lnTo>
                  <a:pt x="109335" y="48013"/>
                </a:lnTo>
                <a:lnTo>
                  <a:pt x="106784" y="36587"/>
                </a:lnTo>
                <a:lnTo>
                  <a:pt x="102534" y="26301"/>
                </a:lnTo>
                <a:lnTo>
                  <a:pt x="96583" y="17157"/>
                </a:lnTo>
                <a:lnTo>
                  <a:pt x="96345" y="16916"/>
                </a:lnTo>
                <a:close/>
              </a:path>
              <a:path w="110490" h="164464">
                <a:moveTo>
                  <a:pt x="59664" y="0"/>
                </a:moveTo>
                <a:lnTo>
                  <a:pt x="48591" y="959"/>
                </a:lnTo>
                <a:lnTo>
                  <a:pt x="38919" y="3833"/>
                </a:lnTo>
                <a:lnTo>
                  <a:pt x="30646" y="8620"/>
                </a:lnTo>
                <a:lnTo>
                  <a:pt x="23774" y="15316"/>
                </a:lnTo>
                <a:lnTo>
                  <a:pt x="94766" y="15316"/>
                </a:lnTo>
                <a:lnTo>
                  <a:pt x="89175" y="9649"/>
                </a:lnTo>
                <a:lnTo>
                  <a:pt x="80552" y="4287"/>
                </a:lnTo>
                <a:lnTo>
                  <a:pt x="70715" y="1071"/>
                </a:lnTo>
                <a:lnTo>
                  <a:pt x="5966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9116517" y="4422178"/>
            <a:ext cx="107314" cy="121285"/>
          </a:xfrm>
          <a:custGeom>
            <a:avLst/>
            <a:gdLst/>
            <a:ahLst/>
            <a:cxnLst/>
            <a:rect l="l" t="t" r="r" b="b"/>
            <a:pathLst>
              <a:path w="107315" h="121285">
                <a:moveTo>
                  <a:pt x="55549" y="0"/>
                </a:moveTo>
                <a:lnTo>
                  <a:pt x="14858" y="16243"/>
                </a:lnTo>
                <a:lnTo>
                  <a:pt x="0" y="59436"/>
                </a:lnTo>
                <a:lnTo>
                  <a:pt x="928" y="72511"/>
                </a:lnTo>
                <a:lnTo>
                  <a:pt x="23002" y="111526"/>
                </a:lnTo>
                <a:lnTo>
                  <a:pt x="56006" y="121170"/>
                </a:lnTo>
                <a:lnTo>
                  <a:pt x="65801" y="120568"/>
                </a:lnTo>
                <a:lnTo>
                  <a:pt x="96643" y="104241"/>
                </a:lnTo>
                <a:lnTo>
                  <a:pt x="56006" y="104241"/>
                </a:lnTo>
                <a:lnTo>
                  <a:pt x="47720" y="103522"/>
                </a:lnTo>
                <a:lnTo>
                  <a:pt x="19988" y="70175"/>
                </a:lnTo>
                <a:lnTo>
                  <a:pt x="19202" y="60350"/>
                </a:lnTo>
                <a:lnTo>
                  <a:pt x="106984" y="60350"/>
                </a:lnTo>
                <a:lnTo>
                  <a:pt x="106984" y="53733"/>
                </a:lnTo>
                <a:lnTo>
                  <a:pt x="106083" y="44119"/>
                </a:lnTo>
                <a:lnTo>
                  <a:pt x="20345" y="44119"/>
                </a:lnTo>
                <a:lnTo>
                  <a:pt x="21716" y="36207"/>
                </a:lnTo>
                <a:lnTo>
                  <a:pt x="25374" y="29692"/>
                </a:lnTo>
                <a:lnTo>
                  <a:pt x="37261" y="19481"/>
                </a:lnTo>
                <a:lnTo>
                  <a:pt x="45186" y="16916"/>
                </a:lnTo>
                <a:lnTo>
                  <a:pt x="94319" y="16916"/>
                </a:lnTo>
                <a:lnTo>
                  <a:pt x="93268" y="15443"/>
                </a:lnTo>
                <a:lnTo>
                  <a:pt x="85939" y="8685"/>
                </a:lnTo>
                <a:lnTo>
                  <a:pt x="77209" y="3859"/>
                </a:lnTo>
                <a:lnTo>
                  <a:pt x="67079" y="964"/>
                </a:lnTo>
                <a:lnTo>
                  <a:pt x="55549" y="0"/>
                </a:lnTo>
                <a:close/>
              </a:path>
              <a:path w="107315" h="121285">
                <a:moveTo>
                  <a:pt x="104927" y="86410"/>
                </a:moveTo>
                <a:lnTo>
                  <a:pt x="85267" y="86410"/>
                </a:lnTo>
                <a:lnTo>
                  <a:pt x="81381" y="94211"/>
                </a:lnTo>
                <a:lnTo>
                  <a:pt x="75209" y="99783"/>
                </a:lnTo>
                <a:lnTo>
                  <a:pt x="66751" y="103127"/>
                </a:lnTo>
                <a:lnTo>
                  <a:pt x="56006" y="104241"/>
                </a:lnTo>
                <a:lnTo>
                  <a:pt x="96643" y="104241"/>
                </a:lnTo>
                <a:lnTo>
                  <a:pt x="99526" y="100469"/>
                </a:lnTo>
                <a:lnTo>
                  <a:pt x="102834" y="93811"/>
                </a:lnTo>
                <a:lnTo>
                  <a:pt x="104927" y="86410"/>
                </a:lnTo>
                <a:close/>
              </a:path>
              <a:path w="107315" h="121285">
                <a:moveTo>
                  <a:pt x="94319" y="16916"/>
                </a:moveTo>
                <a:lnTo>
                  <a:pt x="64388" y="16916"/>
                </a:lnTo>
                <a:lnTo>
                  <a:pt x="71856" y="19507"/>
                </a:lnTo>
                <a:lnTo>
                  <a:pt x="83134" y="29883"/>
                </a:lnTo>
                <a:lnTo>
                  <a:pt x="86258" y="36360"/>
                </a:lnTo>
                <a:lnTo>
                  <a:pt x="86867" y="44119"/>
                </a:lnTo>
                <a:lnTo>
                  <a:pt x="106083" y="44119"/>
                </a:lnTo>
                <a:lnTo>
                  <a:pt x="105956" y="42766"/>
                </a:lnTo>
                <a:lnTo>
                  <a:pt x="103327" y="32726"/>
                </a:lnTo>
                <a:lnTo>
                  <a:pt x="99098" y="23617"/>
                </a:lnTo>
                <a:lnTo>
                  <a:pt x="94319" y="169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9239961" y="4425162"/>
            <a:ext cx="137795" cy="147955"/>
          </a:xfrm>
          <a:custGeom>
            <a:avLst/>
            <a:gdLst/>
            <a:ahLst/>
            <a:cxnLst/>
            <a:rect l="l" t="t" r="r" b="b"/>
            <a:pathLst>
              <a:path w="137795" h="147954">
                <a:moveTo>
                  <a:pt x="137617" y="98285"/>
                </a:moveTo>
                <a:lnTo>
                  <a:pt x="0" y="98285"/>
                </a:lnTo>
                <a:lnTo>
                  <a:pt x="0" y="147904"/>
                </a:lnTo>
                <a:lnTo>
                  <a:pt x="18973" y="147904"/>
                </a:lnTo>
                <a:lnTo>
                  <a:pt x="18973" y="115201"/>
                </a:lnTo>
                <a:lnTo>
                  <a:pt x="137617" y="115201"/>
                </a:lnTo>
                <a:lnTo>
                  <a:pt x="137617" y="98285"/>
                </a:lnTo>
                <a:close/>
              </a:path>
              <a:path w="137795" h="147954">
                <a:moveTo>
                  <a:pt x="137617" y="115201"/>
                </a:moveTo>
                <a:lnTo>
                  <a:pt x="118656" y="115201"/>
                </a:lnTo>
                <a:lnTo>
                  <a:pt x="118656" y="147904"/>
                </a:lnTo>
                <a:lnTo>
                  <a:pt x="137617" y="147904"/>
                </a:lnTo>
                <a:lnTo>
                  <a:pt x="137617" y="115201"/>
                </a:lnTo>
                <a:close/>
              </a:path>
              <a:path w="137795" h="147954">
                <a:moveTo>
                  <a:pt x="116370" y="0"/>
                </a:moveTo>
                <a:lnTo>
                  <a:pt x="29502" y="0"/>
                </a:lnTo>
                <a:lnTo>
                  <a:pt x="29502" y="31546"/>
                </a:lnTo>
                <a:lnTo>
                  <a:pt x="28614" y="49429"/>
                </a:lnTo>
                <a:lnTo>
                  <a:pt x="25952" y="66516"/>
                </a:lnTo>
                <a:lnTo>
                  <a:pt x="21518" y="82803"/>
                </a:lnTo>
                <a:lnTo>
                  <a:pt x="15316" y="98285"/>
                </a:lnTo>
                <a:lnTo>
                  <a:pt x="34975" y="98285"/>
                </a:lnTo>
                <a:lnTo>
                  <a:pt x="40476" y="83746"/>
                </a:lnTo>
                <a:lnTo>
                  <a:pt x="44405" y="67773"/>
                </a:lnTo>
                <a:lnTo>
                  <a:pt x="46762" y="50372"/>
                </a:lnTo>
                <a:lnTo>
                  <a:pt x="47548" y="31546"/>
                </a:lnTo>
                <a:lnTo>
                  <a:pt x="47548" y="16916"/>
                </a:lnTo>
                <a:lnTo>
                  <a:pt x="116370" y="16916"/>
                </a:lnTo>
                <a:lnTo>
                  <a:pt x="116370" y="0"/>
                </a:lnTo>
                <a:close/>
              </a:path>
              <a:path w="137795" h="147954">
                <a:moveTo>
                  <a:pt x="116370" y="16916"/>
                </a:moveTo>
                <a:lnTo>
                  <a:pt x="96926" y="16916"/>
                </a:lnTo>
                <a:lnTo>
                  <a:pt x="96926" y="98285"/>
                </a:lnTo>
                <a:lnTo>
                  <a:pt x="116370" y="98285"/>
                </a:lnTo>
                <a:lnTo>
                  <a:pt x="116370" y="169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9402724" y="4425162"/>
            <a:ext cx="102870" cy="115570"/>
          </a:xfrm>
          <a:custGeom>
            <a:avLst/>
            <a:gdLst/>
            <a:ahLst/>
            <a:cxnLst/>
            <a:rect l="l" t="t" r="r" b="b"/>
            <a:pathLst>
              <a:path w="102870" h="115570">
                <a:moveTo>
                  <a:pt x="18973" y="0"/>
                </a:moveTo>
                <a:lnTo>
                  <a:pt x="0" y="0"/>
                </a:lnTo>
                <a:lnTo>
                  <a:pt x="0" y="115201"/>
                </a:lnTo>
                <a:lnTo>
                  <a:pt x="27431" y="115201"/>
                </a:lnTo>
                <a:lnTo>
                  <a:pt x="42461" y="89153"/>
                </a:lnTo>
                <a:lnTo>
                  <a:pt x="18973" y="89153"/>
                </a:lnTo>
                <a:lnTo>
                  <a:pt x="18973" y="0"/>
                </a:lnTo>
                <a:close/>
              </a:path>
              <a:path w="102870" h="115570">
                <a:moveTo>
                  <a:pt x="102869" y="26060"/>
                </a:moveTo>
                <a:lnTo>
                  <a:pt x="83908" y="26060"/>
                </a:lnTo>
                <a:lnTo>
                  <a:pt x="83908" y="115201"/>
                </a:lnTo>
                <a:lnTo>
                  <a:pt x="102869" y="115201"/>
                </a:lnTo>
                <a:lnTo>
                  <a:pt x="102869" y="26060"/>
                </a:lnTo>
                <a:close/>
              </a:path>
              <a:path w="102870" h="115570">
                <a:moveTo>
                  <a:pt x="102869" y="0"/>
                </a:moveTo>
                <a:lnTo>
                  <a:pt x="74523" y="0"/>
                </a:lnTo>
                <a:lnTo>
                  <a:pt x="24002" y="89153"/>
                </a:lnTo>
                <a:lnTo>
                  <a:pt x="42461" y="89153"/>
                </a:lnTo>
                <a:lnTo>
                  <a:pt x="78866" y="26060"/>
                </a:lnTo>
                <a:lnTo>
                  <a:pt x="102869" y="26060"/>
                </a:lnTo>
                <a:lnTo>
                  <a:pt x="10286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9580918" y="4442078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85"/>
                </a:lnTo>
              </a:path>
            </a:pathLst>
          </a:custGeom>
          <a:ln w="194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9531197" y="4433620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212" y="0"/>
                </a:lnTo>
              </a:path>
            </a:pathLst>
          </a:custGeom>
          <a:ln w="1691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9647149" y="4422178"/>
            <a:ext cx="100965" cy="121285"/>
          </a:xfrm>
          <a:custGeom>
            <a:avLst/>
            <a:gdLst/>
            <a:ahLst/>
            <a:cxnLst/>
            <a:rect l="l" t="t" r="r" b="b"/>
            <a:pathLst>
              <a:path w="100965" h="121285">
                <a:moveTo>
                  <a:pt x="93933" y="16916"/>
                </a:moveTo>
                <a:lnTo>
                  <a:pt x="63042" y="16916"/>
                </a:lnTo>
                <a:lnTo>
                  <a:pt x="70128" y="19100"/>
                </a:lnTo>
                <a:lnTo>
                  <a:pt x="79272" y="27787"/>
                </a:lnTo>
                <a:lnTo>
                  <a:pt x="81558" y="33604"/>
                </a:lnTo>
                <a:lnTo>
                  <a:pt x="81558" y="45504"/>
                </a:lnTo>
                <a:lnTo>
                  <a:pt x="44068" y="45504"/>
                </a:lnTo>
                <a:lnTo>
                  <a:pt x="33681" y="46202"/>
                </a:lnTo>
                <a:lnTo>
                  <a:pt x="2693" y="69041"/>
                </a:lnTo>
                <a:lnTo>
                  <a:pt x="0" y="84216"/>
                </a:lnTo>
                <a:lnTo>
                  <a:pt x="648" y="91154"/>
                </a:lnTo>
                <a:lnTo>
                  <a:pt x="32324" y="120482"/>
                </a:lnTo>
                <a:lnTo>
                  <a:pt x="41325" y="121170"/>
                </a:lnTo>
                <a:lnTo>
                  <a:pt x="52569" y="120225"/>
                </a:lnTo>
                <a:lnTo>
                  <a:pt x="62300" y="117392"/>
                </a:lnTo>
                <a:lnTo>
                  <a:pt x="70519" y="112673"/>
                </a:lnTo>
                <a:lnTo>
                  <a:pt x="77228" y="106070"/>
                </a:lnTo>
                <a:lnTo>
                  <a:pt x="100532" y="106070"/>
                </a:lnTo>
                <a:lnTo>
                  <a:pt x="100532" y="104241"/>
                </a:lnTo>
                <a:lnTo>
                  <a:pt x="37591" y="104241"/>
                </a:lnTo>
                <a:lnTo>
                  <a:pt x="31000" y="102336"/>
                </a:lnTo>
                <a:lnTo>
                  <a:pt x="21703" y="94729"/>
                </a:lnTo>
                <a:lnTo>
                  <a:pt x="19475" y="89748"/>
                </a:lnTo>
                <a:lnTo>
                  <a:pt x="19379" y="82994"/>
                </a:lnTo>
                <a:lnTo>
                  <a:pt x="21108" y="73393"/>
                </a:lnTo>
                <a:lnTo>
                  <a:pt x="26294" y="66535"/>
                </a:lnTo>
                <a:lnTo>
                  <a:pt x="34938" y="62420"/>
                </a:lnTo>
                <a:lnTo>
                  <a:pt x="47040" y="61048"/>
                </a:lnTo>
                <a:lnTo>
                  <a:pt x="100532" y="61048"/>
                </a:lnTo>
                <a:lnTo>
                  <a:pt x="100532" y="39776"/>
                </a:lnTo>
                <a:lnTo>
                  <a:pt x="99739" y="30734"/>
                </a:lnTo>
                <a:lnTo>
                  <a:pt x="97360" y="22807"/>
                </a:lnTo>
                <a:lnTo>
                  <a:pt x="93933" y="16916"/>
                </a:lnTo>
                <a:close/>
              </a:path>
              <a:path w="100965" h="121285">
                <a:moveTo>
                  <a:pt x="100532" y="106070"/>
                </a:moveTo>
                <a:lnTo>
                  <a:pt x="82257" y="106070"/>
                </a:lnTo>
                <a:lnTo>
                  <a:pt x="82257" y="118186"/>
                </a:lnTo>
                <a:lnTo>
                  <a:pt x="100532" y="118186"/>
                </a:lnTo>
                <a:lnTo>
                  <a:pt x="100532" y="106070"/>
                </a:lnTo>
                <a:close/>
              </a:path>
              <a:path w="100965" h="121285">
                <a:moveTo>
                  <a:pt x="100532" y="61048"/>
                </a:moveTo>
                <a:lnTo>
                  <a:pt x="81558" y="61048"/>
                </a:lnTo>
                <a:lnTo>
                  <a:pt x="81558" y="71564"/>
                </a:lnTo>
                <a:lnTo>
                  <a:pt x="80901" y="78156"/>
                </a:lnTo>
                <a:lnTo>
                  <a:pt x="46125" y="104241"/>
                </a:lnTo>
                <a:lnTo>
                  <a:pt x="100532" y="104241"/>
                </a:lnTo>
                <a:lnTo>
                  <a:pt x="100532" y="61048"/>
                </a:lnTo>
                <a:close/>
              </a:path>
              <a:path w="100965" h="121285">
                <a:moveTo>
                  <a:pt x="52996" y="0"/>
                </a:moveTo>
                <a:lnTo>
                  <a:pt x="15343" y="13812"/>
                </a:lnTo>
                <a:lnTo>
                  <a:pt x="7276" y="33604"/>
                </a:lnTo>
                <a:lnTo>
                  <a:pt x="26694" y="33604"/>
                </a:lnTo>
                <a:lnTo>
                  <a:pt x="28966" y="26308"/>
                </a:lnTo>
                <a:lnTo>
                  <a:pt x="34181" y="21093"/>
                </a:lnTo>
                <a:lnTo>
                  <a:pt x="42339" y="17961"/>
                </a:lnTo>
                <a:lnTo>
                  <a:pt x="53441" y="16916"/>
                </a:lnTo>
                <a:lnTo>
                  <a:pt x="93933" y="16916"/>
                </a:lnTo>
                <a:lnTo>
                  <a:pt x="93396" y="15993"/>
                </a:lnTo>
                <a:lnTo>
                  <a:pt x="87845" y="10287"/>
                </a:lnTo>
                <a:lnTo>
                  <a:pt x="80908" y="5791"/>
                </a:lnTo>
                <a:lnTo>
                  <a:pt x="72787" y="2576"/>
                </a:lnTo>
                <a:lnTo>
                  <a:pt x="63483" y="644"/>
                </a:lnTo>
                <a:lnTo>
                  <a:pt x="529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9842106" y="4425162"/>
            <a:ext cx="99695" cy="115570"/>
          </a:xfrm>
          <a:custGeom>
            <a:avLst/>
            <a:gdLst/>
            <a:ahLst/>
            <a:cxnLst/>
            <a:rect l="l" t="t" r="r" b="b"/>
            <a:pathLst>
              <a:path w="99695" h="115570">
                <a:moveTo>
                  <a:pt x="99441" y="0"/>
                </a:moveTo>
                <a:lnTo>
                  <a:pt x="42062" y="0"/>
                </a:lnTo>
                <a:lnTo>
                  <a:pt x="32809" y="571"/>
                </a:lnTo>
                <a:lnTo>
                  <a:pt x="2248" y="27090"/>
                </a:lnTo>
                <a:lnTo>
                  <a:pt x="1600" y="34963"/>
                </a:lnTo>
                <a:lnTo>
                  <a:pt x="2712" y="44992"/>
                </a:lnTo>
                <a:lnTo>
                  <a:pt x="6053" y="53365"/>
                </a:lnTo>
                <a:lnTo>
                  <a:pt x="11624" y="60080"/>
                </a:lnTo>
                <a:lnTo>
                  <a:pt x="19431" y="65138"/>
                </a:lnTo>
                <a:lnTo>
                  <a:pt x="0" y="115201"/>
                </a:lnTo>
                <a:lnTo>
                  <a:pt x="20345" y="115201"/>
                </a:lnTo>
                <a:lnTo>
                  <a:pt x="37706" y="69494"/>
                </a:lnTo>
                <a:lnTo>
                  <a:pt x="99441" y="69494"/>
                </a:lnTo>
                <a:lnTo>
                  <a:pt x="99441" y="53251"/>
                </a:lnTo>
                <a:lnTo>
                  <a:pt x="35737" y="53251"/>
                </a:lnTo>
                <a:lnTo>
                  <a:pt x="29794" y="51727"/>
                </a:lnTo>
                <a:lnTo>
                  <a:pt x="22771" y="45631"/>
                </a:lnTo>
                <a:lnTo>
                  <a:pt x="21031" y="41135"/>
                </a:lnTo>
                <a:lnTo>
                  <a:pt x="21031" y="29108"/>
                </a:lnTo>
                <a:lnTo>
                  <a:pt x="22771" y="24447"/>
                </a:lnTo>
                <a:lnTo>
                  <a:pt x="29794" y="18046"/>
                </a:lnTo>
                <a:lnTo>
                  <a:pt x="35737" y="16459"/>
                </a:lnTo>
                <a:lnTo>
                  <a:pt x="99441" y="16459"/>
                </a:lnTo>
                <a:lnTo>
                  <a:pt x="99441" y="0"/>
                </a:lnTo>
                <a:close/>
              </a:path>
              <a:path w="99695" h="115570">
                <a:moveTo>
                  <a:pt x="99441" y="69494"/>
                </a:moveTo>
                <a:lnTo>
                  <a:pt x="37706" y="69494"/>
                </a:lnTo>
                <a:lnTo>
                  <a:pt x="39395" y="69634"/>
                </a:lnTo>
                <a:lnTo>
                  <a:pt x="79768" y="69710"/>
                </a:lnTo>
                <a:lnTo>
                  <a:pt x="79768" y="115201"/>
                </a:lnTo>
                <a:lnTo>
                  <a:pt x="99441" y="115201"/>
                </a:lnTo>
                <a:lnTo>
                  <a:pt x="99441" y="69494"/>
                </a:lnTo>
                <a:close/>
              </a:path>
              <a:path w="99695" h="115570">
                <a:moveTo>
                  <a:pt x="99441" y="16459"/>
                </a:moveTo>
                <a:lnTo>
                  <a:pt x="79768" y="16459"/>
                </a:lnTo>
                <a:lnTo>
                  <a:pt x="79768" y="53251"/>
                </a:lnTo>
                <a:lnTo>
                  <a:pt x="99441" y="53251"/>
                </a:lnTo>
                <a:lnTo>
                  <a:pt x="99441" y="164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9978808" y="4425162"/>
            <a:ext cx="100330" cy="115570"/>
          </a:xfrm>
          <a:custGeom>
            <a:avLst/>
            <a:gdLst/>
            <a:ahLst/>
            <a:cxnLst/>
            <a:rect l="l" t="t" r="r" b="b"/>
            <a:pathLst>
              <a:path w="100329" h="115570">
                <a:moveTo>
                  <a:pt x="57149" y="0"/>
                </a:moveTo>
                <a:lnTo>
                  <a:pt x="0" y="0"/>
                </a:lnTo>
                <a:lnTo>
                  <a:pt x="0" y="115201"/>
                </a:lnTo>
                <a:lnTo>
                  <a:pt x="59207" y="115201"/>
                </a:lnTo>
                <a:lnTo>
                  <a:pt x="77009" y="113230"/>
                </a:lnTo>
                <a:lnTo>
                  <a:pt x="89725" y="107316"/>
                </a:lnTo>
                <a:lnTo>
                  <a:pt x="96353" y="98755"/>
                </a:lnTo>
                <a:lnTo>
                  <a:pt x="19202" y="98755"/>
                </a:lnTo>
                <a:lnTo>
                  <a:pt x="19202" y="64223"/>
                </a:lnTo>
                <a:lnTo>
                  <a:pt x="93582" y="64223"/>
                </a:lnTo>
                <a:lnTo>
                  <a:pt x="91325" y="61112"/>
                </a:lnTo>
                <a:lnTo>
                  <a:pt x="86791" y="58064"/>
                </a:lnTo>
                <a:lnTo>
                  <a:pt x="81152" y="56680"/>
                </a:lnTo>
                <a:lnTo>
                  <a:pt x="81152" y="51663"/>
                </a:lnTo>
                <a:lnTo>
                  <a:pt x="84658" y="49834"/>
                </a:lnTo>
                <a:lnTo>
                  <a:pt x="86755" y="47764"/>
                </a:lnTo>
                <a:lnTo>
                  <a:pt x="19202" y="47764"/>
                </a:lnTo>
                <a:lnTo>
                  <a:pt x="19202" y="16459"/>
                </a:lnTo>
                <a:lnTo>
                  <a:pt x="91981" y="16459"/>
                </a:lnTo>
                <a:lnTo>
                  <a:pt x="90335" y="12750"/>
                </a:lnTo>
                <a:lnTo>
                  <a:pt x="83997" y="7645"/>
                </a:lnTo>
                <a:lnTo>
                  <a:pt x="78761" y="4296"/>
                </a:lnTo>
                <a:lnTo>
                  <a:pt x="72540" y="1908"/>
                </a:lnTo>
                <a:lnTo>
                  <a:pt x="65336" y="476"/>
                </a:lnTo>
                <a:lnTo>
                  <a:pt x="57149" y="0"/>
                </a:lnTo>
                <a:close/>
              </a:path>
              <a:path w="100329" h="115570">
                <a:moveTo>
                  <a:pt x="93582" y="64223"/>
                </a:moveTo>
                <a:lnTo>
                  <a:pt x="58064" y="64223"/>
                </a:lnTo>
                <a:lnTo>
                  <a:pt x="67865" y="65309"/>
                </a:lnTo>
                <a:lnTo>
                  <a:pt x="74866" y="68567"/>
                </a:lnTo>
                <a:lnTo>
                  <a:pt x="79067" y="73996"/>
                </a:lnTo>
                <a:lnTo>
                  <a:pt x="80467" y="81597"/>
                </a:lnTo>
                <a:lnTo>
                  <a:pt x="79067" y="89100"/>
                </a:lnTo>
                <a:lnTo>
                  <a:pt x="74866" y="94462"/>
                </a:lnTo>
                <a:lnTo>
                  <a:pt x="67865" y="97681"/>
                </a:lnTo>
                <a:lnTo>
                  <a:pt x="58064" y="98755"/>
                </a:lnTo>
                <a:lnTo>
                  <a:pt x="96353" y="98755"/>
                </a:lnTo>
                <a:lnTo>
                  <a:pt x="97355" y="97461"/>
                </a:lnTo>
                <a:lnTo>
                  <a:pt x="99898" y="83667"/>
                </a:lnTo>
                <a:lnTo>
                  <a:pt x="99898" y="76492"/>
                </a:lnTo>
                <a:lnTo>
                  <a:pt x="98170" y="70548"/>
                </a:lnTo>
                <a:lnTo>
                  <a:pt x="93582" y="64223"/>
                </a:lnTo>
                <a:close/>
              </a:path>
              <a:path w="100329" h="115570">
                <a:moveTo>
                  <a:pt x="91981" y="16459"/>
                </a:moveTo>
                <a:lnTo>
                  <a:pt x="67817" y="16459"/>
                </a:lnTo>
                <a:lnTo>
                  <a:pt x="74066" y="21704"/>
                </a:lnTo>
                <a:lnTo>
                  <a:pt x="74066" y="36791"/>
                </a:lnTo>
                <a:lnTo>
                  <a:pt x="72567" y="40538"/>
                </a:lnTo>
                <a:lnTo>
                  <a:pt x="69608" y="43434"/>
                </a:lnTo>
                <a:lnTo>
                  <a:pt x="66624" y="46316"/>
                </a:lnTo>
                <a:lnTo>
                  <a:pt x="61874" y="47764"/>
                </a:lnTo>
                <a:lnTo>
                  <a:pt x="86755" y="47764"/>
                </a:lnTo>
                <a:lnTo>
                  <a:pt x="87591" y="46939"/>
                </a:lnTo>
                <a:lnTo>
                  <a:pt x="92303" y="39001"/>
                </a:lnTo>
                <a:lnTo>
                  <a:pt x="93497" y="34353"/>
                </a:lnTo>
                <a:lnTo>
                  <a:pt x="93497" y="19875"/>
                </a:lnTo>
                <a:lnTo>
                  <a:pt x="91981" y="164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0095851" y="4425162"/>
            <a:ext cx="114935" cy="115570"/>
          </a:xfrm>
          <a:custGeom>
            <a:avLst/>
            <a:gdLst/>
            <a:ahLst/>
            <a:cxnLst/>
            <a:rect l="l" t="t" r="r" b="b"/>
            <a:pathLst>
              <a:path w="114934" h="115570">
                <a:moveTo>
                  <a:pt x="114757" y="0"/>
                </a:moveTo>
                <a:lnTo>
                  <a:pt x="26517" y="0"/>
                </a:lnTo>
                <a:lnTo>
                  <a:pt x="26506" y="45021"/>
                </a:lnTo>
                <a:lnTo>
                  <a:pt x="26188" y="58273"/>
                </a:lnTo>
                <a:lnTo>
                  <a:pt x="11963" y="96913"/>
                </a:lnTo>
                <a:lnTo>
                  <a:pt x="0" y="96913"/>
                </a:lnTo>
                <a:lnTo>
                  <a:pt x="0" y="115201"/>
                </a:lnTo>
                <a:lnTo>
                  <a:pt x="3886" y="115201"/>
                </a:lnTo>
                <a:lnTo>
                  <a:pt x="13980" y="114232"/>
                </a:lnTo>
                <a:lnTo>
                  <a:pt x="42205" y="78227"/>
                </a:lnTo>
                <a:lnTo>
                  <a:pt x="44577" y="45021"/>
                </a:lnTo>
                <a:lnTo>
                  <a:pt x="44577" y="16916"/>
                </a:lnTo>
                <a:lnTo>
                  <a:pt x="114757" y="16916"/>
                </a:lnTo>
                <a:lnTo>
                  <a:pt x="114757" y="0"/>
                </a:lnTo>
                <a:close/>
              </a:path>
              <a:path w="114934" h="115570">
                <a:moveTo>
                  <a:pt x="114757" y="16916"/>
                </a:moveTo>
                <a:lnTo>
                  <a:pt x="95097" y="16916"/>
                </a:lnTo>
                <a:lnTo>
                  <a:pt x="95097" y="115201"/>
                </a:lnTo>
                <a:lnTo>
                  <a:pt x="114757" y="115201"/>
                </a:lnTo>
                <a:lnTo>
                  <a:pt x="114757" y="169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0243070" y="4425162"/>
            <a:ext cx="99695" cy="115570"/>
          </a:xfrm>
          <a:custGeom>
            <a:avLst/>
            <a:gdLst/>
            <a:ahLst/>
            <a:cxnLst/>
            <a:rect l="l" t="t" r="r" b="b"/>
            <a:pathLst>
              <a:path w="99695" h="115570">
                <a:moveTo>
                  <a:pt x="99441" y="0"/>
                </a:moveTo>
                <a:lnTo>
                  <a:pt x="42062" y="0"/>
                </a:lnTo>
                <a:lnTo>
                  <a:pt x="32811" y="571"/>
                </a:lnTo>
                <a:lnTo>
                  <a:pt x="2250" y="27090"/>
                </a:lnTo>
                <a:lnTo>
                  <a:pt x="1600" y="34963"/>
                </a:lnTo>
                <a:lnTo>
                  <a:pt x="2714" y="44992"/>
                </a:lnTo>
                <a:lnTo>
                  <a:pt x="6057" y="53365"/>
                </a:lnTo>
                <a:lnTo>
                  <a:pt x="11630" y="60080"/>
                </a:lnTo>
                <a:lnTo>
                  <a:pt x="19431" y="65138"/>
                </a:lnTo>
                <a:lnTo>
                  <a:pt x="0" y="115201"/>
                </a:lnTo>
                <a:lnTo>
                  <a:pt x="20345" y="115201"/>
                </a:lnTo>
                <a:lnTo>
                  <a:pt x="37719" y="69494"/>
                </a:lnTo>
                <a:lnTo>
                  <a:pt x="99441" y="69494"/>
                </a:lnTo>
                <a:lnTo>
                  <a:pt x="99441" y="53251"/>
                </a:lnTo>
                <a:lnTo>
                  <a:pt x="35737" y="53251"/>
                </a:lnTo>
                <a:lnTo>
                  <a:pt x="29794" y="51727"/>
                </a:lnTo>
                <a:lnTo>
                  <a:pt x="22783" y="45631"/>
                </a:lnTo>
                <a:lnTo>
                  <a:pt x="21031" y="41135"/>
                </a:lnTo>
                <a:lnTo>
                  <a:pt x="21031" y="29108"/>
                </a:lnTo>
                <a:lnTo>
                  <a:pt x="22783" y="24447"/>
                </a:lnTo>
                <a:lnTo>
                  <a:pt x="29794" y="18046"/>
                </a:lnTo>
                <a:lnTo>
                  <a:pt x="35737" y="16459"/>
                </a:lnTo>
                <a:lnTo>
                  <a:pt x="99441" y="16459"/>
                </a:lnTo>
                <a:lnTo>
                  <a:pt x="99441" y="0"/>
                </a:lnTo>
                <a:close/>
              </a:path>
              <a:path w="99695" h="115570">
                <a:moveTo>
                  <a:pt x="99441" y="69494"/>
                </a:moveTo>
                <a:lnTo>
                  <a:pt x="37719" y="69494"/>
                </a:lnTo>
                <a:lnTo>
                  <a:pt x="39395" y="69634"/>
                </a:lnTo>
                <a:lnTo>
                  <a:pt x="79781" y="69710"/>
                </a:lnTo>
                <a:lnTo>
                  <a:pt x="79781" y="115201"/>
                </a:lnTo>
                <a:lnTo>
                  <a:pt x="99441" y="115201"/>
                </a:lnTo>
                <a:lnTo>
                  <a:pt x="99441" y="69494"/>
                </a:lnTo>
                <a:close/>
              </a:path>
              <a:path w="99695" h="115570">
                <a:moveTo>
                  <a:pt x="99441" y="16459"/>
                </a:moveTo>
                <a:lnTo>
                  <a:pt x="79781" y="16459"/>
                </a:lnTo>
                <a:lnTo>
                  <a:pt x="79781" y="53251"/>
                </a:lnTo>
                <a:lnTo>
                  <a:pt x="99441" y="53251"/>
                </a:lnTo>
                <a:lnTo>
                  <a:pt x="99441" y="164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0372687" y="4422178"/>
            <a:ext cx="107314" cy="121285"/>
          </a:xfrm>
          <a:custGeom>
            <a:avLst/>
            <a:gdLst/>
            <a:ahLst/>
            <a:cxnLst/>
            <a:rect l="l" t="t" r="r" b="b"/>
            <a:pathLst>
              <a:path w="107315" h="121285">
                <a:moveTo>
                  <a:pt x="55549" y="0"/>
                </a:moveTo>
                <a:lnTo>
                  <a:pt x="14858" y="16243"/>
                </a:lnTo>
                <a:lnTo>
                  <a:pt x="0" y="59436"/>
                </a:lnTo>
                <a:lnTo>
                  <a:pt x="928" y="72511"/>
                </a:lnTo>
                <a:lnTo>
                  <a:pt x="23002" y="111526"/>
                </a:lnTo>
                <a:lnTo>
                  <a:pt x="56006" y="121170"/>
                </a:lnTo>
                <a:lnTo>
                  <a:pt x="65801" y="120568"/>
                </a:lnTo>
                <a:lnTo>
                  <a:pt x="96643" y="104241"/>
                </a:lnTo>
                <a:lnTo>
                  <a:pt x="56006" y="104241"/>
                </a:lnTo>
                <a:lnTo>
                  <a:pt x="47720" y="103522"/>
                </a:lnTo>
                <a:lnTo>
                  <a:pt x="19988" y="70175"/>
                </a:lnTo>
                <a:lnTo>
                  <a:pt x="19202" y="60350"/>
                </a:lnTo>
                <a:lnTo>
                  <a:pt x="106984" y="60350"/>
                </a:lnTo>
                <a:lnTo>
                  <a:pt x="106984" y="53733"/>
                </a:lnTo>
                <a:lnTo>
                  <a:pt x="106083" y="44119"/>
                </a:lnTo>
                <a:lnTo>
                  <a:pt x="20345" y="44119"/>
                </a:lnTo>
                <a:lnTo>
                  <a:pt x="21716" y="36207"/>
                </a:lnTo>
                <a:lnTo>
                  <a:pt x="25374" y="29692"/>
                </a:lnTo>
                <a:lnTo>
                  <a:pt x="37261" y="19481"/>
                </a:lnTo>
                <a:lnTo>
                  <a:pt x="45186" y="16916"/>
                </a:lnTo>
                <a:lnTo>
                  <a:pt x="94319" y="16916"/>
                </a:lnTo>
                <a:lnTo>
                  <a:pt x="93268" y="15443"/>
                </a:lnTo>
                <a:lnTo>
                  <a:pt x="85939" y="8685"/>
                </a:lnTo>
                <a:lnTo>
                  <a:pt x="77209" y="3859"/>
                </a:lnTo>
                <a:lnTo>
                  <a:pt x="67079" y="964"/>
                </a:lnTo>
                <a:lnTo>
                  <a:pt x="55549" y="0"/>
                </a:lnTo>
                <a:close/>
              </a:path>
              <a:path w="107315" h="121285">
                <a:moveTo>
                  <a:pt x="104927" y="86410"/>
                </a:moveTo>
                <a:lnTo>
                  <a:pt x="85267" y="86410"/>
                </a:lnTo>
                <a:lnTo>
                  <a:pt x="81381" y="94211"/>
                </a:lnTo>
                <a:lnTo>
                  <a:pt x="75209" y="99783"/>
                </a:lnTo>
                <a:lnTo>
                  <a:pt x="66751" y="103127"/>
                </a:lnTo>
                <a:lnTo>
                  <a:pt x="56006" y="104241"/>
                </a:lnTo>
                <a:lnTo>
                  <a:pt x="96643" y="104241"/>
                </a:lnTo>
                <a:lnTo>
                  <a:pt x="99526" y="100469"/>
                </a:lnTo>
                <a:lnTo>
                  <a:pt x="102834" y="93811"/>
                </a:lnTo>
                <a:lnTo>
                  <a:pt x="104927" y="86410"/>
                </a:lnTo>
                <a:close/>
              </a:path>
              <a:path w="107315" h="121285">
                <a:moveTo>
                  <a:pt x="94319" y="16916"/>
                </a:moveTo>
                <a:lnTo>
                  <a:pt x="64388" y="16916"/>
                </a:lnTo>
                <a:lnTo>
                  <a:pt x="71856" y="19507"/>
                </a:lnTo>
                <a:lnTo>
                  <a:pt x="83134" y="29883"/>
                </a:lnTo>
                <a:lnTo>
                  <a:pt x="86258" y="36360"/>
                </a:lnTo>
                <a:lnTo>
                  <a:pt x="86867" y="44119"/>
                </a:lnTo>
                <a:lnTo>
                  <a:pt x="106083" y="44119"/>
                </a:lnTo>
                <a:lnTo>
                  <a:pt x="105956" y="42766"/>
                </a:lnTo>
                <a:lnTo>
                  <a:pt x="103327" y="32726"/>
                </a:lnTo>
                <a:lnTo>
                  <a:pt x="99098" y="23617"/>
                </a:lnTo>
                <a:lnTo>
                  <a:pt x="94319" y="169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0547680" y="4442078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85"/>
                </a:lnTo>
              </a:path>
            </a:pathLst>
          </a:custGeom>
          <a:ln w="194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0497959" y="4433620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212" y="0"/>
                </a:lnTo>
              </a:path>
            </a:pathLst>
          </a:custGeom>
          <a:ln w="1691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0615688" y="4422178"/>
            <a:ext cx="104775" cy="121285"/>
          </a:xfrm>
          <a:custGeom>
            <a:avLst/>
            <a:gdLst/>
            <a:ahLst/>
            <a:cxnLst/>
            <a:rect l="l" t="t" r="r" b="b"/>
            <a:pathLst>
              <a:path w="104775" h="121285">
                <a:moveTo>
                  <a:pt x="56007" y="0"/>
                </a:moveTo>
                <a:lnTo>
                  <a:pt x="14859" y="16916"/>
                </a:lnTo>
                <a:lnTo>
                  <a:pt x="0" y="60579"/>
                </a:lnTo>
                <a:lnTo>
                  <a:pt x="935" y="73250"/>
                </a:lnTo>
                <a:lnTo>
                  <a:pt x="23152" y="111590"/>
                </a:lnTo>
                <a:lnTo>
                  <a:pt x="56007" y="121170"/>
                </a:lnTo>
                <a:lnTo>
                  <a:pt x="65401" y="120534"/>
                </a:lnTo>
                <a:lnTo>
                  <a:pt x="94990" y="104241"/>
                </a:lnTo>
                <a:lnTo>
                  <a:pt x="56007" y="104241"/>
                </a:lnTo>
                <a:lnTo>
                  <a:pt x="47434" y="103455"/>
                </a:lnTo>
                <a:lnTo>
                  <a:pt x="20002" y="69215"/>
                </a:lnTo>
                <a:lnTo>
                  <a:pt x="19431" y="60121"/>
                </a:lnTo>
                <a:lnTo>
                  <a:pt x="19995" y="51163"/>
                </a:lnTo>
                <a:lnTo>
                  <a:pt x="47341" y="17682"/>
                </a:lnTo>
                <a:lnTo>
                  <a:pt x="56007" y="16916"/>
                </a:lnTo>
                <a:lnTo>
                  <a:pt x="95129" y="16916"/>
                </a:lnTo>
                <a:lnTo>
                  <a:pt x="93990" y="15330"/>
                </a:lnTo>
                <a:lnTo>
                  <a:pt x="88353" y="9956"/>
                </a:lnTo>
                <a:lnTo>
                  <a:pt x="81660" y="5598"/>
                </a:lnTo>
                <a:lnTo>
                  <a:pt x="74037" y="2487"/>
                </a:lnTo>
                <a:lnTo>
                  <a:pt x="65486" y="621"/>
                </a:lnTo>
                <a:lnTo>
                  <a:pt x="56007" y="0"/>
                </a:lnTo>
                <a:close/>
              </a:path>
              <a:path w="104775" h="121285">
                <a:moveTo>
                  <a:pt x="104470" y="83451"/>
                </a:moveTo>
                <a:lnTo>
                  <a:pt x="85039" y="83451"/>
                </a:lnTo>
                <a:lnTo>
                  <a:pt x="81424" y="92545"/>
                </a:lnTo>
                <a:lnTo>
                  <a:pt x="75380" y="99042"/>
                </a:lnTo>
                <a:lnTo>
                  <a:pt x="66908" y="102941"/>
                </a:lnTo>
                <a:lnTo>
                  <a:pt x="56007" y="104241"/>
                </a:lnTo>
                <a:lnTo>
                  <a:pt x="94990" y="104241"/>
                </a:lnTo>
                <a:lnTo>
                  <a:pt x="98726" y="99020"/>
                </a:lnTo>
                <a:lnTo>
                  <a:pt x="102181" y="91668"/>
                </a:lnTo>
                <a:lnTo>
                  <a:pt x="104470" y="83451"/>
                </a:lnTo>
                <a:close/>
              </a:path>
              <a:path w="104775" h="121285">
                <a:moveTo>
                  <a:pt x="95129" y="16916"/>
                </a:moveTo>
                <a:lnTo>
                  <a:pt x="56007" y="16916"/>
                </a:lnTo>
                <a:lnTo>
                  <a:pt x="66093" y="18132"/>
                </a:lnTo>
                <a:lnTo>
                  <a:pt x="74180" y="21780"/>
                </a:lnTo>
                <a:lnTo>
                  <a:pt x="80267" y="27857"/>
                </a:lnTo>
                <a:lnTo>
                  <a:pt x="84353" y="36360"/>
                </a:lnTo>
                <a:lnTo>
                  <a:pt x="103784" y="36360"/>
                </a:lnTo>
                <a:lnTo>
                  <a:pt x="101705" y="28535"/>
                </a:lnTo>
                <a:lnTo>
                  <a:pt x="98440" y="21524"/>
                </a:lnTo>
                <a:lnTo>
                  <a:pt x="95129" y="169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0744390" y="4425162"/>
            <a:ext cx="99695" cy="115570"/>
          </a:xfrm>
          <a:custGeom>
            <a:avLst/>
            <a:gdLst/>
            <a:ahLst/>
            <a:cxnLst/>
            <a:rect l="l" t="t" r="r" b="b"/>
            <a:pathLst>
              <a:path w="99695" h="115570">
                <a:moveTo>
                  <a:pt x="99441" y="0"/>
                </a:moveTo>
                <a:lnTo>
                  <a:pt x="42062" y="0"/>
                </a:lnTo>
                <a:lnTo>
                  <a:pt x="32811" y="571"/>
                </a:lnTo>
                <a:lnTo>
                  <a:pt x="2250" y="27090"/>
                </a:lnTo>
                <a:lnTo>
                  <a:pt x="1600" y="34963"/>
                </a:lnTo>
                <a:lnTo>
                  <a:pt x="2714" y="44992"/>
                </a:lnTo>
                <a:lnTo>
                  <a:pt x="6057" y="53365"/>
                </a:lnTo>
                <a:lnTo>
                  <a:pt x="11630" y="60080"/>
                </a:lnTo>
                <a:lnTo>
                  <a:pt x="19431" y="65138"/>
                </a:lnTo>
                <a:lnTo>
                  <a:pt x="0" y="115201"/>
                </a:lnTo>
                <a:lnTo>
                  <a:pt x="20345" y="115201"/>
                </a:lnTo>
                <a:lnTo>
                  <a:pt x="37719" y="69494"/>
                </a:lnTo>
                <a:lnTo>
                  <a:pt x="99441" y="69494"/>
                </a:lnTo>
                <a:lnTo>
                  <a:pt x="99441" y="53251"/>
                </a:lnTo>
                <a:lnTo>
                  <a:pt x="35737" y="53251"/>
                </a:lnTo>
                <a:lnTo>
                  <a:pt x="29794" y="51727"/>
                </a:lnTo>
                <a:lnTo>
                  <a:pt x="22783" y="45631"/>
                </a:lnTo>
                <a:lnTo>
                  <a:pt x="21031" y="41135"/>
                </a:lnTo>
                <a:lnTo>
                  <a:pt x="21031" y="29108"/>
                </a:lnTo>
                <a:lnTo>
                  <a:pt x="22783" y="24447"/>
                </a:lnTo>
                <a:lnTo>
                  <a:pt x="29794" y="18046"/>
                </a:lnTo>
                <a:lnTo>
                  <a:pt x="35737" y="16459"/>
                </a:lnTo>
                <a:lnTo>
                  <a:pt x="99441" y="16459"/>
                </a:lnTo>
                <a:lnTo>
                  <a:pt x="99441" y="0"/>
                </a:lnTo>
                <a:close/>
              </a:path>
              <a:path w="99695" h="115570">
                <a:moveTo>
                  <a:pt x="99441" y="69494"/>
                </a:moveTo>
                <a:lnTo>
                  <a:pt x="37719" y="69494"/>
                </a:lnTo>
                <a:lnTo>
                  <a:pt x="39395" y="69634"/>
                </a:lnTo>
                <a:lnTo>
                  <a:pt x="79781" y="69710"/>
                </a:lnTo>
                <a:lnTo>
                  <a:pt x="79781" y="115201"/>
                </a:lnTo>
                <a:lnTo>
                  <a:pt x="99441" y="115201"/>
                </a:lnTo>
                <a:lnTo>
                  <a:pt x="99441" y="69494"/>
                </a:lnTo>
                <a:close/>
              </a:path>
              <a:path w="99695" h="115570">
                <a:moveTo>
                  <a:pt x="99441" y="16459"/>
                </a:moveTo>
                <a:lnTo>
                  <a:pt x="79781" y="16459"/>
                </a:lnTo>
                <a:lnTo>
                  <a:pt x="79781" y="53251"/>
                </a:lnTo>
                <a:lnTo>
                  <a:pt x="99441" y="53251"/>
                </a:lnTo>
                <a:lnTo>
                  <a:pt x="99441" y="164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6702259" y="4794554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508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6702259" y="4760899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641" y="0"/>
                </a:lnTo>
              </a:path>
            </a:pathLst>
          </a:custGeom>
          <a:ln w="165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6702259" y="4728514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482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6785470" y="4794580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507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6785470" y="4728514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475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6842391" y="4704740"/>
            <a:ext cx="102870" cy="115570"/>
          </a:xfrm>
          <a:custGeom>
            <a:avLst/>
            <a:gdLst/>
            <a:ahLst/>
            <a:cxnLst/>
            <a:rect l="l" t="t" r="r" b="b"/>
            <a:pathLst>
              <a:path w="102870" h="115570">
                <a:moveTo>
                  <a:pt x="18973" y="0"/>
                </a:moveTo>
                <a:lnTo>
                  <a:pt x="0" y="0"/>
                </a:lnTo>
                <a:lnTo>
                  <a:pt x="0" y="115214"/>
                </a:lnTo>
                <a:lnTo>
                  <a:pt x="27431" y="115214"/>
                </a:lnTo>
                <a:lnTo>
                  <a:pt x="42466" y="89154"/>
                </a:lnTo>
                <a:lnTo>
                  <a:pt x="18973" y="89154"/>
                </a:lnTo>
                <a:lnTo>
                  <a:pt x="18973" y="0"/>
                </a:lnTo>
                <a:close/>
              </a:path>
              <a:path w="102870" h="115570">
                <a:moveTo>
                  <a:pt x="102869" y="26060"/>
                </a:moveTo>
                <a:lnTo>
                  <a:pt x="83896" y="26060"/>
                </a:lnTo>
                <a:lnTo>
                  <a:pt x="83896" y="115214"/>
                </a:lnTo>
                <a:lnTo>
                  <a:pt x="102869" y="115214"/>
                </a:lnTo>
                <a:lnTo>
                  <a:pt x="102869" y="26060"/>
                </a:lnTo>
                <a:close/>
              </a:path>
              <a:path w="102870" h="115570">
                <a:moveTo>
                  <a:pt x="102869" y="0"/>
                </a:moveTo>
                <a:lnTo>
                  <a:pt x="74523" y="0"/>
                </a:lnTo>
                <a:lnTo>
                  <a:pt x="24002" y="89154"/>
                </a:lnTo>
                <a:lnTo>
                  <a:pt x="42466" y="89154"/>
                </a:lnTo>
                <a:lnTo>
                  <a:pt x="78866" y="26060"/>
                </a:lnTo>
                <a:lnTo>
                  <a:pt x="102869" y="26060"/>
                </a:lnTo>
                <a:lnTo>
                  <a:pt x="10286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6972465" y="4701768"/>
            <a:ext cx="99695" cy="121285"/>
          </a:xfrm>
          <a:custGeom>
            <a:avLst/>
            <a:gdLst/>
            <a:ahLst/>
            <a:cxnLst/>
            <a:rect l="l" t="t" r="r" b="b"/>
            <a:pathLst>
              <a:path w="99695" h="121285">
                <a:moveTo>
                  <a:pt x="18745" y="85483"/>
                </a:moveTo>
                <a:lnTo>
                  <a:pt x="0" y="85483"/>
                </a:lnTo>
                <a:lnTo>
                  <a:pt x="2014" y="93477"/>
                </a:lnTo>
                <a:lnTo>
                  <a:pt x="31318" y="118814"/>
                </a:lnTo>
                <a:lnTo>
                  <a:pt x="51892" y="121157"/>
                </a:lnTo>
                <a:lnTo>
                  <a:pt x="62486" y="120536"/>
                </a:lnTo>
                <a:lnTo>
                  <a:pt x="93671" y="104241"/>
                </a:lnTo>
                <a:lnTo>
                  <a:pt x="51892" y="104241"/>
                </a:lnTo>
                <a:lnTo>
                  <a:pt x="39533" y="103069"/>
                </a:lnTo>
                <a:lnTo>
                  <a:pt x="29889" y="99553"/>
                </a:lnTo>
                <a:lnTo>
                  <a:pt x="22960" y="93692"/>
                </a:lnTo>
                <a:lnTo>
                  <a:pt x="18745" y="85483"/>
                </a:lnTo>
                <a:close/>
              </a:path>
              <a:path w="99695" h="121285">
                <a:moveTo>
                  <a:pt x="90903" y="16903"/>
                </a:moveTo>
                <a:lnTo>
                  <a:pt x="58597" y="16903"/>
                </a:lnTo>
                <a:lnTo>
                  <a:pt x="64731" y="18440"/>
                </a:lnTo>
                <a:lnTo>
                  <a:pt x="74028" y="24536"/>
                </a:lnTo>
                <a:lnTo>
                  <a:pt x="76352" y="28879"/>
                </a:lnTo>
                <a:lnTo>
                  <a:pt x="76352" y="39395"/>
                </a:lnTo>
                <a:lnTo>
                  <a:pt x="74561" y="43345"/>
                </a:lnTo>
                <a:lnTo>
                  <a:pt x="67398" y="49453"/>
                </a:lnTo>
                <a:lnTo>
                  <a:pt x="61721" y="50977"/>
                </a:lnTo>
                <a:lnTo>
                  <a:pt x="34518" y="50977"/>
                </a:lnTo>
                <a:lnTo>
                  <a:pt x="34518" y="67894"/>
                </a:lnTo>
                <a:lnTo>
                  <a:pt x="64007" y="67894"/>
                </a:lnTo>
                <a:lnTo>
                  <a:pt x="70523" y="69380"/>
                </a:lnTo>
                <a:lnTo>
                  <a:pt x="78295" y="75323"/>
                </a:lnTo>
                <a:lnTo>
                  <a:pt x="80238" y="79781"/>
                </a:lnTo>
                <a:lnTo>
                  <a:pt x="80238" y="91808"/>
                </a:lnTo>
                <a:lnTo>
                  <a:pt x="77647" y="96431"/>
                </a:lnTo>
                <a:lnTo>
                  <a:pt x="67284" y="102679"/>
                </a:lnTo>
                <a:lnTo>
                  <a:pt x="60426" y="104241"/>
                </a:lnTo>
                <a:lnTo>
                  <a:pt x="93671" y="104241"/>
                </a:lnTo>
                <a:lnTo>
                  <a:pt x="96497" y="100039"/>
                </a:lnTo>
                <a:lnTo>
                  <a:pt x="98882" y="93477"/>
                </a:lnTo>
                <a:lnTo>
                  <a:pt x="99669" y="86398"/>
                </a:lnTo>
                <a:lnTo>
                  <a:pt x="99669" y="79095"/>
                </a:lnTo>
                <a:lnTo>
                  <a:pt x="98107" y="73266"/>
                </a:lnTo>
                <a:lnTo>
                  <a:pt x="91859" y="64579"/>
                </a:lnTo>
                <a:lnTo>
                  <a:pt x="87934" y="61709"/>
                </a:lnTo>
                <a:lnTo>
                  <a:pt x="83210" y="60350"/>
                </a:lnTo>
                <a:lnTo>
                  <a:pt x="83210" y="55308"/>
                </a:lnTo>
                <a:lnTo>
                  <a:pt x="86715" y="53949"/>
                </a:lnTo>
                <a:lnTo>
                  <a:pt x="89649" y="51244"/>
                </a:lnTo>
                <a:lnTo>
                  <a:pt x="94373" y="43167"/>
                </a:lnTo>
                <a:lnTo>
                  <a:pt x="95554" y="38099"/>
                </a:lnTo>
                <a:lnTo>
                  <a:pt x="95554" y="32003"/>
                </a:lnTo>
                <a:lnTo>
                  <a:pt x="94818" y="25426"/>
                </a:lnTo>
                <a:lnTo>
                  <a:pt x="92611" y="19424"/>
                </a:lnTo>
                <a:lnTo>
                  <a:pt x="90903" y="16903"/>
                </a:lnTo>
                <a:close/>
              </a:path>
              <a:path w="99695" h="121285">
                <a:moveTo>
                  <a:pt x="51434" y="0"/>
                </a:moveTo>
                <a:lnTo>
                  <a:pt x="13144" y="14167"/>
                </a:lnTo>
                <a:lnTo>
                  <a:pt x="4571" y="34747"/>
                </a:lnTo>
                <a:lnTo>
                  <a:pt x="23088" y="34747"/>
                </a:lnTo>
                <a:lnTo>
                  <a:pt x="24460" y="28498"/>
                </a:lnTo>
                <a:lnTo>
                  <a:pt x="27393" y="23952"/>
                </a:lnTo>
                <a:lnTo>
                  <a:pt x="36385" y="18326"/>
                </a:lnTo>
                <a:lnTo>
                  <a:pt x="42748" y="16903"/>
                </a:lnTo>
                <a:lnTo>
                  <a:pt x="90903" y="16903"/>
                </a:lnTo>
                <a:lnTo>
                  <a:pt x="88932" y="13994"/>
                </a:lnTo>
                <a:lnTo>
                  <a:pt x="83781" y="9131"/>
                </a:lnTo>
                <a:lnTo>
                  <a:pt x="77345" y="5138"/>
                </a:lnTo>
                <a:lnTo>
                  <a:pt x="69808" y="2284"/>
                </a:lnTo>
                <a:lnTo>
                  <a:pt x="61171" y="571"/>
                </a:lnTo>
                <a:lnTo>
                  <a:pt x="5143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7103224" y="4704740"/>
            <a:ext cx="100965" cy="115570"/>
          </a:xfrm>
          <a:custGeom>
            <a:avLst/>
            <a:gdLst/>
            <a:ahLst/>
            <a:cxnLst/>
            <a:rect l="l" t="t" r="r" b="b"/>
            <a:pathLst>
              <a:path w="100965" h="115570">
                <a:moveTo>
                  <a:pt x="19431" y="0"/>
                </a:moveTo>
                <a:lnTo>
                  <a:pt x="0" y="0"/>
                </a:lnTo>
                <a:lnTo>
                  <a:pt x="0" y="115214"/>
                </a:lnTo>
                <a:lnTo>
                  <a:pt x="19431" y="115214"/>
                </a:lnTo>
                <a:lnTo>
                  <a:pt x="19431" y="64465"/>
                </a:lnTo>
                <a:lnTo>
                  <a:pt x="75078" y="64465"/>
                </a:lnTo>
                <a:lnTo>
                  <a:pt x="70637" y="55549"/>
                </a:lnTo>
                <a:lnTo>
                  <a:pt x="74687" y="47548"/>
                </a:lnTo>
                <a:lnTo>
                  <a:pt x="19431" y="47548"/>
                </a:lnTo>
                <a:lnTo>
                  <a:pt x="19431" y="0"/>
                </a:lnTo>
                <a:close/>
              </a:path>
              <a:path w="100965" h="115570">
                <a:moveTo>
                  <a:pt x="75078" y="64465"/>
                </a:moveTo>
                <a:lnTo>
                  <a:pt x="53949" y="64465"/>
                </a:lnTo>
                <a:lnTo>
                  <a:pt x="79552" y="115214"/>
                </a:lnTo>
                <a:lnTo>
                  <a:pt x="100355" y="115214"/>
                </a:lnTo>
                <a:lnTo>
                  <a:pt x="75078" y="64465"/>
                </a:lnTo>
                <a:close/>
              </a:path>
              <a:path w="100965" h="115570">
                <a:moveTo>
                  <a:pt x="98755" y="0"/>
                </a:moveTo>
                <a:lnTo>
                  <a:pt x="78409" y="0"/>
                </a:lnTo>
                <a:lnTo>
                  <a:pt x="54406" y="47548"/>
                </a:lnTo>
                <a:lnTo>
                  <a:pt x="74687" y="47548"/>
                </a:lnTo>
                <a:lnTo>
                  <a:pt x="987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7222375" y="4701768"/>
            <a:ext cx="100965" cy="121285"/>
          </a:xfrm>
          <a:custGeom>
            <a:avLst/>
            <a:gdLst/>
            <a:ahLst/>
            <a:cxnLst/>
            <a:rect l="l" t="t" r="r" b="b"/>
            <a:pathLst>
              <a:path w="100965" h="121285">
                <a:moveTo>
                  <a:pt x="93930" y="16903"/>
                </a:moveTo>
                <a:lnTo>
                  <a:pt x="63042" y="16903"/>
                </a:lnTo>
                <a:lnTo>
                  <a:pt x="70129" y="19088"/>
                </a:lnTo>
                <a:lnTo>
                  <a:pt x="79273" y="27774"/>
                </a:lnTo>
                <a:lnTo>
                  <a:pt x="81559" y="33604"/>
                </a:lnTo>
                <a:lnTo>
                  <a:pt x="81559" y="45491"/>
                </a:lnTo>
                <a:lnTo>
                  <a:pt x="44069" y="45491"/>
                </a:lnTo>
                <a:lnTo>
                  <a:pt x="33682" y="46191"/>
                </a:lnTo>
                <a:lnTo>
                  <a:pt x="2692" y="69032"/>
                </a:lnTo>
                <a:lnTo>
                  <a:pt x="0" y="84210"/>
                </a:lnTo>
                <a:lnTo>
                  <a:pt x="649" y="91152"/>
                </a:lnTo>
                <a:lnTo>
                  <a:pt x="32324" y="120470"/>
                </a:lnTo>
                <a:lnTo>
                  <a:pt x="41325" y="121158"/>
                </a:lnTo>
                <a:lnTo>
                  <a:pt x="52570" y="120213"/>
                </a:lnTo>
                <a:lnTo>
                  <a:pt x="62299" y="117381"/>
                </a:lnTo>
                <a:lnTo>
                  <a:pt x="70515" y="112665"/>
                </a:lnTo>
                <a:lnTo>
                  <a:pt x="77216" y="106070"/>
                </a:lnTo>
                <a:lnTo>
                  <a:pt x="100533" y="106070"/>
                </a:lnTo>
                <a:lnTo>
                  <a:pt x="100533" y="104241"/>
                </a:lnTo>
                <a:lnTo>
                  <a:pt x="37592" y="104241"/>
                </a:lnTo>
                <a:lnTo>
                  <a:pt x="31000" y="102336"/>
                </a:lnTo>
                <a:lnTo>
                  <a:pt x="21704" y="94716"/>
                </a:lnTo>
                <a:lnTo>
                  <a:pt x="19475" y="89746"/>
                </a:lnTo>
                <a:lnTo>
                  <a:pt x="19380" y="82981"/>
                </a:lnTo>
                <a:lnTo>
                  <a:pt x="21109" y="73380"/>
                </a:lnTo>
                <a:lnTo>
                  <a:pt x="26295" y="66522"/>
                </a:lnTo>
                <a:lnTo>
                  <a:pt x="34939" y="62407"/>
                </a:lnTo>
                <a:lnTo>
                  <a:pt x="47040" y="61036"/>
                </a:lnTo>
                <a:lnTo>
                  <a:pt x="100533" y="61036"/>
                </a:lnTo>
                <a:lnTo>
                  <a:pt x="100533" y="39776"/>
                </a:lnTo>
                <a:lnTo>
                  <a:pt x="99740" y="30727"/>
                </a:lnTo>
                <a:lnTo>
                  <a:pt x="97361" y="22798"/>
                </a:lnTo>
                <a:lnTo>
                  <a:pt x="93930" y="16903"/>
                </a:lnTo>
                <a:close/>
              </a:path>
              <a:path w="100965" h="121285">
                <a:moveTo>
                  <a:pt x="100533" y="106070"/>
                </a:moveTo>
                <a:lnTo>
                  <a:pt x="82245" y="106070"/>
                </a:lnTo>
                <a:lnTo>
                  <a:pt x="82245" y="118186"/>
                </a:lnTo>
                <a:lnTo>
                  <a:pt x="100533" y="118186"/>
                </a:lnTo>
                <a:lnTo>
                  <a:pt x="100533" y="106070"/>
                </a:lnTo>
                <a:close/>
              </a:path>
              <a:path w="100965" h="121285">
                <a:moveTo>
                  <a:pt x="100533" y="61036"/>
                </a:moveTo>
                <a:lnTo>
                  <a:pt x="81559" y="61036"/>
                </a:lnTo>
                <a:lnTo>
                  <a:pt x="81559" y="71551"/>
                </a:lnTo>
                <a:lnTo>
                  <a:pt x="80902" y="78145"/>
                </a:lnTo>
                <a:lnTo>
                  <a:pt x="46126" y="104241"/>
                </a:lnTo>
                <a:lnTo>
                  <a:pt x="100533" y="104241"/>
                </a:lnTo>
                <a:lnTo>
                  <a:pt x="100533" y="61036"/>
                </a:lnTo>
                <a:close/>
              </a:path>
              <a:path w="100965" h="121285">
                <a:moveTo>
                  <a:pt x="52984" y="0"/>
                </a:moveTo>
                <a:lnTo>
                  <a:pt x="15343" y="13801"/>
                </a:lnTo>
                <a:lnTo>
                  <a:pt x="7264" y="33604"/>
                </a:lnTo>
                <a:lnTo>
                  <a:pt x="26695" y="33604"/>
                </a:lnTo>
                <a:lnTo>
                  <a:pt x="28967" y="26301"/>
                </a:lnTo>
                <a:lnTo>
                  <a:pt x="34182" y="21082"/>
                </a:lnTo>
                <a:lnTo>
                  <a:pt x="42340" y="17948"/>
                </a:lnTo>
                <a:lnTo>
                  <a:pt x="53441" y="16903"/>
                </a:lnTo>
                <a:lnTo>
                  <a:pt x="93930" y="16903"/>
                </a:lnTo>
                <a:lnTo>
                  <a:pt x="93396" y="15985"/>
                </a:lnTo>
                <a:lnTo>
                  <a:pt x="87845" y="10287"/>
                </a:lnTo>
                <a:lnTo>
                  <a:pt x="80909" y="5786"/>
                </a:lnTo>
                <a:lnTo>
                  <a:pt x="72786" y="2571"/>
                </a:lnTo>
                <a:lnTo>
                  <a:pt x="63478" y="642"/>
                </a:lnTo>
                <a:lnTo>
                  <a:pt x="5298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7353769" y="4704740"/>
            <a:ext cx="99695" cy="115570"/>
          </a:xfrm>
          <a:custGeom>
            <a:avLst/>
            <a:gdLst/>
            <a:ahLst/>
            <a:cxnLst/>
            <a:rect l="l" t="t" r="r" b="b"/>
            <a:pathLst>
              <a:path w="99695" h="115570">
                <a:moveTo>
                  <a:pt x="99441" y="0"/>
                </a:moveTo>
                <a:lnTo>
                  <a:pt x="42062" y="0"/>
                </a:lnTo>
                <a:lnTo>
                  <a:pt x="32811" y="571"/>
                </a:lnTo>
                <a:lnTo>
                  <a:pt x="2250" y="27101"/>
                </a:lnTo>
                <a:lnTo>
                  <a:pt x="1600" y="34975"/>
                </a:lnTo>
                <a:lnTo>
                  <a:pt x="2714" y="45005"/>
                </a:lnTo>
                <a:lnTo>
                  <a:pt x="6057" y="53376"/>
                </a:lnTo>
                <a:lnTo>
                  <a:pt x="11630" y="60087"/>
                </a:lnTo>
                <a:lnTo>
                  <a:pt x="19431" y="65138"/>
                </a:lnTo>
                <a:lnTo>
                  <a:pt x="0" y="115214"/>
                </a:lnTo>
                <a:lnTo>
                  <a:pt x="20345" y="115214"/>
                </a:lnTo>
                <a:lnTo>
                  <a:pt x="37719" y="69494"/>
                </a:lnTo>
                <a:lnTo>
                  <a:pt x="99441" y="69494"/>
                </a:lnTo>
                <a:lnTo>
                  <a:pt x="99441" y="53251"/>
                </a:lnTo>
                <a:lnTo>
                  <a:pt x="35737" y="53251"/>
                </a:lnTo>
                <a:lnTo>
                  <a:pt x="29794" y="51739"/>
                </a:lnTo>
                <a:lnTo>
                  <a:pt x="22783" y="45643"/>
                </a:lnTo>
                <a:lnTo>
                  <a:pt x="21031" y="41148"/>
                </a:lnTo>
                <a:lnTo>
                  <a:pt x="21031" y="29108"/>
                </a:lnTo>
                <a:lnTo>
                  <a:pt x="22783" y="24447"/>
                </a:lnTo>
                <a:lnTo>
                  <a:pt x="29794" y="18046"/>
                </a:lnTo>
                <a:lnTo>
                  <a:pt x="35737" y="16459"/>
                </a:lnTo>
                <a:lnTo>
                  <a:pt x="99441" y="16459"/>
                </a:lnTo>
                <a:lnTo>
                  <a:pt x="99441" y="0"/>
                </a:lnTo>
                <a:close/>
              </a:path>
              <a:path w="99695" h="115570">
                <a:moveTo>
                  <a:pt x="99441" y="69494"/>
                </a:moveTo>
                <a:lnTo>
                  <a:pt x="37719" y="69494"/>
                </a:lnTo>
                <a:lnTo>
                  <a:pt x="39395" y="69646"/>
                </a:lnTo>
                <a:lnTo>
                  <a:pt x="79781" y="69710"/>
                </a:lnTo>
                <a:lnTo>
                  <a:pt x="79781" y="115214"/>
                </a:lnTo>
                <a:lnTo>
                  <a:pt x="99441" y="115214"/>
                </a:lnTo>
                <a:lnTo>
                  <a:pt x="99441" y="69494"/>
                </a:lnTo>
                <a:close/>
              </a:path>
              <a:path w="99695" h="115570">
                <a:moveTo>
                  <a:pt x="99441" y="16459"/>
                </a:moveTo>
                <a:lnTo>
                  <a:pt x="79781" y="16459"/>
                </a:lnTo>
                <a:lnTo>
                  <a:pt x="79781" y="53251"/>
                </a:lnTo>
                <a:lnTo>
                  <a:pt x="99441" y="53251"/>
                </a:lnTo>
                <a:lnTo>
                  <a:pt x="99441" y="164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7563739" y="4722164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789"/>
                </a:lnTo>
              </a:path>
            </a:pathLst>
          </a:custGeom>
          <a:ln w="194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7554023" y="471327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726" y="0"/>
                </a:lnTo>
              </a:path>
            </a:pathLst>
          </a:custGeom>
          <a:ln w="177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7646034" y="4721656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98"/>
                </a:lnTo>
              </a:path>
            </a:pathLst>
          </a:custGeom>
          <a:ln w="194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7693241" y="4701768"/>
            <a:ext cx="110489" cy="164465"/>
          </a:xfrm>
          <a:custGeom>
            <a:avLst/>
            <a:gdLst/>
            <a:ahLst/>
            <a:cxnLst/>
            <a:rect l="l" t="t" r="r" b="b"/>
            <a:pathLst>
              <a:path w="110490" h="164464">
                <a:moveTo>
                  <a:pt x="18757" y="2971"/>
                </a:moveTo>
                <a:lnTo>
                  <a:pt x="0" y="2971"/>
                </a:lnTo>
                <a:lnTo>
                  <a:pt x="0" y="163906"/>
                </a:lnTo>
                <a:lnTo>
                  <a:pt x="19443" y="163906"/>
                </a:lnTo>
                <a:lnTo>
                  <a:pt x="19443" y="105841"/>
                </a:lnTo>
                <a:lnTo>
                  <a:pt x="94983" y="105841"/>
                </a:lnTo>
                <a:lnTo>
                  <a:pt x="96583" y="104241"/>
                </a:lnTo>
                <a:lnTo>
                  <a:pt x="55321" y="104241"/>
                </a:lnTo>
                <a:lnTo>
                  <a:pt x="46861" y="103455"/>
                </a:lnTo>
                <a:lnTo>
                  <a:pt x="19777" y="69465"/>
                </a:lnTo>
                <a:lnTo>
                  <a:pt x="19215" y="60578"/>
                </a:lnTo>
                <a:lnTo>
                  <a:pt x="19777" y="51692"/>
                </a:lnTo>
                <a:lnTo>
                  <a:pt x="46861" y="17691"/>
                </a:lnTo>
                <a:lnTo>
                  <a:pt x="55321" y="16903"/>
                </a:lnTo>
                <a:lnTo>
                  <a:pt x="96345" y="16903"/>
                </a:lnTo>
                <a:lnTo>
                  <a:pt x="94779" y="15316"/>
                </a:lnTo>
                <a:lnTo>
                  <a:pt x="18757" y="15316"/>
                </a:lnTo>
                <a:lnTo>
                  <a:pt x="18757" y="2971"/>
                </a:lnTo>
                <a:close/>
              </a:path>
              <a:path w="110490" h="164464">
                <a:moveTo>
                  <a:pt x="94983" y="105841"/>
                </a:moveTo>
                <a:lnTo>
                  <a:pt x="24472" y="105841"/>
                </a:lnTo>
                <a:lnTo>
                  <a:pt x="30952" y="112542"/>
                </a:lnTo>
                <a:lnTo>
                  <a:pt x="38979" y="117328"/>
                </a:lnTo>
                <a:lnTo>
                  <a:pt x="48554" y="120200"/>
                </a:lnTo>
                <a:lnTo>
                  <a:pt x="59677" y="121157"/>
                </a:lnTo>
                <a:lnTo>
                  <a:pt x="70728" y="120100"/>
                </a:lnTo>
                <a:lnTo>
                  <a:pt x="80564" y="116928"/>
                </a:lnTo>
                <a:lnTo>
                  <a:pt x="89182" y="111642"/>
                </a:lnTo>
                <a:lnTo>
                  <a:pt x="94983" y="105841"/>
                </a:lnTo>
                <a:close/>
              </a:path>
              <a:path w="110490" h="164464">
                <a:moveTo>
                  <a:pt x="96345" y="16903"/>
                </a:moveTo>
                <a:lnTo>
                  <a:pt x="55321" y="16903"/>
                </a:lnTo>
                <a:lnTo>
                  <a:pt x="63306" y="17655"/>
                </a:lnTo>
                <a:lnTo>
                  <a:pt x="70329" y="19910"/>
                </a:lnTo>
                <a:lnTo>
                  <a:pt x="90766" y="60578"/>
                </a:lnTo>
                <a:lnTo>
                  <a:pt x="90186" y="69930"/>
                </a:lnTo>
                <a:lnTo>
                  <a:pt x="63306" y="103491"/>
                </a:lnTo>
                <a:lnTo>
                  <a:pt x="55321" y="104241"/>
                </a:lnTo>
                <a:lnTo>
                  <a:pt x="96583" y="104241"/>
                </a:lnTo>
                <a:lnTo>
                  <a:pt x="102539" y="95169"/>
                </a:lnTo>
                <a:lnTo>
                  <a:pt x="106789" y="84867"/>
                </a:lnTo>
                <a:lnTo>
                  <a:pt x="109336" y="73337"/>
                </a:lnTo>
                <a:lnTo>
                  <a:pt x="110185" y="60578"/>
                </a:lnTo>
                <a:lnTo>
                  <a:pt x="109336" y="48005"/>
                </a:lnTo>
                <a:lnTo>
                  <a:pt x="106789" y="36575"/>
                </a:lnTo>
                <a:lnTo>
                  <a:pt x="102539" y="26288"/>
                </a:lnTo>
                <a:lnTo>
                  <a:pt x="96583" y="17144"/>
                </a:lnTo>
                <a:lnTo>
                  <a:pt x="96345" y="16903"/>
                </a:lnTo>
                <a:close/>
              </a:path>
              <a:path w="110490" h="164464">
                <a:moveTo>
                  <a:pt x="59677" y="0"/>
                </a:moveTo>
                <a:lnTo>
                  <a:pt x="48598" y="957"/>
                </a:lnTo>
                <a:lnTo>
                  <a:pt x="38925" y="3829"/>
                </a:lnTo>
                <a:lnTo>
                  <a:pt x="30652" y="8615"/>
                </a:lnTo>
                <a:lnTo>
                  <a:pt x="23774" y="15316"/>
                </a:lnTo>
                <a:lnTo>
                  <a:pt x="94779" y="15316"/>
                </a:lnTo>
                <a:lnTo>
                  <a:pt x="89182" y="9644"/>
                </a:lnTo>
                <a:lnTo>
                  <a:pt x="80564" y="4286"/>
                </a:lnTo>
                <a:lnTo>
                  <a:pt x="70728" y="1071"/>
                </a:lnTo>
                <a:lnTo>
                  <a:pt x="5967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7826756" y="4701768"/>
            <a:ext cx="113664" cy="121285"/>
          </a:xfrm>
          <a:custGeom>
            <a:avLst/>
            <a:gdLst/>
            <a:ahLst/>
            <a:cxnLst/>
            <a:rect l="l" t="t" r="r" b="b"/>
            <a:pathLst>
              <a:path w="113665" h="121285">
                <a:moveTo>
                  <a:pt x="56692" y="0"/>
                </a:moveTo>
                <a:lnTo>
                  <a:pt x="15189" y="17144"/>
                </a:lnTo>
                <a:lnTo>
                  <a:pt x="0" y="60578"/>
                </a:lnTo>
                <a:lnTo>
                  <a:pt x="949" y="73146"/>
                </a:lnTo>
                <a:lnTo>
                  <a:pt x="23490" y="111513"/>
                </a:lnTo>
                <a:lnTo>
                  <a:pt x="56692" y="121157"/>
                </a:lnTo>
                <a:lnTo>
                  <a:pt x="69144" y="120086"/>
                </a:lnTo>
                <a:lnTo>
                  <a:pt x="80210" y="116871"/>
                </a:lnTo>
                <a:lnTo>
                  <a:pt x="89889" y="111513"/>
                </a:lnTo>
                <a:lnTo>
                  <a:pt x="97930" y="104241"/>
                </a:lnTo>
                <a:lnTo>
                  <a:pt x="56692" y="104241"/>
                </a:lnTo>
                <a:lnTo>
                  <a:pt x="48191" y="103448"/>
                </a:lnTo>
                <a:lnTo>
                  <a:pt x="20031" y="69372"/>
                </a:lnTo>
                <a:lnTo>
                  <a:pt x="19431" y="60578"/>
                </a:lnTo>
                <a:lnTo>
                  <a:pt x="20031" y="51785"/>
                </a:lnTo>
                <a:lnTo>
                  <a:pt x="48191" y="17698"/>
                </a:lnTo>
                <a:lnTo>
                  <a:pt x="97916" y="16903"/>
                </a:lnTo>
                <a:lnTo>
                  <a:pt x="89889" y="9644"/>
                </a:lnTo>
                <a:lnTo>
                  <a:pt x="80210" y="4286"/>
                </a:lnTo>
                <a:lnTo>
                  <a:pt x="69144" y="1071"/>
                </a:lnTo>
                <a:lnTo>
                  <a:pt x="56692" y="0"/>
                </a:lnTo>
                <a:close/>
              </a:path>
              <a:path w="113665" h="121285">
                <a:moveTo>
                  <a:pt x="97916" y="16903"/>
                </a:moveTo>
                <a:lnTo>
                  <a:pt x="56692" y="16903"/>
                </a:lnTo>
                <a:lnTo>
                  <a:pt x="65193" y="17698"/>
                </a:lnTo>
                <a:lnTo>
                  <a:pt x="72637" y="20081"/>
                </a:lnTo>
                <a:lnTo>
                  <a:pt x="93954" y="60578"/>
                </a:lnTo>
                <a:lnTo>
                  <a:pt x="93354" y="69372"/>
                </a:lnTo>
                <a:lnTo>
                  <a:pt x="65193" y="103448"/>
                </a:lnTo>
                <a:lnTo>
                  <a:pt x="56692" y="104241"/>
                </a:lnTo>
                <a:lnTo>
                  <a:pt x="97930" y="104241"/>
                </a:lnTo>
                <a:lnTo>
                  <a:pt x="113385" y="60578"/>
                </a:lnTo>
                <a:lnTo>
                  <a:pt x="112435" y="48005"/>
                </a:lnTo>
                <a:lnTo>
                  <a:pt x="109585" y="36575"/>
                </a:lnTo>
                <a:lnTo>
                  <a:pt x="104834" y="26288"/>
                </a:lnTo>
                <a:lnTo>
                  <a:pt x="98183" y="17144"/>
                </a:lnTo>
                <a:lnTo>
                  <a:pt x="97916" y="169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8073643" y="483618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745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7970545" y="4811420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843" y="0"/>
                </a:lnTo>
              </a:path>
            </a:pathLst>
          </a:custGeom>
          <a:ln w="177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7980260" y="4704740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789"/>
                </a:lnTo>
              </a:path>
            </a:pathLst>
          </a:custGeom>
          <a:ln w="194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8061642" y="4704740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98"/>
                </a:lnTo>
              </a:path>
            </a:pathLst>
          </a:custGeom>
          <a:ln w="194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8110448" y="4701768"/>
            <a:ext cx="107314" cy="121285"/>
          </a:xfrm>
          <a:custGeom>
            <a:avLst/>
            <a:gdLst/>
            <a:ahLst/>
            <a:cxnLst/>
            <a:rect l="l" t="t" r="r" b="b"/>
            <a:pathLst>
              <a:path w="107315" h="121285">
                <a:moveTo>
                  <a:pt x="55549" y="0"/>
                </a:moveTo>
                <a:lnTo>
                  <a:pt x="14858" y="16230"/>
                </a:lnTo>
                <a:lnTo>
                  <a:pt x="0" y="59435"/>
                </a:lnTo>
                <a:lnTo>
                  <a:pt x="928" y="72503"/>
                </a:lnTo>
                <a:lnTo>
                  <a:pt x="23002" y="111513"/>
                </a:lnTo>
                <a:lnTo>
                  <a:pt x="56006" y="121157"/>
                </a:lnTo>
                <a:lnTo>
                  <a:pt x="65801" y="120557"/>
                </a:lnTo>
                <a:lnTo>
                  <a:pt x="96642" y="104241"/>
                </a:lnTo>
                <a:lnTo>
                  <a:pt x="56006" y="104241"/>
                </a:lnTo>
                <a:lnTo>
                  <a:pt x="47720" y="103520"/>
                </a:lnTo>
                <a:lnTo>
                  <a:pt x="19988" y="70173"/>
                </a:lnTo>
                <a:lnTo>
                  <a:pt x="19202" y="60350"/>
                </a:lnTo>
                <a:lnTo>
                  <a:pt x="106984" y="60350"/>
                </a:lnTo>
                <a:lnTo>
                  <a:pt x="106984" y="53720"/>
                </a:lnTo>
                <a:lnTo>
                  <a:pt x="106084" y="44119"/>
                </a:lnTo>
                <a:lnTo>
                  <a:pt x="20345" y="44119"/>
                </a:lnTo>
                <a:lnTo>
                  <a:pt x="21716" y="36194"/>
                </a:lnTo>
                <a:lnTo>
                  <a:pt x="25374" y="29679"/>
                </a:lnTo>
                <a:lnTo>
                  <a:pt x="37261" y="19469"/>
                </a:lnTo>
                <a:lnTo>
                  <a:pt x="45186" y="16903"/>
                </a:lnTo>
                <a:lnTo>
                  <a:pt x="94318" y="16903"/>
                </a:lnTo>
                <a:lnTo>
                  <a:pt x="93268" y="15430"/>
                </a:lnTo>
                <a:lnTo>
                  <a:pt x="85939" y="8679"/>
                </a:lnTo>
                <a:lnTo>
                  <a:pt x="77209" y="3857"/>
                </a:lnTo>
                <a:lnTo>
                  <a:pt x="67079" y="964"/>
                </a:lnTo>
                <a:lnTo>
                  <a:pt x="55549" y="0"/>
                </a:lnTo>
                <a:close/>
              </a:path>
              <a:path w="107315" h="121285">
                <a:moveTo>
                  <a:pt x="104927" y="86398"/>
                </a:moveTo>
                <a:lnTo>
                  <a:pt x="85267" y="86398"/>
                </a:lnTo>
                <a:lnTo>
                  <a:pt x="81381" y="94206"/>
                </a:lnTo>
                <a:lnTo>
                  <a:pt x="75209" y="99782"/>
                </a:lnTo>
                <a:lnTo>
                  <a:pt x="66751" y="103126"/>
                </a:lnTo>
                <a:lnTo>
                  <a:pt x="56006" y="104241"/>
                </a:lnTo>
                <a:lnTo>
                  <a:pt x="96642" y="104241"/>
                </a:lnTo>
                <a:lnTo>
                  <a:pt x="99526" y="100468"/>
                </a:lnTo>
                <a:lnTo>
                  <a:pt x="102834" y="93806"/>
                </a:lnTo>
                <a:lnTo>
                  <a:pt x="104927" y="86398"/>
                </a:lnTo>
                <a:close/>
              </a:path>
              <a:path w="107315" h="121285">
                <a:moveTo>
                  <a:pt x="94318" y="16903"/>
                </a:moveTo>
                <a:lnTo>
                  <a:pt x="64388" y="16903"/>
                </a:lnTo>
                <a:lnTo>
                  <a:pt x="71856" y="19507"/>
                </a:lnTo>
                <a:lnTo>
                  <a:pt x="83134" y="29870"/>
                </a:lnTo>
                <a:lnTo>
                  <a:pt x="86258" y="36347"/>
                </a:lnTo>
                <a:lnTo>
                  <a:pt x="86867" y="44119"/>
                </a:lnTo>
                <a:lnTo>
                  <a:pt x="106084" y="44119"/>
                </a:lnTo>
                <a:lnTo>
                  <a:pt x="105956" y="42755"/>
                </a:lnTo>
                <a:lnTo>
                  <a:pt x="103327" y="32718"/>
                </a:lnTo>
                <a:lnTo>
                  <a:pt x="99098" y="23610"/>
                </a:lnTo>
                <a:lnTo>
                  <a:pt x="94318" y="169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8247608" y="4794554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508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8247608" y="4760899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641" y="0"/>
                </a:lnTo>
              </a:path>
            </a:pathLst>
          </a:custGeom>
          <a:ln w="165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8247608" y="4728514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482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8330818" y="4794580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507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8330818" y="4728514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475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8425574" y="4721656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98"/>
                </a:lnTo>
              </a:path>
            </a:pathLst>
          </a:custGeom>
          <a:ln w="194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8375853" y="4713198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212" y="0"/>
                </a:lnTo>
              </a:path>
            </a:pathLst>
          </a:custGeom>
          <a:ln w="1691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8500668" y="4794554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508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8500668" y="4760899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641" y="0"/>
                </a:lnTo>
              </a:path>
            </a:pathLst>
          </a:custGeom>
          <a:ln w="165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8500668" y="4728514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482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8583879" y="4794580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507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8583879" y="4728514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475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8631935" y="4701768"/>
            <a:ext cx="100965" cy="121285"/>
          </a:xfrm>
          <a:custGeom>
            <a:avLst/>
            <a:gdLst/>
            <a:ahLst/>
            <a:cxnLst/>
            <a:rect l="l" t="t" r="r" b="b"/>
            <a:pathLst>
              <a:path w="100965" h="121285">
                <a:moveTo>
                  <a:pt x="93930" y="16903"/>
                </a:moveTo>
                <a:lnTo>
                  <a:pt x="63042" y="16903"/>
                </a:lnTo>
                <a:lnTo>
                  <a:pt x="70129" y="19088"/>
                </a:lnTo>
                <a:lnTo>
                  <a:pt x="79273" y="27774"/>
                </a:lnTo>
                <a:lnTo>
                  <a:pt x="81559" y="33604"/>
                </a:lnTo>
                <a:lnTo>
                  <a:pt x="81559" y="45491"/>
                </a:lnTo>
                <a:lnTo>
                  <a:pt x="44069" y="45491"/>
                </a:lnTo>
                <a:lnTo>
                  <a:pt x="33682" y="46191"/>
                </a:lnTo>
                <a:lnTo>
                  <a:pt x="2692" y="69032"/>
                </a:lnTo>
                <a:lnTo>
                  <a:pt x="0" y="84210"/>
                </a:lnTo>
                <a:lnTo>
                  <a:pt x="649" y="91152"/>
                </a:lnTo>
                <a:lnTo>
                  <a:pt x="32324" y="120470"/>
                </a:lnTo>
                <a:lnTo>
                  <a:pt x="41325" y="121158"/>
                </a:lnTo>
                <a:lnTo>
                  <a:pt x="52570" y="120213"/>
                </a:lnTo>
                <a:lnTo>
                  <a:pt x="62299" y="117381"/>
                </a:lnTo>
                <a:lnTo>
                  <a:pt x="70515" y="112665"/>
                </a:lnTo>
                <a:lnTo>
                  <a:pt x="77216" y="106070"/>
                </a:lnTo>
                <a:lnTo>
                  <a:pt x="100533" y="106070"/>
                </a:lnTo>
                <a:lnTo>
                  <a:pt x="100533" y="104241"/>
                </a:lnTo>
                <a:lnTo>
                  <a:pt x="37592" y="104241"/>
                </a:lnTo>
                <a:lnTo>
                  <a:pt x="31000" y="102336"/>
                </a:lnTo>
                <a:lnTo>
                  <a:pt x="21704" y="94716"/>
                </a:lnTo>
                <a:lnTo>
                  <a:pt x="19475" y="89746"/>
                </a:lnTo>
                <a:lnTo>
                  <a:pt x="19380" y="82981"/>
                </a:lnTo>
                <a:lnTo>
                  <a:pt x="21109" y="73380"/>
                </a:lnTo>
                <a:lnTo>
                  <a:pt x="26295" y="66522"/>
                </a:lnTo>
                <a:lnTo>
                  <a:pt x="34939" y="62407"/>
                </a:lnTo>
                <a:lnTo>
                  <a:pt x="47040" y="61036"/>
                </a:lnTo>
                <a:lnTo>
                  <a:pt x="100533" y="61036"/>
                </a:lnTo>
                <a:lnTo>
                  <a:pt x="100533" y="39776"/>
                </a:lnTo>
                <a:lnTo>
                  <a:pt x="99740" y="30727"/>
                </a:lnTo>
                <a:lnTo>
                  <a:pt x="97361" y="22798"/>
                </a:lnTo>
                <a:lnTo>
                  <a:pt x="93930" y="16903"/>
                </a:lnTo>
                <a:close/>
              </a:path>
              <a:path w="100965" h="121285">
                <a:moveTo>
                  <a:pt x="100533" y="106070"/>
                </a:moveTo>
                <a:lnTo>
                  <a:pt x="82245" y="106070"/>
                </a:lnTo>
                <a:lnTo>
                  <a:pt x="82245" y="118186"/>
                </a:lnTo>
                <a:lnTo>
                  <a:pt x="100533" y="118186"/>
                </a:lnTo>
                <a:lnTo>
                  <a:pt x="100533" y="106070"/>
                </a:lnTo>
                <a:close/>
              </a:path>
              <a:path w="100965" h="121285">
                <a:moveTo>
                  <a:pt x="100533" y="61036"/>
                </a:moveTo>
                <a:lnTo>
                  <a:pt x="81559" y="61036"/>
                </a:lnTo>
                <a:lnTo>
                  <a:pt x="81559" y="71551"/>
                </a:lnTo>
                <a:lnTo>
                  <a:pt x="80902" y="78145"/>
                </a:lnTo>
                <a:lnTo>
                  <a:pt x="46126" y="104241"/>
                </a:lnTo>
                <a:lnTo>
                  <a:pt x="100533" y="104241"/>
                </a:lnTo>
                <a:lnTo>
                  <a:pt x="100533" y="61036"/>
                </a:lnTo>
                <a:close/>
              </a:path>
              <a:path w="100965" h="121285">
                <a:moveTo>
                  <a:pt x="52984" y="0"/>
                </a:moveTo>
                <a:lnTo>
                  <a:pt x="15343" y="13801"/>
                </a:lnTo>
                <a:lnTo>
                  <a:pt x="7264" y="33604"/>
                </a:lnTo>
                <a:lnTo>
                  <a:pt x="26695" y="33604"/>
                </a:lnTo>
                <a:lnTo>
                  <a:pt x="28967" y="26301"/>
                </a:lnTo>
                <a:lnTo>
                  <a:pt x="34182" y="21082"/>
                </a:lnTo>
                <a:lnTo>
                  <a:pt x="42340" y="17948"/>
                </a:lnTo>
                <a:lnTo>
                  <a:pt x="53441" y="16903"/>
                </a:lnTo>
                <a:lnTo>
                  <a:pt x="93930" y="16903"/>
                </a:lnTo>
                <a:lnTo>
                  <a:pt x="93396" y="15985"/>
                </a:lnTo>
                <a:lnTo>
                  <a:pt x="87845" y="10287"/>
                </a:lnTo>
                <a:lnTo>
                  <a:pt x="80909" y="5786"/>
                </a:lnTo>
                <a:lnTo>
                  <a:pt x="72786" y="2571"/>
                </a:lnTo>
                <a:lnTo>
                  <a:pt x="63478" y="642"/>
                </a:lnTo>
                <a:lnTo>
                  <a:pt x="5298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8763330" y="4704740"/>
            <a:ext cx="99695" cy="115570"/>
          </a:xfrm>
          <a:custGeom>
            <a:avLst/>
            <a:gdLst/>
            <a:ahLst/>
            <a:cxnLst/>
            <a:rect l="l" t="t" r="r" b="b"/>
            <a:pathLst>
              <a:path w="99695" h="115570">
                <a:moveTo>
                  <a:pt x="99441" y="0"/>
                </a:moveTo>
                <a:lnTo>
                  <a:pt x="42062" y="0"/>
                </a:lnTo>
                <a:lnTo>
                  <a:pt x="32811" y="571"/>
                </a:lnTo>
                <a:lnTo>
                  <a:pt x="2250" y="27101"/>
                </a:lnTo>
                <a:lnTo>
                  <a:pt x="1600" y="34975"/>
                </a:lnTo>
                <a:lnTo>
                  <a:pt x="2714" y="45005"/>
                </a:lnTo>
                <a:lnTo>
                  <a:pt x="6057" y="53376"/>
                </a:lnTo>
                <a:lnTo>
                  <a:pt x="11630" y="60087"/>
                </a:lnTo>
                <a:lnTo>
                  <a:pt x="19431" y="65138"/>
                </a:lnTo>
                <a:lnTo>
                  <a:pt x="0" y="115214"/>
                </a:lnTo>
                <a:lnTo>
                  <a:pt x="20345" y="115214"/>
                </a:lnTo>
                <a:lnTo>
                  <a:pt x="37719" y="69494"/>
                </a:lnTo>
                <a:lnTo>
                  <a:pt x="99441" y="69494"/>
                </a:lnTo>
                <a:lnTo>
                  <a:pt x="99441" y="53251"/>
                </a:lnTo>
                <a:lnTo>
                  <a:pt x="35737" y="53251"/>
                </a:lnTo>
                <a:lnTo>
                  <a:pt x="29794" y="51739"/>
                </a:lnTo>
                <a:lnTo>
                  <a:pt x="22783" y="45643"/>
                </a:lnTo>
                <a:lnTo>
                  <a:pt x="21043" y="41148"/>
                </a:lnTo>
                <a:lnTo>
                  <a:pt x="21043" y="29108"/>
                </a:lnTo>
                <a:lnTo>
                  <a:pt x="22783" y="24447"/>
                </a:lnTo>
                <a:lnTo>
                  <a:pt x="29794" y="18046"/>
                </a:lnTo>
                <a:lnTo>
                  <a:pt x="35737" y="16459"/>
                </a:lnTo>
                <a:lnTo>
                  <a:pt x="99441" y="16459"/>
                </a:lnTo>
                <a:lnTo>
                  <a:pt x="99441" y="0"/>
                </a:lnTo>
                <a:close/>
              </a:path>
              <a:path w="99695" h="115570">
                <a:moveTo>
                  <a:pt x="99441" y="69494"/>
                </a:moveTo>
                <a:lnTo>
                  <a:pt x="37719" y="69494"/>
                </a:lnTo>
                <a:lnTo>
                  <a:pt x="39395" y="69646"/>
                </a:lnTo>
                <a:lnTo>
                  <a:pt x="79781" y="69710"/>
                </a:lnTo>
                <a:lnTo>
                  <a:pt x="79781" y="115214"/>
                </a:lnTo>
                <a:lnTo>
                  <a:pt x="99441" y="115214"/>
                </a:lnTo>
                <a:lnTo>
                  <a:pt x="99441" y="69494"/>
                </a:lnTo>
                <a:close/>
              </a:path>
              <a:path w="99695" h="115570">
                <a:moveTo>
                  <a:pt x="99441" y="16459"/>
                </a:moveTo>
                <a:lnTo>
                  <a:pt x="79781" y="16459"/>
                </a:lnTo>
                <a:lnTo>
                  <a:pt x="79781" y="53251"/>
                </a:lnTo>
                <a:lnTo>
                  <a:pt x="99441" y="53251"/>
                </a:lnTo>
                <a:lnTo>
                  <a:pt x="99441" y="164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8956509" y="4701768"/>
            <a:ext cx="104775" cy="121285"/>
          </a:xfrm>
          <a:custGeom>
            <a:avLst/>
            <a:gdLst/>
            <a:ahLst/>
            <a:cxnLst/>
            <a:rect l="l" t="t" r="r" b="b"/>
            <a:pathLst>
              <a:path w="104775" h="121285">
                <a:moveTo>
                  <a:pt x="55994" y="0"/>
                </a:moveTo>
                <a:lnTo>
                  <a:pt x="14846" y="16903"/>
                </a:lnTo>
                <a:lnTo>
                  <a:pt x="0" y="60578"/>
                </a:lnTo>
                <a:lnTo>
                  <a:pt x="935" y="73244"/>
                </a:lnTo>
                <a:lnTo>
                  <a:pt x="23147" y="111578"/>
                </a:lnTo>
                <a:lnTo>
                  <a:pt x="55994" y="121157"/>
                </a:lnTo>
                <a:lnTo>
                  <a:pt x="65393" y="120522"/>
                </a:lnTo>
                <a:lnTo>
                  <a:pt x="94971" y="104241"/>
                </a:lnTo>
                <a:lnTo>
                  <a:pt x="55994" y="104241"/>
                </a:lnTo>
                <a:lnTo>
                  <a:pt x="47421" y="103455"/>
                </a:lnTo>
                <a:lnTo>
                  <a:pt x="19991" y="69208"/>
                </a:lnTo>
                <a:lnTo>
                  <a:pt x="19418" y="60121"/>
                </a:lnTo>
                <a:lnTo>
                  <a:pt x="19982" y="51156"/>
                </a:lnTo>
                <a:lnTo>
                  <a:pt x="47334" y="17670"/>
                </a:lnTo>
                <a:lnTo>
                  <a:pt x="55994" y="16903"/>
                </a:lnTo>
                <a:lnTo>
                  <a:pt x="95113" y="16903"/>
                </a:lnTo>
                <a:lnTo>
                  <a:pt x="93977" y="15323"/>
                </a:lnTo>
                <a:lnTo>
                  <a:pt x="88341" y="9944"/>
                </a:lnTo>
                <a:lnTo>
                  <a:pt x="81649" y="5593"/>
                </a:lnTo>
                <a:lnTo>
                  <a:pt x="74029" y="2486"/>
                </a:lnTo>
                <a:lnTo>
                  <a:pt x="65479" y="621"/>
                </a:lnTo>
                <a:lnTo>
                  <a:pt x="55994" y="0"/>
                </a:lnTo>
                <a:close/>
              </a:path>
              <a:path w="104775" h="121285">
                <a:moveTo>
                  <a:pt x="104457" y="83438"/>
                </a:moveTo>
                <a:lnTo>
                  <a:pt x="85039" y="83438"/>
                </a:lnTo>
                <a:lnTo>
                  <a:pt x="81422" y="92534"/>
                </a:lnTo>
                <a:lnTo>
                  <a:pt x="75374" y="99036"/>
                </a:lnTo>
                <a:lnTo>
                  <a:pt x="66897" y="102939"/>
                </a:lnTo>
                <a:lnTo>
                  <a:pt x="55994" y="104241"/>
                </a:lnTo>
                <a:lnTo>
                  <a:pt x="94971" y="104241"/>
                </a:lnTo>
                <a:lnTo>
                  <a:pt x="98718" y="99007"/>
                </a:lnTo>
                <a:lnTo>
                  <a:pt x="102170" y="91668"/>
                </a:lnTo>
                <a:lnTo>
                  <a:pt x="104457" y="83438"/>
                </a:lnTo>
                <a:close/>
              </a:path>
              <a:path w="104775" h="121285">
                <a:moveTo>
                  <a:pt x="95113" y="16903"/>
                </a:moveTo>
                <a:lnTo>
                  <a:pt x="55994" y="16903"/>
                </a:lnTo>
                <a:lnTo>
                  <a:pt x="66081" y="18120"/>
                </a:lnTo>
                <a:lnTo>
                  <a:pt x="74168" y="21767"/>
                </a:lnTo>
                <a:lnTo>
                  <a:pt x="80254" y="27844"/>
                </a:lnTo>
                <a:lnTo>
                  <a:pt x="84340" y="36347"/>
                </a:lnTo>
                <a:lnTo>
                  <a:pt x="103784" y="36347"/>
                </a:lnTo>
                <a:lnTo>
                  <a:pt x="101698" y="28524"/>
                </a:lnTo>
                <a:lnTo>
                  <a:pt x="98429" y="21516"/>
                </a:lnTo>
                <a:lnTo>
                  <a:pt x="95113" y="169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9127845" y="4721656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98"/>
                </a:lnTo>
              </a:path>
            </a:pathLst>
          </a:custGeom>
          <a:ln w="194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9078124" y="4713198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212" y="0"/>
                </a:lnTo>
              </a:path>
            </a:pathLst>
          </a:custGeom>
          <a:ln w="1691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9194076" y="4701768"/>
            <a:ext cx="100965" cy="121285"/>
          </a:xfrm>
          <a:custGeom>
            <a:avLst/>
            <a:gdLst/>
            <a:ahLst/>
            <a:cxnLst/>
            <a:rect l="l" t="t" r="r" b="b"/>
            <a:pathLst>
              <a:path w="100965" h="121285">
                <a:moveTo>
                  <a:pt x="93925" y="16903"/>
                </a:moveTo>
                <a:lnTo>
                  <a:pt x="63042" y="16903"/>
                </a:lnTo>
                <a:lnTo>
                  <a:pt x="70129" y="19088"/>
                </a:lnTo>
                <a:lnTo>
                  <a:pt x="79273" y="27774"/>
                </a:lnTo>
                <a:lnTo>
                  <a:pt x="81559" y="33604"/>
                </a:lnTo>
                <a:lnTo>
                  <a:pt x="81559" y="45491"/>
                </a:lnTo>
                <a:lnTo>
                  <a:pt x="44069" y="45491"/>
                </a:lnTo>
                <a:lnTo>
                  <a:pt x="33682" y="46191"/>
                </a:lnTo>
                <a:lnTo>
                  <a:pt x="2692" y="69032"/>
                </a:lnTo>
                <a:lnTo>
                  <a:pt x="0" y="84210"/>
                </a:lnTo>
                <a:lnTo>
                  <a:pt x="649" y="91152"/>
                </a:lnTo>
                <a:lnTo>
                  <a:pt x="32322" y="120470"/>
                </a:lnTo>
                <a:lnTo>
                  <a:pt x="41325" y="121158"/>
                </a:lnTo>
                <a:lnTo>
                  <a:pt x="52570" y="120213"/>
                </a:lnTo>
                <a:lnTo>
                  <a:pt x="62299" y="117381"/>
                </a:lnTo>
                <a:lnTo>
                  <a:pt x="70515" y="112665"/>
                </a:lnTo>
                <a:lnTo>
                  <a:pt x="77216" y="106070"/>
                </a:lnTo>
                <a:lnTo>
                  <a:pt x="100533" y="106070"/>
                </a:lnTo>
                <a:lnTo>
                  <a:pt x="100533" y="104241"/>
                </a:lnTo>
                <a:lnTo>
                  <a:pt x="37592" y="104241"/>
                </a:lnTo>
                <a:lnTo>
                  <a:pt x="31000" y="102336"/>
                </a:lnTo>
                <a:lnTo>
                  <a:pt x="21704" y="94716"/>
                </a:lnTo>
                <a:lnTo>
                  <a:pt x="19475" y="89746"/>
                </a:lnTo>
                <a:lnTo>
                  <a:pt x="19380" y="82981"/>
                </a:lnTo>
                <a:lnTo>
                  <a:pt x="21109" y="73380"/>
                </a:lnTo>
                <a:lnTo>
                  <a:pt x="26295" y="66522"/>
                </a:lnTo>
                <a:lnTo>
                  <a:pt x="34939" y="62407"/>
                </a:lnTo>
                <a:lnTo>
                  <a:pt x="47040" y="61036"/>
                </a:lnTo>
                <a:lnTo>
                  <a:pt x="100533" y="61036"/>
                </a:lnTo>
                <a:lnTo>
                  <a:pt x="100533" y="39776"/>
                </a:lnTo>
                <a:lnTo>
                  <a:pt x="99740" y="30727"/>
                </a:lnTo>
                <a:lnTo>
                  <a:pt x="97359" y="22798"/>
                </a:lnTo>
                <a:lnTo>
                  <a:pt x="93925" y="16903"/>
                </a:lnTo>
                <a:close/>
              </a:path>
              <a:path w="100965" h="121285">
                <a:moveTo>
                  <a:pt x="100533" y="106070"/>
                </a:moveTo>
                <a:lnTo>
                  <a:pt x="82245" y="106070"/>
                </a:lnTo>
                <a:lnTo>
                  <a:pt x="82245" y="118186"/>
                </a:lnTo>
                <a:lnTo>
                  <a:pt x="100533" y="118186"/>
                </a:lnTo>
                <a:lnTo>
                  <a:pt x="100533" y="106070"/>
                </a:lnTo>
                <a:close/>
              </a:path>
              <a:path w="100965" h="121285">
                <a:moveTo>
                  <a:pt x="100533" y="61036"/>
                </a:moveTo>
                <a:lnTo>
                  <a:pt x="81559" y="61036"/>
                </a:lnTo>
                <a:lnTo>
                  <a:pt x="81559" y="71551"/>
                </a:lnTo>
                <a:lnTo>
                  <a:pt x="80902" y="78145"/>
                </a:lnTo>
                <a:lnTo>
                  <a:pt x="46126" y="104241"/>
                </a:lnTo>
                <a:lnTo>
                  <a:pt x="100533" y="104241"/>
                </a:lnTo>
                <a:lnTo>
                  <a:pt x="100533" y="61036"/>
                </a:lnTo>
                <a:close/>
              </a:path>
              <a:path w="100965" h="121285">
                <a:moveTo>
                  <a:pt x="52984" y="0"/>
                </a:moveTo>
                <a:lnTo>
                  <a:pt x="15343" y="13801"/>
                </a:lnTo>
                <a:lnTo>
                  <a:pt x="7264" y="33604"/>
                </a:lnTo>
                <a:lnTo>
                  <a:pt x="26695" y="33604"/>
                </a:lnTo>
                <a:lnTo>
                  <a:pt x="28961" y="26301"/>
                </a:lnTo>
                <a:lnTo>
                  <a:pt x="34177" y="21082"/>
                </a:lnTo>
                <a:lnTo>
                  <a:pt x="42338" y="17948"/>
                </a:lnTo>
                <a:lnTo>
                  <a:pt x="53441" y="16903"/>
                </a:lnTo>
                <a:lnTo>
                  <a:pt x="93925" y="16903"/>
                </a:lnTo>
                <a:lnTo>
                  <a:pt x="93391" y="15985"/>
                </a:lnTo>
                <a:lnTo>
                  <a:pt x="87833" y="10287"/>
                </a:lnTo>
                <a:lnTo>
                  <a:pt x="80903" y="5786"/>
                </a:lnTo>
                <a:lnTo>
                  <a:pt x="72785" y="2571"/>
                </a:lnTo>
                <a:lnTo>
                  <a:pt x="63478" y="642"/>
                </a:lnTo>
                <a:lnTo>
                  <a:pt x="5298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9330270" y="4704740"/>
            <a:ext cx="100330" cy="115570"/>
          </a:xfrm>
          <a:custGeom>
            <a:avLst/>
            <a:gdLst/>
            <a:ahLst/>
            <a:cxnLst/>
            <a:rect l="l" t="t" r="r" b="b"/>
            <a:pathLst>
              <a:path w="100329" h="115570">
                <a:moveTo>
                  <a:pt x="57149" y="0"/>
                </a:moveTo>
                <a:lnTo>
                  <a:pt x="0" y="0"/>
                </a:lnTo>
                <a:lnTo>
                  <a:pt x="0" y="115214"/>
                </a:lnTo>
                <a:lnTo>
                  <a:pt x="59207" y="115214"/>
                </a:lnTo>
                <a:lnTo>
                  <a:pt x="77009" y="113242"/>
                </a:lnTo>
                <a:lnTo>
                  <a:pt x="89725" y="107327"/>
                </a:lnTo>
                <a:lnTo>
                  <a:pt x="96359" y="98755"/>
                </a:lnTo>
                <a:lnTo>
                  <a:pt x="19202" y="98755"/>
                </a:lnTo>
                <a:lnTo>
                  <a:pt x="19202" y="64223"/>
                </a:lnTo>
                <a:lnTo>
                  <a:pt x="93587" y="64223"/>
                </a:lnTo>
                <a:lnTo>
                  <a:pt x="91325" y="61112"/>
                </a:lnTo>
                <a:lnTo>
                  <a:pt x="86791" y="58064"/>
                </a:lnTo>
                <a:lnTo>
                  <a:pt x="81152" y="56692"/>
                </a:lnTo>
                <a:lnTo>
                  <a:pt x="81152" y="51663"/>
                </a:lnTo>
                <a:lnTo>
                  <a:pt x="84658" y="49834"/>
                </a:lnTo>
                <a:lnTo>
                  <a:pt x="86742" y="47777"/>
                </a:lnTo>
                <a:lnTo>
                  <a:pt x="19202" y="47777"/>
                </a:lnTo>
                <a:lnTo>
                  <a:pt x="19202" y="16459"/>
                </a:lnTo>
                <a:lnTo>
                  <a:pt x="91978" y="16459"/>
                </a:lnTo>
                <a:lnTo>
                  <a:pt x="90335" y="12763"/>
                </a:lnTo>
                <a:lnTo>
                  <a:pt x="84010" y="7658"/>
                </a:lnTo>
                <a:lnTo>
                  <a:pt x="78774" y="4307"/>
                </a:lnTo>
                <a:lnTo>
                  <a:pt x="72551" y="1914"/>
                </a:lnTo>
                <a:lnTo>
                  <a:pt x="65343" y="478"/>
                </a:lnTo>
                <a:lnTo>
                  <a:pt x="57149" y="0"/>
                </a:lnTo>
                <a:close/>
              </a:path>
              <a:path w="100329" h="115570">
                <a:moveTo>
                  <a:pt x="93587" y="64223"/>
                </a:moveTo>
                <a:lnTo>
                  <a:pt x="58064" y="64223"/>
                </a:lnTo>
                <a:lnTo>
                  <a:pt x="67865" y="65311"/>
                </a:lnTo>
                <a:lnTo>
                  <a:pt x="74866" y="68573"/>
                </a:lnTo>
                <a:lnTo>
                  <a:pt x="79067" y="74007"/>
                </a:lnTo>
                <a:lnTo>
                  <a:pt x="80467" y="81610"/>
                </a:lnTo>
                <a:lnTo>
                  <a:pt x="79067" y="89105"/>
                </a:lnTo>
                <a:lnTo>
                  <a:pt x="74866" y="94464"/>
                </a:lnTo>
                <a:lnTo>
                  <a:pt x="67865" y="97681"/>
                </a:lnTo>
                <a:lnTo>
                  <a:pt x="58064" y="98755"/>
                </a:lnTo>
                <a:lnTo>
                  <a:pt x="96359" y="98755"/>
                </a:lnTo>
                <a:lnTo>
                  <a:pt x="97355" y="97469"/>
                </a:lnTo>
                <a:lnTo>
                  <a:pt x="99898" y="83667"/>
                </a:lnTo>
                <a:lnTo>
                  <a:pt x="99898" y="76504"/>
                </a:lnTo>
                <a:lnTo>
                  <a:pt x="98183" y="70548"/>
                </a:lnTo>
                <a:lnTo>
                  <a:pt x="93587" y="64223"/>
                </a:lnTo>
                <a:close/>
              </a:path>
              <a:path w="100329" h="115570">
                <a:moveTo>
                  <a:pt x="91978" y="16459"/>
                </a:moveTo>
                <a:lnTo>
                  <a:pt x="67817" y="16459"/>
                </a:lnTo>
                <a:lnTo>
                  <a:pt x="74066" y="21704"/>
                </a:lnTo>
                <a:lnTo>
                  <a:pt x="74066" y="36804"/>
                </a:lnTo>
                <a:lnTo>
                  <a:pt x="72580" y="40538"/>
                </a:lnTo>
                <a:lnTo>
                  <a:pt x="66636" y="46329"/>
                </a:lnTo>
                <a:lnTo>
                  <a:pt x="61874" y="47777"/>
                </a:lnTo>
                <a:lnTo>
                  <a:pt x="86742" y="47777"/>
                </a:lnTo>
                <a:lnTo>
                  <a:pt x="87591" y="46939"/>
                </a:lnTo>
                <a:lnTo>
                  <a:pt x="92316" y="39014"/>
                </a:lnTo>
                <a:lnTo>
                  <a:pt x="93497" y="34366"/>
                </a:lnTo>
                <a:lnTo>
                  <a:pt x="93497" y="19875"/>
                </a:lnTo>
                <a:lnTo>
                  <a:pt x="91978" y="164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9460344" y="4704740"/>
            <a:ext cx="100965" cy="115570"/>
          </a:xfrm>
          <a:custGeom>
            <a:avLst/>
            <a:gdLst/>
            <a:ahLst/>
            <a:cxnLst/>
            <a:rect l="l" t="t" r="r" b="b"/>
            <a:pathLst>
              <a:path w="100965" h="115570">
                <a:moveTo>
                  <a:pt x="19431" y="0"/>
                </a:moveTo>
                <a:lnTo>
                  <a:pt x="0" y="0"/>
                </a:lnTo>
                <a:lnTo>
                  <a:pt x="0" y="115214"/>
                </a:lnTo>
                <a:lnTo>
                  <a:pt x="19431" y="115214"/>
                </a:lnTo>
                <a:lnTo>
                  <a:pt x="19431" y="64465"/>
                </a:lnTo>
                <a:lnTo>
                  <a:pt x="75078" y="64465"/>
                </a:lnTo>
                <a:lnTo>
                  <a:pt x="70637" y="55549"/>
                </a:lnTo>
                <a:lnTo>
                  <a:pt x="74687" y="47548"/>
                </a:lnTo>
                <a:lnTo>
                  <a:pt x="19431" y="47548"/>
                </a:lnTo>
                <a:lnTo>
                  <a:pt x="19431" y="0"/>
                </a:lnTo>
                <a:close/>
              </a:path>
              <a:path w="100965" h="115570">
                <a:moveTo>
                  <a:pt x="75078" y="64465"/>
                </a:moveTo>
                <a:lnTo>
                  <a:pt x="53949" y="64465"/>
                </a:lnTo>
                <a:lnTo>
                  <a:pt x="79552" y="115214"/>
                </a:lnTo>
                <a:lnTo>
                  <a:pt x="100355" y="115214"/>
                </a:lnTo>
                <a:lnTo>
                  <a:pt x="75078" y="64465"/>
                </a:lnTo>
                <a:close/>
              </a:path>
              <a:path w="100965" h="115570">
                <a:moveTo>
                  <a:pt x="98755" y="0"/>
                </a:moveTo>
                <a:lnTo>
                  <a:pt x="78409" y="0"/>
                </a:lnTo>
                <a:lnTo>
                  <a:pt x="54406" y="47548"/>
                </a:lnTo>
                <a:lnTo>
                  <a:pt x="74687" y="47548"/>
                </a:lnTo>
                <a:lnTo>
                  <a:pt x="987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9579495" y="4701768"/>
            <a:ext cx="100965" cy="121285"/>
          </a:xfrm>
          <a:custGeom>
            <a:avLst/>
            <a:gdLst/>
            <a:ahLst/>
            <a:cxnLst/>
            <a:rect l="l" t="t" r="r" b="b"/>
            <a:pathLst>
              <a:path w="100965" h="121285">
                <a:moveTo>
                  <a:pt x="93930" y="16903"/>
                </a:moveTo>
                <a:lnTo>
                  <a:pt x="63042" y="16903"/>
                </a:lnTo>
                <a:lnTo>
                  <a:pt x="70129" y="19088"/>
                </a:lnTo>
                <a:lnTo>
                  <a:pt x="79273" y="27774"/>
                </a:lnTo>
                <a:lnTo>
                  <a:pt x="81559" y="33604"/>
                </a:lnTo>
                <a:lnTo>
                  <a:pt x="81559" y="45491"/>
                </a:lnTo>
                <a:lnTo>
                  <a:pt x="44069" y="45491"/>
                </a:lnTo>
                <a:lnTo>
                  <a:pt x="33682" y="46191"/>
                </a:lnTo>
                <a:lnTo>
                  <a:pt x="2692" y="69032"/>
                </a:lnTo>
                <a:lnTo>
                  <a:pt x="0" y="84210"/>
                </a:lnTo>
                <a:lnTo>
                  <a:pt x="649" y="91152"/>
                </a:lnTo>
                <a:lnTo>
                  <a:pt x="32324" y="120470"/>
                </a:lnTo>
                <a:lnTo>
                  <a:pt x="41325" y="121158"/>
                </a:lnTo>
                <a:lnTo>
                  <a:pt x="52570" y="120213"/>
                </a:lnTo>
                <a:lnTo>
                  <a:pt x="62299" y="117381"/>
                </a:lnTo>
                <a:lnTo>
                  <a:pt x="70515" y="112665"/>
                </a:lnTo>
                <a:lnTo>
                  <a:pt x="77216" y="106070"/>
                </a:lnTo>
                <a:lnTo>
                  <a:pt x="100533" y="106070"/>
                </a:lnTo>
                <a:lnTo>
                  <a:pt x="100533" y="104241"/>
                </a:lnTo>
                <a:lnTo>
                  <a:pt x="37592" y="104241"/>
                </a:lnTo>
                <a:lnTo>
                  <a:pt x="31000" y="102336"/>
                </a:lnTo>
                <a:lnTo>
                  <a:pt x="21704" y="94716"/>
                </a:lnTo>
                <a:lnTo>
                  <a:pt x="19475" y="89746"/>
                </a:lnTo>
                <a:lnTo>
                  <a:pt x="19380" y="82981"/>
                </a:lnTo>
                <a:lnTo>
                  <a:pt x="21109" y="73380"/>
                </a:lnTo>
                <a:lnTo>
                  <a:pt x="26295" y="66522"/>
                </a:lnTo>
                <a:lnTo>
                  <a:pt x="34939" y="62407"/>
                </a:lnTo>
                <a:lnTo>
                  <a:pt x="47040" y="61036"/>
                </a:lnTo>
                <a:lnTo>
                  <a:pt x="100533" y="61036"/>
                </a:lnTo>
                <a:lnTo>
                  <a:pt x="100533" y="39776"/>
                </a:lnTo>
                <a:lnTo>
                  <a:pt x="99740" y="30727"/>
                </a:lnTo>
                <a:lnTo>
                  <a:pt x="97361" y="22798"/>
                </a:lnTo>
                <a:lnTo>
                  <a:pt x="93930" y="16903"/>
                </a:lnTo>
                <a:close/>
              </a:path>
              <a:path w="100965" h="121285">
                <a:moveTo>
                  <a:pt x="100533" y="106070"/>
                </a:moveTo>
                <a:lnTo>
                  <a:pt x="82245" y="106070"/>
                </a:lnTo>
                <a:lnTo>
                  <a:pt x="82245" y="118186"/>
                </a:lnTo>
                <a:lnTo>
                  <a:pt x="100533" y="118186"/>
                </a:lnTo>
                <a:lnTo>
                  <a:pt x="100533" y="106070"/>
                </a:lnTo>
                <a:close/>
              </a:path>
              <a:path w="100965" h="121285">
                <a:moveTo>
                  <a:pt x="100533" y="61036"/>
                </a:moveTo>
                <a:lnTo>
                  <a:pt x="81559" y="61036"/>
                </a:lnTo>
                <a:lnTo>
                  <a:pt x="81559" y="71551"/>
                </a:lnTo>
                <a:lnTo>
                  <a:pt x="80902" y="78145"/>
                </a:lnTo>
                <a:lnTo>
                  <a:pt x="46126" y="104241"/>
                </a:lnTo>
                <a:lnTo>
                  <a:pt x="100533" y="104241"/>
                </a:lnTo>
                <a:lnTo>
                  <a:pt x="100533" y="61036"/>
                </a:lnTo>
                <a:close/>
              </a:path>
              <a:path w="100965" h="121285">
                <a:moveTo>
                  <a:pt x="52984" y="0"/>
                </a:moveTo>
                <a:lnTo>
                  <a:pt x="15343" y="13801"/>
                </a:lnTo>
                <a:lnTo>
                  <a:pt x="7264" y="33604"/>
                </a:lnTo>
                <a:lnTo>
                  <a:pt x="26695" y="33604"/>
                </a:lnTo>
                <a:lnTo>
                  <a:pt x="28967" y="26301"/>
                </a:lnTo>
                <a:lnTo>
                  <a:pt x="34182" y="21082"/>
                </a:lnTo>
                <a:lnTo>
                  <a:pt x="42340" y="17948"/>
                </a:lnTo>
                <a:lnTo>
                  <a:pt x="53441" y="16903"/>
                </a:lnTo>
                <a:lnTo>
                  <a:pt x="93930" y="16903"/>
                </a:lnTo>
                <a:lnTo>
                  <a:pt x="93396" y="15985"/>
                </a:lnTo>
                <a:lnTo>
                  <a:pt x="87845" y="10287"/>
                </a:lnTo>
                <a:lnTo>
                  <a:pt x="80909" y="5786"/>
                </a:lnTo>
                <a:lnTo>
                  <a:pt x="72786" y="2571"/>
                </a:lnTo>
                <a:lnTo>
                  <a:pt x="63478" y="642"/>
                </a:lnTo>
                <a:lnTo>
                  <a:pt x="5298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9779241" y="4704740"/>
            <a:ext cx="100330" cy="115570"/>
          </a:xfrm>
          <a:custGeom>
            <a:avLst/>
            <a:gdLst/>
            <a:ahLst/>
            <a:cxnLst/>
            <a:rect l="l" t="t" r="r" b="b"/>
            <a:pathLst>
              <a:path w="100329" h="115570">
                <a:moveTo>
                  <a:pt x="57149" y="0"/>
                </a:moveTo>
                <a:lnTo>
                  <a:pt x="0" y="0"/>
                </a:lnTo>
                <a:lnTo>
                  <a:pt x="0" y="115214"/>
                </a:lnTo>
                <a:lnTo>
                  <a:pt x="59207" y="115214"/>
                </a:lnTo>
                <a:lnTo>
                  <a:pt x="77009" y="113242"/>
                </a:lnTo>
                <a:lnTo>
                  <a:pt x="89725" y="107327"/>
                </a:lnTo>
                <a:lnTo>
                  <a:pt x="96359" y="98755"/>
                </a:lnTo>
                <a:lnTo>
                  <a:pt x="19202" y="98755"/>
                </a:lnTo>
                <a:lnTo>
                  <a:pt x="19202" y="64223"/>
                </a:lnTo>
                <a:lnTo>
                  <a:pt x="93587" y="64223"/>
                </a:lnTo>
                <a:lnTo>
                  <a:pt x="91325" y="61112"/>
                </a:lnTo>
                <a:lnTo>
                  <a:pt x="86791" y="58064"/>
                </a:lnTo>
                <a:lnTo>
                  <a:pt x="81152" y="56692"/>
                </a:lnTo>
                <a:lnTo>
                  <a:pt x="81152" y="51663"/>
                </a:lnTo>
                <a:lnTo>
                  <a:pt x="84658" y="49834"/>
                </a:lnTo>
                <a:lnTo>
                  <a:pt x="86742" y="47777"/>
                </a:lnTo>
                <a:lnTo>
                  <a:pt x="19202" y="47777"/>
                </a:lnTo>
                <a:lnTo>
                  <a:pt x="19202" y="16459"/>
                </a:lnTo>
                <a:lnTo>
                  <a:pt x="91978" y="16459"/>
                </a:lnTo>
                <a:lnTo>
                  <a:pt x="90335" y="12763"/>
                </a:lnTo>
                <a:lnTo>
                  <a:pt x="84010" y="7658"/>
                </a:lnTo>
                <a:lnTo>
                  <a:pt x="78774" y="4307"/>
                </a:lnTo>
                <a:lnTo>
                  <a:pt x="72551" y="1914"/>
                </a:lnTo>
                <a:lnTo>
                  <a:pt x="65343" y="478"/>
                </a:lnTo>
                <a:lnTo>
                  <a:pt x="57149" y="0"/>
                </a:lnTo>
                <a:close/>
              </a:path>
              <a:path w="100329" h="115570">
                <a:moveTo>
                  <a:pt x="93587" y="64223"/>
                </a:moveTo>
                <a:lnTo>
                  <a:pt x="58064" y="64223"/>
                </a:lnTo>
                <a:lnTo>
                  <a:pt x="67865" y="65311"/>
                </a:lnTo>
                <a:lnTo>
                  <a:pt x="74866" y="68573"/>
                </a:lnTo>
                <a:lnTo>
                  <a:pt x="79067" y="74007"/>
                </a:lnTo>
                <a:lnTo>
                  <a:pt x="80467" y="81610"/>
                </a:lnTo>
                <a:lnTo>
                  <a:pt x="79067" y="89105"/>
                </a:lnTo>
                <a:lnTo>
                  <a:pt x="74866" y="94464"/>
                </a:lnTo>
                <a:lnTo>
                  <a:pt x="67865" y="97681"/>
                </a:lnTo>
                <a:lnTo>
                  <a:pt x="58064" y="98755"/>
                </a:lnTo>
                <a:lnTo>
                  <a:pt x="96359" y="98755"/>
                </a:lnTo>
                <a:lnTo>
                  <a:pt x="97355" y="97469"/>
                </a:lnTo>
                <a:lnTo>
                  <a:pt x="99898" y="83667"/>
                </a:lnTo>
                <a:lnTo>
                  <a:pt x="99898" y="76504"/>
                </a:lnTo>
                <a:lnTo>
                  <a:pt x="98183" y="70548"/>
                </a:lnTo>
                <a:lnTo>
                  <a:pt x="93587" y="64223"/>
                </a:lnTo>
                <a:close/>
              </a:path>
              <a:path w="100329" h="115570">
                <a:moveTo>
                  <a:pt x="91978" y="16459"/>
                </a:moveTo>
                <a:lnTo>
                  <a:pt x="67817" y="16459"/>
                </a:lnTo>
                <a:lnTo>
                  <a:pt x="74066" y="21704"/>
                </a:lnTo>
                <a:lnTo>
                  <a:pt x="74066" y="36804"/>
                </a:lnTo>
                <a:lnTo>
                  <a:pt x="72580" y="40538"/>
                </a:lnTo>
                <a:lnTo>
                  <a:pt x="66636" y="46329"/>
                </a:lnTo>
                <a:lnTo>
                  <a:pt x="61874" y="47777"/>
                </a:lnTo>
                <a:lnTo>
                  <a:pt x="86742" y="47777"/>
                </a:lnTo>
                <a:lnTo>
                  <a:pt x="87591" y="46939"/>
                </a:lnTo>
                <a:lnTo>
                  <a:pt x="92316" y="39014"/>
                </a:lnTo>
                <a:lnTo>
                  <a:pt x="93497" y="34366"/>
                </a:lnTo>
                <a:lnTo>
                  <a:pt x="93497" y="19875"/>
                </a:lnTo>
                <a:lnTo>
                  <a:pt x="91978" y="164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9960292" y="4659934"/>
            <a:ext cx="128270" cy="163195"/>
          </a:xfrm>
          <a:custGeom>
            <a:avLst/>
            <a:gdLst/>
            <a:ahLst/>
            <a:cxnLst/>
            <a:rect l="l" t="t" r="r" b="b"/>
            <a:pathLst>
              <a:path w="128270" h="163195">
                <a:moveTo>
                  <a:pt x="40919" y="109029"/>
                </a:moveTo>
                <a:lnTo>
                  <a:pt x="0" y="109029"/>
                </a:lnTo>
                <a:lnTo>
                  <a:pt x="1293" y="120195"/>
                </a:lnTo>
                <a:lnTo>
                  <a:pt x="27367" y="154376"/>
                </a:lnTo>
                <a:lnTo>
                  <a:pt x="63779" y="162991"/>
                </a:lnTo>
                <a:lnTo>
                  <a:pt x="77388" y="162034"/>
                </a:lnTo>
                <a:lnTo>
                  <a:pt x="117821" y="139403"/>
                </a:lnTo>
                <a:lnTo>
                  <a:pt x="123942" y="128016"/>
                </a:lnTo>
                <a:lnTo>
                  <a:pt x="57607" y="128016"/>
                </a:lnTo>
                <a:lnTo>
                  <a:pt x="52387" y="126377"/>
                </a:lnTo>
                <a:lnTo>
                  <a:pt x="44310" y="119824"/>
                </a:lnTo>
                <a:lnTo>
                  <a:pt x="41833" y="115138"/>
                </a:lnTo>
                <a:lnTo>
                  <a:pt x="40919" y="109029"/>
                </a:lnTo>
                <a:close/>
              </a:path>
              <a:path w="128270" h="163195">
                <a:moveTo>
                  <a:pt x="123242" y="85255"/>
                </a:moveTo>
                <a:lnTo>
                  <a:pt x="71247" y="85255"/>
                </a:lnTo>
                <a:lnTo>
                  <a:pt x="76962" y="87287"/>
                </a:lnTo>
                <a:lnTo>
                  <a:pt x="84886" y="95364"/>
                </a:lnTo>
                <a:lnTo>
                  <a:pt x="86868" y="100660"/>
                </a:lnTo>
                <a:lnTo>
                  <a:pt x="86868" y="113309"/>
                </a:lnTo>
                <a:lnTo>
                  <a:pt x="84848" y="118300"/>
                </a:lnTo>
                <a:lnTo>
                  <a:pt x="76771" y="126072"/>
                </a:lnTo>
                <a:lnTo>
                  <a:pt x="71170" y="128016"/>
                </a:lnTo>
                <a:lnTo>
                  <a:pt x="123942" y="128016"/>
                </a:lnTo>
                <a:lnTo>
                  <a:pt x="126680" y="119172"/>
                </a:lnTo>
                <a:lnTo>
                  <a:pt x="127787" y="107213"/>
                </a:lnTo>
                <a:lnTo>
                  <a:pt x="127165" y="98105"/>
                </a:lnTo>
                <a:lnTo>
                  <a:pt x="125301" y="89982"/>
                </a:lnTo>
                <a:lnTo>
                  <a:pt x="123242" y="85255"/>
                </a:lnTo>
                <a:close/>
              </a:path>
              <a:path w="128270" h="163195">
                <a:moveTo>
                  <a:pt x="118414" y="0"/>
                </a:moveTo>
                <a:lnTo>
                  <a:pt x="9829" y="0"/>
                </a:lnTo>
                <a:lnTo>
                  <a:pt x="9829" y="33832"/>
                </a:lnTo>
                <a:lnTo>
                  <a:pt x="74295" y="33832"/>
                </a:lnTo>
                <a:lnTo>
                  <a:pt x="74295" y="40233"/>
                </a:lnTo>
                <a:lnTo>
                  <a:pt x="48691" y="56464"/>
                </a:lnTo>
                <a:lnTo>
                  <a:pt x="48691" y="87096"/>
                </a:lnTo>
                <a:lnTo>
                  <a:pt x="53263" y="85877"/>
                </a:lnTo>
                <a:lnTo>
                  <a:pt x="58293" y="85255"/>
                </a:lnTo>
                <a:lnTo>
                  <a:pt x="123242" y="85255"/>
                </a:lnTo>
                <a:lnTo>
                  <a:pt x="122193" y="82846"/>
                </a:lnTo>
                <a:lnTo>
                  <a:pt x="92811" y="62852"/>
                </a:lnTo>
                <a:lnTo>
                  <a:pt x="92811" y="56464"/>
                </a:lnTo>
                <a:lnTo>
                  <a:pt x="118414" y="40233"/>
                </a:lnTo>
                <a:lnTo>
                  <a:pt x="118414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0104310" y="4656734"/>
            <a:ext cx="187325" cy="166370"/>
          </a:xfrm>
          <a:custGeom>
            <a:avLst/>
            <a:gdLst/>
            <a:ahLst/>
            <a:cxnLst/>
            <a:rect l="l" t="t" r="r" b="b"/>
            <a:pathLst>
              <a:path w="187325" h="166370">
                <a:moveTo>
                  <a:pt x="148132" y="79781"/>
                </a:moveTo>
                <a:lnTo>
                  <a:pt x="111985" y="105641"/>
                </a:lnTo>
                <a:lnTo>
                  <a:pt x="109499" y="123215"/>
                </a:lnTo>
                <a:lnTo>
                  <a:pt x="110113" y="132452"/>
                </a:lnTo>
                <a:lnTo>
                  <a:pt x="139217" y="165454"/>
                </a:lnTo>
                <a:lnTo>
                  <a:pt x="148132" y="166192"/>
                </a:lnTo>
                <a:lnTo>
                  <a:pt x="157055" y="165454"/>
                </a:lnTo>
                <a:lnTo>
                  <a:pt x="182823" y="144703"/>
                </a:lnTo>
                <a:lnTo>
                  <a:pt x="148132" y="144703"/>
                </a:lnTo>
                <a:lnTo>
                  <a:pt x="141932" y="143360"/>
                </a:lnTo>
                <a:lnTo>
                  <a:pt x="137502" y="139331"/>
                </a:lnTo>
                <a:lnTo>
                  <a:pt x="134845" y="132616"/>
                </a:lnTo>
                <a:lnTo>
                  <a:pt x="133959" y="123215"/>
                </a:lnTo>
                <a:lnTo>
                  <a:pt x="134845" y="113612"/>
                </a:lnTo>
                <a:lnTo>
                  <a:pt x="137502" y="106749"/>
                </a:lnTo>
                <a:lnTo>
                  <a:pt x="141932" y="102630"/>
                </a:lnTo>
                <a:lnTo>
                  <a:pt x="148132" y="101257"/>
                </a:lnTo>
                <a:lnTo>
                  <a:pt x="182665" y="101257"/>
                </a:lnTo>
                <a:lnTo>
                  <a:pt x="181401" y="98247"/>
                </a:lnTo>
                <a:lnTo>
                  <a:pt x="177050" y="91782"/>
                </a:lnTo>
                <a:lnTo>
                  <a:pt x="171514" y="86532"/>
                </a:lnTo>
                <a:lnTo>
                  <a:pt x="164849" y="82781"/>
                </a:lnTo>
                <a:lnTo>
                  <a:pt x="157055" y="80531"/>
                </a:lnTo>
                <a:lnTo>
                  <a:pt x="148132" y="79781"/>
                </a:lnTo>
                <a:close/>
              </a:path>
              <a:path w="187325" h="166370">
                <a:moveTo>
                  <a:pt x="155219" y="3200"/>
                </a:moveTo>
                <a:lnTo>
                  <a:pt x="128701" y="3200"/>
                </a:lnTo>
                <a:lnTo>
                  <a:pt x="31775" y="163220"/>
                </a:lnTo>
                <a:lnTo>
                  <a:pt x="58521" y="163220"/>
                </a:lnTo>
                <a:lnTo>
                  <a:pt x="155219" y="3200"/>
                </a:lnTo>
                <a:close/>
              </a:path>
              <a:path w="187325" h="166370">
                <a:moveTo>
                  <a:pt x="182665" y="101257"/>
                </a:moveTo>
                <a:lnTo>
                  <a:pt x="148132" y="101257"/>
                </a:lnTo>
                <a:lnTo>
                  <a:pt x="154433" y="102630"/>
                </a:lnTo>
                <a:lnTo>
                  <a:pt x="158934" y="106749"/>
                </a:lnTo>
                <a:lnTo>
                  <a:pt x="161634" y="113612"/>
                </a:lnTo>
                <a:lnTo>
                  <a:pt x="162534" y="123215"/>
                </a:lnTo>
                <a:lnTo>
                  <a:pt x="161634" y="132616"/>
                </a:lnTo>
                <a:lnTo>
                  <a:pt x="158934" y="139331"/>
                </a:lnTo>
                <a:lnTo>
                  <a:pt x="154433" y="143360"/>
                </a:lnTo>
                <a:lnTo>
                  <a:pt x="148132" y="144703"/>
                </a:lnTo>
                <a:lnTo>
                  <a:pt x="182823" y="144703"/>
                </a:lnTo>
                <a:lnTo>
                  <a:pt x="184508" y="140731"/>
                </a:lnTo>
                <a:lnTo>
                  <a:pt x="186373" y="132452"/>
                </a:lnTo>
                <a:lnTo>
                  <a:pt x="186994" y="123215"/>
                </a:lnTo>
                <a:lnTo>
                  <a:pt x="186373" y="113964"/>
                </a:lnTo>
                <a:lnTo>
                  <a:pt x="184508" y="105641"/>
                </a:lnTo>
                <a:lnTo>
                  <a:pt x="182665" y="101257"/>
                </a:lnTo>
                <a:close/>
              </a:path>
              <a:path w="187325" h="166370">
                <a:moveTo>
                  <a:pt x="38633" y="0"/>
                </a:moveTo>
                <a:lnTo>
                  <a:pt x="2486" y="25860"/>
                </a:lnTo>
                <a:lnTo>
                  <a:pt x="0" y="43433"/>
                </a:lnTo>
                <a:lnTo>
                  <a:pt x="614" y="52665"/>
                </a:lnTo>
                <a:lnTo>
                  <a:pt x="29717" y="85674"/>
                </a:lnTo>
                <a:lnTo>
                  <a:pt x="38633" y="86410"/>
                </a:lnTo>
                <a:lnTo>
                  <a:pt x="47555" y="85674"/>
                </a:lnTo>
                <a:lnTo>
                  <a:pt x="73322" y="64922"/>
                </a:lnTo>
                <a:lnTo>
                  <a:pt x="38633" y="64922"/>
                </a:lnTo>
                <a:lnTo>
                  <a:pt x="32432" y="63579"/>
                </a:lnTo>
                <a:lnTo>
                  <a:pt x="28003" y="59550"/>
                </a:lnTo>
                <a:lnTo>
                  <a:pt x="25346" y="52835"/>
                </a:lnTo>
                <a:lnTo>
                  <a:pt x="24460" y="43433"/>
                </a:lnTo>
                <a:lnTo>
                  <a:pt x="25346" y="33832"/>
                </a:lnTo>
                <a:lnTo>
                  <a:pt x="28003" y="26974"/>
                </a:lnTo>
                <a:lnTo>
                  <a:pt x="32432" y="22859"/>
                </a:lnTo>
                <a:lnTo>
                  <a:pt x="38633" y="21488"/>
                </a:lnTo>
                <a:lnTo>
                  <a:pt x="73171" y="21488"/>
                </a:lnTo>
                <a:lnTo>
                  <a:pt x="71901" y="18466"/>
                </a:lnTo>
                <a:lnTo>
                  <a:pt x="67551" y="12001"/>
                </a:lnTo>
                <a:lnTo>
                  <a:pt x="62014" y="6750"/>
                </a:lnTo>
                <a:lnTo>
                  <a:pt x="55349" y="3000"/>
                </a:lnTo>
                <a:lnTo>
                  <a:pt x="47555" y="750"/>
                </a:lnTo>
                <a:lnTo>
                  <a:pt x="38633" y="0"/>
                </a:lnTo>
                <a:close/>
              </a:path>
              <a:path w="187325" h="166370">
                <a:moveTo>
                  <a:pt x="73171" y="21488"/>
                </a:moveTo>
                <a:lnTo>
                  <a:pt x="38633" y="21488"/>
                </a:lnTo>
                <a:lnTo>
                  <a:pt x="44934" y="22859"/>
                </a:lnTo>
                <a:lnTo>
                  <a:pt x="49434" y="26974"/>
                </a:lnTo>
                <a:lnTo>
                  <a:pt x="52135" y="33832"/>
                </a:lnTo>
                <a:lnTo>
                  <a:pt x="53035" y="43433"/>
                </a:lnTo>
                <a:lnTo>
                  <a:pt x="52135" y="52835"/>
                </a:lnTo>
                <a:lnTo>
                  <a:pt x="49434" y="59550"/>
                </a:lnTo>
                <a:lnTo>
                  <a:pt x="44934" y="63579"/>
                </a:lnTo>
                <a:lnTo>
                  <a:pt x="38633" y="64922"/>
                </a:lnTo>
                <a:lnTo>
                  <a:pt x="73322" y="64922"/>
                </a:lnTo>
                <a:lnTo>
                  <a:pt x="75009" y="60945"/>
                </a:lnTo>
                <a:lnTo>
                  <a:pt x="76873" y="52665"/>
                </a:lnTo>
                <a:lnTo>
                  <a:pt x="77495" y="43433"/>
                </a:lnTo>
                <a:lnTo>
                  <a:pt x="76873" y="34182"/>
                </a:lnTo>
                <a:lnTo>
                  <a:pt x="75009" y="25860"/>
                </a:lnTo>
                <a:lnTo>
                  <a:pt x="73171" y="21488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0313251" y="4800066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062" y="0"/>
                </a:lnTo>
              </a:path>
            </a:pathLst>
          </a:custGeom>
          <a:ln w="39776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 txBox="1">
            <a:spLocks noGrp="1"/>
          </p:cNvSpPr>
          <p:nvPr>
            <p:ph type="ftr" sz="quarter" idx="5"/>
          </p:nvPr>
        </p:nvSpPr>
        <p:spPr>
          <a:xfrm>
            <a:off x="10732223" y="6227287"/>
            <a:ext cx="1256665" cy="22506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55"/>
              </a:spcBef>
            </a:pPr>
            <a:r>
              <a:rPr lang="en-US" spc="-35" dirty="0"/>
              <a:t>MIDO.SU</a:t>
            </a:r>
            <a:endParaRPr spc="-3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121158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>
              <a:latin typeface="Times New Roman"/>
              <a:cs typeface="Times New Roman"/>
            </a:endParaRPr>
          </a:p>
          <a:p>
            <a:pPr marL="10744835" marR="132080">
              <a:lnSpc>
                <a:spcPts val="1400"/>
              </a:lnSpc>
            </a:pPr>
            <a:r>
              <a:rPr sz="1400" spc="-30" dirty="0">
                <a:solidFill>
                  <a:srgbClr val="FAA63A"/>
                </a:solidFill>
                <a:latin typeface="Century"/>
                <a:cs typeface="Century"/>
              </a:rPr>
              <a:t>CSU.RU  </a:t>
            </a:r>
            <a:r>
              <a:rPr sz="1400" spc="-5" dirty="0">
                <a:solidFill>
                  <a:srgbClr val="FAA63A"/>
                </a:solidFill>
                <a:latin typeface="Century"/>
                <a:cs typeface="Century"/>
              </a:rPr>
              <a:t>FZD</a:t>
            </a:r>
            <a:r>
              <a:rPr sz="1400" spc="-35" dirty="0">
                <a:solidFill>
                  <a:srgbClr val="FAA63A"/>
                </a:solidFill>
                <a:latin typeface="Century"/>
                <a:cs typeface="Century"/>
              </a:rPr>
              <a:t>O</a:t>
            </a:r>
            <a:r>
              <a:rPr sz="1400" spc="-40" dirty="0">
                <a:solidFill>
                  <a:srgbClr val="FAA63A"/>
                </a:solidFill>
                <a:latin typeface="Century"/>
                <a:cs typeface="Century"/>
              </a:rPr>
              <a:t>.</a:t>
            </a:r>
            <a:r>
              <a:rPr sz="1400" spc="35" dirty="0">
                <a:solidFill>
                  <a:srgbClr val="FAA63A"/>
                </a:solidFill>
                <a:latin typeface="Century"/>
                <a:cs typeface="Century"/>
              </a:rPr>
              <a:t>CS</a:t>
            </a:r>
            <a:r>
              <a:rPr sz="1400" spc="-140" dirty="0">
                <a:solidFill>
                  <a:srgbClr val="FAA63A"/>
                </a:solidFill>
                <a:latin typeface="Century"/>
                <a:cs typeface="Century"/>
              </a:rPr>
              <a:t>U</a:t>
            </a:r>
            <a:r>
              <a:rPr sz="1400" spc="-35" dirty="0">
                <a:solidFill>
                  <a:srgbClr val="FAA63A"/>
                </a:solidFill>
                <a:latin typeface="Century"/>
                <a:cs typeface="Century"/>
              </a:rPr>
              <a:t>.RU</a:t>
            </a:r>
            <a:endParaRPr sz="1400">
              <a:latin typeface="Century"/>
              <a:cs typeface="Century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15800" cy="6858000"/>
          </a:xfrm>
          <a:custGeom>
            <a:avLst/>
            <a:gdLst/>
            <a:ahLst/>
            <a:cxnLst/>
            <a:rect l="l" t="t" r="r" b="b"/>
            <a:pathLst>
              <a:path w="12115800" h="6858000">
                <a:moveTo>
                  <a:pt x="0" y="6858000"/>
                </a:moveTo>
                <a:lnTo>
                  <a:pt x="12115800" y="6858000"/>
                </a:lnTo>
                <a:lnTo>
                  <a:pt x="12115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69930" y="6061138"/>
            <a:ext cx="8146415" cy="795020"/>
          </a:xfrm>
          <a:custGeom>
            <a:avLst/>
            <a:gdLst/>
            <a:ahLst/>
            <a:cxnLst/>
            <a:rect l="l" t="t" r="r" b="b"/>
            <a:pathLst>
              <a:path w="8146415" h="795020">
                <a:moveTo>
                  <a:pt x="0" y="794740"/>
                </a:moveTo>
                <a:lnTo>
                  <a:pt x="8145868" y="794740"/>
                </a:lnTo>
                <a:lnTo>
                  <a:pt x="8145868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5944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61151"/>
            <a:ext cx="877569" cy="796925"/>
          </a:xfrm>
          <a:custGeom>
            <a:avLst/>
            <a:gdLst/>
            <a:ahLst/>
            <a:cxnLst/>
            <a:rect l="l" t="t" r="r" b="b"/>
            <a:pathLst>
              <a:path w="877569" h="796925">
                <a:moveTo>
                  <a:pt x="0" y="796848"/>
                </a:moveTo>
                <a:lnTo>
                  <a:pt x="877468" y="796848"/>
                </a:lnTo>
                <a:lnTo>
                  <a:pt x="877468" y="0"/>
                </a:lnTo>
                <a:lnTo>
                  <a:pt x="0" y="0"/>
                </a:lnTo>
                <a:lnTo>
                  <a:pt x="0" y="796848"/>
                </a:lnTo>
                <a:close/>
              </a:path>
            </a:pathLst>
          </a:custGeom>
          <a:solidFill>
            <a:srgbClr val="F9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7404" y="6061138"/>
            <a:ext cx="3093085" cy="795020"/>
          </a:xfrm>
          <a:custGeom>
            <a:avLst/>
            <a:gdLst/>
            <a:ahLst/>
            <a:cxnLst/>
            <a:rect l="l" t="t" r="r" b="b"/>
            <a:pathLst>
              <a:path w="3093085" h="795020">
                <a:moveTo>
                  <a:pt x="0" y="794740"/>
                </a:moveTo>
                <a:lnTo>
                  <a:pt x="3092538" y="794740"/>
                </a:lnTo>
                <a:lnTo>
                  <a:pt x="3092538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D82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3605" y="6274746"/>
            <a:ext cx="64135" cy="82550"/>
          </a:xfrm>
          <a:custGeom>
            <a:avLst/>
            <a:gdLst/>
            <a:ahLst/>
            <a:cxnLst/>
            <a:rect l="l" t="t" r="r" b="b"/>
            <a:pathLst>
              <a:path w="64134" h="82550">
                <a:moveTo>
                  <a:pt x="63601" y="49060"/>
                </a:moveTo>
                <a:lnTo>
                  <a:pt x="49745" y="49060"/>
                </a:lnTo>
                <a:lnTo>
                  <a:pt x="49745" y="82410"/>
                </a:lnTo>
                <a:lnTo>
                  <a:pt x="63601" y="82410"/>
                </a:lnTo>
                <a:lnTo>
                  <a:pt x="63601" y="49060"/>
                </a:lnTo>
                <a:close/>
              </a:path>
              <a:path w="64134" h="82550">
                <a:moveTo>
                  <a:pt x="13843" y="0"/>
                </a:moveTo>
                <a:lnTo>
                  <a:pt x="0" y="0"/>
                </a:lnTo>
                <a:lnTo>
                  <a:pt x="0" y="24930"/>
                </a:lnTo>
                <a:lnTo>
                  <a:pt x="613" y="34478"/>
                </a:lnTo>
                <a:lnTo>
                  <a:pt x="4137" y="42878"/>
                </a:lnTo>
                <a:lnTo>
                  <a:pt x="13094" y="48854"/>
                </a:lnTo>
                <a:lnTo>
                  <a:pt x="30010" y="51130"/>
                </a:lnTo>
                <a:lnTo>
                  <a:pt x="36131" y="51130"/>
                </a:lnTo>
                <a:lnTo>
                  <a:pt x="43865" y="50444"/>
                </a:lnTo>
                <a:lnTo>
                  <a:pt x="49745" y="49060"/>
                </a:lnTo>
                <a:lnTo>
                  <a:pt x="63601" y="49060"/>
                </a:lnTo>
                <a:lnTo>
                  <a:pt x="63601" y="38557"/>
                </a:lnTo>
                <a:lnTo>
                  <a:pt x="13843" y="38557"/>
                </a:lnTo>
                <a:lnTo>
                  <a:pt x="13843" y="0"/>
                </a:lnTo>
                <a:close/>
              </a:path>
              <a:path w="64134" h="82550">
                <a:moveTo>
                  <a:pt x="63601" y="0"/>
                </a:moveTo>
                <a:lnTo>
                  <a:pt x="49745" y="0"/>
                </a:lnTo>
                <a:lnTo>
                  <a:pt x="49745" y="36474"/>
                </a:lnTo>
                <a:lnTo>
                  <a:pt x="44665" y="37744"/>
                </a:lnTo>
                <a:lnTo>
                  <a:pt x="38658" y="38557"/>
                </a:lnTo>
                <a:lnTo>
                  <a:pt x="63601" y="38557"/>
                </a:lnTo>
                <a:lnTo>
                  <a:pt x="63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7183" y="6274744"/>
            <a:ext cx="60960" cy="82550"/>
          </a:xfrm>
          <a:custGeom>
            <a:avLst/>
            <a:gdLst/>
            <a:ahLst/>
            <a:cxnLst/>
            <a:rect l="l" t="t" r="r" b="b"/>
            <a:pathLst>
              <a:path w="60959" h="82550">
                <a:moveTo>
                  <a:pt x="59220" y="0"/>
                </a:moveTo>
                <a:lnTo>
                  <a:pt x="0" y="0"/>
                </a:lnTo>
                <a:lnTo>
                  <a:pt x="0" y="82423"/>
                </a:lnTo>
                <a:lnTo>
                  <a:pt x="60718" y="82423"/>
                </a:lnTo>
                <a:lnTo>
                  <a:pt x="60718" y="69837"/>
                </a:lnTo>
                <a:lnTo>
                  <a:pt x="13855" y="69837"/>
                </a:lnTo>
                <a:lnTo>
                  <a:pt x="13855" y="46164"/>
                </a:lnTo>
                <a:lnTo>
                  <a:pt x="49758" y="46164"/>
                </a:lnTo>
                <a:lnTo>
                  <a:pt x="49758" y="33820"/>
                </a:lnTo>
                <a:lnTo>
                  <a:pt x="13855" y="33820"/>
                </a:lnTo>
                <a:lnTo>
                  <a:pt x="13855" y="12585"/>
                </a:lnTo>
                <a:lnTo>
                  <a:pt x="59220" y="12585"/>
                </a:lnTo>
                <a:lnTo>
                  <a:pt x="59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5172" y="6274746"/>
            <a:ext cx="74295" cy="82550"/>
          </a:xfrm>
          <a:custGeom>
            <a:avLst/>
            <a:gdLst/>
            <a:ahLst/>
            <a:cxnLst/>
            <a:rect l="l" t="t" r="r" b="b"/>
            <a:pathLst>
              <a:path w="74294" h="82550">
                <a:moveTo>
                  <a:pt x="73888" y="0"/>
                </a:moveTo>
                <a:lnTo>
                  <a:pt x="16738" y="0"/>
                </a:lnTo>
                <a:lnTo>
                  <a:pt x="16670" y="33820"/>
                </a:lnTo>
                <a:lnTo>
                  <a:pt x="15931" y="51366"/>
                </a:lnTo>
                <a:lnTo>
                  <a:pt x="13403" y="62450"/>
                </a:lnTo>
                <a:lnTo>
                  <a:pt x="8996" y="67559"/>
                </a:lnTo>
                <a:lnTo>
                  <a:pt x="2552" y="68795"/>
                </a:lnTo>
                <a:lnTo>
                  <a:pt x="0" y="68795"/>
                </a:lnTo>
                <a:lnTo>
                  <a:pt x="0" y="82423"/>
                </a:lnTo>
                <a:lnTo>
                  <a:pt x="2666" y="82423"/>
                </a:lnTo>
                <a:lnTo>
                  <a:pt x="14774" y="80461"/>
                </a:lnTo>
                <a:lnTo>
                  <a:pt x="23183" y="73142"/>
                </a:lnTo>
                <a:lnTo>
                  <a:pt x="28088" y="58312"/>
                </a:lnTo>
                <a:lnTo>
                  <a:pt x="29679" y="33820"/>
                </a:lnTo>
                <a:lnTo>
                  <a:pt x="29679" y="12573"/>
                </a:lnTo>
                <a:lnTo>
                  <a:pt x="73888" y="12573"/>
                </a:lnTo>
                <a:lnTo>
                  <a:pt x="73888" y="0"/>
                </a:lnTo>
                <a:close/>
              </a:path>
              <a:path w="74294" h="82550">
                <a:moveTo>
                  <a:pt x="73888" y="12573"/>
                </a:moveTo>
                <a:lnTo>
                  <a:pt x="60032" y="12573"/>
                </a:lnTo>
                <a:lnTo>
                  <a:pt x="60032" y="82423"/>
                </a:lnTo>
                <a:lnTo>
                  <a:pt x="73888" y="82423"/>
                </a:lnTo>
                <a:lnTo>
                  <a:pt x="73888" y="12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15694" y="6274739"/>
            <a:ext cx="66040" cy="82550"/>
          </a:xfrm>
          <a:custGeom>
            <a:avLst/>
            <a:gdLst/>
            <a:ahLst/>
            <a:cxnLst/>
            <a:rect l="l" t="t" r="r" b="b"/>
            <a:pathLst>
              <a:path w="66040" h="82550">
                <a:moveTo>
                  <a:pt x="66014" y="0"/>
                </a:moveTo>
                <a:lnTo>
                  <a:pt x="28397" y="0"/>
                </a:lnTo>
                <a:lnTo>
                  <a:pt x="16464" y="1686"/>
                </a:lnTo>
                <a:lnTo>
                  <a:pt x="7659" y="6564"/>
                </a:lnTo>
                <a:lnTo>
                  <a:pt x="2209" y="14364"/>
                </a:lnTo>
                <a:lnTo>
                  <a:pt x="342" y="24815"/>
                </a:lnTo>
                <a:lnTo>
                  <a:pt x="342" y="34975"/>
                </a:lnTo>
                <a:lnTo>
                  <a:pt x="4724" y="42367"/>
                </a:lnTo>
                <a:lnTo>
                  <a:pt x="12687" y="46405"/>
                </a:lnTo>
                <a:lnTo>
                  <a:pt x="0" y="82422"/>
                </a:lnTo>
                <a:lnTo>
                  <a:pt x="14071" y="82422"/>
                </a:lnTo>
                <a:lnTo>
                  <a:pt x="25742" y="49415"/>
                </a:lnTo>
                <a:lnTo>
                  <a:pt x="66014" y="49415"/>
                </a:lnTo>
                <a:lnTo>
                  <a:pt x="66014" y="37642"/>
                </a:lnTo>
                <a:lnTo>
                  <a:pt x="18694" y="37642"/>
                </a:lnTo>
                <a:lnTo>
                  <a:pt x="14414" y="32791"/>
                </a:lnTo>
                <a:lnTo>
                  <a:pt x="14414" y="16738"/>
                </a:lnTo>
                <a:lnTo>
                  <a:pt x="18694" y="12242"/>
                </a:lnTo>
                <a:lnTo>
                  <a:pt x="66014" y="12242"/>
                </a:lnTo>
                <a:lnTo>
                  <a:pt x="66014" y="0"/>
                </a:lnTo>
                <a:close/>
              </a:path>
              <a:path w="66040" h="82550">
                <a:moveTo>
                  <a:pt x="66014" y="49644"/>
                </a:moveTo>
                <a:lnTo>
                  <a:pt x="52171" y="49644"/>
                </a:lnTo>
                <a:lnTo>
                  <a:pt x="52171" y="82422"/>
                </a:lnTo>
                <a:lnTo>
                  <a:pt x="66014" y="82422"/>
                </a:lnTo>
                <a:lnTo>
                  <a:pt x="66014" y="49644"/>
                </a:lnTo>
                <a:close/>
              </a:path>
              <a:path w="66040" h="82550">
                <a:moveTo>
                  <a:pt x="66014" y="49415"/>
                </a:moveTo>
                <a:lnTo>
                  <a:pt x="25742" y="49415"/>
                </a:lnTo>
                <a:lnTo>
                  <a:pt x="28168" y="49758"/>
                </a:lnTo>
                <a:lnTo>
                  <a:pt x="66014" y="49644"/>
                </a:lnTo>
                <a:lnTo>
                  <a:pt x="66014" y="49415"/>
                </a:lnTo>
                <a:close/>
              </a:path>
              <a:path w="66040" h="82550">
                <a:moveTo>
                  <a:pt x="66014" y="12242"/>
                </a:moveTo>
                <a:lnTo>
                  <a:pt x="52171" y="12242"/>
                </a:lnTo>
                <a:lnTo>
                  <a:pt x="52171" y="37642"/>
                </a:lnTo>
                <a:lnTo>
                  <a:pt x="66014" y="37642"/>
                </a:lnTo>
                <a:lnTo>
                  <a:pt x="66014" y="122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01699" y="6274747"/>
            <a:ext cx="65405" cy="82550"/>
          </a:xfrm>
          <a:custGeom>
            <a:avLst/>
            <a:gdLst/>
            <a:ahLst/>
            <a:cxnLst/>
            <a:rect l="l" t="t" r="r" b="b"/>
            <a:pathLst>
              <a:path w="65405" h="82550">
                <a:moveTo>
                  <a:pt x="58394" y="0"/>
                </a:moveTo>
                <a:lnTo>
                  <a:pt x="0" y="0"/>
                </a:lnTo>
                <a:lnTo>
                  <a:pt x="0" y="82422"/>
                </a:lnTo>
                <a:lnTo>
                  <a:pt x="37045" y="82422"/>
                </a:lnTo>
                <a:lnTo>
                  <a:pt x="49044" y="80715"/>
                </a:lnTo>
                <a:lnTo>
                  <a:pt x="57883" y="75780"/>
                </a:lnTo>
                <a:lnTo>
                  <a:pt x="61766" y="70180"/>
                </a:lnTo>
                <a:lnTo>
                  <a:pt x="13842" y="70180"/>
                </a:lnTo>
                <a:lnTo>
                  <a:pt x="13842" y="43980"/>
                </a:lnTo>
                <a:lnTo>
                  <a:pt x="61348" y="43980"/>
                </a:lnTo>
                <a:lnTo>
                  <a:pt x="57883" y="39008"/>
                </a:lnTo>
                <a:lnTo>
                  <a:pt x="49044" y="34112"/>
                </a:lnTo>
                <a:lnTo>
                  <a:pt x="37045" y="32423"/>
                </a:lnTo>
                <a:lnTo>
                  <a:pt x="13842" y="32423"/>
                </a:lnTo>
                <a:lnTo>
                  <a:pt x="13842" y="12572"/>
                </a:lnTo>
                <a:lnTo>
                  <a:pt x="58394" y="12572"/>
                </a:lnTo>
                <a:lnTo>
                  <a:pt x="58394" y="0"/>
                </a:lnTo>
                <a:close/>
              </a:path>
              <a:path w="65405" h="82550">
                <a:moveTo>
                  <a:pt x="61348" y="43980"/>
                </a:moveTo>
                <a:lnTo>
                  <a:pt x="46748" y="43980"/>
                </a:lnTo>
                <a:lnTo>
                  <a:pt x="51244" y="48818"/>
                </a:lnTo>
                <a:lnTo>
                  <a:pt x="51244" y="65328"/>
                </a:lnTo>
                <a:lnTo>
                  <a:pt x="46977" y="70180"/>
                </a:lnTo>
                <a:lnTo>
                  <a:pt x="61766" y="70180"/>
                </a:lnTo>
                <a:lnTo>
                  <a:pt x="63345" y="67903"/>
                </a:lnTo>
                <a:lnTo>
                  <a:pt x="65214" y="57365"/>
                </a:lnTo>
                <a:lnTo>
                  <a:pt x="63345" y="46846"/>
                </a:lnTo>
                <a:lnTo>
                  <a:pt x="61348" y="4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82737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57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297" y="64173"/>
                </a:lnTo>
                <a:lnTo>
                  <a:pt x="13157" y="64173"/>
                </a:lnTo>
                <a:lnTo>
                  <a:pt x="13157" y="0"/>
                </a:lnTo>
                <a:close/>
              </a:path>
              <a:path w="69850" h="82550">
                <a:moveTo>
                  <a:pt x="69596" y="18237"/>
                </a:moveTo>
                <a:lnTo>
                  <a:pt x="56438" y="18237"/>
                </a:lnTo>
                <a:lnTo>
                  <a:pt x="56438" y="82410"/>
                </a:lnTo>
                <a:lnTo>
                  <a:pt x="69596" y="82410"/>
                </a:lnTo>
                <a:lnTo>
                  <a:pt x="69596" y="18237"/>
                </a:lnTo>
                <a:close/>
              </a:path>
              <a:path w="69850" h="82550">
                <a:moveTo>
                  <a:pt x="69596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297" y="64173"/>
                </a:lnTo>
                <a:lnTo>
                  <a:pt x="53670" y="18237"/>
                </a:lnTo>
                <a:lnTo>
                  <a:pt x="69596" y="18237"/>
                </a:lnTo>
                <a:lnTo>
                  <a:pt x="6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72323" y="6274746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405"/>
                </a:lnTo>
                <a:lnTo>
                  <a:pt x="68910" y="46405"/>
                </a:lnTo>
                <a:lnTo>
                  <a:pt x="68910" y="33477"/>
                </a:lnTo>
                <a:lnTo>
                  <a:pt x="13843" y="33477"/>
                </a:lnTo>
                <a:lnTo>
                  <a:pt x="13843" y="0"/>
                </a:lnTo>
                <a:close/>
              </a:path>
              <a:path w="69214" h="82550">
                <a:moveTo>
                  <a:pt x="68910" y="46405"/>
                </a:moveTo>
                <a:lnTo>
                  <a:pt x="55054" y="46405"/>
                </a:lnTo>
                <a:lnTo>
                  <a:pt x="55054" y="82410"/>
                </a:lnTo>
                <a:lnTo>
                  <a:pt x="68910" y="82410"/>
                </a:lnTo>
                <a:lnTo>
                  <a:pt x="68910" y="46405"/>
                </a:lnTo>
                <a:close/>
              </a:path>
              <a:path w="69214" h="82550">
                <a:moveTo>
                  <a:pt x="68910" y="0"/>
                </a:moveTo>
                <a:lnTo>
                  <a:pt x="55054" y="0"/>
                </a:lnTo>
                <a:lnTo>
                  <a:pt x="55054" y="33477"/>
                </a:lnTo>
                <a:lnTo>
                  <a:pt x="68910" y="33477"/>
                </a:lnTo>
                <a:lnTo>
                  <a:pt x="689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57172" y="6273239"/>
            <a:ext cx="72390" cy="85725"/>
          </a:xfrm>
          <a:custGeom>
            <a:avLst/>
            <a:gdLst/>
            <a:ahLst/>
            <a:cxnLst/>
            <a:rect l="l" t="t" r="r" b="b"/>
            <a:pathLst>
              <a:path w="72389" h="85725">
                <a:moveTo>
                  <a:pt x="38900" y="0"/>
                </a:moveTo>
                <a:lnTo>
                  <a:pt x="22352" y="3185"/>
                </a:lnTo>
                <a:lnTo>
                  <a:pt x="10144" y="12053"/>
                </a:lnTo>
                <a:lnTo>
                  <a:pt x="2588" y="25572"/>
                </a:lnTo>
                <a:lnTo>
                  <a:pt x="0" y="42710"/>
                </a:lnTo>
                <a:lnTo>
                  <a:pt x="2570" y="59860"/>
                </a:lnTo>
                <a:lnTo>
                  <a:pt x="10086" y="73382"/>
                </a:lnTo>
                <a:lnTo>
                  <a:pt x="22256" y="82248"/>
                </a:lnTo>
                <a:lnTo>
                  <a:pt x="38785" y="85432"/>
                </a:lnTo>
                <a:lnTo>
                  <a:pt x="51531" y="83492"/>
                </a:lnTo>
                <a:lnTo>
                  <a:pt x="61553" y="78055"/>
                </a:lnTo>
                <a:lnTo>
                  <a:pt x="65937" y="72847"/>
                </a:lnTo>
                <a:lnTo>
                  <a:pt x="38785" y="72847"/>
                </a:lnTo>
                <a:lnTo>
                  <a:pt x="27768" y="70427"/>
                </a:lnTo>
                <a:lnTo>
                  <a:pt x="20072" y="63884"/>
                </a:lnTo>
                <a:lnTo>
                  <a:pt x="15557" y="54287"/>
                </a:lnTo>
                <a:lnTo>
                  <a:pt x="14084" y="42710"/>
                </a:lnTo>
                <a:lnTo>
                  <a:pt x="15573" y="31139"/>
                </a:lnTo>
                <a:lnTo>
                  <a:pt x="20124" y="21547"/>
                </a:lnTo>
                <a:lnTo>
                  <a:pt x="27859" y="15004"/>
                </a:lnTo>
                <a:lnTo>
                  <a:pt x="38900" y="12585"/>
                </a:lnTo>
                <a:lnTo>
                  <a:pt x="65953" y="12585"/>
                </a:lnTo>
                <a:lnTo>
                  <a:pt x="60631" y="6683"/>
                </a:lnTo>
                <a:lnTo>
                  <a:pt x="50968" y="1745"/>
                </a:lnTo>
                <a:lnTo>
                  <a:pt x="38900" y="0"/>
                </a:lnTo>
                <a:close/>
              </a:path>
              <a:path w="72389" h="85725">
                <a:moveTo>
                  <a:pt x="72377" y="58991"/>
                </a:moveTo>
                <a:lnTo>
                  <a:pt x="57835" y="58991"/>
                </a:lnTo>
                <a:lnTo>
                  <a:pt x="55638" y="67767"/>
                </a:lnTo>
                <a:lnTo>
                  <a:pt x="48933" y="72847"/>
                </a:lnTo>
                <a:lnTo>
                  <a:pt x="65937" y="72847"/>
                </a:lnTo>
                <a:lnTo>
                  <a:pt x="68589" y="69697"/>
                </a:lnTo>
                <a:lnTo>
                  <a:pt x="72377" y="58991"/>
                </a:lnTo>
                <a:close/>
              </a:path>
              <a:path w="72389" h="85725">
                <a:moveTo>
                  <a:pt x="65953" y="12585"/>
                </a:moveTo>
                <a:lnTo>
                  <a:pt x="48590" y="12585"/>
                </a:lnTo>
                <a:lnTo>
                  <a:pt x="54254" y="16510"/>
                </a:lnTo>
                <a:lnTo>
                  <a:pt x="56908" y="24358"/>
                </a:lnTo>
                <a:lnTo>
                  <a:pt x="71437" y="24358"/>
                </a:lnTo>
                <a:lnTo>
                  <a:pt x="67562" y="14369"/>
                </a:lnTo>
                <a:lnTo>
                  <a:pt x="65953" y="12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45259" y="6274746"/>
            <a:ext cx="67310" cy="82550"/>
          </a:xfrm>
          <a:custGeom>
            <a:avLst/>
            <a:gdLst/>
            <a:ahLst/>
            <a:cxnLst/>
            <a:rect l="l" t="t" r="r" b="b"/>
            <a:pathLst>
              <a:path w="67310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291"/>
                </a:lnTo>
                <a:lnTo>
                  <a:pt x="50649" y="46291"/>
                </a:lnTo>
                <a:lnTo>
                  <a:pt x="47777" y="40055"/>
                </a:lnTo>
                <a:lnTo>
                  <a:pt x="50704" y="33705"/>
                </a:lnTo>
                <a:lnTo>
                  <a:pt x="13843" y="33705"/>
                </a:lnTo>
                <a:lnTo>
                  <a:pt x="13843" y="0"/>
                </a:lnTo>
                <a:close/>
              </a:path>
              <a:path w="67310" h="82550">
                <a:moveTo>
                  <a:pt x="50649" y="46291"/>
                </a:moveTo>
                <a:lnTo>
                  <a:pt x="36131" y="46291"/>
                </a:lnTo>
                <a:lnTo>
                  <a:pt x="52971" y="82410"/>
                </a:lnTo>
                <a:lnTo>
                  <a:pt x="67284" y="82410"/>
                </a:lnTo>
                <a:lnTo>
                  <a:pt x="50649" y="46291"/>
                </a:lnTo>
                <a:close/>
              </a:path>
              <a:path w="67310" h="82550">
                <a:moveTo>
                  <a:pt x="66243" y="0"/>
                </a:moveTo>
                <a:lnTo>
                  <a:pt x="51930" y="0"/>
                </a:lnTo>
                <a:lnTo>
                  <a:pt x="36131" y="33705"/>
                </a:lnTo>
                <a:lnTo>
                  <a:pt x="50704" y="33705"/>
                </a:lnTo>
                <a:lnTo>
                  <a:pt x="6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25942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69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301" y="64173"/>
                </a:lnTo>
                <a:lnTo>
                  <a:pt x="13169" y="64173"/>
                </a:lnTo>
                <a:lnTo>
                  <a:pt x="13169" y="0"/>
                </a:lnTo>
                <a:close/>
              </a:path>
              <a:path w="69850" h="82550">
                <a:moveTo>
                  <a:pt x="69608" y="18237"/>
                </a:moveTo>
                <a:lnTo>
                  <a:pt x="56451" y="18237"/>
                </a:lnTo>
                <a:lnTo>
                  <a:pt x="56451" y="82410"/>
                </a:lnTo>
                <a:lnTo>
                  <a:pt x="69608" y="82410"/>
                </a:lnTo>
                <a:lnTo>
                  <a:pt x="69608" y="18237"/>
                </a:lnTo>
                <a:close/>
              </a:path>
              <a:path w="69850" h="82550">
                <a:moveTo>
                  <a:pt x="69608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301" y="64173"/>
                </a:lnTo>
                <a:lnTo>
                  <a:pt x="53682" y="18237"/>
                </a:lnTo>
                <a:lnTo>
                  <a:pt x="69608" y="18237"/>
                </a:lnTo>
                <a:lnTo>
                  <a:pt x="69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15528" y="6252810"/>
            <a:ext cx="69850" cy="104775"/>
          </a:xfrm>
          <a:custGeom>
            <a:avLst/>
            <a:gdLst/>
            <a:ahLst/>
            <a:cxnLst/>
            <a:rect l="l" t="t" r="r" b="b"/>
            <a:pathLst>
              <a:path w="69850" h="104775">
                <a:moveTo>
                  <a:pt x="24472" y="0"/>
                </a:moveTo>
                <a:lnTo>
                  <a:pt x="13855" y="0"/>
                </a:lnTo>
                <a:lnTo>
                  <a:pt x="15655" y="7503"/>
                </a:lnTo>
                <a:lnTo>
                  <a:pt x="19967" y="13090"/>
                </a:lnTo>
                <a:lnTo>
                  <a:pt x="26446" y="16577"/>
                </a:lnTo>
                <a:lnTo>
                  <a:pt x="34747" y="17779"/>
                </a:lnTo>
                <a:lnTo>
                  <a:pt x="43156" y="16577"/>
                </a:lnTo>
                <a:lnTo>
                  <a:pt x="49664" y="13090"/>
                </a:lnTo>
                <a:lnTo>
                  <a:pt x="53084" y="8648"/>
                </a:lnTo>
                <a:lnTo>
                  <a:pt x="28625" y="8648"/>
                </a:lnTo>
                <a:lnTo>
                  <a:pt x="24815" y="5079"/>
                </a:lnTo>
                <a:lnTo>
                  <a:pt x="24472" y="0"/>
                </a:lnTo>
                <a:close/>
              </a:path>
              <a:path w="69850" h="104775">
                <a:moveTo>
                  <a:pt x="55752" y="0"/>
                </a:moveTo>
                <a:lnTo>
                  <a:pt x="45250" y="0"/>
                </a:lnTo>
                <a:lnTo>
                  <a:pt x="44792" y="5194"/>
                </a:lnTo>
                <a:lnTo>
                  <a:pt x="40855" y="8648"/>
                </a:lnTo>
                <a:lnTo>
                  <a:pt x="53084" y="8648"/>
                </a:lnTo>
                <a:lnTo>
                  <a:pt x="53965" y="7503"/>
                </a:lnTo>
                <a:lnTo>
                  <a:pt x="55752" y="0"/>
                </a:lnTo>
                <a:close/>
              </a:path>
              <a:path w="69850" h="104775">
                <a:moveTo>
                  <a:pt x="13169" y="21932"/>
                </a:moveTo>
                <a:lnTo>
                  <a:pt x="0" y="21932"/>
                </a:lnTo>
                <a:lnTo>
                  <a:pt x="0" y="104343"/>
                </a:lnTo>
                <a:lnTo>
                  <a:pt x="19621" y="104343"/>
                </a:lnTo>
                <a:lnTo>
                  <a:pt x="29290" y="86118"/>
                </a:lnTo>
                <a:lnTo>
                  <a:pt x="13169" y="86118"/>
                </a:lnTo>
                <a:lnTo>
                  <a:pt x="13169" y="21932"/>
                </a:lnTo>
                <a:close/>
              </a:path>
              <a:path w="69850" h="104775">
                <a:moveTo>
                  <a:pt x="69608" y="40170"/>
                </a:moveTo>
                <a:lnTo>
                  <a:pt x="56438" y="40170"/>
                </a:lnTo>
                <a:lnTo>
                  <a:pt x="56438" y="104343"/>
                </a:lnTo>
                <a:lnTo>
                  <a:pt x="69608" y="104343"/>
                </a:lnTo>
                <a:lnTo>
                  <a:pt x="69608" y="40170"/>
                </a:lnTo>
                <a:close/>
              </a:path>
              <a:path w="69850" h="104775">
                <a:moveTo>
                  <a:pt x="69608" y="21932"/>
                </a:moveTo>
                <a:lnTo>
                  <a:pt x="49987" y="21932"/>
                </a:lnTo>
                <a:lnTo>
                  <a:pt x="15938" y="86118"/>
                </a:lnTo>
                <a:lnTo>
                  <a:pt x="29290" y="86118"/>
                </a:lnTo>
                <a:lnTo>
                  <a:pt x="53670" y="40170"/>
                </a:lnTo>
                <a:lnTo>
                  <a:pt x="69608" y="40170"/>
                </a:lnTo>
                <a:lnTo>
                  <a:pt x="69608" y="21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68983" y="6405599"/>
            <a:ext cx="1251979" cy="25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6511" y="6274756"/>
            <a:ext cx="123189" cy="299720"/>
          </a:xfrm>
          <a:custGeom>
            <a:avLst/>
            <a:gdLst/>
            <a:ahLst/>
            <a:cxnLst/>
            <a:rect l="l" t="t" r="r" b="b"/>
            <a:pathLst>
              <a:path w="123190" h="299720">
                <a:moveTo>
                  <a:pt x="122961" y="0"/>
                </a:moveTo>
                <a:lnTo>
                  <a:pt x="36842" y="0"/>
                </a:lnTo>
                <a:lnTo>
                  <a:pt x="40977" y="51383"/>
                </a:lnTo>
                <a:lnTo>
                  <a:pt x="42881" y="100866"/>
                </a:lnTo>
                <a:lnTo>
                  <a:pt x="41144" y="148743"/>
                </a:lnTo>
                <a:lnTo>
                  <a:pt x="34360" y="195310"/>
                </a:lnTo>
                <a:lnTo>
                  <a:pt x="21118" y="240859"/>
                </a:lnTo>
                <a:lnTo>
                  <a:pt x="0" y="285686"/>
                </a:lnTo>
                <a:lnTo>
                  <a:pt x="3962" y="290080"/>
                </a:lnTo>
                <a:lnTo>
                  <a:pt x="7658" y="294703"/>
                </a:lnTo>
                <a:lnTo>
                  <a:pt x="11061" y="299554"/>
                </a:lnTo>
                <a:lnTo>
                  <a:pt x="43728" y="265231"/>
                </a:lnTo>
                <a:lnTo>
                  <a:pt x="70007" y="227059"/>
                </a:lnTo>
                <a:lnTo>
                  <a:pt x="90394" y="185654"/>
                </a:lnTo>
                <a:lnTo>
                  <a:pt x="105387" y="141631"/>
                </a:lnTo>
                <a:lnTo>
                  <a:pt x="115481" y="95604"/>
                </a:lnTo>
                <a:lnTo>
                  <a:pt x="121174" y="48188"/>
                </a:lnTo>
                <a:lnTo>
                  <a:pt x="122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9963" y="6274760"/>
            <a:ext cx="98425" cy="275590"/>
          </a:xfrm>
          <a:custGeom>
            <a:avLst/>
            <a:gdLst/>
            <a:ahLst/>
            <a:cxnLst/>
            <a:rect l="l" t="t" r="r" b="b"/>
            <a:pathLst>
              <a:path w="98425" h="275590">
                <a:moveTo>
                  <a:pt x="84683" y="0"/>
                </a:moveTo>
                <a:lnTo>
                  <a:pt x="0" y="0"/>
                </a:lnTo>
                <a:lnTo>
                  <a:pt x="15436" y="45571"/>
                </a:lnTo>
                <a:lnTo>
                  <a:pt x="31457" y="88130"/>
                </a:lnTo>
                <a:lnTo>
                  <a:pt x="45700" y="129427"/>
                </a:lnTo>
                <a:lnTo>
                  <a:pt x="55803" y="171216"/>
                </a:lnTo>
                <a:lnTo>
                  <a:pt x="59404" y="215251"/>
                </a:lnTo>
                <a:lnTo>
                  <a:pt x="54140" y="263283"/>
                </a:lnTo>
                <a:lnTo>
                  <a:pt x="53695" y="265252"/>
                </a:lnTo>
                <a:lnTo>
                  <a:pt x="58115" y="268414"/>
                </a:lnTo>
                <a:lnTo>
                  <a:pt x="62344" y="271830"/>
                </a:lnTo>
                <a:lnTo>
                  <a:pt x="66357" y="275462"/>
                </a:lnTo>
                <a:lnTo>
                  <a:pt x="86092" y="231392"/>
                </a:lnTo>
                <a:lnTo>
                  <a:pt x="95907" y="187734"/>
                </a:lnTo>
                <a:lnTo>
                  <a:pt x="98237" y="143627"/>
                </a:lnTo>
                <a:lnTo>
                  <a:pt x="95519" y="98210"/>
                </a:lnTo>
                <a:lnTo>
                  <a:pt x="90189" y="50621"/>
                </a:lnTo>
                <a:lnTo>
                  <a:pt x="84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5113" y="6274756"/>
            <a:ext cx="157480" cy="257175"/>
          </a:xfrm>
          <a:custGeom>
            <a:avLst/>
            <a:gdLst/>
            <a:ahLst/>
            <a:cxnLst/>
            <a:rect l="l" t="t" r="r" b="b"/>
            <a:pathLst>
              <a:path w="157479" h="257175">
                <a:moveTo>
                  <a:pt x="84708" y="0"/>
                </a:moveTo>
                <a:lnTo>
                  <a:pt x="0" y="0"/>
                </a:lnTo>
                <a:lnTo>
                  <a:pt x="25520" y="30509"/>
                </a:lnTo>
                <a:lnTo>
                  <a:pt x="54046" y="65475"/>
                </a:lnTo>
                <a:lnTo>
                  <a:pt x="82257" y="104713"/>
                </a:lnTo>
                <a:lnTo>
                  <a:pt x="106832" y="148036"/>
                </a:lnTo>
                <a:lnTo>
                  <a:pt x="124449" y="195261"/>
                </a:lnTo>
                <a:lnTo>
                  <a:pt x="131787" y="246202"/>
                </a:lnTo>
                <a:lnTo>
                  <a:pt x="139865" y="249008"/>
                </a:lnTo>
                <a:lnTo>
                  <a:pt x="147599" y="252488"/>
                </a:lnTo>
                <a:lnTo>
                  <a:pt x="154952" y="256603"/>
                </a:lnTo>
                <a:lnTo>
                  <a:pt x="157255" y="206091"/>
                </a:lnTo>
                <a:lnTo>
                  <a:pt x="150177" y="158648"/>
                </a:lnTo>
                <a:lnTo>
                  <a:pt x="136551" y="114295"/>
                </a:lnTo>
                <a:lnTo>
                  <a:pt x="119210" y="73054"/>
                </a:lnTo>
                <a:lnTo>
                  <a:pt x="100985" y="34948"/>
                </a:lnTo>
                <a:lnTo>
                  <a:pt x="84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5515" y="6274756"/>
            <a:ext cx="209550" cy="334645"/>
          </a:xfrm>
          <a:custGeom>
            <a:avLst/>
            <a:gdLst/>
            <a:ahLst/>
            <a:cxnLst/>
            <a:rect l="l" t="t" r="r" b="b"/>
            <a:pathLst>
              <a:path w="209550" h="334645">
                <a:moveTo>
                  <a:pt x="209207" y="0"/>
                </a:moveTo>
                <a:lnTo>
                  <a:pt x="132664" y="0"/>
                </a:lnTo>
                <a:lnTo>
                  <a:pt x="129726" y="48892"/>
                </a:lnTo>
                <a:lnTo>
                  <a:pt x="121065" y="98121"/>
                </a:lnTo>
                <a:lnTo>
                  <a:pt x="106913" y="146629"/>
                </a:lnTo>
                <a:lnTo>
                  <a:pt x="87500" y="193355"/>
                </a:lnTo>
                <a:lnTo>
                  <a:pt x="63056" y="237241"/>
                </a:lnTo>
                <a:lnTo>
                  <a:pt x="33813" y="277227"/>
                </a:lnTo>
                <a:lnTo>
                  <a:pt x="0" y="312254"/>
                </a:lnTo>
                <a:lnTo>
                  <a:pt x="3949" y="319366"/>
                </a:lnTo>
                <a:lnTo>
                  <a:pt x="7302" y="326872"/>
                </a:lnTo>
                <a:lnTo>
                  <a:pt x="10007" y="334657"/>
                </a:lnTo>
                <a:lnTo>
                  <a:pt x="52645" y="307603"/>
                </a:lnTo>
                <a:lnTo>
                  <a:pt x="91206" y="275339"/>
                </a:lnTo>
                <a:lnTo>
                  <a:pt x="125196" y="238359"/>
                </a:lnTo>
                <a:lnTo>
                  <a:pt x="154117" y="197156"/>
                </a:lnTo>
                <a:lnTo>
                  <a:pt x="177475" y="152225"/>
                </a:lnTo>
                <a:lnTo>
                  <a:pt x="194773" y="104059"/>
                </a:lnTo>
                <a:lnTo>
                  <a:pt x="205516" y="53152"/>
                </a:lnTo>
                <a:lnTo>
                  <a:pt x="209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2997" y="6370224"/>
            <a:ext cx="355600" cy="286385"/>
          </a:xfrm>
          <a:custGeom>
            <a:avLst/>
            <a:gdLst/>
            <a:ahLst/>
            <a:cxnLst/>
            <a:rect l="l" t="t" r="r" b="b"/>
            <a:pathLst>
              <a:path w="355600" h="286384">
                <a:moveTo>
                  <a:pt x="149575" y="0"/>
                </a:moveTo>
                <a:lnTo>
                  <a:pt x="94111" y="8029"/>
                </a:lnTo>
                <a:lnTo>
                  <a:pt x="47733" y="34518"/>
                </a:lnTo>
                <a:lnTo>
                  <a:pt x="14783" y="75871"/>
                </a:lnTo>
                <a:lnTo>
                  <a:pt x="83" y="128054"/>
                </a:lnTo>
                <a:lnTo>
                  <a:pt x="0" y="133934"/>
                </a:lnTo>
                <a:lnTo>
                  <a:pt x="1598" y="160580"/>
                </a:lnTo>
                <a:lnTo>
                  <a:pt x="21422" y="212495"/>
                </a:lnTo>
                <a:lnTo>
                  <a:pt x="62279" y="253460"/>
                </a:lnTo>
                <a:lnTo>
                  <a:pt x="126899" y="279538"/>
                </a:lnTo>
                <a:lnTo>
                  <a:pt x="166632" y="285219"/>
                </a:lnTo>
                <a:lnTo>
                  <a:pt x="188983" y="285851"/>
                </a:lnTo>
                <a:lnTo>
                  <a:pt x="233042" y="283403"/>
                </a:lnTo>
                <a:lnTo>
                  <a:pt x="275635" y="276240"/>
                </a:lnTo>
                <a:lnTo>
                  <a:pt x="316485" y="264634"/>
                </a:lnTo>
                <a:lnTo>
                  <a:pt x="355315" y="248856"/>
                </a:lnTo>
                <a:lnTo>
                  <a:pt x="349504" y="236258"/>
                </a:lnTo>
                <a:lnTo>
                  <a:pt x="143263" y="236258"/>
                </a:lnTo>
                <a:lnTo>
                  <a:pt x="123179" y="232909"/>
                </a:lnTo>
                <a:lnTo>
                  <a:pt x="88022" y="215982"/>
                </a:lnTo>
                <a:lnTo>
                  <a:pt x="53725" y="171461"/>
                </a:lnTo>
                <a:lnTo>
                  <a:pt x="47543" y="133934"/>
                </a:lnTo>
                <a:lnTo>
                  <a:pt x="47680" y="131940"/>
                </a:lnTo>
                <a:lnTo>
                  <a:pt x="66970" y="82067"/>
                </a:lnTo>
                <a:lnTo>
                  <a:pt x="110200" y="51792"/>
                </a:lnTo>
                <a:lnTo>
                  <a:pt x="147517" y="46443"/>
                </a:lnTo>
                <a:lnTo>
                  <a:pt x="240205" y="46443"/>
                </a:lnTo>
                <a:lnTo>
                  <a:pt x="233852" y="38188"/>
                </a:lnTo>
                <a:lnTo>
                  <a:pt x="198263" y="11974"/>
                </a:lnTo>
                <a:lnTo>
                  <a:pt x="153740" y="190"/>
                </a:lnTo>
                <a:lnTo>
                  <a:pt x="153258" y="152"/>
                </a:lnTo>
                <a:lnTo>
                  <a:pt x="149575" y="0"/>
                </a:lnTo>
                <a:close/>
              </a:path>
              <a:path w="355600" h="286384">
                <a:moveTo>
                  <a:pt x="281998" y="172872"/>
                </a:moveTo>
                <a:lnTo>
                  <a:pt x="251001" y="203146"/>
                </a:lnTo>
                <a:lnTo>
                  <a:pt x="219803" y="223739"/>
                </a:lnTo>
                <a:lnTo>
                  <a:pt x="185018" y="234744"/>
                </a:lnTo>
                <a:lnTo>
                  <a:pt x="143263" y="236258"/>
                </a:lnTo>
                <a:lnTo>
                  <a:pt x="349504" y="236258"/>
                </a:lnTo>
                <a:lnTo>
                  <a:pt x="343922" y="224155"/>
                </a:lnTo>
                <a:lnTo>
                  <a:pt x="327395" y="202763"/>
                </a:lnTo>
                <a:lnTo>
                  <a:pt x="306500" y="185421"/>
                </a:lnTo>
                <a:lnTo>
                  <a:pt x="281998" y="172872"/>
                </a:lnTo>
                <a:close/>
              </a:path>
              <a:path w="355600" h="286384">
                <a:moveTo>
                  <a:pt x="148711" y="59105"/>
                </a:moveTo>
                <a:lnTo>
                  <a:pt x="102113" y="70319"/>
                </a:lnTo>
                <a:lnTo>
                  <a:pt x="70138" y="103428"/>
                </a:lnTo>
                <a:lnTo>
                  <a:pt x="61526" y="133934"/>
                </a:lnTo>
                <a:lnTo>
                  <a:pt x="61556" y="138188"/>
                </a:lnTo>
                <a:lnTo>
                  <a:pt x="73928" y="183029"/>
                </a:lnTo>
                <a:lnTo>
                  <a:pt x="109863" y="215050"/>
                </a:lnTo>
                <a:lnTo>
                  <a:pt x="145803" y="223837"/>
                </a:lnTo>
                <a:lnTo>
                  <a:pt x="168418" y="222669"/>
                </a:lnTo>
                <a:lnTo>
                  <a:pt x="209138" y="208626"/>
                </a:lnTo>
                <a:lnTo>
                  <a:pt x="241001" y="181382"/>
                </a:lnTo>
                <a:lnTo>
                  <a:pt x="243603" y="177380"/>
                </a:lnTo>
                <a:lnTo>
                  <a:pt x="147606" y="177380"/>
                </a:lnTo>
                <a:lnTo>
                  <a:pt x="145879" y="177241"/>
                </a:lnTo>
                <a:lnTo>
                  <a:pt x="111457" y="152407"/>
                </a:lnTo>
                <a:lnTo>
                  <a:pt x="109100" y="138417"/>
                </a:lnTo>
                <a:lnTo>
                  <a:pt x="109201" y="137198"/>
                </a:lnTo>
                <a:lnTo>
                  <a:pt x="139362" y="105913"/>
                </a:lnTo>
                <a:lnTo>
                  <a:pt x="146654" y="105549"/>
                </a:lnTo>
                <a:lnTo>
                  <a:pt x="202163" y="105549"/>
                </a:lnTo>
                <a:lnTo>
                  <a:pt x="202095" y="104388"/>
                </a:lnTo>
                <a:lnTo>
                  <a:pt x="180812" y="70078"/>
                </a:lnTo>
                <a:lnTo>
                  <a:pt x="151124" y="59194"/>
                </a:lnTo>
                <a:lnTo>
                  <a:pt x="148711" y="59105"/>
                </a:lnTo>
                <a:close/>
              </a:path>
              <a:path w="355600" h="286384">
                <a:moveTo>
                  <a:pt x="240205" y="46443"/>
                </a:moveTo>
                <a:lnTo>
                  <a:pt x="147517" y="46443"/>
                </a:lnTo>
                <a:lnTo>
                  <a:pt x="150375" y="46634"/>
                </a:lnTo>
                <a:lnTo>
                  <a:pt x="164284" y="48951"/>
                </a:lnTo>
                <a:lnTo>
                  <a:pt x="198533" y="69519"/>
                </a:lnTo>
                <a:lnTo>
                  <a:pt x="215816" y="104034"/>
                </a:lnTo>
                <a:lnTo>
                  <a:pt x="216550" y="118275"/>
                </a:lnTo>
                <a:lnTo>
                  <a:pt x="216426" y="119413"/>
                </a:lnTo>
                <a:lnTo>
                  <a:pt x="194965" y="161544"/>
                </a:lnTo>
                <a:lnTo>
                  <a:pt x="147606" y="177380"/>
                </a:lnTo>
                <a:lnTo>
                  <a:pt x="243603" y="177380"/>
                </a:lnTo>
                <a:lnTo>
                  <a:pt x="252473" y="163734"/>
                </a:lnTo>
                <a:lnTo>
                  <a:pt x="260331" y="143943"/>
                </a:lnTo>
                <a:lnTo>
                  <a:pt x="264129" y="122389"/>
                </a:lnTo>
                <a:lnTo>
                  <a:pt x="264277" y="119413"/>
                </a:lnTo>
                <a:lnTo>
                  <a:pt x="262929" y="96672"/>
                </a:lnTo>
                <a:lnTo>
                  <a:pt x="257110" y="75277"/>
                </a:lnTo>
                <a:lnTo>
                  <a:pt x="247270" y="55623"/>
                </a:lnTo>
                <a:lnTo>
                  <a:pt x="240205" y="46443"/>
                </a:lnTo>
                <a:close/>
              </a:path>
              <a:path w="355600" h="286384">
                <a:moveTo>
                  <a:pt x="147640" y="164668"/>
                </a:moveTo>
                <a:lnTo>
                  <a:pt x="145282" y="164668"/>
                </a:lnTo>
                <a:lnTo>
                  <a:pt x="146666" y="164719"/>
                </a:lnTo>
                <a:lnTo>
                  <a:pt x="147640" y="164668"/>
                </a:lnTo>
                <a:close/>
              </a:path>
              <a:path w="355600" h="286384">
                <a:moveTo>
                  <a:pt x="148495" y="118224"/>
                </a:moveTo>
                <a:lnTo>
                  <a:pt x="139089" y="119413"/>
                </a:lnTo>
                <a:lnTo>
                  <a:pt x="131153" y="123869"/>
                </a:lnTo>
                <a:lnTo>
                  <a:pt x="125514" y="130897"/>
                </a:lnTo>
                <a:lnTo>
                  <a:pt x="122994" y="139801"/>
                </a:lnTo>
                <a:lnTo>
                  <a:pt x="124206" y="148971"/>
                </a:lnTo>
                <a:lnTo>
                  <a:pt x="128775" y="156708"/>
                </a:lnTo>
                <a:lnTo>
                  <a:pt x="135988" y="162211"/>
                </a:lnTo>
                <a:lnTo>
                  <a:pt x="145130" y="164680"/>
                </a:lnTo>
                <a:lnTo>
                  <a:pt x="145523" y="164706"/>
                </a:lnTo>
                <a:lnTo>
                  <a:pt x="145282" y="164668"/>
                </a:lnTo>
                <a:lnTo>
                  <a:pt x="147640" y="164668"/>
                </a:lnTo>
                <a:lnTo>
                  <a:pt x="184665" y="151790"/>
                </a:lnTo>
                <a:lnTo>
                  <a:pt x="202361" y="118351"/>
                </a:lnTo>
                <a:lnTo>
                  <a:pt x="150527" y="118351"/>
                </a:lnTo>
                <a:lnTo>
                  <a:pt x="148584" y="118275"/>
                </a:lnTo>
                <a:lnTo>
                  <a:pt x="149194" y="118275"/>
                </a:lnTo>
                <a:lnTo>
                  <a:pt x="148495" y="118224"/>
                </a:lnTo>
                <a:close/>
              </a:path>
              <a:path w="355600" h="286384">
                <a:moveTo>
                  <a:pt x="109163" y="137655"/>
                </a:moveTo>
                <a:lnTo>
                  <a:pt x="109101" y="138406"/>
                </a:lnTo>
                <a:lnTo>
                  <a:pt x="109163" y="137655"/>
                </a:lnTo>
                <a:close/>
              </a:path>
              <a:path w="355600" h="286384">
                <a:moveTo>
                  <a:pt x="146489" y="105562"/>
                </a:moveTo>
                <a:lnTo>
                  <a:pt x="149880" y="105803"/>
                </a:lnTo>
                <a:lnTo>
                  <a:pt x="151785" y="106781"/>
                </a:lnTo>
                <a:lnTo>
                  <a:pt x="154413" y="109588"/>
                </a:lnTo>
                <a:lnTo>
                  <a:pt x="155163" y="111302"/>
                </a:lnTo>
                <a:lnTo>
                  <a:pt x="155061" y="113233"/>
                </a:lnTo>
                <a:lnTo>
                  <a:pt x="154921" y="114719"/>
                </a:lnTo>
                <a:lnTo>
                  <a:pt x="154261" y="115976"/>
                </a:lnTo>
                <a:lnTo>
                  <a:pt x="153270" y="116801"/>
                </a:lnTo>
                <a:lnTo>
                  <a:pt x="152127" y="117792"/>
                </a:lnTo>
                <a:lnTo>
                  <a:pt x="150527" y="118351"/>
                </a:lnTo>
                <a:lnTo>
                  <a:pt x="202361" y="118351"/>
                </a:lnTo>
                <a:lnTo>
                  <a:pt x="202635" y="116801"/>
                </a:lnTo>
                <a:lnTo>
                  <a:pt x="202673" y="116420"/>
                </a:lnTo>
                <a:lnTo>
                  <a:pt x="202582" y="112649"/>
                </a:lnTo>
                <a:lnTo>
                  <a:pt x="202165" y="105587"/>
                </a:lnTo>
                <a:lnTo>
                  <a:pt x="147174" y="105587"/>
                </a:lnTo>
                <a:lnTo>
                  <a:pt x="146489" y="105562"/>
                </a:lnTo>
                <a:close/>
              </a:path>
              <a:path w="355600" h="286384">
                <a:moveTo>
                  <a:pt x="202712" y="116128"/>
                </a:moveTo>
                <a:lnTo>
                  <a:pt x="202673" y="116420"/>
                </a:lnTo>
                <a:lnTo>
                  <a:pt x="202712" y="116128"/>
                </a:lnTo>
                <a:close/>
              </a:path>
              <a:path w="355600" h="286384">
                <a:moveTo>
                  <a:pt x="155074" y="112649"/>
                </a:moveTo>
                <a:lnTo>
                  <a:pt x="155031" y="113233"/>
                </a:lnTo>
                <a:lnTo>
                  <a:pt x="155074" y="112649"/>
                </a:lnTo>
                <a:close/>
              </a:path>
              <a:path w="355600" h="286384">
                <a:moveTo>
                  <a:pt x="202163" y="105549"/>
                </a:moveTo>
                <a:lnTo>
                  <a:pt x="146654" y="105549"/>
                </a:lnTo>
                <a:lnTo>
                  <a:pt x="147174" y="105587"/>
                </a:lnTo>
                <a:lnTo>
                  <a:pt x="202165" y="105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3958" y="1623606"/>
            <a:ext cx="6527800" cy="647700"/>
          </a:xfrm>
          <a:custGeom>
            <a:avLst/>
            <a:gdLst/>
            <a:ahLst/>
            <a:cxnLst/>
            <a:rect l="l" t="t" r="r" b="b"/>
            <a:pathLst>
              <a:path w="6527800" h="647700">
                <a:moveTo>
                  <a:pt x="0" y="0"/>
                </a:moveTo>
                <a:lnTo>
                  <a:pt x="6527800" y="0"/>
                </a:lnTo>
                <a:lnTo>
                  <a:pt x="65278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F38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3958" y="2809278"/>
            <a:ext cx="3033395" cy="647700"/>
          </a:xfrm>
          <a:custGeom>
            <a:avLst/>
            <a:gdLst/>
            <a:ahLst/>
            <a:cxnLst/>
            <a:rect l="l" t="t" r="r" b="b"/>
            <a:pathLst>
              <a:path w="3033395" h="647700">
                <a:moveTo>
                  <a:pt x="0" y="0"/>
                </a:moveTo>
                <a:lnTo>
                  <a:pt x="3033102" y="0"/>
                </a:lnTo>
                <a:lnTo>
                  <a:pt x="3033102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F38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28655" y="2809278"/>
            <a:ext cx="3033395" cy="647700"/>
          </a:xfrm>
          <a:custGeom>
            <a:avLst/>
            <a:gdLst/>
            <a:ahLst/>
            <a:cxnLst/>
            <a:rect l="l" t="t" r="r" b="b"/>
            <a:pathLst>
              <a:path w="3033395" h="647700">
                <a:moveTo>
                  <a:pt x="0" y="0"/>
                </a:moveTo>
                <a:lnTo>
                  <a:pt x="3033102" y="0"/>
                </a:lnTo>
                <a:lnTo>
                  <a:pt x="3033102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F38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3777" y="2271306"/>
            <a:ext cx="92075" cy="538480"/>
          </a:xfrm>
          <a:custGeom>
            <a:avLst/>
            <a:gdLst/>
            <a:ahLst/>
            <a:cxnLst/>
            <a:rect l="l" t="t" r="r" b="b"/>
            <a:pathLst>
              <a:path w="92075" h="538480">
                <a:moveTo>
                  <a:pt x="0" y="431279"/>
                </a:moveTo>
                <a:lnTo>
                  <a:pt x="45732" y="537971"/>
                </a:lnTo>
                <a:lnTo>
                  <a:pt x="86696" y="442404"/>
                </a:lnTo>
                <a:lnTo>
                  <a:pt x="38112" y="442404"/>
                </a:lnTo>
                <a:lnTo>
                  <a:pt x="28637" y="441109"/>
                </a:lnTo>
                <a:lnTo>
                  <a:pt x="19137" y="438823"/>
                </a:lnTo>
                <a:lnTo>
                  <a:pt x="9596" y="435546"/>
                </a:lnTo>
                <a:lnTo>
                  <a:pt x="0" y="431279"/>
                </a:lnTo>
                <a:close/>
              </a:path>
              <a:path w="92075" h="538480">
                <a:moveTo>
                  <a:pt x="53352" y="0"/>
                </a:moveTo>
                <a:lnTo>
                  <a:pt x="38112" y="0"/>
                </a:lnTo>
                <a:lnTo>
                  <a:pt x="38112" y="442404"/>
                </a:lnTo>
                <a:lnTo>
                  <a:pt x="53352" y="442404"/>
                </a:lnTo>
                <a:lnTo>
                  <a:pt x="53352" y="0"/>
                </a:lnTo>
                <a:close/>
              </a:path>
              <a:path w="92075" h="538480">
                <a:moveTo>
                  <a:pt x="91465" y="431279"/>
                </a:moveTo>
                <a:lnTo>
                  <a:pt x="81868" y="435546"/>
                </a:lnTo>
                <a:lnTo>
                  <a:pt x="72328" y="438823"/>
                </a:lnTo>
                <a:lnTo>
                  <a:pt x="62827" y="441109"/>
                </a:lnTo>
                <a:lnTo>
                  <a:pt x="53352" y="442404"/>
                </a:lnTo>
                <a:lnTo>
                  <a:pt x="86696" y="442404"/>
                </a:lnTo>
                <a:lnTo>
                  <a:pt x="91465" y="431279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99480" y="2271306"/>
            <a:ext cx="92075" cy="538480"/>
          </a:xfrm>
          <a:custGeom>
            <a:avLst/>
            <a:gdLst/>
            <a:ahLst/>
            <a:cxnLst/>
            <a:rect l="l" t="t" r="r" b="b"/>
            <a:pathLst>
              <a:path w="92075" h="538480">
                <a:moveTo>
                  <a:pt x="0" y="431279"/>
                </a:moveTo>
                <a:lnTo>
                  <a:pt x="45732" y="537971"/>
                </a:lnTo>
                <a:lnTo>
                  <a:pt x="86685" y="442404"/>
                </a:lnTo>
                <a:lnTo>
                  <a:pt x="38112" y="442404"/>
                </a:lnTo>
                <a:lnTo>
                  <a:pt x="28637" y="441109"/>
                </a:lnTo>
                <a:lnTo>
                  <a:pt x="19137" y="438823"/>
                </a:lnTo>
                <a:lnTo>
                  <a:pt x="9596" y="435546"/>
                </a:lnTo>
                <a:lnTo>
                  <a:pt x="0" y="431279"/>
                </a:lnTo>
                <a:close/>
              </a:path>
              <a:path w="92075" h="538480">
                <a:moveTo>
                  <a:pt x="53352" y="0"/>
                </a:moveTo>
                <a:lnTo>
                  <a:pt x="38112" y="0"/>
                </a:lnTo>
                <a:lnTo>
                  <a:pt x="38112" y="442404"/>
                </a:lnTo>
                <a:lnTo>
                  <a:pt x="53352" y="442404"/>
                </a:lnTo>
                <a:lnTo>
                  <a:pt x="53352" y="0"/>
                </a:lnTo>
                <a:close/>
              </a:path>
              <a:path w="92075" h="538480">
                <a:moveTo>
                  <a:pt x="91452" y="431279"/>
                </a:moveTo>
                <a:lnTo>
                  <a:pt x="81863" y="435546"/>
                </a:lnTo>
                <a:lnTo>
                  <a:pt x="72326" y="438823"/>
                </a:lnTo>
                <a:lnTo>
                  <a:pt x="62827" y="441109"/>
                </a:lnTo>
                <a:lnTo>
                  <a:pt x="53352" y="442404"/>
                </a:lnTo>
                <a:lnTo>
                  <a:pt x="86685" y="442404"/>
                </a:lnTo>
                <a:lnTo>
                  <a:pt x="91452" y="431279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83777" y="2271280"/>
            <a:ext cx="1742439" cy="2445385"/>
          </a:xfrm>
          <a:custGeom>
            <a:avLst/>
            <a:gdLst/>
            <a:ahLst/>
            <a:cxnLst/>
            <a:rect l="l" t="t" r="r" b="b"/>
            <a:pathLst>
              <a:path w="1742439" h="2445385">
                <a:moveTo>
                  <a:pt x="0" y="2338082"/>
                </a:moveTo>
                <a:lnTo>
                  <a:pt x="45732" y="2444788"/>
                </a:lnTo>
                <a:lnTo>
                  <a:pt x="86697" y="2349207"/>
                </a:lnTo>
                <a:lnTo>
                  <a:pt x="38112" y="2349207"/>
                </a:lnTo>
                <a:lnTo>
                  <a:pt x="28637" y="2347912"/>
                </a:lnTo>
                <a:lnTo>
                  <a:pt x="19137" y="2345626"/>
                </a:lnTo>
                <a:lnTo>
                  <a:pt x="9596" y="2342349"/>
                </a:lnTo>
                <a:lnTo>
                  <a:pt x="0" y="2338082"/>
                </a:lnTo>
                <a:close/>
              </a:path>
              <a:path w="1742439" h="2445385">
                <a:moveTo>
                  <a:pt x="1727212" y="0"/>
                </a:moveTo>
                <a:lnTo>
                  <a:pt x="1720888" y="1833918"/>
                </a:lnTo>
                <a:lnTo>
                  <a:pt x="38112" y="1833918"/>
                </a:lnTo>
                <a:lnTo>
                  <a:pt x="38112" y="2349207"/>
                </a:lnTo>
                <a:lnTo>
                  <a:pt x="53352" y="2349207"/>
                </a:lnTo>
                <a:lnTo>
                  <a:pt x="53352" y="1849158"/>
                </a:lnTo>
                <a:lnTo>
                  <a:pt x="1736077" y="1849158"/>
                </a:lnTo>
                <a:lnTo>
                  <a:pt x="1742452" y="50"/>
                </a:lnTo>
                <a:lnTo>
                  <a:pt x="1727212" y="0"/>
                </a:lnTo>
                <a:close/>
              </a:path>
              <a:path w="1742439" h="2445385">
                <a:moveTo>
                  <a:pt x="91465" y="2338082"/>
                </a:moveTo>
                <a:lnTo>
                  <a:pt x="81868" y="2342355"/>
                </a:lnTo>
                <a:lnTo>
                  <a:pt x="72328" y="2345631"/>
                </a:lnTo>
                <a:lnTo>
                  <a:pt x="62827" y="2347914"/>
                </a:lnTo>
                <a:lnTo>
                  <a:pt x="53352" y="2349207"/>
                </a:lnTo>
                <a:lnTo>
                  <a:pt x="86697" y="2349207"/>
                </a:lnTo>
                <a:lnTo>
                  <a:pt x="91465" y="2338082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48493" y="2271280"/>
            <a:ext cx="1742439" cy="2445385"/>
          </a:xfrm>
          <a:custGeom>
            <a:avLst/>
            <a:gdLst/>
            <a:ahLst/>
            <a:cxnLst/>
            <a:rect l="l" t="t" r="r" b="b"/>
            <a:pathLst>
              <a:path w="1742439" h="2445385">
                <a:moveTo>
                  <a:pt x="1650987" y="2338082"/>
                </a:moveTo>
                <a:lnTo>
                  <a:pt x="1696720" y="2444788"/>
                </a:lnTo>
                <a:lnTo>
                  <a:pt x="1737673" y="2349207"/>
                </a:lnTo>
                <a:lnTo>
                  <a:pt x="1689100" y="2349207"/>
                </a:lnTo>
                <a:lnTo>
                  <a:pt x="1679617" y="2347912"/>
                </a:lnTo>
                <a:lnTo>
                  <a:pt x="1670110" y="2345626"/>
                </a:lnTo>
                <a:lnTo>
                  <a:pt x="1660571" y="2342349"/>
                </a:lnTo>
                <a:lnTo>
                  <a:pt x="1650987" y="2338082"/>
                </a:lnTo>
                <a:close/>
              </a:path>
              <a:path w="1742439" h="2445385">
                <a:moveTo>
                  <a:pt x="15240" y="0"/>
                </a:moveTo>
                <a:lnTo>
                  <a:pt x="0" y="50"/>
                </a:lnTo>
                <a:lnTo>
                  <a:pt x="6375" y="1849158"/>
                </a:lnTo>
                <a:lnTo>
                  <a:pt x="1689100" y="1849158"/>
                </a:lnTo>
                <a:lnTo>
                  <a:pt x="1689100" y="2349207"/>
                </a:lnTo>
                <a:lnTo>
                  <a:pt x="1704339" y="2349207"/>
                </a:lnTo>
                <a:lnTo>
                  <a:pt x="1704339" y="1833918"/>
                </a:lnTo>
                <a:lnTo>
                  <a:pt x="21564" y="1833918"/>
                </a:lnTo>
                <a:lnTo>
                  <a:pt x="15240" y="0"/>
                </a:lnTo>
                <a:close/>
              </a:path>
              <a:path w="1742439" h="2445385">
                <a:moveTo>
                  <a:pt x="1742439" y="2338082"/>
                </a:moveTo>
                <a:lnTo>
                  <a:pt x="1732835" y="2342355"/>
                </a:lnTo>
                <a:lnTo>
                  <a:pt x="1723294" y="2345631"/>
                </a:lnTo>
                <a:lnTo>
                  <a:pt x="1713801" y="2347914"/>
                </a:lnTo>
                <a:lnTo>
                  <a:pt x="1704339" y="2349207"/>
                </a:lnTo>
                <a:lnTo>
                  <a:pt x="1737673" y="2349207"/>
                </a:lnTo>
                <a:lnTo>
                  <a:pt x="1742439" y="2338082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15262" y="3583711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80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03202" y="3594531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85975" y="5728131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80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88000" y="5728131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279650" y="1702176"/>
            <a:ext cx="3611245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0720" marR="5080" indent="-668655">
              <a:lnSpc>
                <a:spcPct val="79600"/>
              </a:lnSpc>
            </a:pPr>
            <a:r>
              <a:rPr sz="2200" spc="245" dirty="0">
                <a:solidFill>
                  <a:srgbClr val="231F20"/>
                </a:solidFill>
                <a:latin typeface="Tahoma"/>
                <a:cs typeface="Tahoma"/>
              </a:rPr>
              <a:t>СВЯЗЬ</a:t>
            </a:r>
            <a:r>
              <a:rPr sz="2200" spc="-1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200" spc="165" dirty="0">
                <a:solidFill>
                  <a:srgbClr val="231F20"/>
                </a:solidFill>
                <a:latin typeface="Tahoma"/>
                <a:cs typeface="Tahoma"/>
              </a:rPr>
              <a:t>ПРЕПОДАВАТЕЛЯ  </a:t>
            </a:r>
            <a:r>
              <a:rPr sz="2200" spc="200" dirty="0">
                <a:solidFill>
                  <a:srgbClr val="231F20"/>
                </a:solidFill>
                <a:latin typeface="Tahoma"/>
                <a:cs typeface="Tahoma"/>
              </a:rPr>
              <a:t>СО</a:t>
            </a:r>
            <a:r>
              <a:rPr sz="2200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200" spc="130" dirty="0">
                <a:solidFill>
                  <a:srgbClr val="231F20"/>
                </a:solidFill>
                <a:latin typeface="Tahoma"/>
                <a:cs typeface="Tahoma"/>
              </a:rPr>
              <a:t>СТУДЕНТОМ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17446" y="2955620"/>
            <a:ext cx="1657350" cy="359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220" dirty="0">
                <a:solidFill>
                  <a:srgbClr val="231F20"/>
                </a:solidFill>
                <a:latin typeface="Tahoma"/>
                <a:cs typeface="Tahoma"/>
              </a:rPr>
              <a:t>ВЕБИНАРЫ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33958" y="4709718"/>
            <a:ext cx="3033395" cy="882650"/>
          </a:xfrm>
          <a:prstGeom prst="rect">
            <a:avLst/>
          </a:prstGeom>
          <a:ln w="30480">
            <a:solidFill>
              <a:srgbClr val="F38222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239395" marR="316865" indent="-635" algn="ctr">
              <a:lnSpc>
                <a:spcPts val="1800"/>
              </a:lnSpc>
              <a:spcBef>
                <a:spcPts val="800"/>
              </a:spcBef>
            </a:pPr>
            <a:r>
              <a:rPr sz="1800" spc="165" dirty="0">
                <a:solidFill>
                  <a:srgbClr val="231F20"/>
                </a:solidFill>
                <a:latin typeface="Tahoma"/>
                <a:cs typeface="Tahoma"/>
              </a:rPr>
              <a:t>ИННОВАЦИОННОЕ  </a:t>
            </a:r>
            <a:r>
              <a:rPr sz="1800" spc="140" dirty="0">
                <a:solidFill>
                  <a:srgbClr val="231F20"/>
                </a:solidFill>
                <a:latin typeface="Tahoma"/>
                <a:cs typeface="Tahoma"/>
              </a:rPr>
              <a:t>ТЕСТИРОВАНИЕ,  </a:t>
            </a:r>
            <a:r>
              <a:rPr sz="1800" spc="105" dirty="0">
                <a:solidFill>
                  <a:srgbClr val="231F20"/>
                </a:solidFill>
                <a:latin typeface="Tahoma"/>
                <a:cs typeface="Tahoma"/>
              </a:rPr>
              <a:t>ЗАЧЕТЫ,</a:t>
            </a:r>
            <a:r>
              <a:rPr sz="1800" spc="-1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800" spc="185" dirty="0">
                <a:solidFill>
                  <a:srgbClr val="231F20"/>
                </a:solidFill>
                <a:latin typeface="Tahoma"/>
                <a:cs typeface="Tahoma"/>
              </a:rPr>
              <a:t>ЭКЗАМЕНЫ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28655" y="4709718"/>
            <a:ext cx="3033395" cy="882650"/>
          </a:xfrm>
          <a:prstGeom prst="rect">
            <a:avLst/>
          </a:prstGeom>
          <a:ln w="30480">
            <a:solidFill>
              <a:srgbClr val="F38222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L="526415" marR="504190" algn="ctr">
              <a:lnSpc>
                <a:spcPts val="1800"/>
              </a:lnSpc>
              <a:spcBef>
                <a:spcPts val="805"/>
              </a:spcBef>
            </a:pPr>
            <a:r>
              <a:rPr sz="1800" spc="145" dirty="0">
                <a:solidFill>
                  <a:srgbClr val="231F20"/>
                </a:solidFill>
                <a:latin typeface="Tahoma"/>
                <a:cs typeface="Tahoma"/>
              </a:rPr>
              <a:t>ВИДЕОЛЕКЦИИ,  МЕТОДИЧЕСКИЕ  </a:t>
            </a:r>
            <a:r>
              <a:rPr sz="1800" spc="150" dirty="0">
                <a:solidFill>
                  <a:srgbClr val="231F20"/>
                </a:solidFill>
                <a:latin typeface="Tahoma"/>
                <a:cs typeface="Tahoma"/>
              </a:rPr>
              <a:t>МАТЕРИАЛЫ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25713" y="3536797"/>
            <a:ext cx="1240155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webinar1.csu.ru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06104" y="5684418"/>
            <a:ext cx="511175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75" dirty="0">
                <a:solidFill>
                  <a:srgbClr val="231F20"/>
                </a:solidFill>
                <a:latin typeface="Tahoma"/>
                <a:cs typeface="Tahoma"/>
              </a:rPr>
              <a:t>Skype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92190" y="5678970"/>
            <a:ext cx="556895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izd</a:t>
            </a:r>
            <a:r>
              <a:rPr sz="1300" spc="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15" dirty="0">
                <a:solidFill>
                  <a:srgbClr val="231F20"/>
                </a:solidFill>
                <a:latin typeface="Tahoma"/>
                <a:cs typeface="Tahoma"/>
              </a:rPr>
              <a:t>.ru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668634" y="2968281"/>
            <a:ext cx="2367915" cy="359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135" dirty="0">
                <a:solidFill>
                  <a:srgbClr val="231F20"/>
                </a:solidFill>
                <a:latin typeface="Tahoma"/>
                <a:cs typeface="Tahoma"/>
              </a:rPr>
              <a:t>КОНСУЛЬТАЦИИ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200"/>
              </a:lnSpc>
            </a:pPr>
            <a:r>
              <a:rPr spc="275" dirty="0"/>
              <a:t>ДИСТАНЦИОННЫЕ</a:t>
            </a:r>
            <a:r>
              <a:rPr spc="-175" dirty="0"/>
              <a:t> </a:t>
            </a:r>
            <a:r>
              <a:rPr spc="270" dirty="0"/>
              <a:t>ОБРАЗОВАТЕЛЬНЫЕ  </a:t>
            </a:r>
            <a:r>
              <a:rPr spc="250" dirty="0"/>
              <a:t>ТЕХНОЛОГИИ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716752" y="3543198"/>
            <a:ext cx="499109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10" dirty="0">
                <a:solidFill>
                  <a:srgbClr val="231F20"/>
                </a:solidFill>
                <a:latin typeface="Tahoma"/>
                <a:cs typeface="Tahoma"/>
              </a:rPr>
              <a:t>-m</a:t>
            </a:r>
            <a:r>
              <a:rPr sz="1300" spc="30" dirty="0">
                <a:solidFill>
                  <a:srgbClr val="231F20"/>
                </a:solidFill>
                <a:latin typeface="Tahoma"/>
                <a:cs typeface="Tahoma"/>
              </a:rPr>
              <a:t>ail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896974" y="2015045"/>
            <a:ext cx="1488440" cy="2674620"/>
          </a:xfrm>
          <a:custGeom>
            <a:avLst/>
            <a:gdLst/>
            <a:ahLst/>
            <a:cxnLst/>
            <a:rect l="l" t="t" r="r" b="b"/>
            <a:pathLst>
              <a:path w="1488440" h="2674620">
                <a:moveTo>
                  <a:pt x="1396987" y="2567749"/>
                </a:moveTo>
                <a:lnTo>
                  <a:pt x="1442720" y="2674454"/>
                </a:lnTo>
                <a:lnTo>
                  <a:pt x="1483673" y="2578874"/>
                </a:lnTo>
                <a:lnTo>
                  <a:pt x="1435100" y="2578874"/>
                </a:lnTo>
                <a:lnTo>
                  <a:pt x="1425617" y="2577579"/>
                </a:lnTo>
                <a:lnTo>
                  <a:pt x="1416110" y="2575293"/>
                </a:lnTo>
                <a:lnTo>
                  <a:pt x="1406571" y="2572016"/>
                </a:lnTo>
                <a:lnTo>
                  <a:pt x="1396987" y="2567749"/>
                </a:lnTo>
                <a:close/>
              </a:path>
              <a:path w="1488440" h="2674620">
                <a:moveTo>
                  <a:pt x="15240" y="0"/>
                </a:moveTo>
                <a:lnTo>
                  <a:pt x="0" y="50"/>
                </a:lnTo>
                <a:lnTo>
                  <a:pt x="6375" y="2078824"/>
                </a:lnTo>
                <a:lnTo>
                  <a:pt x="1435100" y="2078824"/>
                </a:lnTo>
                <a:lnTo>
                  <a:pt x="1435100" y="2578874"/>
                </a:lnTo>
                <a:lnTo>
                  <a:pt x="1450340" y="2578874"/>
                </a:lnTo>
                <a:lnTo>
                  <a:pt x="1450340" y="2063584"/>
                </a:lnTo>
                <a:lnTo>
                  <a:pt x="21564" y="2063584"/>
                </a:lnTo>
                <a:lnTo>
                  <a:pt x="15240" y="0"/>
                </a:lnTo>
                <a:close/>
              </a:path>
              <a:path w="1488440" h="2674620">
                <a:moveTo>
                  <a:pt x="1488440" y="2567749"/>
                </a:moveTo>
                <a:lnTo>
                  <a:pt x="1478835" y="2572022"/>
                </a:lnTo>
                <a:lnTo>
                  <a:pt x="1469294" y="2575298"/>
                </a:lnTo>
                <a:lnTo>
                  <a:pt x="1459801" y="2577581"/>
                </a:lnTo>
                <a:lnTo>
                  <a:pt x="1450340" y="2578874"/>
                </a:lnTo>
                <a:lnTo>
                  <a:pt x="1483673" y="2578874"/>
                </a:lnTo>
                <a:lnTo>
                  <a:pt x="1488440" y="2567749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821155" y="4709718"/>
            <a:ext cx="3033395" cy="882650"/>
          </a:xfrm>
          <a:prstGeom prst="rect">
            <a:avLst/>
          </a:prstGeom>
          <a:ln w="30480">
            <a:solidFill>
              <a:srgbClr val="F38222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529590" marR="507365" algn="ctr">
              <a:lnSpc>
                <a:spcPts val="1800"/>
              </a:lnSpc>
              <a:spcBef>
                <a:spcPts val="800"/>
              </a:spcBef>
            </a:pPr>
            <a:r>
              <a:rPr sz="1800" spc="140" dirty="0">
                <a:solidFill>
                  <a:srgbClr val="231F20"/>
                </a:solidFill>
                <a:latin typeface="Tahoma"/>
                <a:cs typeface="Tahoma"/>
              </a:rPr>
              <a:t>ЭЛЕКТРОННО-  </a:t>
            </a:r>
            <a:r>
              <a:rPr sz="1800" spc="145" dirty="0">
                <a:solidFill>
                  <a:srgbClr val="231F20"/>
                </a:solidFill>
                <a:latin typeface="Tahoma"/>
                <a:cs typeface="Tahoma"/>
              </a:rPr>
              <a:t>БИБЛИОТЕЧНАЯ  </a:t>
            </a:r>
            <a:r>
              <a:rPr sz="1800" spc="165" dirty="0">
                <a:solidFill>
                  <a:srgbClr val="231F20"/>
                </a:solidFill>
                <a:latin typeface="Tahoma"/>
                <a:cs typeface="Tahoma"/>
              </a:rPr>
              <a:t>СИСТЕМА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361758" y="2015045"/>
            <a:ext cx="550545" cy="635"/>
          </a:xfrm>
          <a:custGeom>
            <a:avLst/>
            <a:gdLst/>
            <a:ahLst/>
            <a:cxnLst/>
            <a:rect l="l" t="t" r="r" b="b"/>
            <a:pathLst>
              <a:path w="550545" h="635">
                <a:moveTo>
                  <a:pt x="550468" y="0"/>
                </a:moveTo>
                <a:lnTo>
                  <a:pt x="0" y="5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71936" y="6415152"/>
            <a:ext cx="115570" cy="113664"/>
          </a:xfrm>
          <a:custGeom>
            <a:avLst/>
            <a:gdLst/>
            <a:ahLst/>
            <a:cxnLst/>
            <a:rect l="l" t="t" r="r" b="b"/>
            <a:pathLst>
              <a:path w="115570" h="113665">
                <a:moveTo>
                  <a:pt x="64376" y="99441"/>
                </a:moveTo>
                <a:lnTo>
                  <a:pt x="51079" y="99441"/>
                </a:lnTo>
                <a:lnTo>
                  <a:pt x="51079" y="113347"/>
                </a:lnTo>
                <a:lnTo>
                  <a:pt x="64376" y="113347"/>
                </a:lnTo>
                <a:lnTo>
                  <a:pt x="64376" y="99441"/>
                </a:lnTo>
                <a:close/>
              </a:path>
              <a:path w="115570" h="113665">
                <a:moveTo>
                  <a:pt x="66179" y="12395"/>
                </a:moveTo>
                <a:lnTo>
                  <a:pt x="49263" y="12395"/>
                </a:lnTo>
                <a:lnTo>
                  <a:pt x="38452" y="13090"/>
                </a:lnTo>
                <a:lnTo>
                  <a:pt x="3305" y="37164"/>
                </a:lnTo>
                <a:lnTo>
                  <a:pt x="0" y="55918"/>
                </a:lnTo>
                <a:lnTo>
                  <a:pt x="821" y="65998"/>
                </a:lnTo>
                <a:lnTo>
                  <a:pt x="28746" y="96680"/>
                </a:lnTo>
                <a:lnTo>
                  <a:pt x="49263" y="99441"/>
                </a:lnTo>
                <a:lnTo>
                  <a:pt x="66179" y="99441"/>
                </a:lnTo>
                <a:lnTo>
                  <a:pt x="103282" y="87350"/>
                </a:lnTo>
                <a:lnTo>
                  <a:pt x="49263" y="87350"/>
                </a:lnTo>
                <a:lnTo>
                  <a:pt x="41264" y="86860"/>
                </a:lnTo>
                <a:lnTo>
                  <a:pt x="13449" y="55918"/>
                </a:lnTo>
                <a:lnTo>
                  <a:pt x="13449" y="45542"/>
                </a:lnTo>
                <a:lnTo>
                  <a:pt x="49263" y="24485"/>
                </a:lnTo>
                <a:lnTo>
                  <a:pt x="103137" y="24485"/>
                </a:lnTo>
                <a:lnTo>
                  <a:pt x="102222" y="23507"/>
                </a:lnTo>
                <a:lnTo>
                  <a:pt x="95011" y="18647"/>
                </a:lnTo>
                <a:lnTo>
                  <a:pt x="86601" y="15174"/>
                </a:lnTo>
                <a:lnTo>
                  <a:pt x="76990" y="13090"/>
                </a:lnTo>
                <a:lnTo>
                  <a:pt x="66179" y="12395"/>
                </a:lnTo>
                <a:close/>
              </a:path>
              <a:path w="115570" h="113665">
                <a:moveTo>
                  <a:pt x="64376" y="24485"/>
                </a:moveTo>
                <a:lnTo>
                  <a:pt x="51079" y="24485"/>
                </a:lnTo>
                <a:lnTo>
                  <a:pt x="51079" y="87350"/>
                </a:lnTo>
                <a:lnTo>
                  <a:pt x="64376" y="87350"/>
                </a:lnTo>
                <a:lnTo>
                  <a:pt x="64376" y="24485"/>
                </a:lnTo>
                <a:close/>
              </a:path>
              <a:path w="115570" h="113665">
                <a:moveTo>
                  <a:pt x="103137" y="24485"/>
                </a:moveTo>
                <a:lnTo>
                  <a:pt x="66179" y="24485"/>
                </a:lnTo>
                <a:lnTo>
                  <a:pt x="74178" y="24981"/>
                </a:lnTo>
                <a:lnTo>
                  <a:pt x="81240" y="26468"/>
                </a:lnTo>
                <a:lnTo>
                  <a:pt x="87366" y="28948"/>
                </a:lnTo>
                <a:lnTo>
                  <a:pt x="92557" y="32423"/>
                </a:lnTo>
                <a:lnTo>
                  <a:pt x="98856" y="37706"/>
                </a:lnTo>
                <a:lnTo>
                  <a:pt x="102006" y="45542"/>
                </a:lnTo>
                <a:lnTo>
                  <a:pt x="102006" y="55918"/>
                </a:lnTo>
                <a:lnTo>
                  <a:pt x="74116" y="86860"/>
                </a:lnTo>
                <a:lnTo>
                  <a:pt x="66179" y="87350"/>
                </a:lnTo>
                <a:lnTo>
                  <a:pt x="103282" y="87350"/>
                </a:lnTo>
                <a:lnTo>
                  <a:pt x="108056" y="82239"/>
                </a:lnTo>
                <a:lnTo>
                  <a:pt x="112167" y="74771"/>
                </a:lnTo>
                <a:lnTo>
                  <a:pt x="114633" y="65998"/>
                </a:lnTo>
                <a:lnTo>
                  <a:pt x="115455" y="55918"/>
                </a:lnTo>
                <a:lnTo>
                  <a:pt x="114629" y="45905"/>
                </a:lnTo>
                <a:lnTo>
                  <a:pt x="112148" y="37164"/>
                </a:lnTo>
                <a:lnTo>
                  <a:pt x="108013" y="29698"/>
                </a:lnTo>
                <a:lnTo>
                  <a:pt x="103137" y="24485"/>
                </a:lnTo>
                <a:close/>
              </a:path>
              <a:path w="115570" h="113665">
                <a:moveTo>
                  <a:pt x="64376" y="0"/>
                </a:moveTo>
                <a:lnTo>
                  <a:pt x="51079" y="0"/>
                </a:lnTo>
                <a:lnTo>
                  <a:pt x="51079" y="12395"/>
                </a:lnTo>
                <a:lnTo>
                  <a:pt x="64376" y="12395"/>
                </a:lnTo>
                <a:lnTo>
                  <a:pt x="64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97057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82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89" y="74803"/>
                </a:lnTo>
                <a:lnTo>
                  <a:pt x="83565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8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11611" y="6418634"/>
            <a:ext cx="83820" cy="107950"/>
          </a:xfrm>
          <a:custGeom>
            <a:avLst/>
            <a:gdLst/>
            <a:ahLst/>
            <a:cxnLst/>
            <a:rect l="l" t="t" r="r" b="b"/>
            <a:pathLst>
              <a:path w="8382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483"/>
                </a:lnTo>
                <a:lnTo>
                  <a:pt x="60810" y="58483"/>
                </a:lnTo>
                <a:lnTo>
                  <a:pt x="58026" y="52438"/>
                </a:lnTo>
                <a:lnTo>
                  <a:pt x="60954" y="46088"/>
                </a:lnTo>
                <a:lnTo>
                  <a:pt x="13601" y="46088"/>
                </a:lnTo>
                <a:lnTo>
                  <a:pt x="13601" y="0"/>
                </a:lnTo>
                <a:close/>
              </a:path>
              <a:path w="83820" h="107950">
                <a:moveTo>
                  <a:pt x="60810" y="58483"/>
                </a:moveTo>
                <a:lnTo>
                  <a:pt x="46240" y="58483"/>
                </a:lnTo>
                <a:lnTo>
                  <a:pt x="69215" y="107899"/>
                </a:lnTo>
                <a:lnTo>
                  <a:pt x="83566" y="107899"/>
                </a:lnTo>
                <a:lnTo>
                  <a:pt x="60810" y="58483"/>
                </a:lnTo>
                <a:close/>
              </a:path>
              <a:path w="83820" h="107950">
                <a:moveTo>
                  <a:pt x="82207" y="0"/>
                </a:moveTo>
                <a:lnTo>
                  <a:pt x="67856" y="0"/>
                </a:lnTo>
                <a:lnTo>
                  <a:pt x="46240" y="46088"/>
                </a:lnTo>
                <a:lnTo>
                  <a:pt x="60954" y="46088"/>
                </a:lnTo>
                <a:lnTo>
                  <a:pt x="82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602886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85" y="107899"/>
                </a:lnTo>
                <a:lnTo>
                  <a:pt x="38531" y="107899"/>
                </a:lnTo>
                <a:lnTo>
                  <a:pt x="63001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68" y="0"/>
                </a:moveTo>
                <a:lnTo>
                  <a:pt x="75869" y="0"/>
                </a:lnTo>
                <a:lnTo>
                  <a:pt x="48806" y="56667"/>
                </a:lnTo>
                <a:lnTo>
                  <a:pt x="63001" y="56667"/>
                </a:lnTo>
                <a:lnTo>
                  <a:pt x="90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98390" y="6418634"/>
            <a:ext cx="94615" cy="107950"/>
          </a:xfrm>
          <a:custGeom>
            <a:avLst/>
            <a:gdLst/>
            <a:ahLst/>
            <a:cxnLst/>
            <a:rect l="l" t="t" r="r" b="b"/>
            <a:pathLst>
              <a:path w="94614" h="107950">
                <a:moveTo>
                  <a:pt x="94005" y="0"/>
                </a:moveTo>
                <a:lnTo>
                  <a:pt x="23126" y="0"/>
                </a:lnTo>
                <a:lnTo>
                  <a:pt x="23092" y="42164"/>
                </a:lnTo>
                <a:lnTo>
                  <a:pt x="22984" y="50394"/>
                </a:lnTo>
                <a:lnTo>
                  <a:pt x="11785" y="93141"/>
                </a:lnTo>
                <a:lnTo>
                  <a:pt x="7912" y="94449"/>
                </a:lnTo>
                <a:lnTo>
                  <a:pt x="0" y="94449"/>
                </a:lnTo>
                <a:lnTo>
                  <a:pt x="0" y="107899"/>
                </a:lnTo>
                <a:lnTo>
                  <a:pt x="11087" y="107899"/>
                </a:lnTo>
                <a:lnTo>
                  <a:pt x="17411" y="106133"/>
                </a:lnTo>
                <a:lnTo>
                  <a:pt x="35080" y="65490"/>
                </a:lnTo>
                <a:lnTo>
                  <a:pt x="35966" y="42164"/>
                </a:lnTo>
                <a:lnTo>
                  <a:pt x="35966" y="12395"/>
                </a:lnTo>
                <a:lnTo>
                  <a:pt x="94005" y="12395"/>
                </a:lnTo>
                <a:lnTo>
                  <a:pt x="94005" y="0"/>
                </a:lnTo>
                <a:close/>
              </a:path>
              <a:path w="94614" h="107950">
                <a:moveTo>
                  <a:pt x="94005" y="12395"/>
                </a:moveTo>
                <a:lnTo>
                  <a:pt x="80403" y="12395"/>
                </a:lnTo>
                <a:lnTo>
                  <a:pt x="80403" y="107899"/>
                </a:lnTo>
                <a:lnTo>
                  <a:pt x="94005" y="107899"/>
                </a:lnTo>
                <a:lnTo>
                  <a:pt x="94005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19891" y="6418635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44729" y="107899"/>
                </a:lnTo>
                <a:lnTo>
                  <a:pt x="53212" y="107351"/>
                </a:lnTo>
                <a:lnTo>
                  <a:pt x="60659" y="105708"/>
                </a:lnTo>
                <a:lnTo>
                  <a:pt x="67076" y="102970"/>
                </a:lnTo>
                <a:lnTo>
                  <a:pt x="72466" y="99136"/>
                </a:lnTo>
                <a:lnTo>
                  <a:pt x="75407" y="95808"/>
                </a:lnTo>
                <a:lnTo>
                  <a:pt x="13601" y="95808"/>
                </a:lnTo>
                <a:lnTo>
                  <a:pt x="13601" y="53339"/>
                </a:lnTo>
                <a:lnTo>
                  <a:pt x="75275" y="53339"/>
                </a:lnTo>
                <a:lnTo>
                  <a:pt x="72390" y="50088"/>
                </a:lnTo>
                <a:lnTo>
                  <a:pt x="66976" y="46221"/>
                </a:lnTo>
                <a:lnTo>
                  <a:pt x="60564" y="43459"/>
                </a:lnTo>
                <a:lnTo>
                  <a:pt x="53150" y="41802"/>
                </a:lnTo>
                <a:lnTo>
                  <a:pt x="44729" y="41249"/>
                </a:lnTo>
                <a:lnTo>
                  <a:pt x="13601" y="41249"/>
                </a:lnTo>
                <a:lnTo>
                  <a:pt x="13601" y="0"/>
                </a:lnTo>
                <a:close/>
              </a:path>
              <a:path w="82550" h="107950">
                <a:moveTo>
                  <a:pt x="75275" y="53339"/>
                </a:moveTo>
                <a:lnTo>
                  <a:pt x="42316" y="53339"/>
                </a:lnTo>
                <a:lnTo>
                  <a:pt x="53753" y="54663"/>
                </a:lnTo>
                <a:lnTo>
                  <a:pt x="61925" y="58632"/>
                </a:lnTo>
                <a:lnTo>
                  <a:pt x="66830" y="65245"/>
                </a:lnTo>
                <a:lnTo>
                  <a:pt x="68465" y="74498"/>
                </a:lnTo>
                <a:lnTo>
                  <a:pt x="66830" y="83823"/>
                </a:lnTo>
                <a:lnTo>
                  <a:pt x="61925" y="90482"/>
                </a:lnTo>
                <a:lnTo>
                  <a:pt x="53753" y="94477"/>
                </a:lnTo>
                <a:lnTo>
                  <a:pt x="42316" y="95808"/>
                </a:lnTo>
                <a:lnTo>
                  <a:pt x="75407" y="95808"/>
                </a:lnTo>
                <a:lnTo>
                  <a:pt x="76733" y="94309"/>
                </a:lnTo>
                <a:lnTo>
                  <a:pt x="79781" y="88593"/>
                </a:lnTo>
                <a:lnTo>
                  <a:pt x="81610" y="81989"/>
                </a:lnTo>
                <a:lnTo>
                  <a:pt x="82219" y="74498"/>
                </a:lnTo>
                <a:lnTo>
                  <a:pt x="81605" y="67137"/>
                </a:lnTo>
                <a:lnTo>
                  <a:pt x="79762" y="60617"/>
                </a:lnTo>
                <a:lnTo>
                  <a:pt x="76690" y="54935"/>
                </a:lnTo>
                <a:lnTo>
                  <a:pt x="75275" y="5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551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126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13934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107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601" y="95503"/>
                </a:lnTo>
                <a:lnTo>
                  <a:pt x="13601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601" y="45783"/>
                </a:lnTo>
                <a:lnTo>
                  <a:pt x="13601" y="12382"/>
                </a:lnTo>
                <a:lnTo>
                  <a:pt x="75107" y="12382"/>
                </a:lnTo>
                <a:lnTo>
                  <a:pt x="7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43899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01437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238051" y="6416668"/>
            <a:ext cx="85090" cy="112395"/>
          </a:xfrm>
          <a:custGeom>
            <a:avLst/>
            <a:gdLst/>
            <a:ahLst/>
            <a:cxnLst/>
            <a:rect l="l" t="t" r="r" b="b"/>
            <a:pathLst>
              <a:path w="85089" h="112395">
                <a:moveTo>
                  <a:pt x="14198" y="80238"/>
                </a:moveTo>
                <a:lnTo>
                  <a:pt x="0" y="80238"/>
                </a:lnTo>
                <a:lnTo>
                  <a:pt x="1762" y="87246"/>
                </a:lnTo>
                <a:lnTo>
                  <a:pt x="35194" y="111310"/>
                </a:lnTo>
                <a:lnTo>
                  <a:pt x="44424" y="111836"/>
                </a:lnTo>
                <a:lnTo>
                  <a:pt x="53433" y="111250"/>
                </a:lnTo>
                <a:lnTo>
                  <a:pt x="61409" y="109493"/>
                </a:lnTo>
                <a:lnTo>
                  <a:pt x="68354" y="106564"/>
                </a:lnTo>
                <a:lnTo>
                  <a:pt x="74269" y="102463"/>
                </a:lnTo>
                <a:lnTo>
                  <a:pt x="77759" y="99440"/>
                </a:lnTo>
                <a:lnTo>
                  <a:pt x="44577" y="99440"/>
                </a:lnTo>
                <a:lnTo>
                  <a:pt x="33213" y="98240"/>
                </a:lnTo>
                <a:lnTo>
                  <a:pt x="24363" y="94640"/>
                </a:lnTo>
                <a:lnTo>
                  <a:pt x="18025" y="88639"/>
                </a:lnTo>
                <a:lnTo>
                  <a:pt x="14198" y="80238"/>
                </a:lnTo>
                <a:close/>
              </a:path>
              <a:path w="85089" h="112395">
                <a:moveTo>
                  <a:pt x="76156" y="12395"/>
                </a:moveTo>
                <a:lnTo>
                  <a:pt x="50520" y="12395"/>
                </a:lnTo>
                <a:lnTo>
                  <a:pt x="56146" y="13957"/>
                </a:lnTo>
                <a:lnTo>
                  <a:pt x="64909" y="20192"/>
                </a:lnTo>
                <a:lnTo>
                  <a:pt x="67094" y="24574"/>
                </a:lnTo>
                <a:lnTo>
                  <a:pt x="67094" y="35255"/>
                </a:lnTo>
                <a:lnTo>
                  <a:pt x="65481" y="39395"/>
                </a:lnTo>
                <a:lnTo>
                  <a:pt x="59029" y="45834"/>
                </a:lnTo>
                <a:lnTo>
                  <a:pt x="53848" y="47447"/>
                </a:lnTo>
                <a:lnTo>
                  <a:pt x="29311" y="47447"/>
                </a:lnTo>
                <a:lnTo>
                  <a:pt x="29311" y="59842"/>
                </a:lnTo>
                <a:lnTo>
                  <a:pt x="46545" y="59842"/>
                </a:lnTo>
                <a:lnTo>
                  <a:pt x="57322" y="61051"/>
                </a:lnTo>
                <a:lnTo>
                  <a:pt x="65022" y="64679"/>
                </a:lnTo>
                <a:lnTo>
                  <a:pt x="69643" y="70724"/>
                </a:lnTo>
                <a:lnTo>
                  <a:pt x="71183" y="79184"/>
                </a:lnTo>
                <a:lnTo>
                  <a:pt x="71183" y="85432"/>
                </a:lnTo>
                <a:lnTo>
                  <a:pt x="68757" y="90373"/>
                </a:lnTo>
                <a:lnTo>
                  <a:pt x="59080" y="97624"/>
                </a:lnTo>
                <a:lnTo>
                  <a:pt x="52641" y="99440"/>
                </a:lnTo>
                <a:lnTo>
                  <a:pt x="77759" y="99440"/>
                </a:lnTo>
                <a:lnTo>
                  <a:pt x="81483" y="96215"/>
                </a:lnTo>
                <a:lnTo>
                  <a:pt x="85038" y="88639"/>
                </a:lnTo>
                <a:lnTo>
                  <a:pt x="85043" y="79184"/>
                </a:lnTo>
                <a:lnTo>
                  <a:pt x="84105" y="70683"/>
                </a:lnTo>
                <a:lnTo>
                  <a:pt x="81189" y="63466"/>
                </a:lnTo>
                <a:lnTo>
                  <a:pt x="76327" y="57838"/>
                </a:lnTo>
                <a:lnTo>
                  <a:pt x="69519" y="53797"/>
                </a:lnTo>
                <a:lnTo>
                  <a:pt x="69519" y="50469"/>
                </a:lnTo>
                <a:lnTo>
                  <a:pt x="77076" y="46240"/>
                </a:lnTo>
                <a:lnTo>
                  <a:pt x="80848" y="38938"/>
                </a:lnTo>
                <a:lnTo>
                  <a:pt x="80750" y="20192"/>
                </a:lnTo>
                <a:lnTo>
                  <a:pt x="77597" y="13601"/>
                </a:lnTo>
                <a:lnTo>
                  <a:pt x="76156" y="12395"/>
                </a:lnTo>
                <a:close/>
              </a:path>
              <a:path w="85089" h="112395">
                <a:moveTo>
                  <a:pt x="43675" y="0"/>
                </a:moveTo>
                <a:lnTo>
                  <a:pt x="5769" y="20192"/>
                </a:lnTo>
                <a:lnTo>
                  <a:pt x="4533" y="29311"/>
                </a:lnTo>
                <a:lnTo>
                  <a:pt x="18427" y="29311"/>
                </a:lnTo>
                <a:lnTo>
                  <a:pt x="21426" y="21910"/>
                </a:lnTo>
                <a:lnTo>
                  <a:pt x="26631" y="16624"/>
                </a:lnTo>
                <a:lnTo>
                  <a:pt x="34047" y="13452"/>
                </a:lnTo>
                <a:lnTo>
                  <a:pt x="43675" y="12395"/>
                </a:lnTo>
                <a:lnTo>
                  <a:pt x="76156" y="12395"/>
                </a:lnTo>
                <a:lnTo>
                  <a:pt x="71107" y="8166"/>
                </a:lnTo>
                <a:lnTo>
                  <a:pt x="65735" y="4591"/>
                </a:lnTo>
                <a:lnTo>
                  <a:pt x="59372" y="2039"/>
                </a:lnTo>
                <a:lnTo>
                  <a:pt x="52019" y="509"/>
                </a:lnTo>
                <a:lnTo>
                  <a:pt x="43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33355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95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90" y="74803"/>
                </a:lnTo>
                <a:lnTo>
                  <a:pt x="83578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9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442673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7" y="107865"/>
                </a:lnTo>
                <a:lnTo>
                  <a:pt x="80038" y="102904"/>
                </a:lnTo>
                <a:lnTo>
                  <a:pt x="83679" y="99440"/>
                </a:lnTo>
                <a:lnTo>
                  <a:pt x="50317" y="99440"/>
                </a:lnTo>
                <a:lnTo>
                  <a:pt x="41806" y="98657"/>
                </a:lnTo>
                <a:lnTo>
                  <a:pt x="14328" y="64763"/>
                </a:lnTo>
                <a:lnTo>
                  <a:pt x="13754" y="55918"/>
                </a:lnTo>
                <a:lnTo>
                  <a:pt x="14328" y="47066"/>
                </a:lnTo>
                <a:lnTo>
                  <a:pt x="41806" y="13178"/>
                </a:lnTo>
                <a:lnTo>
                  <a:pt x="50317" y="12395"/>
                </a:lnTo>
                <a:lnTo>
                  <a:pt x="83692" y="12395"/>
                </a:lnTo>
                <a:lnTo>
                  <a:pt x="80038" y="8920"/>
                </a:lnTo>
                <a:lnTo>
                  <a:pt x="71437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4" h="112395">
                <a:moveTo>
                  <a:pt x="83692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79" y="99440"/>
                </a:lnTo>
                <a:lnTo>
                  <a:pt x="100647" y="55918"/>
                </a:lnTo>
                <a:lnTo>
                  <a:pt x="99802" y="44286"/>
                </a:lnTo>
                <a:lnTo>
                  <a:pt x="97321" y="33808"/>
                </a:lnTo>
                <a:lnTo>
                  <a:pt x="93162" y="24315"/>
                </a:lnTo>
                <a:lnTo>
                  <a:pt x="87337" y="15862"/>
                </a:lnTo>
                <a:lnTo>
                  <a:pt x="83692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60390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51" y="61963"/>
                </a:moveTo>
                <a:lnTo>
                  <a:pt x="66649" y="61963"/>
                </a:lnTo>
                <a:lnTo>
                  <a:pt x="66649" y="107899"/>
                </a:lnTo>
                <a:lnTo>
                  <a:pt x="80251" y="107899"/>
                </a:lnTo>
                <a:lnTo>
                  <a:pt x="80251" y="61963"/>
                </a:lnTo>
                <a:close/>
              </a:path>
              <a:path w="80645" h="107950">
                <a:moveTo>
                  <a:pt x="13601" y="0"/>
                </a:moveTo>
                <a:lnTo>
                  <a:pt x="0" y="0"/>
                </a:lnTo>
                <a:lnTo>
                  <a:pt x="37" y="35788"/>
                </a:lnTo>
                <a:lnTo>
                  <a:pt x="25717" y="64122"/>
                </a:lnTo>
                <a:lnTo>
                  <a:pt x="31889" y="64833"/>
                </a:lnTo>
                <a:lnTo>
                  <a:pt x="39141" y="64833"/>
                </a:lnTo>
                <a:lnTo>
                  <a:pt x="46247" y="64652"/>
                </a:lnTo>
                <a:lnTo>
                  <a:pt x="53200" y="64112"/>
                </a:lnTo>
                <a:lnTo>
                  <a:pt x="60001" y="63215"/>
                </a:lnTo>
                <a:lnTo>
                  <a:pt x="66649" y="61963"/>
                </a:lnTo>
                <a:lnTo>
                  <a:pt x="80251" y="61963"/>
                </a:lnTo>
                <a:lnTo>
                  <a:pt x="80251" y="52438"/>
                </a:lnTo>
                <a:lnTo>
                  <a:pt x="35572" y="52438"/>
                </a:lnTo>
                <a:lnTo>
                  <a:pt x="31153" y="51981"/>
                </a:lnTo>
                <a:lnTo>
                  <a:pt x="13677" y="35788"/>
                </a:lnTo>
                <a:lnTo>
                  <a:pt x="13601" y="0"/>
                </a:lnTo>
                <a:close/>
              </a:path>
              <a:path w="80645" h="107950">
                <a:moveTo>
                  <a:pt x="80251" y="0"/>
                </a:moveTo>
                <a:lnTo>
                  <a:pt x="66649" y="0"/>
                </a:lnTo>
                <a:lnTo>
                  <a:pt x="66649" y="49415"/>
                </a:lnTo>
                <a:lnTo>
                  <a:pt x="60212" y="50739"/>
                </a:lnTo>
                <a:lnTo>
                  <a:pt x="53760" y="51684"/>
                </a:lnTo>
                <a:lnTo>
                  <a:pt x="47291" y="52249"/>
                </a:lnTo>
                <a:lnTo>
                  <a:pt x="40805" y="52438"/>
                </a:lnTo>
                <a:lnTo>
                  <a:pt x="80251" y="52438"/>
                </a:lnTo>
                <a:lnTo>
                  <a:pt x="80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6813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3" y="58635"/>
                </a:lnTo>
                <a:lnTo>
                  <a:pt x="87503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3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3" y="107899"/>
                </a:lnTo>
                <a:lnTo>
                  <a:pt x="87503" y="58635"/>
                </a:lnTo>
                <a:close/>
              </a:path>
              <a:path w="87629" h="107950">
                <a:moveTo>
                  <a:pt x="87503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3" y="45935"/>
                </a:lnTo>
                <a:lnTo>
                  <a:pt x="875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77700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07214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5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900420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891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40" y="13178"/>
                </a:lnTo>
                <a:lnTo>
                  <a:pt x="66235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40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153848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4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297" y="107899"/>
                </a:lnTo>
                <a:lnTo>
                  <a:pt x="30338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4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4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38" y="91427"/>
                </a:lnTo>
                <a:lnTo>
                  <a:pt x="71475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299530" y="6418638"/>
            <a:ext cx="109220" cy="134620"/>
          </a:xfrm>
          <a:custGeom>
            <a:avLst/>
            <a:gdLst/>
            <a:ahLst/>
            <a:cxnLst/>
            <a:rect l="l" t="t" r="r" b="b"/>
            <a:pathLst>
              <a:path w="109220" h="134620">
                <a:moveTo>
                  <a:pt x="108648" y="95503"/>
                </a:moveTo>
                <a:lnTo>
                  <a:pt x="0" y="95503"/>
                </a:lnTo>
                <a:lnTo>
                  <a:pt x="0" y="134340"/>
                </a:lnTo>
                <a:lnTo>
                  <a:pt x="13449" y="134340"/>
                </a:lnTo>
                <a:lnTo>
                  <a:pt x="13449" y="107899"/>
                </a:lnTo>
                <a:lnTo>
                  <a:pt x="108648" y="107899"/>
                </a:lnTo>
                <a:lnTo>
                  <a:pt x="108648" y="95503"/>
                </a:lnTo>
                <a:close/>
              </a:path>
              <a:path w="109220" h="134620">
                <a:moveTo>
                  <a:pt x="108648" y="107899"/>
                </a:moveTo>
                <a:lnTo>
                  <a:pt x="95199" y="107899"/>
                </a:lnTo>
                <a:lnTo>
                  <a:pt x="95199" y="134340"/>
                </a:lnTo>
                <a:lnTo>
                  <a:pt x="108648" y="134340"/>
                </a:lnTo>
                <a:lnTo>
                  <a:pt x="108648" y="107899"/>
                </a:lnTo>
                <a:close/>
              </a:path>
              <a:path w="109220" h="134620">
                <a:moveTo>
                  <a:pt x="93078" y="0"/>
                </a:moveTo>
                <a:lnTo>
                  <a:pt x="24777" y="0"/>
                </a:lnTo>
                <a:lnTo>
                  <a:pt x="24688" y="24015"/>
                </a:lnTo>
                <a:lnTo>
                  <a:pt x="23927" y="43252"/>
                </a:lnTo>
                <a:lnTo>
                  <a:pt x="21377" y="62711"/>
                </a:lnTo>
                <a:lnTo>
                  <a:pt x="17126" y="80128"/>
                </a:lnTo>
                <a:lnTo>
                  <a:pt x="11176" y="95503"/>
                </a:lnTo>
                <a:lnTo>
                  <a:pt x="25679" y="95503"/>
                </a:lnTo>
                <a:lnTo>
                  <a:pt x="30970" y="80778"/>
                </a:lnTo>
                <a:lnTo>
                  <a:pt x="34748" y="63955"/>
                </a:lnTo>
                <a:lnTo>
                  <a:pt x="37014" y="45035"/>
                </a:lnTo>
                <a:lnTo>
                  <a:pt x="37769" y="24015"/>
                </a:lnTo>
                <a:lnTo>
                  <a:pt x="37769" y="12382"/>
                </a:lnTo>
                <a:lnTo>
                  <a:pt x="93078" y="12382"/>
                </a:lnTo>
                <a:lnTo>
                  <a:pt x="93078" y="0"/>
                </a:lnTo>
                <a:close/>
              </a:path>
              <a:path w="109220" h="134620">
                <a:moveTo>
                  <a:pt x="93078" y="12382"/>
                </a:moveTo>
                <a:lnTo>
                  <a:pt x="79629" y="12382"/>
                </a:lnTo>
                <a:lnTo>
                  <a:pt x="79629" y="95503"/>
                </a:lnTo>
                <a:lnTo>
                  <a:pt x="93078" y="95503"/>
                </a:lnTo>
                <a:lnTo>
                  <a:pt x="93078" y="12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426009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536181" y="6416669"/>
            <a:ext cx="92710" cy="112395"/>
          </a:xfrm>
          <a:custGeom>
            <a:avLst/>
            <a:gdLst/>
            <a:ahLst/>
            <a:cxnLst/>
            <a:rect l="l" t="t" r="r" b="b"/>
            <a:pathLst>
              <a:path w="92709" h="112395">
                <a:moveTo>
                  <a:pt x="50012" y="0"/>
                </a:moveTo>
                <a:lnTo>
                  <a:pt x="13296" y="15570"/>
                </a:lnTo>
                <a:lnTo>
                  <a:pt x="0" y="55918"/>
                </a:lnTo>
                <a:lnTo>
                  <a:pt x="821" y="67726"/>
                </a:lnTo>
                <a:lnTo>
                  <a:pt x="20369" y="103074"/>
                </a:lnTo>
                <a:lnTo>
                  <a:pt x="49860" y="111823"/>
                </a:lnTo>
                <a:lnTo>
                  <a:pt x="58090" y="111271"/>
                </a:lnTo>
                <a:lnTo>
                  <a:pt x="65541" y="109613"/>
                </a:lnTo>
                <a:lnTo>
                  <a:pt x="72216" y="106851"/>
                </a:lnTo>
                <a:lnTo>
                  <a:pt x="78117" y="102984"/>
                </a:lnTo>
                <a:lnTo>
                  <a:pt x="81843" y="99441"/>
                </a:lnTo>
                <a:lnTo>
                  <a:pt x="49860" y="99441"/>
                </a:lnTo>
                <a:lnTo>
                  <a:pt x="41487" y="98660"/>
                </a:lnTo>
                <a:lnTo>
                  <a:pt x="14312" y="64825"/>
                </a:lnTo>
                <a:lnTo>
                  <a:pt x="13741" y="55918"/>
                </a:lnTo>
                <a:lnTo>
                  <a:pt x="14317" y="47066"/>
                </a:lnTo>
                <a:lnTo>
                  <a:pt x="41635" y="13178"/>
                </a:lnTo>
                <a:lnTo>
                  <a:pt x="50012" y="12395"/>
                </a:lnTo>
                <a:lnTo>
                  <a:pt x="82062" y="12395"/>
                </a:lnTo>
                <a:lnTo>
                  <a:pt x="77216" y="8089"/>
                </a:lnTo>
                <a:lnTo>
                  <a:pt x="71436" y="4548"/>
                </a:lnTo>
                <a:lnTo>
                  <a:pt x="64976" y="2020"/>
                </a:lnTo>
                <a:lnTo>
                  <a:pt x="57835" y="505"/>
                </a:lnTo>
                <a:lnTo>
                  <a:pt x="50012" y="0"/>
                </a:lnTo>
                <a:close/>
              </a:path>
              <a:path w="92709" h="112395">
                <a:moveTo>
                  <a:pt x="92633" y="79184"/>
                </a:moveTo>
                <a:lnTo>
                  <a:pt x="78270" y="79184"/>
                </a:lnTo>
                <a:lnTo>
                  <a:pt x="76466" y="85534"/>
                </a:lnTo>
                <a:lnTo>
                  <a:pt x="73139" y="90500"/>
                </a:lnTo>
                <a:lnTo>
                  <a:pt x="63461" y="97650"/>
                </a:lnTo>
                <a:lnTo>
                  <a:pt x="57315" y="99441"/>
                </a:lnTo>
                <a:lnTo>
                  <a:pt x="81843" y="99441"/>
                </a:lnTo>
                <a:lnTo>
                  <a:pt x="83168" y="98181"/>
                </a:lnTo>
                <a:lnTo>
                  <a:pt x="87271" y="92613"/>
                </a:lnTo>
                <a:lnTo>
                  <a:pt x="90426" y="86280"/>
                </a:lnTo>
                <a:lnTo>
                  <a:pt x="92633" y="79184"/>
                </a:lnTo>
                <a:close/>
              </a:path>
              <a:path w="92709" h="112395">
                <a:moveTo>
                  <a:pt x="82062" y="12395"/>
                </a:moveTo>
                <a:lnTo>
                  <a:pt x="50012" y="12395"/>
                </a:lnTo>
                <a:lnTo>
                  <a:pt x="59468" y="13509"/>
                </a:lnTo>
                <a:lnTo>
                  <a:pt x="67129" y="16852"/>
                </a:lnTo>
                <a:lnTo>
                  <a:pt x="72994" y="22425"/>
                </a:lnTo>
                <a:lnTo>
                  <a:pt x="77063" y="30226"/>
                </a:lnTo>
                <a:lnTo>
                  <a:pt x="91427" y="30226"/>
                </a:lnTo>
                <a:lnTo>
                  <a:pt x="89288" y="23570"/>
                </a:lnTo>
                <a:lnTo>
                  <a:pt x="86207" y="17662"/>
                </a:lnTo>
                <a:lnTo>
                  <a:pt x="82183" y="12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6815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6390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72961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90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893" y="107899"/>
                </a:lnTo>
                <a:lnTo>
                  <a:pt x="25082" y="74803"/>
                </a:lnTo>
                <a:lnTo>
                  <a:pt x="86272" y="74803"/>
                </a:lnTo>
                <a:lnTo>
                  <a:pt x="81968" y="62407"/>
                </a:lnTo>
                <a:lnTo>
                  <a:pt x="29159" y="62407"/>
                </a:lnTo>
                <a:lnTo>
                  <a:pt x="45631" y="13906"/>
                </a:lnTo>
                <a:lnTo>
                  <a:pt x="65128" y="13906"/>
                </a:lnTo>
                <a:lnTo>
                  <a:pt x="60299" y="0"/>
                </a:lnTo>
                <a:close/>
              </a:path>
              <a:path w="97790" h="107950">
                <a:moveTo>
                  <a:pt x="86272" y="74803"/>
                </a:moveTo>
                <a:lnTo>
                  <a:pt x="72377" y="74803"/>
                </a:lnTo>
                <a:lnTo>
                  <a:pt x="83566" y="107899"/>
                </a:lnTo>
                <a:lnTo>
                  <a:pt x="97764" y="107899"/>
                </a:lnTo>
                <a:lnTo>
                  <a:pt x="86272" y="74803"/>
                </a:lnTo>
                <a:close/>
              </a:path>
              <a:path w="97790" h="107950">
                <a:moveTo>
                  <a:pt x="65128" y="13906"/>
                </a:moveTo>
                <a:lnTo>
                  <a:pt x="51676" y="13906"/>
                </a:lnTo>
                <a:lnTo>
                  <a:pt x="68148" y="62407"/>
                </a:lnTo>
                <a:lnTo>
                  <a:pt x="81968" y="62407"/>
                </a:lnTo>
                <a:lnTo>
                  <a:pt x="65128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4415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046963" y="6539644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449" y="0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959168" y="651995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965969" y="64183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49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38054" y="6418638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03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078243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112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112" y="107899"/>
                </a:lnTo>
                <a:lnTo>
                  <a:pt x="88112" y="16471"/>
                </a:lnTo>
                <a:close/>
              </a:path>
              <a:path w="88265" h="107950">
                <a:moveTo>
                  <a:pt x="88112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112" y="16471"/>
                </a:lnTo>
                <a:lnTo>
                  <a:pt x="88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1884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9" y="107865"/>
                </a:lnTo>
                <a:lnTo>
                  <a:pt x="80044" y="102904"/>
                </a:lnTo>
                <a:lnTo>
                  <a:pt x="83689" y="99440"/>
                </a:lnTo>
                <a:lnTo>
                  <a:pt x="50317" y="99440"/>
                </a:lnTo>
                <a:lnTo>
                  <a:pt x="41808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08" y="13178"/>
                </a:lnTo>
                <a:lnTo>
                  <a:pt x="50317" y="12395"/>
                </a:lnTo>
                <a:lnTo>
                  <a:pt x="83701" y="12395"/>
                </a:lnTo>
                <a:lnTo>
                  <a:pt x="80044" y="8920"/>
                </a:lnTo>
                <a:lnTo>
                  <a:pt x="71439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1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89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1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311123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426121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5356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665205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658404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747101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9063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2" y="102947"/>
                </a:lnTo>
                <a:lnTo>
                  <a:pt x="50317" y="111836"/>
                </a:lnTo>
                <a:lnTo>
                  <a:pt x="61533" y="110843"/>
                </a:lnTo>
                <a:lnTo>
                  <a:pt x="71443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17" y="99440"/>
                </a:lnTo>
                <a:lnTo>
                  <a:pt x="41814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4" y="13178"/>
                </a:lnTo>
                <a:lnTo>
                  <a:pt x="50317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3" y="3963"/>
                </a:lnTo>
                <a:lnTo>
                  <a:pt x="61481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17" y="12395"/>
                </a:lnTo>
                <a:lnTo>
                  <a:pt x="58833" y="13178"/>
                </a:lnTo>
                <a:lnTo>
                  <a:pt x="66228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3" y="98657"/>
                </a:lnTo>
                <a:lnTo>
                  <a:pt x="50317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029092" y="6418629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73901" y="0"/>
                </a:moveTo>
                <a:lnTo>
                  <a:pt x="0" y="0"/>
                </a:lnTo>
                <a:lnTo>
                  <a:pt x="0" y="107899"/>
                </a:lnTo>
                <a:lnTo>
                  <a:pt x="46101" y="107899"/>
                </a:lnTo>
                <a:lnTo>
                  <a:pt x="54225" y="107370"/>
                </a:lnTo>
                <a:lnTo>
                  <a:pt x="61379" y="105784"/>
                </a:lnTo>
                <a:lnTo>
                  <a:pt x="67560" y="103141"/>
                </a:lnTo>
                <a:lnTo>
                  <a:pt x="72771" y="99440"/>
                </a:lnTo>
                <a:lnTo>
                  <a:pt x="76828" y="95808"/>
                </a:lnTo>
                <a:lnTo>
                  <a:pt x="13601" y="95808"/>
                </a:lnTo>
                <a:lnTo>
                  <a:pt x="13601" y="55765"/>
                </a:lnTo>
                <a:lnTo>
                  <a:pt x="75863" y="55765"/>
                </a:lnTo>
                <a:lnTo>
                  <a:pt x="72771" y="52285"/>
                </a:lnTo>
                <a:lnTo>
                  <a:pt x="67560" y="48585"/>
                </a:lnTo>
                <a:lnTo>
                  <a:pt x="61379" y="45942"/>
                </a:lnTo>
                <a:lnTo>
                  <a:pt x="54225" y="44356"/>
                </a:lnTo>
                <a:lnTo>
                  <a:pt x="46101" y="43827"/>
                </a:lnTo>
                <a:lnTo>
                  <a:pt x="13601" y="43827"/>
                </a:lnTo>
                <a:lnTo>
                  <a:pt x="13601" y="12395"/>
                </a:lnTo>
                <a:lnTo>
                  <a:pt x="73901" y="12395"/>
                </a:lnTo>
                <a:lnTo>
                  <a:pt x="73901" y="0"/>
                </a:lnTo>
                <a:close/>
              </a:path>
              <a:path w="82550" h="107950">
                <a:moveTo>
                  <a:pt x="75863" y="55765"/>
                </a:moveTo>
                <a:lnTo>
                  <a:pt x="43827" y="55765"/>
                </a:lnTo>
                <a:lnTo>
                  <a:pt x="54671" y="57013"/>
                </a:lnTo>
                <a:lnTo>
                  <a:pt x="62418" y="60755"/>
                </a:lnTo>
                <a:lnTo>
                  <a:pt x="67068" y="66990"/>
                </a:lnTo>
                <a:lnTo>
                  <a:pt x="68618" y="75717"/>
                </a:lnTo>
                <a:lnTo>
                  <a:pt x="68618" y="82257"/>
                </a:lnTo>
                <a:lnTo>
                  <a:pt x="66675" y="87248"/>
                </a:lnTo>
                <a:lnTo>
                  <a:pt x="58915" y="94106"/>
                </a:lnTo>
                <a:lnTo>
                  <a:pt x="52590" y="95808"/>
                </a:lnTo>
                <a:lnTo>
                  <a:pt x="76828" y="95808"/>
                </a:lnTo>
                <a:lnTo>
                  <a:pt x="79070" y="93802"/>
                </a:lnTo>
                <a:lnTo>
                  <a:pt x="82219" y="85940"/>
                </a:lnTo>
                <a:lnTo>
                  <a:pt x="82207" y="75717"/>
                </a:lnTo>
                <a:lnTo>
                  <a:pt x="81629" y="68725"/>
                </a:lnTo>
                <a:lnTo>
                  <a:pt x="79857" y="62415"/>
                </a:lnTo>
                <a:lnTo>
                  <a:pt x="76904" y="56937"/>
                </a:lnTo>
                <a:lnTo>
                  <a:pt x="75863" y="557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121891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72" y="107899"/>
                </a:lnTo>
                <a:lnTo>
                  <a:pt x="38531" y="107899"/>
                </a:lnTo>
                <a:lnTo>
                  <a:pt x="62995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55" y="0"/>
                </a:moveTo>
                <a:lnTo>
                  <a:pt x="75857" y="0"/>
                </a:lnTo>
                <a:lnTo>
                  <a:pt x="48806" y="56667"/>
                </a:lnTo>
                <a:lnTo>
                  <a:pt x="62995" y="56667"/>
                </a:lnTo>
                <a:lnTo>
                  <a:pt x="90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224202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38" y="61963"/>
                </a:moveTo>
                <a:lnTo>
                  <a:pt x="66636" y="61963"/>
                </a:lnTo>
                <a:lnTo>
                  <a:pt x="66636" y="107899"/>
                </a:lnTo>
                <a:lnTo>
                  <a:pt x="80238" y="107899"/>
                </a:lnTo>
                <a:lnTo>
                  <a:pt x="80238" y="61963"/>
                </a:lnTo>
                <a:close/>
              </a:path>
              <a:path w="80645" h="107950">
                <a:moveTo>
                  <a:pt x="13589" y="0"/>
                </a:moveTo>
                <a:lnTo>
                  <a:pt x="0" y="0"/>
                </a:lnTo>
                <a:lnTo>
                  <a:pt x="34" y="35788"/>
                </a:lnTo>
                <a:lnTo>
                  <a:pt x="25704" y="64122"/>
                </a:lnTo>
                <a:lnTo>
                  <a:pt x="31876" y="64833"/>
                </a:lnTo>
                <a:lnTo>
                  <a:pt x="39128" y="64833"/>
                </a:lnTo>
                <a:lnTo>
                  <a:pt x="46234" y="64652"/>
                </a:lnTo>
                <a:lnTo>
                  <a:pt x="53187" y="64112"/>
                </a:lnTo>
                <a:lnTo>
                  <a:pt x="59988" y="63215"/>
                </a:lnTo>
                <a:lnTo>
                  <a:pt x="66636" y="61963"/>
                </a:lnTo>
                <a:lnTo>
                  <a:pt x="80238" y="61963"/>
                </a:lnTo>
                <a:lnTo>
                  <a:pt x="80238" y="52438"/>
                </a:lnTo>
                <a:lnTo>
                  <a:pt x="35560" y="52438"/>
                </a:lnTo>
                <a:lnTo>
                  <a:pt x="31153" y="51981"/>
                </a:lnTo>
                <a:lnTo>
                  <a:pt x="13665" y="35788"/>
                </a:lnTo>
                <a:lnTo>
                  <a:pt x="13589" y="0"/>
                </a:lnTo>
                <a:close/>
              </a:path>
              <a:path w="80645" h="107950">
                <a:moveTo>
                  <a:pt x="80238" y="0"/>
                </a:moveTo>
                <a:lnTo>
                  <a:pt x="66636" y="0"/>
                </a:lnTo>
                <a:lnTo>
                  <a:pt x="66636" y="49415"/>
                </a:lnTo>
                <a:lnTo>
                  <a:pt x="60207" y="50739"/>
                </a:lnTo>
                <a:lnTo>
                  <a:pt x="53757" y="51684"/>
                </a:lnTo>
                <a:lnTo>
                  <a:pt x="47286" y="52249"/>
                </a:lnTo>
                <a:lnTo>
                  <a:pt x="40792" y="52438"/>
                </a:lnTo>
                <a:lnTo>
                  <a:pt x="80238" y="52438"/>
                </a:lnTo>
                <a:lnTo>
                  <a:pt x="802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331949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095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589" y="95503"/>
                </a:lnTo>
                <a:lnTo>
                  <a:pt x="13589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589" y="45783"/>
                </a:lnTo>
                <a:lnTo>
                  <a:pt x="13589" y="12382"/>
                </a:lnTo>
                <a:lnTo>
                  <a:pt x="75095" y="12382"/>
                </a:lnTo>
                <a:lnTo>
                  <a:pt x="75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43047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545474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657310" y="6418634"/>
            <a:ext cx="84455" cy="107950"/>
          </a:xfrm>
          <a:custGeom>
            <a:avLst/>
            <a:gdLst/>
            <a:ahLst/>
            <a:cxnLst/>
            <a:rect l="l" t="t" r="r" b="b"/>
            <a:pathLst>
              <a:path w="84454" h="107950">
                <a:moveTo>
                  <a:pt x="84023" y="0"/>
                </a:moveTo>
                <a:lnTo>
                  <a:pt x="36271" y="0"/>
                </a:lnTo>
                <a:lnTo>
                  <a:pt x="28219" y="514"/>
                </a:lnTo>
                <a:lnTo>
                  <a:pt x="749" y="21463"/>
                </a:lnTo>
                <a:lnTo>
                  <a:pt x="749" y="31432"/>
                </a:lnTo>
                <a:lnTo>
                  <a:pt x="1779" y="40812"/>
                </a:lnTo>
                <a:lnTo>
                  <a:pt x="4870" y="48547"/>
                </a:lnTo>
                <a:lnTo>
                  <a:pt x="10018" y="54637"/>
                </a:lnTo>
                <a:lnTo>
                  <a:pt x="17221" y="59080"/>
                </a:lnTo>
                <a:lnTo>
                  <a:pt x="0" y="107899"/>
                </a:lnTo>
                <a:lnTo>
                  <a:pt x="14058" y="107899"/>
                </a:lnTo>
                <a:lnTo>
                  <a:pt x="30213" y="62255"/>
                </a:lnTo>
                <a:lnTo>
                  <a:pt x="84023" y="62255"/>
                </a:lnTo>
                <a:lnTo>
                  <a:pt x="84023" y="50622"/>
                </a:lnTo>
                <a:lnTo>
                  <a:pt x="38226" y="50622"/>
                </a:lnTo>
                <a:lnTo>
                  <a:pt x="27849" y="49422"/>
                </a:lnTo>
                <a:lnTo>
                  <a:pt x="20435" y="45823"/>
                </a:lnTo>
                <a:lnTo>
                  <a:pt x="15986" y="39826"/>
                </a:lnTo>
                <a:lnTo>
                  <a:pt x="14503" y="31432"/>
                </a:lnTo>
                <a:lnTo>
                  <a:pt x="14503" y="25082"/>
                </a:lnTo>
                <a:lnTo>
                  <a:pt x="16370" y="20269"/>
                </a:lnTo>
                <a:lnTo>
                  <a:pt x="23825" y="13728"/>
                </a:lnTo>
                <a:lnTo>
                  <a:pt x="29870" y="12090"/>
                </a:lnTo>
                <a:lnTo>
                  <a:pt x="84023" y="12090"/>
                </a:lnTo>
                <a:lnTo>
                  <a:pt x="84023" y="0"/>
                </a:lnTo>
                <a:close/>
              </a:path>
              <a:path w="84454" h="107950">
                <a:moveTo>
                  <a:pt x="84023" y="62255"/>
                </a:moveTo>
                <a:lnTo>
                  <a:pt x="30213" y="62255"/>
                </a:lnTo>
                <a:lnTo>
                  <a:pt x="33045" y="62560"/>
                </a:lnTo>
                <a:lnTo>
                  <a:pt x="35966" y="62712"/>
                </a:lnTo>
                <a:lnTo>
                  <a:pt x="70421" y="62712"/>
                </a:lnTo>
                <a:lnTo>
                  <a:pt x="70421" y="107899"/>
                </a:lnTo>
                <a:lnTo>
                  <a:pt x="84023" y="107899"/>
                </a:lnTo>
                <a:lnTo>
                  <a:pt x="84023" y="62255"/>
                </a:lnTo>
                <a:close/>
              </a:path>
              <a:path w="84454" h="107950">
                <a:moveTo>
                  <a:pt x="84023" y="12090"/>
                </a:moveTo>
                <a:lnTo>
                  <a:pt x="70421" y="12090"/>
                </a:lnTo>
                <a:lnTo>
                  <a:pt x="70421" y="50622"/>
                </a:lnTo>
                <a:lnTo>
                  <a:pt x="84023" y="50622"/>
                </a:lnTo>
                <a:lnTo>
                  <a:pt x="84023" y="120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>
            <a:spLocks noGrp="1"/>
          </p:cNvSpPr>
          <p:nvPr>
            <p:ph type="ftr" sz="quarter" idx="5"/>
          </p:nvPr>
        </p:nvSpPr>
        <p:spPr>
          <a:xfrm>
            <a:off x="10732223" y="6227287"/>
            <a:ext cx="1256665" cy="22506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55"/>
              </a:spcBef>
            </a:pPr>
            <a:r>
              <a:rPr lang="en-US" spc="-35" dirty="0"/>
              <a:t>MIDO.SU</a:t>
            </a:r>
            <a:endParaRPr spc="-3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9930" y="6061138"/>
            <a:ext cx="8151495" cy="795020"/>
          </a:xfrm>
          <a:custGeom>
            <a:avLst/>
            <a:gdLst/>
            <a:ahLst/>
            <a:cxnLst/>
            <a:rect l="l" t="t" r="r" b="b"/>
            <a:pathLst>
              <a:path w="8151495" h="795020">
                <a:moveTo>
                  <a:pt x="0" y="794740"/>
                </a:moveTo>
                <a:lnTo>
                  <a:pt x="8151253" y="794740"/>
                </a:lnTo>
                <a:lnTo>
                  <a:pt x="8151253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61151"/>
            <a:ext cx="877569" cy="796925"/>
          </a:xfrm>
          <a:custGeom>
            <a:avLst/>
            <a:gdLst/>
            <a:ahLst/>
            <a:cxnLst/>
            <a:rect l="l" t="t" r="r" b="b"/>
            <a:pathLst>
              <a:path w="877569" h="796925">
                <a:moveTo>
                  <a:pt x="0" y="796848"/>
                </a:moveTo>
                <a:lnTo>
                  <a:pt x="877468" y="796848"/>
                </a:lnTo>
                <a:lnTo>
                  <a:pt x="877468" y="0"/>
                </a:lnTo>
                <a:lnTo>
                  <a:pt x="0" y="0"/>
                </a:lnTo>
                <a:lnTo>
                  <a:pt x="0" y="796848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7404" y="6061138"/>
            <a:ext cx="3093085" cy="795020"/>
          </a:xfrm>
          <a:custGeom>
            <a:avLst/>
            <a:gdLst/>
            <a:ahLst/>
            <a:cxnLst/>
            <a:rect l="l" t="t" r="r" b="b"/>
            <a:pathLst>
              <a:path w="3093085" h="795020">
                <a:moveTo>
                  <a:pt x="0" y="794740"/>
                </a:moveTo>
                <a:lnTo>
                  <a:pt x="3092551" y="794740"/>
                </a:lnTo>
                <a:lnTo>
                  <a:pt x="3092551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DB3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3605" y="6274746"/>
            <a:ext cx="64135" cy="82550"/>
          </a:xfrm>
          <a:custGeom>
            <a:avLst/>
            <a:gdLst/>
            <a:ahLst/>
            <a:cxnLst/>
            <a:rect l="l" t="t" r="r" b="b"/>
            <a:pathLst>
              <a:path w="64134" h="82550">
                <a:moveTo>
                  <a:pt x="63601" y="49060"/>
                </a:moveTo>
                <a:lnTo>
                  <a:pt x="49745" y="49060"/>
                </a:lnTo>
                <a:lnTo>
                  <a:pt x="49745" y="82410"/>
                </a:lnTo>
                <a:lnTo>
                  <a:pt x="63601" y="82410"/>
                </a:lnTo>
                <a:lnTo>
                  <a:pt x="63601" y="49060"/>
                </a:lnTo>
                <a:close/>
              </a:path>
              <a:path w="64134" h="82550">
                <a:moveTo>
                  <a:pt x="13843" y="0"/>
                </a:moveTo>
                <a:lnTo>
                  <a:pt x="0" y="0"/>
                </a:lnTo>
                <a:lnTo>
                  <a:pt x="0" y="24930"/>
                </a:lnTo>
                <a:lnTo>
                  <a:pt x="613" y="34478"/>
                </a:lnTo>
                <a:lnTo>
                  <a:pt x="4137" y="42878"/>
                </a:lnTo>
                <a:lnTo>
                  <a:pt x="13094" y="48854"/>
                </a:lnTo>
                <a:lnTo>
                  <a:pt x="30010" y="51130"/>
                </a:lnTo>
                <a:lnTo>
                  <a:pt x="36131" y="51130"/>
                </a:lnTo>
                <a:lnTo>
                  <a:pt x="43865" y="50444"/>
                </a:lnTo>
                <a:lnTo>
                  <a:pt x="49745" y="49060"/>
                </a:lnTo>
                <a:lnTo>
                  <a:pt x="63601" y="49060"/>
                </a:lnTo>
                <a:lnTo>
                  <a:pt x="63601" y="38557"/>
                </a:lnTo>
                <a:lnTo>
                  <a:pt x="13843" y="38557"/>
                </a:lnTo>
                <a:lnTo>
                  <a:pt x="13843" y="0"/>
                </a:lnTo>
                <a:close/>
              </a:path>
              <a:path w="64134" h="82550">
                <a:moveTo>
                  <a:pt x="63601" y="0"/>
                </a:moveTo>
                <a:lnTo>
                  <a:pt x="49745" y="0"/>
                </a:lnTo>
                <a:lnTo>
                  <a:pt x="49745" y="36474"/>
                </a:lnTo>
                <a:lnTo>
                  <a:pt x="44665" y="37744"/>
                </a:lnTo>
                <a:lnTo>
                  <a:pt x="38658" y="38557"/>
                </a:lnTo>
                <a:lnTo>
                  <a:pt x="63601" y="38557"/>
                </a:lnTo>
                <a:lnTo>
                  <a:pt x="63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7183" y="6274744"/>
            <a:ext cx="60960" cy="82550"/>
          </a:xfrm>
          <a:custGeom>
            <a:avLst/>
            <a:gdLst/>
            <a:ahLst/>
            <a:cxnLst/>
            <a:rect l="l" t="t" r="r" b="b"/>
            <a:pathLst>
              <a:path w="60959" h="82550">
                <a:moveTo>
                  <a:pt x="59220" y="0"/>
                </a:moveTo>
                <a:lnTo>
                  <a:pt x="0" y="0"/>
                </a:lnTo>
                <a:lnTo>
                  <a:pt x="0" y="82423"/>
                </a:lnTo>
                <a:lnTo>
                  <a:pt x="60718" y="82423"/>
                </a:lnTo>
                <a:lnTo>
                  <a:pt x="60718" y="69837"/>
                </a:lnTo>
                <a:lnTo>
                  <a:pt x="13855" y="69837"/>
                </a:lnTo>
                <a:lnTo>
                  <a:pt x="13855" y="46164"/>
                </a:lnTo>
                <a:lnTo>
                  <a:pt x="49758" y="46164"/>
                </a:lnTo>
                <a:lnTo>
                  <a:pt x="49758" y="33820"/>
                </a:lnTo>
                <a:lnTo>
                  <a:pt x="13855" y="33820"/>
                </a:lnTo>
                <a:lnTo>
                  <a:pt x="13855" y="12585"/>
                </a:lnTo>
                <a:lnTo>
                  <a:pt x="59220" y="12585"/>
                </a:lnTo>
                <a:lnTo>
                  <a:pt x="59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5172" y="6274746"/>
            <a:ext cx="74295" cy="82550"/>
          </a:xfrm>
          <a:custGeom>
            <a:avLst/>
            <a:gdLst/>
            <a:ahLst/>
            <a:cxnLst/>
            <a:rect l="l" t="t" r="r" b="b"/>
            <a:pathLst>
              <a:path w="74294" h="82550">
                <a:moveTo>
                  <a:pt x="73888" y="0"/>
                </a:moveTo>
                <a:lnTo>
                  <a:pt x="16738" y="0"/>
                </a:lnTo>
                <a:lnTo>
                  <a:pt x="16670" y="33820"/>
                </a:lnTo>
                <a:lnTo>
                  <a:pt x="15931" y="51366"/>
                </a:lnTo>
                <a:lnTo>
                  <a:pt x="13403" y="62450"/>
                </a:lnTo>
                <a:lnTo>
                  <a:pt x="8996" y="67559"/>
                </a:lnTo>
                <a:lnTo>
                  <a:pt x="2552" y="68795"/>
                </a:lnTo>
                <a:lnTo>
                  <a:pt x="0" y="68795"/>
                </a:lnTo>
                <a:lnTo>
                  <a:pt x="0" y="82423"/>
                </a:lnTo>
                <a:lnTo>
                  <a:pt x="2666" y="82423"/>
                </a:lnTo>
                <a:lnTo>
                  <a:pt x="14774" y="80461"/>
                </a:lnTo>
                <a:lnTo>
                  <a:pt x="23183" y="73142"/>
                </a:lnTo>
                <a:lnTo>
                  <a:pt x="28088" y="58312"/>
                </a:lnTo>
                <a:lnTo>
                  <a:pt x="29679" y="33820"/>
                </a:lnTo>
                <a:lnTo>
                  <a:pt x="29679" y="12573"/>
                </a:lnTo>
                <a:lnTo>
                  <a:pt x="73888" y="12573"/>
                </a:lnTo>
                <a:lnTo>
                  <a:pt x="73888" y="0"/>
                </a:lnTo>
                <a:close/>
              </a:path>
              <a:path w="74294" h="82550">
                <a:moveTo>
                  <a:pt x="73888" y="12573"/>
                </a:moveTo>
                <a:lnTo>
                  <a:pt x="60032" y="12573"/>
                </a:lnTo>
                <a:lnTo>
                  <a:pt x="60032" y="82423"/>
                </a:lnTo>
                <a:lnTo>
                  <a:pt x="73888" y="82423"/>
                </a:lnTo>
                <a:lnTo>
                  <a:pt x="73888" y="12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5694" y="6274739"/>
            <a:ext cx="66040" cy="82550"/>
          </a:xfrm>
          <a:custGeom>
            <a:avLst/>
            <a:gdLst/>
            <a:ahLst/>
            <a:cxnLst/>
            <a:rect l="l" t="t" r="r" b="b"/>
            <a:pathLst>
              <a:path w="66040" h="82550">
                <a:moveTo>
                  <a:pt x="66014" y="0"/>
                </a:moveTo>
                <a:lnTo>
                  <a:pt x="28397" y="0"/>
                </a:lnTo>
                <a:lnTo>
                  <a:pt x="16464" y="1686"/>
                </a:lnTo>
                <a:lnTo>
                  <a:pt x="7659" y="6564"/>
                </a:lnTo>
                <a:lnTo>
                  <a:pt x="2209" y="14364"/>
                </a:lnTo>
                <a:lnTo>
                  <a:pt x="342" y="24815"/>
                </a:lnTo>
                <a:lnTo>
                  <a:pt x="342" y="34975"/>
                </a:lnTo>
                <a:lnTo>
                  <a:pt x="4724" y="42367"/>
                </a:lnTo>
                <a:lnTo>
                  <a:pt x="12687" y="46405"/>
                </a:lnTo>
                <a:lnTo>
                  <a:pt x="0" y="82422"/>
                </a:lnTo>
                <a:lnTo>
                  <a:pt x="14071" y="82422"/>
                </a:lnTo>
                <a:lnTo>
                  <a:pt x="25742" y="49415"/>
                </a:lnTo>
                <a:lnTo>
                  <a:pt x="66014" y="49415"/>
                </a:lnTo>
                <a:lnTo>
                  <a:pt x="66014" y="37642"/>
                </a:lnTo>
                <a:lnTo>
                  <a:pt x="18694" y="37642"/>
                </a:lnTo>
                <a:lnTo>
                  <a:pt x="14414" y="32791"/>
                </a:lnTo>
                <a:lnTo>
                  <a:pt x="14414" y="16738"/>
                </a:lnTo>
                <a:lnTo>
                  <a:pt x="18694" y="12242"/>
                </a:lnTo>
                <a:lnTo>
                  <a:pt x="66014" y="12242"/>
                </a:lnTo>
                <a:lnTo>
                  <a:pt x="66014" y="0"/>
                </a:lnTo>
                <a:close/>
              </a:path>
              <a:path w="66040" h="82550">
                <a:moveTo>
                  <a:pt x="66014" y="49644"/>
                </a:moveTo>
                <a:lnTo>
                  <a:pt x="52171" y="49644"/>
                </a:lnTo>
                <a:lnTo>
                  <a:pt x="52171" y="82422"/>
                </a:lnTo>
                <a:lnTo>
                  <a:pt x="66014" y="82422"/>
                </a:lnTo>
                <a:lnTo>
                  <a:pt x="66014" y="49644"/>
                </a:lnTo>
                <a:close/>
              </a:path>
              <a:path w="66040" h="82550">
                <a:moveTo>
                  <a:pt x="66014" y="49415"/>
                </a:moveTo>
                <a:lnTo>
                  <a:pt x="25742" y="49415"/>
                </a:lnTo>
                <a:lnTo>
                  <a:pt x="28168" y="49758"/>
                </a:lnTo>
                <a:lnTo>
                  <a:pt x="66014" y="49644"/>
                </a:lnTo>
                <a:lnTo>
                  <a:pt x="66014" y="49415"/>
                </a:lnTo>
                <a:close/>
              </a:path>
              <a:path w="66040" h="82550">
                <a:moveTo>
                  <a:pt x="66014" y="12242"/>
                </a:moveTo>
                <a:lnTo>
                  <a:pt x="52171" y="12242"/>
                </a:lnTo>
                <a:lnTo>
                  <a:pt x="52171" y="37642"/>
                </a:lnTo>
                <a:lnTo>
                  <a:pt x="66014" y="37642"/>
                </a:lnTo>
                <a:lnTo>
                  <a:pt x="66014" y="122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1699" y="6274747"/>
            <a:ext cx="65405" cy="82550"/>
          </a:xfrm>
          <a:custGeom>
            <a:avLst/>
            <a:gdLst/>
            <a:ahLst/>
            <a:cxnLst/>
            <a:rect l="l" t="t" r="r" b="b"/>
            <a:pathLst>
              <a:path w="65405" h="82550">
                <a:moveTo>
                  <a:pt x="58394" y="0"/>
                </a:moveTo>
                <a:lnTo>
                  <a:pt x="0" y="0"/>
                </a:lnTo>
                <a:lnTo>
                  <a:pt x="0" y="82422"/>
                </a:lnTo>
                <a:lnTo>
                  <a:pt x="37045" y="82422"/>
                </a:lnTo>
                <a:lnTo>
                  <a:pt x="49044" y="80715"/>
                </a:lnTo>
                <a:lnTo>
                  <a:pt x="57883" y="75780"/>
                </a:lnTo>
                <a:lnTo>
                  <a:pt x="61766" y="70180"/>
                </a:lnTo>
                <a:lnTo>
                  <a:pt x="13842" y="70180"/>
                </a:lnTo>
                <a:lnTo>
                  <a:pt x="13842" y="43980"/>
                </a:lnTo>
                <a:lnTo>
                  <a:pt x="61348" y="43980"/>
                </a:lnTo>
                <a:lnTo>
                  <a:pt x="57883" y="39008"/>
                </a:lnTo>
                <a:lnTo>
                  <a:pt x="49044" y="34112"/>
                </a:lnTo>
                <a:lnTo>
                  <a:pt x="37045" y="32423"/>
                </a:lnTo>
                <a:lnTo>
                  <a:pt x="13842" y="32423"/>
                </a:lnTo>
                <a:lnTo>
                  <a:pt x="13842" y="12572"/>
                </a:lnTo>
                <a:lnTo>
                  <a:pt x="58394" y="12572"/>
                </a:lnTo>
                <a:lnTo>
                  <a:pt x="58394" y="0"/>
                </a:lnTo>
                <a:close/>
              </a:path>
              <a:path w="65405" h="82550">
                <a:moveTo>
                  <a:pt x="61348" y="43980"/>
                </a:moveTo>
                <a:lnTo>
                  <a:pt x="46748" y="43980"/>
                </a:lnTo>
                <a:lnTo>
                  <a:pt x="51244" y="48818"/>
                </a:lnTo>
                <a:lnTo>
                  <a:pt x="51244" y="65328"/>
                </a:lnTo>
                <a:lnTo>
                  <a:pt x="46977" y="70180"/>
                </a:lnTo>
                <a:lnTo>
                  <a:pt x="61766" y="70180"/>
                </a:lnTo>
                <a:lnTo>
                  <a:pt x="63345" y="67903"/>
                </a:lnTo>
                <a:lnTo>
                  <a:pt x="65214" y="57365"/>
                </a:lnTo>
                <a:lnTo>
                  <a:pt x="63345" y="46846"/>
                </a:lnTo>
                <a:lnTo>
                  <a:pt x="61348" y="4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2737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57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297" y="64173"/>
                </a:lnTo>
                <a:lnTo>
                  <a:pt x="13157" y="64173"/>
                </a:lnTo>
                <a:lnTo>
                  <a:pt x="13157" y="0"/>
                </a:lnTo>
                <a:close/>
              </a:path>
              <a:path w="69850" h="82550">
                <a:moveTo>
                  <a:pt x="69596" y="18237"/>
                </a:moveTo>
                <a:lnTo>
                  <a:pt x="56438" y="18237"/>
                </a:lnTo>
                <a:lnTo>
                  <a:pt x="56438" y="82410"/>
                </a:lnTo>
                <a:lnTo>
                  <a:pt x="69596" y="82410"/>
                </a:lnTo>
                <a:lnTo>
                  <a:pt x="69596" y="18237"/>
                </a:lnTo>
                <a:close/>
              </a:path>
              <a:path w="69850" h="82550">
                <a:moveTo>
                  <a:pt x="69596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297" y="64173"/>
                </a:lnTo>
                <a:lnTo>
                  <a:pt x="53670" y="18237"/>
                </a:lnTo>
                <a:lnTo>
                  <a:pt x="69596" y="18237"/>
                </a:lnTo>
                <a:lnTo>
                  <a:pt x="6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72323" y="6274746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405"/>
                </a:lnTo>
                <a:lnTo>
                  <a:pt x="68910" y="46405"/>
                </a:lnTo>
                <a:lnTo>
                  <a:pt x="68910" y="33477"/>
                </a:lnTo>
                <a:lnTo>
                  <a:pt x="13843" y="33477"/>
                </a:lnTo>
                <a:lnTo>
                  <a:pt x="13843" y="0"/>
                </a:lnTo>
                <a:close/>
              </a:path>
              <a:path w="69214" h="82550">
                <a:moveTo>
                  <a:pt x="68910" y="46405"/>
                </a:moveTo>
                <a:lnTo>
                  <a:pt x="55054" y="46405"/>
                </a:lnTo>
                <a:lnTo>
                  <a:pt x="55054" y="82410"/>
                </a:lnTo>
                <a:lnTo>
                  <a:pt x="68910" y="82410"/>
                </a:lnTo>
                <a:lnTo>
                  <a:pt x="68910" y="46405"/>
                </a:lnTo>
                <a:close/>
              </a:path>
              <a:path w="69214" h="82550">
                <a:moveTo>
                  <a:pt x="68910" y="0"/>
                </a:moveTo>
                <a:lnTo>
                  <a:pt x="55054" y="0"/>
                </a:lnTo>
                <a:lnTo>
                  <a:pt x="55054" y="33477"/>
                </a:lnTo>
                <a:lnTo>
                  <a:pt x="68910" y="33477"/>
                </a:lnTo>
                <a:lnTo>
                  <a:pt x="689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7172" y="6273239"/>
            <a:ext cx="72390" cy="85725"/>
          </a:xfrm>
          <a:custGeom>
            <a:avLst/>
            <a:gdLst/>
            <a:ahLst/>
            <a:cxnLst/>
            <a:rect l="l" t="t" r="r" b="b"/>
            <a:pathLst>
              <a:path w="72389" h="85725">
                <a:moveTo>
                  <a:pt x="38900" y="0"/>
                </a:moveTo>
                <a:lnTo>
                  <a:pt x="22352" y="3185"/>
                </a:lnTo>
                <a:lnTo>
                  <a:pt x="10144" y="12053"/>
                </a:lnTo>
                <a:lnTo>
                  <a:pt x="2588" y="25572"/>
                </a:lnTo>
                <a:lnTo>
                  <a:pt x="0" y="42710"/>
                </a:lnTo>
                <a:lnTo>
                  <a:pt x="2570" y="59860"/>
                </a:lnTo>
                <a:lnTo>
                  <a:pt x="10086" y="73382"/>
                </a:lnTo>
                <a:lnTo>
                  <a:pt x="22256" y="82248"/>
                </a:lnTo>
                <a:lnTo>
                  <a:pt x="38785" y="85432"/>
                </a:lnTo>
                <a:lnTo>
                  <a:pt x="51531" y="83492"/>
                </a:lnTo>
                <a:lnTo>
                  <a:pt x="61553" y="78055"/>
                </a:lnTo>
                <a:lnTo>
                  <a:pt x="65937" y="72847"/>
                </a:lnTo>
                <a:lnTo>
                  <a:pt x="38785" y="72847"/>
                </a:lnTo>
                <a:lnTo>
                  <a:pt x="27768" y="70427"/>
                </a:lnTo>
                <a:lnTo>
                  <a:pt x="20072" y="63884"/>
                </a:lnTo>
                <a:lnTo>
                  <a:pt x="15557" y="54287"/>
                </a:lnTo>
                <a:lnTo>
                  <a:pt x="14084" y="42710"/>
                </a:lnTo>
                <a:lnTo>
                  <a:pt x="15573" y="31139"/>
                </a:lnTo>
                <a:lnTo>
                  <a:pt x="20124" y="21547"/>
                </a:lnTo>
                <a:lnTo>
                  <a:pt x="27859" y="15004"/>
                </a:lnTo>
                <a:lnTo>
                  <a:pt x="38900" y="12585"/>
                </a:lnTo>
                <a:lnTo>
                  <a:pt x="65953" y="12585"/>
                </a:lnTo>
                <a:lnTo>
                  <a:pt x="60631" y="6683"/>
                </a:lnTo>
                <a:lnTo>
                  <a:pt x="50968" y="1745"/>
                </a:lnTo>
                <a:lnTo>
                  <a:pt x="38900" y="0"/>
                </a:lnTo>
                <a:close/>
              </a:path>
              <a:path w="72389" h="85725">
                <a:moveTo>
                  <a:pt x="72377" y="58991"/>
                </a:moveTo>
                <a:lnTo>
                  <a:pt x="57835" y="58991"/>
                </a:lnTo>
                <a:lnTo>
                  <a:pt x="55638" y="67767"/>
                </a:lnTo>
                <a:lnTo>
                  <a:pt x="48933" y="72847"/>
                </a:lnTo>
                <a:lnTo>
                  <a:pt x="65937" y="72847"/>
                </a:lnTo>
                <a:lnTo>
                  <a:pt x="68589" y="69697"/>
                </a:lnTo>
                <a:lnTo>
                  <a:pt x="72377" y="58991"/>
                </a:lnTo>
                <a:close/>
              </a:path>
              <a:path w="72389" h="85725">
                <a:moveTo>
                  <a:pt x="65953" y="12585"/>
                </a:moveTo>
                <a:lnTo>
                  <a:pt x="48590" y="12585"/>
                </a:lnTo>
                <a:lnTo>
                  <a:pt x="54254" y="16510"/>
                </a:lnTo>
                <a:lnTo>
                  <a:pt x="56908" y="24358"/>
                </a:lnTo>
                <a:lnTo>
                  <a:pt x="71437" y="24358"/>
                </a:lnTo>
                <a:lnTo>
                  <a:pt x="67562" y="14369"/>
                </a:lnTo>
                <a:lnTo>
                  <a:pt x="65953" y="12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5259" y="6274746"/>
            <a:ext cx="67310" cy="82550"/>
          </a:xfrm>
          <a:custGeom>
            <a:avLst/>
            <a:gdLst/>
            <a:ahLst/>
            <a:cxnLst/>
            <a:rect l="l" t="t" r="r" b="b"/>
            <a:pathLst>
              <a:path w="67310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291"/>
                </a:lnTo>
                <a:lnTo>
                  <a:pt x="50649" y="46291"/>
                </a:lnTo>
                <a:lnTo>
                  <a:pt x="47777" y="40055"/>
                </a:lnTo>
                <a:lnTo>
                  <a:pt x="50704" y="33705"/>
                </a:lnTo>
                <a:lnTo>
                  <a:pt x="13843" y="33705"/>
                </a:lnTo>
                <a:lnTo>
                  <a:pt x="13843" y="0"/>
                </a:lnTo>
                <a:close/>
              </a:path>
              <a:path w="67310" h="82550">
                <a:moveTo>
                  <a:pt x="50649" y="46291"/>
                </a:moveTo>
                <a:lnTo>
                  <a:pt x="36131" y="46291"/>
                </a:lnTo>
                <a:lnTo>
                  <a:pt x="52971" y="82410"/>
                </a:lnTo>
                <a:lnTo>
                  <a:pt x="67284" y="82410"/>
                </a:lnTo>
                <a:lnTo>
                  <a:pt x="50649" y="46291"/>
                </a:lnTo>
                <a:close/>
              </a:path>
              <a:path w="67310" h="82550">
                <a:moveTo>
                  <a:pt x="66243" y="0"/>
                </a:moveTo>
                <a:lnTo>
                  <a:pt x="51930" y="0"/>
                </a:lnTo>
                <a:lnTo>
                  <a:pt x="36131" y="33705"/>
                </a:lnTo>
                <a:lnTo>
                  <a:pt x="50704" y="33705"/>
                </a:lnTo>
                <a:lnTo>
                  <a:pt x="6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5942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69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301" y="64173"/>
                </a:lnTo>
                <a:lnTo>
                  <a:pt x="13169" y="64173"/>
                </a:lnTo>
                <a:lnTo>
                  <a:pt x="13169" y="0"/>
                </a:lnTo>
                <a:close/>
              </a:path>
              <a:path w="69850" h="82550">
                <a:moveTo>
                  <a:pt x="69608" y="18237"/>
                </a:moveTo>
                <a:lnTo>
                  <a:pt x="56451" y="18237"/>
                </a:lnTo>
                <a:lnTo>
                  <a:pt x="56451" y="82410"/>
                </a:lnTo>
                <a:lnTo>
                  <a:pt x="69608" y="82410"/>
                </a:lnTo>
                <a:lnTo>
                  <a:pt x="69608" y="18237"/>
                </a:lnTo>
                <a:close/>
              </a:path>
              <a:path w="69850" h="82550">
                <a:moveTo>
                  <a:pt x="69608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301" y="64173"/>
                </a:lnTo>
                <a:lnTo>
                  <a:pt x="53682" y="18237"/>
                </a:lnTo>
                <a:lnTo>
                  <a:pt x="69608" y="18237"/>
                </a:lnTo>
                <a:lnTo>
                  <a:pt x="69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15528" y="6252810"/>
            <a:ext cx="69850" cy="104775"/>
          </a:xfrm>
          <a:custGeom>
            <a:avLst/>
            <a:gdLst/>
            <a:ahLst/>
            <a:cxnLst/>
            <a:rect l="l" t="t" r="r" b="b"/>
            <a:pathLst>
              <a:path w="69850" h="104775">
                <a:moveTo>
                  <a:pt x="24472" y="0"/>
                </a:moveTo>
                <a:lnTo>
                  <a:pt x="13855" y="0"/>
                </a:lnTo>
                <a:lnTo>
                  <a:pt x="15655" y="7503"/>
                </a:lnTo>
                <a:lnTo>
                  <a:pt x="19967" y="13090"/>
                </a:lnTo>
                <a:lnTo>
                  <a:pt x="26446" y="16577"/>
                </a:lnTo>
                <a:lnTo>
                  <a:pt x="34747" y="17779"/>
                </a:lnTo>
                <a:lnTo>
                  <a:pt x="43156" y="16577"/>
                </a:lnTo>
                <a:lnTo>
                  <a:pt x="49664" y="13090"/>
                </a:lnTo>
                <a:lnTo>
                  <a:pt x="53084" y="8648"/>
                </a:lnTo>
                <a:lnTo>
                  <a:pt x="28625" y="8648"/>
                </a:lnTo>
                <a:lnTo>
                  <a:pt x="24815" y="5079"/>
                </a:lnTo>
                <a:lnTo>
                  <a:pt x="24472" y="0"/>
                </a:lnTo>
                <a:close/>
              </a:path>
              <a:path w="69850" h="104775">
                <a:moveTo>
                  <a:pt x="55752" y="0"/>
                </a:moveTo>
                <a:lnTo>
                  <a:pt x="45250" y="0"/>
                </a:lnTo>
                <a:lnTo>
                  <a:pt x="44792" y="5194"/>
                </a:lnTo>
                <a:lnTo>
                  <a:pt x="40855" y="8648"/>
                </a:lnTo>
                <a:lnTo>
                  <a:pt x="53084" y="8648"/>
                </a:lnTo>
                <a:lnTo>
                  <a:pt x="53965" y="7503"/>
                </a:lnTo>
                <a:lnTo>
                  <a:pt x="55752" y="0"/>
                </a:lnTo>
                <a:close/>
              </a:path>
              <a:path w="69850" h="104775">
                <a:moveTo>
                  <a:pt x="13169" y="21932"/>
                </a:moveTo>
                <a:lnTo>
                  <a:pt x="0" y="21932"/>
                </a:lnTo>
                <a:lnTo>
                  <a:pt x="0" y="104343"/>
                </a:lnTo>
                <a:lnTo>
                  <a:pt x="19621" y="104343"/>
                </a:lnTo>
                <a:lnTo>
                  <a:pt x="29290" y="86118"/>
                </a:lnTo>
                <a:lnTo>
                  <a:pt x="13169" y="86118"/>
                </a:lnTo>
                <a:lnTo>
                  <a:pt x="13169" y="21932"/>
                </a:lnTo>
                <a:close/>
              </a:path>
              <a:path w="69850" h="104775">
                <a:moveTo>
                  <a:pt x="69608" y="40170"/>
                </a:moveTo>
                <a:lnTo>
                  <a:pt x="56438" y="40170"/>
                </a:lnTo>
                <a:lnTo>
                  <a:pt x="56438" y="104343"/>
                </a:lnTo>
                <a:lnTo>
                  <a:pt x="69608" y="104343"/>
                </a:lnTo>
                <a:lnTo>
                  <a:pt x="69608" y="40170"/>
                </a:lnTo>
                <a:close/>
              </a:path>
              <a:path w="69850" h="104775">
                <a:moveTo>
                  <a:pt x="69608" y="21932"/>
                </a:moveTo>
                <a:lnTo>
                  <a:pt x="49987" y="21932"/>
                </a:lnTo>
                <a:lnTo>
                  <a:pt x="15938" y="86118"/>
                </a:lnTo>
                <a:lnTo>
                  <a:pt x="29290" y="86118"/>
                </a:lnTo>
                <a:lnTo>
                  <a:pt x="53670" y="40170"/>
                </a:lnTo>
                <a:lnTo>
                  <a:pt x="69608" y="40170"/>
                </a:lnTo>
                <a:lnTo>
                  <a:pt x="69608" y="21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8983" y="6405599"/>
            <a:ext cx="1251979" cy="25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6511" y="6274756"/>
            <a:ext cx="123189" cy="299720"/>
          </a:xfrm>
          <a:custGeom>
            <a:avLst/>
            <a:gdLst/>
            <a:ahLst/>
            <a:cxnLst/>
            <a:rect l="l" t="t" r="r" b="b"/>
            <a:pathLst>
              <a:path w="123190" h="299720">
                <a:moveTo>
                  <a:pt x="122961" y="0"/>
                </a:moveTo>
                <a:lnTo>
                  <a:pt x="36842" y="0"/>
                </a:lnTo>
                <a:lnTo>
                  <a:pt x="40977" y="51383"/>
                </a:lnTo>
                <a:lnTo>
                  <a:pt x="42881" y="100866"/>
                </a:lnTo>
                <a:lnTo>
                  <a:pt x="41144" y="148743"/>
                </a:lnTo>
                <a:lnTo>
                  <a:pt x="34360" y="195310"/>
                </a:lnTo>
                <a:lnTo>
                  <a:pt x="21118" y="240859"/>
                </a:lnTo>
                <a:lnTo>
                  <a:pt x="0" y="285686"/>
                </a:lnTo>
                <a:lnTo>
                  <a:pt x="3962" y="290080"/>
                </a:lnTo>
                <a:lnTo>
                  <a:pt x="7658" y="294703"/>
                </a:lnTo>
                <a:lnTo>
                  <a:pt x="11061" y="299554"/>
                </a:lnTo>
                <a:lnTo>
                  <a:pt x="43728" y="265231"/>
                </a:lnTo>
                <a:lnTo>
                  <a:pt x="70007" y="227059"/>
                </a:lnTo>
                <a:lnTo>
                  <a:pt x="90394" y="185654"/>
                </a:lnTo>
                <a:lnTo>
                  <a:pt x="105387" y="141631"/>
                </a:lnTo>
                <a:lnTo>
                  <a:pt x="115481" y="95604"/>
                </a:lnTo>
                <a:lnTo>
                  <a:pt x="121174" y="48188"/>
                </a:lnTo>
                <a:lnTo>
                  <a:pt x="122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963" y="6274760"/>
            <a:ext cx="98425" cy="275590"/>
          </a:xfrm>
          <a:custGeom>
            <a:avLst/>
            <a:gdLst/>
            <a:ahLst/>
            <a:cxnLst/>
            <a:rect l="l" t="t" r="r" b="b"/>
            <a:pathLst>
              <a:path w="98425" h="275590">
                <a:moveTo>
                  <a:pt x="84683" y="0"/>
                </a:moveTo>
                <a:lnTo>
                  <a:pt x="0" y="0"/>
                </a:lnTo>
                <a:lnTo>
                  <a:pt x="15436" y="45571"/>
                </a:lnTo>
                <a:lnTo>
                  <a:pt x="31457" y="88130"/>
                </a:lnTo>
                <a:lnTo>
                  <a:pt x="45700" y="129427"/>
                </a:lnTo>
                <a:lnTo>
                  <a:pt x="55803" y="171216"/>
                </a:lnTo>
                <a:lnTo>
                  <a:pt x="59404" y="215251"/>
                </a:lnTo>
                <a:lnTo>
                  <a:pt x="54140" y="263283"/>
                </a:lnTo>
                <a:lnTo>
                  <a:pt x="53695" y="265252"/>
                </a:lnTo>
                <a:lnTo>
                  <a:pt x="58115" y="268414"/>
                </a:lnTo>
                <a:lnTo>
                  <a:pt x="62344" y="271830"/>
                </a:lnTo>
                <a:lnTo>
                  <a:pt x="66357" y="275462"/>
                </a:lnTo>
                <a:lnTo>
                  <a:pt x="86092" y="231392"/>
                </a:lnTo>
                <a:lnTo>
                  <a:pt x="95907" y="187734"/>
                </a:lnTo>
                <a:lnTo>
                  <a:pt x="98237" y="143627"/>
                </a:lnTo>
                <a:lnTo>
                  <a:pt x="95519" y="98210"/>
                </a:lnTo>
                <a:lnTo>
                  <a:pt x="90189" y="50621"/>
                </a:lnTo>
                <a:lnTo>
                  <a:pt x="84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5113" y="6274756"/>
            <a:ext cx="157480" cy="257175"/>
          </a:xfrm>
          <a:custGeom>
            <a:avLst/>
            <a:gdLst/>
            <a:ahLst/>
            <a:cxnLst/>
            <a:rect l="l" t="t" r="r" b="b"/>
            <a:pathLst>
              <a:path w="157479" h="257175">
                <a:moveTo>
                  <a:pt x="84708" y="0"/>
                </a:moveTo>
                <a:lnTo>
                  <a:pt x="0" y="0"/>
                </a:lnTo>
                <a:lnTo>
                  <a:pt x="25520" y="30509"/>
                </a:lnTo>
                <a:lnTo>
                  <a:pt x="54046" y="65475"/>
                </a:lnTo>
                <a:lnTo>
                  <a:pt x="82257" y="104713"/>
                </a:lnTo>
                <a:lnTo>
                  <a:pt x="106832" y="148036"/>
                </a:lnTo>
                <a:lnTo>
                  <a:pt x="124449" y="195261"/>
                </a:lnTo>
                <a:lnTo>
                  <a:pt x="131787" y="246202"/>
                </a:lnTo>
                <a:lnTo>
                  <a:pt x="139865" y="249008"/>
                </a:lnTo>
                <a:lnTo>
                  <a:pt x="147599" y="252488"/>
                </a:lnTo>
                <a:lnTo>
                  <a:pt x="154952" y="256603"/>
                </a:lnTo>
                <a:lnTo>
                  <a:pt x="157255" y="206091"/>
                </a:lnTo>
                <a:lnTo>
                  <a:pt x="150177" y="158648"/>
                </a:lnTo>
                <a:lnTo>
                  <a:pt x="136551" y="114295"/>
                </a:lnTo>
                <a:lnTo>
                  <a:pt x="119210" y="73054"/>
                </a:lnTo>
                <a:lnTo>
                  <a:pt x="100985" y="34948"/>
                </a:lnTo>
                <a:lnTo>
                  <a:pt x="84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515" y="6274756"/>
            <a:ext cx="209550" cy="334645"/>
          </a:xfrm>
          <a:custGeom>
            <a:avLst/>
            <a:gdLst/>
            <a:ahLst/>
            <a:cxnLst/>
            <a:rect l="l" t="t" r="r" b="b"/>
            <a:pathLst>
              <a:path w="209550" h="334645">
                <a:moveTo>
                  <a:pt x="209207" y="0"/>
                </a:moveTo>
                <a:lnTo>
                  <a:pt x="132664" y="0"/>
                </a:lnTo>
                <a:lnTo>
                  <a:pt x="129726" y="48892"/>
                </a:lnTo>
                <a:lnTo>
                  <a:pt x="121065" y="98121"/>
                </a:lnTo>
                <a:lnTo>
                  <a:pt x="106913" y="146629"/>
                </a:lnTo>
                <a:lnTo>
                  <a:pt x="87500" y="193355"/>
                </a:lnTo>
                <a:lnTo>
                  <a:pt x="63056" y="237241"/>
                </a:lnTo>
                <a:lnTo>
                  <a:pt x="33813" y="277227"/>
                </a:lnTo>
                <a:lnTo>
                  <a:pt x="0" y="312254"/>
                </a:lnTo>
                <a:lnTo>
                  <a:pt x="3949" y="319366"/>
                </a:lnTo>
                <a:lnTo>
                  <a:pt x="7302" y="326872"/>
                </a:lnTo>
                <a:lnTo>
                  <a:pt x="10007" y="334657"/>
                </a:lnTo>
                <a:lnTo>
                  <a:pt x="52645" y="307603"/>
                </a:lnTo>
                <a:lnTo>
                  <a:pt x="91206" y="275339"/>
                </a:lnTo>
                <a:lnTo>
                  <a:pt x="125196" y="238359"/>
                </a:lnTo>
                <a:lnTo>
                  <a:pt x="154117" y="197156"/>
                </a:lnTo>
                <a:lnTo>
                  <a:pt x="177475" y="152225"/>
                </a:lnTo>
                <a:lnTo>
                  <a:pt x="194773" y="104059"/>
                </a:lnTo>
                <a:lnTo>
                  <a:pt x="205516" y="53152"/>
                </a:lnTo>
                <a:lnTo>
                  <a:pt x="209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997" y="6370224"/>
            <a:ext cx="355600" cy="286385"/>
          </a:xfrm>
          <a:custGeom>
            <a:avLst/>
            <a:gdLst/>
            <a:ahLst/>
            <a:cxnLst/>
            <a:rect l="l" t="t" r="r" b="b"/>
            <a:pathLst>
              <a:path w="355600" h="286384">
                <a:moveTo>
                  <a:pt x="149575" y="0"/>
                </a:moveTo>
                <a:lnTo>
                  <a:pt x="94111" y="8029"/>
                </a:lnTo>
                <a:lnTo>
                  <a:pt x="47733" y="34518"/>
                </a:lnTo>
                <a:lnTo>
                  <a:pt x="14783" y="75871"/>
                </a:lnTo>
                <a:lnTo>
                  <a:pt x="83" y="128054"/>
                </a:lnTo>
                <a:lnTo>
                  <a:pt x="0" y="133934"/>
                </a:lnTo>
                <a:lnTo>
                  <a:pt x="1598" y="160580"/>
                </a:lnTo>
                <a:lnTo>
                  <a:pt x="21422" y="212495"/>
                </a:lnTo>
                <a:lnTo>
                  <a:pt x="62279" y="253460"/>
                </a:lnTo>
                <a:lnTo>
                  <a:pt x="126899" y="279538"/>
                </a:lnTo>
                <a:lnTo>
                  <a:pt x="166632" y="285219"/>
                </a:lnTo>
                <a:lnTo>
                  <a:pt x="188983" y="285851"/>
                </a:lnTo>
                <a:lnTo>
                  <a:pt x="233042" y="283403"/>
                </a:lnTo>
                <a:lnTo>
                  <a:pt x="275635" y="276240"/>
                </a:lnTo>
                <a:lnTo>
                  <a:pt x="316485" y="264634"/>
                </a:lnTo>
                <a:lnTo>
                  <a:pt x="355315" y="248856"/>
                </a:lnTo>
                <a:lnTo>
                  <a:pt x="349504" y="236258"/>
                </a:lnTo>
                <a:lnTo>
                  <a:pt x="143263" y="236258"/>
                </a:lnTo>
                <a:lnTo>
                  <a:pt x="123179" y="232909"/>
                </a:lnTo>
                <a:lnTo>
                  <a:pt x="88022" y="215982"/>
                </a:lnTo>
                <a:lnTo>
                  <a:pt x="53725" y="171461"/>
                </a:lnTo>
                <a:lnTo>
                  <a:pt x="47543" y="133934"/>
                </a:lnTo>
                <a:lnTo>
                  <a:pt x="47680" y="131940"/>
                </a:lnTo>
                <a:lnTo>
                  <a:pt x="66970" y="82067"/>
                </a:lnTo>
                <a:lnTo>
                  <a:pt x="110200" y="51792"/>
                </a:lnTo>
                <a:lnTo>
                  <a:pt x="147517" y="46443"/>
                </a:lnTo>
                <a:lnTo>
                  <a:pt x="240205" y="46443"/>
                </a:lnTo>
                <a:lnTo>
                  <a:pt x="233852" y="38188"/>
                </a:lnTo>
                <a:lnTo>
                  <a:pt x="198263" y="11974"/>
                </a:lnTo>
                <a:lnTo>
                  <a:pt x="153740" y="190"/>
                </a:lnTo>
                <a:lnTo>
                  <a:pt x="153258" y="152"/>
                </a:lnTo>
                <a:lnTo>
                  <a:pt x="149575" y="0"/>
                </a:lnTo>
                <a:close/>
              </a:path>
              <a:path w="355600" h="286384">
                <a:moveTo>
                  <a:pt x="281998" y="172872"/>
                </a:moveTo>
                <a:lnTo>
                  <a:pt x="251001" y="203146"/>
                </a:lnTo>
                <a:lnTo>
                  <a:pt x="219803" y="223739"/>
                </a:lnTo>
                <a:lnTo>
                  <a:pt x="185018" y="234744"/>
                </a:lnTo>
                <a:lnTo>
                  <a:pt x="143263" y="236258"/>
                </a:lnTo>
                <a:lnTo>
                  <a:pt x="349504" y="236258"/>
                </a:lnTo>
                <a:lnTo>
                  <a:pt x="343922" y="224155"/>
                </a:lnTo>
                <a:lnTo>
                  <a:pt x="327395" y="202763"/>
                </a:lnTo>
                <a:lnTo>
                  <a:pt x="306500" y="185421"/>
                </a:lnTo>
                <a:lnTo>
                  <a:pt x="281998" y="172872"/>
                </a:lnTo>
                <a:close/>
              </a:path>
              <a:path w="355600" h="286384">
                <a:moveTo>
                  <a:pt x="148711" y="59105"/>
                </a:moveTo>
                <a:lnTo>
                  <a:pt x="102113" y="70319"/>
                </a:lnTo>
                <a:lnTo>
                  <a:pt x="70138" y="103428"/>
                </a:lnTo>
                <a:lnTo>
                  <a:pt x="61526" y="133934"/>
                </a:lnTo>
                <a:lnTo>
                  <a:pt x="61556" y="138188"/>
                </a:lnTo>
                <a:lnTo>
                  <a:pt x="73928" y="183029"/>
                </a:lnTo>
                <a:lnTo>
                  <a:pt x="109863" y="215050"/>
                </a:lnTo>
                <a:lnTo>
                  <a:pt x="145803" y="223837"/>
                </a:lnTo>
                <a:lnTo>
                  <a:pt x="168418" y="222669"/>
                </a:lnTo>
                <a:lnTo>
                  <a:pt x="209138" y="208626"/>
                </a:lnTo>
                <a:lnTo>
                  <a:pt x="241001" y="181382"/>
                </a:lnTo>
                <a:lnTo>
                  <a:pt x="243603" y="177380"/>
                </a:lnTo>
                <a:lnTo>
                  <a:pt x="147606" y="177380"/>
                </a:lnTo>
                <a:lnTo>
                  <a:pt x="145879" y="177241"/>
                </a:lnTo>
                <a:lnTo>
                  <a:pt x="111457" y="152407"/>
                </a:lnTo>
                <a:lnTo>
                  <a:pt x="109100" y="138417"/>
                </a:lnTo>
                <a:lnTo>
                  <a:pt x="109201" y="137198"/>
                </a:lnTo>
                <a:lnTo>
                  <a:pt x="139362" y="105913"/>
                </a:lnTo>
                <a:lnTo>
                  <a:pt x="146654" y="105549"/>
                </a:lnTo>
                <a:lnTo>
                  <a:pt x="202163" y="105549"/>
                </a:lnTo>
                <a:lnTo>
                  <a:pt x="202095" y="104388"/>
                </a:lnTo>
                <a:lnTo>
                  <a:pt x="180812" y="70078"/>
                </a:lnTo>
                <a:lnTo>
                  <a:pt x="151124" y="59194"/>
                </a:lnTo>
                <a:lnTo>
                  <a:pt x="148711" y="59105"/>
                </a:lnTo>
                <a:close/>
              </a:path>
              <a:path w="355600" h="286384">
                <a:moveTo>
                  <a:pt x="240205" y="46443"/>
                </a:moveTo>
                <a:lnTo>
                  <a:pt x="147517" y="46443"/>
                </a:lnTo>
                <a:lnTo>
                  <a:pt x="150375" y="46634"/>
                </a:lnTo>
                <a:lnTo>
                  <a:pt x="164284" y="48951"/>
                </a:lnTo>
                <a:lnTo>
                  <a:pt x="198533" y="69519"/>
                </a:lnTo>
                <a:lnTo>
                  <a:pt x="215816" y="104034"/>
                </a:lnTo>
                <a:lnTo>
                  <a:pt x="216550" y="118275"/>
                </a:lnTo>
                <a:lnTo>
                  <a:pt x="216426" y="119413"/>
                </a:lnTo>
                <a:lnTo>
                  <a:pt x="194965" y="161544"/>
                </a:lnTo>
                <a:lnTo>
                  <a:pt x="147606" y="177380"/>
                </a:lnTo>
                <a:lnTo>
                  <a:pt x="243603" y="177380"/>
                </a:lnTo>
                <a:lnTo>
                  <a:pt x="252473" y="163734"/>
                </a:lnTo>
                <a:lnTo>
                  <a:pt x="260331" y="143943"/>
                </a:lnTo>
                <a:lnTo>
                  <a:pt x="264129" y="122389"/>
                </a:lnTo>
                <a:lnTo>
                  <a:pt x="264277" y="119413"/>
                </a:lnTo>
                <a:lnTo>
                  <a:pt x="262929" y="96672"/>
                </a:lnTo>
                <a:lnTo>
                  <a:pt x="257110" y="75277"/>
                </a:lnTo>
                <a:lnTo>
                  <a:pt x="247270" y="55623"/>
                </a:lnTo>
                <a:lnTo>
                  <a:pt x="240205" y="46443"/>
                </a:lnTo>
                <a:close/>
              </a:path>
              <a:path w="355600" h="286384">
                <a:moveTo>
                  <a:pt x="147640" y="164668"/>
                </a:moveTo>
                <a:lnTo>
                  <a:pt x="145282" y="164668"/>
                </a:lnTo>
                <a:lnTo>
                  <a:pt x="146666" y="164719"/>
                </a:lnTo>
                <a:lnTo>
                  <a:pt x="147640" y="164668"/>
                </a:lnTo>
                <a:close/>
              </a:path>
              <a:path w="355600" h="286384">
                <a:moveTo>
                  <a:pt x="148495" y="118224"/>
                </a:moveTo>
                <a:lnTo>
                  <a:pt x="139089" y="119413"/>
                </a:lnTo>
                <a:lnTo>
                  <a:pt x="131153" y="123869"/>
                </a:lnTo>
                <a:lnTo>
                  <a:pt x="125514" y="130897"/>
                </a:lnTo>
                <a:lnTo>
                  <a:pt x="122994" y="139801"/>
                </a:lnTo>
                <a:lnTo>
                  <a:pt x="124206" y="148971"/>
                </a:lnTo>
                <a:lnTo>
                  <a:pt x="128775" y="156708"/>
                </a:lnTo>
                <a:lnTo>
                  <a:pt x="135988" y="162211"/>
                </a:lnTo>
                <a:lnTo>
                  <a:pt x="145130" y="164680"/>
                </a:lnTo>
                <a:lnTo>
                  <a:pt x="145523" y="164706"/>
                </a:lnTo>
                <a:lnTo>
                  <a:pt x="145282" y="164668"/>
                </a:lnTo>
                <a:lnTo>
                  <a:pt x="147640" y="164668"/>
                </a:lnTo>
                <a:lnTo>
                  <a:pt x="184665" y="151790"/>
                </a:lnTo>
                <a:lnTo>
                  <a:pt x="202361" y="118351"/>
                </a:lnTo>
                <a:lnTo>
                  <a:pt x="150527" y="118351"/>
                </a:lnTo>
                <a:lnTo>
                  <a:pt x="148584" y="118275"/>
                </a:lnTo>
                <a:lnTo>
                  <a:pt x="149194" y="118275"/>
                </a:lnTo>
                <a:lnTo>
                  <a:pt x="148495" y="118224"/>
                </a:lnTo>
                <a:close/>
              </a:path>
              <a:path w="355600" h="286384">
                <a:moveTo>
                  <a:pt x="109163" y="137655"/>
                </a:moveTo>
                <a:lnTo>
                  <a:pt x="109101" y="138406"/>
                </a:lnTo>
                <a:lnTo>
                  <a:pt x="109163" y="137655"/>
                </a:lnTo>
                <a:close/>
              </a:path>
              <a:path w="355600" h="286384">
                <a:moveTo>
                  <a:pt x="146489" y="105562"/>
                </a:moveTo>
                <a:lnTo>
                  <a:pt x="149880" y="105803"/>
                </a:lnTo>
                <a:lnTo>
                  <a:pt x="151785" y="106781"/>
                </a:lnTo>
                <a:lnTo>
                  <a:pt x="154413" y="109588"/>
                </a:lnTo>
                <a:lnTo>
                  <a:pt x="155163" y="111302"/>
                </a:lnTo>
                <a:lnTo>
                  <a:pt x="155061" y="113233"/>
                </a:lnTo>
                <a:lnTo>
                  <a:pt x="154921" y="114719"/>
                </a:lnTo>
                <a:lnTo>
                  <a:pt x="154261" y="115976"/>
                </a:lnTo>
                <a:lnTo>
                  <a:pt x="153270" y="116801"/>
                </a:lnTo>
                <a:lnTo>
                  <a:pt x="152127" y="117792"/>
                </a:lnTo>
                <a:lnTo>
                  <a:pt x="150527" y="118351"/>
                </a:lnTo>
                <a:lnTo>
                  <a:pt x="202361" y="118351"/>
                </a:lnTo>
                <a:lnTo>
                  <a:pt x="202635" y="116801"/>
                </a:lnTo>
                <a:lnTo>
                  <a:pt x="202673" y="116420"/>
                </a:lnTo>
                <a:lnTo>
                  <a:pt x="202582" y="112649"/>
                </a:lnTo>
                <a:lnTo>
                  <a:pt x="202165" y="105587"/>
                </a:lnTo>
                <a:lnTo>
                  <a:pt x="147174" y="105587"/>
                </a:lnTo>
                <a:lnTo>
                  <a:pt x="146489" y="105562"/>
                </a:lnTo>
                <a:close/>
              </a:path>
              <a:path w="355600" h="286384">
                <a:moveTo>
                  <a:pt x="202712" y="116128"/>
                </a:moveTo>
                <a:lnTo>
                  <a:pt x="202673" y="116420"/>
                </a:lnTo>
                <a:lnTo>
                  <a:pt x="202712" y="116128"/>
                </a:lnTo>
                <a:close/>
              </a:path>
              <a:path w="355600" h="286384">
                <a:moveTo>
                  <a:pt x="155074" y="112649"/>
                </a:moveTo>
                <a:lnTo>
                  <a:pt x="155031" y="113233"/>
                </a:lnTo>
                <a:lnTo>
                  <a:pt x="155074" y="112649"/>
                </a:lnTo>
                <a:close/>
              </a:path>
              <a:path w="355600" h="286384">
                <a:moveTo>
                  <a:pt x="202163" y="105549"/>
                </a:moveTo>
                <a:lnTo>
                  <a:pt x="146654" y="105549"/>
                </a:lnTo>
                <a:lnTo>
                  <a:pt x="147174" y="105587"/>
                </a:lnTo>
                <a:lnTo>
                  <a:pt x="202165" y="105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71936" y="6415152"/>
            <a:ext cx="115570" cy="113664"/>
          </a:xfrm>
          <a:custGeom>
            <a:avLst/>
            <a:gdLst/>
            <a:ahLst/>
            <a:cxnLst/>
            <a:rect l="l" t="t" r="r" b="b"/>
            <a:pathLst>
              <a:path w="115570" h="113665">
                <a:moveTo>
                  <a:pt x="64376" y="99441"/>
                </a:moveTo>
                <a:lnTo>
                  <a:pt x="51079" y="99441"/>
                </a:lnTo>
                <a:lnTo>
                  <a:pt x="51079" y="113347"/>
                </a:lnTo>
                <a:lnTo>
                  <a:pt x="64376" y="113347"/>
                </a:lnTo>
                <a:lnTo>
                  <a:pt x="64376" y="99441"/>
                </a:lnTo>
                <a:close/>
              </a:path>
              <a:path w="115570" h="113665">
                <a:moveTo>
                  <a:pt x="66179" y="12395"/>
                </a:moveTo>
                <a:lnTo>
                  <a:pt x="49263" y="12395"/>
                </a:lnTo>
                <a:lnTo>
                  <a:pt x="38452" y="13090"/>
                </a:lnTo>
                <a:lnTo>
                  <a:pt x="3305" y="37164"/>
                </a:lnTo>
                <a:lnTo>
                  <a:pt x="0" y="55918"/>
                </a:lnTo>
                <a:lnTo>
                  <a:pt x="821" y="65998"/>
                </a:lnTo>
                <a:lnTo>
                  <a:pt x="28746" y="96680"/>
                </a:lnTo>
                <a:lnTo>
                  <a:pt x="49263" y="99441"/>
                </a:lnTo>
                <a:lnTo>
                  <a:pt x="66179" y="99441"/>
                </a:lnTo>
                <a:lnTo>
                  <a:pt x="103282" y="87350"/>
                </a:lnTo>
                <a:lnTo>
                  <a:pt x="49263" y="87350"/>
                </a:lnTo>
                <a:lnTo>
                  <a:pt x="41264" y="86860"/>
                </a:lnTo>
                <a:lnTo>
                  <a:pt x="13449" y="55918"/>
                </a:lnTo>
                <a:lnTo>
                  <a:pt x="13449" y="45542"/>
                </a:lnTo>
                <a:lnTo>
                  <a:pt x="49263" y="24485"/>
                </a:lnTo>
                <a:lnTo>
                  <a:pt x="103137" y="24485"/>
                </a:lnTo>
                <a:lnTo>
                  <a:pt x="102222" y="23507"/>
                </a:lnTo>
                <a:lnTo>
                  <a:pt x="95011" y="18647"/>
                </a:lnTo>
                <a:lnTo>
                  <a:pt x="86601" y="15174"/>
                </a:lnTo>
                <a:lnTo>
                  <a:pt x="76990" y="13090"/>
                </a:lnTo>
                <a:lnTo>
                  <a:pt x="66179" y="12395"/>
                </a:lnTo>
                <a:close/>
              </a:path>
              <a:path w="115570" h="113665">
                <a:moveTo>
                  <a:pt x="64376" y="24485"/>
                </a:moveTo>
                <a:lnTo>
                  <a:pt x="51079" y="24485"/>
                </a:lnTo>
                <a:lnTo>
                  <a:pt x="51079" y="87350"/>
                </a:lnTo>
                <a:lnTo>
                  <a:pt x="64376" y="87350"/>
                </a:lnTo>
                <a:lnTo>
                  <a:pt x="64376" y="24485"/>
                </a:lnTo>
                <a:close/>
              </a:path>
              <a:path w="115570" h="113665">
                <a:moveTo>
                  <a:pt x="103137" y="24485"/>
                </a:moveTo>
                <a:lnTo>
                  <a:pt x="66179" y="24485"/>
                </a:lnTo>
                <a:lnTo>
                  <a:pt x="74178" y="24981"/>
                </a:lnTo>
                <a:lnTo>
                  <a:pt x="81240" y="26468"/>
                </a:lnTo>
                <a:lnTo>
                  <a:pt x="87366" y="28948"/>
                </a:lnTo>
                <a:lnTo>
                  <a:pt x="92557" y="32423"/>
                </a:lnTo>
                <a:lnTo>
                  <a:pt x="98856" y="37706"/>
                </a:lnTo>
                <a:lnTo>
                  <a:pt x="102006" y="45542"/>
                </a:lnTo>
                <a:lnTo>
                  <a:pt x="102006" y="55918"/>
                </a:lnTo>
                <a:lnTo>
                  <a:pt x="74116" y="86860"/>
                </a:lnTo>
                <a:lnTo>
                  <a:pt x="66179" y="87350"/>
                </a:lnTo>
                <a:lnTo>
                  <a:pt x="103282" y="87350"/>
                </a:lnTo>
                <a:lnTo>
                  <a:pt x="108056" y="82239"/>
                </a:lnTo>
                <a:lnTo>
                  <a:pt x="112167" y="74771"/>
                </a:lnTo>
                <a:lnTo>
                  <a:pt x="114633" y="65998"/>
                </a:lnTo>
                <a:lnTo>
                  <a:pt x="115455" y="55918"/>
                </a:lnTo>
                <a:lnTo>
                  <a:pt x="114629" y="45905"/>
                </a:lnTo>
                <a:lnTo>
                  <a:pt x="112148" y="37164"/>
                </a:lnTo>
                <a:lnTo>
                  <a:pt x="108013" y="29698"/>
                </a:lnTo>
                <a:lnTo>
                  <a:pt x="103137" y="24485"/>
                </a:lnTo>
                <a:close/>
              </a:path>
              <a:path w="115570" h="113665">
                <a:moveTo>
                  <a:pt x="64376" y="0"/>
                </a:moveTo>
                <a:lnTo>
                  <a:pt x="51079" y="0"/>
                </a:lnTo>
                <a:lnTo>
                  <a:pt x="51079" y="12395"/>
                </a:lnTo>
                <a:lnTo>
                  <a:pt x="64376" y="12395"/>
                </a:lnTo>
                <a:lnTo>
                  <a:pt x="64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97057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82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89" y="74803"/>
                </a:lnTo>
                <a:lnTo>
                  <a:pt x="83565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8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11611" y="6418634"/>
            <a:ext cx="83820" cy="107950"/>
          </a:xfrm>
          <a:custGeom>
            <a:avLst/>
            <a:gdLst/>
            <a:ahLst/>
            <a:cxnLst/>
            <a:rect l="l" t="t" r="r" b="b"/>
            <a:pathLst>
              <a:path w="8382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483"/>
                </a:lnTo>
                <a:lnTo>
                  <a:pt x="60810" y="58483"/>
                </a:lnTo>
                <a:lnTo>
                  <a:pt x="58026" y="52438"/>
                </a:lnTo>
                <a:lnTo>
                  <a:pt x="60954" y="46088"/>
                </a:lnTo>
                <a:lnTo>
                  <a:pt x="13601" y="46088"/>
                </a:lnTo>
                <a:lnTo>
                  <a:pt x="13601" y="0"/>
                </a:lnTo>
                <a:close/>
              </a:path>
              <a:path w="83820" h="107950">
                <a:moveTo>
                  <a:pt x="60810" y="58483"/>
                </a:moveTo>
                <a:lnTo>
                  <a:pt x="46240" y="58483"/>
                </a:lnTo>
                <a:lnTo>
                  <a:pt x="69215" y="107899"/>
                </a:lnTo>
                <a:lnTo>
                  <a:pt x="83566" y="107899"/>
                </a:lnTo>
                <a:lnTo>
                  <a:pt x="60810" y="58483"/>
                </a:lnTo>
                <a:close/>
              </a:path>
              <a:path w="83820" h="107950">
                <a:moveTo>
                  <a:pt x="82207" y="0"/>
                </a:moveTo>
                <a:lnTo>
                  <a:pt x="67856" y="0"/>
                </a:lnTo>
                <a:lnTo>
                  <a:pt x="46240" y="46088"/>
                </a:lnTo>
                <a:lnTo>
                  <a:pt x="60954" y="46088"/>
                </a:lnTo>
                <a:lnTo>
                  <a:pt x="82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02886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85" y="107899"/>
                </a:lnTo>
                <a:lnTo>
                  <a:pt x="38531" y="107899"/>
                </a:lnTo>
                <a:lnTo>
                  <a:pt x="63001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68" y="0"/>
                </a:moveTo>
                <a:lnTo>
                  <a:pt x="75869" y="0"/>
                </a:lnTo>
                <a:lnTo>
                  <a:pt x="48806" y="56667"/>
                </a:lnTo>
                <a:lnTo>
                  <a:pt x="63001" y="56667"/>
                </a:lnTo>
                <a:lnTo>
                  <a:pt x="90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98390" y="6418634"/>
            <a:ext cx="94615" cy="107950"/>
          </a:xfrm>
          <a:custGeom>
            <a:avLst/>
            <a:gdLst/>
            <a:ahLst/>
            <a:cxnLst/>
            <a:rect l="l" t="t" r="r" b="b"/>
            <a:pathLst>
              <a:path w="94614" h="107950">
                <a:moveTo>
                  <a:pt x="94005" y="0"/>
                </a:moveTo>
                <a:lnTo>
                  <a:pt x="23126" y="0"/>
                </a:lnTo>
                <a:lnTo>
                  <a:pt x="23092" y="42164"/>
                </a:lnTo>
                <a:lnTo>
                  <a:pt x="22984" y="50394"/>
                </a:lnTo>
                <a:lnTo>
                  <a:pt x="11785" y="93141"/>
                </a:lnTo>
                <a:lnTo>
                  <a:pt x="7912" y="94449"/>
                </a:lnTo>
                <a:lnTo>
                  <a:pt x="0" y="94449"/>
                </a:lnTo>
                <a:lnTo>
                  <a:pt x="0" y="107899"/>
                </a:lnTo>
                <a:lnTo>
                  <a:pt x="11087" y="107899"/>
                </a:lnTo>
                <a:lnTo>
                  <a:pt x="17411" y="106133"/>
                </a:lnTo>
                <a:lnTo>
                  <a:pt x="35080" y="65490"/>
                </a:lnTo>
                <a:lnTo>
                  <a:pt x="35966" y="42164"/>
                </a:lnTo>
                <a:lnTo>
                  <a:pt x="35966" y="12395"/>
                </a:lnTo>
                <a:lnTo>
                  <a:pt x="94005" y="12395"/>
                </a:lnTo>
                <a:lnTo>
                  <a:pt x="94005" y="0"/>
                </a:lnTo>
                <a:close/>
              </a:path>
              <a:path w="94614" h="107950">
                <a:moveTo>
                  <a:pt x="94005" y="12395"/>
                </a:moveTo>
                <a:lnTo>
                  <a:pt x="80403" y="12395"/>
                </a:lnTo>
                <a:lnTo>
                  <a:pt x="80403" y="107899"/>
                </a:lnTo>
                <a:lnTo>
                  <a:pt x="94005" y="107899"/>
                </a:lnTo>
                <a:lnTo>
                  <a:pt x="94005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19891" y="6418635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44729" y="107899"/>
                </a:lnTo>
                <a:lnTo>
                  <a:pt x="53212" y="107351"/>
                </a:lnTo>
                <a:lnTo>
                  <a:pt x="60659" y="105708"/>
                </a:lnTo>
                <a:lnTo>
                  <a:pt x="67076" y="102970"/>
                </a:lnTo>
                <a:lnTo>
                  <a:pt x="72466" y="99136"/>
                </a:lnTo>
                <a:lnTo>
                  <a:pt x="75407" y="95808"/>
                </a:lnTo>
                <a:lnTo>
                  <a:pt x="13601" y="95808"/>
                </a:lnTo>
                <a:lnTo>
                  <a:pt x="13601" y="53339"/>
                </a:lnTo>
                <a:lnTo>
                  <a:pt x="75275" y="53339"/>
                </a:lnTo>
                <a:lnTo>
                  <a:pt x="72390" y="50088"/>
                </a:lnTo>
                <a:lnTo>
                  <a:pt x="66976" y="46221"/>
                </a:lnTo>
                <a:lnTo>
                  <a:pt x="60564" y="43459"/>
                </a:lnTo>
                <a:lnTo>
                  <a:pt x="53150" y="41802"/>
                </a:lnTo>
                <a:lnTo>
                  <a:pt x="44729" y="41249"/>
                </a:lnTo>
                <a:lnTo>
                  <a:pt x="13601" y="41249"/>
                </a:lnTo>
                <a:lnTo>
                  <a:pt x="13601" y="0"/>
                </a:lnTo>
                <a:close/>
              </a:path>
              <a:path w="82550" h="107950">
                <a:moveTo>
                  <a:pt x="75275" y="53339"/>
                </a:moveTo>
                <a:lnTo>
                  <a:pt x="42316" y="53339"/>
                </a:lnTo>
                <a:lnTo>
                  <a:pt x="53753" y="54663"/>
                </a:lnTo>
                <a:lnTo>
                  <a:pt x="61925" y="58632"/>
                </a:lnTo>
                <a:lnTo>
                  <a:pt x="66830" y="65245"/>
                </a:lnTo>
                <a:lnTo>
                  <a:pt x="68465" y="74498"/>
                </a:lnTo>
                <a:lnTo>
                  <a:pt x="66830" y="83823"/>
                </a:lnTo>
                <a:lnTo>
                  <a:pt x="61925" y="90482"/>
                </a:lnTo>
                <a:lnTo>
                  <a:pt x="53753" y="94477"/>
                </a:lnTo>
                <a:lnTo>
                  <a:pt x="42316" y="95808"/>
                </a:lnTo>
                <a:lnTo>
                  <a:pt x="75407" y="95808"/>
                </a:lnTo>
                <a:lnTo>
                  <a:pt x="76733" y="94309"/>
                </a:lnTo>
                <a:lnTo>
                  <a:pt x="79781" y="88593"/>
                </a:lnTo>
                <a:lnTo>
                  <a:pt x="81610" y="81989"/>
                </a:lnTo>
                <a:lnTo>
                  <a:pt x="82219" y="74498"/>
                </a:lnTo>
                <a:lnTo>
                  <a:pt x="81605" y="67137"/>
                </a:lnTo>
                <a:lnTo>
                  <a:pt x="79762" y="60617"/>
                </a:lnTo>
                <a:lnTo>
                  <a:pt x="76690" y="54935"/>
                </a:lnTo>
                <a:lnTo>
                  <a:pt x="75275" y="5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551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126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13934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107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601" y="95503"/>
                </a:lnTo>
                <a:lnTo>
                  <a:pt x="13601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601" y="45783"/>
                </a:lnTo>
                <a:lnTo>
                  <a:pt x="13601" y="12382"/>
                </a:lnTo>
                <a:lnTo>
                  <a:pt x="75107" y="12382"/>
                </a:lnTo>
                <a:lnTo>
                  <a:pt x="7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43899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01437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38051" y="6416668"/>
            <a:ext cx="85090" cy="112395"/>
          </a:xfrm>
          <a:custGeom>
            <a:avLst/>
            <a:gdLst/>
            <a:ahLst/>
            <a:cxnLst/>
            <a:rect l="l" t="t" r="r" b="b"/>
            <a:pathLst>
              <a:path w="85089" h="112395">
                <a:moveTo>
                  <a:pt x="14198" y="80238"/>
                </a:moveTo>
                <a:lnTo>
                  <a:pt x="0" y="80238"/>
                </a:lnTo>
                <a:lnTo>
                  <a:pt x="1762" y="87246"/>
                </a:lnTo>
                <a:lnTo>
                  <a:pt x="35194" y="111310"/>
                </a:lnTo>
                <a:lnTo>
                  <a:pt x="44424" y="111836"/>
                </a:lnTo>
                <a:lnTo>
                  <a:pt x="53433" y="111250"/>
                </a:lnTo>
                <a:lnTo>
                  <a:pt x="61409" y="109493"/>
                </a:lnTo>
                <a:lnTo>
                  <a:pt x="68354" y="106564"/>
                </a:lnTo>
                <a:lnTo>
                  <a:pt x="74269" y="102463"/>
                </a:lnTo>
                <a:lnTo>
                  <a:pt x="77759" y="99440"/>
                </a:lnTo>
                <a:lnTo>
                  <a:pt x="44577" y="99440"/>
                </a:lnTo>
                <a:lnTo>
                  <a:pt x="33213" y="98240"/>
                </a:lnTo>
                <a:lnTo>
                  <a:pt x="24363" y="94640"/>
                </a:lnTo>
                <a:lnTo>
                  <a:pt x="18025" y="88639"/>
                </a:lnTo>
                <a:lnTo>
                  <a:pt x="14198" y="80238"/>
                </a:lnTo>
                <a:close/>
              </a:path>
              <a:path w="85089" h="112395">
                <a:moveTo>
                  <a:pt x="76156" y="12395"/>
                </a:moveTo>
                <a:lnTo>
                  <a:pt x="50520" y="12395"/>
                </a:lnTo>
                <a:lnTo>
                  <a:pt x="56146" y="13957"/>
                </a:lnTo>
                <a:lnTo>
                  <a:pt x="64909" y="20192"/>
                </a:lnTo>
                <a:lnTo>
                  <a:pt x="67094" y="24574"/>
                </a:lnTo>
                <a:lnTo>
                  <a:pt x="67094" y="35255"/>
                </a:lnTo>
                <a:lnTo>
                  <a:pt x="65481" y="39395"/>
                </a:lnTo>
                <a:lnTo>
                  <a:pt x="59029" y="45834"/>
                </a:lnTo>
                <a:lnTo>
                  <a:pt x="53848" y="47447"/>
                </a:lnTo>
                <a:lnTo>
                  <a:pt x="29311" y="47447"/>
                </a:lnTo>
                <a:lnTo>
                  <a:pt x="29311" y="59842"/>
                </a:lnTo>
                <a:lnTo>
                  <a:pt x="46545" y="59842"/>
                </a:lnTo>
                <a:lnTo>
                  <a:pt x="57322" y="61051"/>
                </a:lnTo>
                <a:lnTo>
                  <a:pt x="65022" y="64679"/>
                </a:lnTo>
                <a:lnTo>
                  <a:pt x="69643" y="70724"/>
                </a:lnTo>
                <a:lnTo>
                  <a:pt x="71183" y="79184"/>
                </a:lnTo>
                <a:lnTo>
                  <a:pt x="71183" y="85432"/>
                </a:lnTo>
                <a:lnTo>
                  <a:pt x="68757" y="90373"/>
                </a:lnTo>
                <a:lnTo>
                  <a:pt x="59080" y="97624"/>
                </a:lnTo>
                <a:lnTo>
                  <a:pt x="52641" y="99440"/>
                </a:lnTo>
                <a:lnTo>
                  <a:pt x="77759" y="99440"/>
                </a:lnTo>
                <a:lnTo>
                  <a:pt x="81483" y="96215"/>
                </a:lnTo>
                <a:lnTo>
                  <a:pt x="85038" y="88639"/>
                </a:lnTo>
                <a:lnTo>
                  <a:pt x="85043" y="79184"/>
                </a:lnTo>
                <a:lnTo>
                  <a:pt x="84105" y="70683"/>
                </a:lnTo>
                <a:lnTo>
                  <a:pt x="81189" y="63466"/>
                </a:lnTo>
                <a:lnTo>
                  <a:pt x="76327" y="57838"/>
                </a:lnTo>
                <a:lnTo>
                  <a:pt x="69519" y="53797"/>
                </a:lnTo>
                <a:lnTo>
                  <a:pt x="69519" y="50469"/>
                </a:lnTo>
                <a:lnTo>
                  <a:pt x="77076" y="46240"/>
                </a:lnTo>
                <a:lnTo>
                  <a:pt x="80848" y="38938"/>
                </a:lnTo>
                <a:lnTo>
                  <a:pt x="80750" y="20192"/>
                </a:lnTo>
                <a:lnTo>
                  <a:pt x="77597" y="13601"/>
                </a:lnTo>
                <a:lnTo>
                  <a:pt x="76156" y="12395"/>
                </a:lnTo>
                <a:close/>
              </a:path>
              <a:path w="85089" h="112395">
                <a:moveTo>
                  <a:pt x="43675" y="0"/>
                </a:moveTo>
                <a:lnTo>
                  <a:pt x="5769" y="20192"/>
                </a:lnTo>
                <a:lnTo>
                  <a:pt x="4533" y="29311"/>
                </a:lnTo>
                <a:lnTo>
                  <a:pt x="18427" y="29311"/>
                </a:lnTo>
                <a:lnTo>
                  <a:pt x="21426" y="21910"/>
                </a:lnTo>
                <a:lnTo>
                  <a:pt x="26631" y="16624"/>
                </a:lnTo>
                <a:lnTo>
                  <a:pt x="34047" y="13452"/>
                </a:lnTo>
                <a:lnTo>
                  <a:pt x="43675" y="12395"/>
                </a:lnTo>
                <a:lnTo>
                  <a:pt x="76156" y="12395"/>
                </a:lnTo>
                <a:lnTo>
                  <a:pt x="71107" y="8166"/>
                </a:lnTo>
                <a:lnTo>
                  <a:pt x="65735" y="4591"/>
                </a:lnTo>
                <a:lnTo>
                  <a:pt x="59372" y="2039"/>
                </a:lnTo>
                <a:lnTo>
                  <a:pt x="52019" y="509"/>
                </a:lnTo>
                <a:lnTo>
                  <a:pt x="43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3355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95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90" y="74803"/>
                </a:lnTo>
                <a:lnTo>
                  <a:pt x="83578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9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42673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7" y="107865"/>
                </a:lnTo>
                <a:lnTo>
                  <a:pt x="80038" y="102904"/>
                </a:lnTo>
                <a:lnTo>
                  <a:pt x="83679" y="99440"/>
                </a:lnTo>
                <a:lnTo>
                  <a:pt x="50317" y="99440"/>
                </a:lnTo>
                <a:lnTo>
                  <a:pt x="41806" y="98657"/>
                </a:lnTo>
                <a:lnTo>
                  <a:pt x="14328" y="64763"/>
                </a:lnTo>
                <a:lnTo>
                  <a:pt x="13754" y="55918"/>
                </a:lnTo>
                <a:lnTo>
                  <a:pt x="14328" y="47066"/>
                </a:lnTo>
                <a:lnTo>
                  <a:pt x="41806" y="13178"/>
                </a:lnTo>
                <a:lnTo>
                  <a:pt x="50317" y="12395"/>
                </a:lnTo>
                <a:lnTo>
                  <a:pt x="83692" y="12395"/>
                </a:lnTo>
                <a:lnTo>
                  <a:pt x="80038" y="8920"/>
                </a:lnTo>
                <a:lnTo>
                  <a:pt x="71437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4" h="112395">
                <a:moveTo>
                  <a:pt x="83692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79" y="99440"/>
                </a:lnTo>
                <a:lnTo>
                  <a:pt x="100647" y="55918"/>
                </a:lnTo>
                <a:lnTo>
                  <a:pt x="99802" y="44286"/>
                </a:lnTo>
                <a:lnTo>
                  <a:pt x="97321" y="33808"/>
                </a:lnTo>
                <a:lnTo>
                  <a:pt x="93162" y="24315"/>
                </a:lnTo>
                <a:lnTo>
                  <a:pt x="87337" y="15862"/>
                </a:lnTo>
                <a:lnTo>
                  <a:pt x="83692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60390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51" y="61963"/>
                </a:moveTo>
                <a:lnTo>
                  <a:pt x="66649" y="61963"/>
                </a:lnTo>
                <a:lnTo>
                  <a:pt x="66649" y="107899"/>
                </a:lnTo>
                <a:lnTo>
                  <a:pt x="80251" y="107899"/>
                </a:lnTo>
                <a:lnTo>
                  <a:pt x="80251" y="61963"/>
                </a:lnTo>
                <a:close/>
              </a:path>
              <a:path w="80645" h="107950">
                <a:moveTo>
                  <a:pt x="13601" y="0"/>
                </a:moveTo>
                <a:lnTo>
                  <a:pt x="0" y="0"/>
                </a:lnTo>
                <a:lnTo>
                  <a:pt x="37" y="35788"/>
                </a:lnTo>
                <a:lnTo>
                  <a:pt x="25717" y="64122"/>
                </a:lnTo>
                <a:lnTo>
                  <a:pt x="31889" y="64833"/>
                </a:lnTo>
                <a:lnTo>
                  <a:pt x="39141" y="64833"/>
                </a:lnTo>
                <a:lnTo>
                  <a:pt x="46247" y="64652"/>
                </a:lnTo>
                <a:lnTo>
                  <a:pt x="53200" y="64112"/>
                </a:lnTo>
                <a:lnTo>
                  <a:pt x="60001" y="63215"/>
                </a:lnTo>
                <a:lnTo>
                  <a:pt x="66649" y="61963"/>
                </a:lnTo>
                <a:lnTo>
                  <a:pt x="80251" y="61963"/>
                </a:lnTo>
                <a:lnTo>
                  <a:pt x="80251" y="52438"/>
                </a:lnTo>
                <a:lnTo>
                  <a:pt x="35572" y="52438"/>
                </a:lnTo>
                <a:lnTo>
                  <a:pt x="31153" y="51981"/>
                </a:lnTo>
                <a:lnTo>
                  <a:pt x="13677" y="35788"/>
                </a:lnTo>
                <a:lnTo>
                  <a:pt x="13601" y="0"/>
                </a:lnTo>
                <a:close/>
              </a:path>
              <a:path w="80645" h="107950">
                <a:moveTo>
                  <a:pt x="80251" y="0"/>
                </a:moveTo>
                <a:lnTo>
                  <a:pt x="66649" y="0"/>
                </a:lnTo>
                <a:lnTo>
                  <a:pt x="66649" y="49415"/>
                </a:lnTo>
                <a:lnTo>
                  <a:pt x="60212" y="50739"/>
                </a:lnTo>
                <a:lnTo>
                  <a:pt x="53760" y="51684"/>
                </a:lnTo>
                <a:lnTo>
                  <a:pt x="47291" y="52249"/>
                </a:lnTo>
                <a:lnTo>
                  <a:pt x="40805" y="52438"/>
                </a:lnTo>
                <a:lnTo>
                  <a:pt x="80251" y="52438"/>
                </a:lnTo>
                <a:lnTo>
                  <a:pt x="80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6813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3" y="58635"/>
                </a:lnTo>
                <a:lnTo>
                  <a:pt x="87503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3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3" y="107899"/>
                </a:lnTo>
                <a:lnTo>
                  <a:pt x="87503" y="58635"/>
                </a:lnTo>
                <a:close/>
              </a:path>
              <a:path w="87629" h="107950">
                <a:moveTo>
                  <a:pt x="87503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3" y="45935"/>
                </a:lnTo>
                <a:lnTo>
                  <a:pt x="875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77700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07214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5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00420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891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40" y="13178"/>
                </a:lnTo>
                <a:lnTo>
                  <a:pt x="66235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40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53848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4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297" y="107899"/>
                </a:lnTo>
                <a:lnTo>
                  <a:pt x="30338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4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4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38" y="91427"/>
                </a:lnTo>
                <a:lnTo>
                  <a:pt x="71475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99530" y="6418638"/>
            <a:ext cx="109220" cy="134620"/>
          </a:xfrm>
          <a:custGeom>
            <a:avLst/>
            <a:gdLst/>
            <a:ahLst/>
            <a:cxnLst/>
            <a:rect l="l" t="t" r="r" b="b"/>
            <a:pathLst>
              <a:path w="109220" h="134620">
                <a:moveTo>
                  <a:pt x="108648" y="95503"/>
                </a:moveTo>
                <a:lnTo>
                  <a:pt x="0" y="95503"/>
                </a:lnTo>
                <a:lnTo>
                  <a:pt x="0" y="134340"/>
                </a:lnTo>
                <a:lnTo>
                  <a:pt x="13449" y="134340"/>
                </a:lnTo>
                <a:lnTo>
                  <a:pt x="13449" y="107899"/>
                </a:lnTo>
                <a:lnTo>
                  <a:pt x="108648" y="107899"/>
                </a:lnTo>
                <a:lnTo>
                  <a:pt x="108648" y="95503"/>
                </a:lnTo>
                <a:close/>
              </a:path>
              <a:path w="109220" h="134620">
                <a:moveTo>
                  <a:pt x="108648" y="107899"/>
                </a:moveTo>
                <a:lnTo>
                  <a:pt x="95199" y="107899"/>
                </a:lnTo>
                <a:lnTo>
                  <a:pt x="95199" y="134340"/>
                </a:lnTo>
                <a:lnTo>
                  <a:pt x="108648" y="134340"/>
                </a:lnTo>
                <a:lnTo>
                  <a:pt x="108648" y="107899"/>
                </a:lnTo>
                <a:close/>
              </a:path>
              <a:path w="109220" h="134620">
                <a:moveTo>
                  <a:pt x="93078" y="0"/>
                </a:moveTo>
                <a:lnTo>
                  <a:pt x="24777" y="0"/>
                </a:lnTo>
                <a:lnTo>
                  <a:pt x="24688" y="24015"/>
                </a:lnTo>
                <a:lnTo>
                  <a:pt x="23927" y="43252"/>
                </a:lnTo>
                <a:lnTo>
                  <a:pt x="21377" y="62711"/>
                </a:lnTo>
                <a:lnTo>
                  <a:pt x="17126" y="80128"/>
                </a:lnTo>
                <a:lnTo>
                  <a:pt x="11176" y="95503"/>
                </a:lnTo>
                <a:lnTo>
                  <a:pt x="25679" y="95503"/>
                </a:lnTo>
                <a:lnTo>
                  <a:pt x="30970" y="80778"/>
                </a:lnTo>
                <a:lnTo>
                  <a:pt x="34748" y="63955"/>
                </a:lnTo>
                <a:lnTo>
                  <a:pt x="37014" y="45035"/>
                </a:lnTo>
                <a:lnTo>
                  <a:pt x="37769" y="24015"/>
                </a:lnTo>
                <a:lnTo>
                  <a:pt x="37769" y="12382"/>
                </a:lnTo>
                <a:lnTo>
                  <a:pt x="93078" y="12382"/>
                </a:lnTo>
                <a:lnTo>
                  <a:pt x="93078" y="0"/>
                </a:lnTo>
                <a:close/>
              </a:path>
              <a:path w="109220" h="134620">
                <a:moveTo>
                  <a:pt x="93078" y="12382"/>
                </a:moveTo>
                <a:lnTo>
                  <a:pt x="79629" y="12382"/>
                </a:lnTo>
                <a:lnTo>
                  <a:pt x="79629" y="95503"/>
                </a:lnTo>
                <a:lnTo>
                  <a:pt x="93078" y="95503"/>
                </a:lnTo>
                <a:lnTo>
                  <a:pt x="93078" y="12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26009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36181" y="6416669"/>
            <a:ext cx="92710" cy="112395"/>
          </a:xfrm>
          <a:custGeom>
            <a:avLst/>
            <a:gdLst/>
            <a:ahLst/>
            <a:cxnLst/>
            <a:rect l="l" t="t" r="r" b="b"/>
            <a:pathLst>
              <a:path w="92709" h="112395">
                <a:moveTo>
                  <a:pt x="50012" y="0"/>
                </a:moveTo>
                <a:lnTo>
                  <a:pt x="13296" y="15570"/>
                </a:lnTo>
                <a:lnTo>
                  <a:pt x="0" y="55918"/>
                </a:lnTo>
                <a:lnTo>
                  <a:pt x="821" y="67726"/>
                </a:lnTo>
                <a:lnTo>
                  <a:pt x="20369" y="103074"/>
                </a:lnTo>
                <a:lnTo>
                  <a:pt x="49860" y="111823"/>
                </a:lnTo>
                <a:lnTo>
                  <a:pt x="58090" y="111271"/>
                </a:lnTo>
                <a:lnTo>
                  <a:pt x="65541" y="109613"/>
                </a:lnTo>
                <a:lnTo>
                  <a:pt x="72216" y="106851"/>
                </a:lnTo>
                <a:lnTo>
                  <a:pt x="78117" y="102984"/>
                </a:lnTo>
                <a:lnTo>
                  <a:pt x="81843" y="99441"/>
                </a:lnTo>
                <a:lnTo>
                  <a:pt x="49860" y="99441"/>
                </a:lnTo>
                <a:lnTo>
                  <a:pt x="41487" y="98660"/>
                </a:lnTo>
                <a:lnTo>
                  <a:pt x="14312" y="64825"/>
                </a:lnTo>
                <a:lnTo>
                  <a:pt x="13741" y="55918"/>
                </a:lnTo>
                <a:lnTo>
                  <a:pt x="14317" y="47066"/>
                </a:lnTo>
                <a:lnTo>
                  <a:pt x="41635" y="13178"/>
                </a:lnTo>
                <a:lnTo>
                  <a:pt x="50012" y="12395"/>
                </a:lnTo>
                <a:lnTo>
                  <a:pt x="82062" y="12395"/>
                </a:lnTo>
                <a:lnTo>
                  <a:pt x="77216" y="8089"/>
                </a:lnTo>
                <a:lnTo>
                  <a:pt x="71436" y="4548"/>
                </a:lnTo>
                <a:lnTo>
                  <a:pt x="64976" y="2020"/>
                </a:lnTo>
                <a:lnTo>
                  <a:pt x="57835" y="505"/>
                </a:lnTo>
                <a:lnTo>
                  <a:pt x="50012" y="0"/>
                </a:lnTo>
                <a:close/>
              </a:path>
              <a:path w="92709" h="112395">
                <a:moveTo>
                  <a:pt x="92633" y="79184"/>
                </a:moveTo>
                <a:lnTo>
                  <a:pt x="78270" y="79184"/>
                </a:lnTo>
                <a:lnTo>
                  <a:pt x="76466" y="85534"/>
                </a:lnTo>
                <a:lnTo>
                  <a:pt x="73139" y="90500"/>
                </a:lnTo>
                <a:lnTo>
                  <a:pt x="63461" y="97650"/>
                </a:lnTo>
                <a:lnTo>
                  <a:pt x="57315" y="99441"/>
                </a:lnTo>
                <a:lnTo>
                  <a:pt x="81843" y="99441"/>
                </a:lnTo>
                <a:lnTo>
                  <a:pt x="83168" y="98181"/>
                </a:lnTo>
                <a:lnTo>
                  <a:pt x="87271" y="92613"/>
                </a:lnTo>
                <a:lnTo>
                  <a:pt x="90426" y="86280"/>
                </a:lnTo>
                <a:lnTo>
                  <a:pt x="92633" y="79184"/>
                </a:lnTo>
                <a:close/>
              </a:path>
              <a:path w="92709" h="112395">
                <a:moveTo>
                  <a:pt x="82062" y="12395"/>
                </a:moveTo>
                <a:lnTo>
                  <a:pt x="50012" y="12395"/>
                </a:lnTo>
                <a:lnTo>
                  <a:pt x="59468" y="13509"/>
                </a:lnTo>
                <a:lnTo>
                  <a:pt x="67129" y="16852"/>
                </a:lnTo>
                <a:lnTo>
                  <a:pt x="72994" y="22425"/>
                </a:lnTo>
                <a:lnTo>
                  <a:pt x="77063" y="30226"/>
                </a:lnTo>
                <a:lnTo>
                  <a:pt x="91427" y="30226"/>
                </a:lnTo>
                <a:lnTo>
                  <a:pt x="89288" y="23570"/>
                </a:lnTo>
                <a:lnTo>
                  <a:pt x="86207" y="17662"/>
                </a:lnTo>
                <a:lnTo>
                  <a:pt x="82183" y="12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815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390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2961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90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893" y="107899"/>
                </a:lnTo>
                <a:lnTo>
                  <a:pt x="25082" y="74803"/>
                </a:lnTo>
                <a:lnTo>
                  <a:pt x="86272" y="74803"/>
                </a:lnTo>
                <a:lnTo>
                  <a:pt x="81968" y="62407"/>
                </a:lnTo>
                <a:lnTo>
                  <a:pt x="29159" y="62407"/>
                </a:lnTo>
                <a:lnTo>
                  <a:pt x="45631" y="13906"/>
                </a:lnTo>
                <a:lnTo>
                  <a:pt x="65128" y="13906"/>
                </a:lnTo>
                <a:lnTo>
                  <a:pt x="60299" y="0"/>
                </a:lnTo>
                <a:close/>
              </a:path>
              <a:path w="97790" h="107950">
                <a:moveTo>
                  <a:pt x="86272" y="74803"/>
                </a:moveTo>
                <a:lnTo>
                  <a:pt x="72377" y="74803"/>
                </a:lnTo>
                <a:lnTo>
                  <a:pt x="83566" y="107899"/>
                </a:lnTo>
                <a:lnTo>
                  <a:pt x="97764" y="107899"/>
                </a:lnTo>
                <a:lnTo>
                  <a:pt x="86272" y="74803"/>
                </a:lnTo>
                <a:close/>
              </a:path>
              <a:path w="97790" h="107950">
                <a:moveTo>
                  <a:pt x="65128" y="13906"/>
                </a:moveTo>
                <a:lnTo>
                  <a:pt x="51676" y="13906"/>
                </a:lnTo>
                <a:lnTo>
                  <a:pt x="68148" y="62407"/>
                </a:lnTo>
                <a:lnTo>
                  <a:pt x="81968" y="62407"/>
                </a:lnTo>
                <a:lnTo>
                  <a:pt x="65128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4415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46963" y="6539644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449" y="0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59168" y="651995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65969" y="64183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49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038054" y="6418638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03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78243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112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112" y="107899"/>
                </a:lnTo>
                <a:lnTo>
                  <a:pt x="88112" y="16471"/>
                </a:lnTo>
                <a:close/>
              </a:path>
              <a:path w="88265" h="107950">
                <a:moveTo>
                  <a:pt x="88112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112" y="16471"/>
                </a:lnTo>
                <a:lnTo>
                  <a:pt x="88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884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9" y="107865"/>
                </a:lnTo>
                <a:lnTo>
                  <a:pt x="80044" y="102904"/>
                </a:lnTo>
                <a:lnTo>
                  <a:pt x="83689" y="99440"/>
                </a:lnTo>
                <a:lnTo>
                  <a:pt x="50317" y="99440"/>
                </a:lnTo>
                <a:lnTo>
                  <a:pt x="41808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08" y="13178"/>
                </a:lnTo>
                <a:lnTo>
                  <a:pt x="50317" y="12395"/>
                </a:lnTo>
                <a:lnTo>
                  <a:pt x="83701" y="12395"/>
                </a:lnTo>
                <a:lnTo>
                  <a:pt x="80044" y="8920"/>
                </a:lnTo>
                <a:lnTo>
                  <a:pt x="71439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1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89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1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11123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26121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356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65205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58404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47101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063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2" y="102947"/>
                </a:lnTo>
                <a:lnTo>
                  <a:pt x="50317" y="111836"/>
                </a:lnTo>
                <a:lnTo>
                  <a:pt x="61533" y="110843"/>
                </a:lnTo>
                <a:lnTo>
                  <a:pt x="71443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17" y="99440"/>
                </a:lnTo>
                <a:lnTo>
                  <a:pt x="41814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4" y="13178"/>
                </a:lnTo>
                <a:lnTo>
                  <a:pt x="50317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3" y="3963"/>
                </a:lnTo>
                <a:lnTo>
                  <a:pt x="61481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17" y="12395"/>
                </a:lnTo>
                <a:lnTo>
                  <a:pt x="58833" y="13178"/>
                </a:lnTo>
                <a:lnTo>
                  <a:pt x="66228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3" y="98657"/>
                </a:lnTo>
                <a:lnTo>
                  <a:pt x="50317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029092" y="6418629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73901" y="0"/>
                </a:moveTo>
                <a:lnTo>
                  <a:pt x="0" y="0"/>
                </a:lnTo>
                <a:lnTo>
                  <a:pt x="0" y="107899"/>
                </a:lnTo>
                <a:lnTo>
                  <a:pt x="46101" y="107899"/>
                </a:lnTo>
                <a:lnTo>
                  <a:pt x="54225" y="107370"/>
                </a:lnTo>
                <a:lnTo>
                  <a:pt x="61379" y="105784"/>
                </a:lnTo>
                <a:lnTo>
                  <a:pt x="67560" y="103141"/>
                </a:lnTo>
                <a:lnTo>
                  <a:pt x="72771" y="99440"/>
                </a:lnTo>
                <a:lnTo>
                  <a:pt x="76828" y="95808"/>
                </a:lnTo>
                <a:lnTo>
                  <a:pt x="13601" y="95808"/>
                </a:lnTo>
                <a:lnTo>
                  <a:pt x="13601" y="55765"/>
                </a:lnTo>
                <a:lnTo>
                  <a:pt x="75863" y="55765"/>
                </a:lnTo>
                <a:lnTo>
                  <a:pt x="72771" y="52285"/>
                </a:lnTo>
                <a:lnTo>
                  <a:pt x="67560" y="48585"/>
                </a:lnTo>
                <a:lnTo>
                  <a:pt x="61379" y="45942"/>
                </a:lnTo>
                <a:lnTo>
                  <a:pt x="54225" y="44356"/>
                </a:lnTo>
                <a:lnTo>
                  <a:pt x="46101" y="43827"/>
                </a:lnTo>
                <a:lnTo>
                  <a:pt x="13601" y="43827"/>
                </a:lnTo>
                <a:lnTo>
                  <a:pt x="13601" y="12395"/>
                </a:lnTo>
                <a:lnTo>
                  <a:pt x="73901" y="12395"/>
                </a:lnTo>
                <a:lnTo>
                  <a:pt x="73901" y="0"/>
                </a:lnTo>
                <a:close/>
              </a:path>
              <a:path w="82550" h="107950">
                <a:moveTo>
                  <a:pt x="75863" y="55765"/>
                </a:moveTo>
                <a:lnTo>
                  <a:pt x="43827" y="55765"/>
                </a:lnTo>
                <a:lnTo>
                  <a:pt x="54671" y="57013"/>
                </a:lnTo>
                <a:lnTo>
                  <a:pt x="62418" y="60755"/>
                </a:lnTo>
                <a:lnTo>
                  <a:pt x="67068" y="66990"/>
                </a:lnTo>
                <a:lnTo>
                  <a:pt x="68618" y="75717"/>
                </a:lnTo>
                <a:lnTo>
                  <a:pt x="68618" y="82257"/>
                </a:lnTo>
                <a:lnTo>
                  <a:pt x="66675" y="87248"/>
                </a:lnTo>
                <a:lnTo>
                  <a:pt x="58915" y="94106"/>
                </a:lnTo>
                <a:lnTo>
                  <a:pt x="52590" y="95808"/>
                </a:lnTo>
                <a:lnTo>
                  <a:pt x="76828" y="95808"/>
                </a:lnTo>
                <a:lnTo>
                  <a:pt x="79070" y="93802"/>
                </a:lnTo>
                <a:lnTo>
                  <a:pt x="82219" y="85940"/>
                </a:lnTo>
                <a:lnTo>
                  <a:pt x="82207" y="75717"/>
                </a:lnTo>
                <a:lnTo>
                  <a:pt x="81629" y="68725"/>
                </a:lnTo>
                <a:lnTo>
                  <a:pt x="79857" y="62415"/>
                </a:lnTo>
                <a:lnTo>
                  <a:pt x="76904" y="56937"/>
                </a:lnTo>
                <a:lnTo>
                  <a:pt x="75863" y="557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121891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72" y="107899"/>
                </a:lnTo>
                <a:lnTo>
                  <a:pt x="38531" y="107899"/>
                </a:lnTo>
                <a:lnTo>
                  <a:pt x="62995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55" y="0"/>
                </a:moveTo>
                <a:lnTo>
                  <a:pt x="75857" y="0"/>
                </a:lnTo>
                <a:lnTo>
                  <a:pt x="48806" y="56667"/>
                </a:lnTo>
                <a:lnTo>
                  <a:pt x="62995" y="56667"/>
                </a:lnTo>
                <a:lnTo>
                  <a:pt x="90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224202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38" y="61963"/>
                </a:moveTo>
                <a:lnTo>
                  <a:pt x="66636" y="61963"/>
                </a:lnTo>
                <a:lnTo>
                  <a:pt x="66636" y="107899"/>
                </a:lnTo>
                <a:lnTo>
                  <a:pt x="80238" y="107899"/>
                </a:lnTo>
                <a:lnTo>
                  <a:pt x="80238" y="61963"/>
                </a:lnTo>
                <a:close/>
              </a:path>
              <a:path w="80645" h="107950">
                <a:moveTo>
                  <a:pt x="13589" y="0"/>
                </a:moveTo>
                <a:lnTo>
                  <a:pt x="0" y="0"/>
                </a:lnTo>
                <a:lnTo>
                  <a:pt x="34" y="35788"/>
                </a:lnTo>
                <a:lnTo>
                  <a:pt x="25704" y="64122"/>
                </a:lnTo>
                <a:lnTo>
                  <a:pt x="31876" y="64833"/>
                </a:lnTo>
                <a:lnTo>
                  <a:pt x="39128" y="64833"/>
                </a:lnTo>
                <a:lnTo>
                  <a:pt x="46234" y="64652"/>
                </a:lnTo>
                <a:lnTo>
                  <a:pt x="53187" y="64112"/>
                </a:lnTo>
                <a:lnTo>
                  <a:pt x="59988" y="63215"/>
                </a:lnTo>
                <a:lnTo>
                  <a:pt x="66636" y="61963"/>
                </a:lnTo>
                <a:lnTo>
                  <a:pt x="80238" y="61963"/>
                </a:lnTo>
                <a:lnTo>
                  <a:pt x="80238" y="52438"/>
                </a:lnTo>
                <a:lnTo>
                  <a:pt x="35560" y="52438"/>
                </a:lnTo>
                <a:lnTo>
                  <a:pt x="31153" y="51981"/>
                </a:lnTo>
                <a:lnTo>
                  <a:pt x="13665" y="35788"/>
                </a:lnTo>
                <a:lnTo>
                  <a:pt x="13589" y="0"/>
                </a:lnTo>
                <a:close/>
              </a:path>
              <a:path w="80645" h="107950">
                <a:moveTo>
                  <a:pt x="80238" y="0"/>
                </a:moveTo>
                <a:lnTo>
                  <a:pt x="66636" y="0"/>
                </a:lnTo>
                <a:lnTo>
                  <a:pt x="66636" y="49415"/>
                </a:lnTo>
                <a:lnTo>
                  <a:pt x="60207" y="50739"/>
                </a:lnTo>
                <a:lnTo>
                  <a:pt x="53757" y="51684"/>
                </a:lnTo>
                <a:lnTo>
                  <a:pt x="47286" y="52249"/>
                </a:lnTo>
                <a:lnTo>
                  <a:pt x="40792" y="52438"/>
                </a:lnTo>
                <a:lnTo>
                  <a:pt x="80238" y="52438"/>
                </a:lnTo>
                <a:lnTo>
                  <a:pt x="802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331949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095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589" y="95503"/>
                </a:lnTo>
                <a:lnTo>
                  <a:pt x="13589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589" y="45783"/>
                </a:lnTo>
                <a:lnTo>
                  <a:pt x="13589" y="12382"/>
                </a:lnTo>
                <a:lnTo>
                  <a:pt x="75095" y="12382"/>
                </a:lnTo>
                <a:lnTo>
                  <a:pt x="75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43047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45474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657310" y="6418634"/>
            <a:ext cx="84455" cy="107950"/>
          </a:xfrm>
          <a:custGeom>
            <a:avLst/>
            <a:gdLst/>
            <a:ahLst/>
            <a:cxnLst/>
            <a:rect l="l" t="t" r="r" b="b"/>
            <a:pathLst>
              <a:path w="84454" h="107950">
                <a:moveTo>
                  <a:pt x="84023" y="0"/>
                </a:moveTo>
                <a:lnTo>
                  <a:pt x="36271" y="0"/>
                </a:lnTo>
                <a:lnTo>
                  <a:pt x="28219" y="514"/>
                </a:lnTo>
                <a:lnTo>
                  <a:pt x="749" y="21463"/>
                </a:lnTo>
                <a:lnTo>
                  <a:pt x="749" y="31432"/>
                </a:lnTo>
                <a:lnTo>
                  <a:pt x="1779" y="40812"/>
                </a:lnTo>
                <a:lnTo>
                  <a:pt x="4870" y="48547"/>
                </a:lnTo>
                <a:lnTo>
                  <a:pt x="10018" y="54637"/>
                </a:lnTo>
                <a:lnTo>
                  <a:pt x="17221" y="59080"/>
                </a:lnTo>
                <a:lnTo>
                  <a:pt x="0" y="107899"/>
                </a:lnTo>
                <a:lnTo>
                  <a:pt x="14058" y="107899"/>
                </a:lnTo>
                <a:lnTo>
                  <a:pt x="30213" y="62255"/>
                </a:lnTo>
                <a:lnTo>
                  <a:pt x="84023" y="62255"/>
                </a:lnTo>
                <a:lnTo>
                  <a:pt x="84023" y="50622"/>
                </a:lnTo>
                <a:lnTo>
                  <a:pt x="38226" y="50622"/>
                </a:lnTo>
                <a:lnTo>
                  <a:pt x="27849" y="49422"/>
                </a:lnTo>
                <a:lnTo>
                  <a:pt x="20435" y="45823"/>
                </a:lnTo>
                <a:lnTo>
                  <a:pt x="15986" y="39826"/>
                </a:lnTo>
                <a:lnTo>
                  <a:pt x="14503" y="31432"/>
                </a:lnTo>
                <a:lnTo>
                  <a:pt x="14503" y="25082"/>
                </a:lnTo>
                <a:lnTo>
                  <a:pt x="16370" y="20269"/>
                </a:lnTo>
                <a:lnTo>
                  <a:pt x="23825" y="13728"/>
                </a:lnTo>
                <a:lnTo>
                  <a:pt x="29870" y="12090"/>
                </a:lnTo>
                <a:lnTo>
                  <a:pt x="84023" y="12090"/>
                </a:lnTo>
                <a:lnTo>
                  <a:pt x="84023" y="0"/>
                </a:lnTo>
                <a:close/>
              </a:path>
              <a:path w="84454" h="107950">
                <a:moveTo>
                  <a:pt x="84023" y="62255"/>
                </a:moveTo>
                <a:lnTo>
                  <a:pt x="30213" y="62255"/>
                </a:lnTo>
                <a:lnTo>
                  <a:pt x="33045" y="62560"/>
                </a:lnTo>
                <a:lnTo>
                  <a:pt x="35966" y="62712"/>
                </a:lnTo>
                <a:lnTo>
                  <a:pt x="70421" y="62712"/>
                </a:lnTo>
                <a:lnTo>
                  <a:pt x="70421" y="107899"/>
                </a:lnTo>
                <a:lnTo>
                  <a:pt x="84023" y="107899"/>
                </a:lnTo>
                <a:lnTo>
                  <a:pt x="84023" y="62255"/>
                </a:lnTo>
                <a:close/>
              </a:path>
              <a:path w="84454" h="107950">
                <a:moveTo>
                  <a:pt x="84023" y="12090"/>
                </a:moveTo>
                <a:lnTo>
                  <a:pt x="70421" y="12090"/>
                </a:lnTo>
                <a:lnTo>
                  <a:pt x="70421" y="50622"/>
                </a:lnTo>
                <a:lnTo>
                  <a:pt x="84023" y="50622"/>
                </a:lnTo>
                <a:lnTo>
                  <a:pt x="84023" y="120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442815" y="531266"/>
            <a:ext cx="278765" cy="273685"/>
          </a:xfrm>
          <a:custGeom>
            <a:avLst/>
            <a:gdLst/>
            <a:ahLst/>
            <a:cxnLst/>
            <a:rect l="l" t="t" r="r" b="b"/>
            <a:pathLst>
              <a:path w="278764" h="273684">
                <a:moveTo>
                  <a:pt x="155206" y="239737"/>
                </a:moveTo>
                <a:lnTo>
                  <a:pt x="123139" y="239737"/>
                </a:lnTo>
                <a:lnTo>
                  <a:pt x="123139" y="273253"/>
                </a:lnTo>
                <a:lnTo>
                  <a:pt x="155206" y="273253"/>
                </a:lnTo>
                <a:lnTo>
                  <a:pt x="155206" y="239737"/>
                </a:lnTo>
                <a:close/>
              </a:path>
              <a:path w="278764" h="273684">
                <a:moveTo>
                  <a:pt x="159575" y="29883"/>
                </a:moveTo>
                <a:lnTo>
                  <a:pt x="118770" y="29883"/>
                </a:lnTo>
                <a:lnTo>
                  <a:pt x="92707" y="31555"/>
                </a:lnTo>
                <a:lnTo>
                  <a:pt x="49259" y="44938"/>
                </a:lnTo>
                <a:lnTo>
                  <a:pt x="17927" y="71582"/>
                </a:lnTo>
                <a:lnTo>
                  <a:pt x="1991" y="110659"/>
                </a:lnTo>
                <a:lnTo>
                  <a:pt x="0" y="134810"/>
                </a:lnTo>
                <a:lnTo>
                  <a:pt x="1981" y="159108"/>
                </a:lnTo>
                <a:lnTo>
                  <a:pt x="17825" y="198275"/>
                </a:lnTo>
                <a:lnTo>
                  <a:pt x="49017" y="224778"/>
                </a:lnTo>
                <a:lnTo>
                  <a:pt x="92560" y="238075"/>
                </a:lnTo>
                <a:lnTo>
                  <a:pt x="118770" y="239737"/>
                </a:lnTo>
                <a:lnTo>
                  <a:pt x="159575" y="239737"/>
                </a:lnTo>
                <a:lnTo>
                  <a:pt x="209030" y="233089"/>
                </a:lnTo>
                <a:lnTo>
                  <a:pt x="246646" y="213144"/>
                </a:lnTo>
                <a:lnTo>
                  <a:pt x="249027" y="210591"/>
                </a:lnTo>
                <a:lnTo>
                  <a:pt x="118770" y="210591"/>
                </a:lnTo>
                <a:lnTo>
                  <a:pt x="99494" y="209407"/>
                </a:lnTo>
                <a:lnTo>
                  <a:pt x="55194" y="191643"/>
                </a:lnTo>
                <a:lnTo>
                  <a:pt x="33846" y="152572"/>
                </a:lnTo>
                <a:lnTo>
                  <a:pt x="32423" y="134810"/>
                </a:lnTo>
                <a:lnTo>
                  <a:pt x="33846" y="117196"/>
                </a:lnTo>
                <a:lnTo>
                  <a:pt x="55194" y="78155"/>
                </a:lnTo>
                <a:lnTo>
                  <a:pt x="99494" y="60224"/>
                </a:lnTo>
                <a:lnTo>
                  <a:pt x="118770" y="59029"/>
                </a:lnTo>
                <a:lnTo>
                  <a:pt x="248688" y="59029"/>
                </a:lnTo>
                <a:lnTo>
                  <a:pt x="246468" y="56654"/>
                </a:lnTo>
                <a:lnTo>
                  <a:pt x="229085" y="44938"/>
                </a:lnTo>
                <a:lnTo>
                  <a:pt x="208808" y="36572"/>
                </a:lnTo>
                <a:lnTo>
                  <a:pt x="185638" y="31555"/>
                </a:lnTo>
                <a:lnTo>
                  <a:pt x="159575" y="29883"/>
                </a:lnTo>
                <a:close/>
              </a:path>
              <a:path w="278764" h="273684">
                <a:moveTo>
                  <a:pt x="155206" y="59029"/>
                </a:moveTo>
                <a:lnTo>
                  <a:pt x="123139" y="59029"/>
                </a:lnTo>
                <a:lnTo>
                  <a:pt x="123139" y="210591"/>
                </a:lnTo>
                <a:lnTo>
                  <a:pt x="155206" y="210591"/>
                </a:lnTo>
                <a:lnTo>
                  <a:pt x="155206" y="59029"/>
                </a:lnTo>
                <a:close/>
              </a:path>
              <a:path w="278764" h="273684">
                <a:moveTo>
                  <a:pt x="248688" y="59029"/>
                </a:moveTo>
                <a:lnTo>
                  <a:pt x="159575" y="59029"/>
                </a:lnTo>
                <a:lnTo>
                  <a:pt x="178851" y="60224"/>
                </a:lnTo>
                <a:lnTo>
                  <a:pt x="195873" y="63811"/>
                </a:lnTo>
                <a:lnTo>
                  <a:pt x="233112" y="88869"/>
                </a:lnTo>
                <a:lnTo>
                  <a:pt x="245922" y="134810"/>
                </a:lnTo>
                <a:lnTo>
                  <a:pt x="244487" y="152572"/>
                </a:lnTo>
                <a:lnTo>
                  <a:pt x="222961" y="191643"/>
                </a:lnTo>
                <a:lnTo>
                  <a:pt x="178703" y="209407"/>
                </a:lnTo>
                <a:lnTo>
                  <a:pt x="159575" y="210591"/>
                </a:lnTo>
                <a:lnTo>
                  <a:pt x="249027" y="210591"/>
                </a:lnTo>
                <a:lnTo>
                  <a:pt x="260515" y="198275"/>
                </a:lnTo>
                <a:lnTo>
                  <a:pt x="270421" y="180263"/>
                </a:lnTo>
                <a:lnTo>
                  <a:pt x="276364" y="159108"/>
                </a:lnTo>
                <a:lnTo>
                  <a:pt x="278345" y="134810"/>
                </a:lnTo>
                <a:lnTo>
                  <a:pt x="276354" y="110659"/>
                </a:lnTo>
                <a:lnTo>
                  <a:pt x="270379" y="89584"/>
                </a:lnTo>
                <a:lnTo>
                  <a:pt x="260418" y="71582"/>
                </a:lnTo>
                <a:lnTo>
                  <a:pt x="248688" y="59029"/>
                </a:lnTo>
                <a:close/>
              </a:path>
              <a:path w="278764" h="273684">
                <a:moveTo>
                  <a:pt x="155206" y="0"/>
                </a:moveTo>
                <a:lnTo>
                  <a:pt x="123139" y="0"/>
                </a:lnTo>
                <a:lnTo>
                  <a:pt x="123139" y="29883"/>
                </a:lnTo>
                <a:lnTo>
                  <a:pt x="155206" y="29883"/>
                </a:lnTo>
                <a:lnTo>
                  <a:pt x="155206" y="0"/>
                </a:lnTo>
                <a:close/>
              </a:path>
            </a:pathLst>
          </a:custGeom>
          <a:solidFill>
            <a:srgbClr val="0000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744478" y="539648"/>
            <a:ext cx="236220" cy="260350"/>
          </a:xfrm>
          <a:custGeom>
            <a:avLst/>
            <a:gdLst/>
            <a:ahLst/>
            <a:cxnLst/>
            <a:rect l="l" t="t" r="r" b="b"/>
            <a:pathLst>
              <a:path w="236220" h="260350">
                <a:moveTo>
                  <a:pt x="145376" y="0"/>
                </a:moveTo>
                <a:lnTo>
                  <a:pt x="89992" y="0"/>
                </a:lnTo>
                <a:lnTo>
                  <a:pt x="0" y="260134"/>
                </a:lnTo>
                <a:lnTo>
                  <a:pt x="33528" y="260134"/>
                </a:lnTo>
                <a:lnTo>
                  <a:pt x="60490" y="180352"/>
                </a:lnTo>
                <a:lnTo>
                  <a:pt x="208024" y="180352"/>
                </a:lnTo>
                <a:lnTo>
                  <a:pt x="197644" y="150469"/>
                </a:lnTo>
                <a:lnTo>
                  <a:pt x="70319" y="150469"/>
                </a:lnTo>
                <a:lnTo>
                  <a:pt x="110032" y="33515"/>
                </a:lnTo>
                <a:lnTo>
                  <a:pt x="157018" y="33515"/>
                </a:lnTo>
                <a:lnTo>
                  <a:pt x="145376" y="0"/>
                </a:lnTo>
                <a:close/>
              </a:path>
              <a:path w="236220" h="260350">
                <a:moveTo>
                  <a:pt x="208024" y="180352"/>
                </a:moveTo>
                <a:lnTo>
                  <a:pt x="174523" y="180352"/>
                </a:lnTo>
                <a:lnTo>
                  <a:pt x="201485" y="260134"/>
                </a:lnTo>
                <a:lnTo>
                  <a:pt x="235737" y="260134"/>
                </a:lnTo>
                <a:lnTo>
                  <a:pt x="208024" y="180352"/>
                </a:lnTo>
                <a:close/>
              </a:path>
              <a:path w="236220" h="260350">
                <a:moveTo>
                  <a:pt x="157018" y="33515"/>
                </a:moveTo>
                <a:lnTo>
                  <a:pt x="124612" y="33515"/>
                </a:lnTo>
                <a:lnTo>
                  <a:pt x="164325" y="150469"/>
                </a:lnTo>
                <a:lnTo>
                  <a:pt x="197644" y="150469"/>
                </a:lnTo>
                <a:lnTo>
                  <a:pt x="157018" y="33515"/>
                </a:lnTo>
                <a:close/>
              </a:path>
            </a:pathLst>
          </a:custGeom>
          <a:solidFill>
            <a:srgbClr val="0000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20652" y="539648"/>
            <a:ext cx="201930" cy="260350"/>
          </a:xfrm>
          <a:custGeom>
            <a:avLst/>
            <a:gdLst/>
            <a:ahLst/>
            <a:cxnLst/>
            <a:rect l="l" t="t" r="r" b="b"/>
            <a:pathLst>
              <a:path w="201929" h="260350">
                <a:moveTo>
                  <a:pt x="32791" y="0"/>
                </a:moveTo>
                <a:lnTo>
                  <a:pt x="0" y="0"/>
                </a:lnTo>
                <a:lnTo>
                  <a:pt x="0" y="260134"/>
                </a:lnTo>
                <a:lnTo>
                  <a:pt x="32791" y="260134"/>
                </a:lnTo>
                <a:lnTo>
                  <a:pt x="32791" y="140995"/>
                </a:lnTo>
                <a:lnTo>
                  <a:pt x="146611" y="140995"/>
                </a:lnTo>
                <a:lnTo>
                  <a:pt x="139903" y="126428"/>
                </a:lnTo>
                <a:lnTo>
                  <a:pt x="146959" y="111125"/>
                </a:lnTo>
                <a:lnTo>
                  <a:pt x="32791" y="111125"/>
                </a:lnTo>
                <a:lnTo>
                  <a:pt x="32791" y="0"/>
                </a:lnTo>
                <a:close/>
              </a:path>
              <a:path w="201929" h="260350">
                <a:moveTo>
                  <a:pt x="146611" y="140995"/>
                </a:moveTo>
                <a:lnTo>
                  <a:pt x="111480" y="140995"/>
                </a:lnTo>
                <a:lnTo>
                  <a:pt x="166865" y="260134"/>
                </a:lnTo>
                <a:lnTo>
                  <a:pt x="201472" y="260134"/>
                </a:lnTo>
                <a:lnTo>
                  <a:pt x="146611" y="140995"/>
                </a:lnTo>
                <a:close/>
              </a:path>
              <a:path w="201929" h="260350">
                <a:moveTo>
                  <a:pt x="198196" y="0"/>
                </a:moveTo>
                <a:lnTo>
                  <a:pt x="163588" y="0"/>
                </a:lnTo>
                <a:lnTo>
                  <a:pt x="111480" y="111125"/>
                </a:lnTo>
                <a:lnTo>
                  <a:pt x="146959" y="111125"/>
                </a:lnTo>
                <a:lnTo>
                  <a:pt x="198196" y="0"/>
                </a:lnTo>
                <a:close/>
              </a:path>
            </a:pathLst>
          </a:custGeom>
          <a:solidFill>
            <a:srgbClr val="0000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240718" y="539648"/>
            <a:ext cx="217170" cy="260350"/>
          </a:xfrm>
          <a:custGeom>
            <a:avLst/>
            <a:gdLst/>
            <a:ahLst/>
            <a:cxnLst/>
            <a:rect l="l" t="t" r="r" b="b"/>
            <a:pathLst>
              <a:path w="217170" h="260350">
                <a:moveTo>
                  <a:pt x="35331" y="0"/>
                </a:moveTo>
                <a:lnTo>
                  <a:pt x="0" y="0"/>
                </a:lnTo>
                <a:lnTo>
                  <a:pt x="96177" y="182168"/>
                </a:lnTo>
                <a:lnTo>
                  <a:pt x="59016" y="260134"/>
                </a:lnTo>
                <a:lnTo>
                  <a:pt x="92900" y="260134"/>
                </a:lnTo>
                <a:lnTo>
                  <a:pt x="151889" y="136626"/>
                </a:lnTo>
                <a:lnTo>
                  <a:pt x="107467" y="136626"/>
                </a:lnTo>
                <a:lnTo>
                  <a:pt x="35331" y="0"/>
                </a:lnTo>
                <a:close/>
              </a:path>
              <a:path w="217170" h="260350">
                <a:moveTo>
                  <a:pt x="217144" y="0"/>
                </a:moveTo>
                <a:lnTo>
                  <a:pt x="182892" y="0"/>
                </a:lnTo>
                <a:lnTo>
                  <a:pt x="117678" y="136626"/>
                </a:lnTo>
                <a:lnTo>
                  <a:pt x="151889" y="136626"/>
                </a:lnTo>
                <a:lnTo>
                  <a:pt x="217144" y="0"/>
                </a:lnTo>
                <a:close/>
              </a:path>
            </a:pathLst>
          </a:custGeom>
          <a:solidFill>
            <a:srgbClr val="0000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70982" y="539648"/>
            <a:ext cx="226695" cy="260350"/>
          </a:xfrm>
          <a:custGeom>
            <a:avLst/>
            <a:gdLst/>
            <a:ahLst/>
            <a:cxnLst/>
            <a:rect l="l" t="t" r="r" b="b"/>
            <a:pathLst>
              <a:path w="226695" h="260350">
                <a:moveTo>
                  <a:pt x="226606" y="0"/>
                </a:moveTo>
                <a:lnTo>
                  <a:pt x="55740" y="0"/>
                </a:lnTo>
                <a:lnTo>
                  <a:pt x="55658" y="101650"/>
                </a:lnTo>
                <a:lnTo>
                  <a:pt x="55397" y="121497"/>
                </a:lnTo>
                <a:lnTo>
                  <a:pt x="52664" y="163670"/>
                </a:lnTo>
                <a:lnTo>
                  <a:pt x="43716" y="203893"/>
                </a:lnTo>
                <a:lnTo>
                  <a:pt x="6921" y="227711"/>
                </a:lnTo>
                <a:lnTo>
                  <a:pt x="0" y="227711"/>
                </a:lnTo>
                <a:lnTo>
                  <a:pt x="0" y="260134"/>
                </a:lnTo>
                <a:lnTo>
                  <a:pt x="7277" y="260134"/>
                </a:lnTo>
                <a:lnTo>
                  <a:pt x="21064" y="259338"/>
                </a:lnTo>
                <a:lnTo>
                  <a:pt x="60796" y="239632"/>
                </a:lnTo>
                <a:lnTo>
                  <a:pt x="78143" y="199847"/>
                </a:lnTo>
                <a:lnTo>
                  <a:pt x="84566" y="157897"/>
                </a:lnTo>
                <a:lnTo>
                  <a:pt x="86702" y="101650"/>
                </a:lnTo>
                <a:lnTo>
                  <a:pt x="86702" y="29870"/>
                </a:lnTo>
                <a:lnTo>
                  <a:pt x="226606" y="29870"/>
                </a:lnTo>
                <a:lnTo>
                  <a:pt x="226606" y="0"/>
                </a:lnTo>
                <a:close/>
              </a:path>
              <a:path w="226695" h="260350">
                <a:moveTo>
                  <a:pt x="226606" y="29870"/>
                </a:moveTo>
                <a:lnTo>
                  <a:pt x="193827" y="29870"/>
                </a:lnTo>
                <a:lnTo>
                  <a:pt x="193827" y="260134"/>
                </a:lnTo>
                <a:lnTo>
                  <a:pt x="226606" y="260134"/>
                </a:lnTo>
                <a:lnTo>
                  <a:pt x="226606" y="29870"/>
                </a:lnTo>
                <a:close/>
              </a:path>
            </a:pathLst>
          </a:custGeom>
          <a:solidFill>
            <a:srgbClr val="0000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63907" y="539648"/>
            <a:ext cx="198755" cy="260350"/>
          </a:xfrm>
          <a:custGeom>
            <a:avLst/>
            <a:gdLst/>
            <a:ahLst/>
            <a:cxnLst/>
            <a:rect l="l" t="t" r="r" b="b"/>
            <a:pathLst>
              <a:path w="198754" h="260350">
                <a:moveTo>
                  <a:pt x="32791" y="0"/>
                </a:moveTo>
                <a:lnTo>
                  <a:pt x="0" y="0"/>
                </a:lnTo>
                <a:lnTo>
                  <a:pt x="0" y="260134"/>
                </a:lnTo>
                <a:lnTo>
                  <a:pt x="107835" y="260134"/>
                </a:lnTo>
                <a:lnTo>
                  <a:pt x="128273" y="258814"/>
                </a:lnTo>
                <a:lnTo>
                  <a:pt x="146230" y="254854"/>
                </a:lnTo>
                <a:lnTo>
                  <a:pt x="161706" y="248250"/>
                </a:lnTo>
                <a:lnTo>
                  <a:pt x="174701" y="239001"/>
                </a:lnTo>
                <a:lnTo>
                  <a:pt x="181780" y="230987"/>
                </a:lnTo>
                <a:lnTo>
                  <a:pt x="32791" y="230987"/>
                </a:lnTo>
                <a:lnTo>
                  <a:pt x="32791" y="128612"/>
                </a:lnTo>
                <a:lnTo>
                  <a:pt x="181466" y="128612"/>
                </a:lnTo>
                <a:lnTo>
                  <a:pt x="174510" y="120776"/>
                </a:lnTo>
                <a:lnTo>
                  <a:pt x="161463" y="111451"/>
                </a:lnTo>
                <a:lnTo>
                  <a:pt x="146002" y="104792"/>
                </a:lnTo>
                <a:lnTo>
                  <a:pt x="128126" y="100797"/>
                </a:lnTo>
                <a:lnTo>
                  <a:pt x="107835" y="99466"/>
                </a:lnTo>
                <a:lnTo>
                  <a:pt x="32791" y="99466"/>
                </a:lnTo>
                <a:lnTo>
                  <a:pt x="32791" y="0"/>
                </a:lnTo>
                <a:close/>
              </a:path>
              <a:path w="198754" h="260350">
                <a:moveTo>
                  <a:pt x="181466" y="128612"/>
                </a:moveTo>
                <a:lnTo>
                  <a:pt x="102006" y="128612"/>
                </a:lnTo>
                <a:lnTo>
                  <a:pt x="129585" y="131801"/>
                </a:lnTo>
                <a:lnTo>
                  <a:pt x="149286" y="141365"/>
                </a:lnTo>
                <a:lnTo>
                  <a:pt x="161108" y="157303"/>
                </a:lnTo>
                <a:lnTo>
                  <a:pt x="165049" y="179616"/>
                </a:lnTo>
                <a:lnTo>
                  <a:pt x="161108" y="202092"/>
                </a:lnTo>
                <a:lnTo>
                  <a:pt x="149286" y="218146"/>
                </a:lnTo>
                <a:lnTo>
                  <a:pt x="129585" y="227777"/>
                </a:lnTo>
                <a:lnTo>
                  <a:pt x="102006" y="230987"/>
                </a:lnTo>
                <a:lnTo>
                  <a:pt x="181780" y="230987"/>
                </a:lnTo>
                <a:lnTo>
                  <a:pt x="184978" y="227366"/>
                </a:lnTo>
                <a:lnTo>
                  <a:pt x="192320" y="213590"/>
                </a:lnTo>
                <a:lnTo>
                  <a:pt x="196727" y="197672"/>
                </a:lnTo>
                <a:lnTo>
                  <a:pt x="198196" y="179616"/>
                </a:lnTo>
                <a:lnTo>
                  <a:pt x="196715" y="161866"/>
                </a:lnTo>
                <a:lnTo>
                  <a:pt x="192273" y="146143"/>
                </a:lnTo>
                <a:lnTo>
                  <a:pt x="184871" y="132447"/>
                </a:lnTo>
                <a:lnTo>
                  <a:pt x="181466" y="128612"/>
                </a:lnTo>
                <a:close/>
              </a:path>
            </a:pathLst>
          </a:custGeom>
          <a:solidFill>
            <a:srgbClr val="0000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89993" y="568794"/>
            <a:ext cx="0" cy="231140"/>
          </a:xfrm>
          <a:custGeom>
            <a:avLst/>
            <a:gdLst/>
            <a:ahLst/>
            <a:cxnLst/>
            <a:rect l="l" t="t" r="r" b="b"/>
            <a:pathLst>
              <a:path h="231140">
                <a:moveTo>
                  <a:pt x="0" y="0"/>
                </a:moveTo>
                <a:lnTo>
                  <a:pt x="0" y="230987"/>
                </a:lnTo>
              </a:path>
            </a:pathLst>
          </a:custGeom>
          <a:ln w="32791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987605" y="554221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025" y="0"/>
                </a:lnTo>
              </a:path>
            </a:pathLst>
          </a:custGeom>
          <a:ln w="29146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31712" y="785152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6905" y="0"/>
                </a:lnTo>
              </a:path>
            </a:pathLst>
          </a:custGeom>
          <a:ln w="30479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48107" y="679742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170"/>
                </a:lnTo>
              </a:path>
            </a:pathLst>
          </a:custGeom>
          <a:ln w="32791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231712" y="665137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298" y="0"/>
                </a:lnTo>
              </a:path>
            </a:pathLst>
          </a:custGeom>
          <a:ln w="29209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248107" y="569252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1280"/>
                </a:lnTo>
              </a:path>
            </a:pathLst>
          </a:custGeom>
          <a:ln w="32791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231712" y="554647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>
                <a:moveTo>
                  <a:pt x="0" y="0"/>
                </a:moveTo>
                <a:lnTo>
                  <a:pt x="181076" y="0"/>
                </a:lnTo>
              </a:path>
            </a:pathLst>
          </a:custGeom>
          <a:ln w="29210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45046" y="568794"/>
            <a:ext cx="0" cy="231140"/>
          </a:xfrm>
          <a:custGeom>
            <a:avLst/>
            <a:gdLst/>
            <a:ahLst/>
            <a:cxnLst/>
            <a:rect l="l" t="t" r="r" b="b"/>
            <a:pathLst>
              <a:path h="231140">
                <a:moveTo>
                  <a:pt x="0" y="0"/>
                </a:moveTo>
                <a:lnTo>
                  <a:pt x="0" y="230987"/>
                </a:lnTo>
              </a:path>
            </a:pathLst>
          </a:custGeom>
          <a:ln w="32791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442671" y="554221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025" y="0"/>
                </a:lnTo>
              </a:path>
            </a:pathLst>
          </a:custGeom>
          <a:ln w="29146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774942" y="534911"/>
            <a:ext cx="223520" cy="269875"/>
          </a:xfrm>
          <a:custGeom>
            <a:avLst/>
            <a:gdLst/>
            <a:ahLst/>
            <a:cxnLst/>
            <a:rect l="l" t="t" r="r" b="b"/>
            <a:pathLst>
              <a:path w="223520" h="269875">
                <a:moveTo>
                  <a:pt x="120599" y="0"/>
                </a:moveTo>
                <a:lnTo>
                  <a:pt x="70226" y="9382"/>
                </a:lnTo>
                <a:lnTo>
                  <a:pt x="32054" y="37528"/>
                </a:lnTo>
                <a:lnTo>
                  <a:pt x="8012" y="80611"/>
                </a:lnTo>
                <a:lnTo>
                  <a:pt x="0" y="134810"/>
                </a:lnTo>
                <a:lnTo>
                  <a:pt x="1981" y="163294"/>
                </a:lnTo>
                <a:lnTo>
                  <a:pt x="17830" y="211937"/>
                </a:lnTo>
                <a:lnTo>
                  <a:pt x="49120" y="248503"/>
                </a:lnTo>
                <a:lnTo>
                  <a:pt x="93387" y="267262"/>
                </a:lnTo>
                <a:lnTo>
                  <a:pt x="120230" y="269608"/>
                </a:lnTo>
                <a:lnTo>
                  <a:pt x="140063" y="268276"/>
                </a:lnTo>
                <a:lnTo>
                  <a:pt x="158032" y="264282"/>
                </a:lnTo>
                <a:lnTo>
                  <a:pt x="174134" y="257622"/>
                </a:lnTo>
                <a:lnTo>
                  <a:pt x="188366" y="248297"/>
                </a:lnTo>
                <a:lnTo>
                  <a:pt x="197353" y="239737"/>
                </a:lnTo>
                <a:lnTo>
                  <a:pt x="120230" y="239737"/>
                </a:lnTo>
                <a:lnTo>
                  <a:pt x="100042" y="237859"/>
                </a:lnTo>
                <a:lnTo>
                  <a:pt x="55194" y="209677"/>
                </a:lnTo>
                <a:lnTo>
                  <a:pt x="34536" y="156291"/>
                </a:lnTo>
                <a:lnTo>
                  <a:pt x="33159" y="134810"/>
                </a:lnTo>
                <a:lnTo>
                  <a:pt x="34547" y="113469"/>
                </a:lnTo>
                <a:lnTo>
                  <a:pt x="45654" y="76126"/>
                </a:lnTo>
                <a:lnTo>
                  <a:pt x="82794" y="37439"/>
                </a:lnTo>
                <a:lnTo>
                  <a:pt x="120599" y="29883"/>
                </a:lnTo>
                <a:lnTo>
                  <a:pt x="197870" y="29883"/>
                </a:lnTo>
                <a:lnTo>
                  <a:pt x="186182" y="19494"/>
                </a:lnTo>
                <a:lnTo>
                  <a:pt x="172239" y="10967"/>
                </a:lnTo>
                <a:lnTo>
                  <a:pt x="156662" y="4875"/>
                </a:lnTo>
                <a:lnTo>
                  <a:pt x="139449" y="1219"/>
                </a:lnTo>
                <a:lnTo>
                  <a:pt x="120599" y="0"/>
                </a:lnTo>
                <a:close/>
              </a:path>
              <a:path w="223520" h="269875">
                <a:moveTo>
                  <a:pt x="223342" y="190919"/>
                </a:moveTo>
                <a:lnTo>
                  <a:pt x="188722" y="190919"/>
                </a:lnTo>
                <a:lnTo>
                  <a:pt x="184761" y="201770"/>
                </a:lnTo>
                <a:lnTo>
                  <a:pt x="179435" y="211367"/>
                </a:lnTo>
                <a:lnTo>
                  <a:pt x="144822" y="236500"/>
                </a:lnTo>
                <a:lnTo>
                  <a:pt x="120230" y="239737"/>
                </a:lnTo>
                <a:lnTo>
                  <a:pt x="197353" y="239737"/>
                </a:lnTo>
                <a:lnTo>
                  <a:pt x="200525" y="236717"/>
                </a:lnTo>
                <a:lnTo>
                  <a:pt x="210407" y="223294"/>
                </a:lnTo>
                <a:lnTo>
                  <a:pt x="218012" y="208028"/>
                </a:lnTo>
                <a:lnTo>
                  <a:pt x="223342" y="190919"/>
                </a:lnTo>
                <a:close/>
              </a:path>
              <a:path w="223520" h="269875">
                <a:moveTo>
                  <a:pt x="197870" y="29883"/>
                </a:moveTo>
                <a:lnTo>
                  <a:pt x="120599" y="29883"/>
                </a:lnTo>
                <a:lnTo>
                  <a:pt x="143392" y="32569"/>
                </a:lnTo>
                <a:lnTo>
                  <a:pt x="161859" y="40628"/>
                </a:lnTo>
                <a:lnTo>
                  <a:pt x="176000" y="54062"/>
                </a:lnTo>
                <a:lnTo>
                  <a:pt x="185813" y="72872"/>
                </a:lnTo>
                <a:lnTo>
                  <a:pt x="220421" y="72872"/>
                </a:lnTo>
                <a:lnTo>
                  <a:pt x="215274" y="56827"/>
                </a:lnTo>
                <a:lnTo>
                  <a:pt x="207854" y="42583"/>
                </a:lnTo>
                <a:lnTo>
                  <a:pt x="198157" y="30138"/>
                </a:lnTo>
                <a:lnTo>
                  <a:pt x="197870" y="29883"/>
                </a:lnTo>
                <a:close/>
              </a:path>
            </a:pathLst>
          </a:custGeom>
          <a:solidFill>
            <a:srgbClr val="0000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049655" y="785152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6905" y="0"/>
                </a:lnTo>
              </a:path>
            </a:pathLst>
          </a:custGeom>
          <a:ln w="30479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066051" y="679742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170"/>
                </a:lnTo>
              </a:path>
            </a:pathLst>
          </a:custGeom>
          <a:ln w="32791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049655" y="665137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285" y="0"/>
                </a:lnTo>
              </a:path>
            </a:pathLst>
          </a:custGeom>
          <a:ln w="29209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066051" y="569252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1280"/>
                </a:lnTo>
              </a:path>
            </a:pathLst>
          </a:custGeom>
          <a:ln w="32791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49655" y="554647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>
                <a:moveTo>
                  <a:pt x="0" y="0"/>
                </a:moveTo>
                <a:lnTo>
                  <a:pt x="181076" y="0"/>
                </a:lnTo>
              </a:path>
            </a:pathLst>
          </a:custGeom>
          <a:ln w="29210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303598" y="569518"/>
            <a:ext cx="0" cy="22987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0"/>
                </a:moveTo>
                <a:lnTo>
                  <a:pt x="0" y="229870"/>
                </a:lnTo>
              </a:path>
            </a:pathLst>
          </a:custGeom>
          <a:ln w="32778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287209" y="554278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787" y="0"/>
                </a:lnTo>
              </a:path>
            </a:pathLst>
          </a:custGeom>
          <a:ln w="30479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501064" y="534911"/>
            <a:ext cx="243204" cy="269875"/>
          </a:xfrm>
          <a:custGeom>
            <a:avLst/>
            <a:gdLst/>
            <a:ahLst/>
            <a:cxnLst/>
            <a:rect l="l" t="t" r="r" b="b"/>
            <a:pathLst>
              <a:path w="243204" h="269875">
                <a:moveTo>
                  <a:pt x="121335" y="0"/>
                </a:moveTo>
                <a:lnTo>
                  <a:pt x="70188" y="9517"/>
                </a:lnTo>
                <a:lnTo>
                  <a:pt x="31889" y="38074"/>
                </a:lnTo>
                <a:lnTo>
                  <a:pt x="7972" y="81299"/>
                </a:lnTo>
                <a:lnTo>
                  <a:pt x="0" y="134810"/>
                </a:lnTo>
                <a:lnTo>
                  <a:pt x="1993" y="162852"/>
                </a:lnTo>
                <a:lnTo>
                  <a:pt x="17937" y="211220"/>
                </a:lnTo>
                <a:lnTo>
                  <a:pt x="49432" y="248198"/>
                </a:lnTo>
                <a:lnTo>
                  <a:pt x="94156" y="267229"/>
                </a:lnTo>
                <a:lnTo>
                  <a:pt x="121335" y="269608"/>
                </a:lnTo>
                <a:lnTo>
                  <a:pt x="148360" y="267217"/>
                </a:lnTo>
                <a:lnTo>
                  <a:pt x="172245" y="260045"/>
                </a:lnTo>
                <a:lnTo>
                  <a:pt x="192989" y="248091"/>
                </a:lnTo>
                <a:lnTo>
                  <a:pt x="201775" y="239737"/>
                </a:lnTo>
                <a:lnTo>
                  <a:pt x="121335" y="239737"/>
                </a:lnTo>
                <a:lnTo>
                  <a:pt x="100813" y="237847"/>
                </a:lnTo>
                <a:lnTo>
                  <a:pt x="55384" y="209499"/>
                </a:lnTo>
                <a:lnTo>
                  <a:pt x="34548" y="156144"/>
                </a:lnTo>
                <a:lnTo>
                  <a:pt x="33159" y="134810"/>
                </a:lnTo>
                <a:lnTo>
                  <a:pt x="34548" y="113469"/>
                </a:lnTo>
                <a:lnTo>
                  <a:pt x="45659" y="76126"/>
                </a:lnTo>
                <a:lnTo>
                  <a:pt x="82983" y="37439"/>
                </a:lnTo>
                <a:lnTo>
                  <a:pt x="121335" y="29883"/>
                </a:lnTo>
                <a:lnTo>
                  <a:pt x="201788" y="29883"/>
                </a:lnTo>
                <a:lnTo>
                  <a:pt x="192989" y="21516"/>
                </a:lnTo>
                <a:lnTo>
                  <a:pt x="172245" y="9563"/>
                </a:lnTo>
                <a:lnTo>
                  <a:pt x="148360" y="2390"/>
                </a:lnTo>
                <a:lnTo>
                  <a:pt x="121335" y="0"/>
                </a:lnTo>
                <a:close/>
              </a:path>
              <a:path w="243204" h="269875">
                <a:moveTo>
                  <a:pt x="201788" y="29883"/>
                </a:moveTo>
                <a:lnTo>
                  <a:pt x="121335" y="29883"/>
                </a:lnTo>
                <a:lnTo>
                  <a:pt x="141850" y="31771"/>
                </a:lnTo>
                <a:lnTo>
                  <a:pt x="159677" y="37439"/>
                </a:lnTo>
                <a:lnTo>
                  <a:pt x="196999" y="76126"/>
                </a:lnTo>
                <a:lnTo>
                  <a:pt x="208110" y="113469"/>
                </a:lnTo>
                <a:lnTo>
                  <a:pt x="209499" y="134810"/>
                </a:lnTo>
                <a:lnTo>
                  <a:pt x="208110" y="156144"/>
                </a:lnTo>
                <a:lnTo>
                  <a:pt x="196999" y="193487"/>
                </a:lnTo>
                <a:lnTo>
                  <a:pt x="159677" y="232176"/>
                </a:lnTo>
                <a:lnTo>
                  <a:pt x="121335" y="239737"/>
                </a:lnTo>
                <a:lnTo>
                  <a:pt x="201775" y="239737"/>
                </a:lnTo>
                <a:lnTo>
                  <a:pt x="234640" y="188093"/>
                </a:lnTo>
                <a:lnTo>
                  <a:pt x="242658" y="134810"/>
                </a:lnTo>
                <a:lnTo>
                  <a:pt x="240654" y="106916"/>
                </a:lnTo>
                <a:lnTo>
                  <a:pt x="234640" y="81526"/>
                </a:lnTo>
                <a:lnTo>
                  <a:pt x="224619" y="58638"/>
                </a:lnTo>
                <a:lnTo>
                  <a:pt x="210591" y="38252"/>
                </a:lnTo>
                <a:lnTo>
                  <a:pt x="201788" y="29883"/>
                </a:lnTo>
                <a:close/>
              </a:path>
            </a:pathLst>
          </a:custGeom>
          <a:solidFill>
            <a:srgbClr val="0000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768120" y="539648"/>
            <a:ext cx="262255" cy="324485"/>
          </a:xfrm>
          <a:custGeom>
            <a:avLst/>
            <a:gdLst/>
            <a:ahLst/>
            <a:cxnLst/>
            <a:rect l="l" t="t" r="r" b="b"/>
            <a:pathLst>
              <a:path w="262254" h="324484">
                <a:moveTo>
                  <a:pt x="261962" y="230263"/>
                </a:moveTo>
                <a:lnTo>
                  <a:pt x="0" y="230263"/>
                </a:lnTo>
                <a:lnTo>
                  <a:pt x="0" y="323900"/>
                </a:lnTo>
                <a:lnTo>
                  <a:pt x="32435" y="323900"/>
                </a:lnTo>
                <a:lnTo>
                  <a:pt x="32435" y="260134"/>
                </a:lnTo>
                <a:lnTo>
                  <a:pt x="261962" y="260134"/>
                </a:lnTo>
                <a:lnTo>
                  <a:pt x="261962" y="230263"/>
                </a:lnTo>
                <a:close/>
              </a:path>
              <a:path w="262254" h="324484">
                <a:moveTo>
                  <a:pt x="261962" y="260134"/>
                </a:moveTo>
                <a:lnTo>
                  <a:pt x="229539" y="260134"/>
                </a:lnTo>
                <a:lnTo>
                  <a:pt x="229539" y="323900"/>
                </a:lnTo>
                <a:lnTo>
                  <a:pt x="261962" y="323900"/>
                </a:lnTo>
                <a:lnTo>
                  <a:pt x="261962" y="260134"/>
                </a:lnTo>
                <a:close/>
              </a:path>
              <a:path w="262254" h="324484">
                <a:moveTo>
                  <a:pt x="224447" y="0"/>
                </a:moveTo>
                <a:lnTo>
                  <a:pt x="59753" y="0"/>
                </a:lnTo>
                <a:lnTo>
                  <a:pt x="59753" y="52463"/>
                </a:lnTo>
                <a:lnTo>
                  <a:pt x="57705" y="104289"/>
                </a:lnTo>
                <a:lnTo>
                  <a:pt x="51560" y="151198"/>
                </a:lnTo>
                <a:lnTo>
                  <a:pt x="41317" y="193190"/>
                </a:lnTo>
                <a:lnTo>
                  <a:pt x="26974" y="230263"/>
                </a:lnTo>
                <a:lnTo>
                  <a:pt x="61937" y="230263"/>
                </a:lnTo>
                <a:lnTo>
                  <a:pt x="74696" y="194761"/>
                </a:lnTo>
                <a:lnTo>
                  <a:pt x="83808" y="154204"/>
                </a:lnTo>
                <a:lnTo>
                  <a:pt x="89275" y="108593"/>
                </a:lnTo>
                <a:lnTo>
                  <a:pt x="91097" y="57924"/>
                </a:lnTo>
                <a:lnTo>
                  <a:pt x="91097" y="29870"/>
                </a:lnTo>
                <a:lnTo>
                  <a:pt x="224447" y="29870"/>
                </a:lnTo>
                <a:lnTo>
                  <a:pt x="224447" y="0"/>
                </a:lnTo>
                <a:close/>
              </a:path>
              <a:path w="262254" h="324484">
                <a:moveTo>
                  <a:pt x="224447" y="29870"/>
                </a:moveTo>
                <a:lnTo>
                  <a:pt x="192011" y="29870"/>
                </a:lnTo>
                <a:lnTo>
                  <a:pt x="192011" y="230263"/>
                </a:lnTo>
                <a:lnTo>
                  <a:pt x="224447" y="230263"/>
                </a:lnTo>
                <a:lnTo>
                  <a:pt x="224447" y="29870"/>
                </a:lnTo>
                <a:close/>
              </a:path>
            </a:pathLst>
          </a:custGeom>
          <a:solidFill>
            <a:srgbClr val="0000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089474" y="680618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79"/>
                </a:lnTo>
              </a:path>
            </a:pathLst>
          </a:custGeom>
          <a:ln w="32778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073085" y="665378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0947" y="0"/>
                </a:lnTo>
              </a:path>
            </a:pathLst>
          </a:custGeom>
          <a:ln w="30480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089474" y="539648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32778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267636" y="681012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8770"/>
                </a:lnTo>
              </a:path>
            </a:pathLst>
          </a:custGeom>
          <a:ln w="32791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267636" y="539648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756"/>
                </a:lnTo>
              </a:path>
            </a:pathLst>
          </a:custGeom>
          <a:ln w="32791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341232" y="539648"/>
            <a:ext cx="202565" cy="260350"/>
          </a:xfrm>
          <a:custGeom>
            <a:avLst/>
            <a:gdLst/>
            <a:ahLst/>
            <a:cxnLst/>
            <a:rect l="l" t="t" r="r" b="b"/>
            <a:pathLst>
              <a:path w="202565" h="260350">
                <a:moveTo>
                  <a:pt x="202564" y="0"/>
                </a:moveTo>
                <a:lnTo>
                  <a:pt x="87439" y="0"/>
                </a:lnTo>
                <a:lnTo>
                  <a:pt x="68039" y="1240"/>
                </a:lnTo>
                <a:lnTo>
                  <a:pt x="24041" y="19862"/>
                </a:lnTo>
                <a:lnTo>
                  <a:pt x="3204" y="58762"/>
                </a:lnTo>
                <a:lnTo>
                  <a:pt x="1816" y="75780"/>
                </a:lnTo>
                <a:lnTo>
                  <a:pt x="4299" y="98393"/>
                </a:lnTo>
                <a:lnTo>
                  <a:pt x="11747" y="117043"/>
                </a:lnTo>
                <a:lnTo>
                  <a:pt x="24158" y="131730"/>
                </a:lnTo>
                <a:lnTo>
                  <a:pt x="41528" y="142455"/>
                </a:lnTo>
                <a:lnTo>
                  <a:pt x="0" y="260134"/>
                </a:lnTo>
                <a:lnTo>
                  <a:pt x="33883" y="260134"/>
                </a:lnTo>
                <a:lnTo>
                  <a:pt x="72872" y="150114"/>
                </a:lnTo>
                <a:lnTo>
                  <a:pt x="202564" y="150114"/>
                </a:lnTo>
                <a:lnTo>
                  <a:pt x="202564" y="122059"/>
                </a:lnTo>
                <a:lnTo>
                  <a:pt x="92176" y="122059"/>
                </a:lnTo>
                <a:lnTo>
                  <a:pt x="67149" y="119166"/>
                </a:lnTo>
                <a:lnTo>
                  <a:pt x="49274" y="110488"/>
                </a:lnTo>
                <a:lnTo>
                  <a:pt x="38550" y="96026"/>
                </a:lnTo>
                <a:lnTo>
                  <a:pt x="34975" y="75780"/>
                </a:lnTo>
                <a:lnTo>
                  <a:pt x="35818" y="64998"/>
                </a:lnTo>
                <a:lnTo>
                  <a:pt x="66122" y="32107"/>
                </a:lnTo>
                <a:lnTo>
                  <a:pt x="92176" y="29146"/>
                </a:lnTo>
                <a:lnTo>
                  <a:pt x="202564" y="29146"/>
                </a:lnTo>
                <a:lnTo>
                  <a:pt x="202564" y="0"/>
                </a:lnTo>
                <a:close/>
              </a:path>
              <a:path w="202565" h="260350">
                <a:moveTo>
                  <a:pt x="202564" y="150114"/>
                </a:moveTo>
                <a:lnTo>
                  <a:pt x="72872" y="150114"/>
                </a:lnTo>
                <a:lnTo>
                  <a:pt x="79667" y="150837"/>
                </a:lnTo>
                <a:lnTo>
                  <a:pt x="86702" y="151206"/>
                </a:lnTo>
                <a:lnTo>
                  <a:pt x="169773" y="151206"/>
                </a:lnTo>
                <a:lnTo>
                  <a:pt x="169773" y="260134"/>
                </a:lnTo>
                <a:lnTo>
                  <a:pt x="202564" y="260134"/>
                </a:lnTo>
                <a:lnTo>
                  <a:pt x="202564" y="150114"/>
                </a:lnTo>
                <a:close/>
              </a:path>
              <a:path w="202565" h="260350">
                <a:moveTo>
                  <a:pt x="202564" y="29146"/>
                </a:moveTo>
                <a:lnTo>
                  <a:pt x="169773" y="29146"/>
                </a:lnTo>
                <a:lnTo>
                  <a:pt x="169773" y="122059"/>
                </a:lnTo>
                <a:lnTo>
                  <a:pt x="202564" y="122059"/>
                </a:lnTo>
                <a:lnTo>
                  <a:pt x="202564" y="29146"/>
                </a:lnTo>
                <a:close/>
              </a:path>
            </a:pathLst>
          </a:custGeom>
          <a:solidFill>
            <a:srgbClr val="0000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426775" y="841184"/>
            <a:ext cx="4150360" cy="0"/>
          </a:xfrm>
          <a:custGeom>
            <a:avLst/>
            <a:gdLst/>
            <a:ahLst/>
            <a:cxnLst/>
            <a:rect l="l" t="t" r="r" b="b"/>
            <a:pathLst>
              <a:path w="4150359">
                <a:moveTo>
                  <a:pt x="0" y="0"/>
                </a:moveTo>
                <a:lnTo>
                  <a:pt x="4150182" y="0"/>
                </a:lnTo>
              </a:path>
            </a:pathLst>
          </a:custGeom>
          <a:ln w="16560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0" y="0"/>
            <a:ext cx="3969931" cy="6059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426864" y="2085987"/>
            <a:ext cx="2981325" cy="1433830"/>
          </a:xfrm>
          <a:custGeom>
            <a:avLst/>
            <a:gdLst/>
            <a:ahLst/>
            <a:cxnLst/>
            <a:rect l="l" t="t" r="r" b="b"/>
            <a:pathLst>
              <a:path w="2981325" h="1433829">
                <a:moveTo>
                  <a:pt x="268566" y="0"/>
                </a:moveTo>
                <a:lnTo>
                  <a:pt x="0" y="0"/>
                </a:lnTo>
                <a:lnTo>
                  <a:pt x="0" y="1433741"/>
                </a:lnTo>
                <a:lnTo>
                  <a:pt x="2493403" y="1433741"/>
                </a:lnTo>
                <a:lnTo>
                  <a:pt x="2530822" y="1405102"/>
                </a:lnTo>
                <a:lnTo>
                  <a:pt x="39281" y="1405102"/>
                </a:lnTo>
                <a:lnTo>
                  <a:pt x="39281" y="28651"/>
                </a:lnTo>
                <a:lnTo>
                  <a:pt x="268566" y="28651"/>
                </a:lnTo>
                <a:lnTo>
                  <a:pt x="268566" y="0"/>
                </a:lnTo>
                <a:close/>
              </a:path>
              <a:path w="2981325" h="1433829">
                <a:moveTo>
                  <a:pt x="2980982" y="0"/>
                </a:moveTo>
                <a:lnTo>
                  <a:pt x="1290815" y="0"/>
                </a:lnTo>
                <a:lnTo>
                  <a:pt x="1290815" y="28651"/>
                </a:lnTo>
                <a:lnTo>
                  <a:pt x="2941701" y="28651"/>
                </a:lnTo>
                <a:lnTo>
                  <a:pt x="2941701" y="1048893"/>
                </a:lnTo>
                <a:lnTo>
                  <a:pt x="2477198" y="1405102"/>
                </a:lnTo>
                <a:lnTo>
                  <a:pt x="2530822" y="1405102"/>
                </a:lnTo>
                <a:lnTo>
                  <a:pt x="2980982" y="1060577"/>
                </a:lnTo>
                <a:lnTo>
                  <a:pt x="2980982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066151" y="2639796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3029"/>
                </a:lnTo>
              </a:path>
            </a:pathLst>
          </a:custGeom>
          <a:ln w="16001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058150" y="2632811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701" y="0"/>
                </a:lnTo>
              </a:path>
            </a:pathLst>
          </a:custGeom>
          <a:ln w="1397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151850" y="2640406"/>
            <a:ext cx="0" cy="112395"/>
          </a:xfrm>
          <a:custGeom>
            <a:avLst/>
            <a:gdLst/>
            <a:ahLst/>
            <a:cxnLst/>
            <a:rect l="l" t="t" r="r" b="b"/>
            <a:pathLst>
              <a:path h="112394">
                <a:moveTo>
                  <a:pt x="0" y="0"/>
                </a:moveTo>
                <a:lnTo>
                  <a:pt x="0" y="112369"/>
                </a:lnTo>
              </a:path>
            </a:pathLst>
          </a:custGeom>
          <a:ln w="16001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185810" y="2623515"/>
            <a:ext cx="118745" cy="132080"/>
          </a:xfrm>
          <a:custGeom>
            <a:avLst/>
            <a:gdLst/>
            <a:ahLst/>
            <a:cxnLst/>
            <a:rect l="l" t="t" r="r" b="b"/>
            <a:pathLst>
              <a:path w="118745" h="132080">
                <a:moveTo>
                  <a:pt x="59207" y="0"/>
                </a:moveTo>
                <a:lnTo>
                  <a:pt x="15557" y="18580"/>
                </a:lnTo>
                <a:lnTo>
                  <a:pt x="0" y="65786"/>
                </a:lnTo>
                <a:lnTo>
                  <a:pt x="973" y="79473"/>
                </a:lnTo>
                <a:lnTo>
                  <a:pt x="24122" y="121124"/>
                </a:lnTo>
                <a:lnTo>
                  <a:pt x="59207" y="131572"/>
                </a:lnTo>
                <a:lnTo>
                  <a:pt x="72402" y="130405"/>
                </a:lnTo>
                <a:lnTo>
                  <a:pt x="84059" y="126904"/>
                </a:lnTo>
                <a:lnTo>
                  <a:pt x="94181" y="121070"/>
                </a:lnTo>
                <a:lnTo>
                  <a:pt x="98469" y="116992"/>
                </a:lnTo>
                <a:lnTo>
                  <a:pt x="59207" y="116992"/>
                </a:lnTo>
                <a:lnTo>
                  <a:pt x="49196" y="116070"/>
                </a:lnTo>
                <a:lnTo>
                  <a:pt x="18894" y="85748"/>
                </a:lnTo>
                <a:lnTo>
                  <a:pt x="16179" y="65786"/>
                </a:lnTo>
                <a:lnTo>
                  <a:pt x="16858" y="55377"/>
                </a:lnTo>
                <a:lnTo>
                  <a:pt x="40498" y="18272"/>
                </a:lnTo>
                <a:lnTo>
                  <a:pt x="59207" y="14579"/>
                </a:lnTo>
                <a:lnTo>
                  <a:pt x="98469" y="14579"/>
                </a:lnTo>
                <a:lnTo>
                  <a:pt x="94181" y="10501"/>
                </a:lnTo>
                <a:lnTo>
                  <a:pt x="84059" y="4667"/>
                </a:lnTo>
                <a:lnTo>
                  <a:pt x="72346" y="1161"/>
                </a:lnTo>
                <a:lnTo>
                  <a:pt x="59207" y="0"/>
                </a:lnTo>
                <a:close/>
              </a:path>
              <a:path w="118745" h="132080">
                <a:moveTo>
                  <a:pt x="98469" y="14579"/>
                </a:moveTo>
                <a:lnTo>
                  <a:pt x="59207" y="14579"/>
                </a:lnTo>
                <a:lnTo>
                  <a:pt x="69220" y="15503"/>
                </a:lnTo>
                <a:lnTo>
                  <a:pt x="77922" y="18272"/>
                </a:lnTo>
                <a:lnTo>
                  <a:pt x="101558" y="55377"/>
                </a:lnTo>
                <a:lnTo>
                  <a:pt x="102235" y="65786"/>
                </a:lnTo>
                <a:lnTo>
                  <a:pt x="101558" y="76201"/>
                </a:lnTo>
                <a:lnTo>
                  <a:pt x="77922" y="113304"/>
                </a:lnTo>
                <a:lnTo>
                  <a:pt x="59207" y="116992"/>
                </a:lnTo>
                <a:lnTo>
                  <a:pt x="98469" y="116992"/>
                </a:lnTo>
                <a:lnTo>
                  <a:pt x="117438" y="79402"/>
                </a:lnTo>
                <a:lnTo>
                  <a:pt x="118414" y="65786"/>
                </a:lnTo>
                <a:lnTo>
                  <a:pt x="117421" y="52105"/>
                </a:lnTo>
                <a:lnTo>
                  <a:pt x="114506" y="39784"/>
                </a:lnTo>
                <a:lnTo>
                  <a:pt x="109617" y="28615"/>
                </a:lnTo>
                <a:lnTo>
                  <a:pt x="102768" y="18669"/>
                </a:lnTo>
                <a:lnTo>
                  <a:pt x="98469" y="14579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316138" y="2625826"/>
            <a:ext cx="128270" cy="158115"/>
          </a:xfrm>
          <a:custGeom>
            <a:avLst/>
            <a:gdLst/>
            <a:ahLst/>
            <a:cxnLst/>
            <a:rect l="l" t="t" r="r" b="b"/>
            <a:pathLst>
              <a:path w="128270" h="158114">
                <a:moveTo>
                  <a:pt x="127838" y="112369"/>
                </a:moveTo>
                <a:lnTo>
                  <a:pt x="0" y="112369"/>
                </a:lnTo>
                <a:lnTo>
                  <a:pt x="0" y="158064"/>
                </a:lnTo>
                <a:lnTo>
                  <a:pt x="15824" y="158064"/>
                </a:lnTo>
                <a:lnTo>
                  <a:pt x="15824" y="126949"/>
                </a:lnTo>
                <a:lnTo>
                  <a:pt x="127838" y="126949"/>
                </a:lnTo>
                <a:lnTo>
                  <a:pt x="127838" y="112369"/>
                </a:lnTo>
                <a:close/>
              </a:path>
              <a:path w="128270" h="158114">
                <a:moveTo>
                  <a:pt x="127838" y="126949"/>
                </a:moveTo>
                <a:lnTo>
                  <a:pt x="112026" y="126949"/>
                </a:lnTo>
                <a:lnTo>
                  <a:pt x="112026" y="158064"/>
                </a:lnTo>
                <a:lnTo>
                  <a:pt x="127838" y="158064"/>
                </a:lnTo>
                <a:lnTo>
                  <a:pt x="127838" y="126949"/>
                </a:lnTo>
                <a:close/>
              </a:path>
              <a:path w="128270" h="158114">
                <a:moveTo>
                  <a:pt x="109524" y="0"/>
                </a:moveTo>
                <a:lnTo>
                  <a:pt x="29159" y="0"/>
                </a:lnTo>
                <a:lnTo>
                  <a:pt x="29053" y="28270"/>
                </a:lnTo>
                <a:lnTo>
                  <a:pt x="28160" y="50899"/>
                </a:lnTo>
                <a:lnTo>
                  <a:pt x="25163" y="73791"/>
                </a:lnTo>
                <a:lnTo>
                  <a:pt x="20163" y="94281"/>
                </a:lnTo>
                <a:lnTo>
                  <a:pt x="13157" y="112369"/>
                </a:lnTo>
                <a:lnTo>
                  <a:pt x="30238" y="112369"/>
                </a:lnTo>
                <a:lnTo>
                  <a:pt x="36456" y="95048"/>
                </a:lnTo>
                <a:lnTo>
                  <a:pt x="40897" y="75258"/>
                </a:lnTo>
                <a:lnTo>
                  <a:pt x="43561" y="52999"/>
                </a:lnTo>
                <a:lnTo>
                  <a:pt x="44450" y="28270"/>
                </a:lnTo>
                <a:lnTo>
                  <a:pt x="44450" y="14579"/>
                </a:lnTo>
                <a:lnTo>
                  <a:pt x="109524" y="14579"/>
                </a:lnTo>
                <a:lnTo>
                  <a:pt x="109524" y="0"/>
                </a:lnTo>
                <a:close/>
              </a:path>
              <a:path w="128270" h="158114">
                <a:moveTo>
                  <a:pt x="109524" y="14579"/>
                </a:moveTo>
                <a:lnTo>
                  <a:pt x="93700" y="14579"/>
                </a:lnTo>
                <a:lnTo>
                  <a:pt x="93700" y="112369"/>
                </a:lnTo>
                <a:lnTo>
                  <a:pt x="109524" y="112369"/>
                </a:lnTo>
                <a:lnTo>
                  <a:pt x="109524" y="14579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472957" y="2640406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16001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464956" y="2633421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766" y="0"/>
                </a:lnTo>
              </a:path>
            </a:pathLst>
          </a:custGeom>
          <a:ln w="1397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569325" y="2623515"/>
            <a:ext cx="118745" cy="132080"/>
          </a:xfrm>
          <a:custGeom>
            <a:avLst/>
            <a:gdLst/>
            <a:ahLst/>
            <a:cxnLst/>
            <a:rect l="l" t="t" r="r" b="b"/>
            <a:pathLst>
              <a:path w="118745" h="132080">
                <a:moveTo>
                  <a:pt x="59207" y="0"/>
                </a:moveTo>
                <a:lnTo>
                  <a:pt x="15557" y="18580"/>
                </a:lnTo>
                <a:lnTo>
                  <a:pt x="0" y="65786"/>
                </a:lnTo>
                <a:lnTo>
                  <a:pt x="973" y="79473"/>
                </a:lnTo>
                <a:lnTo>
                  <a:pt x="24122" y="121124"/>
                </a:lnTo>
                <a:lnTo>
                  <a:pt x="59207" y="131572"/>
                </a:lnTo>
                <a:lnTo>
                  <a:pt x="72402" y="130405"/>
                </a:lnTo>
                <a:lnTo>
                  <a:pt x="84059" y="126904"/>
                </a:lnTo>
                <a:lnTo>
                  <a:pt x="94181" y="121070"/>
                </a:lnTo>
                <a:lnTo>
                  <a:pt x="98469" y="116992"/>
                </a:lnTo>
                <a:lnTo>
                  <a:pt x="59207" y="116992"/>
                </a:lnTo>
                <a:lnTo>
                  <a:pt x="49196" y="116070"/>
                </a:lnTo>
                <a:lnTo>
                  <a:pt x="18894" y="85748"/>
                </a:lnTo>
                <a:lnTo>
                  <a:pt x="16179" y="65786"/>
                </a:lnTo>
                <a:lnTo>
                  <a:pt x="16858" y="55377"/>
                </a:lnTo>
                <a:lnTo>
                  <a:pt x="40498" y="18272"/>
                </a:lnTo>
                <a:lnTo>
                  <a:pt x="59207" y="14579"/>
                </a:lnTo>
                <a:lnTo>
                  <a:pt x="98469" y="14579"/>
                </a:lnTo>
                <a:lnTo>
                  <a:pt x="94181" y="10501"/>
                </a:lnTo>
                <a:lnTo>
                  <a:pt x="84059" y="4667"/>
                </a:lnTo>
                <a:lnTo>
                  <a:pt x="72346" y="1161"/>
                </a:lnTo>
                <a:lnTo>
                  <a:pt x="59207" y="0"/>
                </a:lnTo>
                <a:close/>
              </a:path>
              <a:path w="118745" h="132080">
                <a:moveTo>
                  <a:pt x="98469" y="14579"/>
                </a:moveTo>
                <a:lnTo>
                  <a:pt x="59207" y="14579"/>
                </a:lnTo>
                <a:lnTo>
                  <a:pt x="69220" y="15503"/>
                </a:lnTo>
                <a:lnTo>
                  <a:pt x="77922" y="18272"/>
                </a:lnTo>
                <a:lnTo>
                  <a:pt x="101558" y="55377"/>
                </a:lnTo>
                <a:lnTo>
                  <a:pt x="102235" y="65786"/>
                </a:lnTo>
                <a:lnTo>
                  <a:pt x="101558" y="76201"/>
                </a:lnTo>
                <a:lnTo>
                  <a:pt x="77922" y="113304"/>
                </a:lnTo>
                <a:lnTo>
                  <a:pt x="59207" y="116992"/>
                </a:lnTo>
                <a:lnTo>
                  <a:pt x="98469" y="116992"/>
                </a:lnTo>
                <a:lnTo>
                  <a:pt x="117438" y="79402"/>
                </a:lnTo>
                <a:lnTo>
                  <a:pt x="118414" y="65786"/>
                </a:lnTo>
                <a:lnTo>
                  <a:pt x="117421" y="52105"/>
                </a:lnTo>
                <a:lnTo>
                  <a:pt x="114506" y="39784"/>
                </a:lnTo>
                <a:lnTo>
                  <a:pt x="109617" y="28615"/>
                </a:lnTo>
                <a:lnTo>
                  <a:pt x="102768" y="18669"/>
                </a:lnTo>
                <a:lnTo>
                  <a:pt x="98469" y="14579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750681" y="2640050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2725"/>
                </a:lnTo>
              </a:path>
            </a:pathLst>
          </a:custGeom>
          <a:ln w="16001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700719" y="2632938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568" y="0"/>
                </a:lnTo>
              </a:path>
            </a:pathLst>
          </a:custGeom>
          <a:ln w="14224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813444" y="2623515"/>
            <a:ext cx="118745" cy="132080"/>
          </a:xfrm>
          <a:custGeom>
            <a:avLst/>
            <a:gdLst/>
            <a:ahLst/>
            <a:cxnLst/>
            <a:rect l="l" t="t" r="r" b="b"/>
            <a:pathLst>
              <a:path w="118745" h="132080">
                <a:moveTo>
                  <a:pt x="59207" y="0"/>
                </a:moveTo>
                <a:lnTo>
                  <a:pt x="15557" y="18580"/>
                </a:lnTo>
                <a:lnTo>
                  <a:pt x="0" y="65786"/>
                </a:lnTo>
                <a:lnTo>
                  <a:pt x="973" y="79473"/>
                </a:lnTo>
                <a:lnTo>
                  <a:pt x="24122" y="121124"/>
                </a:lnTo>
                <a:lnTo>
                  <a:pt x="59207" y="131572"/>
                </a:lnTo>
                <a:lnTo>
                  <a:pt x="72402" y="130405"/>
                </a:lnTo>
                <a:lnTo>
                  <a:pt x="84059" y="126904"/>
                </a:lnTo>
                <a:lnTo>
                  <a:pt x="94181" y="121070"/>
                </a:lnTo>
                <a:lnTo>
                  <a:pt x="98469" y="116992"/>
                </a:lnTo>
                <a:lnTo>
                  <a:pt x="59207" y="116992"/>
                </a:lnTo>
                <a:lnTo>
                  <a:pt x="49201" y="116070"/>
                </a:lnTo>
                <a:lnTo>
                  <a:pt x="18892" y="85748"/>
                </a:lnTo>
                <a:lnTo>
                  <a:pt x="16179" y="65786"/>
                </a:lnTo>
                <a:lnTo>
                  <a:pt x="16858" y="55377"/>
                </a:lnTo>
                <a:lnTo>
                  <a:pt x="40501" y="18272"/>
                </a:lnTo>
                <a:lnTo>
                  <a:pt x="59207" y="14579"/>
                </a:lnTo>
                <a:lnTo>
                  <a:pt x="98469" y="14579"/>
                </a:lnTo>
                <a:lnTo>
                  <a:pt x="94181" y="10501"/>
                </a:lnTo>
                <a:lnTo>
                  <a:pt x="84059" y="4667"/>
                </a:lnTo>
                <a:lnTo>
                  <a:pt x="72346" y="1161"/>
                </a:lnTo>
                <a:lnTo>
                  <a:pt x="59207" y="0"/>
                </a:lnTo>
                <a:close/>
              </a:path>
              <a:path w="118745" h="132080">
                <a:moveTo>
                  <a:pt x="98469" y="14579"/>
                </a:moveTo>
                <a:lnTo>
                  <a:pt x="59207" y="14579"/>
                </a:lnTo>
                <a:lnTo>
                  <a:pt x="69220" y="15503"/>
                </a:lnTo>
                <a:lnTo>
                  <a:pt x="77922" y="18272"/>
                </a:lnTo>
                <a:lnTo>
                  <a:pt x="101558" y="55377"/>
                </a:lnTo>
                <a:lnTo>
                  <a:pt x="102235" y="65786"/>
                </a:lnTo>
                <a:lnTo>
                  <a:pt x="101558" y="76201"/>
                </a:lnTo>
                <a:lnTo>
                  <a:pt x="77922" y="113304"/>
                </a:lnTo>
                <a:lnTo>
                  <a:pt x="59207" y="116992"/>
                </a:lnTo>
                <a:lnTo>
                  <a:pt x="98469" y="116992"/>
                </a:lnTo>
                <a:lnTo>
                  <a:pt x="117438" y="79402"/>
                </a:lnTo>
                <a:lnTo>
                  <a:pt x="118414" y="65786"/>
                </a:lnTo>
                <a:lnTo>
                  <a:pt x="117421" y="52105"/>
                </a:lnTo>
                <a:lnTo>
                  <a:pt x="114506" y="39784"/>
                </a:lnTo>
                <a:lnTo>
                  <a:pt x="109617" y="28615"/>
                </a:lnTo>
                <a:lnTo>
                  <a:pt x="102768" y="18669"/>
                </a:lnTo>
                <a:lnTo>
                  <a:pt x="98469" y="14579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957818" y="2625826"/>
            <a:ext cx="100330" cy="127000"/>
          </a:xfrm>
          <a:custGeom>
            <a:avLst/>
            <a:gdLst/>
            <a:ahLst/>
            <a:cxnLst/>
            <a:rect l="l" t="t" r="r" b="b"/>
            <a:pathLst>
              <a:path w="100329" h="127000">
                <a:moveTo>
                  <a:pt x="55295" y="0"/>
                </a:moveTo>
                <a:lnTo>
                  <a:pt x="0" y="0"/>
                </a:lnTo>
                <a:lnTo>
                  <a:pt x="0" y="126949"/>
                </a:lnTo>
                <a:lnTo>
                  <a:pt x="56718" y="126949"/>
                </a:lnTo>
                <a:lnTo>
                  <a:pt x="66591" y="126332"/>
                </a:lnTo>
                <a:lnTo>
                  <a:pt x="75217" y="124482"/>
                </a:lnTo>
                <a:lnTo>
                  <a:pt x="82598" y="121398"/>
                </a:lnTo>
                <a:lnTo>
                  <a:pt x="88734" y="117081"/>
                </a:lnTo>
                <a:lnTo>
                  <a:pt x="92682" y="112725"/>
                </a:lnTo>
                <a:lnTo>
                  <a:pt x="16002" y="112725"/>
                </a:lnTo>
                <a:lnTo>
                  <a:pt x="16002" y="67919"/>
                </a:lnTo>
                <a:lnTo>
                  <a:pt x="91213" y="67919"/>
                </a:lnTo>
                <a:lnTo>
                  <a:pt x="87299" y="64363"/>
                </a:lnTo>
                <a:lnTo>
                  <a:pt x="81978" y="61874"/>
                </a:lnTo>
                <a:lnTo>
                  <a:pt x="81978" y="57962"/>
                </a:lnTo>
                <a:lnTo>
                  <a:pt x="87597" y="53873"/>
                </a:lnTo>
                <a:lnTo>
                  <a:pt x="16002" y="53873"/>
                </a:lnTo>
                <a:lnTo>
                  <a:pt x="16002" y="14224"/>
                </a:lnTo>
                <a:lnTo>
                  <a:pt x="91112" y="14224"/>
                </a:lnTo>
                <a:lnTo>
                  <a:pt x="85255" y="9156"/>
                </a:lnTo>
                <a:lnTo>
                  <a:pt x="79418" y="5154"/>
                </a:lnTo>
                <a:lnTo>
                  <a:pt x="72480" y="2292"/>
                </a:lnTo>
                <a:lnTo>
                  <a:pt x="64439" y="573"/>
                </a:lnTo>
                <a:lnTo>
                  <a:pt x="55295" y="0"/>
                </a:lnTo>
                <a:close/>
              </a:path>
              <a:path w="100329" h="127000">
                <a:moveTo>
                  <a:pt x="91213" y="67919"/>
                </a:moveTo>
                <a:lnTo>
                  <a:pt x="64008" y="67919"/>
                </a:lnTo>
                <a:lnTo>
                  <a:pt x="70688" y="69672"/>
                </a:lnTo>
                <a:lnTo>
                  <a:pt x="80987" y="76669"/>
                </a:lnTo>
                <a:lnTo>
                  <a:pt x="83566" y="82270"/>
                </a:lnTo>
                <a:lnTo>
                  <a:pt x="83566" y="98145"/>
                </a:lnTo>
                <a:lnTo>
                  <a:pt x="80962" y="103987"/>
                </a:lnTo>
                <a:lnTo>
                  <a:pt x="70535" y="110985"/>
                </a:lnTo>
                <a:lnTo>
                  <a:pt x="63830" y="112725"/>
                </a:lnTo>
                <a:lnTo>
                  <a:pt x="92682" y="112725"/>
                </a:lnTo>
                <a:lnTo>
                  <a:pt x="93554" y="111763"/>
                </a:lnTo>
                <a:lnTo>
                  <a:pt x="96999" y="105679"/>
                </a:lnTo>
                <a:lnTo>
                  <a:pt x="99068" y="98829"/>
                </a:lnTo>
                <a:lnTo>
                  <a:pt x="99758" y="91211"/>
                </a:lnTo>
                <a:lnTo>
                  <a:pt x="99758" y="84810"/>
                </a:lnTo>
                <a:lnTo>
                  <a:pt x="98120" y="78943"/>
                </a:lnTo>
                <a:lnTo>
                  <a:pt x="91605" y="68275"/>
                </a:lnTo>
                <a:lnTo>
                  <a:pt x="91213" y="67919"/>
                </a:lnTo>
                <a:close/>
              </a:path>
              <a:path w="100329" h="127000">
                <a:moveTo>
                  <a:pt x="91112" y="14224"/>
                </a:moveTo>
                <a:lnTo>
                  <a:pt x="61823" y="14224"/>
                </a:lnTo>
                <a:lnTo>
                  <a:pt x="67805" y="15798"/>
                </a:lnTo>
                <a:lnTo>
                  <a:pt x="77292" y="22085"/>
                </a:lnTo>
                <a:lnTo>
                  <a:pt x="79667" y="26974"/>
                </a:lnTo>
                <a:lnTo>
                  <a:pt x="79667" y="33604"/>
                </a:lnTo>
                <a:lnTo>
                  <a:pt x="78121" y="42471"/>
                </a:lnTo>
                <a:lnTo>
                  <a:pt x="73486" y="48806"/>
                </a:lnTo>
                <a:lnTo>
                  <a:pt x="65763" y="52606"/>
                </a:lnTo>
                <a:lnTo>
                  <a:pt x="54952" y="53873"/>
                </a:lnTo>
                <a:lnTo>
                  <a:pt x="87597" y="53873"/>
                </a:lnTo>
                <a:lnTo>
                  <a:pt x="88038" y="53552"/>
                </a:lnTo>
                <a:lnTo>
                  <a:pt x="92368" y="47786"/>
                </a:lnTo>
                <a:lnTo>
                  <a:pt x="94967" y="40664"/>
                </a:lnTo>
                <a:lnTo>
                  <a:pt x="95834" y="32181"/>
                </a:lnTo>
                <a:lnTo>
                  <a:pt x="95834" y="22936"/>
                </a:lnTo>
                <a:lnTo>
                  <a:pt x="92316" y="15265"/>
                </a:lnTo>
                <a:lnTo>
                  <a:pt x="91112" y="14224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082455" y="2625826"/>
            <a:ext cx="98425" cy="127000"/>
          </a:xfrm>
          <a:custGeom>
            <a:avLst/>
            <a:gdLst/>
            <a:ahLst/>
            <a:cxnLst/>
            <a:rect l="l" t="t" r="r" b="b"/>
            <a:pathLst>
              <a:path w="98425" h="127000">
                <a:moveTo>
                  <a:pt x="16002" y="0"/>
                </a:moveTo>
                <a:lnTo>
                  <a:pt x="0" y="0"/>
                </a:lnTo>
                <a:lnTo>
                  <a:pt x="0" y="126949"/>
                </a:lnTo>
                <a:lnTo>
                  <a:pt x="16002" y="126949"/>
                </a:lnTo>
                <a:lnTo>
                  <a:pt x="16002" y="68808"/>
                </a:lnTo>
                <a:lnTo>
                  <a:pt x="71562" y="68808"/>
                </a:lnTo>
                <a:lnTo>
                  <a:pt x="68287" y="61696"/>
                </a:lnTo>
                <a:lnTo>
                  <a:pt x="71731" y="54228"/>
                </a:lnTo>
                <a:lnTo>
                  <a:pt x="16002" y="54228"/>
                </a:lnTo>
                <a:lnTo>
                  <a:pt x="16002" y="0"/>
                </a:lnTo>
                <a:close/>
              </a:path>
              <a:path w="98425" h="127000">
                <a:moveTo>
                  <a:pt x="71562" y="68808"/>
                </a:moveTo>
                <a:lnTo>
                  <a:pt x="54406" y="68808"/>
                </a:lnTo>
                <a:lnTo>
                  <a:pt x="81445" y="126949"/>
                </a:lnTo>
                <a:lnTo>
                  <a:pt x="98336" y="126949"/>
                </a:lnTo>
                <a:lnTo>
                  <a:pt x="71562" y="68808"/>
                </a:lnTo>
                <a:close/>
              </a:path>
              <a:path w="98425" h="127000">
                <a:moveTo>
                  <a:pt x="96735" y="0"/>
                </a:moveTo>
                <a:lnTo>
                  <a:pt x="79844" y="0"/>
                </a:lnTo>
                <a:lnTo>
                  <a:pt x="54406" y="54228"/>
                </a:lnTo>
                <a:lnTo>
                  <a:pt x="71731" y="54228"/>
                </a:lnTo>
                <a:lnTo>
                  <a:pt x="96735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190215" y="2625826"/>
            <a:ext cx="115570" cy="127000"/>
          </a:xfrm>
          <a:custGeom>
            <a:avLst/>
            <a:gdLst/>
            <a:ahLst/>
            <a:cxnLst/>
            <a:rect l="l" t="t" r="r" b="b"/>
            <a:pathLst>
              <a:path w="115570" h="127000">
                <a:moveTo>
                  <a:pt x="70942" y="0"/>
                </a:moveTo>
                <a:lnTo>
                  <a:pt x="43916" y="0"/>
                </a:lnTo>
                <a:lnTo>
                  <a:pt x="0" y="126949"/>
                </a:lnTo>
                <a:lnTo>
                  <a:pt x="16357" y="126949"/>
                </a:lnTo>
                <a:lnTo>
                  <a:pt x="29502" y="88010"/>
                </a:lnTo>
                <a:lnTo>
                  <a:pt x="101503" y="88010"/>
                </a:lnTo>
                <a:lnTo>
                  <a:pt x="96440" y="73431"/>
                </a:lnTo>
                <a:lnTo>
                  <a:pt x="34302" y="73431"/>
                </a:lnTo>
                <a:lnTo>
                  <a:pt x="53682" y="16357"/>
                </a:lnTo>
                <a:lnTo>
                  <a:pt x="76622" y="16357"/>
                </a:lnTo>
                <a:lnTo>
                  <a:pt x="70942" y="0"/>
                </a:lnTo>
                <a:close/>
              </a:path>
              <a:path w="115570" h="127000">
                <a:moveTo>
                  <a:pt x="101503" y="88010"/>
                </a:moveTo>
                <a:lnTo>
                  <a:pt x="85153" y="88010"/>
                </a:lnTo>
                <a:lnTo>
                  <a:pt x="98310" y="126949"/>
                </a:lnTo>
                <a:lnTo>
                  <a:pt x="115023" y="126949"/>
                </a:lnTo>
                <a:lnTo>
                  <a:pt x="101503" y="88010"/>
                </a:lnTo>
                <a:close/>
              </a:path>
              <a:path w="115570" h="127000">
                <a:moveTo>
                  <a:pt x="76622" y="16357"/>
                </a:moveTo>
                <a:lnTo>
                  <a:pt x="60807" y="16357"/>
                </a:lnTo>
                <a:lnTo>
                  <a:pt x="80175" y="73431"/>
                </a:lnTo>
                <a:lnTo>
                  <a:pt x="96440" y="73431"/>
                </a:lnTo>
                <a:lnTo>
                  <a:pt x="76622" y="163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096804" y="2952089"/>
            <a:ext cx="15875" cy="36830"/>
          </a:xfrm>
          <a:custGeom>
            <a:avLst/>
            <a:gdLst/>
            <a:ahLst/>
            <a:cxnLst/>
            <a:rect l="l" t="t" r="r" b="b"/>
            <a:pathLst>
              <a:path w="15875" h="36830">
                <a:moveTo>
                  <a:pt x="15824" y="0"/>
                </a:moveTo>
                <a:lnTo>
                  <a:pt x="889" y="0"/>
                </a:lnTo>
                <a:lnTo>
                  <a:pt x="889" y="18135"/>
                </a:lnTo>
                <a:lnTo>
                  <a:pt x="8534" y="18135"/>
                </a:lnTo>
                <a:lnTo>
                  <a:pt x="8534" y="21158"/>
                </a:lnTo>
                <a:lnTo>
                  <a:pt x="0" y="36626"/>
                </a:lnTo>
                <a:lnTo>
                  <a:pt x="7289" y="36626"/>
                </a:lnTo>
                <a:lnTo>
                  <a:pt x="15824" y="21158"/>
                </a:lnTo>
                <a:lnTo>
                  <a:pt x="15824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066151" y="2857245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3029"/>
                </a:lnTo>
              </a:path>
            </a:pathLst>
          </a:custGeom>
          <a:ln w="16001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058150" y="285026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701" y="0"/>
                </a:lnTo>
              </a:path>
            </a:pathLst>
          </a:custGeom>
          <a:ln w="1397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151850" y="2857855"/>
            <a:ext cx="0" cy="112395"/>
          </a:xfrm>
          <a:custGeom>
            <a:avLst/>
            <a:gdLst/>
            <a:ahLst/>
            <a:cxnLst/>
            <a:rect l="l" t="t" r="r" b="b"/>
            <a:pathLst>
              <a:path h="112394">
                <a:moveTo>
                  <a:pt x="0" y="0"/>
                </a:moveTo>
                <a:lnTo>
                  <a:pt x="0" y="112369"/>
                </a:lnTo>
              </a:path>
            </a:pathLst>
          </a:custGeom>
          <a:ln w="16001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185810" y="2840964"/>
            <a:ext cx="118745" cy="132080"/>
          </a:xfrm>
          <a:custGeom>
            <a:avLst/>
            <a:gdLst/>
            <a:ahLst/>
            <a:cxnLst/>
            <a:rect l="l" t="t" r="r" b="b"/>
            <a:pathLst>
              <a:path w="118745" h="132080">
                <a:moveTo>
                  <a:pt x="59207" y="0"/>
                </a:moveTo>
                <a:lnTo>
                  <a:pt x="15557" y="18580"/>
                </a:lnTo>
                <a:lnTo>
                  <a:pt x="0" y="65786"/>
                </a:lnTo>
                <a:lnTo>
                  <a:pt x="973" y="79473"/>
                </a:lnTo>
                <a:lnTo>
                  <a:pt x="24122" y="121124"/>
                </a:lnTo>
                <a:lnTo>
                  <a:pt x="59207" y="131572"/>
                </a:lnTo>
                <a:lnTo>
                  <a:pt x="72402" y="130405"/>
                </a:lnTo>
                <a:lnTo>
                  <a:pt x="84059" y="126904"/>
                </a:lnTo>
                <a:lnTo>
                  <a:pt x="94181" y="121070"/>
                </a:lnTo>
                <a:lnTo>
                  <a:pt x="98469" y="116992"/>
                </a:lnTo>
                <a:lnTo>
                  <a:pt x="59207" y="116992"/>
                </a:lnTo>
                <a:lnTo>
                  <a:pt x="49196" y="116070"/>
                </a:lnTo>
                <a:lnTo>
                  <a:pt x="18894" y="85744"/>
                </a:lnTo>
                <a:lnTo>
                  <a:pt x="16179" y="65786"/>
                </a:lnTo>
                <a:lnTo>
                  <a:pt x="16858" y="55372"/>
                </a:lnTo>
                <a:lnTo>
                  <a:pt x="40498" y="18272"/>
                </a:lnTo>
                <a:lnTo>
                  <a:pt x="59207" y="14579"/>
                </a:lnTo>
                <a:lnTo>
                  <a:pt x="98469" y="14579"/>
                </a:lnTo>
                <a:lnTo>
                  <a:pt x="94181" y="10501"/>
                </a:lnTo>
                <a:lnTo>
                  <a:pt x="84059" y="4667"/>
                </a:lnTo>
                <a:lnTo>
                  <a:pt x="72346" y="1161"/>
                </a:lnTo>
                <a:lnTo>
                  <a:pt x="59207" y="0"/>
                </a:lnTo>
                <a:close/>
              </a:path>
              <a:path w="118745" h="132080">
                <a:moveTo>
                  <a:pt x="98469" y="14579"/>
                </a:moveTo>
                <a:lnTo>
                  <a:pt x="59207" y="14579"/>
                </a:lnTo>
                <a:lnTo>
                  <a:pt x="69220" y="15503"/>
                </a:lnTo>
                <a:lnTo>
                  <a:pt x="77922" y="18272"/>
                </a:lnTo>
                <a:lnTo>
                  <a:pt x="101558" y="55372"/>
                </a:lnTo>
                <a:lnTo>
                  <a:pt x="102235" y="65786"/>
                </a:lnTo>
                <a:lnTo>
                  <a:pt x="101558" y="76199"/>
                </a:lnTo>
                <a:lnTo>
                  <a:pt x="77922" y="113304"/>
                </a:lnTo>
                <a:lnTo>
                  <a:pt x="59207" y="116992"/>
                </a:lnTo>
                <a:lnTo>
                  <a:pt x="98469" y="116992"/>
                </a:lnTo>
                <a:lnTo>
                  <a:pt x="117438" y="79397"/>
                </a:lnTo>
                <a:lnTo>
                  <a:pt x="118414" y="65786"/>
                </a:lnTo>
                <a:lnTo>
                  <a:pt x="117420" y="52098"/>
                </a:lnTo>
                <a:lnTo>
                  <a:pt x="114506" y="39784"/>
                </a:lnTo>
                <a:lnTo>
                  <a:pt x="109617" y="28615"/>
                </a:lnTo>
                <a:lnTo>
                  <a:pt x="102768" y="18669"/>
                </a:lnTo>
                <a:lnTo>
                  <a:pt x="98469" y="14579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550833" y="2911855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16001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542832" y="2904870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2958" y="0"/>
                </a:lnTo>
              </a:path>
            </a:pathLst>
          </a:custGeom>
          <a:ln w="13969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550833" y="2843276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610"/>
                </a:lnTo>
              </a:path>
            </a:pathLst>
          </a:custGeom>
          <a:ln w="16001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637784" y="2912262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7962"/>
                </a:lnTo>
              </a:path>
            </a:pathLst>
          </a:custGeom>
          <a:ln w="16014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637784" y="2843276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051"/>
                </a:lnTo>
              </a:path>
            </a:pathLst>
          </a:custGeom>
          <a:ln w="16014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665514" y="2843276"/>
            <a:ext cx="115570" cy="127000"/>
          </a:xfrm>
          <a:custGeom>
            <a:avLst/>
            <a:gdLst/>
            <a:ahLst/>
            <a:cxnLst/>
            <a:rect l="l" t="t" r="r" b="b"/>
            <a:pathLst>
              <a:path w="115570" h="127000">
                <a:moveTo>
                  <a:pt x="70942" y="0"/>
                </a:moveTo>
                <a:lnTo>
                  <a:pt x="43916" y="0"/>
                </a:lnTo>
                <a:lnTo>
                  <a:pt x="0" y="126949"/>
                </a:lnTo>
                <a:lnTo>
                  <a:pt x="16357" y="126949"/>
                </a:lnTo>
                <a:lnTo>
                  <a:pt x="29514" y="88010"/>
                </a:lnTo>
                <a:lnTo>
                  <a:pt x="101511" y="88010"/>
                </a:lnTo>
                <a:lnTo>
                  <a:pt x="96447" y="73431"/>
                </a:lnTo>
                <a:lnTo>
                  <a:pt x="34315" y="73431"/>
                </a:lnTo>
                <a:lnTo>
                  <a:pt x="53695" y="16357"/>
                </a:lnTo>
                <a:lnTo>
                  <a:pt x="76623" y="16357"/>
                </a:lnTo>
                <a:lnTo>
                  <a:pt x="70942" y="0"/>
                </a:lnTo>
                <a:close/>
              </a:path>
              <a:path w="115570" h="127000">
                <a:moveTo>
                  <a:pt x="101511" y="88010"/>
                </a:moveTo>
                <a:lnTo>
                  <a:pt x="85166" y="88010"/>
                </a:lnTo>
                <a:lnTo>
                  <a:pt x="98323" y="126949"/>
                </a:lnTo>
                <a:lnTo>
                  <a:pt x="115036" y="126949"/>
                </a:lnTo>
                <a:lnTo>
                  <a:pt x="101511" y="88010"/>
                </a:lnTo>
                <a:close/>
              </a:path>
              <a:path w="115570" h="127000">
                <a:moveTo>
                  <a:pt x="76623" y="16357"/>
                </a:moveTo>
                <a:lnTo>
                  <a:pt x="60807" y="16357"/>
                </a:lnTo>
                <a:lnTo>
                  <a:pt x="80187" y="73431"/>
                </a:lnTo>
                <a:lnTo>
                  <a:pt x="96447" y="73431"/>
                </a:lnTo>
                <a:lnTo>
                  <a:pt x="76623" y="163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808287" y="2857245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3029"/>
                </a:lnTo>
              </a:path>
            </a:pathLst>
          </a:custGeom>
          <a:ln w="16001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800286" y="285026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701" y="0"/>
                </a:lnTo>
              </a:path>
            </a:pathLst>
          </a:custGeom>
          <a:ln w="1397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893988" y="2857855"/>
            <a:ext cx="0" cy="112395"/>
          </a:xfrm>
          <a:custGeom>
            <a:avLst/>
            <a:gdLst/>
            <a:ahLst/>
            <a:cxnLst/>
            <a:rect l="l" t="t" r="r" b="b"/>
            <a:pathLst>
              <a:path h="112394">
                <a:moveTo>
                  <a:pt x="0" y="0"/>
                </a:moveTo>
                <a:lnTo>
                  <a:pt x="0" y="112369"/>
                </a:lnTo>
              </a:path>
            </a:pathLst>
          </a:custGeom>
          <a:ln w="16001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934348" y="2843276"/>
            <a:ext cx="97155" cy="127000"/>
          </a:xfrm>
          <a:custGeom>
            <a:avLst/>
            <a:gdLst/>
            <a:ahLst/>
            <a:cxnLst/>
            <a:rect l="l" t="t" r="r" b="b"/>
            <a:pathLst>
              <a:path w="97154" h="127000">
                <a:moveTo>
                  <a:pt x="53695" y="0"/>
                </a:moveTo>
                <a:lnTo>
                  <a:pt x="0" y="0"/>
                </a:lnTo>
                <a:lnTo>
                  <a:pt x="0" y="126949"/>
                </a:lnTo>
                <a:lnTo>
                  <a:pt x="16002" y="126949"/>
                </a:lnTo>
                <a:lnTo>
                  <a:pt x="16002" y="76098"/>
                </a:lnTo>
                <a:lnTo>
                  <a:pt x="53695" y="76098"/>
                </a:lnTo>
                <a:lnTo>
                  <a:pt x="89226" y="61874"/>
                </a:lnTo>
                <a:lnTo>
                  <a:pt x="16002" y="61874"/>
                </a:lnTo>
                <a:lnTo>
                  <a:pt x="16002" y="14224"/>
                </a:lnTo>
                <a:lnTo>
                  <a:pt x="89336" y="14224"/>
                </a:lnTo>
                <a:lnTo>
                  <a:pt x="85521" y="9956"/>
                </a:lnTo>
                <a:lnTo>
                  <a:pt x="79332" y="5598"/>
                </a:lnTo>
                <a:lnTo>
                  <a:pt x="71966" y="2487"/>
                </a:lnTo>
                <a:lnTo>
                  <a:pt x="63420" y="621"/>
                </a:lnTo>
                <a:lnTo>
                  <a:pt x="53695" y="0"/>
                </a:lnTo>
                <a:close/>
              </a:path>
              <a:path w="97154" h="127000">
                <a:moveTo>
                  <a:pt x="89336" y="14224"/>
                </a:moveTo>
                <a:lnTo>
                  <a:pt x="51028" y="14224"/>
                </a:lnTo>
                <a:lnTo>
                  <a:pt x="63944" y="15712"/>
                </a:lnTo>
                <a:lnTo>
                  <a:pt x="73167" y="20178"/>
                </a:lnTo>
                <a:lnTo>
                  <a:pt x="78699" y="27623"/>
                </a:lnTo>
                <a:lnTo>
                  <a:pt x="80543" y="38049"/>
                </a:lnTo>
                <a:lnTo>
                  <a:pt x="78699" y="48474"/>
                </a:lnTo>
                <a:lnTo>
                  <a:pt x="73167" y="55919"/>
                </a:lnTo>
                <a:lnTo>
                  <a:pt x="63944" y="60385"/>
                </a:lnTo>
                <a:lnTo>
                  <a:pt x="51028" y="61874"/>
                </a:lnTo>
                <a:lnTo>
                  <a:pt x="89226" y="61874"/>
                </a:lnTo>
                <a:lnTo>
                  <a:pt x="90422" y="60526"/>
                </a:lnTo>
                <a:lnTo>
                  <a:pt x="93922" y="53986"/>
                </a:lnTo>
                <a:lnTo>
                  <a:pt x="96023" y="46434"/>
                </a:lnTo>
                <a:lnTo>
                  <a:pt x="96723" y="37871"/>
                </a:lnTo>
                <a:lnTo>
                  <a:pt x="96023" y="29396"/>
                </a:lnTo>
                <a:lnTo>
                  <a:pt x="93922" y="21918"/>
                </a:lnTo>
                <a:lnTo>
                  <a:pt x="90422" y="15438"/>
                </a:lnTo>
                <a:lnTo>
                  <a:pt x="89336" y="14224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043873" y="2843276"/>
            <a:ext cx="115570" cy="127000"/>
          </a:xfrm>
          <a:custGeom>
            <a:avLst/>
            <a:gdLst/>
            <a:ahLst/>
            <a:cxnLst/>
            <a:rect l="l" t="t" r="r" b="b"/>
            <a:pathLst>
              <a:path w="115570" h="127000">
                <a:moveTo>
                  <a:pt x="70942" y="0"/>
                </a:moveTo>
                <a:lnTo>
                  <a:pt x="43916" y="0"/>
                </a:lnTo>
                <a:lnTo>
                  <a:pt x="0" y="126949"/>
                </a:lnTo>
                <a:lnTo>
                  <a:pt x="16357" y="126949"/>
                </a:lnTo>
                <a:lnTo>
                  <a:pt x="29514" y="88010"/>
                </a:lnTo>
                <a:lnTo>
                  <a:pt x="101511" y="88010"/>
                </a:lnTo>
                <a:lnTo>
                  <a:pt x="96447" y="73431"/>
                </a:lnTo>
                <a:lnTo>
                  <a:pt x="34315" y="73431"/>
                </a:lnTo>
                <a:lnTo>
                  <a:pt x="53695" y="16357"/>
                </a:lnTo>
                <a:lnTo>
                  <a:pt x="76623" y="16357"/>
                </a:lnTo>
                <a:lnTo>
                  <a:pt x="70942" y="0"/>
                </a:lnTo>
                <a:close/>
              </a:path>
              <a:path w="115570" h="127000">
                <a:moveTo>
                  <a:pt x="101511" y="88010"/>
                </a:moveTo>
                <a:lnTo>
                  <a:pt x="85166" y="88010"/>
                </a:lnTo>
                <a:lnTo>
                  <a:pt x="98323" y="126949"/>
                </a:lnTo>
                <a:lnTo>
                  <a:pt x="115036" y="126949"/>
                </a:lnTo>
                <a:lnTo>
                  <a:pt x="101511" y="88010"/>
                </a:lnTo>
                <a:close/>
              </a:path>
              <a:path w="115570" h="127000">
                <a:moveTo>
                  <a:pt x="76623" y="16357"/>
                </a:moveTo>
                <a:lnTo>
                  <a:pt x="60807" y="16357"/>
                </a:lnTo>
                <a:lnTo>
                  <a:pt x="80187" y="73431"/>
                </a:lnTo>
                <a:lnTo>
                  <a:pt x="96447" y="73431"/>
                </a:lnTo>
                <a:lnTo>
                  <a:pt x="76623" y="163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178645" y="2843276"/>
            <a:ext cx="100330" cy="127000"/>
          </a:xfrm>
          <a:custGeom>
            <a:avLst/>
            <a:gdLst/>
            <a:ahLst/>
            <a:cxnLst/>
            <a:rect l="l" t="t" r="r" b="b"/>
            <a:pathLst>
              <a:path w="100329" h="127000">
                <a:moveTo>
                  <a:pt x="55295" y="0"/>
                </a:moveTo>
                <a:lnTo>
                  <a:pt x="0" y="0"/>
                </a:lnTo>
                <a:lnTo>
                  <a:pt x="0" y="126949"/>
                </a:lnTo>
                <a:lnTo>
                  <a:pt x="56718" y="126949"/>
                </a:lnTo>
                <a:lnTo>
                  <a:pt x="66589" y="126332"/>
                </a:lnTo>
                <a:lnTo>
                  <a:pt x="75210" y="124482"/>
                </a:lnTo>
                <a:lnTo>
                  <a:pt x="82587" y="121398"/>
                </a:lnTo>
                <a:lnTo>
                  <a:pt x="88722" y="117081"/>
                </a:lnTo>
                <a:lnTo>
                  <a:pt x="92674" y="112725"/>
                </a:lnTo>
                <a:lnTo>
                  <a:pt x="16001" y="112725"/>
                </a:lnTo>
                <a:lnTo>
                  <a:pt x="16001" y="67919"/>
                </a:lnTo>
                <a:lnTo>
                  <a:pt x="91202" y="67919"/>
                </a:lnTo>
                <a:lnTo>
                  <a:pt x="87299" y="64363"/>
                </a:lnTo>
                <a:lnTo>
                  <a:pt x="81965" y="61874"/>
                </a:lnTo>
                <a:lnTo>
                  <a:pt x="81965" y="57962"/>
                </a:lnTo>
                <a:lnTo>
                  <a:pt x="87589" y="53873"/>
                </a:lnTo>
                <a:lnTo>
                  <a:pt x="16001" y="53873"/>
                </a:lnTo>
                <a:lnTo>
                  <a:pt x="16001" y="14224"/>
                </a:lnTo>
                <a:lnTo>
                  <a:pt x="91112" y="14224"/>
                </a:lnTo>
                <a:lnTo>
                  <a:pt x="85255" y="9156"/>
                </a:lnTo>
                <a:lnTo>
                  <a:pt x="79416" y="5148"/>
                </a:lnTo>
                <a:lnTo>
                  <a:pt x="72475" y="2287"/>
                </a:lnTo>
                <a:lnTo>
                  <a:pt x="64434" y="571"/>
                </a:lnTo>
                <a:lnTo>
                  <a:pt x="55295" y="0"/>
                </a:lnTo>
                <a:close/>
              </a:path>
              <a:path w="100329" h="127000">
                <a:moveTo>
                  <a:pt x="91202" y="67919"/>
                </a:moveTo>
                <a:lnTo>
                  <a:pt x="64007" y="67919"/>
                </a:lnTo>
                <a:lnTo>
                  <a:pt x="70675" y="69672"/>
                </a:lnTo>
                <a:lnTo>
                  <a:pt x="80987" y="76657"/>
                </a:lnTo>
                <a:lnTo>
                  <a:pt x="83565" y="82257"/>
                </a:lnTo>
                <a:lnTo>
                  <a:pt x="83565" y="98145"/>
                </a:lnTo>
                <a:lnTo>
                  <a:pt x="80962" y="103987"/>
                </a:lnTo>
                <a:lnTo>
                  <a:pt x="70523" y="110972"/>
                </a:lnTo>
                <a:lnTo>
                  <a:pt x="63830" y="112725"/>
                </a:lnTo>
                <a:lnTo>
                  <a:pt x="92674" y="112725"/>
                </a:lnTo>
                <a:lnTo>
                  <a:pt x="93546" y="111763"/>
                </a:lnTo>
                <a:lnTo>
                  <a:pt x="96991" y="105679"/>
                </a:lnTo>
                <a:lnTo>
                  <a:pt x="99057" y="98829"/>
                </a:lnTo>
                <a:lnTo>
                  <a:pt x="99745" y="91211"/>
                </a:lnTo>
                <a:lnTo>
                  <a:pt x="99745" y="84810"/>
                </a:lnTo>
                <a:lnTo>
                  <a:pt x="98120" y="78943"/>
                </a:lnTo>
                <a:lnTo>
                  <a:pt x="91592" y="68275"/>
                </a:lnTo>
                <a:lnTo>
                  <a:pt x="91202" y="67919"/>
                </a:lnTo>
                <a:close/>
              </a:path>
              <a:path w="100329" h="127000">
                <a:moveTo>
                  <a:pt x="91112" y="14224"/>
                </a:moveTo>
                <a:lnTo>
                  <a:pt x="61810" y="14224"/>
                </a:lnTo>
                <a:lnTo>
                  <a:pt x="67805" y="15798"/>
                </a:lnTo>
                <a:lnTo>
                  <a:pt x="77279" y="22085"/>
                </a:lnTo>
                <a:lnTo>
                  <a:pt x="79654" y="26974"/>
                </a:lnTo>
                <a:lnTo>
                  <a:pt x="79654" y="33604"/>
                </a:lnTo>
                <a:lnTo>
                  <a:pt x="78109" y="42471"/>
                </a:lnTo>
                <a:lnTo>
                  <a:pt x="73474" y="48806"/>
                </a:lnTo>
                <a:lnTo>
                  <a:pt x="65750" y="52606"/>
                </a:lnTo>
                <a:lnTo>
                  <a:pt x="54940" y="53873"/>
                </a:lnTo>
                <a:lnTo>
                  <a:pt x="87589" y="53873"/>
                </a:lnTo>
                <a:lnTo>
                  <a:pt x="88033" y="53550"/>
                </a:lnTo>
                <a:lnTo>
                  <a:pt x="92367" y="47782"/>
                </a:lnTo>
                <a:lnTo>
                  <a:pt x="94967" y="40658"/>
                </a:lnTo>
                <a:lnTo>
                  <a:pt x="95834" y="32181"/>
                </a:lnTo>
                <a:lnTo>
                  <a:pt x="95834" y="22936"/>
                </a:lnTo>
                <a:lnTo>
                  <a:pt x="92316" y="15265"/>
                </a:lnTo>
                <a:lnTo>
                  <a:pt x="91112" y="14224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289415" y="2843276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110591" y="0"/>
                </a:moveTo>
                <a:lnTo>
                  <a:pt x="27203" y="0"/>
                </a:lnTo>
                <a:lnTo>
                  <a:pt x="27163" y="49606"/>
                </a:lnTo>
                <a:lnTo>
                  <a:pt x="27036" y="59292"/>
                </a:lnTo>
                <a:lnTo>
                  <a:pt x="22758" y="97167"/>
                </a:lnTo>
                <a:lnTo>
                  <a:pt x="9309" y="111125"/>
                </a:lnTo>
                <a:lnTo>
                  <a:pt x="0" y="111125"/>
                </a:lnTo>
                <a:lnTo>
                  <a:pt x="0" y="126949"/>
                </a:lnTo>
                <a:lnTo>
                  <a:pt x="13042" y="126949"/>
                </a:lnTo>
                <a:lnTo>
                  <a:pt x="20485" y="124879"/>
                </a:lnTo>
                <a:lnTo>
                  <a:pt x="39969" y="88162"/>
                </a:lnTo>
                <a:lnTo>
                  <a:pt x="42316" y="49606"/>
                </a:lnTo>
                <a:lnTo>
                  <a:pt x="42316" y="14579"/>
                </a:lnTo>
                <a:lnTo>
                  <a:pt x="110591" y="14579"/>
                </a:lnTo>
                <a:lnTo>
                  <a:pt x="110591" y="0"/>
                </a:lnTo>
                <a:close/>
              </a:path>
              <a:path w="111125" h="127000">
                <a:moveTo>
                  <a:pt x="110591" y="14579"/>
                </a:moveTo>
                <a:lnTo>
                  <a:pt x="94589" y="14579"/>
                </a:lnTo>
                <a:lnTo>
                  <a:pt x="94589" y="126949"/>
                </a:lnTo>
                <a:lnTo>
                  <a:pt x="110591" y="126949"/>
                </a:lnTo>
                <a:lnTo>
                  <a:pt x="110591" y="14579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432366" y="2962630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11" y="0"/>
                </a:lnTo>
              </a:path>
            </a:pathLst>
          </a:custGeom>
          <a:ln w="1397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432366" y="2933420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001" y="0"/>
                </a:lnTo>
              </a:path>
            </a:pathLst>
          </a:custGeom>
          <a:ln w="4445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432366" y="290421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320" y="0"/>
                </a:lnTo>
              </a:path>
            </a:pathLst>
          </a:custGeom>
          <a:ln w="1397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432366" y="2877540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001" y="0"/>
                </a:lnTo>
              </a:path>
            </a:pathLst>
          </a:custGeom>
          <a:ln w="39369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432366" y="285087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66" y="0"/>
                </a:lnTo>
              </a:path>
            </a:pathLst>
          </a:custGeom>
          <a:ln w="13970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556292" y="2911855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16001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548291" y="2904870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2946" y="0"/>
                </a:lnTo>
              </a:path>
            </a:pathLst>
          </a:custGeom>
          <a:ln w="13969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556292" y="2843276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610"/>
                </a:lnTo>
              </a:path>
            </a:pathLst>
          </a:custGeom>
          <a:ln w="16001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643236" y="2912262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7962"/>
                </a:lnTo>
              </a:path>
            </a:pathLst>
          </a:custGeom>
          <a:ln w="16001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643236" y="2843276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051"/>
                </a:lnTo>
              </a:path>
            </a:pathLst>
          </a:custGeom>
          <a:ln w="16001">
            <a:solidFill>
              <a:srgbClr val="55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683597" y="2843276"/>
            <a:ext cx="104139" cy="127000"/>
          </a:xfrm>
          <a:custGeom>
            <a:avLst/>
            <a:gdLst/>
            <a:ahLst/>
            <a:cxnLst/>
            <a:rect l="l" t="t" r="r" b="b"/>
            <a:pathLst>
              <a:path w="104140" h="127000">
                <a:moveTo>
                  <a:pt x="15646" y="0"/>
                </a:moveTo>
                <a:lnTo>
                  <a:pt x="0" y="0"/>
                </a:lnTo>
                <a:lnTo>
                  <a:pt x="0" y="126949"/>
                </a:lnTo>
                <a:lnTo>
                  <a:pt x="25069" y="126949"/>
                </a:lnTo>
                <a:lnTo>
                  <a:pt x="35704" y="107569"/>
                </a:lnTo>
                <a:lnTo>
                  <a:pt x="15646" y="107569"/>
                </a:lnTo>
                <a:lnTo>
                  <a:pt x="15646" y="0"/>
                </a:lnTo>
                <a:close/>
              </a:path>
              <a:path w="104140" h="127000">
                <a:moveTo>
                  <a:pt x="103657" y="19380"/>
                </a:moveTo>
                <a:lnTo>
                  <a:pt x="88011" y="19380"/>
                </a:lnTo>
                <a:lnTo>
                  <a:pt x="88011" y="126949"/>
                </a:lnTo>
                <a:lnTo>
                  <a:pt x="103657" y="126949"/>
                </a:lnTo>
                <a:lnTo>
                  <a:pt x="103657" y="19380"/>
                </a:lnTo>
                <a:close/>
              </a:path>
              <a:path w="104140" h="127000">
                <a:moveTo>
                  <a:pt x="103657" y="0"/>
                </a:moveTo>
                <a:lnTo>
                  <a:pt x="78587" y="0"/>
                </a:lnTo>
                <a:lnTo>
                  <a:pt x="19558" y="107569"/>
                </a:lnTo>
                <a:lnTo>
                  <a:pt x="35704" y="107569"/>
                </a:lnTo>
                <a:lnTo>
                  <a:pt x="84099" y="19380"/>
                </a:lnTo>
                <a:lnTo>
                  <a:pt x="103657" y="19380"/>
                </a:lnTo>
                <a:lnTo>
                  <a:pt x="103657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815182" y="2843276"/>
            <a:ext cx="99060" cy="127000"/>
          </a:xfrm>
          <a:custGeom>
            <a:avLst/>
            <a:gdLst/>
            <a:ahLst/>
            <a:cxnLst/>
            <a:rect l="l" t="t" r="r" b="b"/>
            <a:pathLst>
              <a:path w="99059" h="127000">
                <a:moveTo>
                  <a:pt x="98844" y="0"/>
                </a:moveTo>
                <a:lnTo>
                  <a:pt x="42672" y="0"/>
                </a:lnTo>
                <a:lnTo>
                  <a:pt x="33201" y="605"/>
                </a:lnTo>
                <a:lnTo>
                  <a:pt x="1565" y="28676"/>
                </a:lnTo>
                <a:lnTo>
                  <a:pt x="889" y="36982"/>
                </a:lnTo>
                <a:lnTo>
                  <a:pt x="2098" y="48017"/>
                </a:lnTo>
                <a:lnTo>
                  <a:pt x="5729" y="57118"/>
                </a:lnTo>
                <a:lnTo>
                  <a:pt x="11781" y="64285"/>
                </a:lnTo>
                <a:lnTo>
                  <a:pt x="20256" y="69519"/>
                </a:lnTo>
                <a:lnTo>
                  <a:pt x="0" y="126949"/>
                </a:lnTo>
                <a:lnTo>
                  <a:pt x="16522" y="126949"/>
                </a:lnTo>
                <a:lnTo>
                  <a:pt x="35547" y="73253"/>
                </a:lnTo>
                <a:lnTo>
                  <a:pt x="98844" y="73253"/>
                </a:lnTo>
                <a:lnTo>
                  <a:pt x="98844" y="59562"/>
                </a:lnTo>
                <a:lnTo>
                  <a:pt x="44970" y="59562"/>
                </a:lnTo>
                <a:lnTo>
                  <a:pt x="32759" y="58152"/>
                </a:lnTo>
                <a:lnTo>
                  <a:pt x="24036" y="53921"/>
                </a:lnTo>
                <a:lnTo>
                  <a:pt x="18801" y="46864"/>
                </a:lnTo>
                <a:lnTo>
                  <a:pt x="17056" y="36982"/>
                </a:lnTo>
                <a:lnTo>
                  <a:pt x="17056" y="29514"/>
                </a:lnTo>
                <a:lnTo>
                  <a:pt x="19253" y="23863"/>
                </a:lnTo>
                <a:lnTo>
                  <a:pt x="28028" y="16154"/>
                </a:lnTo>
                <a:lnTo>
                  <a:pt x="35140" y="14224"/>
                </a:lnTo>
                <a:lnTo>
                  <a:pt x="98844" y="14224"/>
                </a:lnTo>
                <a:lnTo>
                  <a:pt x="98844" y="0"/>
                </a:lnTo>
                <a:close/>
              </a:path>
              <a:path w="99059" h="127000">
                <a:moveTo>
                  <a:pt x="98844" y="73253"/>
                </a:moveTo>
                <a:lnTo>
                  <a:pt x="35547" y="73253"/>
                </a:lnTo>
                <a:lnTo>
                  <a:pt x="38874" y="73609"/>
                </a:lnTo>
                <a:lnTo>
                  <a:pt x="42303" y="73787"/>
                </a:lnTo>
                <a:lnTo>
                  <a:pt x="82842" y="73787"/>
                </a:lnTo>
                <a:lnTo>
                  <a:pt x="82842" y="126949"/>
                </a:lnTo>
                <a:lnTo>
                  <a:pt x="98844" y="126949"/>
                </a:lnTo>
                <a:lnTo>
                  <a:pt x="98844" y="73253"/>
                </a:lnTo>
                <a:close/>
              </a:path>
              <a:path w="99059" h="127000">
                <a:moveTo>
                  <a:pt x="98844" y="14224"/>
                </a:moveTo>
                <a:lnTo>
                  <a:pt x="82842" y="14224"/>
                </a:lnTo>
                <a:lnTo>
                  <a:pt x="82842" y="59562"/>
                </a:lnTo>
                <a:lnTo>
                  <a:pt x="98844" y="59562"/>
                </a:lnTo>
                <a:lnTo>
                  <a:pt x="98844" y="14224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946385" y="2843276"/>
            <a:ext cx="121285" cy="127000"/>
          </a:xfrm>
          <a:custGeom>
            <a:avLst/>
            <a:gdLst/>
            <a:ahLst/>
            <a:cxnLst/>
            <a:rect l="l" t="t" r="r" b="b"/>
            <a:pathLst>
              <a:path w="121284" h="127000">
                <a:moveTo>
                  <a:pt x="26682" y="0"/>
                </a:moveTo>
                <a:lnTo>
                  <a:pt x="0" y="0"/>
                </a:lnTo>
                <a:lnTo>
                  <a:pt x="0" y="126949"/>
                </a:lnTo>
                <a:lnTo>
                  <a:pt x="15646" y="126949"/>
                </a:lnTo>
                <a:lnTo>
                  <a:pt x="15646" y="18135"/>
                </a:lnTo>
                <a:lnTo>
                  <a:pt x="36423" y="18135"/>
                </a:lnTo>
                <a:lnTo>
                  <a:pt x="26682" y="0"/>
                </a:lnTo>
                <a:close/>
              </a:path>
              <a:path w="121284" h="127000">
                <a:moveTo>
                  <a:pt x="120904" y="18135"/>
                </a:moveTo>
                <a:lnTo>
                  <a:pt x="105257" y="18135"/>
                </a:lnTo>
                <a:lnTo>
                  <a:pt x="105257" y="126949"/>
                </a:lnTo>
                <a:lnTo>
                  <a:pt x="120904" y="126949"/>
                </a:lnTo>
                <a:lnTo>
                  <a:pt x="120904" y="18135"/>
                </a:lnTo>
                <a:close/>
              </a:path>
              <a:path w="121284" h="127000">
                <a:moveTo>
                  <a:pt x="36423" y="18135"/>
                </a:moveTo>
                <a:lnTo>
                  <a:pt x="19558" y="18135"/>
                </a:lnTo>
                <a:lnTo>
                  <a:pt x="52095" y="78409"/>
                </a:lnTo>
                <a:lnTo>
                  <a:pt x="68808" y="78409"/>
                </a:lnTo>
                <a:lnTo>
                  <a:pt x="78982" y="59562"/>
                </a:lnTo>
                <a:lnTo>
                  <a:pt x="58674" y="59562"/>
                </a:lnTo>
                <a:lnTo>
                  <a:pt x="36423" y="18135"/>
                </a:lnTo>
                <a:close/>
              </a:path>
              <a:path w="121284" h="127000">
                <a:moveTo>
                  <a:pt x="120904" y="0"/>
                </a:moveTo>
                <a:lnTo>
                  <a:pt x="94056" y="0"/>
                </a:lnTo>
                <a:lnTo>
                  <a:pt x="62585" y="59562"/>
                </a:lnTo>
                <a:lnTo>
                  <a:pt x="78982" y="59562"/>
                </a:lnTo>
                <a:lnTo>
                  <a:pt x="101346" y="18135"/>
                </a:lnTo>
                <a:lnTo>
                  <a:pt x="120904" y="18135"/>
                </a:lnTo>
                <a:lnTo>
                  <a:pt x="120904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371611" y="2843276"/>
            <a:ext cx="99695" cy="129539"/>
          </a:xfrm>
          <a:custGeom>
            <a:avLst/>
            <a:gdLst/>
            <a:ahLst/>
            <a:cxnLst/>
            <a:rect l="l" t="t" r="r" b="b"/>
            <a:pathLst>
              <a:path w="99695" h="129539">
                <a:moveTo>
                  <a:pt x="52095" y="0"/>
                </a:moveTo>
                <a:lnTo>
                  <a:pt x="12979" y="17779"/>
                </a:lnTo>
                <a:lnTo>
                  <a:pt x="0" y="66319"/>
                </a:lnTo>
                <a:lnTo>
                  <a:pt x="878" y="81650"/>
                </a:lnTo>
                <a:lnTo>
                  <a:pt x="21690" y="120811"/>
                </a:lnTo>
                <a:lnTo>
                  <a:pt x="51917" y="129260"/>
                </a:lnTo>
                <a:lnTo>
                  <a:pt x="62075" y="128448"/>
                </a:lnTo>
                <a:lnTo>
                  <a:pt x="95293" y="103657"/>
                </a:lnTo>
                <a:lnTo>
                  <a:pt x="45935" y="103657"/>
                </a:lnTo>
                <a:lnTo>
                  <a:pt x="41871" y="101993"/>
                </a:lnTo>
                <a:lnTo>
                  <a:pt x="35826" y="95364"/>
                </a:lnTo>
                <a:lnTo>
                  <a:pt x="34413" y="91147"/>
                </a:lnTo>
                <a:lnTo>
                  <a:pt x="34315" y="79362"/>
                </a:lnTo>
                <a:lnTo>
                  <a:pt x="35826" y="74942"/>
                </a:lnTo>
                <a:lnTo>
                  <a:pt x="41871" y="68897"/>
                </a:lnTo>
                <a:lnTo>
                  <a:pt x="45935" y="67386"/>
                </a:lnTo>
                <a:lnTo>
                  <a:pt x="96358" y="67386"/>
                </a:lnTo>
                <a:lnTo>
                  <a:pt x="93020" y="60953"/>
                </a:lnTo>
                <a:lnTo>
                  <a:pt x="87922" y="54762"/>
                </a:lnTo>
                <a:lnTo>
                  <a:pt x="84460" y="51917"/>
                </a:lnTo>
                <a:lnTo>
                  <a:pt x="30226" y="51917"/>
                </a:lnTo>
                <a:lnTo>
                  <a:pt x="32273" y="40330"/>
                </a:lnTo>
                <a:lnTo>
                  <a:pt x="36453" y="32051"/>
                </a:lnTo>
                <a:lnTo>
                  <a:pt x="42765" y="27082"/>
                </a:lnTo>
                <a:lnTo>
                  <a:pt x="51206" y="25425"/>
                </a:lnTo>
                <a:lnTo>
                  <a:pt x="93813" y="25425"/>
                </a:lnTo>
                <a:lnTo>
                  <a:pt x="92059" y="21539"/>
                </a:lnTo>
                <a:lnTo>
                  <a:pt x="60510" y="640"/>
                </a:lnTo>
                <a:lnTo>
                  <a:pt x="52095" y="0"/>
                </a:lnTo>
                <a:close/>
              </a:path>
              <a:path w="99695" h="129539">
                <a:moveTo>
                  <a:pt x="96358" y="67386"/>
                </a:moveTo>
                <a:lnTo>
                  <a:pt x="56134" y="67386"/>
                </a:lnTo>
                <a:lnTo>
                  <a:pt x="60185" y="68935"/>
                </a:lnTo>
                <a:lnTo>
                  <a:pt x="66230" y="75095"/>
                </a:lnTo>
                <a:lnTo>
                  <a:pt x="67681" y="79362"/>
                </a:lnTo>
                <a:lnTo>
                  <a:pt x="67741" y="91147"/>
                </a:lnTo>
                <a:lnTo>
                  <a:pt x="66230" y="95656"/>
                </a:lnTo>
                <a:lnTo>
                  <a:pt x="60185" y="102057"/>
                </a:lnTo>
                <a:lnTo>
                  <a:pt x="56134" y="103657"/>
                </a:lnTo>
                <a:lnTo>
                  <a:pt x="95293" y="103657"/>
                </a:lnTo>
                <a:lnTo>
                  <a:pt x="96280" y="101834"/>
                </a:lnTo>
                <a:lnTo>
                  <a:pt x="98746" y="93510"/>
                </a:lnTo>
                <a:lnTo>
                  <a:pt x="99568" y="84454"/>
                </a:lnTo>
                <a:lnTo>
                  <a:pt x="98841" y="75798"/>
                </a:lnTo>
                <a:lnTo>
                  <a:pt x="96659" y="67965"/>
                </a:lnTo>
                <a:lnTo>
                  <a:pt x="96358" y="67386"/>
                </a:lnTo>
                <a:close/>
              </a:path>
              <a:path w="99695" h="129539">
                <a:moveTo>
                  <a:pt x="59385" y="43205"/>
                </a:moveTo>
                <a:lnTo>
                  <a:pt x="51608" y="43750"/>
                </a:lnTo>
                <a:lnTo>
                  <a:pt x="44984" y="45385"/>
                </a:lnTo>
                <a:lnTo>
                  <a:pt x="39516" y="48107"/>
                </a:lnTo>
                <a:lnTo>
                  <a:pt x="35204" y="51917"/>
                </a:lnTo>
                <a:lnTo>
                  <a:pt x="84460" y="51917"/>
                </a:lnTo>
                <a:lnTo>
                  <a:pt x="81773" y="49709"/>
                </a:lnTo>
                <a:lnTo>
                  <a:pt x="74968" y="46097"/>
                </a:lnTo>
                <a:lnTo>
                  <a:pt x="67505" y="43928"/>
                </a:lnTo>
                <a:lnTo>
                  <a:pt x="59385" y="43205"/>
                </a:lnTo>
                <a:close/>
              </a:path>
              <a:path w="99695" h="129539">
                <a:moveTo>
                  <a:pt x="93813" y="25425"/>
                </a:moveTo>
                <a:lnTo>
                  <a:pt x="58801" y="25425"/>
                </a:lnTo>
                <a:lnTo>
                  <a:pt x="63360" y="28625"/>
                </a:lnTo>
                <a:lnTo>
                  <a:pt x="64897" y="35026"/>
                </a:lnTo>
                <a:lnTo>
                  <a:pt x="96545" y="35026"/>
                </a:lnTo>
                <a:lnTo>
                  <a:pt x="94980" y="28011"/>
                </a:lnTo>
                <a:lnTo>
                  <a:pt x="93813" y="25425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050682" y="3063214"/>
            <a:ext cx="83820" cy="124460"/>
          </a:xfrm>
          <a:custGeom>
            <a:avLst/>
            <a:gdLst/>
            <a:ahLst/>
            <a:cxnLst/>
            <a:rect l="l" t="t" r="r" b="b"/>
            <a:pathLst>
              <a:path w="83820" h="124460">
                <a:moveTo>
                  <a:pt x="83743" y="97078"/>
                </a:moveTo>
                <a:lnTo>
                  <a:pt x="0" y="97078"/>
                </a:lnTo>
                <a:lnTo>
                  <a:pt x="0" y="124460"/>
                </a:lnTo>
                <a:lnTo>
                  <a:pt x="83743" y="124460"/>
                </a:lnTo>
                <a:lnTo>
                  <a:pt x="83743" y="97078"/>
                </a:lnTo>
                <a:close/>
              </a:path>
              <a:path w="83820" h="124460">
                <a:moveTo>
                  <a:pt x="59029" y="31115"/>
                </a:moveTo>
                <a:lnTo>
                  <a:pt x="27381" y="31115"/>
                </a:lnTo>
                <a:lnTo>
                  <a:pt x="27381" y="97078"/>
                </a:lnTo>
                <a:lnTo>
                  <a:pt x="59029" y="97078"/>
                </a:lnTo>
                <a:lnTo>
                  <a:pt x="59029" y="31115"/>
                </a:lnTo>
                <a:close/>
              </a:path>
              <a:path w="83820" h="124460">
                <a:moveTo>
                  <a:pt x="59029" y="0"/>
                </a:moveTo>
                <a:lnTo>
                  <a:pt x="22225" y="0"/>
                </a:lnTo>
                <a:lnTo>
                  <a:pt x="0" y="15646"/>
                </a:lnTo>
                <a:lnTo>
                  <a:pt x="0" y="46583"/>
                </a:lnTo>
                <a:lnTo>
                  <a:pt x="22402" y="31115"/>
                </a:lnTo>
                <a:lnTo>
                  <a:pt x="59029" y="31115"/>
                </a:lnTo>
                <a:lnTo>
                  <a:pt x="59029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145805" y="3063214"/>
            <a:ext cx="103505" cy="124460"/>
          </a:xfrm>
          <a:custGeom>
            <a:avLst/>
            <a:gdLst/>
            <a:ahLst/>
            <a:cxnLst/>
            <a:rect l="l" t="t" r="r" b="b"/>
            <a:pathLst>
              <a:path w="103504" h="124460">
                <a:moveTo>
                  <a:pt x="88188" y="99034"/>
                </a:moveTo>
                <a:lnTo>
                  <a:pt x="57784" y="99034"/>
                </a:lnTo>
                <a:lnTo>
                  <a:pt x="57784" y="124460"/>
                </a:lnTo>
                <a:lnTo>
                  <a:pt x="88188" y="124460"/>
                </a:lnTo>
                <a:lnTo>
                  <a:pt x="88188" y="99034"/>
                </a:lnTo>
                <a:close/>
              </a:path>
              <a:path w="103504" h="124460">
                <a:moveTo>
                  <a:pt x="88188" y="0"/>
                </a:moveTo>
                <a:lnTo>
                  <a:pt x="54051" y="0"/>
                </a:lnTo>
                <a:lnTo>
                  <a:pt x="0" y="67030"/>
                </a:lnTo>
                <a:lnTo>
                  <a:pt x="0" y="99034"/>
                </a:lnTo>
                <a:lnTo>
                  <a:pt x="102946" y="99034"/>
                </a:lnTo>
                <a:lnTo>
                  <a:pt x="102946" y="72009"/>
                </a:lnTo>
                <a:lnTo>
                  <a:pt x="28447" y="72009"/>
                </a:lnTo>
                <a:lnTo>
                  <a:pt x="28447" y="67030"/>
                </a:lnTo>
                <a:lnTo>
                  <a:pt x="54051" y="35382"/>
                </a:lnTo>
                <a:lnTo>
                  <a:pt x="88188" y="35382"/>
                </a:lnTo>
                <a:lnTo>
                  <a:pt x="88188" y="0"/>
                </a:lnTo>
                <a:close/>
              </a:path>
              <a:path w="103504" h="124460">
                <a:moveTo>
                  <a:pt x="88188" y="35382"/>
                </a:moveTo>
                <a:lnTo>
                  <a:pt x="59029" y="35382"/>
                </a:lnTo>
                <a:lnTo>
                  <a:pt x="59029" y="72009"/>
                </a:lnTo>
                <a:lnTo>
                  <a:pt x="88188" y="72009"/>
                </a:lnTo>
                <a:lnTo>
                  <a:pt x="88188" y="35382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318982" y="3098063"/>
            <a:ext cx="79375" cy="90170"/>
          </a:xfrm>
          <a:custGeom>
            <a:avLst/>
            <a:gdLst/>
            <a:ahLst/>
            <a:cxnLst/>
            <a:rect l="l" t="t" r="r" b="b"/>
            <a:pathLst>
              <a:path w="79375" h="90169">
                <a:moveTo>
                  <a:pt x="79121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13157"/>
                </a:lnTo>
                <a:lnTo>
                  <a:pt x="79121" y="13157"/>
                </a:lnTo>
                <a:lnTo>
                  <a:pt x="79121" y="0"/>
                </a:lnTo>
                <a:close/>
              </a:path>
              <a:path w="79375" h="90169">
                <a:moveTo>
                  <a:pt x="79121" y="13157"/>
                </a:moveTo>
                <a:lnTo>
                  <a:pt x="64008" y="13157"/>
                </a:lnTo>
                <a:lnTo>
                  <a:pt x="64008" y="89611"/>
                </a:lnTo>
                <a:lnTo>
                  <a:pt x="79121" y="89611"/>
                </a:lnTo>
                <a:lnTo>
                  <a:pt x="79121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427263" y="3095751"/>
            <a:ext cx="85725" cy="127635"/>
          </a:xfrm>
          <a:custGeom>
            <a:avLst/>
            <a:gdLst/>
            <a:ahLst/>
            <a:cxnLst/>
            <a:rect l="l" t="t" r="r" b="b"/>
            <a:pathLst>
              <a:path w="85725" h="127635">
                <a:moveTo>
                  <a:pt x="14579" y="2311"/>
                </a:moveTo>
                <a:lnTo>
                  <a:pt x="0" y="2311"/>
                </a:lnTo>
                <a:lnTo>
                  <a:pt x="0" y="127482"/>
                </a:lnTo>
                <a:lnTo>
                  <a:pt x="15113" y="127482"/>
                </a:lnTo>
                <a:lnTo>
                  <a:pt x="15113" y="82321"/>
                </a:lnTo>
                <a:lnTo>
                  <a:pt x="73875" y="82321"/>
                </a:lnTo>
                <a:lnTo>
                  <a:pt x="75120" y="81076"/>
                </a:lnTo>
                <a:lnTo>
                  <a:pt x="33667" y="81076"/>
                </a:lnTo>
                <a:lnTo>
                  <a:pt x="26644" y="77812"/>
                </a:lnTo>
                <a:lnTo>
                  <a:pt x="17284" y="64782"/>
                </a:lnTo>
                <a:lnTo>
                  <a:pt x="15041" y="57039"/>
                </a:lnTo>
                <a:lnTo>
                  <a:pt x="14998" y="37339"/>
                </a:lnTo>
                <a:lnTo>
                  <a:pt x="17284" y="29451"/>
                </a:lnTo>
                <a:lnTo>
                  <a:pt x="26644" y="16421"/>
                </a:lnTo>
                <a:lnTo>
                  <a:pt x="33667" y="13157"/>
                </a:lnTo>
                <a:lnTo>
                  <a:pt x="74945" y="13157"/>
                </a:lnTo>
                <a:lnTo>
                  <a:pt x="73716" y="11912"/>
                </a:lnTo>
                <a:lnTo>
                  <a:pt x="14579" y="11912"/>
                </a:lnTo>
                <a:lnTo>
                  <a:pt x="14579" y="2311"/>
                </a:lnTo>
                <a:close/>
              </a:path>
              <a:path w="85725" h="127635">
                <a:moveTo>
                  <a:pt x="73875" y="82321"/>
                </a:moveTo>
                <a:lnTo>
                  <a:pt x="19037" y="82321"/>
                </a:lnTo>
                <a:lnTo>
                  <a:pt x="24078" y="87531"/>
                </a:lnTo>
                <a:lnTo>
                  <a:pt x="30321" y="91254"/>
                </a:lnTo>
                <a:lnTo>
                  <a:pt x="37764" y="93488"/>
                </a:lnTo>
                <a:lnTo>
                  <a:pt x="46405" y="94234"/>
                </a:lnTo>
                <a:lnTo>
                  <a:pt x="55007" y="93412"/>
                </a:lnTo>
                <a:lnTo>
                  <a:pt x="62658" y="90946"/>
                </a:lnTo>
                <a:lnTo>
                  <a:pt x="69362" y="86834"/>
                </a:lnTo>
                <a:lnTo>
                  <a:pt x="73875" y="82321"/>
                </a:lnTo>
                <a:close/>
              </a:path>
              <a:path w="85725" h="127635">
                <a:moveTo>
                  <a:pt x="74945" y="13157"/>
                </a:moveTo>
                <a:lnTo>
                  <a:pt x="51803" y="13157"/>
                </a:lnTo>
                <a:lnTo>
                  <a:pt x="58597" y="16268"/>
                </a:lnTo>
                <a:lnTo>
                  <a:pt x="63385" y="22491"/>
                </a:lnTo>
                <a:lnTo>
                  <a:pt x="66541" y="27530"/>
                </a:lnTo>
                <a:lnTo>
                  <a:pt x="68791" y="33313"/>
                </a:lnTo>
                <a:lnTo>
                  <a:pt x="70138" y="39842"/>
                </a:lnTo>
                <a:lnTo>
                  <a:pt x="70586" y="47117"/>
                </a:lnTo>
                <a:lnTo>
                  <a:pt x="70138" y="54391"/>
                </a:lnTo>
                <a:lnTo>
                  <a:pt x="51803" y="81076"/>
                </a:lnTo>
                <a:lnTo>
                  <a:pt x="75120" y="81076"/>
                </a:lnTo>
                <a:lnTo>
                  <a:pt x="79752" y="74018"/>
                </a:lnTo>
                <a:lnTo>
                  <a:pt x="83058" y="66006"/>
                </a:lnTo>
                <a:lnTo>
                  <a:pt x="85039" y="57039"/>
                </a:lnTo>
                <a:lnTo>
                  <a:pt x="85699" y="47117"/>
                </a:lnTo>
                <a:lnTo>
                  <a:pt x="85039" y="37339"/>
                </a:lnTo>
                <a:lnTo>
                  <a:pt x="83058" y="28449"/>
                </a:lnTo>
                <a:lnTo>
                  <a:pt x="79752" y="20447"/>
                </a:lnTo>
                <a:lnTo>
                  <a:pt x="75120" y="13335"/>
                </a:lnTo>
                <a:lnTo>
                  <a:pt x="74945" y="13157"/>
                </a:lnTo>
                <a:close/>
              </a:path>
              <a:path w="85725" h="127635">
                <a:moveTo>
                  <a:pt x="46405" y="0"/>
                </a:moveTo>
                <a:lnTo>
                  <a:pt x="37795" y="745"/>
                </a:lnTo>
                <a:lnTo>
                  <a:pt x="30272" y="2979"/>
                </a:lnTo>
                <a:lnTo>
                  <a:pt x="23836" y="6702"/>
                </a:lnTo>
                <a:lnTo>
                  <a:pt x="18491" y="11912"/>
                </a:lnTo>
                <a:lnTo>
                  <a:pt x="73716" y="11912"/>
                </a:lnTo>
                <a:lnTo>
                  <a:pt x="69362" y="7500"/>
                </a:lnTo>
                <a:lnTo>
                  <a:pt x="62658" y="3333"/>
                </a:lnTo>
                <a:lnTo>
                  <a:pt x="55007" y="833"/>
                </a:lnTo>
                <a:lnTo>
                  <a:pt x="46405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531097" y="3095751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94" y="0"/>
                </a:moveTo>
                <a:lnTo>
                  <a:pt x="6654" y="20447"/>
                </a:lnTo>
                <a:lnTo>
                  <a:pt x="0" y="47117"/>
                </a:lnTo>
                <a:lnTo>
                  <a:pt x="740" y="56894"/>
                </a:lnTo>
                <a:lnTo>
                  <a:pt x="25806" y="90900"/>
                </a:lnTo>
                <a:lnTo>
                  <a:pt x="44094" y="94234"/>
                </a:lnTo>
                <a:lnTo>
                  <a:pt x="53783" y="93400"/>
                </a:lnTo>
                <a:lnTo>
                  <a:pt x="62391" y="90900"/>
                </a:lnTo>
                <a:lnTo>
                  <a:pt x="69919" y="86733"/>
                </a:lnTo>
                <a:lnTo>
                  <a:pt x="76168" y="81076"/>
                </a:lnTo>
                <a:lnTo>
                  <a:pt x="34734" y="81076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3" y="56894"/>
                </a:lnTo>
                <a:lnTo>
                  <a:pt x="15203" y="37339"/>
                </a:lnTo>
                <a:lnTo>
                  <a:pt x="17602" y="29603"/>
                </a:lnTo>
                <a:lnTo>
                  <a:pt x="27559" y="16446"/>
                </a:lnTo>
                <a:lnTo>
                  <a:pt x="34734" y="13157"/>
                </a:lnTo>
                <a:lnTo>
                  <a:pt x="76168" y="13157"/>
                </a:lnTo>
                <a:lnTo>
                  <a:pt x="69919" y="7500"/>
                </a:lnTo>
                <a:lnTo>
                  <a:pt x="62391" y="3333"/>
                </a:lnTo>
                <a:lnTo>
                  <a:pt x="53783" y="833"/>
                </a:lnTo>
                <a:lnTo>
                  <a:pt x="44094" y="0"/>
                </a:lnTo>
                <a:close/>
              </a:path>
              <a:path w="88265" h="94614">
                <a:moveTo>
                  <a:pt x="76168" y="13157"/>
                </a:moveTo>
                <a:lnTo>
                  <a:pt x="53467" y="13157"/>
                </a:lnTo>
                <a:lnTo>
                  <a:pt x="60629" y="16446"/>
                </a:lnTo>
                <a:lnTo>
                  <a:pt x="70586" y="29603"/>
                </a:lnTo>
                <a:lnTo>
                  <a:pt x="72985" y="37339"/>
                </a:lnTo>
                <a:lnTo>
                  <a:pt x="72985" y="56894"/>
                </a:lnTo>
                <a:lnTo>
                  <a:pt x="70586" y="64630"/>
                </a:lnTo>
                <a:lnTo>
                  <a:pt x="60629" y="77787"/>
                </a:lnTo>
                <a:lnTo>
                  <a:pt x="53467" y="81076"/>
                </a:lnTo>
                <a:lnTo>
                  <a:pt x="76168" y="81076"/>
                </a:lnTo>
                <a:lnTo>
                  <a:pt x="88201" y="47117"/>
                </a:lnTo>
                <a:lnTo>
                  <a:pt x="87461" y="37339"/>
                </a:lnTo>
                <a:lnTo>
                  <a:pt x="85240" y="28449"/>
                </a:lnTo>
                <a:lnTo>
                  <a:pt x="81541" y="20447"/>
                </a:lnTo>
                <a:lnTo>
                  <a:pt x="76365" y="13335"/>
                </a:lnTo>
                <a:lnTo>
                  <a:pt x="76168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637434" y="3058414"/>
            <a:ext cx="109220" cy="165100"/>
          </a:xfrm>
          <a:custGeom>
            <a:avLst/>
            <a:gdLst/>
            <a:ahLst/>
            <a:cxnLst/>
            <a:rect l="l" t="t" r="r" b="b"/>
            <a:pathLst>
              <a:path w="109220" h="165100">
                <a:moveTo>
                  <a:pt x="64896" y="39649"/>
                </a:moveTo>
                <a:lnTo>
                  <a:pt x="44081" y="39649"/>
                </a:lnTo>
                <a:lnTo>
                  <a:pt x="34157" y="40427"/>
                </a:lnTo>
                <a:lnTo>
                  <a:pt x="2886" y="66297"/>
                </a:lnTo>
                <a:lnTo>
                  <a:pt x="0" y="84454"/>
                </a:lnTo>
                <a:lnTo>
                  <a:pt x="731" y="93943"/>
                </a:lnTo>
                <a:lnTo>
                  <a:pt x="25731" y="126147"/>
                </a:lnTo>
                <a:lnTo>
                  <a:pt x="44272" y="129260"/>
                </a:lnTo>
                <a:lnTo>
                  <a:pt x="47116" y="129260"/>
                </a:lnTo>
                <a:lnTo>
                  <a:pt x="47116" y="164820"/>
                </a:lnTo>
                <a:lnTo>
                  <a:pt x="62052" y="164820"/>
                </a:lnTo>
                <a:lnTo>
                  <a:pt x="62052" y="129260"/>
                </a:lnTo>
                <a:lnTo>
                  <a:pt x="72619" y="128515"/>
                </a:lnTo>
                <a:lnTo>
                  <a:pt x="81919" y="126280"/>
                </a:lnTo>
                <a:lnTo>
                  <a:pt x="89950" y="122557"/>
                </a:lnTo>
                <a:lnTo>
                  <a:pt x="96710" y="117347"/>
                </a:lnTo>
                <a:lnTo>
                  <a:pt x="97442" y="116458"/>
                </a:lnTo>
                <a:lnTo>
                  <a:pt x="34670" y="116458"/>
                </a:lnTo>
                <a:lnTo>
                  <a:pt x="27381" y="113436"/>
                </a:lnTo>
                <a:lnTo>
                  <a:pt x="17411" y="101345"/>
                </a:lnTo>
                <a:lnTo>
                  <a:pt x="15014" y="93943"/>
                </a:lnTo>
                <a:lnTo>
                  <a:pt x="15039" y="74891"/>
                </a:lnTo>
                <a:lnTo>
                  <a:pt x="17449" y="67563"/>
                </a:lnTo>
                <a:lnTo>
                  <a:pt x="27520" y="55473"/>
                </a:lnTo>
                <a:lnTo>
                  <a:pt x="34785" y="52450"/>
                </a:lnTo>
                <a:lnTo>
                  <a:pt x="97603" y="52450"/>
                </a:lnTo>
                <a:lnTo>
                  <a:pt x="97332" y="52095"/>
                </a:lnTo>
                <a:lnTo>
                  <a:pt x="90939" y="46652"/>
                </a:lnTo>
                <a:lnTo>
                  <a:pt x="83400" y="42762"/>
                </a:lnTo>
                <a:lnTo>
                  <a:pt x="74719" y="40427"/>
                </a:lnTo>
                <a:lnTo>
                  <a:pt x="64896" y="39649"/>
                </a:lnTo>
                <a:close/>
              </a:path>
              <a:path w="109220" h="165100">
                <a:moveTo>
                  <a:pt x="62052" y="52450"/>
                </a:moveTo>
                <a:lnTo>
                  <a:pt x="47116" y="52450"/>
                </a:lnTo>
                <a:lnTo>
                  <a:pt x="47116" y="116458"/>
                </a:lnTo>
                <a:lnTo>
                  <a:pt x="62052" y="116458"/>
                </a:lnTo>
                <a:lnTo>
                  <a:pt x="62052" y="52450"/>
                </a:lnTo>
                <a:close/>
              </a:path>
              <a:path w="109220" h="165100">
                <a:moveTo>
                  <a:pt x="97603" y="52450"/>
                </a:moveTo>
                <a:lnTo>
                  <a:pt x="74129" y="52450"/>
                </a:lnTo>
                <a:lnTo>
                  <a:pt x="81457" y="55473"/>
                </a:lnTo>
                <a:lnTo>
                  <a:pt x="91528" y="67563"/>
                </a:lnTo>
                <a:lnTo>
                  <a:pt x="93951" y="74891"/>
                </a:lnTo>
                <a:lnTo>
                  <a:pt x="93975" y="93943"/>
                </a:lnTo>
                <a:lnTo>
                  <a:pt x="91528" y="101345"/>
                </a:lnTo>
                <a:lnTo>
                  <a:pt x="81457" y="113436"/>
                </a:lnTo>
                <a:lnTo>
                  <a:pt x="74129" y="116458"/>
                </a:lnTo>
                <a:lnTo>
                  <a:pt x="97442" y="116458"/>
                </a:lnTo>
                <a:lnTo>
                  <a:pt x="102079" y="110826"/>
                </a:lnTo>
                <a:lnTo>
                  <a:pt x="105917" y="103168"/>
                </a:lnTo>
                <a:lnTo>
                  <a:pt x="108222" y="94377"/>
                </a:lnTo>
                <a:lnTo>
                  <a:pt x="108991" y="84454"/>
                </a:lnTo>
                <a:lnTo>
                  <a:pt x="108281" y="75209"/>
                </a:lnTo>
                <a:lnTo>
                  <a:pt x="108243" y="74891"/>
                </a:lnTo>
                <a:lnTo>
                  <a:pt x="106076" y="66408"/>
                </a:lnTo>
                <a:lnTo>
                  <a:pt x="102433" y="58783"/>
                </a:lnTo>
                <a:lnTo>
                  <a:pt x="97603" y="52450"/>
                </a:lnTo>
                <a:close/>
              </a:path>
              <a:path w="109220" h="165100">
                <a:moveTo>
                  <a:pt x="62052" y="0"/>
                </a:moveTo>
                <a:lnTo>
                  <a:pt x="47116" y="0"/>
                </a:lnTo>
                <a:lnTo>
                  <a:pt x="47116" y="39649"/>
                </a:lnTo>
                <a:lnTo>
                  <a:pt x="62052" y="39649"/>
                </a:lnTo>
                <a:lnTo>
                  <a:pt x="62052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770061" y="3098063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4770" y="0"/>
                </a:moveTo>
                <a:lnTo>
                  <a:pt x="0" y="0"/>
                </a:lnTo>
                <a:lnTo>
                  <a:pt x="0" y="89611"/>
                </a:lnTo>
                <a:lnTo>
                  <a:pt x="21348" y="89611"/>
                </a:lnTo>
                <a:lnTo>
                  <a:pt x="33038" y="69341"/>
                </a:lnTo>
                <a:lnTo>
                  <a:pt x="14770" y="69341"/>
                </a:lnTo>
                <a:lnTo>
                  <a:pt x="14770" y="0"/>
                </a:lnTo>
                <a:close/>
              </a:path>
              <a:path w="80009" h="90169">
                <a:moveTo>
                  <a:pt x="80010" y="20269"/>
                </a:moveTo>
                <a:lnTo>
                  <a:pt x="65265" y="20269"/>
                </a:lnTo>
                <a:lnTo>
                  <a:pt x="65265" y="89611"/>
                </a:lnTo>
                <a:lnTo>
                  <a:pt x="80010" y="89611"/>
                </a:lnTo>
                <a:lnTo>
                  <a:pt x="80010" y="20269"/>
                </a:lnTo>
                <a:close/>
              </a:path>
              <a:path w="80009" h="90169">
                <a:moveTo>
                  <a:pt x="80010" y="0"/>
                </a:moveTo>
                <a:lnTo>
                  <a:pt x="57975" y="0"/>
                </a:lnTo>
                <a:lnTo>
                  <a:pt x="18681" y="69341"/>
                </a:lnTo>
                <a:lnTo>
                  <a:pt x="33038" y="69341"/>
                </a:lnTo>
                <a:lnTo>
                  <a:pt x="61341" y="20269"/>
                </a:lnTo>
                <a:lnTo>
                  <a:pt x="80010" y="20269"/>
                </a:lnTo>
                <a:lnTo>
                  <a:pt x="80010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869108" y="3098063"/>
            <a:ext cx="89535" cy="90170"/>
          </a:xfrm>
          <a:custGeom>
            <a:avLst/>
            <a:gdLst/>
            <a:ahLst/>
            <a:cxnLst/>
            <a:rect l="l" t="t" r="r" b="b"/>
            <a:pathLst>
              <a:path w="89534" h="90169">
                <a:moveTo>
                  <a:pt x="89255" y="0"/>
                </a:moveTo>
                <a:lnTo>
                  <a:pt x="20624" y="0"/>
                </a:lnTo>
                <a:lnTo>
                  <a:pt x="20616" y="35026"/>
                </a:lnTo>
                <a:lnTo>
                  <a:pt x="20368" y="45331"/>
                </a:lnTo>
                <a:lnTo>
                  <a:pt x="9296" y="75387"/>
                </a:lnTo>
                <a:lnTo>
                  <a:pt x="0" y="75387"/>
                </a:lnTo>
                <a:lnTo>
                  <a:pt x="0" y="89611"/>
                </a:lnTo>
                <a:lnTo>
                  <a:pt x="3009" y="89611"/>
                </a:lnTo>
                <a:lnTo>
                  <a:pt x="10863" y="88856"/>
                </a:lnTo>
                <a:lnTo>
                  <a:pt x="34209" y="49083"/>
                </a:lnTo>
                <a:lnTo>
                  <a:pt x="34671" y="35026"/>
                </a:lnTo>
                <a:lnTo>
                  <a:pt x="34671" y="13157"/>
                </a:lnTo>
                <a:lnTo>
                  <a:pt x="89255" y="13157"/>
                </a:lnTo>
                <a:lnTo>
                  <a:pt x="89255" y="0"/>
                </a:lnTo>
                <a:close/>
              </a:path>
              <a:path w="89534" h="90169">
                <a:moveTo>
                  <a:pt x="89255" y="13157"/>
                </a:moveTo>
                <a:lnTo>
                  <a:pt x="73964" y="13157"/>
                </a:lnTo>
                <a:lnTo>
                  <a:pt x="73964" y="89611"/>
                </a:lnTo>
                <a:lnTo>
                  <a:pt x="89255" y="89611"/>
                </a:lnTo>
                <a:lnTo>
                  <a:pt x="89255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983611" y="3098063"/>
            <a:ext cx="77470" cy="90170"/>
          </a:xfrm>
          <a:custGeom>
            <a:avLst/>
            <a:gdLst/>
            <a:ahLst/>
            <a:cxnLst/>
            <a:rect l="l" t="t" r="r" b="b"/>
            <a:pathLst>
              <a:path w="77470" h="90169">
                <a:moveTo>
                  <a:pt x="77343" y="0"/>
                </a:moveTo>
                <a:lnTo>
                  <a:pt x="22517" y="0"/>
                </a:lnTo>
                <a:lnTo>
                  <a:pt x="14719" y="2374"/>
                </a:lnTo>
                <a:lnTo>
                  <a:pt x="3937" y="11849"/>
                </a:lnTo>
                <a:lnTo>
                  <a:pt x="1244" y="18554"/>
                </a:lnTo>
                <a:lnTo>
                  <a:pt x="1244" y="27203"/>
                </a:lnTo>
                <a:lnTo>
                  <a:pt x="2111" y="35006"/>
                </a:lnTo>
                <a:lnTo>
                  <a:pt x="4711" y="41519"/>
                </a:lnTo>
                <a:lnTo>
                  <a:pt x="9045" y="46741"/>
                </a:lnTo>
                <a:lnTo>
                  <a:pt x="15113" y="50673"/>
                </a:lnTo>
                <a:lnTo>
                  <a:pt x="0" y="89611"/>
                </a:lnTo>
                <a:lnTo>
                  <a:pt x="15824" y="89611"/>
                </a:lnTo>
                <a:lnTo>
                  <a:pt x="29337" y="54051"/>
                </a:lnTo>
                <a:lnTo>
                  <a:pt x="77343" y="54051"/>
                </a:lnTo>
                <a:lnTo>
                  <a:pt x="77343" y="41427"/>
                </a:lnTo>
                <a:lnTo>
                  <a:pt x="27787" y="41427"/>
                </a:lnTo>
                <a:lnTo>
                  <a:pt x="23177" y="40246"/>
                </a:lnTo>
                <a:lnTo>
                  <a:pt x="17716" y="35496"/>
                </a:lnTo>
                <a:lnTo>
                  <a:pt x="16357" y="32004"/>
                </a:lnTo>
                <a:lnTo>
                  <a:pt x="16357" y="22644"/>
                </a:lnTo>
                <a:lnTo>
                  <a:pt x="17716" y="19024"/>
                </a:lnTo>
                <a:lnTo>
                  <a:pt x="23177" y="14046"/>
                </a:lnTo>
                <a:lnTo>
                  <a:pt x="27787" y="12801"/>
                </a:lnTo>
                <a:lnTo>
                  <a:pt x="77343" y="12801"/>
                </a:lnTo>
                <a:lnTo>
                  <a:pt x="77343" y="0"/>
                </a:lnTo>
                <a:close/>
              </a:path>
              <a:path w="77470" h="90169">
                <a:moveTo>
                  <a:pt x="77343" y="54051"/>
                </a:moveTo>
                <a:lnTo>
                  <a:pt x="29337" y="54051"/>
                </a:lnTo>
                <a:lnTo>
                  <a:pt x="62052" y="54228"/>
                </a:lnTo>
                <a:lnTo>
                  <a:pt x="62052" y="89611"/>
                </a:lnTo>
                <a:lnTo>
                  <a:pt x="77343" y="89611"/>
                </a:lnTo>
                <a:lnTo>
                  <a:pt x="77343" y="54051"/>
                </a:lnTo>
                <a:close/>
              </a:path>
              <a:path w="77470" h="90169">
                <a:moveTo>
                  <a:pt x="77343" y="12801"/>
                </a:moveTo>
                <a:lnTo>
                  <a:pt x="62052" y="12801"/>
                </a:lnTo>
                <a:lnTo>
                  <a:pt x="62052" y="41427"/>
                </a:lnTo>
                <a:lnTo>
                  <a:pt x="77343" y="41427"/>
                </a:lnTo>
                <a:lnTo>
                  <a:pt x="77343" y="12801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89935" y="3098063"/>
            <a:ext cx="95885" cy="90170"/>
          </a:xfrm>
          <a:custGeom>
            <a:avLst/>
            <a:gdLst/>
            <a:ahLst/>
            <a:cxnLst/>
            <a:rect l="l" t="t" r="r" b="b"/>
            <a:pathLst>
              <a:path w="95884" h="90169">
                <a:moveTo>
                  <a:pt x="23990" y="0"/>
                </a:moveTo>
                <a:lnTo>
                  <a:pt x="0" y="0"/>
                </a:lnTo>
                <a:lnTo>
                  <a:pt x="0" y="89611"/>
                </a:lnTo>
                <a:lnTo>
                  <a:pt x="14757" y="89611"/>
                </a:lnTo>
                <a:lnTo>
                  <a:pt x="14757" y="17602"/>
                </a:lnTo>
                <a:lnTo>
                  <a:pt x="33485" y="17602"/>
                </a:lnTo>
                <a:lnTo>
                  <a:pt x="23990" y="0"/>
                </a:lnTo>
                <a:close/>
              </a:path>
              <a:path w="95884" h="90169">
                <a:moveTo>
                  <a:pt x="95656" y="17602"/>
                </a:moveTo>
                <a:lnTo>
                  <a:pt x="80899" y="17602"/>
                </a:lnTo>
                <a:lnTo>
                  <a:pt x="80899" y="89611"/>
                </a:lnTo>
                <a:lnTo>
                  <a:pt x="95656" y="89611"/>
                </a:lnTo>
                <a:lnTo>
                  <a:pt x="95656" y="17602"/>
                </a:lnTo>
                <a:close/>
              </a:path>
              <a:path w="95884" h="90169">
                <a:moveTo>
                  <a:pt x="33485" y="17602"/>
                </a:moveTo>
                <a:lnTo>
                  <a:pt x="18669" y="17602"/>
                </a:lnTo>
                <a:lnTo>
                  <a:pt x="39471" y="56006"/>
                </a:lnTo>
                <a:lnTo>
                  <a:pt x="56184" y="56006"/>
                </a:lnTo>
                <a:lnTo>
                  <a:pt x="64366" y="40893"/>
                </a:lnTo>
                <a:lnTo>
                  <a:pt x="46050" y="40893"/>
                </a:lnTo>
                <a:lnTo>
                  <a:pt x="33485" y="17602"/>
                </a:lnTo>
                <a:close/>
              </a:path>
              <a:path w="95884" h="90169">
                <a:moveTo>
                  <a:pt x="95656" y="0"/>
                </a:moveTo>
                <a:lnTo>
                  <a:pt x="71996" y="0"/>
                </a:lnTo>
                <a:lnTo>
                  <a:pt x="49961" y="40893"/>
                </a:lnTo>
                <a:lnTo>
                  <a:pt x="64366" y="40893"/>
                </a:lnTo>
                <a:lnTo>
                  <a:pt x="76974" y="17602"/>
                </a:lnTo>
                <a:lnTo>
                  <a:pt x="95656" y="17602"/>
                </a:lnTo>
                <a:lnTo>
                  <a:pt x="95656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264180" y="3098063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5" y="89611"/>
                </a:lnTo>
                <a:lnTo>
                  <a:pt x="33029" y="69341"/>
                </a:lnTo>
                <a:lnTo>
                  <a:pt x="14757" y="69341"/>
                </a:lnTo>
                <a:lnTo>
                  <a:pt x="14757" y="0"/>
                </a:lnTo>
                <a:close/>
              </a:path>
              <a:path w="80009" h="90169">
                <a:moveTo>
                  <a:pt x="80009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09" y="89611"/>
                </a:lnTo>
                <a:lnTo>
                  <a:pt x="80009" y="20269"/>
                </a:lnTo>
                <a:close/>
              </a:path>
              <a:path w="80009" h="90169">
                <a:moveTo>
                  <a:pt x="80009" y="0"/>
                </a:moveTo>
                <a:lnTo>
                  <a:pt x="57962" y="0"/>
                </a:lnTo>
                <a:lnTo>
                  <a:pt x="18668" y="69341"/>
                </a:lnTo>
                <a:lnTo>
                  <a:pt x="33029" y="69341"/>
                </a:lnTo>
                <a:lnTo>
                  <a:pt x="61340" y="20269"/>
                </a:lnTo>
                <a:lnTo>
                  <a:pt x="80009" y="20269"/>
                </a:lnTo>
                <a:lnTo>
                  <a:pt x="80009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422777" y="3098063"/>
            <a:ext cx="79375" cy="90170"/>
          </a:xfrm>
          <a:custGeom>
            <a:avLst/>
            <a:gdLst/>
            <a:ahLst/>
            <a:cxnLst/>
            <a:rect l="l" t="t" r="r" b="b"/>
            <a:pathLst>
              <a:path w="79375" h="90169">
                <a:moveTo>
                  <a:pt x="79121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13157"/>
                </a:lnTo>
                <a:lnTo>
                  <a:pt x="79121" y="13157"/>
                </a:lnTo>
                <a:lnTo>
                  <a:pt x="79121" y="0"/>
                </a:lnTo>
                <a:close/>
              </a:path>
              <a:path w="79375" h="90169">
                <a:moveTo>
                  <a:pt x="79121" y="13157"/>
                </a:moveTo>
                <a:lnTo>
                  <a:pt x="64008" y="13157"/>
                </a:lnTo>
                <a:lnTo>
                  <a:pt x="64008" y="89611"/>
                </a:lnTo>
                <a:lnTo>
                  <a:pt x="79121" y="89611"/>
                </a:lnTo>
                <a:lnTo>
                  <a:pt x="79121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531057" y="3095751"/>
            <a:ext cx="85725" cy="127635"/>
          </a:xfrm>
          <a:custGeom>
            <a:avLst/>
            <a:gdLst/>
            <a:ahLst/>
            <a:cxnLst/>
            <a:rect l="l" t="t" r="r" b="b"/>
            <a:pathLst>
              <a:path w="85725" h="127635">
                <a:moveTo>
                  <a:pt x="14579" y="2311"/>
                </a:moveTo>
                <a:lnTo>
                  <a:pt x="0" y="2311"/>
                </a:lnTo>
                <a:lnTo>
                  <a:pt x="0" y="127482"/>
                </a:lnTo>
                <a:lnTo>
                  <a:pt x="15113" y="127482"/>
                </a:lnTo>
                <a:lnTo>
                  <a:pt x="15113" y="82321"/>
                </a:lnTo>
                <a:lnTo>
                  <a:pt x="73874" y="82321"/>
                </a:lnTo>
                <a:lnTo>
                  <a:pt x="75120" y="81076"/>
                </a:lnTo>
                <a:lnTo>
                  <a:pt x="33655" y="81076"/>
                </a:lnTo>
                <a:lnTo>
                  <a:pt x="26631" y="77812"/>
                </a:lnTo>
                <a:lnTo>
                  <a:pt x="17272" y="64782"/>
                </a:lnTo>
                <a:lnTo>
                  <a:pt x="15028" y="57039"/>
                </a:lnTo>
                <a:lnTo>
                  <a:pt x="14986" y="37339"/>
                </a:lnTo>
                <a:lnTo>
                  <a:pt x="17272" y="29451"/>
                </a:lnTo>
                <a:lnTo>
                  <a:pt x="26631" y="16421"/>
                </a:lnTo>
                <a:lnTo>
                  <a:pt x="33655" y="13157"/>
                </a:lnTo>
                <a:lnTo>
                  <a:pt x="74944" y="13157"/>
                </a:lnTo>
                <a:lnTo>
                  <a:pt x="73714" y="11912"/>
                </a:lnTo>
                <a:lnTo>
                  <a:pt x="14579" y="11912"/>
                </a:lnTo>
                <a:lnTo>
                  <a:pt x="14579" y="2311"/>
                </a:lnTo>
                <a:close/>
              </a:path>
              <a:path w="85725" h="127635">
                <a:moveTo>
                  <a:pt x="73874" y="82321"/>
                </a:moveTo>
                <a:lnTo>
                  <a:pt x="19024" y="82321"/>
                </a:lnTo>
                <a:lnTo>
                  <a:pt x="24065" y="87531"/>
                </a:lnTo>
                <a:lnTo>
                  <a:pt x="30310" y="91254"/>
                </a:lnTo>
                <a:lnTo>
                  <a:pt x="37757" y="93488"/>
                </a:lnTo>
                <a:lnTo>
                  <a:pt x="46405" y="94234"/>
                </a:lnTo>
                <a:lnTo>
                  <a:pt x="55000" y="93412"/>
                </a:lnTo>
                <a:lnTo>
                  <a:pt x="62649" y="90946"/>
                </a:lnTo>
                <a:lnTo>
                  <a:pt x="69355" y="86834"/>
                </a:lnTo>
                <a:lnTo>
                  <a:pt x="73874" y="82321"/>
                </a:lnTo>
                <a:close/>
              </a:path>
              <a:path w="85725" h="127635">
                <a:moveTo>
                  <a:pt x="74944" y="13157"/>
                </a:moveTo>
                <a:lnTo>
                  <a:pt x="51790" y="13157"/>
                </a:lnTo>
                <a:lnTo>
                  <a:pt x="58585" y="16268"/>
                </a:lnTo>
                <a:lnTo>
                  <a:pt x="63385" y="22491"/>
                </a:lnTo>
                <a:lnTo>
                  <a:pt x="66536" y="27530"/>
                </a:lnTo>
                <a:lnTo>
                  <a:pt x="68786" y="33313"/>
                </a:lnTo>
                <a:lnTo>
                  <a:pt x="70136" y="39842"/>
                </a:lnTo>
                <a:lnTo>
                  <a:pt x="70586" y="47117"/>
                </a:lnTo>
                <a:lnTo>
                  <a:pt x="70136" y="54391"/>
                </a:lnTo>
                <a:lnTo>
                  <a:pt x="51790" y="81076"/>
                </a:lnTo>
                <a:lnTo>
                  <a:pt x="75120" y="81076"/>
                </a:lnTo>
                <a:lnTo>
                  <a:pt x="79747" y="74018"/>
                </a:lnTo>
                <a:lnTo>
                  <a:pt x="83053" y="66006"/>
                </a:lnTo>
                <a:lnTo>
                  <a:pt x="85037" y="57039"/>
                </a:lnTo>
                <a:lnTo>
                  <a:pt x="85699" y="47117"/>
                </a:lnTo>
                <a:lnTo>
                  <a:pt x="85037" y="37339"/>
                </a:lnTo>
                <a:lnTo>
                  <a:pt x="83053" y="28449"/>
                </a:lnTo>
                <a:lnTo>
                  <a:pt x="79747" y="20447"/>
                </a:lnTo>
                <a:lnTo>
                  <a:pt x="75120" y="13335"/>
                </a:lnTo>
                <a:lnTo>
                  <a:pt x="74944" y="13157"/>
                </a:lnTo>
                <a:close/>
              </a:path>
              <a:path w="85725" h="127635">
                <a:moveTo>
                  <a:pt x="46405" y="0"/>
                </a:moveTo>
                <a:lnTo>
                  <a:pt x="37790" y="745"/>
                </a:lnTo>
                <a:lnTo>
                  <a:pt x="30267" y="2979"/>
                </a:lnTo>
                <a:lnTo>
                  <a:pt x="23835" y="6702"/>
                </a:lnTo>
                <a:lnTo>
                  <a:pt x="18491" y="11912"/>
                </a:lnTo>
                <a:lnTo>
                  <a:pt x="73714" y="11912"/>
                </a:lnTo>
                <a:lnTo>
                  <a:pt x="69355" y="7500"/>
                </a:lnTo>
                <a:lnTo>
                  <a:pt x="62649" y="3333"/>
                </a:lnTo>
                <a:lnTo>
                  <a:pt x="55000" y="833"/>
                </a:lnTo>
                <a:lnTo>
                  <a:pt x="46405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634893" y="3095751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4">
                <a:moveTo>
                  <a:pt x="44081" y="0"/>
                </a:moveTo>
                <a:lnTo>
                  <a:pt x="6649" y="20447"/>
                </a:lnTo>
                <a:lnTo>
                  <a:pt x="0" y="47117"/>
                </a:lnTo>
                <a:lnTo>
                  <a:pt x="738" y="56894"/>
                </a:lnTo>
                <a:lnTo>
                  <a:pt x="25795" y="90900"/>
                </a:lnTo>
                <a:lnTo>
                  <a:pt x="44081" y="94234"/>
                </a:lnTo>
                <a:lnTo>
                  <a:pt x="53771" y="93400"/>
                </a:lnTo>
                <a:lnTo>
                  <a:pt x="62379" y="90900"/>
                </a:lnTo>
                <a:lnTo>
                  <a:pt x="69906" y="86733"/>
                </a:lnTo>
                <a:lnTo>
                  <a:pt x="76155" y="81076"/>
                </a:lnTo>
                <a:lnTo>
                  <a:pt x="34721" y="81076"/>
                </a:lnTo>
                <a:lnTo>
                  <a:pt x="27559" y="77787"/>
                </a:lnTo>
                <a:lnTo>
                  <a:pt x="17589" y="64630"/>
                </a:lnTo>
                <a:lnTo>
                  <a:pt x="15202" y="56894"/>
                </a:lnTo>
                <a:lnTo>
                  <a:pt x="15202" y="37339"/>
                </a:lnTo>
                <a:lnTo>
                  <a:pt x="17589" y="29603"/>
                </a:lnTo>
                <a:lnTo>
                  <a:pt x="27559" y="16446"/>
                </a:lnTo>
                <a:lnTo>
                  <a:pt x="34721" y="13157"/>
                </a:lnTo>
                <a:lnTo>
                  <a:pt x="76155" y="13157"/>
                </a:lnTo>
                <a:lnTo>
                  <a:pt x="69906" y="7500"/>
                </a:lnTo>
                <a:lnTo>
                  <a:pt x="62379" y="3333"/>
                </a:lnTo>
                <a:lnTo>
                  <a:pt x="53771" y="833"/>
                </a:lnTo>
                <a:lnTo>
                  <a:pt x="44081" y="0"/>
                </a:lnTo>
                <a:close/>
              </a:path>
              <a:path w="88265" h="94614">
                <a:moveTo>
                  <a:pt x="76155" y="13157"/>
                </a:moveTo>
                <a:lnTo>
                  <a:pt x="53454" y="13157"/>
                </a:lnTo>
                <a:lnTo>
                  <a:pt x="60617" y="16446"/>
                </a:lnTo>
                <a:lnTo>
                  <a:pt x="70586" y="29603"/>
                </a:lnTo>
                <a:lnTo>
                  <a:pt x="72985" y="37339"/>
                </a:lnTo>
                <a:lnTo>
                  <a:pt x="72985" y="56894"/>
                </a:lnTo>
                <a:lnTo>
                  <a:pt x="70586" y="64630"/>
                </a:lnTo>
                <a:lnTo>
                  <a:pt x="60617" y="77787"/>
                </a:lnTo>
                <a:lnTo>
                  <a:pt x="53454" y="81076"/>
                </a:lnTo>
                <a:lnTo>
                  <a:pt x="76155" y="81076"/>
                </a:lnTo>
                <a:lnTo>
                  <a:pt x="88188" y="47117"/>
                </a:lnTo>
                <a:lnTo>
                  <a:pt x="87448" y="37339"/>
                </a:lnTo>
                <a:lnTo>
                  <a:pt x="85228" y="28449"/>
                </a:lnTo>
                <a:lnTo>
                  <a:pt x="81529" y="20447"/>
                </a:lnTo>
                <a:lnTo>
                  <a:pt x="76352" y="13335"/>
                </a:lnTo>
                <a:lnTo>
                  <a:pt x="76155" y="13157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746729" y="3098063"/>
            <a:ext cx="67310" cy="90170"/>
          </a:xfrm>
          <a:custGeom>
            <a:avLst/>
            <a:gdLst/>
            <a:ahLst/>
            <a:cxnLst/>
            <a:rect l="l" t="t" r="r" b="b"/>
            <a:pathLst>
              <a:path w="67309" h="90169">
                <a:moveTo>
                  <a:pt x="67208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13157"/>
                </a:lnTo>
                <a:lnTo>
                  <a:pt x="67208" y="13157"/>
                </a:lnTo>
                <a:lnTo>
                  <a:pt x="67208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834029" y="3095751"/>
            <a:ext cx="85725" cy="127635"/>
          </a:xfrm>
          <a:custGeom>
            <a:avLst/>
            <a:gdLst/>
            <a:ahLst/>
            <a:cxnLst/>
            <a:rect l="l" t="t" r="r" b="b"/>
            <a:pathLst>
              <a:path w="85725" h="127635">
                <a:moveTo>
                  <a:pt x="14579" y="2311"/>
                </a:moveTo>
                <a:lnTo>
                  <a:pt x="0" y="2311"/>
                </a:lnTo>
                <a:lnTo>
                  <a:pt x="0" y="127482"/>
                </a:lnTo>
                <a:lnTo>
                  <a:pt x="15113" y="127482"/>
                </a:lnTo>
                <a:lnTo>
                  <a:pt x="15113" y="82321"/>
                </a:lnTo>
                <a:lnTo>
                  <a:pt x="73874" y="82321"/>
                </a:lnTo>
                <a:lnTo>
                  <a:pt x="75120" y="81076"/>
                </a:lnTo>
                <a:lnTo>
                  <a:pt x="33667" y="81076"/>
                </a:lnTo>
                <a:lnTo>
                  <a:pt x="26631" y="77812"/>
                </a:lnTo>
                <a:lnTo>
                  <a:pt x="17272" y="64782"/>
                </a:lnTo>
                <a:lnTo>
                  <a:pt x="15028" y="57039"/>
                </a:lnTo>
                <a:lnTo>
                  <a:pt x="14986" y="37339"/>
                </a:lnTo>
                <a:lnTo>
                  <a:pt x="17272" y="29451"/>
                </a:lnTo>
                <a:lnTo>
                  <a:pt x="26631" y="16421"/>
                </a:lnTo>
                <a:lnTo>
                  <a:pt x="33667" y="13157"/>
                </a:lnTo>
                <a:lnTo>
                  <a:pt x="74944" y="13157"/>
                </a:lnTo>
                <a:lnTo>
                  <a:pt x="73714" y="11912"/>
                </a:lnTo>
                <a:lnTo>
                  <a:pt x="14579" y="11912"/>
                </a:lnTo>
                <a:lnTo>
                  <a:pt x="14579" y="2311"/>
                </a:lnTo>
                <a:close/>
              </a:path>
              <a:path w="85725" h="127635">
                <a:moveTo>
                  <a:pt x="73874" y="82321"/>
                </a:moveTo>
                <a:lnTo>
                  <a:pt x="19024" y="82321"/>
                </a:lnTo>
                <a:lnTo>
                  <a:pt x="24065" y="87531"/>
                </a:lnTo>
                <a:lnTo>
                  <a:pt x="30310" y="91254"/>
                </a:lnTo>
                <a:lnTo>
                  <a:pt x="37757" y="93488"/>
                </a:lnTo>
                <a:lnTo>
                  <a:pt x="46405" y="94234"/>
                </a:lnTo>
                <a:lnTo>
                  <a:pt x="55000" y="93412"/>
                </a:lnTo>
                <a:lnTo>
                  <a:pt x="62649" y="90946"/>
                </a:lnTo>
                <a:lnTo>
                  <a:pt x="69355" y="86834"/>
                </a:lnTo>
                <a:lnTo>
                  <a:pt x="73874" y="82321"/>
                </a:lnTo>
                <a:close/>
              </a:path>
              <a:path w="85725" h="127635">
                <a:moveTo>
                  <a:pt x="74944" y="13157"/>
                </a:moveTo>
                <a:lnTo>
                  <a:pt x="51803" y="13157"/>
                </a:lnTo>
                <a:lnTo>
                  <a:pt x="58585" y="16268"/>
                </a:lnTo>
                <a:lnTo>
                  <a:pt x="63385" y="22491"/>
                </a:lnTo>
                <a:lnTo>
                  <a:pt x="66536" y="27530"/>
                </a:lnTo>
                <a:lnTo>
                  <a:pt x="68786" y="33313"/>
                </a:lnTo>
                <a:lnTo>
                  <a:pt x="70136" y="39842"/>
                </a:lnTo>
                <a:lnTo>
                  <a:pt x="70586" y="47117"/>
                </a:lnTo>
                <a:lnTo>
                  <a:pt x="70136" y="54391"/>
                </a:lnTo>
                <a:lnTo>
                  <a:pt x="51803" y="81076"/>
                </a:lnTo>
                <a:lnTo>
                  <a:pt x="75120" y="81076"/>
                </a:lnTo>
                <a:lnTo>
                  <a:pt x="79747" y="74018"/>
                </a:lnTo>
                <a:lnTo>
                  <a:pt x="83053" y="66006"/>
                </a:lnTo>
                <a:lnTo>
                  <a:pt x="85037" y="57039"/>
                </a:lnTo>
                <a:lnTo>
                  <a:pt x="85699" y="47117"/>
                </a:lnTo>
                <a:lnTo>
                  <a:pt x="85037" y="37339"/>
                </a:lnTo>
                <a:lnTo>
                  <a:pt x="83053" y="28449"/>
                </a:lnTo>
                <a:lnTo>
                  <a:pt x="79747" y="20447"/>
                </a:lnTo>
                <a:lnTo>
                  <a:pt x="75120" y="13335"/>
                </a:lnTo>
                <a:lnTo>
                  <a:pt x="74944" y="13157"/>
                </a:lnTo>
                <a:close/>
              </a:path>
              <a:path w="85725" h="127635">
                <a:moveTo>
                  <a:pt x="46405" y="0"/>
                </a:moveTo>
                <a:lnTo>
                  <a:pt x="37790" y="745"/>
                </a:lnTo>
                <a:lnTo>
                  <a:pt x="30267" y="2979"/>
                </a:lnTo>
                <a:lnTo>
                  <a:pt x="23835" y="6702"/>
                </a:lnTo>
                <a:lnTo>
                  <a:pt x="18491" y="11912"/>
                </a:lnTo>
                <a:lnTo>
                  <a:pt x="73714" y="11912"/>
                </a:lnTo>
                <a:lnTo>
                  <a:pt x="69355" y="7500"/>
                </a:lnTo>
                <a:lnTo>
                  <a:pt x="62649" y="3333"/>
                </a:lnTo>
                <a:lnTo>
                  <a:pt x="55000" y="833"/>
                </a:lnTo>
                <a:lnTo>
                  <a:pt x="46405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936441" y="3095751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23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3" y="35927"/>
                </a:lnTo>
                <a:lnTo>
                  <a:pt x="0" y="56895"/>
                </a:lnTo>
                <a:lnTo>
                  <a:pt x="0" y="73139"/>
                </a:lnTo>
                <a:lnTo>
                  <a:pt x="2895" y="80010"/>
                </a:lnTo>
                <a:lnTo>
                  <a:pt x="14516" y="91389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6" y="93500"/>
                </a:lnTo>
                <a:lnTo>
                  <a:pt x="48491" y="91300"/>
                </a:lnTo>
                <a:lnTo>
                  <a:pt x="54881" y="87633"/>
                </a:lnTo>
                <a:lnTo>
                  <a:pt x="60096" y="82499"/>
                </a:lnTo>
                <a:lnTo>
                  <a:pt x="78231" y="82499"/>
                </a:lnTo>
                <a:lnTo>
                  <a:pt x="78231" y="81076"/>
                </a:lnTo>
                <a:lnTo>
                  <a:pt x="29273" y="81076"/>
                </a:lnTo>
                <a:lnTo>
                  <a:pt x="24142" y="79590"/>
                </a:lnTo>
                <a:lnTo>
                  <a:pt x="16916" y="73672"/>
                </a:lnTo>
                <a:lnTo>
                  <a:pt x="15112" y="69634"/>
                </a:lnTo>
                <a:lnTo>
                  <a:pt x="15112" y="64541"/>
                </a:lnTo>
                <a:lnTo>
                  <a:pt x="16456" y="57073"/>
                </a:lnTo>
                <a:lnTo>
                  <a:pt x="20488" y="51739"/>
                </a:lnTo>
                <a:lnTo>
                  <a:pt x="27210" y="48539"/>
                </a:lnTo>
                <a:lnTo>
                  <a:pt x="36626" y="47472"/>
                </a:lnTo>
                <a:lnTo>
                  <a:pt x="78231" y="47472"/>
                </a:lnTo>
                <a:lnTo>
                  <a:pt x="78231" y="20980"/>
                </a:lnTo>
                <a:lnTo>
                  <a:pt x="74942" y="13334"/>
                </a:lnTo>
                <a:lnTo>
                  <a:pt x="74723" y="13157"/>
                </a:lnTo>
                <a:close/>
              </a:path>
              <a:path w="78740" h="94614">
                <a:moveTo>
                  <a:pt x="78231" y="82499"/>
                </a:moveTo>
                <a:lnTo>
                  <a:pt x="64007" y="82499"/>
                </a:lnTo>
                <a:lnTo>
                  <a:pt x="64007" y="91922"/>
                </a:lnTo>
                <a:lnTo>
                  <a:pt x="78231" y="91922"/>
                </a:lnTo>
                <a:lnTo>
                  <a:pt x="78231" y="82499"/>
                </a:lnTo>
                <a:close/>
              </a:path>
              <a:path w="78740" h="94614">
                <a:moveTo>
                  <a:pt x="78231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44" y="68783"/>
                </a:lnTo>
                <a:lnTo>
                  <a:pt x="49834" y="78613"/>
                </a:lnTo>
                <a:lnTo>
                  <a:pt x="43383" y="81076"/>
                </a:lnTo>
                <a:lnTo>
                  <a:pt x="78231" y="81076"/>
                </a:lnTo>
                <a:lnTo>
                  <a:pt x="78231" y="47472"/>
                </a:lnTo>
                <a:close/>
              </a:path>
              <a:path w="78740" h="94614">
                <a:moveTo>
                  <a:pt x="41249" y="0"/>
                </a:moveTo>
                <a:lnTo>
                  <a:pt x="6273" y="17957"/>
                </a:lnTo>
                <a:lnTo>
                  <a:pt x="5689" y="26136"/>
                </a:lnTo>
                <a:lnTo>
                  <a:pt x="20802" y="26136"/>
                </a:lnTo>
                <a:lnTo>
                  <a:pt x="21628" y="17487"/>
                </a:lnTo>
                <a:lnTo>
                  <a:pt x="28562" y="13157"/>
                </a:lnTo>
                <a:lnTo>
                  <a:pt x="74723" y="13157"/>
                </a:lnTo>
                <a:lnTo>
                  <a:pt x="68364" y="8000"/>
                </a:lnTo>
                <a:lnTo>
                  <a:pt x="62968" y="4500"/>
                </a:lnTo>
                <a:lnTo>
                  <a:pt x="56649" y="2000"/>
                </a:lnTo>
                <a:lnTo>
                  <a:pt x="49409" y="500"/>
                </a:lnTo>
                <a:lnTo>
                  <a:pt x="41249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0042411" y="3098063"/>
            <a:ext cx="95885" cy="90170"/>
          </a:xfrm>
          <a:custGeom>
            <a:avLst/>
            <a:gdLst/>
            <a:ahLst/>
            <a:cxnLst/>
            <a:rect l="l" t="t" r="r" b="b"/>
            <a:pathLst>
              <a:path w="95884" h="90169">
                <a:moveTo>
                  <a:pt x="24003" y="0"/>
                </a:moveTo>
                <a:lnTo>
                  <a:pt x="0" y="0"/>
                </a:lnTo>
                <a:lnTo>
                  <a:pt x="0" y="89611"/>
                </a:lnTo>
                <a:lnTo>
                  <a:pt x="14757" y="89611"/>
                </a:lnTo>
                <a:lnTo>
                  <a:pt x="14757" y="17602"/>
                </a:lnTo>
                <a:lnTo>
                  <a:pt x="33492" y="17602"/>
                </a:lnTo>
                <a:lnTo>
                  <a:pt x="24003" y="0"/>
                </a:lnTo>
                <a:close/>
              </a:path>
              <a:path w="95884" h="90169">
                <a:moveTo>
                  <a:pt x="95656" y="17602"/>
                </a:moveTo>
                <a:lnTo>
                  <a:pt x="80899" y="17602"/>
                </a:lnTo>
                <a:lnTo>
                  <a:pt x="80899" y="89611"/>
                </a:lnTo>
                <a:lnTo>
                  <a:pt x="95656" y="89611"/>
                </a:lnTo>
                <a:lnTo>
                  <a:pt x="95656" y="17602"/>
                </a:lnTo>
                <a:close/>
              </a:path>
              <a:path w="95884" h="90169">
                <a:moveTo>
                  <a:pt x="33492" y="17602"/>
                </a:moveTo>
                <a:lnTo>
                  <a:pt x="18669" y="17602"/>
                </a:lnTo>
                <a:lnTo>
                  <a:pt x="39471" y="56006"/>
                </a:lnTo>
                <a:lnTo>
                  <a:pt x="56184" y="56006"/>
                </a:lnTo>
                <a:lnTo>
                  <a:pt x="64371" y="40893"/>
                </a:lnTo>
                <a:lnTo>
                  <a:pt x="46050" y="40893"/>
                </a:lnTo>
                <a:lnTo>
                  <a:pt x="33492" y="17602"/>
                </a:lnTo>
                <a:close/>
              </a:path>
              <a:path w="95884" h="90169">
                <a:moveTo>
                  <a:pt x="95656" y="0"/>
                </a:moveTo>
                <a:lnTo>
                  <a:pt x="72009" y="0"/>
                </a:lnTo>
                <a:lnTo>
                  <a:pt x="49961" y="40893"/>
                </a:lnTo>
                <a:lnTo>
                  <a:pt x="64371" y="40893"/>
                </a:lnTo>
                <a:lnTo>
                  <a:pt x="76987" y="17602"/>
                </a:lnTo>
                <a:lnTo>
                  <a:pt x="95656" y="17602"/>
                </a:lnTo>
                <a:lnTo>
                  <a:pt x="95656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0167225" y="3098063"/>
            <a:ext cx="95885" cy="90170"/>
          </a:xfrm>
          <a:custGeom>
            <a:avLst/>
            <a:gdLst/>
            <a:ahLst/>
            <a:cxnLst/>
            <a:rect l="l" t="t" r="r" b="b"/>
            <a:pathLst>
              <a:path w="95884" h="90169">
                <a:moveTo>
                  <a:pt x="24003" y="0"/>
                </a:moveTo>
                <a:lnTo>
                  <a:pt x="0" y="0"/>
                </a:lnTo>
                <a:lnTo>
                  <a:pt x="0" y="89611"/>
                </a:lnTo>
                <a:lnTo>
                  <a:pt x="14757" y="89611"/>
                </a:lnTo>
                <a:lnTo>
                  <a:pt x="14757" y="17602"/>
                </a:lnTo>
                <a:lnTo>
                  <a:pt x="33492" y="17602"/>
                </a:lnTo>
                <a:lnTo>
                  <a:pt x="24003" y="0"/>
                </a:lnTo>
                <a:close/>
              </a:path>
              <a:path w="95884" h="90169">
                <a:moveTo>
                  <a:pt x="95656" y="17602"/>
                </a:moveTo>
                <a:lnTo>
                  <a:pt x="80899" y="17602"/>
                </a:lnTo>
                <a:lnTo>
                  <a:pt x="80899" y="89611"/>
                </a:lnTo>
                <a:lnTo>
                  <a:pt x="95656" y="89611"/>
                </a:lnTo>
                <a:lnTo>
                  <a:pt x="95656" y="17602"/>
                </a:lnTo>
                <a:close/>
              </a:path>
              <a:path w="95884" h="90169">
                <a:moveTo>
                  <a:pt x="33492" y="17602"/>
                </a:moveTo>
                <a:lnTo>
                  <a:pt x="18669" y="17602"/>
                </a:lnTo>
                <a:lnTo>
                  <a:pt x="39471" y="56006"/>
                </a:lnTo>
                <a:lnTo>
                  <a:pt x="56184" y="56006"/>
                </a:lnTo>
                <a:lnTo>
                  <a:pt x="64371" y="40893"/>
                </a:lnTo>
                <a:lnTo>
                  <a:pt x="46050" y="40893"/>
                </a:lnTo>
                <a:lnTo>
                  <a:pt x="33492" y="17602"/>
                </a:lnTo>
                <a:close/>
              </a:path>
              <a:path w="95884" h="90169">
                <a:moveTo>
                  <a:pt x="95656" y="0"/>
                </a:moveTo>
                <a:lnTo>
                  <a:pt x="72009" y="0"/>
                </a:lnTo>
                <a:lnTo>
                  <a:pt x="49961" y="40893"/>
                </a:lnTo>
                <a:lnTo>
                  <a:pt x="64371" y="40893"/>
                </a:lnTo>
                <a:lnTo>
                  <a:pt x="76987" y="17602"/>
                </a:lnTo>
                <a:lnTo>
                  <a:pt x="95656" y="17602"/>
                </a:lnTo>
                <a:lnTo>
                  <a:pt x="95656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0285107" y="3095751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4">
                <a:moveTo>
                  <a:pt x="74723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36"/>
                </a:lnTo>
                <a:lnTo>
                  <a:pt x="63474" y="35382"/>
                </a:lnTo>
                <a:lnTo>
                  <a:pt x="34315" y="35382"/>
                </a:lnTo>
                <a:lnTo>
                  <a:pt x="26233" y="35927"/>
                </a:lnTo>
                <a:lnTo>
                  <a:pt x="0" y="56895"/>
                </a:lnTo>
                <a:lnTo>
                  <a:pt x="0" y="73139"/>
                </a:lnTo>
                <a:lnTo>
                  <a:pt x="2895" y="80010"/>
                </a:lnTo>
                <a:lnTo>
                  <a:pt x="14516" y="91389"/>
                </a:lnTo>
                <a:lnTo>
                  <a:pt x="22339" y="94234"/>
                </a:lnTo>
                <a:lnTo>
                  <a:pt x="32181" y="94234"/>
                </a:lnTo>
                <a:lnTo>
                  <a:pt x="40926" y="93500"/>
                </a:lnTo>
                <a:lnTo>
                  <a:pt x="48491" y="91300"/>
                </a:lnTo>
                <a:lnTo>
                  <a:pt x="54881" y="87633"/>
                </a:lnTo>
                <a:lnTo>
                  <a:pt x="60096" y="82499"/>
                </a:lnTo>
                <a:lnTo>
                  <a:pt x="78231" y="82499"/>
                </a:lnTo>
                <a:lnTo>
                  <a:pt x="78231" y="81076"/>
                </a:lnTo>
                <a:lnTo>
                  <a:pt x="29273" y="81076"/>
                </a:lnTo>
                <a:lnTo>
                  <a:pt x="24142" y="79590"/>
                </a:lnTo>
                <a:lnTo>
                  <a:pt x="16916" y="73672"/>
                </a:lnTo>
                <a:lnTo>
                  <a:pt x="15112" y="69634"/>
                </a:lnTo>
                <a:lnTo>
                  <a:pt x="15112" y="64541"/>
                </a:lnTo>
                <a:lnTo>
                  <a:pt x="16456" y="57073"/>
                </a:lnTo>
                <a:lnTo>
                  <a:pt x="20488" y="51739"/>
                </a:lnTo>
                <a:lnTo>
                  <a:pt x="27210" y="48539"/>
                </a:lnTo>
                <a:lnTo>
                  <a:pt x="36626" y="47472"/>
                </a:lnTo>
                <a:lnTo>
                  <a:pt x="78231" y="47472"/>
                </a:lnTo>
                <a:lnTo>
                  <a:pt x="78231" y="20980"/>
                </a:lnTo>
                <a:lnTo>
                  <a:pt x="74942" y="13334"/>
                </a:lnTo>
                <a:lnTo>
                  <a:pt x="74723" y="13157"/>
                </a:lnTo>
                <a:close/>
              </a:path>
              <a:path w="78740" h="94614">
                <a:moveTo>
                  <a:pt x="78231" y="82499"/>
                </a:moveTo>
                <a:lnTo>
                  <a:pt x="64007" y="82499"/>
                </a:lnTo>
                <a:lnTo>
                  <a:pt x="64007" y="91922"/>
                </a:lnTo>
                <a:lnTo>
                  <a:pt x="78231" y="91922"/>
                </a:lnTo>
                <a:lnTo>
                  <a:pt x="78231" y="82499"/>
                </a:lnTo>
                <a:close/>
              </a:path>
              <a:path w="78740" h="94614">
                <a:moveTo>
                  <a:pt x="78231" y="47472"/>
                </a:moveTo>
                <a:lnTo>
                  <a:pt x="63474" y="47472"/>
                </a:lnTo>
                <a:lnTo>
                  <a:pt x="63474" y="62763"/>
                </a:lnTo>
                <a:lnTo>
                  <a:pt x="60744" y="68783"/>
                </a:lnTo>
                <a:lnTo>
                  <a:pt x="49847" y="78613"/>
                </a:lnTo>
                <a:lnTo>
                  <a:pt x="43383" y="81076"/>
                </a:lnTo>
                <a:lnTo>
                  <a:pt x="78231" y="81076"/>
                </a:lnTo>
                <a:lnTo>
                  <a:pt x="78231" y="47472"/>
                </a:lnTo>
                <a:close/>
              </a:path>
              <a:path w="78740" h="94614">
                <a:moveTo>
                  <a:pt x="41249" y="0"/>
                </a:moveTo>
                <a:lnTo>
                  <a:pt x="6273" y="17957"/>
                </a:lnTo>
                <a:lnTo>
                  <a:pt x="5689" y="26136"/>
                </a:lnTo>
                <a:lnTo>
                  <a:pt x="20802" y="26136"/>
                </a:lnTo>
                <a:lnTo>
                  <a:pt x="21628" y="17487"/>
                </a:lnTo>
                <a:lnTo>
                  <a:pt x="28562" y="13157"/>
                </a:lnTo>
                <a:lnTo>
                  <a:pt x="74723" y="13157"/>
                </a:lnTo>
                <a:lnTo>
                  <a:pt x="68364" y="8000"/>
                </a:lnTo>
                <a:lnTo>
                  <a:pt x="62968" y="4500"/>
                </a:lnTo>
                <a:lnTo>
                  <a:pt x="56649" y="2000"/>
                </a:lnTo>
                <a:lnTo>
                  <a:pt x="49409" y="500"/>
                </a:lnTo>
                <a:lnTo>
                  <a:pt x="41249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0391076" y="3098063"/>
            <a:ext cx="95885" cy="90170"/>
          </a:xfrm>
          <a:custGeom>
            <a:avLst/>
            <a:gdLst/>
            <a:ahLst/>
            <a:cxnLst/>
            <a:rect l="l" t="t" r="r" b="b"/>
            <a:pathLst>
              <a:path w="95884" h="90169">
                <a:moveTo>
                  <a:pt x="24003" y="0"/>
                </a:moveTo>
                <a:lnTo>
                  <a:pt x="0" y="0"/>
                </a:lnTo>
                <a:lnTo>
                  <a:pt x="0" y="89611"/>
                </a:lnTo>
                <a:lnTo>
                  <a:pt x="14757" y="89611"/>
                </a:lnTo>
                <a:lnTo>
                  <a:pt x="14757" y="17602"/>
                </a:lnTo>
                <a:lnTo>
                  <a:pt x="33492" y="17602"/>
                </a:lnTo>
                <a:lnTo>
                  <a:pt x="24003" y="0"/>
                </a:lnTo>
                <a:close/>
              </a:path>
              <a:path w="95884" h="90169">
                <a:moveTo>
                  <a:pt x="95656" y="17602"/>
                </a:moveTo>
                <a:lnTo>
                  <a:pt x="80899" y="17602"/>
                </a:lnTo>
                <a:lnTo>
                  <a:pt x="80899" y="89611"/>
                </a:lnTo>
                <a:lnTo>
                  <a:pt x="95656" y="89611"/>
                </a:lnTo>
                <a:lnTo>
                  <a:pt x="95656" y="17602"/>
                </a:lnTo>
                <a:close/>
              </a:path>
              <a:path w="95884" h="90169">
                <a:moveTo>
                  <a:pt x="33492" y="17602"/>
                </a:moveTo>
                <a:lnTo>
                  <a:pt x="18669" y="17602"/>
                </a:lnTo>
                <a:lnTo>
                  <a:pt x="39471" y="56006"/>
                </a:lnTo>
                <a:lnTo>
                  <a:pt x="56184" y="56006"/>
                </a:lnTo>
                <a:lnTo>
                  <a:pt x="64371" y="40893"/>
                </a:lnTo>
                <a:lnTo>
                  <a:pt x="46050" y="40893"/>
                </a:lnTo>
                <a:lnTo>
                  <a:pt x="33492" y="17602"/>
                </a:lnTo>
                <a:close/>
              </a:path>
              <a:path w="95884" h="90169">
                <a:moveTo>
                  <a:pt x="95656" y="0"/>
                </a:moveTo>
                <a:lnTo>
                  <a:pt x="72009" y="0"/>
                </a:lnTo>
                <a:lnTo>
                  <a:pt x="49961" y="40893"/>
                </a:lnTo>
                <a:lnTo>
                  <a:pt x="64371" y="40893"/>
                </a:lnTo>
                <a:lnTo>
                  <a:pt x="76987" y="17602"/>
                </a:lnTo>
                <a:lnTo>
                  <a:pt x="95656" y="17602"/>
                </a:lnTo>
                <a:lnTo>
                  <a:pt x="95656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626025" y="4726330"/>
            <a:ext cx="97155" cy="117475"/>
          </a:xfrm>
          <a:custGeom>
            <a:avLst/>
            <a:gdLst/>
            <a:ahLst/>
            <a:cxnLst/>
            <a:rect l="l" t="t" r="r" b="b"/>
            <a:pathLst>
              <a:path w="97154" h="117475">
                <a:moveTo>
                  <a:pt x="52463" y="0"/>
                </a:moveTo>
                <a:lnTo>
                  <a:pt x="13957" y="16319"/>
                </a:lnTo>
                <a:lnTo>
                  <a:pt x="0" y="58635"/>
                </a:lnTo>
                <a:lnTo>
                  <a:pt x="862" y="71025"/>
                </a:lnTo>
                <a:lnTo>
                  <a:pt x="21371" y="108093"/>
                </a:lnTo>
                <a:lnTo>
                  <a:pt x="52311" y="117271"/>
                </a:lnTo>
                <a:lnTo>
                  <a:pt x="60935" y="116692"/>
                </a:lnTo>
                <a:lnTo>
                  <a:pt x="68749" y="114955"/>
                </a:lnTo>
                <a:lnTo>
                  <a:pt x="75751" y="112058"/>
                </a:lnTo>
                <a:lnTo>
                  <a:pt x="81940" y="108000"/>
                </a:lnTo>
                <a:lnTo>
                  <a:pt x="85849" y="104279"/>
                </a:lnTo>
                <a:lnTo>
                  <a:pt x="52311" y="104279"/>
                </a:lnTo>
                <a:lnTo>
                  <a:pt x="43528" y="103462"/>
                </a:lnTo>
                <a:lnTo>
                  <a:pt x="15027" y="67979"/>
                </a:lnTo>
                <a:lnTo>
                  <a:pt x="14427" y="58635"/>
                </a:lnTo>
                <a:lnTo>
                  <a:pt x="15031" y="49353"/>
                </a:lnTo>
                <a:lnTo>
                  <a:pt x="36020" y="16279"/>
                </a:lnTo>
                <a:lnTo>
                  <a:pt x="52463" y="12992"/>
                </a:lnTo>
                <a:lnTo>
                  <a:pt x="86085" y="12992"/>
                </a:lnTo>
                <a:lnTo>
                  <a:pt x="81000" y="8470"/>
                </a:lnTo>
                <a:lnTo>
                  <a:pt x="74932" y="4763"/>
                </a:lnTo>
                <a:lnTo>
                  <a:pt x="68156" y="2116"/>
                </a:lnTo>
                <a:lnTo>
                  <a:pt x="60667" y="528"/>
                </a:lnTo>
                <a:lnTo>
                  <a:pt x="52463" y="0"/>
                </a:lnTo>
                <a:close/>
              </a:path>
              <a:path w="97154" h="117475">
                <a:moveTo>
                  <a:pt x="97154" y="83032"/>
                </a:moveTo>
                <a:lnTo>
                  <a:pt x="82105" y="83032"/>
                </a:lnTo>
                <a:lnTo>
                  <a:pt x="80200" y="89700"/>
                </a:lnTo>
                <a:lnTo>
                  <a:pt x="76720" y="94907"/>
                </a:lnTo>
                <a:lnTo>
                  <a:pt x="66573" y="102400"/>
                </a:lnTo>
                <a:lnTo>
                  <a:pt x="60121" y="104279"/>
                </a:lnTo>
                <a:lnTo>
                  <a:pt x="85849" y="104279"/>
                </a:lnTo>
                <a:lnTo>
                  <a:pt x="87234" y="102961"/>
                </a:lnTo>
                <a:lnTo>
                  <a:pt x="91533" y="97121"/>
                </a:lnTo>
                <a:lnTo>
                  <a:pt x="94840" y="90478"/>
                </a:lnTo>
                <a:lnTo>
                  <a:pt x="97154" y="83032"/>
                </a:lnTo>
                <a:close/>
              </a:path>
              <a:path w="97154" h="117475">
                <a:moveTo>
                  <a:pt x="86085" y="12992"/>
                </a:moveTo>
                <a:lnTo>
                  <a:pt x="52463" y="12992"/>
                </a:lnTo>
                <a:lnTo>
                  <a:pt x="62381" y="14161"/>
                </a:lnTo>
                <a:lnTo>
                  <a:pt x="70416" y="17667"/>
                </a:lnTo>
                <a:lnTo>
                  <a:pt x="76568" y="23509"/>
                </a:lnTo>
                <a:lnTo>
                  <a:pt x="80835" y="31686"/>
                </a:lnTo>
                <a:lnTo>
                  <a:pt x="95897" y="31686"/>
                </a:lnTo>
                <a:lnTo>
                  <a:pt x="93653" y="24712"/>
                </a:lnTo>
                <a:lnTo>
                  <a:pt x="90425" y="18516"/>
                </a:lnTo>
                <a:lnTo>
                  <a:pt x="86208" y="13102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39830" y="4726330"/>
            <a:ext cx="106045" cy="117475"/>
          </a:xfrm>
          <a:custGeom>
            <a:avLst/>
            <a:gdLst/>
            <a:ahLst/>
            <a:cxnLst/>
            <a:rect l="l" t="t" r="r" b="b"/>
            <a:pathLst>
              <a:path w="106045" h="117475">
                <a:moveTo>
                  <a:pt x="52768" y="0"/>
                </a:moveTo>
                <a:lnTo>
                  <a:pt x="13855" y="16560"/>
                </a:lnTo>
                <a:lnTo>
                  <a:pt x="0" y="58635"/>
                </a:lnTo>
                <a:lnTo>
                  <a:pt x="864" y="70832"/>
                </a:lnTo>
                <a:lnTo>
                  <a:pt x="21489" y="107954"/>
                </a:lnTo>
                <a:lnTo>
                  <a:pt x="52768" y="117271"/>
                </a:lnTo>
                <a:lnTo>
                  <a:pt x="64524" y="116231"/>
                </a:lnTo>
                <a:lnTo>
                  <a:pt x="74915" y="113110"/>
                </a:lnTo>
                <a:lnTo>
                  <a:pt x="83942" y="107911"/>
                </a:lnTo>
                <a:lnTo>
                  <a:pt x="87766" y="104279"/>
                </a:lnTo>
                <a:lnTo>
                  <a:pt x="52768" y="104279"/>
                </a:lnTo>
                <a:lnTo>
                  <a:pt x="43845" y="103456"/>
                </a:lnTo>
                <a:lnTo>
                  <a:pt x="16832" y="76422"/>
                </a:lnTo>
                <a:lnTo>
                  <a:pt x="14414" y="58635"/>
                </a:lnTo>
                <a:lnTo>
                  <a:pt x="15019" y="49353"/>
                </a:lnTo>
                <a:lnTo>
                  <a:pt x="36090" y="16279"/>
                </a:lnTo>
                <a:lnTo>
                  <a:pt x="52768" y="12992"/>
                </a:lnTo>
                <a:lnTo>
                  <a:pt x="87769" y="12992"/>
                </a:lnTo>
                <a:lnTo>
                  <a:pt x="83942" y="9354"/>
                </a:lnTo>
                <a:lnTo>
                  <a:pt x="74915" y="4156"/>
                </a:lnTo>
                <a:lnTo>
                  <a:pt x="64471" y="1033"/>
                </a:lnTo>
                <a:lnTo>
                  <a:pt x="52768" y="0"/>
                </a:lnTo>
                <a:close/>
              </a:path>
              <a:path w="106045" h="117475">
                <a:moveTo>
                  <a:pt x="87769" y="12992"/>
                </a:moveTo>
                <a:lnTo>
                  <a:pt x="52768" y="12992"/>
                </a:lnTo>
                <a:lnTo>
                  <a:pt x="61691" y="13813"/>
                </a:lnTo>
                <a:lnTo>
                  <a:pt x="69446" y="16279"/>
                </a:lnTo>
                <a:lnTo>
                  <a:pt x="90517" y="49353"/>
                </a:lnTo>
                <a:lnTo>
                  <a:pt x="91122" y="58635"/>
                </a:lnTo>
                <a:lnTo>
                  <a:pt x="90517" y="67916"/>
                </a:lnTo>
                <a:lnTo>
                  <a:pt x="69446" y="100987"/>
                </a:lnTo>
                <a:lnTo>
                  <a:pt x="52768" y="104279"/>
                </a:lnTo>
                <a:lnTo>
                  <a:pt x="87766" y="104279"/>
                </a:lnTo>
                <a:lnTo>
                  <a:pt x="105549" y="58635"/>
                </a:lnTo>
                <a:lnTo>
                  <a:pt x="104662" y="46434"/>
                </a:lnTo>
                <a:lnTo>
                  <a:pt x="102063" y="35455"/>
                </a:lnTo>
                <a:lnTo>
                  <a:pt x="97705" y="25499"/>
                </a:lnTo>
                <a:lnTo>
                  <a:pt x="91605" y="16637"/>
                </a:lnTo>
                <a:lnTo>
                  <a:pt x="87769" y="12992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868519" y="4728387"/>
            <a:ext cx="88900" cy="113664"/>
          </a:xfrm>
          <a:custGeom>
            <a:avLst/>
            <a:gdLst/>
            <a:ahLst/>
            <a:cxnLst/>
            <a:rect l="l" t="t" r="r" b="b"/>
            <a:pathLst>
              <a:path w="88900" h="113664">
                <a:moveTo>
                  <a:pt x="49288" y="0"/>
                </a:moveTo>
                <a:lnTo>
                  <a:pt x="0" y="0"/>
                </a:lnTo>
                <a:lnTo>
                  <a:pt x="0" y="113157"/>
                </a:lnTo>
                <a:lnTo>
                  <a:pt x="50558" y="113157"/>
                </a:lnTo>
                <a:lnTo>
                  <a:pt x="59350" y="112606"/>
                </a:lnTo>
                <a:lnTo>
                  <a:pt x="67035" y="110956"/>
                </a:lnTo>
                <a:lnTo>
                  <a:pt x="73613" y="108206"/>
                </a:lnTo>
                <a:lnTo>
                  <a:pt x="79082" y="104355"/>
                </a:lnTo>
                <a:lnTo>
                  <a:pt x="83418" y="100482"/>
                </a:lnTo>
                <a:lnTo>
                  <a:pt x="14262" y="100482"/>
                </a:lnTo>
                <a:lnTo>
                  <a:pt x="14262" y="60540"/>
                </a:lnTo>
                <a:lnTo>
                  <a:pt x="81299" y="60540"/>
                </a:lnTo>
                <a:lnTo>
                  <a:pt x="77812" y="57365"/>
                </a:lnTo>
                <a:lnTo>
                  <a:pt x="73063" y="55143"/>
                </a:lnTo>
                <a:lnTo>
                  <a:pt x="73063" y="51663"/>
                </a:lnTo>
                <a:lnTo>
                  <a:pt x="78070" y="48018"/>
                </a:lnTo>
                <a:lnTo>
                  <a:pt x="14262" y="48018"/>
                </a:lnTo>
                <a:lnTo>
                  <a:pt x="14262" y="12674"/>
                </a:lnTo>
                <a:lnTo>
                  <a:pt x="81213" y="12674"/>
                </a:lnTo>
                <a:lnTo>
                  <a:pt x="75996" y="8153"/>
                </a:lnTo>
                <a:lnTo>
                  <a:pt x="70791" y="4586"/>
                </a:lnTo>
                <a:lnTo>
                  <a:pt x="64604" y="2038"/>
                </a:lnTo>
                <a:lnTo>
                  <a:pt x="57437" y="509"/>
                </a:lnTo>
                <a:lnTo>
                  <a:pt x="49288" y="0"/>
                </a:lnTo>
                <a:close/>
              </a:path>
              <a:path w="88900" h="113664">
                <a:moveTo>
                  <a:pt x="81299" y="60540"/>
                </a:moveTo>
                <a:lnTo>
                  <a:pt x="57061" y="60540"/>
                </a:lnTo>
                <a:lnTo>
                  <a:pt x="62991" y="62103"/>
                </a:lnTo>
                <a:lnTo>
                  <a:pt x="72186" y="68326"/>
                </a:lnTo>
                <a:lnTo>
                  <a:pt x="74485" y="73317"/>
                </a:lnTo>
                <a:lnTo>
                  <a:pt x="74485" y="87477"/>
                </a:lnTo>
                <a:lnTo>
                  <a:pt x="72161" y="92684"/>
                </a:lnTo>
                <a:lnTo>
                  <a:pt x="62864" y="98920"/>
                </a:lnTo>
                <a:lnTo>
                  <a:pt x="56895" y="100482"/>
                </a:lnTo>
                <a:lnTo>
                  <a:pt x="83418" y="100482"/>
                </a:lnTo>
                <a:lnTo>
                  <a:pt x="85636" y="98501"/>
                </a:lnTo>
                <a:lnTo>
                  <a:pt x="88912" y="90805"/>
                </a:lnTo>
                <a:lnTo>
                  <a:pt x="88912" y="75590"/>
                </a:lnTo>
                <a:lnTo>
                  <a:pt x="87452" y="70370"/>
                </a:lnTo>
                <a:lnTo>
                  <a:pt x="81648" y="60858"/>
                </a:lnTo>
                <a:lnTo>
                  <a:pt x="81299" y="60540"/>
                </a:lnTo>
                <a:close/>
              </a:path>
              <a:path w="88900" h="113664">
                <a:moveTo>
                  <a:pt x="81213" y="12674"/>
                </a:moveTo>
                <a:lnTo>
                  <a:pt x="55105" y="12674"/>
                </a:lnTo>
                <a:lnTo>
                  <a:pt x="60439" y="14071"/>
                </a:lnTo>
                <a:lnTo>
                  <a:pt x="68884" y="19672"/>
                </a:lnTo>
                <a:lnTo>
                  <a:pt x="71005" y="24028"/>
                </a:lnTo>
                <a:lnTo>
                  <a:pt x="71005" y="29946"/>
                </a:lnTo>
                <a:lnTo>
                  <a:pt x="69627" y="37854"/>
                </a:lnTo>
                <a:lnTo>
                  <a:pt x="65493" y="43502"/>
                </a:lnTo>
                <a:lnTo>
                  <a:pt x="58607" y="46889"/>
                </a:lnTo>
                <a:lnTo>
                  <a:pt x="48971" y="48018"/>
                </a:lnTo>
                <a:lnTo>
                  <a:pt x="78070" y="48018"/>
                </a:lnTo>
                <a:lnTo>
                  <a:pt x="78471" y="47727"/>
                </a:lnTo>
                <a:lnTo>
                  <a:pt x="82332" y="42584"/>
                </a:lnTo>
                <a:lnTo>
                  <a:pt x="84648" y="36234"/>
                </a:lnTo>
                <a:lnTo>
                  <a:pt x="85420" y="28676"/>
                </a:lnTo>
                <a:lnTo>
                  <a:pt x="85420" y="20447"/>
                </a:lnTo>
                <a:lnTo>
                  <a:pt x="82283" y="13601"/>
                </a:lnTo>
                <a:lnTo>
                  <a:pt x="81213" y="12674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979619" y="4728387"/>
            <a:ext cx="86360" cy="113664"/>
          </a:xfrm>
          <a:custGeom>
            <a:avLst/>
            <a:gdLst/>
            <a:ahLst/>
            <a:cxnLst/>
            <a:rect l="l" t="t" r="r" b="b"/>
            <a:pathLst>
              <a:path w="86360" h="113664">
                <a:moveTo>
                  <a:pt x="47866" y="0"/>
                </a:moveTo>
                <a:lnTo>
                  <a:pt x="0" y="0"/>
                </a:lnTo>
                <a:lnTo>
                  <a:pt x="0" y="113157"/>
                </a:lnTo>
                <a:lnTo>
                  <a:pt x="14262" y="113157"/>
                </a:lnTo>
                <a:lnTo>
                  <a:pt x="14262" y="67830"/>
                </a:lnTo>
                <a:lnTo>
                  <a:pt x="47866" y="67830"/>
                </a:lnTo>
                <a:lnTo>
                  <a:pt x="79537" y="55143"/>
                </a:lnTo>
                <a:lnTo>
                  <a:pt x="14262" y="55143"/>
                </a:lnTo>
                <a:lnTo>
                  <a:pt x="14262" y="12674"/>
                </a:lnTo>
                <a:lnTo>
                  <a:pt x="79635" y="12674"/>
                </a:lnTo>
                <a:lnTo>
                  <a:pt x="76225" y="8864"/>
                </a:lnTo>
                <a:lnTo>
                  <a:pt x="70710" y="4988"/>
                </a:lnTo>
                <a:lnTo>
                  <a:pt x="64146" y="2217"/>
                </a:lnTo>
                <a:lnTo>
                  <a:pt x="56531" y="554"/>
                </a:lnTo>
                <a:lnTo>
                  <a:pt x="47866" y="0"/>
                </a:lnTo>
                <a:close/>
              </a:path>
              <a:path w="86360" h="113664">
                <a:moveTo>
                  <a:pt x="79635" y="12674"/>
                </a:moveTo>
                <a:lnTo>
                  <a:pt x="45478" y="12674"/>
                </a:lnTo>
                <a:lnTo>
                  <a:pt x="56989" y="14001"/>
                </a:lnTo>
                <a:lnTo>
                  <a:pt x="65212" y="17981"/>
                </a:lnTo>
                <a:lnTo>
                  <a:pt x="70147" y="24617"/>
                </a:lnTo>
                <a:lnTo>
                  <a:pt x="71793" y="33909"/>
                </a:lnTo>
                <a:lnTo>
                  <a:pt x="70147" y="43200"/>
                </a:lnTo>
                <a:lnTo>
                  <a:pt x="65212" y="49836"/>
                </a:lnTo>
                <a:lnTo>
                  <a:pt x="56989" y="53816"/>
                </a:lnTo>
                <a:lnTo>
                  <a:pt x="45478" y="55143"/>
                </a:lnTo>
                <a:lnTo>
                  <a:pt x="79537" y="55143"/>
                </a:lnTo>
                <a:lnTo>
                  <a:pt x="80597" y="53948"/>
                </a:lnTo>
                <a:lnTo>
                  <a:pt x="83716" y="48117"/>
                </a:lnTo>
                <a:lnTo>
                  <a:pt x="85585" y="41385"/>
                </a:lnTo>
                <a:lnTo>
                  <a:pt x="86207" y="33756"/>
                </a:lnTo>
                <a:lnTo>
                  <a:pt x="85585" y="26198"/>
                </a:lnTo>
                <a:lnTo>
                  <a:pt x="83716" y="19529"/>
                </a:lnTo>
                <a:lnTo>
                  <a:pt x="80597" y="13750"/>
                </a:lnTo>
                <a:lnTo>
                  <a:pt x="79635" y="12674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088496" y="4728387"/>
            <a:ext cx="81915" cy="113664"/>
          </a:xfrm>
          <a:custGeom>
            <a:avLst/>
            <a:gdLst/>
            <a:ahLst/>
            <a:cxnLst/>
            <a:rect l="l" t="t" r="r" b="b"/>
            <a:pathLst>
              <a:path w="81914" h="113664">
                <a:moveTo>
                  <a:pt x="78765" y="0"/>
                </a:moveTo>
                <a:lnTo>
                  <a:pt x="0" y="0"/>
                </a:lnTo>
                <a:lnTo>
                  <a:pt x="0" y="113157"/>
                </a:lnTo>
                <a:lnTo>
                  <a:pt x="81305" y="113157"/>
                </a:lnTo>
                <a:lnTo>
                  <a:pt x="81305" y="100164"/>
                </a:lnTo>
                <a:lnTo>
                  <a:pt x="14262" y="100164"/>
                </a:lnTo>
                <a:lnTo>
                  <a:pt x="14262" y="61010"/>
                </a:lnTo>
                <a:lnTo>
                  <a:pt x="66243" y="61010"/>
                </a:lnTo>
                <a:lnTo>
                  <a:pt x="66243" y="48018"/>
                </a:lnTo>
                <a:lnTo>
                  <a:pt x="14262" y="48018"/>
                </a:lnTo>
                <a:lnTo>
                  <a:pt x="14262" y="12992"/>
                </a:lnTo>
                <a:lnTo>
                  <a:pt x="78765" y="12992"/>
                </a:lnTo>
                <a:lnTo>
                  <a:pt x="78765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191823" y="4728387"/>
            <a:ext cx="107950" cy="113664"/>
          </a:xfrm>
          <a:custGeom>
            <a:avLst/>
            <a:gdLst/>
            <a:ahLst/>
            <a:cxnLst/>
            <a:rect l="l" t="t" r="r" b="b"/>
            <a:pathLst>
              <a:path w="107950" h="113664">
                <a:moveTo>
                  <a:pt x="23774" y="0"/>
                </a:moveTo>
                <a:lnTo>
                  <a:pt x="0" y="0"/>
                </a:lnTo>
                <a:lnTo>
                  <a:pt x="0" y="113157"/>
                </a:lnTo>
                <a:lnTo>
                  <a:pt x="13957" y="113157"/>
                </a:lnTo>
                <a:lnTo>
                  <a:pt x="13957" y="16167"/>
                </a:lnTo>
                <a:lnTo>
                  <a:pt x="32465" y="16167"/>
                </a:lnTo>
                <a:lnTo>
                  <a:pt x="23774" y="0"/>
                </a:lnTo>
                <a:close/>
              </a:path>
              <a:path w="107950" h="113664">
                <a:moveTo>
                  <a:pt x="107784" y="16167"/>
                </a:moveTo>
                <a:lnTo>
                  <a:pt x="93827" y="16167"/>
                </a:lnTo>
                <a:lnTo>
                  <a:pt x="93827" y="113157"/>
                </a:lnTo>
                <a:lnTo>
                  <a:pt x="107784" y="113157"/>
                </a:lnTo>
                <a:lnTo>
                  <a:pt x="107784" y="16167"/>
                </a:lnTo>
                <a:close/>
              </a:path>
              <a:path w="107950" h="113664">
                <a:moveTo>
                  <a:pt x="32465" y="16167"/>
                </a:moveTo>
                <a:lnTo>
                  <a:pt x="17437" y="16167"/>
                </a:lnTo>
                <a:lnTo>
                  <a:pt x="46443" y="69888"/>
                </a:lnTo>
                <a:lnTo>
                  <a:pt x="61341" y="69888"/>
                </a:lnTo>
                <a:lnTo>
                  <a:pt x="70413" y="53086"/>
                </a:lnTo>
                <a:lnTo>
                  <a:pt x="52311" y="53086"/>
                </a:lnTo>
                <a:lnTo>
                  <a:pt x="32465" y="16167"/>
                </a:lnTo>
                <a:close/>
              </a:path>
              <a:path w="107950" h="113664">
                <a:moveTo>
                  <a:pt x="107784" y="0"/>
                </a:moveTo>
                <a:lnTo>
                  <a:pt x="83845" y="0"/>
                </a:lnTo>
                <a:lnTo>
                  <a:pt x="55791" y="53086"/>
                </a:lnTo>
                <a:lnTo>
                  <a:pt x="70413" y="53086"/>
                </a:lnTo>
                <a:lnTo>
                  <a:pt x="90347" y="16167"/>
                </a:lnTo>
                <a:lnTo>
                  <a:pt x="107784" y="16167"/>
                </a:lnTo>
                <a:lnTo>
                  <a:pt x="107784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328449" y="4728387"/>
            <a:ext cx="81915" cy="113664"/>
          </a:xfrm>
          <a:custGeom>
            <a:avLst/>
            <a:gdLst/>
            <a:ahLst/>
            <a:cxnLst/>
            <a:rect l="l" t="t" r="r" b="b"/>
            <a:pathLst>
              <a:path w="81914" h="113664">
                <a:moveTo>
                  <a:pt x="78765" y="0"/>
                </a:moveTo>
                <a:lnTo>
                  <a:pt x="0" y="0"/>
                </a:lnTo>
                <a:lnTo>
                  <a:pt x="0" y="113157"/>
                </a:lnTo>
                <a:lnTo>
                  <a:pt x="81292" y="113157"/>
                </a:lnTo>
                <a:lnTo>
                  <a:pt x="81292" y="100164"/>
                </a:lnTo>
                <a:lnTo>
                  <a:pt x="14262" y="100164"/>
                </a:lnTo>
                <a:lnTo>
                  <a:pt x="14262" y="61010"/>
                </a:lnTo>
                <a:lnTo>
                  <a:pt x="66243" y="61010"/>
                </a:lnTo>
                <a:lnTo>
                  <a:pt x="66243" y="48018"/>
                </a:lnTo>
                <a:lnTo>
                  <a:pt x="14262" y="48018"/>
                </a:lnTo>
                <a:lnTo>
                  <a:pt x="14262" y="12992"/>
                </a:lnTo>
                <a:lnTo>
                  <a:pt x="78765" y="12992"/>
                </a:lnTo>
                <a:lnTo>
                  <a:pt x="78765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438908" y="4789347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69"/>
                </a:lnTo>
              </a:path>
            </a:pathLst>
          </a:custGeom>
          <a:ln w="14262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431777" y="4782997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770" y="0"/>
                </a:lnTo>
              </a:path>
            </a:pathLst>
          </a:custGeom>
          <a:ln w="12700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431777" y="4752517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62" y="0"/>
                </a:lnTo>
              </a:path>
            </a:pathLst>
          </a:custGeom>
          <a:ln w="48260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516416" y="4789881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663"/>
                </a:lnTo>
              </a:path>
            </a:pathLst>
          </a:custGeom>
          <a:ln w="14262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509285" y="4752473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62" y="0"/>
                </a:lnTo>
              </a:path>
            </a:pathLst>
          </a:custGeom>
          <a:ln w="48171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559520" y="4789347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69"/>
                </a:lnTo>
              </a:path>
            </a:pathLst>
          </a:custGeom>
          <a:ln w="14262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552389" y="4782997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757" y="0"/>
                </a:lnTo>
              </a:path>
            </a:pathLst>
          </a:custGeom>
          <a:ln w="12700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552389" y="4752517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62" y="0"/>
                </a:lnTo>
              </a:path>
            </a:pathLst>
          </a:custGeom>
          <a:ln w="48260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637015" y="4789881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663"/>
                </a:lnTo>
              </a:path>
            </a:pathLst>
          </a:custGeom>
          <a:ln w="14262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629884" y="4752473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62" y="0"/>
                </a:lnTo>
              </a:path>
            </a:pathLst>
          </a:custGeom>
          <a:ln w="48171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667286" y="4726330"/>
            <a:ext cx="106045" cy="117475"/>
          </a:xfrm>
          <a:custGeom>
            <a:avLst/>
            <a:gdLst/>
            <a:ahLst/>
            <a:cxnLst/>
            <a:rect l="l" t="t" r="r" b="b"/>
            <a:pathLst>
              <a:path w="106045" h="117475">
                <a:moveTo>
                  <a:pt x="52781" y="0"/>
                </a:moveTo>
                <a:lnTo>
                  <a:pt x="13868" y="16560"/>
                </a:lnTo>
                <a:lnTo>
                  <a:pt x="0" y="58635"/>
                </a:lnTo>
                <a:lnTo>
                  <a:pt x="866" y="70832"/>
                </a:lnTo>
                <a:lnTo>
                  <a:pt x="21500" y="107954"/>
                </a:lnTo>
                <a:lnTo>
                  <a:pt x="52781" y="117271"/>
                </a:lnTo>
                <a:lnTo>
                  <a:pt x="64537" y="116231"/>
                </a:lnTo>
                <a:lnTo>
                  <a:pt x="74926" y="113110"/>
                </a:lnTo>
                <a:lnTo>
                  <a:pt x="83949" y="107911"/>
                </a:lnTo>
                <a:lnTo>
                  <a:pt x="87770" y="104279"/>
                </a:lnTo>
                <a:lnTo>
                  <a:pt x="52781" y="104279"/>
                </a:lnTo>
                <a:lnTo>
                  <a:pt x="43853" y="103456"/>
                </a:lnTo>
                <a:lnTo>
                  <a:pt x="16844" y="76422"/>
                </a:lnTo>
                <a:lnTo>
                  <a:pt x="14427" y="58635"/>
                </a:lnTo>
                <a:lnTo>
                  <a:pt x="15031" y="49353"/>
                </a:lnTo>
                <a:lnTo>
                  <a:pt x="36098" y="16279"/>
                </a:lnTo>
                <a:lnTo>
                  <a:pt x="52781" y="12992"/>
                </a:lnTo>
                <a:lnTo>
                  <a:pt x="87773" y="12992"/>
                </a:lnTo>
                <a:lnTo>
                  <a:pt x="83949" y="9354"/>
                </a:lnTo>
                <a:lnTo>
                  <a:pt x="74926" y="4156"/>
                </a:lnTo>
                <a:lnTo>
                  <a:pt x="64483" y="1033"/>
                </a:lnTo>
                <a:lnTo>
                  <a:pt x="52781" y="0"/>
                </a:lnTo>
                <a:close/>
              </a:path>
              <a:path w="106045" h="117475">
                <a:moveTo>
                  <a:pt x="87773" y="12992"/>
                </a:moveTo>
                <a:lnTo>
                  <a:pt x="52781" y="12992"/>
                </a:lnTo>
                <a:lnTo>
                  <a:pt x="61703" y="13813"/>
                </a:lnTo>
                <a:lnTo>
                  <a:pt x="69459" y="16279"/>
                </a:lnTo>
                <a:lnTo>
                  <a:pt x="90530" y="49353"/>
                </a:lnTo>
                <a:lnTo>
                  <a:pt x="91135" y="58635"/>
                </a:lnTo>
                <a:lnTo>
                  <a:pt x="90530" y="67916"/>
                </a:lnTo>
                <a:lnTo>
                  <a:pt x="69459" y="100987"/>
                </a:lnTo>
                <a:lnTo>
                  <a:pt x="52781" y="104279"/>
                </a:lnTo>
                <a:lnTo>
                  <a:pt x="87770" y="104279"/>
                </a:lnTo>
                <a:lnTo>
                  <a:pt x="105549" y="58635"/>
                </a:lnTo>
                <a:lnTo>
                  <a:pt x="104662" y="46434"/>
                </a:lnTo>
                <a:lnTo>
                  <a:pt x="102063" y="35455"/>
                </a:lnTo>
                <a:lnTo>
                  <a:pt x="97705" y="25499"/>
                </a:lnTo>
                <a:lnTo>
                  <a:pt x="91605" y="16637"/>
                </a:lnTo>
                <a:lnTo>
                  <a:pt x="87773" y="12992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795975" y="4728387"/>
            <a:ext cx="81915" cy="113664"/>
          </a:xfrm>
          <a:custGeom>
            <a:avLst/>
            <a:gdLst/>
            <a:ahLst/>
            <a:cxnLst/>
            <a:rect l="l" t="t" r="r" b="b"/>
            <a:pathLst>
              <a:path w="81914" h="113664">
                <a:moveTo>
                  <a:pt x="78778" y="0"/>
                </a:moveTo>
                <a:lnTo>
                  <a:pt x="0" y="0"/>
                </a:lnTo>
                <a:lnTo>
                  <a:pt x="0" y="113157"/>
                </a:lnTo>
                <a:lnTo>
                  <a:pt x="81305" y="113157"/>
                </a:lnTo>
                <a:lnTo>
                  <a:pt x="81305" y="100164"/>
                </a:lnTo>
                <a:lnTo>
                  <a:pt x="14274" y="100164"/>
                </a:lnTo>
                <a:lnTo>
                  <a:pt x="14274" y="61010"/>
                </a:lnTo>
                <a:lnTo>
                  <a:pt x="66255" y="61010"/>
                </a:lnTo>
                <a:lnTo>
                  <a:pt x="66255" y="48018"/>
                </a:lnTo>
                <a:lnTo>
                  <a:pt x="14274" y="48018"/>
                </a:lnTo>
                <a:lnTo>
                  <a:pt x="14274" y="12992"/>
                </a:lnTo>
                <a:lnTo>
                  <a:pt x="78778" y="12992"/>
                </a:lnTo>
                <a:lnTo>
                  <a:pt x="78778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950508" y="4741087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30"/>
                </a:lnTo>
              </a:path>
            </a:pathLst>
          </a:custGeom>
          <a:ln w="14274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943371" y="4734737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665" y="0"/>
                </a:lnTo>
              </a:path>
            </a:pathLst>
          </a:custGeom>
          <a:ln w="12700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026899" y="4741379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164"/>
                </a:lnTo>
              </a:path>
            </a:pathLst>
          </a:custGeom>
          <a:ln w="14274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062878" y="4728387"/>
            <a:ext cx="86360" cy="113664"/>
          </a:xfrm>
          <a:custGeom>
            <a:avLst/>
            <a:gdLst/>
            <a:ahLst/>
            <a:cxnLst/>
            <a:rect l="l" t="t" r="r" b="b"/>
            <a:pathLst>
              <a:path w="86360" h="113664">
                <a:moveTo>
                  <a:pt x="47853" y="0"/>
                </a:moveTo>
                <a:lnTo>
                  <a:pt x="0" y="0"/>
                </a:lnTo>
                <a:lnTo>
                  <a:pt x="0" y="113157"/>
                </a:lnTo>
                <a:lnTo>
                  <a:pt x="14262" y="113157"/>
                </a:lnTo>
                <a:lnTo>
                  <a:pt x="14262" y="67830"/>
                </a:lnTo>
                <a:lnTo>
                  <a:pt x="47853" y="67830"/>
                </a:lnTo>
                <a:lnTo>
                  <a:pt x="79533" y="55143"/>
                </a:lnTo>
                <a:lnTo>
                  <a:pt x="14262" y="55143"/>
                </a:lnTo>
                <a:lnTo>
                  <a:pt x="14262" y="12674"/>
                </a:lnTo>
                <a:lnTo>
                  <a:pt x="79630" y="12674"/>
                </a:lnTo>
                <a:lnTo>
                  <a:pt x="76225" y="8864"/>
                </a:lnTo>
                <a:lnTo>
                  <a:pt x="70710" y="4988"/>
                </a:lnTo>
                <a:lnTo>
                  <a:pt x="64144" y="2217"/>
                </a:lnTo>
                <a:lnTo>
                  <a:pt x="56526" y="554"/>
                </a:lnTo>
                <a:lnTo>
                  <a:pt x="47853" y="0"/>
                </a:lnTo>
                <a:close/>
              </a:path>
              <a:path w="86360" h="113664">
                <a:moveTo>
                  <a:pt x="79630" y="12674"/>
                </a:moveTo>
                <a:lnTo>
                  <a:pt x="45478" y="12674"/>
                </a:lnTo>
                <a:lnTo>
                  <a:pt x="56989" y="14001"/>
                </a:lnTo>
                <a:lnTo>
                  <a:pt x="65212" y="17981"/>
                </a:lnTo>
                <a:lnTo>
                  <a:pt x="70147" y="24617"/>
                </a:lnTo>
                <a:lnTo>
                  <a:pt x="71793" y="33909"/>
                </a:lnTo>
                <a:lnTo>
                  <a:pt x="70147" y="43200"/>
                </a:lnTo>
                <a:lnTo>
                  <a:pt x="65212" y="49836"/>
                </a:lnTo>
                <a:lnTo>
                  <a:pt x="56989" y="53816"/>
                </a:lnTo>
                <a:lnTo>
                  <a:pt x="45478" y="55143"/>
                </a:lnTo>
                <a:lnTo>
                  <a:pt x="79533" y="55143"/>
                </a:lnTo>
                <a:lnTo>
                  <a:pt x="80592" y="53948"/>
                </a:lnTo>
                <a:lnTo>
                  <a:pt x="83712" y="48117"/>
                </a:lnTo>
                <a:lnTo>
                  <a:pt x="85583" y="41385"/>
                </a:lnTo>
                <a:lnTo>
                  <a:pt x="86207" y="33756"/>
                </a:lnTo>
                <a:lnTo>
                  <a:pt x="85583" y="26198"/>
                </a:lnTo>
                <a:lnTo>
                  <a:pt x="83712" y="19529"/>
                </a:lnTo>
                <a:lnTo>
                  <a:pt x="80592" y="13750"/>
                </a:lnTo>
                <a:lnTo>
                  <a:pt x="79630" y="12674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166053" y="4726330"/>
            <a:ext cx="106045" cy="117475"/>
          </a:xfrm>
          <a:custGeom>
            <a:avLst/>
            <a:gdLst/>
            <a:ahLst/>
            <a:cxnLst/>
            <a:rect l="l" t="t" r="r" b="b"/>
            <a:pathLst>
              <a:path w="106045" h="117475">
                <a:moveTo>
                  <a:pt x="52768" y="0"/>
                </a:moveTo>
                <a:lnTo>
                  <a:pt x="13868" y="16560"/>
                </a:lnTo>
                <a:lnTo>
                  <a:pt x="0" y="58635"/>
                </a:lnTo>
                <a:lnTo>
                  <a:pt x="864" y="70832"/>
                </a:lnTo>
                <a:lnTo>
                  <a:pt x="21494" y="107954"/>
                </a:lnTo>
                <a:lnTo>
                  <a:pt x="52768" y="117271"/>
                </a:lnTo>
                <a:lnTo>
                  <a:pt x="64524" y="116231"/>
                </a:lnTo>
                <a:lnTo>
                  <a:pt x="74915" y="113110"/>
                </a:lnTo>
                <a:lnTo>
                  <a:pt x="83942" y="107911"/>
                </a:lnTo>
                <a:lnTo>
                  <a:pt x="87766" y="104279"/>
                </a:lnTo>
                <a:lnTo>
                  <a:pt x="52768" y="104279"/>
                </a:lnTo>
                <a:lnTo>
                  <a:pt x="43845" y="103456"/>
                </a:lnTo>
                <a:lnTo>
                  <a:pt x="16832" y="76422"/>
                </a:lnTo>
                <a:lnTo>
                  <a:pt x="14414" y="58635"/>
                </a:lnTo>
                <a:lnTo>
                  <a:pt x="15019" y="49353"/>
                </a:lnTo>
                <a:lnTo>
                  <a:pt x="36090" y="16279"/>
                </a:lnTo>
                <a:lnTo>
                  <a:pt x="52768" y="12992"/>
                </a:lnTo>
                <a:lnTo>
                  <a:pt x="87769" y="12992"/>
                </a:lnTo>
                <a:lnTo>
                  <a:pt x="83942" y="9354"/>
                </a:lnTo>
                <a:lnTo>
                  <a:pt x="74915" y="4156"/>
                </a:lnTo>
                <a:lnTo>
                  <a:pt x="64471" y="1033"/>
                </a:lnTo>
                <a:lnTo>
                  <a:pt x="52768" y="0"/>
                </a:lnTo>
                <a:close/>
              </a:path>
              <a:path w="106045" h="117475">
                <a:moveTo>
                  <a:pt x="87769" y="12992"/>
                </a:moveTo>
                <a:lnTo>
                  <a:pt x="52768" y="12992"/>
                </a:lnTo>
                <a:lnTo>
                  <a:pt x="61691" y="13813"/>
                </a:lnTo>
                <a:lnTo>
                  <a:pt x="69446" y="16279"/>
                </a:lnTo>
                <a:lnTo>
                  <a:pt x="90517" y="49353"/>
                </a:lnTo>
                <a:lnTo>
                  <a:pt x="91122" y="58635"/>
                </a:lnTo>
                <a:lnTo>
                  <a:pt x="90517" y="67916"/>
                </a:lnTo>
                <a:lnTo>
                  <a:pt x="69446" y="100987"/>
                </a:lnTo>
                <a:lnTo>
                  <a:pt x="52768" y="104279"/>
                </a:lnTo>
                <a:lnTo>
                  <a:pt x="87766" y="104279"/>
                </a:lnTo>
                <a:lnTo>
                  <a:pt x="105549" y="58635"/>
                </a:lnTo>
                <a:lnTo>
                  <a:pt x="104662" y="46434"/>
                </a:lnTo>
                <a:lnTo>
                  <a:pt x="102063" y="35455"/>
                </a:lnTo>
                <a:lnTo>
                  <a:pt x="97705" y="25499"/>
                </a:lnTo>
                <a:lnTo>
                  <a:pt x="91605" y="16637"/>
                </a:lnTo>
                <a:lnTo>
                  <a:pt x="87769" y="12992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301873" y="4741379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30"/>
                </a:lnTo>
              </a:path>
            </a:pathLst>
          </a:custGeom>
          <a:ln w="14262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294742" y="4735029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342" y="0"/>
                </a:lnTo>
              </a:path>
            </a:pathLst>
          </a:custGeom>
          <a:ln w="12700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393472" y="4728387"/>
            <a:ext cx="86360" cy="113664"/>
          </a:xfrm>
          <a:custGeom>
            <a:avLst/>
            <a:gdLst/>
            <a:ahLst/>
            <a:cxnLst/>
            <a:rect l="l" t="t" r="r" b="b"/>
            <a:pathLst>
              <a:path w="86360" h="113664">
                <a:moveTo>
                  <a:pt x="47866" y="0"/>
                </a:moveTo>
                <a:lnTo>
                  <a:pt x="0" y="0"/>
                </a:lnTo>
                <a:lnTo>
                  <a:pt x="0" y="113157"/>
                </a:lnTo>
                <a:lnTo>
                  <a:pt x="14262" y="113157"/>
                </a:lnTo>
                <a:lnTo>
                  <a:pt x="14262" y="67830"/>
                </a:lnTo>
                <a:lnTo>
                  <a:pt x="47866" y="67830"/>
                </a:lnTo>
                <a:lnTo>
                  <a:pt x="79546" y="55143"/>
                </a:lnTo>
                <a:lnTo>
                  <a:pt x="14262" y="55143"/>
                </a:lnTo>
                <a:lnTo>
                  <a:pt x="14262" y="12674"/>
                </a:lnTo>
                <a:lnTo>
                  <a:pt x="79643" y="12674"/>
                </a:lnTo>
                <a:lnTo>
                  <a:pt x="76238" y="8864"/>
                </a:lnTo>
                <a:lnTo>
                  <a:pt x="70720" y="4988"/>
                </a:lnTo>
                <a:lnTo>
                  <a:pt x="64152" y="2217"/>
                </a:lnTo>
                <a:lnTo>
                  <a:pt x="56533" y="554"/>
                </a:lnTo>
                <a:lnTo>
                  <a:pt x="47866" y="0"/>
                </a:lnTo>
                <a:close/>
              </a:path>
              <a:path w="86360" h="113664">
                <a:moveTo>
                  <a:pt x="79643" y="12674"/>
                </a:moveTo>
                <a:lnTo>
                  <a:pt x="45491" y="12674"/>
                </a:lnTo>
                <a:lnTo>
                  <a:pt x="57002" y="14001"/>
                </a:lnTo>
                <a:lnTo>
                  <a:pt x="65225" y="17981"/>
                </a:lnTo>
                <a:lnTo>
                  <a:pt x="70160" y="24617"/>
                </a:lnTo>
                <a:lnTo>
                  <a:pt x="71805" y="33909"/>
                </a:lnTo>
                <a:lnTo>
                  <a:pt x="70160" y="43200"/>
                </a:lnTo>
                <a:lnTo>
                  <a:pt x="65225" y="49836"/>
                </a:lnTo>
                <a:lnTo>
                  <a:pt x="57002" y="53816"/>
                </a:lnTo>
                <a:lnTo>
                  <a:pt x="45491" y="55143"/>
                </a:lnTo>
                <a:lnTo>
                  <a:pt x="79546" y="55143"/>
                </a:lnTo>
                <a:lnTo>
                  <a:pt x="80605" y="53948"/>
                </a:lnTo>
                <a:lnTo>
                  <a:pt x="83724" y="48117"/>
                </a:lnTo>
                <a:lnTo>
                  <a:pt x="85596" y="41385"/>
                </a:lnTo>
                <a:lnTo>
                  <a:pt x="86220" y="33756"/>
                </a:lnTo>
                <a:lnTo>
                  <a:pt x="85596" y="26198"/>
                </a:lnTo>
                <a:lnTo>
                  <a:pt x="83724" y="19529"/>
                </a:lnTo>
                <a:lnTo>
                  <a:pt x="80605" y="13750"/>
                </a:lnTo>
                <a:lnTo>
                  <a:pt x="79643" y="12674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491096" y="4728387"/>
            <a:ext cx="102870" cy="113664"/>
          </a:xfrm>
          <a:custGeom>
            <a:avLst/>
            <a:gdLst/>
            <a:ahLst/>
            <a:cxnLst/>
            <a:rect l="l" t="t" r="r" b="b"/>
            <a:pathLst>
              <a:path w="102870" h="113664">
                <a:moveTo>
                  <a:pt x="63245" y="0"/>
                </a:moveTo>
                <a:lnTo>
                  <a:pt x="39154" y="0"/>
                </a:lnTo>
                <a:lnTo>
                  <a:pt x="0" y="113157"/>
                </a:lnTo>
                <a:lnTo>
                  <a:pt x="14592" y="113157"/>
                </a:lnTo>
                <a:lnTo>
                  <a:pt x="26314" y="78447"/>
                </a:lnTo>
                <a:lnTo>
                  <a:pt x="90495" y="78447"/>
                </a:lnTo>
                <a:lnTo>
                  <a:pt x="85982" y="65455"/>
                </a:lnTo>
                <a:lnTo>
                  <a:pt x="30594" y="65455"/>
                </a:lnTo>
                <a:lnTo>
                  <a:pt x="47866" y="14579"/>
                </a:lnTo>
                <a:lnTo>
                  <a:pt x="68310" y="14579"/>
                </a:lnTo>
                <a:lnTo>
                  <a:pt x="63245" y="0"/>
                </a:lnTo>
                <a:close/>
              </a:path>
              <a:path w="102870" h="113664">
                <a:moveTo>
                  <a:pt x="90495" y="78447"/>
                </a:moveTo>
                <a:lnTo>
                  <a:pt x="75920" y="78447"/>
                </a:lnTo>
                <a:lnTo>
                  <a:pt x="87655" y="113157"/>
                </a:lnTo>
                <a:lnTo>
                  <a:pt x="102552" y="113157"/>
                </a:lnTo>
                <a:lnTo>
                  <a:pt x="90495" y="78447"/>
                </a:lnTo>
                <a:close/>
              </a:path>
              <a:path w="102870" h="113664">
                <a:moveTo>
                  <a:pt x="68310" y="14579"/>
                </a:moveTo>
                <a:lnTo>
                  <a:pt x="54216" y="14579"/>
                </a:lnTo>
                <a:lnTo>
                  <a:pt x="71488" y="65455"/>
                </a:lnTo>
                <a:lnTo>
                  <a:pt x="85982" y="65455"/>
                </a:lnTo>
                <a:lnTo>
                  <a:pt x="68310" y="14579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611239" y="4728387"/>
            <a:ext cx="107950" cy="113664"/>
          </a:xfrm>
          <a:custGeom>
            <a:avLst/>
            <a:gdLst/>
            <a:ahLst/>
            <a:cxnLst/>
            <a:rect l="l" t="t" r="r" b="b"/>
            <a:pathLst>
              <a:path w="107950" h="113664">
                <a:moveTo>
                  <a:pt x="23774" y="0"/>
                </a:moveTo>
                <a:lnTo>
                  <a:pt x="0" y="0"/>
                </a:lnTo>
                <a:lnTo>
                  <a:pt x="0" y="113157"/>
                </a:lnTo>
                <a:lnTo>
                  <a:pt x="13944" y="113157"/>
                </a:lnTo>
                <a:lnTo>
                  <a:pt x="13944" y="16167"/>
                </a:lnTo>
                <a:lnTo>
                  <a:pt x="32461" y="16167"/>
                </a:lnTo>
                <a:lnTo>
                  <a:pt x="23774" y="0"/>
                </a:lnTo>
                <a:close/>
              </a:path>
              <a:path w="107950" h="113664">
                <a:moveTo>
                  <a:pt x="107772" y="16167"/>
                </a:moveTo>
                <a:lnTo>
                  <a:pt x="93814" y="16167"/>
                </a:lnTo>
                <a:lnTo>
                  <a:pt x="93814" y="113157"/>
                </a:lnTo>
                <a:lnTo>
                  <a:pt x="107772" y="113157"/>
                </a:lnTo>
                <a:lnTo>
                  <a:pt x="107772" y="16167"/>
                </a:lnTo>
                <a:close/>
              </a:path>
              <a:path w="107950" h="113664">
                <a:moveTo>
                  <a:pt x="32461" y="16167"/>
                </a:moveTo>
                <a:lnTo>
                  <a:pt x="17424" y="16167"/>
                </a:lnTo>
                <a:lnTo>
                  <a:pt x="46431" y="69888"/>
                </a:lnTo>
                <a:lnTo>
                  <a:pt x="61328" y="69888"/>
                </a:lnTo>
                <a:lnTo>
                  <a:pt x="70400" y="53086"/>
                </a:lnTo>
                <a:lnTo>
                  <a:pt x="52298" y="53086"/>
                </a:lnTo>
                <a:lnTo>
                  <a:pt x="32461" y="16167"/>
                </a:lnTo>
                <a:close/>
              </a:path>
              <a:path w="107950" h="113664">
                <a:moveTo>
                  <a:pt x="107772" y="0"/>
                </a:moveTo>
                <a:lnTo>
                  <a:pt x="83832" y="0"/>
                </a:lnTo>
                <a:lnTo>
                  <a:pt x="55778" y="53086"/>
                </a:lnTo>
                <a:lnTo>
                  <a:pt x="70400" y="53086"/>
                </a:lnTo>
                <a:lnTo>
                  <a:pt x="90335" y="16167"/>
                </a:lnTo>
                <a:lnTo>
                  <a:pt x="107772" y="16167"/>
                </a:lnTo>
                <a:lnTo>
                  <a:pt x="107772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747853" y="4728387"/>
            <a:ext cx="107950" cy="113664"/>
          </a:xfrm>
          <a:custGeom>
            <a:avLst/>
            <a:gdLst/>
            <a:ahLst/>
            <a:cxnLst/>
            <a:rect l="l" t="t" r="r" b="b"/>
            <a:pathLst>
              <a:path w="107950" h="113664">
                <a:moveTo>
                  <a:pt x="23774" y="0"/>
                </a:moveTo>
                <a:lnTo>
                  <a:pt x="0" y="0"/>
                </a:lnTo>
                <a:lnTo>
                  <a:pt x="0" y="113157"/>
                </a:lnTo>
                <a:lnTo>
                  <a:pt x="13944" y="113157"/>
                </a:lnTo>
                <a:lnTo>
                  <a:pt x="13944" y="16167"/>
                </a:lnTo>
                <a:lnTo>
                  <a:pt x="32461" y="16167"/>
                </a:lnTo>
                <a:lnTo>
                  <a:pt x="23774" y="0"/>
                </a:lnTo>
                <a:close/>
              </a:path>
              <a:path w="107950" h="113664">
                <a:moveTo>
                  <a:pt x="107772" y="16167"/>
                </a:moveTo>
                <a:lnTo>
                  <a:pt x="93827" y="16167"/>
                </a:lnTo>
                <a:lnTo>
                  <a:pt x="93827" y="113157"/>
                </a:lnTo>
                <a:lnTo>
                  <a:pt x="107772" y="113157"/>
                </a:lnTo>
                <a:lnTo>
                  <a:pt x="107772" y="16167"/>
                </a:lnTo>
                <a:close/>
              </a:path>
              <a:path w="107950" h="113664">
                <a:moveTo>
                  <a:pt x="32461" y="16167"/>
                </a:moveTo>
                <a:lnTo>
                  <a:pt x="17437" y="16167"/>
                </a:lnTo>
                <a:lnTo>
                  <a:pt x="46431" y="69888"/>
                </a:lnTo>
                <a:lnTo>
                  <a:pt x="61328" y="69888"/>
                </a:lnTo>
                <a:lnTo>
                  <a:pt x="70400" y="53086"/>
                </a:lnTo>
                <a:lnTo>
                  <a:pt x="52298" y="53086"/>
                </a:lnTo>
                <a:lnTo>
                  <a:pt x="32461" y="16167"/>
                </a:lnTo>
                <a:close/>
              </a:path>
              <a:path w="107950" h="113664">
                <a:moveTo>
                  <a:pt x="107772" y="0"/>
                </a:moveTo>
                <a:lnTo>
                  <a:pt x="83832" y="0"/>
                </a:lnTo>
                <a:lnTo>
                  <a:pt x="55791" y="53086"/>
                </a:lnTo>
                <a:lnTo>
                  <a:pt x="70400" y="53086"/>
                </a:lnTo>
                <a:lnTo>
                  <a:pt x="90335" y="16167"/>
                </a:lnTo>
                <a:lnTo>
                  <a:pt x="107772" y="16167"/>
                </a:lnTo>
                <a:lnTo>
                  <a:pt x="107772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891597" y="4789347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69"/>
                </a:lnTo>
              </a:path>
            </a:pathLst>
          </a:custGeom>
          <a:ln w="14262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884466" y="4782997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757" y="0"/>
                </a:lnTo>
              </a:path>
            </a:pathLst>
          </a:custGeom>
          <a:ln w="12700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884466" y="4752517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62" y="0"/>
                </a:lnTo>
              </a:path>
            </a:pathLst>
          </a:custGeom>
          <a:ln w="48260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969093" y="4789881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663"/>
                </a:lnTo>
              </a:path>
            </a:pathLst>
          </a:custGeom>
          <a:ln w="14262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961961" y="4752473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62" y="0"/>
                </a:lnTo>
              </a:path>
            </a:pathLst>
          </a:custGeom>
          <a:ln w="48171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999363" y="4726330"/>
            <a:ext cx="106045" cy="117475"/>
          </a:xfrm>
          <a:custGeom>
            <a:avLst/>
            <a:gdLst/>
            <a:ahLst/>
            <a:cxnLst/>
            <a:rect l="l" t="t" r="r" b="b"/>
            <a:pathLst>
              <a:path w="106045" h="117475">
                <a:moveTo>
                  <a:pt x="52781" y="0"/>
                </a:moveTo>
                <a:lnTo>
                  <a:pt x="13868" y="16560"/>
                </a:lnTo>
                <a:lnTo>
                  <a:pt x="0" y="58635"/>
                </a:lnTo>
                <a:lnTo>
                  <a:pt x="866" y="70832"/>
                </a:lnTo>
                <a:lnTo>
                  <a:pt x="21500" y="107954"/>
                </a:lnTo>
                <a:lnTo>
                  <a:pt x="52781" y="117271"/>
                </a:lnTo>
                <a:lnTo>
                  <a:pt x="64537" y="116231"/>
                </a:lnTo>
                <a:lnTo>
                  <a:pt x="74926" y="113110"/>
                </a:lnTo>
                <a:lnTo>
                  <a:pt x="83949" y="107911"/>
                </a:lnTo>
                <a:lnTo>
                  <a:pt x="87770" y="104279"/>
                </a:lnTo>
                <a:lnTo>
                  <a:pt x="52781" y="104279"/>
                </a:lnTo>
                <a:lnTo>
                  <a:pt x="43858" y="103456"/>
                </a:lnTo>
                <a:lnTo>
                  <a:pt x="16844" y="76422"/>
                </a:lnTo>
                <a:lnTo>
                  <a:pt x="14427" y="58635"/>
                </a:lnTo>
                <a:lnTo>
                  <a:pt x="15031" y="49353"/>
                </a:lnTo>
                <a:lnTo>
                  <a:pt x="36102" y="16279"/>
                </a:lnTo>
                <a:lnTo>
                  <a:pt x="52781" y="12992"/>
                </a:lnTo>
                <a:lnTo>
                  <a:pt x="87773" y="12992"/>
                </a:lnTo>
                <a:lnTo>
                  <a:pt x="83949" y="9354"/>
                </a:lnTo>
                <a:lnTo>
                  <a:pt x="74926" y="4156"/>
                </a:lnTo>
                <a:lnTo>
                  <a:pt x="64483" y="1033"/>
                </a:lnTo>
                <a:lnTo>
                  <a:pt x="52781" y="0"/>
                </a:lnTo>
                <a:close/>
              </a:path>
              <a:path w="106045" h="117475">
                <a:moveTo>
                  <a:pt x="87773" y="12992"/>
                </a:moveTo>
                <a:lnTo>
                  <a:pt x="52781" y="12992"/>
                </a:lnTo>
                <a:lnTo>
                  <a:pt x="61703" y="13813"/>
                </a:lnTo>
                <a:lnTo>
                  <a:pt x="69459" y="16279"/>
                </a:lnTo>
                <a:lnTo>
                  <a:pt x="90530" y="49353"/>
                </a:lnTo>
                <a:lnTo>
                  <a:pt x="91135" y="58635"/>
                </a:lnTo>
                <a:lnTo>
                  <a:pt x="90530" y="67916"/>
                </a:lnTo>
                <a:lnTo>
                  <a:pt x="69459" y="100987"/>
                </a:lnTo>
                <a:lnTo>
                  <a:pt x="52781" y="104279"/>
                </a:lnTo>
                <a:lnTo>
                  <a:pt x="87770" y="104279"/>
                </a:lnTo>
                <a:lnTo>
                  <a:pt x="105562" y="58635"/>
                </a:lnTo>
                <a:lnTo>
                  <a:pt x="104674" y="46434"/>
                </a:lnTo>
                <a:lnTo>
                  <a:pt x="102074" y="35455"/>
                </a:lnTo>
                <a:lnTo>
                  <a:pt x="97713" y="25499"/>
                </a:lnTo>
                <a:lnTo>
                  <a:pt x="91605" y="16637"/>
                </a:lnTo>
                <a:lnTo>
                  <a:pt x="87773" y="12992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128065" y="4728387"/>
            <a:ext cx="81915" cy="113664"/>
          </a:xfrm>
          <a:custGeom>
            <a:avLst/>
            <a:gdLst/>
            <a:ahLst/>
            <a:cxnLst/>
            <a:rect l="l" t="t" r="r" b="b"/>
            <a:pathLst>
              <a:path w="81915" h="113664">
                <a:moveTo>
                  <a:pt x="78765" y="0"/>
                </a:moveTo>
                <a:lnTo>
                  <a:pt x="0" y="0"/>
                </a:lnTo>
                <a:lnTo>
                  <a:pt x="0" y="113157"/>
                </a:lnTo>
                <a:lnTo>
                  <a:pt x="81292" y="113157"/>
                </a:lnTo>
                <a:lnTo>
                  <a:pt x="81292" y="100164"/>
                </a:lnTo>
                <a:lnTo>
                  <a:pt x="14262" y="100164"/>
                </a:lnTo>
                <a:lnTo>
                  <a:pt x="14262" y="61010"/>
                </a:lnTo>
                <a:lnTo>
                  <a:pt x="66243" y="61010"/>
                </a:lnTo>
                <a:lnTo>
                  <a:pt x="66243" y="48018"/>
                </a:lnTo>
                <a:lnTo>
                  <a:pt x="14262" y="48018"/>
                </a:lnTo>
                <a:lnTo>
                  <a:pt x="14262" y="12992"/>
                </a:lnTo>
                <a:lnTo>
                  <a:pt x="78765" y="12992"/>
                </a:lnTo>
                <a:lnTo>
                  <a:pt x="78765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631740" y="4922215"/>
            <a:ext cx="92710" cy="113664"/>
          </a:xfrm>
          <a:custGeom>
            <a:avLst/>
            <a:gdLst/>
            <a:ahLst/>
            <a:cxnLst/>
            <a:rect l="l" t="t" r="r" b="b"/>
            <a:pathLst>
              <a:path w="92710" h="113664">
                <a:moveTo>
                  <a:pt x="13944" y="0"/>
                </a:moveTo>
                <a:lnTo>
                  <a:pt x="0" y="0"/>
                </a:lnTo>
                <a:lnTo>
                  <a:pt x="0" y="113156"/>
                </a:lnTo>
                <a:lnTo>
                  <a:pt x="22352" y="113156"/>
                </a:lnTo>
                <a:lnTo>
                  <a:pt x="31829" y="95884"/>
                </a:lnTo>
                <a:lnTo>
                  <a:pt x="13944" y="95884"/>
                </a:lnTo>
                <a:lnTo>
                  <a:pt x="13944" y="0"/>
                </a:lnTo>
                <a:close/>
              </a:path>
              <a:path w="92710" h="113664">
                <a:moveTo>
                  <a:pt x="92392" y="17271"/>
                </a:moveTo>
                <a:lnTo>
                  <a:pt x="78447" y="17271"/>
                </a:lnTo>
                <a:lnTo>
                  <a:pt x="78447" y="113156"/>
                </a:lnTo>
                <a:lnTo>
                  <a:pt x="92392" y="113156"/>
                </a:lnTo>
                <a:lnTo>
                  <a:pt x="92392" y="17271"/>
                </a:lnTo>
                <a:close/>
              </a:path>
              <a:path w="92710" h="113664">
                <a:moveTo>
                  <a:pt x="92392" y="0"/>
                </a:moveTo>
                <a:lnTo>
                  <a:pt x="70053" y="0"/>
                </a:lnTo>
                <a:lnTo>
                  <a:pt x="17437" y="95884"/>
                </a:lnTo>
                <a:lnTo>
                  <a:pt x="31829" y="95884"/>
                </a:lnTo>
                <a:lnTo>
                  <a:pt x="74968" y="17271"/>
                </a:lnTo>
                <a:lnTo>
                  <a:pt x="92392" y="17271"/>
                </a:lnTo>
                <a:lnTo>
                  <a:pt x="92392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830006" y="4934889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482"/>
                </a:lnTo>
              </a:path>
            </a:pathLst>
          </a:custGeom>
          <a:ln w="14262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785474" y="4928552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747" y="0"/>
                </a:lnTo>
              </a:path>
            </a:pathLst>
          </a:custGeom>
          <a:ln w="12674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891659" y="4922215"/>
            <a:ext cx="81915" cy="113664"/>
          </a:xfrm>
          <a:custGeom>
            <a:avLst/>
            <a:gdLst/>
            <a:ahLst/>
            <a:cxnLst/>
            <a:rect l="l" t="t" r="r" b="b"/>
            <a:pathLst>
              <a:path w="81914" h="113664">
                <a:moveTo>
                  <a:pt x="78765" y="0"/>
                </a:moveTo>
                <a:lnTo>
                  <a:pt x="0" y="0"/>
                </a:lnTo>
                <a:lnTo>
                  <a:pt x="0" y="113156"/>
                </a:lnTo>
                <a:lnTo>
                  <a:pt x="81292" y="113156"/>
                </a:lnTo>
                <a:lnTo>
                  <a:pt x="81292" y="100164"/>
                </a:lnTo>
                <a:lnTo>
                  <a:pt x="14262" y="100164"/>
                </a:lnTo>
                <a:lnTo>
                  <a:pt x="14262" y="61010"/>
                </a:lnTo>
                <a:lnTo>
                  <a:pt x="66243" y="61010"/>
                </a:lnTo>
                <a:lnTo>
                  <a:pt x="66243" y="48018"/>
                </a:lnTo>
                <a:lnTo>
                  <a:pt x="14262" y="48018"/>
                </a:lnTo>
                <a:lnTo>
                  <a:pt x="14262" y="12992"/>
                </a:lnTo>
                <a:lnTo>
                  <a:pt x="78765" y="12992"/>
                </a:lnTo>
                <a:lnTo>
                  <a:pt x="78765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84051" y="4922215"/>
            <a:ext cx="95885" cy="113664"/>
          </a:xfrm>
          <a:custGeom>
            <a:avLst/>
            <a:gdLst/>
            <a:ahLst/>
            <a:cxnLst/>
            <a:rect l="l" t="t" r="r" b="b"/>
            <a:pathLst>
              <a:path w="95885" h="113664">
                <a:moveTo>
                  <a:pt x="20294" y="0"/>
                </a:moveTo>
                <a:lnTo>
                  <a:pt x="4914" y="0"/>
                </a:lnTo>
                <a:lnTo>
                  <a:pt x="33921" y="53416"/>
                </a:lnTo>
                <a:lnTo>
                  <a:pt x="0" y="113156"/>
                </a:lnTo>
                <a:lnTo>
                  <a:pt x="15532" y="113156"/>
                </a:lnTo>
                <a:lnTo>
                  <a:pt x="44856" y="61810"/>
                </a:lnTo>
                <a:lnTo>
                  <a:pt x="66859" y="61810"/>
                </a:lnTo>
                <a:lnTo>
                  <a:pt x="61810" y="52781"/>
                </a:lnTo>
                <a:lnTo>
                  <a:pt x="66037" y="45173"/>
                </a:lnTo>
                <a:lnTo>
                  <a:pt x="45008" y="45173"/>
                </a:lnTo>
                <a:lnTo>
                  <a:pt x="20294" y="0"/>
                </a:lnTo>
                <a:close/>
              </a:path>
              <a:path w="95885" h="113664">
                <a:moveTo>
                  <a:pt x="66859" y="61810"/>
                </a:moveTo>
                <a:lnTo>
                  <a:pt x="50711" y="61810"/>
                </a:lnTo>
                <a:lnTo>
                  <a:pt x="79248" y="113156"/>
                </a:lnTo>
                <a:lnTo>
                  <a:pt x="95567" y="113156"/>
                </a:lnTo>
                <a:lnTo>
                  <a:pt x="66859" y="61810"/>
                </a:lnTo>
                <a:close/>
              </a:path>
              <a:path w="95885" h="113664">
                <a:moveTo>
                  <a:pt x="91135" y="0"/>
                </a:moveTo>
                <a:lnTo>
                  <a:pt x="75920" y="0"/>
                </a:lnTo>
                <a:lnTo>
                  <a:pt x="50876" y="45173"/>
                </a:lnTo>
                <a:lnTo>
                  <a:pt x="66037" y="45173"/>
                </a:lnTo>
                <a:lnTo>
                  <a:pt x="91135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104657" y="4983175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70"/>
                </a:lnTo>
              </a:path>
            </a:pathLst>
          </a:custGeom>
          <a:ln w="14262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097526" y="4976825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770" y="0"/>
                </a:lnTo>
              </a:path>
            </a:pathLst>
          </a:custGeom>
          <a:ln w="12700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097526" y="494634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62" y="0"/>
                </a:lnTo>
              </a:path>
            </a:pathLst>
          </a:custGeom>
          <a:ln w="48260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182165" y="4983708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663"/>
                </a:lnTo>
              </a:path>
            </a:pathLst>
          </a:custGeom>
          <a:ln w="14262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175034" y="4946306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62" y="0"/>
                </a:lnTo>
              </a:path>
            </a:pathLst>
          </a:custGeom>
          <a:ln w="48183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218138" y="4922215"/>
            <a:ext cx="92710" cy="113664"/>
          </a:xfrm>
          <a:custGeom>
            <a:avLst/>
            <a:gdLst/>
            <a:ahLst/>
            <a:cxnLst/>
            <a:rect l="l" t="t" r="r" b="b"/>
            <a:pathLst>
              <a:path w="92710" h="113664">
                <a:moveTo>
                  <a:pt x="13944" y="0"/>
                </a:moveTo>
                <a:lnTo>
                  <a:pt x="0" y="0"/>
                </a:lnTo>
                <a:lnTo>
                  <a:pt x="0" y="113156"/>
                </a:lnTo>
                <a:lnTo>
                  <a:pt x="22352" y="113156"/>
                </a:lnTo>
                <a:lnTo>
                  <a:pt x="31829" y="95884"/>
                </a:lnTo>
                <a:lnTo>
                  <a:pt x="13944" y="95884"/>
                </a:lnTo>
                <a:lnTo>
                  <a:pt x="13944" y="0"/>
                </a:lnTo>
                <a:close/>
              </a:path>
              <a:path w="92710" h="113664">
                <a:moveTo>
                  <a:pt x="92405" y="17271"/>
                </a:moveTo>
                <a:lnTo>
                  <a:pt x="78447" y="17271"/>
                </a:lnTo>
                <a:lnTo>
                  <a:pt x="78447" y="113156"/>
                </a:lnTo>
                <a:lnTo>
                  <a:pt x="92405" y="113156"/>
                </a:lnTo>
                <a:lnTo>
                  <a:pt x="92405" y="17271"/>
                </a:lnTo>
                <a:close/>
              </a:path>
              <a:path w="92710" h="113664">
                <a:moveTo>
                  <a:pt x="92405" y="0"/>
                </a:moveTo>
                <a:lnTo>
                  <a:pt x="70053" y="0"/>
                </a:lnTo>
                <a:lnTo>
                  <a:pt x="17437" y="95884"/>
                </a:lnTo>
                <a:lnTo>
                  <a:pt x="31829" y="95884"/>
                </a:lnTo>
                <a:lnTo>
                  <a:pt x="74968" y="17271"/>
                </a:lnTo>
                <a:lnTo>
                  <a:pt x="92405" y="17271"/>
                </a:lnTo>
                <a:lnTo>
                  <a:pt x="92405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334152" y="4922215"/>
            <a:ext cx="84455" cy="113664"/>
          </a:xfrm>
          <a:custGeom>
            <a:avLst/>
            <a:gdLst/>
            <a:ahLst/>
            <a:cxnLst/>
            <a:rect l="l" t="t" r="r" b="b"/>
            <a:pathLst>
              <a:path w="84454" h="113664">
                <a:moveTo>
                  <a:pt x="84150" y="64973"/>
                </a:moveTo>
                <a:lnTo>
                  <a:pt x="69888" y="64973"/>
                </a:lnTo>
                <a:lnTo>
                  <a:pt x="69888" y="113156"/>
                </a:lnTo>
                <a:lnTo>
                  <a:pt x="84150" y="113156"/>
                </a:lnTo>
                <a:lnTo>
                  <a:pt x="84150" y="64973"/>
                </a:lnTo>
                <a:close/>
              </a:path>
              <a:path w="84454" h="113664">
                <a:moveTo>
                  <a:pt x="14262" y="0"/>
                </a:moveTo>
                <a:lnTo>
                  <a:pt x="0" y="0"/>
                </a:lnTo>
                <a:lnTo>
                  <a:pt x="37" y="37528"/>
                </a:lnTo>
                <a:lnTo>
                  <a:pt x="26962" y="67246"/>
                </a:lnTo>
                <a:lnTo>
                  <a:pt x="33439" y="67995"/>
                </a:lnTo>
                <a:lnTo>
                  <a:pt x="41046" y="67995"/>
                </a:lnTo>
                <a:lnTo>
                  <a:pt x="48492" y="67805"/>
                </a:lnTo>
                <a:lnTo>
                  <a:pt x="55781" y="67236"/>
                </a:lnTo>
                <a:lnTo>
                  <a:pt x="62913" y="66292"/>
                </a:lnTo>
                <a:lnTo>
                  <a:pt x="69888" y="64973"/>
                </a:lnTo>
                <a:lnTo>
                  <a:pt x="84150" y="64973"/>
                </a:lnTo>
                <a:lnTo>
                  <a:pt x="84150" y="54990"/>
                </a:lnTo>
                <a:lnTo>
                  <a:pt x="37299" y="54990"/>
                </a:lnTo>
                <a:lnTo>
                  <a:pt x="32677" y="54521"/>
                </a:lnTo>
                <a:lnTo>
                  <a:pt x="14338" y="37528"/>
                </a:lnTo>
                <a:lnTo>
                  <a:pt x="14262" y="0"/>
                </a:lnTo>
                <a:close/>
              </a:path>
              <a:path w="84454" h="113664">
                <a:moveTo>
                  <a:pt x="84150" y="0"/>
                </a:moveTo>
                <a:lnTo>
                  <a:pt x="69888" y="0"/>
                </a:lnTo>
                <a:lnTo>
                  <a:pt x="69888" y="51828"/>
                </a:lnTo>
                <a:lnTo>
                  <a:pt x="63144" y="53212"/>
                </a:lnTo>
                <a:lnTo>
                  <a:pt x="56380" y="54200"/>
                </a:lnTo>
                <a:lnTo>
                  <a:pt x="49594" y="54793"/>
                </a:lnTo>
                <a:lnTo>
                  <a:pt x="42786" y="54990"/>
                </a:lnTo>
                <a:lnTo>
                  <a:pt x="84150" y="54990"/>
                </a:lnTo>
                <a:lnTo>
                  <a:pt x="84150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447144" y="4922215"/>
            <a:ext cx="81915" cy="113664"/>
          </a:xfrm>
          <a:custGeom>
            <a:avLst/>
            <a:gdLst/>
            <a:ahLst/>
            <a:cxnLst/>
            <a:rect l="l" t="t" r="r" b="b"/>
            <a:pathLst>
              <a:path w="81914" h="113664">
                <a:moveTo>
                  <a:pt x="78778" y="0"/>
                </a:moveTo>
                <a:lnTo>
                  <a:pt x="0" y="0"/>
                </a:lnTo>
                <a:lnTo>
                  <a:pt x="0" y="113156"/>
                </a:lnTo>
                <a:lnTo>
                  <a:pt x="81305" y="113156"/>
                </a:lnTo>
                <a:lnTo>
                  <a:pt x="81305" y="100164"/>
                </a:lnTo>
                <a:lnTo>
                  <a:pt x="14262" y="100164"/>
                </a:lnTo>
                <a:lnTo>
                  <a:pt x="14262" y="61010"/>
                </a:lnTo>
                <a:lnTo>
                  <a:pt x="66255" y="61010"/>
                </a:lnTo>
                <a:lnTo>
                  <a:pt x="66255" y="48018"/>
                </a:lnTo>
                <a:lnTo>
                  <a:pt x="14262" y="48018"/>
                </a:lnTo>
                <a:lnTo>
                  <a:pt x="14262" y="12992"/>
                </a:lnTo>
                <a:lnTo>
                  <a:pt x="78778" y="12992"/>
                </a:lnTo>
                <a:lnTo>
                  <a:pt x="78778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544781" y="4920157"/>
            <a:ext cx="97155" cy="117475"/>
          </a:xfrm>
          <a:custGeom>
            <a:avLst/>
            <a:gdLst/>
            <a:ahLst/>
            <a:cxnLst/>
            <a:rect l="l" t="t" r="r" b="b"/>
            <a:pathLst>
              <a:path w="97154" h="117475">
                <a:moveTo>
                  <a:pt x="52450" y="0"/>
                </a:moveTo>
                <a:lnTo>
                  <a:pt x="13944" y="16319"/>
                </a:lnTo>
                <a:lnTo>
                  <a:pt x="0" y="58635"/>
                </a:lnTo>
                <a:lnTo>
                  <a:pt x="861" y="71030"/>
                </a:lnTo>
                <a:lnTo>
                  <a:pt x="21359" y="108093"/>
                </a:lnTo>
                <a:lnTo>
                  <a:pt x="52298" y="117271"/>
                </a:lnTo>
                <a:lnTo>
                  <a:pt x="60923" y="116692"/>
                </a:lnTo>
                <a:lnTo>
                  <a:pt x="68738" y="114955"/>
                </a:lnTo>
                <a:lnTo>
                  <a:pt x="75744" y="112058"/>
                </a:lnTo>
                <a:lnTo>
                  <a:pt x="81940" y="108000"/>
                </a:lnTo>
                <a:lnTo>
                  <a:pt x="85849" y="104279"/>
                </a:lnTo>
                <a:lnTo>
                  <a:pt x="52298" y="104279"/>
                </a:lnTo>
                <a:lnTo>
                  <a:pt x="43516" y="103462"/>
                </a:lnTo>
                <a:lnTo>
                  <a:pt x="15014" y="67979"/>
                </a:lnTo>
                <a:lnTo>
                  <a:pt x="14414" y="58635"/>
                </a:lnTo>
                <a:lnTo>
                  <a:pt x="15019" y="49355"/>
                </a:lnTo>
                <a:lnTo>
                  <a:pt x="36014" y="16279"/>
                </a:lnTo>
                <a:lnTo>
                  <a:pt x="52450" y="12992"/>
                </a:lnTo>
                <a:lnTo>
                  <a:pt x="86068" y="12992"/>
                </a:lnTo>
                <a:lnTo>
                  <a:pt x="80987" y="8470"/>
                </a:lnTo>
                <a:lnTo>
                  <a:pt x="74925" y="4763"/>
                </a:lnTo>
                <a:lnTo>
                  <a:pt x="68148" y="2116"/>
                </a:lnTo>
                <a:lnTo>
                  <a:pt x="60656" y="528"/>
                </a:lnTo>
                <a:lnTo>
                  <a:pt x="52450" y="0"/>
                </a:lnTo>
                <a:close/>
              </a:path>
              <a:path w="97154" h="117475">
                <a:moveTo>
                  <a:pt x="97142" y="83045"/>
                </a:moveTo>
                <a:lnTo>
                  <a:pt x="82092" y="83045"/>
                </a:lnTo>
                <a:lnTo>
                  <a:pt x="80187" y="89700"/>
                </a:lnTo>
                <a:lnTo>
                  <a:pt x="76707" y="94907"/>
                </a:lnTo>
                <a:lnTo>
                  <a:pt x="66560" y="102400"/>
                </a:lnTo>
                <a:lnTo>
                  <a:pt x="60109" y="104279"/>
                </a:lnTo>
                <a:lnTo>
                  <a:pt x="85849" y="104279"/>
                </a:lnTo>
                <a:lnTo>
                  <a:pt x="87226" y="102969"/>
                </a:lnTo>
                <a:lnTo>
                  <a:pt x="91522" y="97132"/>
                </a:lnTo>
                <a:lnTo>
                  <a:pt x="94827" y="90491"/>
                </a:lnTo>
                <a:lnTo>
                  <a:pt x="97142" y="83045"/>
                </a:lnTo>
                <a:close/>
              </a:path>
              <a:path w="97154" h="117475">
                <a:moveTo>
                  <a:pt x="86068" y="12992"/>
                </a:moveTo>
                <a:lnTo>
                  <a:pt x="52450" y="12992"/>
                </a:lnTo>
                <a:lnTo>
                  <a:pt x="62368" y="14161"/>
                </a:lnTo>
                <a:lnTo>
                  <a:pt x="70404" y="17667"/>
                </a:lnTo>
                <a:lnTo>
                  <a:pt x="76555" y="23509"/>
                </a:lnTo>
                <a:lnTo>
                  <a:pt x="80822" y="31686"/>
                </a:lnTo>
                <a:lnTo>
                  <a:pt x="95884" y="31686"/>
                </a:lnTo>
                <a:lnTo>
                  <a:pt x="93646" y="24714"/>
                </a:lnTo>
                <a:lnTo>
                  <a:pt x="90417" y="18521"/>
                </a:lnTo>
                <a:lnTo>
                  <a:pt x="86198" y="13107"/>
                </a:lnTo>
                <a:lnTo>
                  <a:pt x="86068" y="12992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664276" y="4922215"/>
            <a:ext cx="88265" cy="113664"/>
          </a:xfrm>
          <a:custGeom>
            <a:avLst/>
            <a:gdLst/>
            <a:ahLst/>
            <a:cxnLst/>
            <a:rect l="l" t="t" r="r" b="b"/>
            <a:pathLst>
              <a:path w="88264" h="113664">
                <a:moveTo>
                  <a:pt x="14262" y="0"/>
                </a:moveTo>
                <a:lnTo>
                  <a:pt x="0" y="0"/>
                </a:lnTo>
                <a:lnTo>
                  <a:pt x="0" y="113156"/>
                </a:lnTo>
                <a:lnTo>
                  <a:pt x="14262" y="113156"/>
                </a:lnTo>
                <a:lnTo>
                  <a:pt x="14262" y="61328"/>
                </a:lnTo>
                <a:lnTo>
                  <a:pt x="63776" y="61328"/>
                </a:lnTo>
                <a:lnTo>
                  <a:pt x="60858" y="54990"/>
                </a:lnTo>
                <a:lnTo>
                  <a:pt x="63927" y="48336"/>
                </a:lnTo>
                <a:lnTo>
                  <a:pt x="14262" y="48336"/>
                </a:lnTo>
                <a:lnTo>
                  <a:pt x="14262" y="0"/>
                </a:lnTo>
                <a:close/>
              </a:path>
              <a:path w="88264" h="113664">
                <a:moveTo>
                  <a:pt x="63776" y="61328"/>
                </a:moveTo>
                <a:lnTo>
                  <a:pt x="48501" y="61328"/>
                </a:lnTo>
                <a:lnTo>
                  <a:pt x="72580" y="113156"/>
                </a:lnTo>
                <a:lnTo>
                  <a:pt x="87642" y="113156"/>
                </a:lnTo>
                <a:lnTo>
                  <a:pt x="63776" y="61328"/>
                </a:lnTo>
                <a:close/>
              </a:path>
              <a:path w="88264" h="113664">
                <a:moveTo>
                  <a:pt x="86220" y="0"/>
                </a:moveTo>
                <a:lnTo>
                  <a:pt x="71158" y="0"/>
                </a:lnTo>
                <a:lnTo>
                  <a:pt x="48501" y="48336"/>
                </a:lnTo>
                <a:lnTo>
                  <a:pt x="63927" y="48336"/>
                </a:lnTo>
                <a:lnTo>
                  <a:pt x="86220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765863" y="4920157"/>
            <a:ext cx="106045" cy="117475"/>
          </a:xfrm>
          <a:custGeom>
            <a:avLst/>
            <a:gdLst/>
            <a:ahLst/>
            <a:cxnLst/>
            <a:rect l="l" t="t" r="r" b="b"/>
            <a:pathLst>
              <a:path w="106045" h="117475">
                <a:moveTo>
                  <a:pt x="52781" y="0"/>
                </a:moveTo>
                <a:lnTo>
                  <a:pt x="13868" y="16560"/>
                </a:lnTo>
                <a:lnTo>
                  <a:pt x="0" y="58635"/>
                </a:lnTo>
                <a:lnTo>
                  <a:pt x="866" y="70837"/>
                </a:lnTo>
                <a:lnTo>
                  <a:pt x="21500" y="107959"/>
                </a:lnTo>
                <a:lnTo>
                  <a:pt x="52781" y="117271"/>
                </a:lnTo>
                <a:lnTo>
                  <a:pt x="64537" y="116231"/>
                </a:lnTo>
                <a:lnTo>
                  <a:pt x="74926" y="113110"/>
                </a:lnTo>
                <a:lnTo>
                  <a:pt x="83949" y="107911"/>
                </a:lnTo>
                <a:lnTo>
                  <a:pt x="87770" y="104279"/>
                </a:lnTo>
                <a:lnTo>
                  <a:pt x="52781" y="104279"/>
                </a:lnTo>
                <a:lnTo>
                  <a:pt x="43851" y="103457"/>
                </a:lnTo>
                <a:lnTo>
                  <a:pt x="16844" y="76427"/>
                </a:lnTo>
                <a:lnTo>
                  <a:pt x="14427" y="58635"/>
                </a:lnTo>
                <a:lnTo>
                  <a:pt x="15031" y="49355"/>
                </a:lnTo>
                <a:lnTo>
                  <a:pt x="36093" y="16279"/>
                </a:lnTo>
                <a:lnTo>
                  <a:pt x="52781" y="12992"/>
                </a:lnTo>
                <a:lnTo>
                  <a:pt x="87773" y="12992"/>
                </a:lnTo>
                <a:lnTo>
                  <a:pt x="83949" y="9354"/>
                </a:lnTo>
                <a:lnTo>
                  <a:pt x="74926" y="4156"/>
                </a:lnTo>
                <a:lnTo>
                  <a:pt x="64483" y="1033"/>
                </a:lnTo>
                <a:lnTo>
                  <a:pt x="52781" y="0"/>
                </a:lnTo>
                <a:close/>
              </a:path>
              <a:path w="106045" h="117475">
                <a:moveTo>
                  <a:pt x="87773" y="12992"/>
                </a:moveTo>
                <a:lnTo>
                  <a:pt x="52781" y="12992"/>
                </a:lnTo>
                <a:lnTo>
                  <a:pt x="61703" y="13813"/>
                </a:lnTo>
                <a:lnTo>
                  <a:pt x="69459" y="16279"/>
                </a:lnTo>
                <a:lnTo>
                  <a:pt x="90530" y="49355"/>
                </a:lnTo>
                <a:lnTo>
                  <a:pt x="91135" y="58635"/>
                </a:lnTo>
                <a:lnTo>
                  <a:pt x="90530" y="67917"/>
                </a:lnTo>
                <a:lnTo>
                  <a:pt x="69459" y="100991"/>
                </a:lnTo>
                <a:lnTo>
                  <a:pt x="52781" y="104279"/>
                </a:lnTo>
                <a:lnTo>
                  <a:pt x="87770" y="104279"/>
                </a:lnTo>
                <a:lnTo>
                  <a:pt x="105549" y="58635"/>
                </a:lnTo>
                <a:lnTo>
                  <a:pt x="104663" y="46439"/>
                </a:lnTo>
                <a:lnTo>
                  <a:pt x="102063" y="35459"/>
                </a:lnTo>
                <a:lnTo>
                  <a:pt x="97705" y="25504"/>
                </a:lnTo>
                <a:lnTo>
                  <a:pt x="91605" y="16637"/>
                </a:lnTo>
                <a:lnTo>
                  <a:pt x="87773" y="12992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894552" y="4922215"/>
            <a:ext cx="81915" cy="113664"/>
          </a:xfrm>
          <a:custGeom>
            <a:avLst/>
            <a:gdLst/>
            <a:ahLst/>
            <a:cxnLst/>
            <a:rect l="l" t="t" r="r" b="b"/>
            <a:pathLst>
              <a:path w="81914" h="113664">
                <a:moveTo>
                  <a:pt x="78778" y="0"/>
                </a:moveTo>
                <a:lnTo>
                  <a:pt x="0" y="0"/>
                </a:lnTo>
                <a:lnTo>
                  <a:pt x="0" y="113156"/>
                </a:lnTo>
                <a:lnTo>
                  <a:pt x="81305" y="113156"/>
                </a:lnTo>
                <a:lnTo>
                  <a:pt x="81305" y="100164"/>
                </a:lnTo>
                <a:lnTo>
                  <a:pt x="14262" y="100164"/>
                </a:lnTo>
                <a:lnTo>
                  <a:pt x="14262" y="61010"/>
                </a:lnTo>
                <a:lnTo>
                  <a:pt x="66255" y="61010"/>
                </a:lnTo>
                <a:lnTo>
                  <a:pt x="66255" y="48018"/>
                </a:lnTo>
                <a:lnTo>
                  <a:pt x="14262" y="48018"/>
                </a:lnTo>
                <a:lnTo>
                  <a:pt x="14262" y="12992"/>
                </a:lnTo>
                <a:lnTo>
                  <a:pt x="78778" y="12992"/>
                </a:lnTo>
                <a:lnTo>
                  <a:pt x="78778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036246" y="4920157"/>
            <a:ext cx="106045" cy="117475"/>
          </a:xfrm>
          <a:custGeom>
            <a:avLst/>
            <a:gdLst/>
            <a:ahLst/>
            <a:cxnLst/>
            <a:rect l="l" t="t" r="r" b="b"/>
            <a:pathLst>
              <a:path w="106045" h="117475">
                <a:moveTo>
                  <a:pt x="52781" y="0"/>
                </a:moveTo>
                <a:lnTo>
                  <a:pt x="13868" y="16560"/>
                </a:lnTo>
                <a:lnTo>
                  <a:pt x="0" y="58635"/>
                </a:lnTo>
                <a:lnTo>
                  <a:pt x="866" y="70837"/>
                </a:lnTo>
                <a:lnTo>
                  <a:pt x="21500" y="107959"/>
                </a:lnTo>
                <a:lnTo>
                  <a:pt x="52781" y="117271"/>
                </a:lnTo>
                <a:lnTo>
                  <a:pt x="64537" y="116231"/>
                </a:lnTo>
                <a:lnTo>
                  <a:pt x="74926" y="113110"/>
                </a:lnTo>
                <a:lnTo>
                  <a:pt x="83949" y="107911"/>
                </a:lnTo>
                <a:lnTo>
                  <a:pt x="87770" y="104279"/>
                </a:lnTo>
                <a:lnTo>
                  <a:pt x="52781" y="104279"/>
                </a:lnTo>
                <a:lnTo>
                  <a:pt x="43851" y="103457"/>
                </a:lnTo>
                <a:lnTo>
                  <a:pt x="16840" y="76427"/>
                </a:lnTo>
                <a:lnTo>
                  <a:pt x="14427" y="58635"/>
                </a:lnTo>
                <a:lnTo>
                  <a:pt x="15030" y="49355"/>
                </a:lnTo>
                <a:lnTo>
                  <a:pt x="36093" y="16279"/>
                </a:lnTo>
                <a:lnTo>
                  <a:pt x="52781" y="12992"/>
                </a:lnTo>
                <a:lnTo>
                  <a:pt x="87773" y="12992"/>
                </a:lnTo>
                <a:lnTo>
                  <a:pt x="83949" y="9354"/>
                </a:lnTo>
                <a:lnTo>
                  <a:pt x="74926" y="4156"/>
                </a:lnTo>
                <a:lnTo>
                  <a:pt x="64483" y="1033"/>
                </a:lnTo>
                <a:lnTo>
                  <a:pt x="52781" y="0"/>
                </a:lnTo>
                <a:close/>
              </a:path>
              <a:path w="106045" h="117475">
                <a:moveTo>
                  <a:pt x="87773" y="12992"/>
                </a:moveTo>
                <a:lnTo>
                  <a:pt x="52781" y="12992"/>
                </a:lnTo>
                <a:lnTo>
                  <a:pt x="61703" y="13813"/>
                </a:lnTo>
                <a:lnTo>
                  <a:pt x="69457" y="16279"/>
                </a:lnTo>
                <a:lnTo>
                  <a:pt x="90530" y="49355"/>
                </a:lnTo>
                <a:lnTo>
                  <a:pt x="91135" y="58635"/>
                </a:lnTo>
                <a:lnTo>
                  <a:pt x="90530" y="67917"/>
                </a:lnTo>
                <a:lnTo>
                  <a:pt x="69457" y="100991"/>
                </a:lnTo>
                <a:lnTo>
                  <a:pt x="52781" y="104279"/>
                </a:lnTo>
                <a:lnTo>
                  <a:pt x="87770" y="104279"/>
                </a:lnTo>
                <a:lnTo>
                  <a:pt x="105549" y="58635"/>
                </a:lnTo>
                <a:lnTo>
                  <a:pt x="104663" y="46439"/>
                </a:lnTo>
                <a:lnTo>
                  <a:pt x="102063" y="35459"/>
                </a:lnTo>
                <a:lnTo>
                  <a:pt x="97705" y="25504"/>
                </a:lnTo>
                <a:lnTo>
                  <a:pt x="91605" y="16637"/>
                </a:lnTo>
                <a:lnTo>
                  <a:pt x="87773" y="12992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164935" y="4922215"/>
            <a:ext cx="86360" cy="113664"/>
          </a:xfrm>
          <a:custGeom>
            <a:avLst/>
            <a:gdLst/>
            <a:ahLst/>
            <a:cxnLst/>
            <a:rect l="l" t="t" r="r" b="b"/>
            <a:pathLst>
              <a:path w="86360" h="113664">
                <a:moveTo>
                  <a:pt x="77508" y="0"/>
                </a:moveTo>
                <a:lnTo>
                  <a:pt x="0" y="0"/>
                </a:lnTo>
                <a:lnTo>
                  <a:pt x="0" y="113156"/>
                </a:lnTo>
                <a:lnTo>
                  <a:pt x="48348" y="113156"/>
                </a:lnTo>
                <a:lnTo>
                  <a:pt x="56869" y="112602"/>
                </a:lnTo>
                <a:lnTo>
                  <a:pt x="64369" y="110937"/>
                </a:lnTo>
                <a:lnTo>
                  <a:pt x="70851" y="108163"/>
                </a:lnTo>
                <a:lnTo>
                  <a:pt x="76314" y="104279"/>
                </a:lnTo>
                <a:lnTo>
                  <a:pt x="79690" y="100482"/>
                </a:lnTo>
                <a:lnTo>
                  <a:pt x="14262" y="100482"/>
                </a:lnTo>
                <a:lnTo>
                  <a:pt x="14262" y="58483"/>
                </a:lnTo>
                <a:lnTo>
                  <a:pt x="79555" y="58483"/>
                </a:lnTo>
                <a:lnTo>
                  <a:pt x="76314" y="54838"/>
                </a:lnTo>
                <a:lnTo>
                  <a:pt x="70851" y="50954"/>
                </a:lnTo>
                <a:lnTo>
                  <a:pt x="64369" y="48180"/>
                </a:lnTo>
                <a:lnTo>
                  <a:pt x="56869" y="46516"/>
                </a:lnTo>
                <a:lnTo>
                  <a:pt x="48348" y="45961"/>
                </a:lnTo>
                <a:lnTo>
                  <a:pt x="14262" y="45961"/>
                </a:lnTo>
                <a:lnTo>
                  <a:pt x="14262" y="12992"/>
                </a:lnTo>
                <a:lnTo>
                  <a:pt x="77508" y="12992"/>
                </a:lnTo>
                <a:lnTo>
                  <a:pt x="77508" y="0"/>
                </a:lnTo>
                <a:close/>
              </a:path>
              <a:path w="86360" h="113664">
                <a:moveTo>
                  <a:pt x="79555" y="58483"/>
                </a:moveTo>
                <a:lnTo>
                  <a:pt x="45961" y="58483"/>
                </a:lnTo>
                <a:lnTo>
                  <a:pt x="57336" y="59790"/>
                </a:lnTo>
                <a:lnTo>
                  <a:pt x="65460" y="63712"/>
                </a:lnTo>
                <a:lnTo>
                  <a:pt x="70333" y="70249"/>
                </a:lnTo>
                <a:lnTo>
                  <a:pt x="71958" y="79400"/>
                </a:lnTo>
                <a:lnTo>
                  <a:pt x="71958" y="86271"/>
                </a:lnTo>
                <a:lnTo>
                  <a:pt x="69926" y="91503"/>
                </a:lnTo>
                <a:lnTo>
                  <a:pt x="61785" y="98678"/>
                </a:lnTo>
                <a:lnTo>
                  <a:pt x="55156" y="100482"/>
                </a:lnTo>
                <a:lnTo>
                  <a:pt x="79690" y="100482"/>
                </a:lnTo>
                <a:lnTo>
                  <a:pt x="80648" y="99405"/>
                </a:lnTo>
                <a:lnTo>
                  <a:pt x="83743" y="93660"/>
                </a:lnTo>
                <a:lnTo>
                  <a:pt x="85601" y="87047"/>
                </a:lnTo>
                <a:lnTo>
                  <a:pt x="86220" y="79565"/>
                </a:lnTo>
                <a:lnTo>
                  <a:pt x="85601" y="72076"/>
                </a:lnTo>
                <a:lnTo>
                  <a:pt x="83743" y="65458"/>
                </a:lnTo>
                <a:lnTo>
                  <a:pt x="80648" y="59713"/>
                </a:lnTo>
                <a:lnTo>
                  <a:pt x="79555" y="58483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273812" y="4922215"/>
            <a:ext cx="81915" cy="113664"/>
          </a:xfrm>
          <a:custGeom>
            <a:avLst/>
            <a:gdLst/>
            <a:ahLst/>
            <a:cxnLst/>
            <a:rect l="l" t="t" r="r" b="b"/>
            <a:pathLst>
              <a:path w="81914" h="113664">
                <a:moveTo>
                  <a:pt x="78778" y="0"/>
                </a:moveTo>
                <a:lnTo>
                  <a:pt x="0" y="0"/>
                </a:lnTo>
                <a:lnTo>
                  <a:pt x="0" y="113156"/>
                </a:lnTo>
                <a:lnTo>
                  <a:pt x="81305" y="113156"/>
                </a:lnTo>
                <a:lnTo>
                  <a:pt x="81305" y="100164"/>
                </a:lnTo>
                <a:lnTo>
                  <a:pt x="14262" y="100164"/>
                </a:lnTo>
                <a:lnTo>
                  <a:pt x="14262" y="61010"/>
                </a:lnTo>
                <a:lnTo>
                  <a:pt x="66255" y="61010"/>
                </a:lnTo>
                <a:lnTo>
                  <a:pt x="66255" y="48018"/>
                </a:lnTo>
                <a:lnTo>
                  <a:pt x="14262" y="48018"/>
                </a:lnTo>
                <a:lnTo>
                  <a:pt x="14262" y="12992"/>
                </a:lnTo>
                <a:lnTo>
                  <a:pt x="78778" y="12992"/>
                </a:lnTo>
                <a:lnTo>
                  <a:pt x="78778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371450" y="4920157"/>
            <a:ext cx="97155" cy="117475"/>
          </a:xfrm>
          <a:custGeom>
            <a:avLst/>
            <a:gdLst/>
            <a:ahLst/>
            <a:cxnLst/>
            <a:rect l="l" t="t" r="r" b="b"/>
            <a:pathLst>
              <a:path w="97154" h="117475">
                <a:moveTo>
                  <a:pt x="52450" y="0"/>
                </a:moveTo>
                <a:lnTo>
                  <a:pt x="13944" y="16319"/>
                </a:lnTo>
                <a:lnTo>
                  <a:pt x="0" y="58635"/>
                </a:lnTo>
                <a:lnTo>
                  <a:pt x="861" y="71030"/>
                </a:lnTo>
                <a:lnTo>
                  <a:pt x="21359" y="108093"/>
                </a:lnTo>
                <a:lnTo>
                  <a:pt x="52298" y="117271"/>
                </a:lnTo>
                <a:lnTo>
                  <a:pt x="60923" y="116692"/>
                </a:lnTo>
                <a:lnTo>
                  <a:pt x="68738" y="114955"/>
                </a:lnTo>
                <a:lnTo>
                  <a:pt x="75744" y="112058"/>
                </a:lnTo>
                <a:lnTo>
                  <a:pt x="81940" y="108000"/>
                </a:lnTo>
                <a:lnTo>
                  <a:pt x="85849" y="104279"/>
                </a:lnTo>
                <a:lnTo>
                  <a:pt x="52298" y="104279"/>
                </a:lnTo>
                <a:lnTo>
                  <a:pt x="43516" y="103462"/>
                </a:lnTo>
                <a:lnTo>
                  <a:pt x="15014" y="67979"/>
                </a:lnTo>
                <a:lnTo>
                  <a:pt x="14414" y="58635"/>
                </a:lnTo>
                <a:lnTo>
                  <a:pt x="15019" y="49355"/>
                </a:lnTo>
                <a:lnTo>
                  <a:pt x="36014" y="16279"/>
                </a:lnTo>
                <a:lnTo>
                  <a:pt x="52450" y="12992"/>
                </a:lnTo>
                <a:lnTo>
                  <a:pt x="86068" y="12992"/>
                </a:lnTo>
                <a:lnTo>
                  <a:pt x="80987" y="8470"/>
                </a:lnTo>
                <a:lnTo>
                  <a:pt x="74919" y="4763"/>
                </a:lnTo>
                <a:lnTo>
                  <a:pt x="68143" y="2116"/>
                </a:lnTo>
                <a:lnTo>
                  <a:pt x="60655" y="528"/>
                </a:lnTo>
                <a:lnTo>
                  <a:pt x="52450" y="0"/>
                </a:lnTo>
                <a:close/>
              </a:path>
              <a:path w="97154" h="117475">
                <a:moveTo>
                  <a:pt x="97142" y="83045"/>
                </a:moveTo>
                <a:lnTo>
                  <a:pt x="82092" y="83045"/>
                </a:lnTo>
                <a:lnTo>
                  <a:pt x="80187" y="89700"/>
                </a:lnTo>
                <a:lnTo>
                  <a:pt x="76707" y="94907"/>
                </a:lnTo>
                <a:lnTo>
                  <a:pt x="66560" y="102400"/>
                </a:lnTo>
                <a:lnTo>
                  <a:pt x="60109" y="104279"/>
                </a:lnTo>
                <a:lnTo>
                  <a:pt x="85849" y="104279"/>
                </a:lnTo>
                <a:lnTo>
                  <a:pt x="87226" y="102969"/>
                </a:lnTo>
                <a:lnTo>
                  <a:pt x="91522" y="97132"/>
                </a:lnTo>
                <a:lnTo>
                  <a:pt x="94827" y="90491"/>
                </a:lnTo>
                <a:lnTo>
                  <a:pt x="97142" y="83045"/>
                </a:lnTo>
                <a:close/>
              </a:path>
              <a:path w="97154" h="117475">
                <a:moveTo>
                  <a:pt x="86068" y="12992"/>
                </a:moveTo>
                <a:lnTo>
                  <a:pt x="52450" y="12992"/>
                </a:lnTo>
                <a:lnTo>
                  <a:pt x="62368" y="14161"/>
                </a:lnTo>
                <a:lnTo>
                  <a:pt x="70404" y="17667"/>
                </a:lnTo>
                <a:lnTo>
                  <a:pt x="76555" y="23509"/>
                </a:lnTo>
                <a:lnTo>
                  <a:pt x="80822" y="31686"/>
                </a:lnTo>
                <a:lnTo>
                  <a:pt x="95884" y="31686"/>
                </a:lnTo>
                <a:lnTo>
                  <a:pt x="93646" y="24714"/>
                </a:lnTo>
                <a:lnTo>
                  <a:pt x="90417" y="18521"/>
                </a:lnTo>
                <a:lnTo>
                  <a:pt x="86198" y="13107"/>
                </a:lnTo>
                <a:lnTo>
                  <a:pt x="86068" y="12992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498075" y="4934915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30"/>
                </a:lnTo>
              </a:path>
            </a:pathLst>
          </a:custGeom>
          <a:ln w="14262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490944" y="4928565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652" y="0"/>
                </a:lnTo>
              </a:path>
            </a:pathLst>
          </a:custGeom>
          <a:ln w="12700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574466" y="4935207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164"/>
                </a:lnTo>
              </a:path>
            </a:pathLst>
          </a:custGeom>
          <a:ln w="14262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610439" y="4922215"/>
            <a:ext cx="81915" cy="113664"/>
          </a:xfrm>
          <a:custGeom>
            <a:avLst/>
            <a:gdLst/>
            <a:ahLst/>
            <a:cxnLst/>
            <a:rect l="l" t="t" r="r" b="b"/>
            <a:pathLst>
              <a:path w="81915" h="113664">
                <a:moveTo>
                  <a:pt x="78778" y="0"/>
                </a:moveTo>
                <a:lnTo>
                  <a:pt x="0" y="0"/>
                </a:lnTo>
                <a:lnTo>
                  <a:pt x="0" y="113156"/>
                </a:lnTo>
                <a:lnTo>
                  <a:pt x="81305" y="113156"/>
                </a:lnTo>
                <a:lnTo>
                  <a:pt x="81305" y="100164"/>
                </a:lnTo>
                <a:lnTo>
                  <a:pt x="14262" y="100164"/>
                </a:lnTo>
                <a:lnTo>
                  <a:pt x="14262" y="61010"/>
                </a:lnTo>
                <a:lnTo>
                  <a:pt x="66255" y="61010"/>
                </a:lnTo>
                <a:lnTo>
                  <a:pt x="66255" y="48018"/>
                </a:lnTo>
                <a:lnTo>
                  <a:pt x="14262" y="48018"/>
                </a:lnTo>
                <a:lnTo>
                  <a:pt x="14262" y="12992"/>
                </a:lnTo>
                <a:lnTo>
                  <a:pt x="78778" y="12992"/>
                </a:lnTo>
                <a:lnTo>
                  <a:pt x="78778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708546" y="4922215"/>
            <a:ext cx="84455" cy="113664"/>
          </a:xfrm>
          <a:custGeom>
            <a:avLst/>
            <a:gdLst/>
            <a:ahLst/>
            <a:cxnLst/>
            <a:rect l="l" t="t" r="r" b="b"/>
            <a:pathLst>
              <a:path w="84454" h="113664">
                <a:moveTo>
                  <a:pt x="84150" y="64973"/>
                </a:moveTo>
                <a:lnTo>
                  <a:pt x="69888" y="64973"/>
                </a:lnTo>
                <a:lnTo>
                  <a:pt x="69888" y="113156"/>
                </a:lnTo>
                <a:lnTo>
                  <a:pt x="84150" y="113156"/>
                </a:lnTo>
                <a:lnTo>
                  <a:pt x="84150" y="64973"/>
                </a:lnTo>
                <a:close/>
              </a:path>
              <a:path w="84454" h="113664">
                <a:moveTo>
                  <a:pt x="14262" y="0"/>
                </a:moveTo>
                <a:lnTo>
                  <a:pt x="0" y="0"/>
                </a:lnTo>
                <a:lnTo>
                  <a:pt x="37" y="37528"/>
                </a:lnTo>
                <a:lnTo>
                  <a:pt x="26974" y="67246"/>
                </a:lnTo>
                <a:lnTo>
                  <a:pt x="33439" y="67995"/>
                </a:lnTo>
                <a:lnTo>
                  <a:pt x="41046" y="67995"/>
                </a:lnTo>
                <a:lnTo>
                  <a:pt x="48499" y="67805"/>
                </a:lnTo>
                <a:lnTo>
                  <a:pt x="55791" y="67236"/>
                </a:lnTo>
                <a:lnTo>
                  <a:pt x="62920" y="66292"/>
                </a:lnTo>
                <a:lnTo>
                  <a:pt x="69888" y="64973"/>
                </a:lnTo>
                <a:lnTo>
                  <a:pt x="84150" y="64973"/>
                </a:lnTo>
                <a:lnTo>
                  <a:pt x="84150" y="54990"/>
                </a:lnTo>
                <a:lnTo>
                  <a:pt x="37299" y="54990"/>
                </a:lnTo>
                <a:lnTo>
                  <a:pt x="32677" y="54521"/>
                </a:lnTo>
                <a:lnTo>
                  <a:pt x="14350" y="37528"/>
                </a:lnTo>
                <a:lnTo>
                  <a:pt x="14262" y="0"/>
                </a:lnTo>
                <a:close/>
              </a:path>
              <a:path w="84454" h="113664">
                <a:moveTo>
                  <a:pt x="84150" y="0"/>
                </a:moveTo>
                <a:lnTo>
                  <a:pt x="69888" y="0"/>
                </a:lnTo>
                <a:lnTo>
                  <a:pt x="69888" y="51828"/>
                </a:lnTo>
                <a:lnTo>
                  <a:pt x="63144" y="53212"/>
                </a:lnTo>
                <a:lnTo>
                  <a:pt x="56380" y="54200"/>
                </a:lnTo>
                <a:lnTo>
                  <a:pt x="49594" y="54793"/>
                </a:lnTo>
                <a:lnTo>
                  <a:pt x="42786" y="54990"/>
                </a:lnTo>
                <a:lnTo>
                  <a:pt x="84150" y="54990"/>
                </a:lnTo>
                <a:lnTo>
                  <a:pt x="84150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821551" y="4922215"/>
            <a:ext cx="81915" cy="113664"/>
          </a:xfrm>
          <a:custGeom>
            <a:avLst/>
            <a:gdLst/>
            <a:ahLst/>
            <a:cxnLst/>
            <a:rect l="l" t="t" r="r" b="b"/>
            <a:pathLst>
              <a:path w="81915" h="113664">
                <a:moveTo>
                  <a:pt x="78765" y="0"/>
                </a:moveTo>
                <a:lnTo>
                  <a:pt x="0" y="0"/>
                </a:lnTo>
                <a:lnTo>
                  <a:pt x="0" y="113156"/>
                </a:lnTo>
                <a:lnTo>
                  <a:pt x="81292" y="113156"/>
                </a:lnTo>
                <a:lnTo>
                  <a:pt x="81292" y="100164"/>
                </a:lnTo>
                <a:lnTo>
                  <a:pt x="14262" y="100164"/>
                </a:lnTo>
                <a:lnTo>
                  <a:pt x="14262" y="61010"/>
                </a:lnTo>
                <a:lnTo>
                  <a:pt x="66243" y="61010"/>
                </a:lnTo>
                <a:lnTo>
                  <a:pt x="66243" y="48018"/>
                </a:lnTo>
                <a:lnTo>
                  <a:pt x="14262" y="48018"/>
                </a:lnTo>
                <a:lnTo>
                  <a:pt x="14262" y="12992"/>
                </a:lnTo>
                <a:lnTo>
                  <a:pt x="78765" y="12992"/>
                </a:lnTo>
                <a:lnTo>
                  <a:pt x="78765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932009" y="4983175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70"/>
                </a:lnTo>
              </a:path>
            </a:pathLst>
          </a:custGeom>
          <a:ln w="14262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924878" y="4976825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770" y="0"/>
                </a:lnTo>
              </a:path>
            </a:pathLst>
          </a:custGeom>
          <a:ln w="12700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924878" y="494634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62" y="0"/>
                </a:lnTo>
              </a:path>
            </a:pathLst>
          </a:custGeom>
          <a:ln w="48260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009517" y="4983708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663"/>
                </a:lnTo>
              </a:path>
            </a:pathLst>
          </a:custGeom>
          <a:ln w="14262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002386" y="4946306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62" y="0"/>
                </a:lnTo>
              </a:path>
            </a:pathLst>
          </a:custGeom>
          <a:ln w="48183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045490" y="4922215"/>
            <a:ext cx="92710" cy="113664"/>
          </a:xfrm>
          <a:custGeom>
            <a:avLst/>
            <a:gdLst/>
            <a:ahLst/>
            <a:cxnLst/>
            <a:rect l="l" t="t" r="r" b="b"/>
            <a:pathLst>
              <a:path w="92709" h="113664">
                <a:moveTo>
                  <a:pt x="13944" y="0"/>
                </a:moveTo>
                <a:lnTo>
                  <a:pt x="0" y="0"/>
                </a:lnTo>
                <a:lnTo>
                  <a:pt x="0" y="113156"/>
                </a:lnTo>
                <a:lnTo>
                  <a:pt x="22352" y="113156"/>
                </a:lnTo>
                <a:lnTo>
                  <a:pt x="31829" y="95884"/>
                </a:lnTo>
                <a:lnTo>
                  <a:pt x="13944" y="95884"/>
                </a:lnTo>
                <a:lnTo>
                  <a:pt x="13944" y="0"/>
                </a:lnTo>
                <a:close/>
              </a:path>
              <a:path w="92709" h="113664">
                <a:moveTo>
                  <a:pt x="92392" y="17271"/>
                </a:moveTo>
                <a:lnTo>
                  <a:pt x="78447" y="17271"/>
                </a:lnTo>
                <a:lnTo>
                  <a:pt x="78447" y="113156"/>
                </a:lnTo>
                <a:lnTo>
                  <a:pt x="92392" y="113156"/>
                </a:lnTo>
                <a:lnTo>
                  <a:pt x="92392" y="17271"/>
                </a:lnTo>
                <a:close/>
              </a:path>
              <a:path w="92709" h="113664">
                <a:moveTo>
                  <a:pt x="92392" y="0"/>
                </a:moveTo>
                <a:lnTo>
                  <a:pt x="70053" y="0"/>
                </a:lnTo>
                <a:lnTo>
                  <a:pt x="17437" y="95884"/>
                </a:lnTo>
                <a:lnTo>
                  <a:pt x="31829" y="95884"/>
                </a:lnTo>
                <a:lnTo>
                  <a:pt x="74968" y="17271"/>
                </a:lnTo>
                <a:lnTo>
                  <a:pt x="92392" y="17271"/>
                </a:lnTo>
                <a:lnTo>
                  <a:pt x="92392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166724" y="4922215"/>
            <a:ext cx="81915" cy="113664"/>
          </a:xfrm>
          <a:custGeom>
            <a:avLst/>
            <a:gdLst/>
            <a:ahLst/>
            <a:cxnLst/>
            <a:rect l="l" t="t" r="r" b="b"/>
            <a:pathLst>
              <a:path w="81915" h="113664">
                <a:moveTo>
                  <a:pt x="78778" y="0"/>
                </a:moveTo>
                <a:lnTo>
                  <a:pt x="0" y="0"/>
                </a:lnTo>
                <a:lnTo>
                  <a:pt x="0" y="113156"/>
                </a:lnTo>
                <a:lnTo>
                  <a:pt x="81305" y="113156"/>
                </a:lnTo>
                <a:lnTo>
                  <a:pt x="81305" y="100164"/>
                </a:lnTo>
                <a:lnTo>
                  <a:pt x="14262" y="100164"/>
                </a:lnTo>
                <a:lnTo>
                  <a:pt x="14262" y="61010"/>
                </a:lnTo>
                <a:lnTo>
                  <a:pt x="66255" y="61010"/>
                </a:lnTo>
                <a:lnTo>
                  <a:pt x="66255" y="48018"/>
                </a:lnTo>
                <a:lnTo>
                  <a:pt x="14262" y="48018"/>
                </a:lnTo>
                <a:lnTo>
                  <a:pt x="14262" y="12992"/>
                </a:lnTo>
                <a:lnTo>
                  <a:pt x="78778" y="12992"/>
                </a:lnTo>
                <a:lnTo>
                  <a:pt x="78778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620171" y="5116042"/>
            <a:ext cx="94615" cy="113664"/>
          </a:xfrm>
          <a:custGeom>
            <a:avLst/>
            <a:gdLst/>
            <a:ahLst/>
            <a:cxnLst/>
            <a:rect l="l" t="t" r="r" b="b"/>
            <a:pathLst>
              <a:path w="94614" h="113664">
                <a:moveTo>
                  <a:pt x="15366" y="0"/>
                </a:moveTo>
                <a:lnTo>
                  <a:pt x="0" y="0"/>
                </a:lnTo>
                <a:lnTo>
                  <a:pt x="41833" y="79248"/>
                </a:lnTo>
                <a:lnTo>
                  <a:pt x="25666" y="113157"/>
                </a:lnTo>
                <a:lnTo>
                  <a:pt x="40411" y="113157"/>
                </a:lnTo>
                <a:lnTo>
                  <a:pt x="66072" y="59436"/>
                </a:lnTo>
                <a:lnTo>
                  <a:pt x="46748" y="59436"/>
                </a:lnTo>
                <a:lnTo>
                  <a:pt x="15366" y="0"/>
                </a:lnTo>
                <a:close/>
              </a:path>
              <a:path w="94614" h="113664">
                <a:moveTo>
                  <a:pt x="94462" y="0"/>
                </a:moveTo>
                <a:lnTo>
                  <a:pt x="79552" y="0"/>
                </a:lnTo>
                <a:lnTo>
                  <a:pt x="51193" y="59436"/>
                </a:lnTo>
                <a:lnTo>
                  <a:pt x="66072" y="59436"/>
                </a:lnTo>
                <a:lnTo>
                  <a:pt x="94462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727460" y="5116042"/>
            <a:ext cx="84455" cy="113664"/>
          </a:xfrm>
          <a:custGeom>
            <a:avLst/>
            <a:gdLst/>
            <a:ahLst/>
            <a:cxnLst/>
            <a:rect l="l" t="t" r="r" b="b"/>
            <a:pathLst>
              <a:path w="84454" h="113664">
                <a:moveTo>
                  <a:pt x="84162" y="64985"/>
                </a:moveTo>
                <a:lnTo>
                  <a:pt x="69900" y="64985"/>
                </a:lnTo>
                <a:lnTo>
                  <a:pt x="69900" y="113157"/>
                </a:lnTo>
                <a:lnTo>
                  <a:pt x="84162" y="113157"/>
                </a:lnTo>
                <a:lnTo>
                  <a:pt x="84162" y="64985"/>
                </a:lnTo>
                <a:close/>
              </a:path>
              <a:path w="84454" h="113664">
                <a:moveTo>
                  <a:pt x="14262" y="0"/>
                </a:moveTo>
                <a:lnTo>
                  <a:pt x="0" y="0"/>
                </a:lnTo>
                <a:lnTo>
                  <a:pt x="41" y="37541"/>
                </a:lnTo>
                <a:lnTo>
                  <a:pt x="26974" y="67259"/>
                </a:lnTo>
                <a:lnTo>
                  <a:pt x="33439" y="67995"/>
                </a:lnTo>
                <a:lnTo>
                  <a:pt x="41046" y="67995"/>
                </a:lnTo>
                <a:lnTo>
                  <a:pt x="48499" y="67807"/>
                </a:lnTo>
                <a:lnTo>
                  <a:pt x="55792" y="67243"/>
                </a:lnTo>
                <a:lnTo>
                  <a:pt x="62925" y="66302"/>
                </a:lnTo>
                <a:lnTo>
                  <a:pt x="69900" y="64985"/>
                </a:lnTo>
                <a:lnTo>
                  <a:pt x="84162" y="64985"/>
                </a:lnTo>
                <a:lnTo>
                  <a:pt x="84162" y="54991"/>
                </a:lnTo>
                <a:lnTo>
                  <a:pt x="37299" y="54991"/>
                </a:lnTo>
                <a:lnTo>
                  <a:pt x="32677" y="54521"/>
                </a:lnTo>
                <a:lnTo>
                  <a:pt x="14350" y="37541"/>
                </a:lnTo>
                <a:lnTo>
                  <a:pt x="14262" y="0"/>
                </a:lnTo>
                <a:close/>
              </a:path>
              <a:path w="84454" h="113664">
                <a:moveTo>
                  <a:pt x="84162" y="0"/>
                </a:moveTo>
                <a:lnTo>
                  <a:pt x="69900" y="0"/>
                </a:lnTo>
                <a:lnTo>
                  <a:pt x="69900" y="51828"/>
                </a:lnTo>
                <a:lnTo>
                  <a:pt x="63149" y="53212"/>
                </a:lnTo>
                <a:lnTo>
                  <a:pt x="56383" y="54200"/>
                </a:lnTo>
                <a:lnTo>
                  <a:pt x="49600" y="54793"/>
                </a:lnTo>
                <a:lnTo>
                  <a:pt x="42799" y="54991"/>
                </a:lnTo>
                <a:lnTo>
                  <a:pt x="84162" y="54991"/>
                </a:lnTo>
                <a:lnTo>
                  <a:pt x="84162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840465" y="5116042"/>
            <a:ext cx="81915" cy="113664"/>
          </a:xfrm>
          <a:custGeom>
            <a:avLst/>
            <a:gdLst/>
            <a:ahLst/>
            <a:cxnLst/>
            <a:rect l="l" t="t" r="r" b="b"/>
            <a:pathLst>
              <a:path w="81914" h="113664">
                <a:moveTo>
                  <a:pt x="78765" y="0"/>
                </a:moveTo>
                <a:lnTo>
                  <a:pt x="0" y="0"/>
                </a:lnTo>
                <a:lnTo>
                  <a:pt x="0" y="113157"/>
                </a:lnTo>
                <a:lnTo>
                  <a:pt x="81305" y="113157"/>
                </a:lnTo>
                <a:lnTo>
                  <a:pt x="81305" y="100164"/>
                </a:lnTo>
                <a:lnTo>
                  <a:pt x="14262" y="100164"/>
                </a:lnTo>
                <a:lnTo>
                  <a:pt x="14262" y="61023"/>
                </a:lnTo>
                <a:lnTo>
                  <a:pt x="66243" y="61023"/>
                </a:lnTo>
                <a:lnTo>
                  <a:pt x="66243" y="48018"/>
                </a:lnTo>
                <a:lnTo>
                  <a:pt x="14262" y="48018"/>
                </a:lnTo>
                <a:lnTo>
                  <a:pt x="14262" y="13004"/>
                </a:lnTo>
                <a:lnTo>
                  <a:pt x="78765" y="13004"/>
                </a:lnTo>
                <a:lnTo>
                  <a:pt x="78765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943792" y="5116042"/>
            <a:ext cx="86360" cy="113664"/>
          </a:xfrm>
          <a:custGeom>
            <a:avLst/>
            <a:gdLst/>
            <a:ahLst/>
            <a:cxnLst/>
            <a:rect l="l" t="t" r="r" b="b"/>
            <a:pathLst>
              <a:path w="86360" h="113664">
                <a:moveTo>
                  <a:pt x="77508" y="0"/>
                </a:moveTo>
                <a:lnTo>
                  <a:pt x="0" y="0"/>
                </a:lnTo>
                <a:lnTo>
                  <a:pt x="0" y="113157"/>
                </a:lnTo>
                <a:lnTo>
                  <a:pt x="48348" y="113157"/>
                </a:lnTo>
                <a:lnTo>
                  <a:pt x="56869" y="112602"/>
                </a:lnTo>
                <a:lnTo>
                  <a:pt x="64369" y="110939"/>
                </a:lnTo>
                <a:lnTo>
                  <a:pt x="70851" y="108168"/>
                </a:lnTo>
                <a:lnTo>
                  <a:pt x="76314" y="104292"/>
                </a:lnTo>
                <a:lnTo>
                  <a:pt x="79701" y="100482"/>
                </a:lnTo>
                <a:lnTo>
                  <a:pt x="14262" y="100482"/>
                </a:lnTo>
                <a:lnTo>
                  <a:pt x="14262" y="58483"/>
                </a:lnTo>
                <a:lnTo>
                  <a:pt x="79555" y="58483"/>
                </a:lnTo>
                <a:lnTo>
                  <a:pt x="76314" y="54838"/>
                </a:lnTo>
                <a:lnTo>
                  <a:pt x="70851" y="50954"/>
                </a:lnTo>
                <a:lnTo>
                  <a:pt x="64369" y="48180"/>
                </a:lnTo>
                <a:lnTo>
                  <a:pt x="56869" y="46516"/>
                </a:lnTo>
                <a:lnTo>
                  <a:pt x="48348" y="45961"/>
                </a:lnTo>
                <a:lnTo>
                  <a:pt x="14262" y="45961"/>
                </a:lnTo>
                <a:lnTo>
                  <a:pt x="14262" y="13004"/>
                </a:lnTo>
                <a:lnTo>
                  <a:pt x="77508" y="13004"/>
                </a:lnTo>
                <a:lnTo>
                  <a:pt x="77508" y="0"/>
                </a:lnTo>
                <a:close/>
              </a:path>
              <a:path w="86360" h="113664">
                <a:moveTo>
                  <a:pt x="79555" y="58483"/>
                </a:moveTo>
                <a:lnTo>
                  <a:pt x="45961" y="58483"/>
                </a:lnTo>
                <a:lnTo>
                  <a:pt x="57336" y="59790"/>
                </a:lnTo>
                <a:lnTo>
                  <a:pt x="65460" y="63712"/>
                </a:lnTo>
                <a:lnTo>
                  <a:pt x="70333" y="70249"/>
                </a:lnTo>
                <a:lnTo>
                  <a:pt x="71958" y="79400"/>
                </a:lnTo>
                <a:lnTo>
                  <a:pt x="71958" y="86271"/>
                </a:lnTo>
                <a:lnTo>
                  <a:pt x="69926" y="91503"/>
                </a:lnTo>
                <a:lnTo>
                  <a:pt x="61785" y="98691"/>
                </a:lnTo>
                <a:lnTo>
                  <a:pt x="55156" y="100482"/>
                </a:lnTo>
                <a:lnTo>
                  <a:pt x="79701" y="100482"/>
                </a:lnTo>
                <a:lnTo>
                  <a:pt x="80648" y="99417"/>
                </a:lnTo>
                <a:lnTo>
                  <a:pt x="83743" y="93672"/>
                </a:lnTo>
                <a:lnTo>
                  <a:pt x="85601" y="87054"/>
                </a:lnTo>
                <a:lnTo>
                  <a:pt x="86220" y="79565"/>
                </a:lnTo>
                <a:lnTo>
                  <a:pt x="85601" y="72076"/>
                </a:lnTo>
                <a:lnTo>
                  <a:pt x="83743" y="65458"/>
                </a:lnTo>
                <a:lnTo>
                  <a:pt x="80648" y="59713"/>
                </a:lnTo>
                <a:lnTo>
                  <a:pt x="79555" y="58483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59807" y="5177002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69"/>
                </a:lnTo>
              </a:path>
            </a:pathLst>
          </a:custGeom>
          <a:ln w="14274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52669" y="5170652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770" y="0"/>
                </a:lnTo>
              </a:path>
            </a:pathLst>
          </a:custGeom>
          <a:ln w="12700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052669" y="5140172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74" y="0"/>
                </a:lnTo>
              </a:path>
            </a:pathLst>
          </a:custGeom>
          <a:ln w="48260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137308" y="5177535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663"/>
                </a:lnTo>
              </a:path>
            </a:pathLst>
          </a:custGeom>
          <a:ln w="14262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130177" y="5140134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62" y="0"/>
                </a:lnTo>
              </a:path>
            </a:pathLst>
          </a:custGeom>
          <a:ln w="48183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167579" y="5113985"/>
            <a:ext cx="106045" cy="117475"/>
          </a:xfrm>
          <a:custGeom>
            <a:avLst/>
            <a:gdLst/>
            <a:ahLst/>
            <a:cxnLst/>
            <a:rect l="l" t="t" r="r" b="b"/>
            <a:pathLst>
              <a:path w="106045" h="117475">
                <a:moveTo>
                  <a:pt x="52768" y="0"/>
                </a:moveTo>
                <a:lnTo>
                  <a:pt x="13868" y="16560"/>
                </a:lnTo>
                <a:lnTo>
                  <a:pt x="0" y="58635"/>
                </a:lnTo>
                <a:lnTo>
                  <a:pt x="866" y="70837"/>
                </a:lnTo>
                <a:lnTo>
                  <a:pt x="21500" y="107967"/>
                </a:lnTo>
                <a:lnTo>
                  <a:pt x="52768" y="117284"/>
                </a:lnTo>
                <a:lnTo>
                  <a:pt x="64532" y="116243"/>
                </a:lnTo>
                <a:lnTo>
                  <a:pt x="74925" y="113122"/>
                </a:lnTo>
                <a:lnTo>
                  <a:pt x="83949" y="107919"/>
                </a:lnTo>
                <a:lnTo>
                  <a:pt x="87774" y="104279"/>
                </a:lnTo>
                <a:lnTo>
                  <a:pt x="52768" y="104279"/>
                </a:lnTo>
                <a:lnTo>
                  <a:pt x="43846" y="103458"/>
                </a:lnTo>
                <a:lnTo>
                  <a:pt x="16840" y="76428"/>
                </a:lnTo>
                <a:lnTo>
                  <a:pt x="14427" y="58635"/>
                </a:lnTo>
                <a:lnTo>
                  <a:pt x="15030" y="49355"/>
                </a:lnTo>
                <a:lnTo>
                  <a:pt x="36091" y="16284"/>
                </a:lnTo>
                <a:lnTo>
                  <a:pt x="52768" y="12992"/>
                </a:lnTo>
                <a:lnTo>
                  <a:pt x="87770" y="12992"/>
                </a:lnTo>
                <a:lnTo>
                  <a:pt x="83949" y="9360"/>
                </a:lnTo>
                <a:lnTo>
                  <a:pt x="74925" y="4160"/>
                </a:lnTo>
                <a:lnTo>
                  <a:pt x="64478" y="1035"/>
                </a:lnTo>
                <a:lnTo>
                  <a:pt x="52768" y="0"/>
                </a:lnTo>
                <a:close/>
              </a:path>
              <a:path w="106045" h="117475">
                <a:moveTo>
                  <a:pt x="87770" y="12992"/>
                </a:moveTo>
                <a:lnTo>
                  <a:pt x="52768" y="12992"/>
                </a:lnTo>
                <a:lnTo>
                  <a:pt x="61698" y="13815"/>
                </a:lnTo>
                <a:lnTo>
                  <a:pt x="69456" y="16284"/>
                </a:lnTo>
                <a:lnTo>
                  <a:pt x="90519" y="49355"/>
                </a:lnTo>
                <a:lnTo>
                  <a:pt x="91122" y="58635"/>
                </a:lnTo>
                <a:lnTo>
                  <a:pt x="90519" y="67918"/>
                </a:lnTo>
                <a:lnTo>
                  <a:pt x="69456" y="100993"/>
                </a:lnTo>
                <a:lnTo>
                  <a:pt x="52768" y="104279"/>
                </a:lnTo>
                <a:lnTo>
                  <a:pt x="87774" y="104279"/>
                </a:lnTo>
                <a:lnTo>
                  <a:pt x="105549" y="58635"/>
                </a:lnTo>
                <a:lnTo>
                  <a:pt x="104663" y="46441"/>
                </a:lnTo>
                <a:lnTo>
                  <a:pt x="102063" y="35459"/>
                </a:lnTo>
                <a:lnTo>
                  <a:pt x="97705" y="25504"/>
                </a:lnTo>
                <a:lnTo>
                  <a:pt x="91605" y="16637"/>
                </a:lnTo>
                <a:lnTo>
                  <a:pt x="87770" y="12992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303399" y="5129047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30"/>
                </a:lnTo>
              </a:path>
            </a:pathLst>
          </a:custGeom>
          <a:ln w="14262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296268" y="5122697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342" y="0"/>
                </a:lnTo>
              </a:path>
            </a:pathLst>
          </a:custGeom>
          <a:ln w="12700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389295" y="5113985"/>
            <a:ext cx="106045" cy="117475"/>
          </a:xfrm>
          <a:custGeom>
            <a:avLst/>
            <a:gdLst/>
            <a:ahLst/>
            <a:cxnLst/>
            <a:rect l="l" t="t" r="r" b="b"/>
            <a:pathLst>
              <a:path w="106045" h="117475">
                <a:moveTo>
                  <a:pt x="52781" y="0"/>
                </a:moveTo>
                <a:lnTo>
                  <a:pt x="13868" y="16560"/>
                </a:lnTo>
                <a:lnTo>
                  <a:pt x="0" y="58635"/>
                </a:lnTo>
                <a:lnTo>
                  <a:pt x="866" y="70837"/>
                </a:lnTo>
                <a:lnTo>
                  <a:pt x="21502" y="107967"/>
                </a:lnTo>
                <a:lnTo>
                  <a:pt x="52781" y="117284"/>
                </a:lnTo>
                <a:lnTo>
                  <a:pt x="64537" y="116243"/>
                </a:lnTo>
                <a:lnTo>
                  <a:pt x="74926" y="113122"/>
                </a:lnTo>
                <a:lnTo>
                  <a:pt x="83949" y="107919"/>
                </a:lnTo>
                <a:lnTo>
                  <a:pt x="87774" y="104279"/>
                </a:lnTo>
                <a:lnTo>
                  <a:pt x="52781" y="104279"/>
                </a:lnTo>
                <a:lnTo>
                  <a:pt x="43858" y="103458"/>
                </a:lnTo>
                <a:lnTo>
                  <a:pt x="16844" y="76428"/>
                </a:lnTo>
                <a:lnTo>
                  <a:pt x="14427" y="58635"/>
                </a:lnTo>
                <a:lnTo>
                  <a:pt x="15031" y="49355"/>
                </a:lnTo>
                <a:lnTo>
                  <a:pt x="36102" y="16284"/>
                </a:lnTo>
                <a:lnTo>
                  <a:pt x="52781" y="12992"/>
                </a:lnTo>
                <a:lnTo>
                  <a:pt x="87770" y="12992"/>
                </a:lnTo>
                <a:lnTo>
                  <a:pt x="83949" y="9360"/>
                </a:lnTo>
                <a:lnTo>
                  <a:pt x="74926" y="4160"/>
                </a:lnTo>
                <a:lnTo>
                  <a:pt x="64483" y="1035"/>
                </a:lnTo>
                <a:lnTo>
                  <a:pt x="52781" y="0"/>
                </a:lnTo>
                <a:close/>
              </a:path>
              <a:path w="106045" h="117475">
                <a:moveTo>
                  <a:pt x="87770" y="12992"/>
                </a:moveTo>
                <a:lnTo>
                  <a:pt x="52781" y="12992"/>
                </a:lnTo>
                <a:lnTo>
                  <a:pt x="61703" y="13815"/>
                </a:lnTo>
                <a:lnTo>
                  <a:pt x="69459" y="16284"/>
                </a:lnTo>
                <a:lnTo>
                  <a:pt x="90530" y="49355"/>
                </a:lnTo>
                <a:lnTo>
                  <a:pt x="91135" y="58635"/>
                </a:lnTo>
                <a:lnTo>
                  <a:pt x="90530" y="67918"/>
                </a:lnTo>
                <a:lnTo>
                  <a:pt x="69459" y="100993"/>
                </a:lnTo>
                <a:lnTo>
                  <a:pt x="52781" y="104279"/>
                </a:lnTo>
                <a:lnTo>
                  <a:pt x="87774" y="104279"/>
                </a:lnTo>
                <a:lnTo>
                  <a:pt x="105562" y="58635"/>
                </a:lnTo>
                <a:lnTo>
                  <a:pt x="104675" y="46441"/>
                </a:lnTo>
                <a:lnTo>
                  <a:pt x="102074" y="35459"/>
                </a:lnTo>
                <a:lnTo>
                  <a:pt x="97713" y="25504"/>
                </a:lnTo>
                <a:lnTo>
                  <a:pt x="91605" y="16637"/>
                </a:lnTo>
                <a:lnTo>
                  <a:pt x="87770" y="12992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569184" y="5128742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30"/>
                </a:lnTo>
              </a:path>
            </a:pathLst>
          </a:custGeom>
          <a:ln w="14262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562053" y="5122392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652" y="0"/>
                </a:lnTo>
              </a:path>
            </a:pathLst>
          </a:custGeom>
          <a:ln w="12700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645575" y="5129047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152"/>
                </a:lnTo>
              </a:path>
            </a:pathLst>
          </a:custGeom>
          <a:ln w="14262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681548" y="5116042"/>
            <a:ext cx="86360" cy="113664"/>
          </a:xfrm>
          <a:custGeom>
            <a:avLst/>
            <a:gdLst/>
            <a:ahLst/>
            <a:cxnLst/>
            <a:rect l="l" t="t" r="r" b="b"/>
            <a:pathLst>
              <a:path w="86360" h="113664">
                <a:moveTo>
                  <a:pt x="47866" y="0"/>
                </a:moveTo>
                <a:lnTo>
                  <a:pt x="0" y="0"/>
                </a:lnTo>
                <a:lnTo>
                  <a:pt x="0" y="113157"/>
                </a:lnTo>
                <a:lnTo>
                  <a:pt x="14262" y="113157"/>
                </a:lnTo>
                <a:lnTo>
                  <a:pt x="14262" y="67830"/>
                </a:lnTo>
                <a:lnTo>
                  <a:pt x="47866" y="67830"/>
                </a:lnTo>
                <a:lnTo>
                  <a:pt x="79536" y="55156"/>
                </a:lnTo>
                <a:lnTo>
                  <a:pt x="14262" y="55156"/>
                </a:lnTo>
                <a:lnTo>
                  <a:pt x="14262" y="12687"/>
                </a:lnTo>
                <a:lnTo>
                  <a:pt x="79644" y="12687"/>
                </a:lnTo>
                <a:lnTo>
                  <a:pt x="76238" y="8877"/>
                </a:lnTo>
                <a:lnTo>
                  <a:pt x="70720" y="4993"/>
                </a:lnTo>
                <a:lnTo>
                  <a:pt x="64152" y="2219"/>
                </a:lnTo>
                <a:lnTo>
                  <a:pt x="56533" y="554"/>
                </a:lnTo>
                <a:lnTo>
                  <a:pt x="47866" y="0"/>
                </a:lnTo>
                <a:close/>
              </a:path>
              <a:path w="86360" h="113664">
                <a:moveTo>
                  <a:pt x="79644" y="12687"/>
                </a:moveTo>
                <a:lnTo>
                  <a:pt x="45491" y="12687"/>
                </a:lnTo>
                <a:lnTo>
                  <a:pt x="57000" y="14013"/>
                </a:lnTo>
                <a:lnTo>
                  <a:pt x="65219" y="17994"/>
                </a:lnTo>
                <a:lnTo>
                  <a:pt x="70149" y="24629"/>
                </a:lnTo>
                <a:lnTo>
                  <a:pt x="71793" y="33921"/>
                </a:lnTo>
                <a:lnTo>
                  <a:pt x="70149" y="43213"/>
                </a:lnTo>
                <a:lnTo>
                  <a:pt x="65219" y="49849"/>
                </a:lnTo>
                <a:lnTo>
                  <a:pt x="57000" y="53829"/>
                </a:lnTo>
                <a:lnTo>
                  <a:pt x="45491" y="55156"/>
                </a:lnTo>
                <a:lnTo>
                  <a:pt x="79536" y="55156"/>
                </a:lnTo>
                <a:lnTo>
                  <a:pt x="80605" y="53950"/>
                </a:lnTo>
                <a:lnTo>
                  <a:pt x="83724" y="48121"/>
                </a:lnTo>
                <a:lnTo>
                  <a:pt x="85596" y="41391"/>
                </a:lnTo>
                <a:lnTo>
                  <a:pt x="86220" y="33756"/>
                </a:lnTo>
                <a:lnTo>
                  <a:pt x="85596" y="26200"/>
                </a:lnTo>
                <a:lnTo>
                  <a:pt x="83724" y="19535"/>
                </a:lnTo>
                <a:lnTo>
                  <a:pt x="80605" y="13761"/>
                </a:lnTo>
                <a:lnTo>
                  <a:pt x="79644" y="12687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784722" y="5113985"/>
            <a:ext cx="106045" cy="117475"/>
          </a:xfrm>
          <a:custGeom>
            <a:avLst/>
            <a:gdLst/>
            <a:ahLst/>
            <a:cxnLst/>
            <a:rect l="l" t="t" r="r" b="b"/>
            <a:pathLst>
              <a:path w="106045" h="117475">
                <a:moveTo>
                  <a:pt x="52781" y="0"/>
                </a:moveTo>
                <a:lnTo>
                  <a:pt x="13868" y="16560"/>
                </a:lnTo>
                <a:lnTo>
                  <a:pt x="0" y="58635"/>
                </a:lnTo>
                <a:lnTo>
                  <a:pt x="866" y="70837"/>
                </a:lnTo>
                <a:lnTo>
                  <a:pt x="21500" y="107967"/>
                </a:lnTo>
                <a:lnTo>
                  <a:pt x="52781" y="117284"/>
                </a:lnTo>
                <a:lnTo>
                  <a:pt x="64537" y="116243"/>
                </a:lnTo>
                <a:lnTo>
                  <a:pt x="74926" y="113122"/>
                </a:lnTo>
                <a:lnTo>
                  <a:pt x="83949" y="107919"/>
                </a:lnTo>
                <a:lnTo>
                  <a:pt x="87774" y="104279"/>
                </a:lnTo>
                <a:lnTo>
                  <a:pt x="52781" y="104279"/>
                </a:lnTo>
                <a:lnTo>
                  <a:pt x="43851" y="103458"/>
                </a:lnTo>
                <a:lnTo>
                  <a:pt x="16844" y="76428"/>
                </a:lnTo>
                <a:lnTo>
                  <a:pt x="14427" y="58635"/>
                </a:lnTo>
                <a:lnTo>
                  <a:pt x="15031" y="49355"/>
                </a:lnTo>
                <a:lnTo>
                  <a:pt x="36093" y="16284"/>
                </a:lnTo>
                <a:lnTo>
                  <a:pt x="52781" y="12992"/>
                </a:lnTo>
                <a:lnTo>
                  <a:pt x="87770" y="12992"/>
                </a:lnTo>
                <a:lnTo>
                  <a:pt x="83949" y="9360"/>
                </a:lnTo>
                <a:lnTo>
                  <a:pt x="74926" y="4160"/>
                </a:lnTo>
                <a:lnTo>
                  <a:pt x="64483" y="1035"/>
                </a:lnTo>
                <a:lnTo>
                  <a:pt x="52781" y="0"/>
                </a:lnTo>
                <a:close/>
              </a:path>
              <a:path w="106045" h="117475">
                <a:moveTo>
                  <a:pt x="87770" y="12992"/>
                </a:moveTo>
                <a:lnTo>
                  <a:pt x="52781" y="12992"/>
                </a:lnTo>
                <a:lnTo>
                  <a:pt x="61703" y="13815"/>
                </a:lnTo>
                <a:lnTo>
                  <a:pt x="69459" y="16284"/>
                </a:lnTo>
                <a:lnTo>
                  <a:pt x="90530" y="49355"/>
                </a:lnTo>
                <a:lnTo>
                  <a:pt x="91135" y="58635"/>
                </a:lnTo>
                <a:lnTo>
                  <a:pt x="90530" y="67918"/>
                </a:lnTo>
                <a:lnTo>
                  <a:pt x="69459" y="100993"/>
                </a:lnTo>
                <a:lnTo>
                  <a:pt x="52781" y="104279"/>
                </a:lnTo>
                <a:lnTo>
                  <a:pt x="87774" y="104279"/>
                </a:lnTo>
                <a:lnTo>
                  <a:pt x="105549" y="58635"/>
                </a:lnTo>
                <a:lnTo>
                  <a:pt x="104663" y="46441"/>
                </a:lnTo>
                <a:lnTo>
                  <a:pt x="102063" y="35459"/>
                </a:lnTo>
                <a:lnTo>
                  <a:pt x="97705" y="25504"/>
                </a:lnTo>
                <a:lnTo>
                  <a:pt x="91605" y="16637"/>
                </a:lnTo>
                <a:lnTo>
                  <a:pt x="87770" y="12992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005499" y="5242966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097" y="0"/>
                </a:lnTo>
              </a:path>
            </a:pathLst>
          </a:custGeom>
          <a:ln w="27940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913411" y="522264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184" y="0"/>
                </a:lnTo>
              </a:path>
            </a:pathLst>
          </a:custGeom>
          <a:ln w="12700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920543" y="5115966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30"/>
                </a:lnTo>
              </a:path>
            </a:pathLst>
          </a:custGeom>
          <a:ln w="14262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996146" y="5116042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164"/>
                </a:lnTo>
              </a:path>
            </a:pathLst>
          </a:custGeom>
          <a:ln w="14262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038303" y="5116042"/>
            <a:ext cx="81915" cy="113664"/>
          </a:xfrm>
          <a:custGeom>
            <a:avLst/>
            <a:gdLst/>
            <a:ahLst/>
            <a:cxnLst/>
            <a:rect l="l" t="t" r="r" b="b"/>
            <a:pathLst>
              <a:path w="81914" h="113664">
                <a:moveTo>
                  <a:pt x="78765" y="0"/>
                </a:moveTo>
                <a:lnTo>
                  <a:pt x="0" y="0"/>
                </a:lnTo>
                <a:lnTo>
                  <a:pt x="0" y="113157"/>
                </a:lnTo>
                <a:lnTo>
                  <a:pt x="81305" y="113157"/>
                </a:lnTo>
                <a:lnTo>
                  <a:pt x="81305" y="100164"/>
                </a:lnTo>
                <a:lnTo>
                  <a:pt x="14262" y="100164"/>
                </a:lnTo>
                <a:lnTo>
                  <a:pt x="14262" y="61023"/>
                </a:lnTo>
                <a:lnTo>
                  <a:pt x="66243" y="61023"/>
                </a:lnTo>
                <a:lnTo>
                  <a:pt x="66243" y="48018"/>
                </a:lnTo>
                <a:lnTo>
                  <a:pt x="14262" y="48018"/>
                </a:lnTo>
                <a:lnTo>
                  <a:pt x="14262" y="13004"/>
                </a:lnTo>
                <a:lnTo>
                  <a:pt x="78765" y="13004"/>
                </a:lnTo>
                <a:lnTo>
                  <a:pt x="78765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135928" y="5113985"/>
            <a:ext cx="97155" cy="117475"/>
          </a:xfrm>
          <a:custGeom>
            <a:avLst/>
            <a:gdLst/>
            <a:ahLst/>
            <a:cxnLst/>
            <a:rect l="l" t="t" r="r" b="b"/>
            <a:pathLst>
              <a:path w="97154" h="117475">
                <a:moveTo>
                  <a:pt x="52463" y="0"/>
                </a:moveTo>
                <a:lnTo>
                  <a:pt x="13957" y="16319"/>
                </a:lnTo>
                <a:lnTo>
                  <a:pt x="0" y="58635"/>
                </a:lnTo>
                <a:lnTo>
                  <a:pt x="862" y="71030"/>
                </a:lnTo>
                <a:lnTo>
                  <a:pt x="21371" y="108095"/>
                </a:lnTo>
                <a:lnTo>
                  <a:pt x="52311" y="117284"/>
                </a:lnTo>
                <a:lnTo>
                  <a:pt x="60935" y="116703"/>
                </a:lnTo>
                <a:lnTo>
                  <a:pt x="68749" y="114963"/>
                </a:lnTo>
                <a:lnTo>
                  <a:pt x="75751" y="112065"/>
                </a:lnTo>
                <a:lnTo>
                  <a:pt x="81940" y="108013"/>
                </a:lnTo>
                <a:lnTo>
                  <a:pt x="85859" y="104279"/>
                </a:lnTo>
                <a:lnTo>
                  <a:pt x="52311" y="104279"/>
                </a:lnTo>
                <a:lnTo>
                  <a:pt x="43527" y="103462"/>
                </a:lnTo>
                <a:lnTo>
                  <a:pt x="15027" y="67985"/>
                </a:lnTo>
                <a:lnTo>
                  <a:pt x="14427" y="58635"/>
                </a:lnTo>
                <a:lnTo>
                  <a:pt x="15031" y="49355"/>
                </a:lnTo>
                <a:lnTo>
                  <a:pt x="36020" y="16284"/>
                </a:lnTo>
                <a:lnTo>
                  <a:pt x="52463" y="12992"/>
                </a:lnTo>
                <a:lnTo>
                  <a:pt x="86062" y="12992"/>
                </a:lnTo>
                <a:lnTo>
                  <a:pt x="80987" y="8483"/>
                </a:lnTo>
                <a:lnTo>
                  <a:pt x="74927" y="4773"/>
                </a:lnTo>
                <a:lnTo>
                  <a:pt x="68154" y="2122"/>
                </a:lnTo>
                <a:lnTo>
                  <a:pt x="60667" y="530"/>
                </a:lnTo>
                <a:lnTo>
                  <a:pt x="52463" y="0"/>
                </a:lnTo>
                <a:close/>
              </a:path>
              <a:path w="97154" h="117475">
                <a:moveTo>
                  <a:pt x="97154" y="83045"/>
                </a:moveTo>
                <a:lnTo>
                  <a:pt x="82105" y="83045"/>
                </a:lnTo>
                <a:lnTo>
                  <a:pt x="80200" y="89700"/>
                </a:lnTo>
                <a:lnTo>
                  <a:pt x="76707" y="94907"/>
                </a:lnTo>
                <a:lnTo>
                  <a:pt x="66573" y="102412"/>
                </a:lnTo>
                <a:lnTo>
                  <a:pt x="60121" y="104279"/>
                </a:lnTo>
                <a:lnTo>
                  <a:pt x="85859" y="104279"/>
                </a:lnTo>
                <a:lnTo>
                  <a:pt x="87228" y="102974"/>
                </a:lnTo>
                <a:lnTo>
                  <a:pt x="91528" y="97134"/>
                </a:lnTo>
                <a:lnTo>
                  <a:pt x="94838" y="90491"/>
                </a:lnTo>
                <a:lnTo>
                  <a:pt x="97154" y="83045"/>
                </a:lnTo>
                <a:close/>
              </a:path>
              <a:path w="97154" h="117475">
                <a:moveTo>
                  <a:pt x="86062" y="12992"/>
                </a:moveTo>
                <a:lnTo>
                  <a:pt x="52463" y="12992"/>
                </a:lnTo>
                <a:lnTo>
                  <a:pt x="62381" y="14161"/>
                </a:lnTo>
                <a:lnTo>
                  <a:pt x="70416" y="17668"/>
                </a:lnTo>
                <a:lnTo>
                  <a:pt x="76568" y="23514"/>
                </a:lnTo>
                <a:lnTo>
                  <a:pt x="80835" y="31699"/>
                </a:lnTo>
                <a:lnTo>
                  <a:pt x="95897" y="31699"/>
                </a:lnTo>
                <a:lnTo>
                  <a:pt x="93651" y="24719"/>
                </a:lnTo>
                <a:lnTo>
                  <a:pt x="90419" y="18524"/>
                </a:lnTo>
                <a:lnTo>
                  <a:pt x="86198" y="13112"/>
                </a:lnTo>
                <a:lnTo>
                  <a:pt x="86062" y="12992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249720" y="5113985"/>
            <a:ext cx="97155" cy="117475"/>
          </a:xfrm>
          <a:custGeom>
            <a:avLst/>
            <a:gdLst/>
            <a:ahLst/>
            <a:cxnLst/>
            <a:rect l="l" t="t" r="r" b="b"/>
            <a:pathLst>
              <a:path w="97154" h="117475">
                <a:moveTo>
                  <a:pt x="52463" y="0"/>
                </a:moveTo>
                <a:lnTo>
                  <a:pt x="13957" y="16319"/>
                </a:lnTo>
                <a:lnTo>
                  <a:pt x="0" y="58635"/>
                </a:lnTo>
                <a:lnTo>
                  <a:pt x="862" y="71030"/>
                </a:lnTo>
                <a:lnTo>
                  <a:pt x="21371" y="108095"/>
                </a:lnTo>
                <a:lnTo>
                  <a:pt x="52311" y="117284"/>
                </a:lnTo>
                <a:lnTo>
                  <a:pt x="60935" y="116703"/>
                </a:lnTo>
                <a:lnTo>
                  <a:pt x="68749" y="114963"/>
                </a:lnTo>
                <a:lnTo>
                  <a:pt x="75751" y="112065"/>
                </a:lnTo>
                <a:lnTo>
                  <a:pt x="81940" y="108013"/>
                </a:lnTo>
                <a:lnTo>
                  <a:pt x="85859" y="104279"/>
                </a:lnTo>
                <a:lnTo>
                  <a:pt x="52311" y="104279"/>
                </a:lnTo>
                <a:lnTo>
                  <a:pt x="43528" y="103462"/>
                </a:lnTo>
                <a:lnTo>
                  <a:pt x="15027" y="67985"/>
                </a:lnTo>
                <a:lnTo>
                  <a:pt x="14427" y="58635"/>
                </a:lnTo>
                <a:lnTo>
                  <a:pt x="15031" y="49355"/>
                </a:lnTo>
                <a:lnTo>
                  <a:pt x="36020" y="16284"/>
                </a:lnTo>
                <a:lnTo>
                  <a:pt x="52463" y="12992"/>
                </a:lnTo>
                <a:lnTo>
                  <a:pt x="86062" y="12992"/>
                </a:lnTo>
                <a:lnTo>
                  <a:pt x="80987" y="8483"/>
                </a:lnTo>
                <a:lnTo>
                  <a:pt x="74927" y="4773"/>
                </a:lnTo>
                <a:lnTo>
                  <a:pt x="68154" y="2122"/>
                </a:lnTo>
                <a:lnTo>
                  <a:pt x="60667" y="530"/>
                </a:lnTo>
                <a:lnTo>
                  <a:pt x="52463" y="0"/>
                </a:lnTo>
                <a:close/>
              </a:path>
              <a:path w="97154" h="117475">
                <a:moveTo>
                  <a:pt x="97154" y="83045"/>
                </a:moveTo>
                <a:lnTo>
                  <a:pt x="82105" y="83045"/>
                </a:lnTo>
                <a:lnTo>
                  <a:pt x="80200" y="89700"/>
                </a:lnTo>
                <a:lnTo>
                  <a:pt x="76720" y="94907"/>
                </a:lnTo>
                <a:lnTo>
                  <a:pt x="66573" y="102412"/>
                </a:lnTo>
                <a:lnTo>
                  <a:pt x="60121" y="104279"/>
                </a:lnTo>
                <a:lnTo>
                  <a:pt x="85859" y="104279"/>
                </a:lnTo>
                <a:lnTo>
                  <a:pt x="87228" y="102974"/>
                </a:lnTo>
                <a:lnTo>
                  <a:pt x="91528" y="97134"/>
                </a:lnTo>
                <a:lnTo>
                  <a:pt x="94838" y="90491"/>
                </a:lnTo>
                <a:lnTo>
                  <a:pt x="97154" y="83045"/>
                </a:lnTo>
                <a:close/>
              </a:path>
              <a:path w="97154" h="117475">
                <a:moveTo>
                  <a:pt x="86062" y="12992"/>
                </a:moveTo>
                <a:lnTo>
                  <a:pt x="52463" y="12992"/>
                </a:lnTo>
                <a:lnTo>
                  <a:pt x="62381" y="14161"/>
                </a:lnTo>
                <a:lnTo>
                  <a:pt x="70416" y="17668"/>
                </a:lnTo>
                <a:lnTo>
                  <a:pt x="76568" y="23514"/>
                </a:lnTo>
                <a:lnTo>
                  <a:pt x="80835" y="31699"/>
                </a:lnTo>
                <a:lnTo>
                  <a:pt x="95897" y="31699"/>
                </a:lnTo>
                <a:lnTo>
                  <a:pt x="93651" y="24719"/>
                </a:lnTo>
                <a:lnTo>
                  <a:pt x="90419" y="18524"/>
                </a:lnTo>
                <a:lnTo>
                  <a:pt x="86198" y="13112"/>
                </a:lnTo>
                <a:lnTo>
                  <a:pt x="86062" y="12992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357975" y="5116042"/>
            <a:ext cx="102870" cy="113664"/>
          </a:xfrm>
          <a:custGeom>
            <a:avLst/>
            <a:gdLst/>
            <a:ahLst/>
            <a:cxnLst/>
            <a:rect l="l" t="t" r="r" b="b"/>
            <a:pathLst>
              <a:path w="102870" h="113664">
                <a:moveTo>
                  <a:pt x="63233" y="0"/>
                </a:moveTo>
                <a:lnTo>
                  <a:pt x="39141" y="0"/>
                </a:lnTo>
                <a:lnTo>
                  <a:pt x="0" y="113157"/>
                </a:lnTo>
                <a:lnTo>
                  <a:pt x="14579" y="113157"/>
                </a:lnTo>
                <a:lnTo>
                  <a:pt x="26301" y="78460"/>
                </a:lnTo>
                <a:lnTo>
                  <a:pt x="90487" y="78460"/>
                </a:lnTo>
                <a:lnTo>
                  <a:pt x="85970" y="65455"/>
                </a:lnTo>
                <a:lnTo>
                  <a:pt x="30581" y="65455"/>
                </a:lnTo>
                <a:lnTo>
                  <a:pt x="47866" y="14579"/>
                </a:lnTo>
                <a:lnTo>
                  <a:pt x="68297" y="14579"/>
                </a:lnTo>
                <a:lnTo>
                  <a:pt x="63233" y="0"/>
                </a:lnTo>
                <a:close/>
              </a:path>
              <a:path w="102870" h="113664">
                <a:moveTo>
                  <a:pt x="90487" y="78460"/>
                </a:moveTo>
                <a:lnTo>
                  <a:pt x="75907" y="78460"/>
                </a:lnTo>
                <a:lnTo>
                  <a:pt x="87642" y="113157"/>
                </a:lnTo>
                <a:lnTo>
                  <a:pt x="102539" y="113157"/>
                </a:lnTo>
                <a:lnTo>
                  <a:pt x="90487" y="78460"/>
                </a:lnTo>
                <a:close/>
              </a:path>
              <a:path w="102870" h="113664">
                <a:moveTo>
                  <a:pt x="68297" y="14579"/>
                </a:moveTo>
                <a:lnTo>
                  <a:pt x="54203" y="14579"/>
                </a:lnTo>
                <a:lnTo>
                  <a:pt x="71475" y="65455"/>
                </a:lnTo>
                <a:lnTo>
                  <a:pt x="85970" y="65455"/>
                </a:lnTo>
                <a:lnTo>
                  <a:pt x="68297" y="14579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255990" y="1764641"/>
            <a:ext cx="751840" cy="548640"/>
          </a:xfrm>
          <a:custGeom>
            <a:avLst/>
            <a:gdLst/>
            <a:ahLst/>
            <a:cxnLst/>
            <a:rect l="l" t="t" r="r" b="b"/>
            <a:pathLst>
              <a:path w="751840" h="548639">
                <a:moveTo>
                  <a:pt x="328181" y="325120"/>
                </a:moveTo>
                <a:lnTo>
                  <a:pt x="311556" y="325304"/>
                </a:lnTo>
                <a:lnTo>
                  <a:pt x="306418" y="328033"/>
                </a:lnTo>
                <a:lnTo>
                  <a:pt x="306285" y="354950"/>
                </a:lnTo>
                <a:lnTo>
                  <a:pt x="444581" y="355297"/>
                </a:lnTo>
                <a:lnTo>
                  <a:pt x="638926" y="354982"/>
                </a:lnTo>
                <a:lnTo>
                  <a:pt x="688901" y="339899"/>
                </a:lnTo>
                <a:lnTo>
                  <a:pt x="700018" y="325550"/>
                </a:lnTo>
                <a:lnTo>
                  <a:pt x="362800" y="325499"/>
                </a:lnTo>
                <a:lnTo>
                  <a:pt x="328181" y="325120"/>
                </a:lnTo>
                <a:close/>
              </a:path>
              <a:path w="751840" h="548639">
                <a:moveTo>
                  <a:pt x="170180" y="171346"/>
                </a:moveTo>
                <a:lnTo>
                  <a:pt x="117459" y="189298"/>
                </a:lnTo>
                <a:lnTo>
                  <a:pt x="99809" y="234186"/>
                </a:lnTo>
                <a:lnTo>
                  <a:pt x="99745" y="297775"/>
                </a:lnTo>
                <a:lnTo>
                  <a:pt x="99333" y="316647"/>
                </a:lnTo>
                <a:lnTo>
                  <a:pt x="99210" y="329322"/>
                </a:lnTo>
                <a:lnTo>
                  <a:pt x="99696" y="343877"/>
                </a:lnTo>
                <a:lnTo>
                  <a:pt x="102120" y="354950"/>
                </a:lnTo>
                <a:lnTo>
                  <a:pt x="289102" y="355052"/>
                </a:lnTo>
                <a:lnTo>
                  <a:pt x="295173" y="354493"/>
                </a:lnTo>
                <a:lnTo>
                  <a:pt x="292887" y="354061"/>
                </a:lnTo>
                <a:lnTo>
                  <a:pt x="295220" y="338758"/>
                </a:lnTo>
                <a:lnTo>
                  <a:pt x="295145" y="337335"/>
                </a:lnTo>
                <a:lnTo>
                  <a:pt x="294767" y="332865"/>
                </a:lnTo>
                <a:lnTo>
                  <a:pt x="294804" y="326947"/>
                </a:lnTo>
                <a:lnTo>
                  <a:pt x="300520" y="268552"/>
                </a:lnTo>
                <a:lnTo>
                  <a:pt x="402183" y="268552"/>
                </a:lnTo>
                <a:lnTo>
                  <a:pt x="404861" y="265616"/>
                </a:lnTo>
                <a:lnTo>
                  <a:pt x="407784" y="259713"/>
                </a:lnTo>
                <a:lnTo>
                  <a:pt x="381939" y="256195"/>
                </a:lnTo>
                <a:lnTo>
                  <a:pt x="372329" y="255402"/>
                </a:lnTo>
                <a:lnTo>
                  <a:pt x="368439" y="254941"/>
                </a:lnTo>
                <a:lnTo>
                  <a:pt x="366187" y="252827"/>
                </a:lnTo>
                <a:lnTo>
                  <a:pt x="361492" y="247076"/>
                </a:lnTo>
                <a:lnTo>
                  <a:pt x="355444" y="240079"/>
                </a:lnTo>
                <a:lnTo>
                  <a:pt x="237070" y="240079"/>
                </a:lnTo>
                <a:lnTo>
                  <a:pt x="236937" y="239088"/>
                </a:lnTo>
                <a:lnTo>
                  <a:pt x="194398" y="239088"/>
                </a:lnTo>
                <a:lnTo>
                  <a:pt x="180843" y="201903"/>
                </a:lnTo>
                <a:lnTo>
                  <a:pt x="174040" y="182953"/>
                </a:lnTo>
                <a:lnTo>
                  <a:pt x="170180" y="171346"/>
                </a:lnTo>
                <a:close/>
              </a:path>
              <a:path w="751840" h="548639">
                <a:moveTo>
                  <a:pt x="109266" y="0"/>
                </a:moveTo>
                <a:lnTo>
                  <a:pt x="70021" y="10361"/>
                </a:lnTo>
                <a:lnTo>
                  <a:pt x="50279" y="32929"/>
                </a:lnTo>
                <a:lnTo>
                  <a:pt x="48856" y="36066"/>
                </a:lnTo>
                <a:lnTo>
                  <a:pt x="46257" y="58151"/>
                </a:lnTo>
                <a:lnTo>
                  <a:pt x="46663" y="72624"/>
                </a:lnTo>
                <a:lnTo>
                  <a:pt x="46748" y="316647"/>
                </a:lnTo>
                <a:lnTo>
                  <a:pt x="49161" y="320406"/>
                </a:lnTo>
                <a:lnTo>
                  <a:pt x="52578" y="328268"/>
                </a:lnTo>
                <a:lnTo>
                  <a:pt x="53467" y="329322"/>
                </a:lnTo>
                <a:lnTo>
                  <a:pt x="58572" y="337335"/>
                </a:lnTo>
                <a:lnTo>
                  <a:pt x="61252" y="338758"/>
                </a:lnTo>
                <a:lnTo>
                  <a:pt x="65938" y="342555"/>
                </a:lnTo>
                <a:lnTo>
                  <a:pt x="79324" y="350785"/>
                </a:lnTo>
                <a:lnTo>
                  <a:pt x="82359" y="351915"/>
                </a:lnTo>
                <a:lnTo>
                  <a:pt x="84061" y="352906"/>
                </a:lnTo>
                <a:lnTo>
                  <a:pt x="88277" y="352982"/>
                </a:lnTo>
                <a:lnTo>
                  <a:pt x="87176" y="329322"/>
                </a:lnTo>
                <a:lnTo>
                  <a:pt x="86481" y="318391"/>
                </a:lnTo>
                <a:lnTo>
                  <a:pt x="84855" y="314212"/>
                </a:lnTo>
                <a:lnTo>
                  <a:pt x="82952" y="311723"/>
                </a:lnTo>
                <a:lnTo>
                  <a:pt x="81470" y="306754"/>
                </a:lnTo>
                <a:lnTo>
                  <a:pt x="80950" y="283555"/>
                </a:lnTo>
                <a:lnTo>
                  <a:pt x="80826" y="238021"/>
                </a:lnTo>
                <a:lnTo>
                  <a:pt x="80953" y="176820"/>
                </a:lnTo>
                <a:lnTo>
                  <a:pt x="81195" y="115181"/>
                </a:lnTo>
                <a:lnTo>
                  <a:pt x="81287" y="58151"/>
                </a:lnTo>
                <a:lnTo>
                  <a:pt x="117979" y="29832"/>
                </a:lnTo>
                <a:lnTo>
                  <a:pt x="699786" y="29832"/>
                </a:lnTo>
                <a:lnTo>
                  <a:pt x="699336" y="28705"/>
                </a:lnTo>
                <a:lnTo>
                  <a:pt x="693771" y="20640"/>
                </a:lnTo>
                <a:lnTo>
                  <a:pt x="686269" y="13828"/>
                </a:lnTo>
                <a:lnTo>
                  <a:pt x="680694" y="9815"/>
                </a:lnTo>
                <a:lnTo>
                  <a:pt x="680516" y="9142"/>
                </a:lnTo>
                <a:lnTo>
                  <a:pt x="670356" y="4456"/>
                </a:lnTo>
                <a:lnTo>
                  <a:pt x="668921" y="4278"/>
                </a:lnTo>
                <a:lnTo>
                  <a:pt x="665365" y="3160"/>
                </a:lnTo>
                <a:lnTo>
                  <a:pt x="651336" y="829"/>
                </a:lnTo>
                <a:lnTo>
                  <a:pt x="643243" y="519"/>
                </a:lnTo>
                <a:lnTo>
                  <a:pt x="141338" y="519"/>
                </a:lnTo>
                <a:lnTo>
                  <a:pt x="125992" y="170"/>
                </a:lnTo>
                <a:lnTo>
                  <a:pt x="109266" y="0"/>
                </a:lnTo>
                <a:close/>
              </a:path>
              <a:path w="751840" h="548639">
                <a:moveTo>
                  <a:pt x="669620" y="46486"/>
                </a:moveTo>
                <a:lnTo>
                  <a:pt x="669680" y="279417"/>
                </a:lnTo>
                <a:lnTo>
                  <a:pt x="669894" y="286562"/>
                </a:lnTo>
                <a:lnTo>
                  <a:pt x="669988" y="301134"/>
                </a:lnTo>
                <a:lnTo>
                  <a:pt x="668178" y="311999"/>
                </a:lnTo>
                <a:lnTo>
                  <a:pt x="663003" y="319860"/>
                </a:lnTo>
                <a:lnTo>
                  <a:pt x="658888" y="323073"/>
                </a:lnTo>
                <a:lnTo>
                  <a:pt x="652691" y="325550"/>
                </a:lnTo>
                <a:lnTo>
                  <a:pt x="700018" y="325550"/>
                </a:lnTo>
                <a:lnTo>
                  <a:pt x="705210" y="271422"/>
                </a:lnTo>
                <a:lnTo>
                  <a:pt x="705447" y="238021"/>
                </a:lnTo>
                <a:lnTo>
                  <a:pt x="705348" y="194257"/>
                </a:lnTo>
                <a:lnTo>
                  <a:pt x="705114" y="165811"/>
                </a:lnTo>
                <a:lnTo>
                  <a:pt x="704526" y="115181"/>
                </a:lnTo>
                <a:lnTo>
                  <a:pt x="704271" y="72624"/>
                </a:lnTo>
                <a:lnTo>
                  <a:pt x="704385" y="56254"/>
                </a:lnTo>
                <a:lnTo>
                  <a:pt x="704697" y="50531"/>
                </a:lnTo>
                <a:lnTo>
                  <a:pt x="704507" y="47305"/>
                </a:lnTo>
                <a:lnTo>
                  <a:pt x="704411" y="46721"/>
                </a:lnTo>
                <a:lnTo>
                  <a:pt x="669861" y="46721"/>
                </a:lnTo>
                <a:lnTo>
                  <a:pt x="669620" y="46486"/>
                </a:lnTo>
                <a:close/>
              </a:path>
              <a:path w="751840" h="548639">
                <a:moveTo>
                  <a:pt x="402183" y="268552"/>
                </a:moveTo>
                <a:lnTo>
                  <a:pt x="300520" y="268552"/>
                </a:lnTo>
                <a:lnTo>
                  <a:pt x="307057" y="275651"/>
                </a:lnTo>
                <a:lnTo>
                  <a:pt x="320260" y="291519"/>
                </a:lnTo>
                <a:lnTo>
                  <a:pt x="359168" y="307973"/>
                </a:lnTo>
                <a:lnTo>
                  <a:pt x="364096" y="308506"/>
                </a:lnTo>
                <a:lnTo>
                  <a:pt x="365963" y="309789"/>
                </a:lnTo>
                <a:lnTo>
                  <a:pt x="372122" y="309789"/>
                </a:lnTo>
                <a:lnTo>
                  <a:pt x="404685" y="313409"/>
                </a:lnTo>
                <a:lnTo>
                  <a:pt x="414752" y="314805"/>
                </a:lnTo>
                <a:lnTo>
                  <a:pt x="424462" y="315512"/>
                </a:lnTo>
                <a:lnTo>
                  <a:pt x="434139" y="314135"/>
                </a:lnTo>
                <a:lnTo>
                  <a:pt x="444106" y="309281"/>
                </a:lnTo>
                <a:lnTo>
                  <a:pt x="445376" y="308392"/>
                </a:lnTo>
                <a:lnTo>
                  <a:pt x="451328" y="302147"/>
                </a:lnTo>
                <a:lnTo>
                  <a:pt x="417185" y="302147"/>
                </a:lnTo>
                <a:lnTo>
                  <a:pt x="407581" y="300383"/>
                </a:lnTo>
                <a:lnTo>
                  <a:pt x="400852" y="295369"/>
                </a:lnTo>
                <a:lnTo>
                  <a:pt x="397408" y="288186"/>
                </a:lnTo>
                <a:lnTo>
                  <a:pt x="398573" y="275651"/>
                </a:lnTo>
                <a:lnTo>
                  <a:pt x="398620" y="275359"/>
                </a:lnTo>
                <a:lnTo>
                  <a:pt x="401439" y="269368"/>
                </a:lnTo>
                <a:lnTo>
                  <a:pt x="402183" y="268552"/>
                </a:lnTo>
                <a:close/>
              </a:path>
              <a:path w="751840" h="548639">
                <a:moveTo>
                  <a:pt x="451624" y="274432"/>
                </a:moveTo>
                <a:lnTo>
                  <a:pt x="447214" y="279417"/>
                </a:lnTo>
                <a:lnTo>
                  <a:pt x="443209" y="286562"/>
                </a:lnTo>
                <a:lnTo>
                  <a:pt x="437821" y="293929"/>
                </a:lnTo>
                <a:lnTo>
                  <a:pt x="429260" y="299578"/>
                </a:lnTo>
                <a:lnTo>
                  <a:pt x="417185" y="302147"/>
                </a:lnTo>
                <a:lnTo>
                  <a:pt x="451328" y="302147"/>
                </a:lnTo>
                <a:lnTo>
                  <a:pt x="452294" y="301134"/>
                </a:lnTo>
                <a:lnTo>
                  <a:pt x="455458" y="292655"/>
                </a:lnTo>
                <a:lnTo>
                  <a:pt x="455143" y="283555"/>
                </a:lnTo>
                <a:lnTo>
                  <a:pt x="451624" y="274432"/>
                </a:lnTo>
                <a:close/>
              </a:path>
              <a:path w="751840" h="548639">
                <a:moveTo>
                  <a:pt x="516330" y="150658"/>
                </a:moveTo>
                <a:lnTo>
                  <a:pt x="505968" y="150658"/>
                </a:lnTo>
                <a:lnTo>
                  <a:pt x="503796" y="152919"/>
                </a:lnTo>
                <a:lnTo>
                  <a:pt x="470369" y="194257"/>
                </a:lnTo>
                <a:lnTo>
                  <a:pt x="468820" y="196784"/>
                </a:lnTo>
                <a:lnTo>
                  <a:pt x="467626" y="198664"/>
                </a:lnTo>
                <a:lnTo>
                  <a:pt x="466471" y="200137"/>
                </a:lnTo>
                <a:lnTo>
                  <a:pt x="464781" y="202182"/>
                </a:lnTo>
                <a:lnTo>
                  <a:pt x="436168" y="238021"/>
                </a:lnTo>
                <a:lnTo>
                  <a:pt x="435825" y="238415"/>
                </a:lnTo>
                <a:lnTo>
                  <a:pt x="418515" y="260005"/>
                </a:lnTo>
                <a:lnTo>
                  <a:pt x="417029" y="262113"/>
                </a:lnTo>
                <a:lnTo>
                  <a:pt x="416433" y="262863"/>
                </a:lnTo>
                <a:lnTo>
                  <a:pt x="414223" y="265784"/>
                </a:lnTo>
                <a:lnTo>
                  <a:pt x="413905" y="266279"/>
                </a:lnTo>
                <a:lnTo>
                  <a:pt x="409905" y="271422"/>
                </a:lnTo>
                <a:lnTo>
                  <a:pt x="405472" y="275359"/>
                </a:lnTo>
                <a:lnTo>
                  <a:pt x="405472" y="282294"/>
                </a:lnTo>
                <a:lnTo>
                  <a:pt x="409318" y="292634"/>
                </a:lnTo>
                <a:lnTo>
                  <a:pt x="418380" y="295160"/>
                </a:lnTo>
                <a:lnTo>
                  <a:pt x="428945" y="290907"/>
                </a:lnTo>
                <a:lnTo>
                  <a:pt x="437299" y="280909"/>
                </a:lnTo>
                <a:lnTo>
                  <a:pt x="503823" y="171144"/>
                </a:lnTo>
                <a:lnTo>
                  <a:pt x="516330" y="150658"/>
                </a:lnTo>
                <a:close/>
              </a:path>
              <a:path w="751840" h="548639">
                <a:moveTo>
                  <a:pt x="262458" y="172337"/>
                </a:moveTo>
                <a:lnTo>
                  <a:pt x="237070" y="240079"/>
                </a:lnTo>
                <a:lnTo>
                  <a:pt x="355444" y="240079"/>
                </a:lnTo>
                <a:lnTo>
                  <a:pt x="348297" y="231811"/>
                </a:lnTo>
                <a:lnTo>
                  <a:pt x="345668" y="228687"/>
                </a:lnTo>
                <a:lnTo>
                  <a:pt x="344500" y="227341"/>
                </a:lnTo>
                <a:lnTo>
                  <a:pt x="338632" y="221054"/>
                </a:lnTo>
                <a:lnTo>
                  <a:pt x="338505" y="219238"/>
                </a:lnTo>
                <a:lnTo>
                  <a:pt x="333883" y="214628"/>
                </a:lnTo>
                <a:lnTo>
                  <a:pt x="309118" y="185621"/>
                </a:lnTo>
                <a:lnTo>
                  <a:pt x="300291" y="179645"/>
                </a:lnTo>
                <a:lnTo>
                  <a:pt x="288197" y="175512"/>
                </a:lnTo>
                <a:lnTo>
                  <a:pt x="274899" y="173112"/>
                </a:lnTo>
                <a:lnTo>
                  <a:pt x="262458" y="172337"/>
                </a:lnTo>
                <a:close/>
              </a:path>
              <a:path w="751840" h="548639">
                <a:moveTo>
                  <a:pt x="231762" y="201903"/>
                </a:moveTo>
                <a:lnTo>
                  <a:pt x="231990" y="203604"/>
                </a:lnTo>
                <a:lnTo>
                  <a:pt x="214414" y="203808"/>
                </a:lnTo>
                <a:lnTo>
                  <a:pt x="201307" y="203808"/>
                </a:lnTo>
                <a:lnTo>
                  <a:pt x="194398" y="239088"/>
                </a:lnTo>
                <a:lnTo>
                  <a:pt x="236937" y="239088"/>
                </a:lnTo>
                <a:lnTo>
                  <a:pt x="233045" y="210119"/>
                </a:lnTo>
                <a:lnTo>
                  <a:pt x="232059" y="203808"/>
                </a:lnTo>
                <a:lnTo>
                  <a:pt x="214414" y="203808"/>
                </a:lnTo>
                <a:lnTo>
                  <a:pt x="232049" y="203744"/>
                </a:lnTo>
                <a:lnTo>
                  <a:pt x="231762" y="201903"/>
                </a:lnTo>
                <a:close/>
              </a:path>
              <a:path w="751840" h="548639">
                <a:moveTo>
                  <a:pt x="244738" y="176820"/>
                </a:moveTo>
                <a:lnTo>
                  <a:pt x="190627" y="176820"/>
                </a:lnTo>
                <a:lnTo>
                  <a:pt x="195124" y="187926"/>
                </a:lnTo>
                <a:lnTo>
                  <a:pt x="195846" y="189063"/>
                </a:lnTo>
                <a:lnTo>
                  <a:pt x="196049" y="189279"/>
                </a:lnTo>
                <a:lnTo>
                  <a:pt x="196176" y="189469"/>
                </a:lnTo>
                <a:lnTo>
                  <a:pt x="201320" y="198842"/>
                </a:lnTo>
                <a:lnTo>
                  <a:pt x="232460" y="198842"/>
                </a:lnTo>
                <a:lnTo>
                  <a:pt x="232778" y="195565"/>
                </a:lnTo>
                <a:lnTo>
                  <a:pt x="233526" y="195565"/>
                </a:lnTo>
                <a:lnTo>
                  <a:pt x="242062" y="180503"/>
                </a:lnTo>
                <a:lnTo>
                  <a:pt x="243840" y="177823"/>
                </a:lnTo>
                <a:lnTo>
                  <a:pt x="244738" y="176820"/>
                </a:lnTo>
                <a:close/>
              </a:path>
              <a:path w="751840" h="548639">
                <a:moveTo>
                  <a:pt x="233526" y="195565"/>
                </a:moveTo>
                <a:lnTo>
                  <a:pt x="232778" y="195565"/>
                </a:lnTo>
                <a:lnTo>
                  <a:pt x="232714" y="197369"/>
                </a:lnTo>
                <a:lnTo>
                  <a:pt x="233426" y="195743"/>
                </a:lnTo>
                <a:lnTo>
                  <a:pt x="233526" y="195565"/>
                </a:lnTo>
                <a:close/>
              </a:path>
              <a:path w="751840" h="548639">
                <a:moveTo>
                  <a:pt x="194475" y="186904"/>
                </a:moveTo>
                <a:lnTo>
                  <a:pt x="195389" y="188580"/>
                </a:lnTo>
                <a:lnTo>
                  <a:pt x="195124" y="187926"/>
                </a:lnTo>
                <a:lnTo>
                  <a:pt x="194475" y="186904"/>
                </a:lnTo>
                <a:close/>
              </a:path>
              <a:path w="751840" h="548639">
                <a:moveTo>
                  <a:pt x="245148" y="173315"/>
                </a:moveTo>
                <a:lnTo>
                  <a:pt x="188633" y="173315"/>
                </a:lnTo>
                <a:lnTo>
                  <a:pt x="188810" y="180236"/>
                </a:lnTo>
                <a:lnTo>
                  <a:pt x="190627" y="176820"/>
                </a:lnTo>
                <a:lnTo>
                  <a:pt x="244738" y="176820"/>
                </a:lnTo>
                <a:lnTo>
                  <a:pt x="245148" y="173315"/>
                </a:lnTo>
                <a:close/>
              </a:path>
              <a:path w="751840" h="548639">
                <a:moveTo>
                  <a:pt x="215925" y="58151"/>
                </a:moveTo>
                <a:lnTo>
                  <a:pt x="196695" y="62034"/>
                </a:lnTo>
                <a:lnTo>
                  <a:pt x="180987" y="72624"/>
                </a:lnTo>
                <a:lnTo>
                  <a:pt x="170394" y="88332"/>
                </a:lnTo>
                <a:lnTo>
                  <a:pt x="166509" y="107567"/>
                </a:lnTo>
                <a:lnTo>
                  <a:pt x="170394" y="126802"/>
                </a:lnTo>
                <a:lnTo>
                  <a:pt x="180987" y="142509"/>
                </a:lnTo>
                <a:lnTo>
                  <a:pt x="196695" y="153099"/>
                </a:lnTo>
                <a:lnTo>
                  <a:pt x="215925" y="156983"/>
                </a:lnTo>
                <a:lnTo>
                  <a:pt x="235165" y="153099"/>
                </a:lnTo>
                <a:lnTo>
                  <a:pt x="250872" y="142509"/>
                </a:lnTo>
                <a:lnTo>
                  <a:pt x="261459" y="126802"/>
                </a:lnTo>
                <a:lnTo>
                  <a:pt x="265341" y="107567"/>
                </a:lnTo>
                <a:lnTo>
                  <a:pt x="261459" y="88332"/>
                </a:lnTo>
                <a:lnTo>
                  <a:pt x="250872" y="72624"/>
                </a:lnTo>
                <a:lnTo>
                  <a:pt x="235165" y="62034"/>
                </a:lnTo>
                <a:lnTo>
                  <a:pt x="215925" y="58151"/>
                </a:lnTo>
                <a:close/>
              </a:path>
              <a:path w="751840" h="548639">
                <a:moveTo>
                  <a:pt x="527748" y="127811"/>
                </a:moveTo>
                <a:lnTo>
                  <a:pt x="525335" y="127976"/>
                </a:lnTo>
                <a:lnTo>
                  <a:pt x="523227" y="128979"/>
                </a:lnTo>
                <a:lnTo>
                  <a:pt x="521030" y="129995"/>
                </a:lnTo>
                <a:lnTo>
                  <a:pt x="510120" y="144905"/>
                </a:lnTo>
                <a:lnTo>
                  <a:pt x="505599" y="150683"/>
                </a:lnTo>
                <a:lnTo>
                  <a:pt x="505968" y="150658"/>
                </a:lnTo>
                <a:lnTo>
                  <a:pt x="516330" y="150658"/>
                </a:lnTo>
                <a:lnTo>
                  <a:pt x="526181" y="134516"/>
                </a:lnTo>
                <a:lnTo>
                  <a:pt x="527748" y="131805"/>
                </a:lnTo>
                <a:lnTo>
                  <a:pt x="527748" y="127811"/>
                </a:lnTo>
                <a:close/>
              </a:path>
              <a:path w="751840" h="548639">
                <a:moveTo>
                  <a:pt x="527913" y="131519"/>
                </a:moveTo>
                <a:lnTo>
                  <a:pt x="527748" y="131805"/>
                </a:lnTo>
                <a:lnTo>
                  <a:pt x="527748" y="134516"/>
                </a:lnTo>
                <a:lnTo>
                  <a:pt x="527913" y="131519"/>
                </a:lnTo>
                <a:close/>
              </a:path>
              <a:path w="751840" h="548639">
                <a:moveTo>
                  <a:pt x="699821" y="29921"/>
                </a:moveTo>
                <a:lnTo>
                  <a:pt x="642215" y="29921"/>
                </a:lnTo>
                <a:lnTo>
                  <a:pt x="648629" y="30575"/>
                </a:lnTo>
                <a:lnTo>
                  <a:pt x="655332" y="32319"/>
                </a:lnTo>
                <a:lnTo>
                  <a:pt x="659257" y="33666"/>
                </a:lnTo>
                <a:lnTo>
                  <a:pt x="661835" y="34796"/>
                </a:lnTo>
                <a:lnTo>
                  <a:pt x="666889" y="40105"/>
                </a:lnTo>
                <a:lnTo>
                  <a:pt x="666953" y="41527"/>
                </a:lnTo>
                <a:lnTo>
                  <a:pt x="669146" y="45445"/>
                </a:lnTo>
                <a:lnTo>
                  <a:pt x="669620" y="45680"/>
                </a:lnTo>
                <a:lnTo>
                  <a:pt x="669729" y="46486"/>
                </a:lnTo>
                <a:lnTo>
                  <a:pt x="669861" y="46721"/>
                </a:lnTo>
                <a:lnTo>
                  <a:pt x="704411" y="46721"/>
                </a:lnTo>
                <a:lnTo>
                  <a:pt x="702927" y="37701"/>
                </a:lnTo>
                <a:lnTo>
                  <a:pt x="699821" y="29921"/>
                </a:lnTo>
                <a:close/>
              </a:path>
              <a:path w="751840" h="548639">
                <a:moveTo>
                  <a:pt x="667931" y="44842"/>
                </a:moveTo>
                <a:lnTo>
                  <a:pt x="669620" y="46486"/>
                </a:lnTo>
                <a:lnTo>
                  <a:pt x="669539" y="46146"/>
                </a:lnTo>
                <a:lnTo>
                  <a:pt x="669146" y="45445"/>
                </a:lnTo>
                <a:lnTo>
                  <a:pt x="667931" y="44842"/>
                </a:lnTo>
                <a:close/>
              </a:path>
              <a:path w="751840" h="548639">
                <a:moveTo>
                  <a:pt x="699786" y="29832"/>
                </a:moveTo>
                <a:lnTo>
                  <a:pt x="117979" y="29832"/>
                </a:lnTo>
                <a:lnTo>
                  <a:pt x="129806" y="29970"/>
                </a:lnTo>
                <a:lnTo>
                  <a:pt x="699821" y="29921"/>
                </a:lnTo>
                <a:close/>
              </a:path>
              <a:path w="751840" h="548639">
                <a:moveTo>
                  <a:pt x="633237" y="134"/>
                </a:moveTo>
                <a:lnTo>
                  <a:pt x="599262" y="519"/>
                </a:lnTo>
                <a:lnTo>
                  <a:pt x="643243" y="519"/>
                </a:lnTo>
                <a:lnTo>
                  <a:pt x="633237" y="134"/>
                </a:lnTo>
                <a:close/>
              </a:path>
              <a:path w="751840" h="548639">
                <a:moveTo>
                  <a:pt x="632028" y="378191"/>
                </a:moveTo>
                <a:lnTo>
                  <a:pt x="611754" y="382284"/>
                </a:lnTo>
                <a:lnTo>
                  <a:pt x="595199" y="393445"/>
                </a:lnTo>
                <a:lnTo>
                  <a:pt x="584038" y="410001"/>
                </a:lnTo>
                <a:lnTo>
                  <a:pt x="579945" y="430274"/>
                </a:lnTo>
                <a:lnTo>
                  <a:pt x="584038" y="450547"/>
                </a:lnTo>
                <a:lnTo>
                  <a:pt x="595199" y="467102"/>
                </a:lnTo>
                <a:lnTo>
                  <a:pt x="611754" y="478264"/>
                </a:lnTo>
                <a:lnTo>
                  <a:pt x="632028" y="482357"/>
                </a:lnTo>
                <a:lnTo>
                  <a:pt x="652308" y="478264"/>
                </a:lnTo>
                <a:lnTo>
                  <a:pt x="668867" y="467102"/>
                </a:lnTo>
                <a:lnTo>
                  <a:pt x="680030" y="450547"/>
                </a:lnTo>
                <a:lnTo>
                  <a:pt x="684123" y="430274"/>
                </a:lnTo>
                <a:lnTo>
                  <a:pt x="680030" y="410001"/>
                </a:lnTo>
                <a:lnTo>
                  <a:pt x="668867" y="393445"/>
                </a:lnTo>
                <a:lnTo>
                  <a:pt x="652308" y="382284"/>
                </a:lnTo>
                <a:lnTo>
                  <a:pt x="632028" y="378191"/>
                </a:lnTo>
                <a:close/>
              </a:path>
              <a:path w="751840" h="548639">
                <a:moveTo>
                  <a:pt x="376440" y="378191"/>
                </a:moveTo>
                <a:lnTo>
                  <a:pt x="356167" y="382284"/>
                </a:lnTo>
                <a:lnTo>
                  <a:pt x="339612" y="393445"/>
                </a:lnTo>
                <a:lnTo>
                  <a:pt x="328450" y="410001"/>
                </a:lnTo>
                <a:lnTo>
                  <a:pt x="324358" y="430274"/>
                </a:lnTo>
                <a:lnTo>
                  <a:pt x="328450" y="450547"/>
                </a:lnTo>
                <a:lnTo>
                  <a:pt x="339612" y="467102"/>
                </a:lnTo>
                <a:lnTo>
                  <a:pt x="356167" y="478264"/>
                </a:lnTo>
                <a:lnTo>
                  <a:pt x="376440" y="482357"/>
                </a:lnTo>
                <a:lnTo>
                  <a:pt x="396714" y="478264"/>
                </a:lnTo>
                <a:lnTo>
                  <a:pt x="413269" y="467102"/>
                </a:lnTo>
                <a:lnTo>
                  <a:pt x="424430" y="450547"/>
                </a:lnTo>
                <a:lnTo>
                  <a:pt x="428523" y="430274"/>
                </a:lnTo>
                <a:lnTo>
                  <a:pt x="424430" y="410001"/>
                </a:lnTo>
                <a:lnTo>
                  <a:pt x="413269" y="393445"/>
                </a:lnTo>
                <a:lnTo>
                  <a:pt x="396714" y="382284"/>
                </a:lnTo>
                <a:lnTo>
                  <a:pt x="376440" y="378191"/>
                </a:lnTo>
                <a:close/>
              </a:path>
              <a:path w="751840" h="548639">
                <a:moveTo>
                  <a:pt x="120840" y="378191"/>
                </a:moveTo>
                <a:lnTo>
                  <a:pt x="100567" y="382284"/>
                </a:lnTo>
                <a:lnTo>
                  <a:pt x="84012" y="393445"/>
                </a:lnTo>
                <a:lnTo>
                  <a:pt x="72850" y="410001"/>
                </a:lnTo>
                <a:lnTo>
                  <a:pt x="68757" y="430274"/>
                </a:lnTo>
                <a:lnTo>
                  <a:pt x="72850" y="450547"/>
                </a:lnTo>
                <a:lnTo>
                  <a:pt x="84012" y="467102"/>
                </a:lnTo>
                <a:lnTo>
                  <a:pt x="100567" y="478264"/>
                </a:lnTo>
                <a:lnTo>
                  <a:pt x="120840" y="482357"/>
                </a:lnTo>
                <a:lnTo>
                  <a:pt x="141113" y="478264"/>
                </a:lnTo>
                <a:lnTo>
                  <a:pt x="157668" y="467102"/>
                </a:lnTo>
                <a:lnTo>
                  <a:pt x="168830" y="450547"/>
                </a:lnTo>
                <a:lnTo>
                  <a:pt x="172923" y="430274"/>
                </a:lnTo>
                <a:lnTo>
                  <a:pt x="168830" y="410001"/>
                </a:lnTo>
                <a:lnTo>
                  <a:pt x="157668" y="393445"/>
                </a:lnTo>
                <a:lnTo>
                  <a:pt x="141113" y="382284"/>
                </a:lnTo>
                <a:lnTo>
                  <a:pt x="120840" y="378191"/>
                </a:lnTo>
                <a:close/>
              </a:path>
              <a:path w="751840" h="548639">
                <a:moveTo>
                  <a:pt x="355212" y="494801"/>
                </a:moveTo>
                <a:lnTo>
                  <a:pt x="303317" y="503291"/>
                </a:lnTo>
                <a:lnTo>
                  <a:pt x="267919" y="521600"/>
                </a:lnTo>
                <a:lnTo>
                  <a:pt x="255524" y="544434"/>
                </a:lnTo>
                <a:lnTo>
                  <a:pt x="255524" y="548257"/>
                </a:lnTo>
                <a:lnTo>
                  <a:pt x="496265" y="548257"/>
                </a:lnTo>
                <a:lnTo>
                  <a:pt x="493092" y="536440"/>
                </a:lnTo>
                <a:lnTo>
                  <a:pt x="413565" y="496463"/>
                </a:lnTo>
                <a:lnTo>
                  <a:pt x="355212" y="494801"/>
                </a:lnTo>
                <a:close/>
              </a:path>
              <a:path w="751840" h="548639">
                <a:moveTo>
                  <a:pt x="118483" y="495326"/>
                </a:moveTo>
                <a:lnTo>
                  <a:pt x="64243" y="497924"/>
                </a:lnTo>
                <a:lnTo>
                  <a:pt x="26873" y="509839"/>
                </a:lnTo>
                <a:lnTo>
                  <a:pt x="22656" y="512951"/>
                </a:lnTo>
                <a:lnTo>
                  <a:pt x="18834" y="515148"/>
                </a:lnTo>
                <a:lnTo>
                  <a:pt x="0" y="548257"/>
                </a:lnTo>
                <a:lnTo>
                  <a:pt x="241274" y="548257"/>
                </a:lnTo>
                <a:lnTo>
                  <a:pt x="212674" y="508265"/>
                </a:lnTo>
                <a:lnTo>
                  <a:pt x="173368" y="499592"/>
                </a:lnTo>
                <a:lnTo>
                  <a:pt x="118483" y="495326"/>
                </a:lnTo>
                <a:close/>
              </a:path>
              <a:path w="751840" h="548639">
                <a:moveTo>
                  <a:pt x="628873" y="496254"/>
                </a:moveTo>
                <a:lnTo>
                  <a:pt x="582396" y="497686"/>
                </a:lnTo>
                <a:lnTo>
                  <a:pt x="542494" y="506998"/>
                </a:lnTo>
                <a:lnTo>
                  <a:pt x="514380" y="535349"/>
                </a:lnTo>
                <a:lnTo>
                  <a:pt x="510578" y="548257"/>
                </a:lnTo>
                <a:lnTo>
                  <a:pt x="751776" y="548257"/>
                </a:lnTo>
                <a:lnTo>
                  <a:pt x="726978" y="509927"/>
                </a:lnTo>
                <a:lnTo>
                  <a:pt x="685664" y="497968"/>
                </a:lnTo>
                <a:lnTo>
                  <a:pt x="628873" y="496254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852987" y="1766021"/>
            <a:ext cx="800100" cy="339090"/>
          </a:xfrm>
          <a:custGeom>
            <a:avLst/>
            <a:gdLst/>
            <a:ahLst/>
            <a:cxnLst/>
            <a:rect l="l" t="t" r="r" b="b"/>
            <a:pathLst>
              <a:path w="800100" h="339089">
                <a:moveTo>
                  <a:pt x="622947" y="239447"/>
                </a:moveTo>
                <a:lnTo>
                  <a:pt x="620801" y="246318"/>
                </a:lnTo>
                <a:lnTo>
                  <a:pt x="607809" y="331954"/>
                </a:lnTo>
                <a:lnTo>
                  <a:pt x="620137" y="336835"/>
                </a:lnTo>
                <a:lnTo>
                  <a:pt x="637263" y="338771"/>
                </a:lnTo>
                <a:lnTo>
                  <a:pt x="654375" y="337244"/>
                </a:lnTo>
                <a:lnTo>
                  <a:pt x="666661" y="331738"/>
                </a:lnTo>
                <a:lnTo>
                  <a:pt x="665176" y="318013"/>
                </a:lnTo>
                <a:lnTo>
                  <a:pt x="656416" y="259912"/>
                </a:lnTo>
                <a:lnTo>
                  <a:pt x="624827" y="240679"/>
                </a:lnTo>
                <a:lnTo>
                  <a:pt x="622947" y="239447"/>
                </a:lnTo>
                <a:close/>
              </a:path>
              <a:path w="800100" h="339089">
                <a:moveTo>
                  <a:pt x="708058" y="76265"/>
                </a:moveTo>
                <a:lnTo>
                  <a:pt x="358584" y="76265"/>
                </a:lnTo>
                <a:lnTo>
                  <a:pt x="364820" y="78894"/>
                </a:lnTo>
                <a:lnTo>
                  <a:pt x="609676" y="118861"/>
                </a:lnTo>
                <a:lnTo>
                  <a:pt x="620728" y="121128"/>
                </a:lnTo>
                <a:lnTo>
                  <a:pt x="625525" y="125165"/>
                </a:lnTo>
                <a:lnTo>
                  <a:pt x="626432" y="133110"/>
                </a:lnTo>
                <a:lnTo>
                  <a:pt x="626487" y="139638"/>
                </a:lnTo>
                <a:lnTo>
                  <a:pt x="626325" y="151576"/>
                </a:lnTo>
                <a:lnTo>
                  <a:pt x="626224" y="201982"/>
                </a:lnTo>
                <a:lnTo>
                  <a:pt x="620318" y="209113"/>
                </a:lnTo>
                <a:lnTo>
                  <a:pt x="620429" y="217029"/>
                </a:lnTo>
                <a:lnTo>
                  <a:pt x="623070" y="224721"/>
                </a:lnTo>
                <a:lnTo>
                  <a:pt x="624751" y="231180"/>
                </a:lnTo>
                <a:lnTo>
                  <a:pt x="624827" y="240679"/>
                </a:lnTo>
                <a:lnTo>
                  <a:pt x="651728" y="240679"/>
                </a:lnTo>
                <a:lnTo>
                  <a:pt x="650938" y="238838"/>
                </a:lnTo>
                <a:lnTo>
                  <a:pt x="649211" y="237441"/>
                </a:lnTo>
                <a:lnTo>
                  <a:pt x="650557" y="222061"/>
                </a:lnTo>
                <a:lnTo>
                  <a:pt x="654998" y="222061"/>
                </a:lnTo>
                <a:lnTo>
                  <a:pt x="654659" y="214340"/>
                </a:lnTo>
                <a:lnTo>
                  <a:pt x="653538" y="206631"/>
                </a:lnTo>
                <a:lnTo>
                  <a:pt x="651635" y="203608"/>
                </a:lnTo>
                <a:lnTo>
                  <a:pt x="649710" y="202452"/>
                </a:lnTo>
                <a:lnTo>
                  <a:pt x="648525" y="200344"/>
                </a:lnTo>
                <a:lnTo>
                  <a:pt x="648716" y="133161"/>
                </a:lnTo>
                <a:lnTo>
                  <a:pt x="776639" y="111283"/>
                </a:lnTo>
                <a:lnTo>
                  <a:pt x="799884" y="105793"/>
                </a:lnTo>
                <a:lnTo>
                  <a:pt x="799314" y="102946"/>
                </a:lnTo>
                <a:lnTo>
                  <a:pt x="795197" y="101627"/>
                </a:lnTo>
                <a:lnTo>
                  <a:pt x="708058" y="76265"/>
                </a:lnTo>
                <a:close/>
              </a:path>
              <a:path w="800100" h="339089">
                <a:moveTo>
                  <a:pt x="654998" y="222061"/>
                </a:moveTo>
                <a:lnTo>
                  <a:pt x="650557" y="222061"/>
                </a:lnTo>
                <a:lnTo>
                  <a:pt x="655129" y="225058"/>
                </a:lnTo>
                <a:lnTo>
                  <a:pt x="654998" y="222061"/>
                </a:lnTo>
                <a:close/>
              </a:path>
              <a:path w="800100" h="339089">
                <a:moveTo>
                  <a:pt x="594869" y="43321"/>
                </a:moveTo>
                <a:lnTo>
                  <a:pt x="1066" y="43321"/>
                </a:lnTo>
                <a:lnTo>
                  <a:pt x="5168" y="45366"/>
                </a:lnTo>
                <a:lnTo>
                  <a:pt x="35485" y="60807"/>
                </a:lnTo>
                <a:lnTo>
                  <a:pt x="114878" y="102999"/>
                </a:lnTo>
                <a:lnTo>
                  <a:pt x="171500" y="133161"/>
                </a:lnTo>
                <a:lnTo>
                  <a:pt x="265366" y="182463"/>
                </a:lnTo>
                <a:lnTo>
                  <a:pt x="274754" y="187494"/>
                </a:lnTo>
                <a:lnTo>
                  <a:pt x="283090" y="191294"/>
                </a:lnTo>
                <a:lnTo>
                  <a:pt x="292353" y="193291"/>
                </a:lnTo>
                <a:lnTo>
                  <a:pt x="304520" y="192915"/>
                </a:lnTo>
                <a:lnTo>
                  <a:pt x="315297" y="191368"/>
                </a:lnTo>
                <a:lnTo>
                  <a:pt x="326250" y="189478"/>
                </a:lnTo>
                <a:lnTo>
                  <a:pt x="609511" y="139638"/>
                </a:lnTo>
                <a:lnTo>
                  <a:pt x="609181" y="133364"/>
                </a:lnTo>
                <a:lnTo>
                  <a:pt x="604469" y="133364"/>
                </a:lnTo>
                <a:lnTo>
                  <a:pt x="377901" y="96649"/>
                </a:lnTo>
                <a:lnTo>
                  <a:pt x="369303" y="95438"/>
                </a:lnTo>
                <a:lnTo>
                  <a:pt x="360941" y="93391"/>
                </a:lnTo>
                <a:lnTo>
                  <a:pt x="354878" y="89287"/>
                </a:lnTo>
                <a:lnTo>
                  <a:pt x="353174" y="81904"/>
                </a:lnTo>
                <a:lnTo>
                  <a:pt x="358584" y="76265"/>
                </a:lnTo>
                <a:lnTo>
                  <a:pt x="708058" y="76265"/>
                </a:lnTo>
                <a:lnTo>
                  <a:pt x="594869" y="43321"/>
                </a:lnTo>
                <a:close/>
              </a:path>
              <a:path w="800100" h="339089">
                <a:moveTo>
                  <a:pt x="609168" y="133110"/>
                </a:moveTo>
                <a:lnTo>
                  <a:pt x="604469" y="133364"/>
                </a:lnTo>
                <a:lnTo>
                  <a:pt x="609181" y="133364"/>
                </a:lnTo>
                <a:lnTo>
                  <a:pt x="609168" y="133110"/>
                </a:lnTo>
                <a:close/>
              </a:path>
              <a:path w="800100" h="339089">
                <a:moveTo>
                  <a:pt x="799223" y="102491"/>
                </a:moveTo>
                <a:lnTo>
                  <a:pt x="799314" y="102946"/>
                </a:lnTo>
                <a:lnTo>
                  <a:pt x="799477" y="102999"/>
                </a:lnTo>
                <a:lnTo>
                  <a:pt x="799223" y="102491"/>
                </a:lnTo>
                <a:close/>
              </a:path>
              <a:path w="800100" h="339089">
                <a:moveTo>
                  <a:pt x="289001" y="11140"/>
                </a:moveTo>
                <a:lnTo>
                  <a:pt x="283977" y="12690"/>
                </a:lnTo>
                <a:lnTo>
                  <a:pt x="276031" y="13657"/>
                </a:lnTo>
                <a:lnTo>
                  <a:pt x="267909" y="14201"/>
                </a:lnTo>
                <a:lnTo>
                  <a:pt x="262356" y="14480"/>
                </a:lnTo>
                <a:lnTo>
                  <a:pt x="247140" y="16338"/>
                </a:lnTo>
                <a:lnTo>
                  <a:pt x="230409" y="17764"/>
                </a:lnTo>
                <a:lnTo>
                  <a:pt x="197662" y="20030"/>
                </a:lnTo>
                <a:lnTo>
                  <a:pt x="21383" y="34860"/>
                </a:lnTo>
                <a:lnTo>
                  <a:pt x="228" y="37746"/>
                </a:lnTo>
                <a:lnTo>
                  <a:pt x="0" y="43359"/>
                </a:lnTo>
                <a:lnTo>
                  <a:pt x="1066" y="43321"/>
                </a:lnTo>
                <a:lnTo>
                  <a:pt x="594869" y="43321"/>
                </a:lnTo>
                <a:lnTo>
                  <a:pt x="489791" y="12498"/>
                </a:lnTo>
                <a:lnTo>
                  <a:pt x="292138" y="12498"/>
                </a:lnTo>
                <a:lnTo>
                  <a:pt x="289001" y="11140"/>
                </a:lnTo>
                <a:close/>
              </a:path>
              <a:path w="800100" h="339089">
                <a:moveTo>
                  <a:pt x="430211" y="0"/>
                </a:moveTo>
                <a:lnTo>
                  <a:pt x="410405" y="1448"/>
                </a:lnTo>
                <a:lnTo>
                  <a:pt x="390244" y="3532"/>
                </a:lnTo>
                <a:lnTo>
                  <a:pt x="319970" y="9831"/>
                </a:lnTo>
                <a:lnTo>
                  <a:pt x="301891" y="10898"/>
                </a:lnTo>
                <a:lnTo>
                  <a:pt x="300850" y="11241"/>
                </a:lnTo>
                <a:lnTo>
                  <a:pt x="292138" y="12498"/>
                </a:lnTo>
                <a:lnTo>
                  <a:pt x="489791" y="12498"/>
                </a:lnTo>
                <a:lnTo>
                  <a:pt x="466232" y="5699"/>
                </a:lnTo>
                <a:lnTo>
                  <a:pt x="445503" y="319"/>
                </a:lnTo>
                <a:lnTo>
                  <a:pt x="430211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035601" y="1925675"/>
            <a:ext cx="381635" cy="150495"/>
          </a:xfrm>
          <a:custGeom>
            <a:avLst/>
            <a:gdLst/>
            <a:ahLst/>
            <a:cxnLst/>
            <a:rect l="l" t="t" r="r" b="b"/>
            <a:pathLst>
              <a:path w="381635" h="150494">
                <a:moveTo>
                  <a:pt x="151" y="0"/>
                </a:moveTo>
                <a:lnTo>
                  <a:pt x="0" y="30557"/>
                </a:lnTo>
                <a:lnTo>
                  <a:pt x="113" y="83489"/>
                </a:lnTo>
                <a:lnTo>
                  <a:pt x="401" y="94347"/>
                </a:lnTo>
                <a:lnTo>
                  <a:pt x="46362" y="132578"/>
                </a:lnTo>
                <a:lnTo>
                  <a:pt x="94329" y="143421"/>
                </a:lnTo>
                <a:lnTo>
                  <a:pt x="144623" y="148758"/>
                </a:lnTo>
                <a:lnTo>
                  <a:pt x="187260" y="150152"/>
                </a:lnTo>
                <a:lnTo>
                  <a:pt x="225976" y="149278"/>
                </a:lnTo>
                <a:lnTo>
                  <a:pt x="265058" y="146338"/>
                </a:lnTo>
                <a:lnTo>
                  <a:pt x="302890" y="140650"/>
                </a:lnTo>
                <a:lnTo>
                  <a:pt x="352945" y="125820"/>
                </a:lnTo>
                <a:lnTo>
                  <a:pt x="381151" y="90487"/>
                </a:lnTo>
                <a:lnTo>
                  <a:pt x="381194" y="72324"/>
                </a:lnTo>
                <a:lnTo>
                  <a:pt x="381303" y="51574"/>
                </a:lnTo>
                <a:lnTo>
                  <a:pt x="112750" y="51574"/>
                </a:lnTo>
                <a:lnTo>
                  <a:pt x="101009" y="50211"/>
                </a:lnTo>
                <a:lnTo>
                  <a:pt x="90386" y="46583"/>
                </a:lnTo>
                <a:lnTo>
                  <a:pt x="79323" y="41046"/>
                </a:lnTo>
                <a:lnTo>
                  <a:pt x="40245" y="20421"/>
                </a:lnTo>
                <a:lnTo>
                  <a:pt x="19564" y="9177"/>
                </a:lnTo>
                <a:lnTo>
                  <a:pt x="7700" y="3071"/>
                </a:lnTo>
                <a:lnTo>
                  <a:pt x="151" y="0"/>
                </a:lnTo>
                <a:close/>
              </a:path>
              <a:path w="381635" h="150494">
                <a:moveTo>
                  <a:pt x="380808" y="6451"/>
                </a:moveTo>
                <a:lnTo>
                  <a:pt x="353656" y="10614"/>
                </a:lnTo>
                <a:lnTo>
                  <a:pt x="127163" y="50317"/>
                </a:lnTo>
                <a:lnTo>
                  <a:pt x="112750" y="51574"/>
                </a:lnTo>
                <a:lnTo>
                  <a:pt x="381303" y="51574"/>
                </a:lnTo>
                <a:lnTo>
                  <a:pt x="381272" y="20421"/>
                </a:lnTo>
                <a:lnTo>
                  <a:pt x="380808" y="6451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870651" y="2226195"/>
            <a:ext cx="669290" cy="201930"/>
          </a:xfrm>
          <a:custGeom>
            <a:avLst/>
            <a:gdLst/>
            <a:ahLst/>
            <a:cxnLst/>
            <a:rect l="l" t="t" r="r" b="b"/>
            <a:pathLst>
              <a:path w="669289" h="201930">
                <a:moveTo>
                  <a:pt x="12523" y="0"/>
                </a:moveTo>
                <a:lnTo>
                  <a:pt x="4282" y="15210"/>
                </a:lnTo>
                <a:lnTo>
                  <a:pt x="0" y="30470"/>
                </a:lnTo>
                <a:lnTo>
                  <a:pt x="620" y="46830"/>
                </a:lnTo>
                <a:lnTo>
                  <a:pt x="7088" y="65341"/>
                </a:lnTo>
                <a:lnTo>
                  <a:pt x="10504" y="72351"/>
                </a:lnTo>
                <a:lnTo>
                  <a:pt x="9488" y="73164"/>
                </a:lnTo>
                <a:lnTo>
                  <a:pt x="17768" y="75615"/>
                </a:lnTo>
                <a:lnTo>
                  <a:pt x="394590" y="196418"/>
                </a:lnTo>
                <a:lnTo>
                  <a:pt x="405296" y="200092"/>
                </a:lnTo>
                <a:lnTo>
                  <a:pt x="410952" y="201353"/>
                </a:lnTo>
                <a:lnTo>
                  <a:pt x="416216" y="200016"/>
                </a:lnTo>
                <a:lnTo>
                  <a:pt x="443902" y="188112"/>
                </a:lnTo>
                <a:lnTo>
                  <a:pt x="403988" y="188112"/>
                </a:lnTo>
                <a:lnTo>
                  <a:pt x="402011" y="181249"/>
                </a:lnTo>
                <a:lnTo>
                  <a:pt x="400735" y="172786"/>
                </a:lnTo>
                <a:lnTo>
                  <a:pt x="400172" y="164052"/>
                </a:lnTo>
                <a:lnTo>
                  <a:pt x="400330" y="156375"/>
                </a:lnTo>
                <a:lnTo>
                  <a:pt x="401543" y="147617"/>
                </a:lnTo>
                <a:lnTo>
                  <a:pt x="403483" y="140707"/>
                </a:lnTo>
                <a:lnTo>
                  <a:pt x="405763" y="134592"/>
                </a:lnTo>
                <a:lnTo>
                  <a:pt x="408319" y="127355"/>
                </a:lnTo>
                <a:lnTo>
                  <a:pt x="21695" y="2370"/>
                </a:lnTo>
                <a:lnTo>
                  <a:pt x="12523" y="0"/>
                </a:lnTo>
                <a:close/>
              </a:path>
              <a:path w="669289" h="201930">
                <a:moveTo>
                  <a:pt x="653848" y="77317"/>
                </a:moveTo>
                <a:lnTo>
                  <a:pt x="650076" y="80391"/>
                </a:lnTo>
                <a:lnTo>
                  <a:pt x="423012" y="180577"/>
                </a:lnTo>
                <a:lnTo>
                  <a:pt x="403988" y="188112"/>
                </a:lnTo>
                <a:lnTo>
                  <a:pt x="443902" y="188112"/>
                </a:lnTo>
                <a:lnTo>
                  <a:pt x="467077" y="178176"/>
                </a:lnTo>
                <a:lnTo>
                  <a:pt x="635827" y="103212"/>
                </a:lnTo>
                <a:lnTo>
                  <a:pt x="650880" y="97077"/>
                </a:lnTo>
                <a:lnTo>
                  <a:pt x="663797" y="91217"/>
                </a:lnTo>
                <a:lnTo>
                  <a:pt x="668958" y="85482"/>
                </a:lnTo>
                <a:lnTo>
                  <a:pt x="660744" y="79717"/>
                </a:lnTo>
                <a:lnTo>
                  <a:pt x="653848" y="77317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871104" y="2052015"/>
            <a:ext cx="668655" cy="201295"/>
          </a:xfrm>
          <a:custGeom>
            <a:avLst/>
            <a:gdLst/>
            <a:ahLst/>
            <a:cxnLst/>
            <a:rect l="l" t="t" r="r" b="b"/>
            <a:pathLst>
              <a:path w="668654" h="201294">
                <a:moveTo>
                  <a:pt x="12249" y="0"/>
                </a:moveTo>
                <a:lnTo>
                  <a:pt x="3747" y="14250"/>
                </a:lnTo>
                <a:lnTo>
                  <a:pt x="0" y="30707"/>
                </a:lnTo>
                <a:lnTo>
                  <a:pt x="990" y="48136"/>
                </a:lnTo>
                <a:lnTo>
                  <a:pt x="34042" y="80670"/>
                </a:lnTo>
                <a:lnTo>
                  <a:pt x="393655" y="195884"/>
                </a:lnTo>
                <a:lnTo>
                  <a:pt x="404123" y="199469"/>
                </a:lnTo>
                <a:lnTo>
                  <a:pt x="410059" y="200956"/>
                </a:lnTo>
                <a:lnTo>
                  <a:pt x="415835" y="199794"/>
                </a:lnTo>
                <a:lnTo>
                  <a:pt x="442034" y="188277"/>
                </a:lnTo>
                <a:lnTo>
                  <a:pt x="403358" y="188277"/>
                </a:lnTo>
                <a:lnTo>
                  <a:pt x="400141" y="167983"/>
                </a:lnTo>
                <a:lnTo>
                  <a:pt x="399637" y="155722"/>
                </a:lnTo>
                <a:lnTo>
                  <a:pt x="402218" y="144302"/>
                </a:lnTo>
                <a:lnTo>
                  <a:pt x="408260" y="126530"/>
                </a:lnTo>
                <a:lnTo>
                  <a:pt x="396432" y="122408"/>
                </a:lnTo>
                <a:lnTo>
                  <a:pt x="384232" y="118459"/>
                </a:lnTo>
                <a:lnTo>
                  <a:pt x="59586" y="14227"/>
                </a:lnTo>
                <a:lnTo>
                  <a:pt x="28581" y="4419"/>
                </a:lnTo>
                <a:lnTo>
                  <a:pt x="12249" y="0"/>
                </a:lnTo>
                <a:close/>
              </a:path>
              <a:path w="668654" h="201294">
                <a:moveTo>
                  <a:pt x="653268" y="77000"/>
                </a:moveTo>
                <a:lnTo>
                  <a:pt x="650157" y="80009"/>
                </a:lnTo>
                <a:lnTo>
                  <a:pt x="643807" y="82892"/>
                </a:lnTo>
                <a:lnTo>
                  <a:pt x="423905" y="180019"/>
                </a:lnTo>
                <a:lnTo>
                  <a:pt x="403358" y="188277"/>
                </a:lnTo>
                <a:lnTo>
                  <a:pt x="442034" y="188277"/>
                </a:lnTo>
                <a:lnTo>
                  <a:pt x="635196" y="103123"/>
                </a:lnTo>
                <a:lnTo>
                  <a:pt x="649844" y="97172"/>
                </a:lnTo>
                <a:lnTo>
                  <a:pt x="663003" y="91278"/>
                </a:lnTo>
                <a:lnTo>
                  <a:pt x="668590" y="85407"/>
                </a:lnTo>
                <a:lnTo>
                  <a:pt x="660520" y="79527"/>
                </a:lnTo>
                <a:lnTo>
                  <a:pt x="653268" y="7700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868879" y="2138616"/>
            <a:ext cx="674370" cy="201295"/>
          </a:xfrm>
          <a:custGeom>
            <a:avLst/>
            <a:gdLst/>
            <a:ahLst/>
            <a:cxnLst/>
            <a:rect l="l" t="t" r="r" b="b"/>
            <a:pathLst>
              <a:path w="674370" h="201294">
                <a:moveTo>
                  <a:pt x="12416" y="0"/>
                </a:moveTo>
                <a:lnTo>
                  <a:pt x="5032" y="13139"/>
                </a:lnTo>
                <a:lnTo>
                  <a:pt x="2091" y="20440"/>
                </a:lnTo>
                <a:lnTo>
                  <a:pt x="211" y="30060"/>
                </a:lnTo>
                <a:lnTo>
                  <a:pt x="0" y="39786"/>
                </a:lnTo>
                <a:lnTo>
                  <a:pt x="1271" y="48950"/>
                </a:lnTo>
                <a:lnTo>
                  <a:pt x="3686" y="57455"/>
                </a:lnTo>
                <a:lnTo>
                  <a:pt x="6904" y="65201"/>
                </a:lnTo>
                <a:lnTo>
                  <a:pt x="10181" y="72085"/>
                </a:lnTo>
                <a:lnTo>
                  <a:pt x="9990" y="73151"/>
                </a:lnTo>
                <a:lnTo>
                  <a:pt x="394546" y="196367"/>
                </a:lnTo>
                <a:lnTo>
                  <a:pt x="404820" y="199946"/>
                </a:lnTo>
                <a:lnTo>
                  <a:pt x="410548" y="201307"/>
                </a:lnTo>
                <a:lnTo>
                  <a:pt x="416038" y="200107"/>
                </a:lnTo>
                <a:lnTo>
                  <a:pt x="425598" y="195999"/>
                </a:lnTo>
                <a:lnTo>
                  <a:pt x="442759" y="188429"/>
                </a:lnTo>
                <a:lnTo>
                  <a:pt x="403639" y="188429"/>
                </a:lnTo>
                <a:lnTo>
                  <a:pt x="401713" y="176542"/>
                </a:lnTo>
                <a:lnTo>
                  <a:pt x="400393" y="165025"/>
                </a:lnTo>
                <a:lnTo>
                  <a:pt x="400651" y="153120"/>
                </a:lnTo>
                <a:lnTo>
                  <a:pt x="403461" y="140068"/>
                </a:lnTo>
                <a:lnTo>
                  <a:pt x="404719" y="136093"/>
                </a:lnTo>
                <a:lnTo>
                  <a:pt x="407830" y="130327"/>
                </a:lnTo>
                <a:lnTo>
                  <a:pt x="408605" y="126530"/>
                </a:lnTo>
                <a:lnTo>
                  <a:pt x="383742" y="118918"/>
                </a:lnTo>
                <a:lnTo>
                  <a:pt x="45397" y="9856"/>
                </a:lnTo>
                <a:lnTo>
                  <a:pt x="12416" y="0"/>
                </a:lnTo>
                <a:close/>
              </a:path>
              <a:path w="674370" h="201294">
                <a:moveTo>
                  <a:pt x="653283" y="77330"/>
                </a:moveTo>
                <a:lnTo>
                  <a:pt x="650476" y="80467"/>
                </a:lnTo>
                <a:lnTo>
                  <a:pt x="430557" y="177420"/>
                </a:lnTo>
                <a:lnTo>
                  <a:pt x="403639" y="188429"/>
                </a:lnTo>
                <a:lnTo>
                  <a:pt x="442759" y="188429"/>
                </a:lnTo>
                <a:lnTo>
                  <a:pt x="665335" y="90258"/>
                </a:lnTo>
                <a:lnTo>
                  <a:pt x="673959" y="85305"/>
                </a:lnTo>
                <a:lnTo>
                  <a:pt x="665958" y="81368"/>
                </a:lnTo>
                <a:lnTo>
                  <a:pt x="653283" y="7733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893411" y="1992998"/>
            <a:ext cx="559435" cy="180975"/>
          </a:xfrm>
          <a:custGeom>
            <a:avLst/>
            <a:gdLst/>
            <a:ahLst/>
            <a:cxnLst/>
            <a:rect l="l" t="t" r="r" b="b"/>
            <a:pathLst>
              <a:path w="559435" h="180975">
                <a:moveTo>
                  <a:pt x="124383" y="0"/>
                </a:moveTo>
                <a:lnTo>
                  <a:pt x="113809" y="3938"/>
                </a:lnTo>
                <a:lnTo>
                  <a:pt x="94508" y="12280"/>
                </a:lnTo>
                <a:lnTo>
                  <a:pt x="61518" y="27038"/>
                </a:lnTo>
                <a:lnTo>
                  <a:pt x="28759" y="41167"/>
                </a:lnTo>
                <a:lnTo>
                  <a:pt x="9751" y="49737"/>
                </a:lnTo>
                <a:lnTo>
                  <a:pt x="0" y="54990"/>
                </a:lnTo>
                <a:lnTo>
                  <a:pt x="16150" y="60490"/>
                </a:lnTo>
                <a:lnTo>
                  <a:pt x="384848" y="178790"/>
                </a:lnTo>
                <a:lnTo>
                  <a:pt x="392403" y="180878"/>
                </a:lnTo>
                <a:lnTo>
                  <a:pt x="398102" y="180495"/>
                </a:lnTo>
                <a:lnTo>
                  <a:pt x="405670" y="177354"/>
                </a:lnTo>
                <a:lnTo>
                  <a:pt x="418833" y="171170"/>
                </a:lnTo>
                <a:lnTo>
                  <a:pt x="450934" y="156936"/>
                </a:lnTo>
                <a:lnTo>
                  <a:pt x="515316" y="128977"/>
                </a:lnTo>
                <a:lnTo>
                  <a:pt x="547217" y="114465"/>
                </a:lnTo>
                <a:lnTo>
                  <a:pt x="549392" y="100507"/>
                </a:lnTo>
                <a:lnTo>
                  <a:pt x="315518" y="100507"/>
                </a:lnTo>
                <a:lnTo>
                  <a:pt x="272817" y="98214"/>
                </a:lnTo>
                <a:lnTo>
                  <a:pt x="222480" y="91778"/>
                </a:lnTo>
                <a:lnTo>
                  <a:pt x="174602" y="79324"/>
                </a:lnTo>
                <a:lnTo>
                  <a:pt x="139280" y="58978"/>
                </a:lnTo>
                <a:lnTo>
                  <a:pt x="124324" y="21241"/>
                </a:lnTo>
                <a:lnTo>
                  <a:pt x="124383" y="0"/>
                </a:lnTo>
                <a:close/>
              </a:path>
              <a:path w="559435" h="180975">
                <a:moveTo>
                  <a:pt x="540575" y="33693"/>
                </a:moveTo>
                <a:lnTo>
                  <a:pt x="476827" y="84078"/>
                </a:lnTo>
                <a:lnTo>
                  <a:pt x="421219" y="95284"/>
                </a:lnTo>
                <a:lnTo>
                  <a:pt x="363918" y="100041"/>
                </a:lnTo>
                <a:lnTo>
                  <a:pt x="315518" y="100507"/>
                </a:lnTo>
                <a:lnTo>
                  <a:pt x="549392" y="100507"/>
                </a:lnTo>
                <a:lnTo>
                  <a:pt x="558952" y="39141"/>
                </a:lnTo>
                <a:lnTo>
                  <a:pt x="555205" y="37147"/>
                </a:lnTo>
                <a:lnTo>
                  <a:pt x="544677" y="33883"/>
                </a:lnTo>
                <a:lnTo>
                  <a:pt x="540575" y="33693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15343" y="1765312"/>
            <a:ext cx="26670" cy="15240"/>
          </a:xfrm>
          <a:custGeom>
            <a:avLst/>
            <a:gdLst/>
            <a:ahLst/>
            <a:cxnLst/>
            <a:rect l="l" t="t" r="r" b="b"/>
            <a:pathLst>
              <a:path w="26670" h="15239">
                <a:moveTo>
                  <a:pt x="22009" y="0"/>
                </a:moveTo>
                <a:lnTo>
                  <a:pt x="4965" y="0"/>
                </a:lnTo>
                <a:lnTo>
                  <a:pt x="4965" y="11950"/>
                </a:lnTo>
                <a:lnTo>
                  <a:pt x="0" y="15189"/>
                </a:lnTo>
                <a:lnTo>
                  <a:pt x="5552" y="14910"/>
                </a:lnTo>
                <a:lnTo>
                  <a:pt x="13674" y="14366"/>
                </a:lnTo>
                <a:lnTo>
                  <a:pt x="21620" y="13399"/>
                </a:lnTo>
                <a:lnTo>
                  <a:pt x="26644" y="11849"/>
                </a:lnTo>
                <a:lnTo>
                  <a:pt x="22034" y="11010"/>
                </a:lnTo>
                <a:lnTo>
                  <a:pt x="22009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050924" y="4606645"/>
            <a:ext cx="791260" cy="335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884970" y="4642916"/>
            <a:ext cx="73660" cy="82550"/>
          </a:xfrm>
          <a:custGeom>
            <a:avLst/>
            <a:gdLst/>
            <a:ahLst/>
            <a:cxnLst/>
            <a:rect l="l" t="t" r="r" b="b"/>
            <a:pathLst>
              <a:path w="73659" h="82550">
                <a:moveTo>
                  <a:pt x="13500" y="0"/>
                </a:moveTo>
                <a:lnTo>
                  <a:pt x="0" y="0"/>
                </a:lnTo>
                <a:lnTo>
                  <a:pt x="0" y="81991"/>
                </a:lnTo>
                <a:lnTo>
                  <a:pt x="19519" y="81991"/>
                </a:lnTo>
                <a:lnTo>
                  <a:pt x="30218" y="63449"/>
                </a:lnTo>
                <a:lnTo>
                  <a:pt x="13500" y="63449"/>
                </a:lnTo>
                <a:lnTo>
                  <a:pt x="13500" y="0"/>
                </a:lnTo>
                <a:close/>
              </a:path>
              <a:path w="73659" h="82550">
                <a:moveTo>
                  <a:pt x="73202" y="18554"/>
                </a:moveTo>
                <a:lnTo>
                  <a:pt x="59702" y="18554"/>
                </a:lnTo>
                <a:lnTo>
                  <a:pt x="59702" y="81991"/>
                </a:lnTo>
                <a:lnTo>
                  <a:pt x="73202" y="81991"/>
                </a:lnTo>
                <a:lnTo>
                  <a:pt x="73202" y="18554"/>
                </a:lnTo>
                <a:close/>
              </a:path>
              <a:path w="73659" h="82550">
                <a:moveTo>
                  <a:pt x="73202" y="0"/>
                </a:moveTo>
                <a:lnTo>
                  <a:pt x="53035" y="0"/>
                </a:lnTo>
                <a:lnTo>
                  <a:pt x="17081" y="63449"/>
                </a:lnTo>
                <a:lnTo>
                  <a:pt x="30218" y="63449"/>
                </a:lnTo>
                <a:lnTo>
                  <a:pt x="56121" y="18554"/>
                </a:lnTo>
                <a:lnTo>
                  <a:pt x="73202" y="18554"/>
                </a:lnTo>
                <a:lnTo>
                  <a:pt x="73202" y="0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977528" y="4640808"/>
            <a:ext cx="71120" cy="86360"/>
          </a:xfrm>
          <a:custGeom>
            <a:avLst/>
            <a:gdLst/>
            <a:ahLst/>
            <a:cxnLst/>
            <a:rect l="l" t="t" r="r" b="b"/>
            <a:pathLst>
              <a:path w="71120" h="86360">
                <a:moveTo>
                  <a:pt x="13335" y="60832"/>
                </a:moveTo>
                <a:lnTo>
                  <a:pt x="0" y="60832"/>
                </a:lnTo>
                <a:lnTo>
                  <a:pt x="1295" y="68859"/>
                </a:lnTo>
                <a:lnTo>
                  <a:pt x="36931" y="86220"/>
                </a:lnTo>
                <a:lnTo>
                  <a:pt x="44470" y="85777"/>
                </a:lnTo>
                <a:lnTo>
                  <a:pt x="68043" y="74180"/>
                </a:lnTo>
                <a:lnTo>
                  <a:pt x="36931" y="74180"/>
                </a:lnTo>
                <a:lnTo>
                  <a:pt x="28135" y="73347"/>
                </a:lnTo>
                <a:lnTo>
                  <a:pt x="21270" y="70845"/>
                </a:lnTo>
                <a:lnTo>
                  <a:pt x="16337" y="66674"/>
                </a:lnTo>
                <a:lnTo>
                  <a:pt x="13335" y="60832"/>
                </a:lnTo>
                <a:close/>
              </a:path>
              <a:path w="71120" h="86360">
                <a:moveTo>
                  <a:pt x="65816" y="12039"/>
                </a:moveTo>
                <a:lnTo>
                  <a:pt x="41694" y="12039"/>
                </a:lnTo>
                <a:lnTo>
                  <a:pt x="46062" y="13119"/>
                </a:lnTo>
                <a:lnTo>
                  <a:pt x="52679" y="17462"/>
                </a:lnTo>
                <a:lnTo>
                  <a:pt x="54330" y="20548"/>
                </a:lnTo>
                <a:lnTo>
                  <a:pt x="54330" y="28028"/>
                </a:lnTo>
                <a:lnTo>
                  <a:pt x="53060" y="30848"/>
                </a:lnTo>
                <a:lnTo>
                  <a:pt x="47967" y="35191"/>
                </a:lnTo>
                <a:lnTo>
                  <a:pt x="43929" y="36271"/>
                </a:lnTo>
                <a:lnTo>
                  <a:pt x="24561" y="36271"/>
                </a:lnTo>
                <a:lnTo>
                  <a:pt x="24561" y="48310"/>
                </a:lnTo>
                <a:lnTo>
                  <a:pt x="45554" y="48310"/>
                </a:lnTo>
                <a:lnTo>
                  <a:pt x="50177" y="49364"/>
                </a:lnTo>
                <a:lnTo>
                  <a:pt x="55714" y="53593"/>
                </a:lnTo>
                <a:lnTo>
                  <a:pt x="57099" y="56768"/>
                </a:lnTo>
                <a:lnTo>
                  <a:pt x="57099" y="65341"/>
                </a:lnTo>
                <a:lnTo>
                  <a:pt x="55257" y="68618"/>
                </a:lnTo>
                <a:lnTo>
                  <a:pt x="47879" y="73063"/>
                </a:lnTo>
                <a:lnTo>
                  <a:pt x="43002" y="74180"/>
                </a:lnTo>
                <a:lnTo>
                  <a:pt x="68043" y="74180"/>
                </a:lnTo>
                <a:lnTo>
                  <a:pt x="70890" y="68618"/>
                </a:lnTo>
                <a:lnTo>
                  <a:pt x="70929" y="56286"/>
                </a:lnTo>
                <a:lnTo>
                  <a:pt x="69811" y="52133"/>
                </a:lnTo>
                <a:lnTo>
                  <a:pt x="65366" y="45948"/>
                </a:lnTo>
                <a:lnTo>
                  <a:pt x="62572" y="43916"/>
                </a:lnTo>
                <a:lnTo>
                  <a:pt x="59207" y="42938"/>
                </a:lnTo>
                <a:lnTo>
                  <a:pt x="59207" y="39357"/>
                </a:lnTo>
                <a:lnTo>
                  <a:pt x="61709" y="38392"/>
                </a:lnTo>
                <a:lnTo>
                  <a:pt x="63792" y="36461"/>
                </a:lnTo>
                <a:lnTo>
                  <a:pt x="67157" y="30721"/>
                </a:lnTo>
                <a:lnTo>
                  <a:pt x="67995" y="27114"/>
                </a:lnTo>
                <a:lnTo>
                  <a:pt x="67995" y="16268"/>
                </a:lnTo>
                <a:lnTo>
                  <a:pt x="65816" y="12039"/>
                </a:lnTo>
                <a:close/>
              </a:path>
              <a:path w="71120" h="86360">
                <a:moveTo>
                  <a:pt x="46367" y="0"/>
                </a:moveTo>
                <a:lnTo>
                  <a:pt x="27063" y="0"/>
                </a:lnTo>
                <a:lnTo>
                  <a:pt x="19304" y="2171"/>
                </a:lnTo>
                <a:lnTo>
                  <a:pt x="7378" y="10845"/>
                </a:lnTo>
                <a:lnTo>
                  <a:pt x="4013" y="16916"/>
                </a:lnTo>
                <a:lnTo>
                  <a:pt x="3251" y="24726"/>
                </a:lnTo>
                <a:lnTo>
                  <a:pt x="16433" y="24726"/>
                </a:lnTo>
                <a:lnTo>
                  <a:pt x="17411" y="20281"/>
                </a:lnTo>
                <a:lnTo>
                  <a:pt x="19494" y="17056"/>
                </a:lnTo>
                <a:lnTo>
                  <a:pt x="25895" y="13042"/>
                </a:lnTo>
                <a:lnTo>
                  <a:pt x="30416" y="12039"/>
                </a:lnTo>
                <a:lnTo>
                  <a:pt x="65816" y="12039"/>
                </a:lnTo>
                <a:lnTo>
                  <a:pt x="65201" y="10845"/>
                </a:lnTo>
                <a:lnTo>
                  <a:pt x="54038" y="2171"/>
                </a:lnTo>
                <a:lnTo>
                  <a:pt x="46367" y="0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9105722" y="4608766"/>
            <a:ext cx="105410" cy="116205"/>
          </a:xfrm>
          <a:custGeom>
            <a:avLst/>
            <a:gdLst/>
            <a:ahLst/>
            <a:cxnLst/>
            <a:rect l="l" t="t" r="r" b="b"/>
            <a:pathLst>
              <a:path w="105409" h="116204">
                <a:moveTo>
                  <a:pt x="64896" y="0"/>
                </a:moveTo>
                <a:lnTo>
                  <a:pt x="40170" y="0"/>
                </a:lnTo>
                <a:lnTo>
                  <a:pt x="0" y="116141"/>
                </a:lnTo>
                <a:lnTo>
                  <a:pt x="14960" y="116141"/>
                </a:lnTo>
                <a:lnTo>
                  <a:pt x="27000" y="80518"/>
                </a:lnTo>
                <a:lnTo>
                  <a:pt x="92869" y="80518"/>
                </a:lnTo>
                <a:lnTo>
                  <a:pt x="88236" y="67183"/>
                </a:lnTo>
                <a:lnTo>
                  <a:pt x="31394" y="67183"/>
                </a:lnTo>
                <a:lnTo>
                  <a:pt x="49123" y="14960"/>
                </a:lnTo>
                <a:lnTo>
                  <a:pt x="70094" y="14960"/>
                </a:lnTo>
                <a:lnTo>
                  <a:pt x="64896" y="0"/>
                </a:lnTo>
                <a:close/>
              </a:path>
              <a:path w="105409" h="116204">
                <a:moveTo>
                  <a:pt x="92869" y="80518"/>
                </a:moveTo>
                <a:lnTo>
                  <a:pt x="77914" y="80518"/>
                </a:lnTo>
                <a:lnTo>
                  <a:pt x="89954" y="116141"/>
                </a:lnTo>
                <a:lnTo>
                  <a:pt x="105244" y="116141"/>
                </a:lnTo>
                <a:lnTo>
                  <a:pt x="92869" y="80518"/>
                </a:lnTo>
                <a:close/>
              </a:path>
              <a:path w="105409" h="116204">
                <a:moveTo>
                  <a:pt x="70094" y="14960"/>
                </a:moveTo>
                <a:lnTo>
                  <a:pt x="55625" y="14960"/>
                </a:lnTo>
                <a:lnTo>
                  <a:pt x="73367" y="67183"/>
                </a:lnTo>
                <a:lnTo>
                  <a:pt x="88236" y="67183"/>
                </a:lnTo>
                <a:lnTo>
                  <a:pt x="70094" y="14960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9227566" y="4642916"/>
            <a:ext cx="73025" cy="82550"/>
          </a:xfrm>
          <a:custGeom>
            <a:avLst/>
            <a:gdLst/>
            <a:ahLst/>
            <a:cxnLst/>
            <a:rect l="l" t="t" r="r" b="b"/>
            <a:pathLst>
              <a:path w="73025" h="82550">
                <a:moveTo>
                  <a:pt x="13817" y="0"/>
                </a:moveTo>
                <a:lnTo>
                  <a:pt x="0" y="0"/>
                </a:lnTo>
                <a:lnTo>
                  <a:pt x="0" y="81991"/>
                </a:lnTo>
                <a:lnTo>
                  <a:pt x="13817" y="81991"/>
                </a:lnTo>
                <a:lnTo>
                  <a:pt x="13817" y="45872"/>
                </a:lnTo>
                <a:lnTo>
                  <a:pt x="73037" y="45872"/>
                </a:lnTo>
                <a:lnTo>
                  <a:pt x="73037" y="33845"/>
                </a:lnTo>
                <a:lnTo>
                  <a:pt x="13817" y="33845"/>
                </a:lnTo>
                <a:lnTo>
                  <a:pt x="13817" y="0"/>
                </a:lnTo>
                <a:close/>
              </a:path>
              <a:path w="73025" h="82550">
                <a:moveTo>
                  <a:pt x="73037" y="45872"/>
                </a:moveTo>
                <a:lnTo>
                  <a:pt x="59207" y="45872"/>
                </a:lnTo>
                <a:lnTo>
                  <a:pt x="59207" y="81991"/>
                </a:lnTo>
                <a:lnTo>
                  <a:pt x="73037" y="81991"/>
                </a:lnTo>
                <a:lnTo>
                  <a:pt x="73037" y="45872"/>
                </a:lnTo>
                <a:close/>
              </a:path>
              <a:path w="73025" h="82550">
                <a:moveTo>
                  <a:pt x="73037" y="0"/>
                </a:moveTo>
                <a:lnTo>
                  <a:pt x="59207" y="0"/>
                </a:lnTo>
                <a:lnTo>
                  <a:pt x="59207" y="33845"/>
                </a:lnTo>
                <a:lnTo>
                  <a:pt x="73037" y="33845"/>
                </a:lnTo>
                <a:lnTo>
                  <a:pt x="73037" y="0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9327274" y="4642916"/>
            <a:ext cx="61594" cy="82550"/>
          </a:xfrm>
          <a:custGeom>
            <a:avLst/>
            <a:gdLst/>
            <a:ahLst/>
            <a:cxnLst/>
            <a:rect l="l" t="t" r="r" b="b"/>
            <a:pathLst>
              <a:path w="61595" h="82550">
                <a:moveTo>
                  <a:pt x="61493" y="0"/>
                </a:moveTo>
                <a:lnTo>
                  <a:pt x="0" y="0"/>
                </a:lnTo>
                <a:lnTo>
                  <a:pt x="0" y="81991"/>
                </a:lnTo>
                <a:lnTo>
                  <a:pt x="13830" y="81991"/>
                </a:lnTo>
                <a:lnTo>
                  <a:pt x="13830" y="12039"/>
                </a:lnTo>
                <a:lnTo>
                  <a:pt x="61493" y="12039"/>
                </a:lnTo>
                <a:lnTo>
                  <a:pt x="61493" y="0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9397886" y="4642916"/>
            <a:ext cx="81915" cy="82550"/>
          </a:xfrm>
          <a:custGeom>
            <a:avLst/>
            <a:gdLst/>
            <a:ahLst/>
            <a:cxnLst/>
            <a:rect l="l" t="t" r="r" b="b"/>
            <a:pathLst>
              <a:path w="81915" h="82550">
                <a:moveTo>
                  <a:pt x="81661" y="0"/>
                </a:moveTo>
                <a:lnTo>
                  <a:pt x="18872" y="0"/>
                </a:lnTo>
                <a:lnTo>
                  <a:pt x="18864" y="32054"/>
                </a:lnTo>
                <a:lnTo>
                  <a:pt x="18636" y="41480"/>
                </a:lnTo>
                <a:lnTo>
                  <a:pt x="8509" y="68973"/>
                </a:lnTo>
                <a:lnTo>
                  <a:pt x="0" y="68973"/>
                </a:lnTo>
                <a:lnTo>
                  <a:pt x="0" y="81991"/>
                </a:lnTo>
                <a:lnTo>
                  <a:pt x="13068" y="81991"/>
                </a:lnTo>
                <a:lnTo>
                  <a:pt x="20472" y="78308"/>
                </a:lnTo>
                <a:lnTo>
                  <a:pt x="31711" y="32054"/>
                </a:lnTo>
                <a:lnTo>
                  <a:pt x="31711" y="12039"/>
                </a:lnTo>
                <a:lnTo>
                  <a:pt x="81661" y="12039"/>
                </a:lnTo>
                <a:lnTo>
                  <a:pt x="81661" y="0"/>
                </a:lnTo>
                <a:close/>
              </a:path>
              <a:path w="81915" h="82550">
                <a:moveTo>
                  <a:pt x="81661" y="12039"/>
                </a:moveTo>
                <a:lnTo>
                  <a:pt x="67665" y="12039"/>
                </a:lnTo>
                <a:lnTo>
                  <a:pt x="67665" y="81991"/>
                </a:lnTo>
                <a:lnTo>
                  <a:pt x="81661" y="81991"/>
                </a:lnTo>
                <a:lnTo>
                  <a:pt x="81661" y="12039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9506063" y="4642916"/>
            <a:ext cx="73660" cy="82550"/>
          </a:xfrm>
          <a:custGeom>
            <a:avLst/>
            <a:gdLst/>
            <a:ahLst/>
            <a:cxnLst/>
            <a:rect l="l" t="t" r="r" b="b"/>
            <a:pathLst>
              <a:path w="73659" h="82550">
                <a:moveTo>
                  <a:pt x="13500" y="0"/>
                </a:moveTo>
                <a:lnTo>
                  <a:pt x="0" y="0"/>
                </a:lnTo>
                <a:lnTo>
                  <a:pt x="0" y="81991"/>
                </a:lnTo>
                <a:lnTo>
                  <a:pt x="19519" y="81991"/>
                </a:lnTo>
                <a:lnTo>
                  <a:pt x="30218" y="63449"/>
                </a:lnTo>
                <a:lnTo>
                  <a:pt x="13500" y="63449"/>
                </a:lnTo>
                <a:lnTo>
                  <a:pt x="13500" y="0"/>
                </a:lnTo>
                <a:close/>
              </a:path>
              <a:path w="73659" h="82550">
                <a:moveTo>
                  <a:pt x="73202" y="18554"/>
                </a:moveTo>
                <a:lnTo>
                  <a:pt x="59702" y="18554"/>
                </a:lnTo>
                <a:lnTo>
                  <a:pt x="59702" y="81991"/>
                </a:lnTo>
                <a:lnTo>
                  <a:pt x="73202" y="81991"/>
                </a:lnTo>
                <a:lnTo>
                  <a:pt x="73202" y="18554"/>
                </a:lnTo>
                <a:close/>
              </a:path>
              <a:path w="73659" h="82550">
                <a:moveTo>
                  <a:pt x="73202" y="0"/>
                </a:moveTo>
                <a:lnTo>
                  <a:pt x="53035" y="0"/>
                </a:lnTo>
                <a:lnTo>
                  <a:pt x="17081" y="63449"/>
                </a:lnTo>
                <a:lnTo>
                  <a:pt x="30218" y="63449"/>
                </a:lnTo>
                <a:lnTo>
                  <a:pt x="56121" y="18554"/>
                </a:lnTo>
                <a:lnTo>
                  <a:pt x="73202" y="18554"/>
                </a:lnTo>
                <a:lnTo>
                  <a:pt x="73202" y="0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9605936" y="4642916"/>
            <a:ext cx="73660" cy="82550"/>
          </a:xfrm>
          <a:custGeom>
            <a:avLst/>
            <a:gdLst/>
            <a:ahLst/>
            <a:cxnLst/>
            <a:rect l="l" t="t" r="r" b="b"/>
            <a:pathLst>
              <a:path w="73659" h="82550">
                <a:moveTo>
                  <a:pt x="13512" y="0"/>
                </a:moveTo>
                <a:lnTo>
                  <a:pt x="0" y="0"/>
                </a:lnTo>
                <a:lnTo>
                  <a:pt x="0" y="81991"/>
                </a:lnTo>
                <a:lnTo>
                  <a:pt x="19532" y="81991"/>
                </a:lnTo>
                <a:lnTo>
                  <a:pt x="30227" y="63449"/>
                </a:lnTo>
                <a:lnTo>
                  <a:pt x="13512" y="63449"/>
                </a:lnTo>
                <a:lnTo>
                  <a:pt x="13512" y="0"/>
                </a:lnTo>
                <a:close/>
              </a:path>
              <a:path w="73659" h="82550">
                <a:moveTo>
                  <a:pt x="73215" y="18554"/>
                </a:moveTo>
                <a:lnTo>
                  <a:pt x="59702" y="18554"/>
                </a:lnTo>
                <a:lnTo>
                  <a:pt x="59702" y="81991"/>
                </a:lnTo>
                <a:lnTo>
                  <a:pt x="73215" y="81991"/>
                </a:lnTo>
                <a:lnTo>
                  <a:pt x="73215" y="18554"/>
                </a:lnTo>
                <a:close/>
              </a:path>
              <a:path w="73659" h="82550">
                <a:moveTo>
                  <a:pt x="73215" y="0"/>
                </a:moveTo>
                <a:lnTo>
                  <a:pt x="53035" y="0"/>
                </a:lnTo>
                <a:lnTo>
                  <a:pt x="17081" y="63449"/>
                </a:lnTo>
                <a:lnTo>
                  <a:pt x="30227" y="63449"/>
                </a:lnTo>
                <a:lnTo>
                  <a:pt x="56121" y="18554"/>
                </a:lnTo>
                <a:lnTo>
                  <a:pt x="73215" y="18554"/>
                </a:lnTo>
                <a:lnTo>
                  <a:pt x="73215" y="0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9704031" y="4706035"/>
            <a:ext cx="18415" cy="38100"/>
          </a:xfrm>
          <a:custGeom>
            <a:avLst/>
            <a:gdLst/>
            <a:ahLst/>
            <a:cxnLst/>
            <a:rect l="l" t="t" r="r" b="b"/>
            <a:pathLst>
              <a:path w="18415" h="38100">
                <a:moveTo>
                  <a:pt x="17894" y="0"/>
                </a:moveTo>
                <a:lnTo>
                  <a:pt x="977" y="0"/>
                </a:lnTo>
                <a:lnTo>
                  <a:pt x="977" y="18872"/>
                </a:lnTo>
                <a:lnTo>
                  <a:pt x="9118" y="18872"/>
                </a:lnTo>
                <a:lnTo>
                  <a:pt x="9118" y="21971"/>
                </a:lnTo>
                <a:lnTo>
                  <a:pt x="0" y="37579"/>
                </a:lnTo>
                <a:lnTo>
                  <a:pt x="8788" y="37579"/>
                </a:lnTo>
                <a:lnTo>
                  <a:pt x="17894" y="21971"/>
                </a:lnTo>
                <a:lnTo>
                  <a:pt x="17894" y="0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9733991" y="4608766"/>
            <a:ext cx="1042898" cy="5327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922060" y="4821046"/>
            <a:ext cx="0" cy="102870"/>
          </a:xfrm>
          <a:custGeom>
            <a:avLst/>
            <a:gdLst/>
            <a:ahLst/>
            <a:cxnLst/>
            <a:rect l="l" t="t" r="r" b="b"/>
            <a:pathLst>
              <a:path h="102870">
                <a:moveTo>
                  <a:pt x="0" y="0"/>
                </a:moveTo>
                <a:lnTo>
                  <a:pt x="0" y="102869"/>
                </a:lnTo>
              </a:path>
            </a:pathLst>
          </a:custGeom>
          <a:ln w="14643">
            <a:solidFill>
              <a:srgbClr val="00A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914739" y="4814696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387" y="0"/>
                </a:lnTo>
              </a:path>
            </a:pathLst>
          </a:custGeom>
          <a:ln w="12700">
            <a:solidFill>
              <a:srgbClr val="00A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9009583" y="4839754"/>
            <a:ext cx="76200" cy="86360"/>
          </a:xfrm>
          <a:custGeom>
            <a:avLst/>
            <a:gdLst/>
            <a:ahLst/>
            <a:cxnLst/>
            <a:rect l="l" t="t" r="r" b="b"/>
            <a:pathLst>
              <a:path w="76200" h="86360">
                <a:moveTo>
                  <a:pt x="39522" y="0"/>
                </a:moveTo>
                <a:lnTo>
                  <a:pt x="2640" y="25015"/>
                </a:lnTo>
                <a:lnTo>
                  <a:pt x="0" y="42303"/>
                </a:lnTo>
                <a:lnTo>
                  <a:pt x="659" y="51607"/>
                </a:lnTo>
                <a:lnTo>
                  <a:pt x="23175" y="83172"/>
                </a:lnTo>
                <a:lnTo>
                  <a:pt x="39852" y="86220"/>
                </a:lnTo>
                <a:lnTo>
                  <a:pt x="49606" y="86220"/>
                </a:lnTo>
                <a:lnTo>
                  <a:pt x="57505" y="83947"/>
                </a:lnTo>
                <a:lnTo>
                  <a:pt x="69532" y="74841"/>
                </a:lnTo>
                <a:lnTo>
                  <a:pt x="69936" y="74193"/>
                </a:lnTo>
                <a:lnTo>
                  <a:pt x="31496" y="74193"/>
                </a:lnTo>
                <a:lnTo>
                  <a:pt x="25107" y="71450"/>
                </a:lnTo>
                <a:lnTo>
                  <a:pt x="16205" y="60490"/>
                </a:lnTo>
                <a:lnTo>
                  <a:pt x="13881" y="52819"/>
                </a:lnTo>
                <a:lnTo>
                  <a:pt x="13652" y="42951"/>
                </a:lnTo>
                <a:lnTo>
                  <a:pt x="76123" y="42951"/>
                </a:lnTo>
                <a:lnTo>
                  <a:pt x="76123" y="38239"/>
                </a:lnTo>
                <a:lnTo>
                  <a:pt x="75483" y="31407"/>
                </a:lnTo>
                <a:lnTo>
                  <a:pt x="14465" y="31407"/>
                </a:lnTo>
                <a:lnTo>
                  <a:pt x="15443" y="25768"/>
                </a:lnTo>
                <a:lnTo>
                  <a:pt x="18046" y="21132"/>
                </a:lnTo>
                <a:lnTo>
                  <a:pt x="26504" y="13855"/>
                </a:lnTo>
                <a:lnTo>
                  <a:pt x="32156" y="12039"/>
                </a:lnTo>
                <a:lnTo>
                  <a:pt x="67121" y="12039"/>
                </a:lnTo>
                <a:lnTo>
                  <a:pt x="66370" y="10985"/>
                </a:lnTo>
                <a:lnTo>
                  <a:pt x="61150" y="6182"/>
                </a:lnTo>
                <a:lnTo>
                  <a:pt x="54937" y="2749"/>
                </a:lnTo>
                <a:lnTo>
                  <a:pt x="47728" y="687"/>
                </a:lnTo>
                <a:lnTo>
                  <a:pt x="39522" y="0"/>
                </a:lnTo>
                <a:close/>
              </a:path>
              <a:path w="76200" h="86360">
                <a:moveTo>
                  <a:pt x="74663" y="61493"/>
                </a:moveTo>
                <a:lnTo>
                  <a:pt x="60680" y="61493"/>
                </a:lnTo>
                <a:lnTo>
                  <a:pt x="58077" y="69951"/>
                </a:lnTo>
                <a:lnTo>
                  <a:pt x="51130" y="74193"/>
                </a:lnTo>
                <a:lnTo>
                  <a:pt x="69936" y="74193"/>
                </a:lnTo>
                <a:lnTo>
                  <a:pt x="73253" y="68872"/>
                </a:lnTo>
                <a:lnTo>
                  <a:pt x="74663" y="61493"/>
                </a:lnTo>
                <a:close/>
              </a:path>
              <a:path w="76200" h="86360">
                <a:moveTo>
                  <a:pt x="67121" y="12039"/>
                </a:moveTo>
                <a:lnTo>
                  <a:pt x="45821" y="12039"/>
                </a:lnTo>
                <a:lnTo>
                  <a:pt x="51130" y="13893"/>
                </a:lnTo>
                <a:lnTo>
                  <a:pt x="59156" y="21259"/>
                </a:lnTo>
                <a:lnTo>
                  <a:pt x="61379" y="25869"/>
                </a:lnTo>
                <a:lnTo>
                  <a:pt x="61810" y="31407"/>
                </a:lnTo>
                <a:lnTo>
                  <a:pt x="75483" y="31407"/>
                </a:lnTo>
                <a:lnTo>
                  <a:pt x="75392" y="30434"/>
                </a:lnTo>
                <a:lnTo>
                  <a:pt x="73523" y="23288"/>
                </a:lnTo>
                <a:lnTo>
                  <a:pt x="70515" y="16804"/>
                </a:lnTo>
                <a:lnTo>
                  <a:pt x="67121" y="12039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9107182" y="4839754"/>
            <a:ext cx="78740" cy="116839"/>
          </a:xfrm>
          <a:custGeom>
            <a:avLst/>
            <a:gdLst/>
            <a:ahLst/>
            <a:cxnLst/>
            <a:rect l="l" t="t" r="r" b="b"/>
            <a:pathLst>
              <a:path w="78740" h="116839">
                <a:moveTo>
                  <a:pt x="13335" y="2120"/>
                </a:moveTo>
                <a:lnTo>
                  <a:pt x="0" y="2120"/>
                </a:lnTo>
                <a:lnTo>
                  <a:pt x="0" y="116649"/>
                </a:lnTo>
                <a:lnTo>
                  <a:pt x="13830" y="116649"/>
                </a:lnTo>
                <a:lnTo>
                  <a:pt x="13830" y="75323"/>
                </a:lnTo>
                <a:lnTo>
                  <a:pt x="67599" y="75323"/>
                </a:lnTo>
                <a:lnTo>
                  <a:pt x="68732" y="74193"/>
                </a:lnTo>
                <a:lnTo>
                  <a:pt x="30797" y="74193"/>
                </a:lnTo>
                <a:lnTo>
                  <a:pt x="24371" y="71208"/>
                </a:lnTo>
                <a:lnTo>
                  <a:pt x="15811" y="59270"/>
                </a:lnTo>
                <a:lnTo>
                  <a:pt x="13750" y="52196"/>
                </a:lnTo>
                <a:lnTo>
                  <a:pt x="13820" y="33794"/>
                </a:lnTo>
                <a:lnTo>
                  <a:pt x="15811" y="26962"/>
                </a:lnTo>
                <a:lnTo>
                  <a:pt x="24371" y="15024"/>
                </a:lnTo>
                <a:lnTo>
                  <a:pt x="30797" y="12039"/>
                </a:lnTo>
                <a:lnTo>
                  <a:pt x="68569" y="12039"/>
                </a:lnTo>
                <a:lnTo>
                  <a:pt x="67452" y="10909"/>
                </a:lnTo>
                <a:lnTo>
                  <a:pt x="13335" y="10909"/>
                </a:lnTo>
                <a:lnTo>
                  <a:pt x="13335" y="2120"/>
                </a:lnTo>
                <a:close/>
              </a:path>
              <a:path w="78740" h="116839">
                <a:moveTo>
                  <a:pt x="67599" y="75323"/>
                </a:moveTo>
                <a:lnTo>
                  <a:pt x="17411" y="75323"/>
                </a:lnTo>
                <a:lnTo>
                  <a:pt x="22026" y="80090"/>
                </a:lnTo>
                <a:lnTo>
                  <a:pt x="27738" y="83496"/>
                </a:lnTo>
                <a:lnTo>
                  <a:pt x="34547" y="85539"/>
                </a:lnTo>
                <a:lnTo>
                  <a:pt x="42456" y="86220"/>
                </a:lnTo>
                <a:lnTo>
                  <a:pt x="50321" y="85468"/>
                </a:lnTo>
                <a:lnTo>
                  <a:pt x="57323" y="83211"/>
                </a:lnTo>
                <a:lnTo>
                  <a:pt x="63460" y="79453"/>
                </a:lnTo>
                <a:lnTo>
                  <a:pt x="67599" y="75323"/>
                </a:lnTo>
                <a:close/>
              </a:path>
              <a:path w="78740" h="116839">
                <a:moveTo>
                  <a:pt x="68569" y="12039"/>
                </a:moveTo>
                <a:lnTo>
                  <a:pt x="47396" y="12039"/>
                </a:lnTo>
                <a:lnTo>
                  <a:pt x="53606" y="14897"/>
                </a:lnTo>
                <a:lnTo>
                  <a:pt x="62382" y="26276"/>
                </a:lnTo>
                <a:lnTo>
                  <a:pt x="64579" y="33794"/>
                </a:lnTo>
                <a:lnTo>
                  <a:pt x="64579" y="52438"/>
                </a:lnTo>
                <a:lnTo>
                  <a:pt x="62382" y="59956"/>
                </a:lnTo>
                <a:lnTo>
                  <a:pt x="53606" y="71335"/>
                </a:lnTo>
                <a:lnTo>
                  <a:pt x="47396" y="74193"/>
                </a:lnTo>
                <a:lnTo>
                  <a:pt x="68732" y="74193"/>
                </a:lnTo>
                <a:lnTo>
                  <a:pt x="78409" y="43116"/>
                </a:lnTo>
                <a:lnTo>
                  <a:pt x="77815" y="34328"/>
                </a:lnTo>
                <a:lnTo>
                  <a:pt x="77721" y="33794"/>
                </a:lnTo>
                <a:lnTo>
                  <a:pt x="75990" y="26036"/>
                </a:lnTo>
                <a:lnTo>
                  <a:pt x="72966" y="18715"/>
                </a:lnTo>
                <a:lnTo>
                  <a:pt x="68732" y="12204"/>
                </a:lnTo>
                <a:lnTo>
                  <a:pt x="68569" y="12039"/>
                </a:lnTo>
                <a:close/>
              </a:path>
              <a:path w="78740" h="116839">
                <a:moveTo>
                  <a:pt x="42456" y="0"/>
                </a:moveTo>
                <a:lnTo>
                  <a:pt x="34581" y="683"/>
                </a:lnTo>
                <a:lnTo>
                  <a:pt x="27700" y="2730"/>
                </a:lnTo>
                <a:lnTo>
                  <a:pt x="21812" y="6140"/>
                </a:lnTo>
                <a:lnTo>
                  <a:pt x="16916" y="10909"/>
                </a:lnTo>
                <a:lnTo>
                  <a:pt x="67452" y="10909"/>
                </a:lnTo>
                <a:lnTo>
                  <a:pt x="63460" y="6868"/>
                </a:lnTo>
                <a:lnTo>
                  <a:pt x="57323" y="3054"/>
                </a:lnTo>
                <a:lnTo>
                  <a:pt x="50321" y="763"/>
                </a:lnTo>
                <a:lnTo>
                  <a:pt x="42456" y="0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9207233" y="4841875"/>
            <a:ext cx="87630" cy="82550"/>
          </a:xfrm>
          <a:custGeom>
            <a:avLst/>
            <a:gdLst/>
            <a:ahLst/>
            <a:cxnLst/>
            <a:rect l="l" t="t" r="r" b="b"/>
            <a:pathLst>
              <a:path w="87629" h="82550">
                <a:moveTo>
                  <a:pt x="21958" y="0"/>
                </a:moveTo>
                <a:lnTo>
                  <a:pt x="0" y="0"/>
                </a:lnTo>
                <a:lnTo>
                  <a:pt x="0" y="81991"/>
                </a:lnTo>
                <a:lnTo>
                  <a:pt x="13500" y="81991"/>
                </a:lnTo>
                <a:lnTo>
                  <a:pt x="13500" y="16103"/>
                </a:lnTo>
                <a:lnTo>
                  <a:pt x="30638" y="16103"/>
                </a:lnTo>
                <a:lnTo>
                  <a:pt x="21958" y="0"/>
                </a:lnTo>
                <a:close/>
              </a:path>
              <a:path w="87629" h="82550">
                <a:moveTo>
                  <a:pt x="87515" y="16103"/>
                </a:moveTo>
                <a:lnTo>
                  <a:pt x="74015" y="16103"/>
                </a:lnTo>
                <a:lnTo>
                  <a:pt x="74015" y="81991"/>
                </a:lnTo>
                <a:lnTo>
                  <a:pt x="87515" y="81991"/>
                </a:lnTo>
                <a:lnTo>
                  <a:pt x="87515" y="16103"/>
                </a:lnTo>
                <a:close/>
              </a:path>
              <a:path w="87629" h="82550">
                <a:moveTo>
                  <a:pt x="30638" y="16103"/>
                </a:moveTo>
                <a:lnTo>
                  <a:pt x="17081" y="16103"/>
                </a:lnTo>
                <a:lnTo>
                  <a:pt x="36106" y="51244"/>
                </a:lnTo>
                <a:lnTo>
                  <a:pt x="51409" y="51244"/>
                </a:lnTo>
                <a:lnTo>
                  <a:pt x="58897" y="37414"/>
                </a:lnTo>
                <a:lnTo>
                  <a:pt x="42125" y="37414"/>
                </a:lnTo>
                <a:lnTo>
                  <a:pt x="30638" y="16103"/>
                </a:lnTo>
                <a:close/>
              </a:path>
              <a:path w="87629" h="82550">
                <a:moveTo>
                  <a:pt x="87515" y="0"/>
                </a:moveTo>
                <a:lnTo>
                  <a:pt x="65887" y="0"/>
                </a:lnTo>
                <a:lnTo>
                  <a:pt x="45707" y="37414"/>
                </a:lnTo>
                <a:lnTo>
                  <a:pt x="58897" y="37414"/>
                </a:lnTo>
                <a:lnTo>
                  <a:pt x="70434" y="16103"/>
                </a:lnTo>
                <a:lnTo>
                  <a:pt x="87515" y="16103"/>
                </a:lnTo>
                <a:lnTo>
                  <a:pt x="87515" y="0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9315081" y="4839754"/>
            <a:ext cx="71755" cy="86360"/>
          </a:xfrm>
          <a:custGeom>
            <a:avLst/>
            <a:gdLst/>
            <a:ahLst/>
            <a:cxnLst/>
            <a:rect l="l" t="t" r="r" b="b"/>
            <a:pathLst>
              <a:path w="71754" h="86360">
                <a:moveTo>
                  <a:pt x="68363" y="12039"/>
                </a:moveTo>
                <a:lnTo>
                  <a:pt x="44907" y="12039"/>
                </a:lnTo>
                <a:lnTo>
                  <a:pt x="49949" y="13589"/>
                </a:lnTo>
                <a:lnTo>
                  <a:pt x="56451" y="19773"/>
                </a:lnTo>
                <a:lnTo>
                  <a:pt x="58077" y="23914"/>
                </a:lnTo>
                <a:lnTo>
                  <a:pt x="58077" y="32372"/>
                </a:lnTo>
                <a:lnTo>
                  <a:pt x="20878" y="32372"/>
                </a:lnTo>
                <a:lnTo>
                  <a:pt x="13017" y="35039"/>
                </a:lnTo>
                <a:lnTo>
                  <a:pt x="2603" y="45669"/>
                </a:lnTo>
                <a:lnTo>
                  <a:pt x="0" y="52057"/>
                </a:lnTo>
                <a:lnTo>
                  <a:pt x="0" y="66916"/>
                </a:lnTo>
                <a:lnTo>
                  <a:pt x="2666" y="73202"/>
                </a:lnTo>
                <a:lnTo>
                  <a:pt x="13284" y="83616"/>
                </a:lnTo>
                <a:lnTo>
                  <a:pt x="20446" y="86220"/>
                </a:lnTo>
                <a:lnTo>
                  <a:pt x="29451" y="86220"/>
                </a:lnTo>
                <a:lnTo>
                  <a:pt x="37449" y="85550"/>
                </a:lnTo>
                <a:lnTo>
                  <a:pt x="44373" y="83540"/>
                </a:lnTo>
                <a:lnTo>
                  <a:pt x="50221" y="80187"/>
                </a:lnTo>
                <a:lnTo>
                  <a:pt x="54990" y="75488"/>
                </a:lnTo>
                <a:lnTo>
                  <a:pt x="71577" y="75488"/>
                </a:lnTo>
                <a:lnTo>
                  <a:pt x="71577" y="74193"/>
                </a:lnTo>
                <a:lnTo>
                  <a:pt x="26796" y="74193"/>
                </a:lnTo>
                <a:lnTo>
                  <a:pt x="22097" y="72834"/>
                </a:lnTo>
                <a:lnTo>
                  <a:pt x="15481" y="67411"/>
                </a:lnTo>
                <a:lnTo>
                  <a:pt x="13830" y="63715"/>
                </a:lnTo>
                <a:lnTo>
                  <a:pt x="13830" y="48641"/>
                </a:lnTo>
                <a:lnTo>
                  <a:pt x="20396" y="43446"/>
                </a:lnTo>
                <a:lnTo>
                  <a:pt x="71577" y="43446"/>
                </a:lnTo>
                <a:lnTo>
                  <a:pt x="71577" y="19202"/>
                </a:lnTo>
                <a:lnTo>
                  <a:pt x="68567" y="12204"/>
                </a:lnTo>
                <a:lnTo>
                  <a:pt x="68363" y="12039"/>
                </a:lnTo>
                <a:close/>
              </a:path>
              <a:path w="71754" h="86360">
                <a:moveTo>
                  <a:pt x="71577" y="75488"/>
                </a:moveTo>
                <a:lnTo>
                  <a:pt x="58572" y="75488"/>
                </a:lnTo>
                <a:lnTo>
                  <a:pt x="58572" y="84112"/>
                </a:lnTo>
                <a:lnTo>
                  <a:pt x="71577" y="84112"/>
                </a:lnTo>
                <a:lnTo>
                  <a:pt x="71577" y="75488"/>
                </a:lnTo>
                <a:close/>
              </a:path>
              <a:path w="71754" h="86360">
                <a:moveTo>
                  <a:pt x="71577" y="43446"/>
                </a:moveTo>
                <a:lnTo>
                  <a:pt x="58077" y="43446"/>
                </a:lnTo>
                <a:lnTo>
                  <a:pt x="58077" y="57429"/>
                </a:lnTo>
                <a:lnTo>
                  <a:pt x="55587" y="62928"/>
                </a:lnTo>
                <a:lnTo>
                  <a:pt x="45605" y="71932"/>
                </a:lnTo>
                <a:lnTo>
                  <a:pt x="39700" y="74193"/>
                </a:lnTo>
                <a:lnTo>
                  <a:pt x="71577" y="74193"/>
                </a:lnTo>
                <a:lnTo>
                  <a:pt x="71577" y="43446"/>
                </a:lnTo>
                <a:close/>
              </a:path>
              <a:path w="71754" h="86360">
                <a:moveTo>
                  <a:pt x="37744" y="0"/>
                </a:moveTo>
                <a:lnTo>
                  <a:pt x="28422" y="0"/>
                </a:lnTo>
                <a:lnTo>
                  <a:pt x="20802" y="2120"/>
                </a:lnTo>
                <a:lnTo>
                  <a:pt x="8978" y="10579"/>
                </a:lnTo>
                <a:lnTo>
                  <a:pt x="5753" y="16433"/>
                </a:lnTo>
                <a:lnTo>
                  <a:pt x="5206" y="23914"/>
                </a:lnTo>
                <a:lnTo>
                  <a:pt x="19037" y="23914"/>
                </a:lnTo>
                <a:lnTo>
                  <a:pt x="19799" y="16002"/>
                </a:lnTo>
                <a:lnTo>
                  <a:pt x="26136" y="12039"/>
                </a:lnTo>
                <a:lnTo>
                  <a:pt x="68363" y="12039"/>
                </a:lnTo>
                <a:lnTo>
                  <a:pt x="62560" y="7327"/>
                </a:lnTo>
                <a:lnTo>
                  <a:pt x="57623" y="4125"/>
                </a:lnTo>
                <a:lnTo>
                  <a:pt x="51842" y="1835"/>
                </a:lnTo>
                <a:lnTo>
                  <a:pt x="45216" y="459"/>
                </a:lnTo>
                <a:lnTo>
                  <a:pt x="37744" y="0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9412046" y="4841875"/>
            <a:ext cx="73025" cy="82550"/>
          </a:xfrm>
          <a:custGeom>
            <a:avLst/>
            <a:gdLst/>
            <a:ahLst/>
            <a:cxnLst/>
            <a:rect l="l" t="t" r="r" b="b"/>
            <a:pathLst>
              <a:path w="73025" h="82550">
                <a:moveTo>
                  <a:pt x="13817" y="0"/>
                </a:moveTo>
                <a:lnTo>
                  <a:pt x="0" y="0"/>
                </a:lnTo>
                <a:lnTo>
                  <a:pt x="0" y="81991"/>
                </a:lnTo>
                <a:lnTo>
                  <a:pt x="13817" y="81991"/>
                </a:lnTo>
                <a:lnTo>
                  <a:pt x="13817" y="45872"/>
                </a:lnTo>
                <a:lnTo>
                  <a:pt x="73037" y="45872"/>
                </a:lnTo>
                <a:lnTo>
                  <a:pt x="73037" y="33832"/>
                </a:lnTo>
                <a:lnTo>
                  <a:pt x="13817" y="33832"/>
                </a:lnTo>
                <a:lnTo>
                  <a:pt x="13817" y="0"/>
                </a:lnTo>
                <a:close/>
              </a:path>
              <a:path w="73025" h="82550">
                <a:moveTo>
                  <a:pt x="73037" y="45872"/>
                </a:moveTo>
                <a:lnTo>
                  <a:pt x="59207" y="45872"/>
                </a:lnTo>
                <a:lnTo>
                  <a:pt x="59207" y="81991"/>
                </a:lnTo>
                <a:lnTo>
                  <a:pt x="73037" y="81991"/>
                </a:lnTo>
                <a:lnTo>
                  <a:pt x="73037" y="45872"/>
                </a:lnTo>
                <a:close/>
              </a:path>
              <a:path w="73025" h="82550">
                <a:moveTo>
                  <a:pt x="73037" y="0"/>
                </a:moveTo>
                <a:lnTo>
                  <a:pt x="59207" y="0"/>
                </a:lnTo>
                <a:lnTo>
                  <a:pt x="59207" y="33832"/>
                </a:lnTo>
                <a:lnTo>
                  <a:pt x="73037" y="33832"/>
                </a:lnTo>
                <a:lnTo>
                  <a:pt x="73037" y="0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9511766" y="4841875"/>
            <a:ext cx="73660" cy="82550"/>
          </a:xfrm>
          <a:custGeom>
            <a:avLst/>
            <a:gdLst/>
            <a:ahLst/>
            <a:cxnLst/>
            <a:rect l="l" t="t" r="r" b="b"/>
            <a:pathLst>
              <a:path w="73659" h="82550">
                <a:moveTo>
                  <a:pt x="13500" y="0"/>
                </a:moveTo>
                <a:lnTo>
                  <a:pt x="0" y="0"/>
                </a:lnTo>
                <a:lnTo>
                  <a:pt x="0" y="81991"/>
                </a:lnTo>
                <a:lnTo>
                  <a:pt x="19519" y="81991"/>
                </a:lnTo>
                <a:lnTo>
                  <a:pt x="30216" y="63449"/>
                </a:lnTo>
                <a:lnTo>
                  <a:pt x="13500" y="63449"/>
                </a:lnTo>
                <a:lnTo>
                  <a:pt x="13500" y="0"/>
                </a:lnTo>
                <a:close/>
              </a:path>
              <a:path w="73659" h="82550">
                <a:moveTo>
                  <a:pt x="73202" y="18541"/>
                </a:moveTo>
                <a:lnTo>
                  <a:pt x="59702" y="18541"/>
                </a:lnTo>
                <a:lnTo>
                  <a:pt x="59702" y="81991"/>
                </a:lnTo>
                <a:lnTo>
                  <a:pt x="73202" y="81991"/>
                </a:lnTo>
                <a:lnTo>
                  <a:pt x="73202" y="18541"/>
                </a:lnTo>
                <a:close/>
              </a:path>
              <a:path w="73659" h="82550">
                <a:moveTo>
                  <a:pt x="73202" y="0"/>
                </a:moveTo>
                <a:lnTo>
                  <a:pt x="53035" y="0"/>
                </a:lnTo>
                <a:lnTo>
                  <a:pt x="17081" y="63449"/>
                </a:lnTo>
                <a:lnTo>
                  <a:pt x="30216" y="63449"/>
                </a:lnTo>
                <a:lnTo>
                  <a:pt x="56121" y="18541"/>
                </a:lnTo>
                <a:lnTo>
                  <a:pt x="73202" y="18541"/>
                </a:lnTo>
                <a:lnTo>
                  <a:pt x="73202" y="0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9611639" y="4841875"/>
            <a:ext cx="73660" cy="82550"/>
          </a:xfrm>
          <a:custGeom>
            <a:avLst/>
            <a:gdLst/>
            <a:ahLst/>
            <a:cxnLst/>
            <a:rect l="l" t="t" r="r" b="b"/>
            <a:pathLst>
              <a:path w="73659" h="82550">
                <a:moveTo>
                  <a:pt x="13512" y="0"/>
                </a:moveTo>
                <a:lnTo>
                  <a:pt x="0" y="0"/>
                </a:lnTo>
                <a:lnTo>
                  <a:pt x="0" y="81991"/>
                </a:lnTo>
                <a:lnTo>
                  <a:pt x="19532" y="81991"/>
                </a:lnTo>
                <a:lnTo>
                  <a:pt x="30225" y="63449"/>
                </a:lnTo>
                <a:lnTo>
                  <a:pt x="13512" y="63449"/>
                </a:lnTo>
                <a:lnTo>
                  <a:pt x="13512" y="0"/>
                </a:lnTo>
                <a:close/>
              </a:path>
              <a:path w="73659" h="82550">
                <a:moveTo>
                  <a:pt x="73215" y="18541"/>
                </a:moveTo>
                <a:lnTo>
                  <a:pt x="59702" y="18541"/>
                </a:lnTo>
                <a:lnTo>
                  <a:pt x="59702" y="81991"/>
                </a:lnTo>
                <a:lnTo>
                  <a:pt x="73215" y="81991"/>
                </a:lnTo>
                <a:lnTo>
                  <a:pt x="73215" y="18541"/>
                </a:lnTo>
                <a:close/>
              </a:path>
              <a:path w="73659" h="82550">
                <a:moveTo>
                  <a:pt x="73215" y="0"/>
                </a:moveTo>
                <a:lnTo>
                  <a:pt x="53035" y="0"/>
                </a:lnTo>
                <a:lnTo>
                  <a:pt x="17081" y="63449"/>
                </a:lnTo>
                <a:lnTo>
                  <a:pt x="30225" y="63449"/>
                </a:lnTo>
                <a:lnTo>
                  <a:pt x="56121" y="18541"/>
                </a:lnTo>
                <a:lnTo>
                  <a:pt x="73215" y="18541"/>
                </a:lnTo>
                <a:lnTo>
                  <a:pt x="73215" y="0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9709734" y="4904994"/>
            <a:ext cx="18415" cy="38100"/>
          </a:xfrm>
          <a:custGeom>
            <a:avLst/>
            <a:gdLst/>
            <a:ahLst/>
            <a:cxnLst/>
            <a:rect l="l" t="t" r="r" b="b"/>
            <a:pathLst>
              <a:path w="18415" h="38100">
                <a:moveTo>
                  <a:pt x="17894" y="0"/>
                </a:moveTo>
                <a:lnTo>
                  <a:pt x="977" y="0"/>
                </a:lnTo>
                <a:lnTo>
                  <a:pt x="977" y="18872"/>
                </a:lnTo>
                <a:lnTo>
                  <a:pt x="9118" y="18872"/>
                </a:lnTo>
                <a:lnTo>
                  <a:pt x="9118" y="21958"/>
                </a:lnTo>
                <a:lnTo>
                  <a:pt x="0" y="37579"/>
                </a:lnTo>
                <a:lnTo>
                  <a:pt x="8788" y="37579"/>
                </a:lnTo>
                <a:lnTo>
                  <a:pt x="17894" y="21958"/>
                </a:lnTo>
                <a:lnTo>
                  <a:pt x="17894" y="0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044903" y="5006670"/>
            <a:ext cx="1007135" cy="3172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9062122" y="5006670"/>
            <a:ext cx="90170" cy="116205"/>
          </a:xfrm>
          <a:custGeom>
            <a:avLst/>
            <a:gdLst/>
            <a:ahLst/>
            <a:cxnLst/>
            <a:rect l="l" t="t" r="r" b="b"/>
            <a:pathLst>
              <a:path w="90170" h="116204">
                <a:moveTo>
                  <a:pt x="14643" y="0"/>
                </a:moveTo>
                <a:lnTo>
                  <a:pt x="0" y="0"/>
                </a:lnTo>
                <a:lnTo>
                  <a:pt x="0" y="116141"/>
                </a:lnTo>
                <a:lnTo>
                  <a:pt x="14643" y="116141"/>
                </a:lnTo>
                <a:lnTo>
                  <a:pt x="14643" y="62953"/>
                </a:lnTo>
                <a:lnTo>
                  <a:pt x="65471" y="62953"/>
                </a:lnTo>
                <a:lnTo>
                  <a:pt x="62471" y="56438"/>
                </a:lnTo>
                <a:lnTo>
                  <a:pt x="65621" y="49606"/>
                </a:lnTo>
                <a:lnTo>
                  <a:pt x="14643" y="49606"/>
                </a:lnTo>
                <a:lnTo>
                  <a:pt x="14643" y="0"/>
                </a:lnTo>
                <a:close/>
              </a:path>
              <a:path w="90170" h="116204">
                <a:moveTo>
                  <a:pt x="65471" y="62953"/>
                </a:moveTo>
                <a:lnTo>
                  <a:pt x="49784" y="62953"/>
                </a:lnTo>
                <a:lnTo>
                  <a:pt x="74510" y="116141"/>
                </a:lnTo>
                <a:lnTo>
                  <a:pt x="89966" y="116141"/>
                </a:lnTo>
                <a:lnTo>
                  <a:pt x="65471" y="62953"/>
                </a:lnTo>
                <a:close/>
              </a:path>
              <a:path w="90170" h="116204">
                <a:moveTo>
                  <a:pt x="88493" y="0"/>
                </a:moveTo>
                <a:lnTo>
                  <a:pt x="73050" y="0"/>
                </a:lnTo>
                <a:lnTo>
                  <a:pt x="49784" y="49606"/>
                </a:lnTo>
                <a:lnTo>
                  <a:pt x="65621" y="49606"/>
                </a:lnTo>
                <a:lnTo>
                  <a:pt x="88493" y="0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9170784" y="5040833"/>
            <a:ext cx="73660" cy="82550"/>
          </a:xfrm>
          <a:custGeom>
            <a:avLst/>
            <a:gdLst/>
            <a:ahLst/>
            <a:cxnLst/>
            <a:rect l="l" t="t" r="r" b="b"/>
            <a:pathLst>
              <a:path w="73659" h="82550">
                <a:moveTo>
                  <a:pt x="13512" y="0"/>
                </a:moveTo>
                <a:lnTo>
                  <a:pt x="0" y="0"/>
                </a:lnTo>
                <a:lnTo>
                  <a:pt x="0" y="81978"/>
                </a:lnTo>
                <a:lnTo>
                  <a:pt x="19532" y="81978"/>
                </a:lnTo>
                <a:lnTo>
                  <a:pt x="30230" y="63436"/>
                </a:lnTo>
                <a:lnTo>
                  <a:pt x="13512" y="63436"/>
                </a:lnTo>
                <a:lnTo>
                  <a:pt x="13512" y="0"/>
                </a:lnTo>
                <a:close/>
              </a:path>
              <a:path w="73659" h="82550">
                <a:moveTo>
                  <a:pt x="73215" y="18542"/>
                </a:moveTo>
                <a:lnTo>
                  <a:pt x="59702" y="18542"/>
                </a:lnTo>
                <a:lnTo>
                  <a:pt x="59702" y="81978"/>
                </a:lnTo>
                <a:lnTo>
                  <a:pt x="73215" y="81978"/>
                </a:lnTo>
                <a:lnTo>
                  <a:pt x="73215" y="18542"/>
                </a:lnTo>
                <a:close/>
              </a:path>
              <a:path w="73659" h="82550">
                <a:moveTo>
                  <a:pt x="73215" y="0"/>
                </a:moveTo>
                <a:lnTo>
                  <a:pt x="53047" y="0"/>
                </a:lnTo>
                <a:lnTo>
                  <a:pt x="17094" y="63436"/>
                </a:lnTo>
                <a:lnTo>
                  <a:pt x="30230" y="63436"/>
                </a:lnTo>
                <a:lnTo>
                  <a:pt x="56134" y="18542"/>
                </a:lnTo>
                <a:lnTo>
                  <a:pt x="73215" y="18542"/>
                </a:lnTo>
                <a:lnTo>
                  <a:pt x="73215" y="0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9262211" y="5040833"/>
            <a:ext cx="71120" cy="82550"/>
          </a:xfrm>
          <a:custGeom>
            <a:avLst/>
            <a:gdLst/>
            <a:ahLst/>
            <a:cxnLst/>
            <a:rect l="l" t="t" r="r" b="b"/>
            <a:pathLst>
              <a:path w="71120" h="82550">
                <a:moveTo>
                  <a:pt x="42303" y="12039"/>
                </a:moveTo>
                <a:lnTo>
                  <a:pt x="28473" y="12039"/>
                </a:lnTo>
                <a:lnTo>
                  <a:pt x="28473" y="81978"/>
                </a:lnTo>
                <a:lnTo>
                  <a:pt x="42303" y="81978"/>
                </a:lnTo>
                <a:lnTo>
                  <a:pt x="42303" y="12039"/>
                </a:lnTo>
                <a:close/>
              </a:path>
              <a:path w="71120" h="82550">
                <a:moveTo>
                  <a:pt x="70599" y="0"/>
                </a:moveTo>
                <a:lnTo>
                  <a:pt x="0" y="0"/>
                </a:lnTo>
                <a:lnTo>
                  <a:pt x="0" y="12039"/>
                </a:lnTo>
                <a:lnTo>
                  <a:pt x="70599" y="12039"/>
                </a:lnTo>
                <a:lnTo>
                  <a:pt x="70599" y="0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9344697" y="5038712"/>
            <a:ext cx="71755" cy="86360"/>
          </a:xfrm>
          <a:custGeom>
            <a:avLst/>
            <a:gdLst/>
            <a:ahLst/>
            <a:cxnLst/>
            <a:rect l="l" t="t" r="r" b="b"/>
            <a:pathLst>
              <a:path w="71754" h="86360">
                <a:moveTo>
                  <a:pt x="68363" y="12039"/>
                </a:moveTo>
                <a:lnTo>
                  <a:pt x="44894" y="12039"/>
                </a:lnTo>
                <a:lnTo>
                  <a:pt x="49936" y="13588"/>
                </a:lnTo>
                <a:lnTo>
                  <a:pt x="56438" y="19761"/>
                </a:lnTo>
                <a:lnTo>
                  <a:pt x="58064" y="23914"/>
                </a:lnTo>
                <a:lnTo>
                  <a:pt x="58064" y="32372"/>
                </a:lnTo>
                <a:lnTo>
                  <a:pt x="20866" y="32372"/>
                </a:lnTo>
                <a:lnTo>
                  <a:pt x="13004" y="35026"/>
                </a:lnTo>
                <a:lnTo>
                  <a:pt x="2590" y="45656"/>
                </a:lnTo>
                <a:lnTo>
                  <a:pt x="0" y="52057"/>
                </a:lnTo>
                <a:lnTo>
                  <a:pt x="0" y="66916"/>
                </a:lnTo>
                <a:lnTo>
                  <a:pt x="2654" y="73202"/>
                </a:lnTo>
                <a:lnTo>
                  <a:pt x="13284" y="83616"/>
                </a:lnTo>
                <a:lnTo>
                  <a:pt x="20434" y="86220"/>
                </a:lnTo>
                <a:lnTo>
                  <a:pt x="29438" y="86220"/>
                </a:lnTo>
                <a:lnTo>
                  <a:pt x="37442" y="85548"/>
                </a:lnTo>
                <a:lnTo>
                  <a:pt x="44365" y="83535"/>
                </a:lnTo>
                <a:lnTo>
                  <a:pt x="50210" y="80182"/>
                </a:lnTo>
                <a:lnTo>
                  <a:pt x="54978" y="75488"/>
                </a:lnTo>
                <a:lnTo>
                  <a:pt x="71577" y="75488"/>
                </a:lnTo>
                <a:lnTo>
                  <a:pt x="71577" y="74180"/>
                </a:lnTo>
                <a:lnTo>
                  <a:pt x="26784" y="74180"/>
                </a:lnTo>
                <a:lnTo>
                  <a:pt x="22085" y="72821"/>
                </a:lnTo>
                <a:lnTo>
                  <a:pt x="15468" y="67411"/>
                </a:lnTo>
                <a:lnTo>
                  <a:pt x="13817" y="63715"/>
                </a:lnTo>
                <a:lnTo>
                  <a:pt x="13817" y="48640"/>
                </a:lnTo>
                <a:lnTo>
                  <a:pt x="20383" y="43433"/>
                </a:lnTo>
                <a:lnTo>
                  <a:pt x="71577" y="43433"/>
                </a:lnTo>
                <a:lnTo>
                  <a:pt x="71577" y="19202"/>
                </a:lnTo>
                <a:lnTo>
                  <a:pt x="68567" y="12204"/>
                </a:lnTo>
                <a:lnTo>
                  <a:pt x="68363" y="12039"/>
                </a:lnTo>
                <a:close/>
              </a:path>
              <a:path w="71754" h="86360">
                <a:moveTo>
                  <a:pt x="71577" y="75488"/>
                </a:moveTo>
                <a:lnTo>
                  <a:pt x="58559" y="75488"/>
                </a:lnTo>
                <a:lnTo>
                  <a:pt x="58559" y="84099"/>
                </a:lnTo>
                <a:lnTo>
                  <a:pt x="71577" y="84099"/>
                </a:lnTo>
                <a:lnTo>
                  <a:pt x="71577" y="75488"/>
                </a:lnTo>
                <a:close/>
              </a:path>
              <a:path w="71754" h="86360">
                <a:moveTo>
                  <a:pt x="71577" y="43433"/>
                </a:moveTo>
                <a:lnTo>
                  <a:pt x="58064" y="43433"/>
                </a:lnTo>
                <a:lnTo>
                  <a:pt x="58064" y="57429"/>
                </a:lnTo>
                <a:lnTo>
                  <a:pt x="55575" y="62928"/>
                </a:lnTo>
                <a:lnTo>
                  <a:pt x="45592" y="71932"/>
                </a:lnTo>
                <a:lnTo>
                  <a:pt x="39687" y="74180"/>
                </a:lnTo>
                <a:lnTo>
                  <a:pt x="71577" y="74180"/>
                </a:lnTo>
                <a:lnTo>
                  <a:pt x="71577" y="43433"/>
                </a:lnTo>
                <a:close/>
              </a:path>
              <a:path w="71754" h="86360">
                <a:moveTo>
                  <a:pt x="37731" y="0"/>
                </a:moveTo>
                <a:lnTo>
                  <a:pt x="28409" y="0"/>
                </a:lnTo>
                <a:lnTo>
                  <a:pt x="20789" y="2120"/>
                </a:lnTo>
                <a:lnTo>
                  <a:pt x="8966" y="10579"/>
                </a:lnTo>
                <a:lnTo>
                  <a:pt x="5740" y="16433"/>
                </a:lnTo>
                <a:lnTo>
                  <a:pt x="5194" y="23914"/>
                </a:lnTo>
                <a:lnTo>
                  <a:pt x="19024" y="23914"/>
                </a:lnTo>
                <a:lnTo>
                  <a:pt x="19786" y="16001"/>
                </a:lnTo>
                <a:lnTo>
                  <a:pt x="26123" y="12039"/>
                </a:lnTo>
                <a:lnTo>
                  <a:pt x="68363" y="12039"/>
                </a:lnTo>
                <a:lnTo>
                  <a:pt x="62547" y="7327"/>
                </a:lnTo>
                <a:lnTo>
                  <a:pt x="57610" y="4120"/>
                </a:lnTo>
                <a:lnTo>
                  <a:pt x="51830" y="1830"/>
                </a:lnTo>
                <a:lnTo>
                  <a:pt x="45204" y="457"/>
                </a:lnTo>
                <a:lnTo>
                  <a:pt x="37731" y="0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9438233" y="5040833"/>
            <a:ext cx="71120" cy="82550"/>
          </a:xfrm>
          <a:custGeom>
            <a:avLst/>
            <a:gdLst/>
            <a:ahLst/>
            <a:cxnLst/>
            <a:rect l="l" t="t" r="r" b="b"/>
            <a:pathLst>
              <a:path w="71120" h="82550">
                <a:moveTo>
                  <a:pt x="70764" y="0"/>
                </a:moveTo>
                <a:lnTo>
                  <a:pt x="20599" y="0"/>
                </a:lnTo>
                <a:lnTo>
                  <a:pt x="13474" y="2171"/>
                </a:lnTo>
                <a:lnTo>
                  <a:pt x="3606" y="10845"/>
                </a:lnTo>
                <a:lnTo>
                  <a:pt x="1142" y="16967"/>
                </a:lnTo>
                <a:lnTo>
                  <a:pt x="1142" y="35191"/>
                </a:lnTo>
                <a:lnTo>
                  <a:pt x="5372" y="42341"/>
                </a:lnTo>
                <a:lnTo>
                  <a:pt x="13830" y="46355"/>
                </a:lnTo>
                <a:lnTo>
                  <a:pt x="0" y="81978"/>
                </a:lnTo>
                <a:lnTo>
                  <a:pt x="14477" y="81978"/>
                </a:lnTo>
                <a:lnTo>
                  <a:pt x="26835" y="49453"/>
                </a:lnTo>
                <a:lnTo>
                  <a:pt x="70764" y="49453"/>
                </a:lnTo>
                <a:lnTo>
                  <a:pt x="70764" y="37896"/>
                </a:lnTo>
                <a:lnTo>
                  <a:pt x="25438" y="37896"/>
                </a:lnTo>
                <a:lnTo>
                  <a:pt x="21196" y="36817"/>
                </a:lnTo>
                <a:lnTo>
                  <a:pt x="16217" y="32473"/>
                </a:lnTo>
                <a:lnTo>
                  <a:pt x="14960" y="29273"/>
                </a:lnTo>
                <a:lnTo>
                  <a:pt x="14960" y="20713"/>
                </a:lnTo>
                <a:lnTo>
                  <a:pt x="16217" y="17399"/>
                </a:lnTo>
                <a:lnTo>
                  <a:pt x="21196" y="12852"/>
                </a:lnTo>
                <a:lnTo>
                  <a:pt x="25438" y="11709"/>
                </a:lnTo>
                <a:lnTo>
                  <a:pt x="70764" y="11709"/>
                </a:lnTo>
                <a:lnTo>
                  <a:pt x="70764" y="0"/>
                </a:lnTo>
                <a:close/>
              </a:path>
              <a:path w="71120" h="82550">
                <a:moveTo>
                  <a:pt x="70764" y="49453"/>
                </a:moveTo>
                <a:lnTo>
                  <a:pt x="26835" y="49453"/>
                </a:lnTo>
                <a:lnTo>
                  <a:pt x="56768" y="49618"/>
                </a:lnTo>
                <a:lnTo>
                  <a:pt x="56768" y="81978"/>
                </a:lnTo>
                <a:lnTo>
                  <a:pt x="70764" y="81978"/>
                </a:lnTo>
                <a:lnTo>
                  <a:pt x="70764" y="49453"/>
                </a:lnTo>
                <a:close/>
              </a:path>
              <a:path w="71120" h="82550">
                <a:moveTo>
                  <a:pt x="70764" y="11709"/>
                </a:moveTo>
                <a:lnTo>
                  <a:pt x="56768" y="11709"/>
                </a:lnTo>
                <a:lnTo>
                  <a:pt x="56768" y="37896"/>
                </a:lnTo>
                <a:lnTo>
                  <a:pt x="70764" y="37896"/>
                </a:lnTo>
                <a:lnTo>
                  <a:pt x="70764" y="11709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9533725" y="5103952"/>
            <a:ext cx="18415" cy="38100"/>
          </a:xfrm>
          <a:custGeom>
            <a:avLst/>
            <a:gdLst/>
            <a:ahLst/>
            <a:cxnLst/>
            <a:rect l="l" t="t" r="r" b="b"/>
            <a:pathLst>
              <a:path w="18415" h="38100">
                <a:moveTo>
                  <a:pt x="17894" y="0"/>
                </a:moveTo>
                <a:lnTo>
                  <a:pt x="977" y="0"/>
                </a:lnTo>
                <a:lnTo>
                  <a:pt x="977" y="18859"/>
                </a:lnTo>
                <a:lnTo>
                  <a:pt x="9105" y="18859"/>
                </a:lnTo>
                <a:lnTo>
                  <a:pt x="9105" y="21958"/>
                </a:lnTo>
                <a:lnTo>
                  <a:pt x="0" y="37579"/>
                </a:lnTo>
                <a:lnTo>
                  <a:pt x="8775" y="37579"/>
                </a:lnTo>
                <a:lnTo>
                  <a:pt x="17894" y="21958"/>
                </a:lnTo>
                <a:lnTo>
                  <a:pt x="17894" y="0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9618319" y="5004549"/>
            <a:ext cx="100330" cy="120650"/>
          </a:xfrm>
          <a:custGeom>
            <a:avLst/>
            <a:gdLst/>
            <a:ahLst/>
            <a:cxnLst/>
            <a:rect l="l" t="t" r="r" b="b"/>
            <a:pathLst>
              <a:path w="100329" h="120650">
                <a:moveTo>
                  <a:pt x="53847" y="0"/>
                </a:moveTo>
                <a:lnTo>
                  <a:pt x="14312" y="16764"/>
                </a:lnTo>
                <a:lnTo>
                  <a:pt x="0" y="60198"/>
                </a:lnTo>
                <a:lnTo>
                  <a:pt x="883" y="72913"/>
                </a:lnTo>
                <a:lnTo>
                  <a:pt x="21927" y="110958"/>
                </a:lnTo>
                <a:lnTo>
                  <a:pt x="53682" y="120383"/>
                </a:lnTo>
                <a:lnTo>
                  <a:pt x="62535" y="119788"/>
                </a:lnTo>
                <a:lnTo>
                  <a:pt x="70558" y="118003"/>
                </a:lnTo>
                <a:lnTo>
                  <a:pt x="77746" y="115030"/>
                </a:lnTo>
                <a:lnTo>
                  <a:pt x="84099" y="110871"/>
                </a:lnTo>
                <a:lnTo>
                  <a:pt x="88114" y="107048"/>
                </a:lnTo>
                <a:lnTo>
                  <a:pt x="53682" y="107048"/>
                </a:lnTo>
                <a:lnTo>
                  <a:pt x="44667" y="106208"/>
                </a:lnTo>
                <a:lnTo>
                  <a:pt x="17259" y="78559"/>
                </a:lnTo>
                <a:lnTo>
                  <a:pt x="14795" y="60198"/>
                </a:lnTo>
                <a:lnTo>
                  <a:pt x="15416" y="50670"/>
                </a:lnTo>
                <a:lnTo>
                  <a:pt x="36968" y="16721"/>
                </a:lnTo>
                <a:lnTo>
                  <a:pt x="53847" y="13347"/>
                </a:lnTo>
                <a:lnTo>
                  <a:pt x="88337" y="13347"/>
                </a:lnTo>
                <a:lnTo>
                  <a:pt x="83121" y="8712"/>
                </a:lnTo>
                <a:lnTo>
                  <a:pt x="76899" y="4902"/>
                </a:lnTo>
                <a:lnTo>
                  <a:pt x="69946" y="2179"/>
                </a:lnTo>
                <a:lnTo>
                  <a:pt x="62263" y="545"/>
                </a:lnTo>
                <a:lnTo>
                  <a:pt x="53847" y="0"/>
                </a:lnTo>
                <a:close/>
              </a:path>
              <a:path w="100329" h="120650">
                <a:moveTo>
                  <a:pt x="99720" y="85242"/>
                </a:moveTo>
                <a:lnTo>
                  <a:pt x="84264" y="85242"/>
                </a:lnTo>
                <a:lnTo>
                  <a:pt x="82308" y="92075"/>
                </a:lnTo>
                <a:lnTo>
                  <a:pt x="78727" y="97421"/>
                </a:lnTo>
                <a:lnTo>
                  <a:pt x="68313" y="105117"/>
                </a:lnTo>
                <a:lnTo>
                  <a:pt x="61709" y="107048"/>
                </a:lnTo>
                <a:lnTo>
                  <a:pt x="88114" y="107048"/>
                </a:lnTo>
                <a:lnTo>
                  <a:pt x="89531" y="105698"/>
                </a:lnTo>
                <a:lnTo>
                  <a:pt x="93943" y="99704"/>
                </a:lnTo>
                <a:lnTo>
                  <a:pt x="97338" y="92886"/>
                </a:lnTo>
                <a:lnTo>
                  <a:pt x="99720" y="85242"/>
                </a:lnTo>
                <a:close/>
              </a:path>
              <a:path w="100329" h="120650">
                <a:moveTo>
                  <a:pt x="88337" y="13347"/>
                </a:moveTo>
                <a:lnTo>
                  <a:pt x="53847" y="13347"/>
                </a:lnTo>
                <a:lnTo>
                  <a:pt x="64020" y="14545"/>
                </a:lnTo>
                <a:lnTo>
                  <a:pt x="72264" y="18141"/>
                </a:lnTo>
                <a:lnTo>
                  <a:pt x="78577" y="24138"/>
                </a:lnTo>
                <a:lnTo>
                  <a:pt x="82956" y="32537"/>
                </a:lnTo>
                <a:lnTo>
                  <a:pt x="98412" y="32537"/>
                </a:lnTo>
                <a:lnTo>
                  <a:pt x="96114" y="25376"/>
                </a:lnTo>
                <a:lnTo>
                  <a:pt x="92800" y="19019"/>
                </a:lnTo>
                <a:lnTo>
                  <a:pt x="88469" y="13465"/>
                </a:lnTo>
                <a:lnTo>
                  <a:pt x="88337" y="13347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9122638" y="5239778"/>
            <a:ext cx="73660" cy="82550"/>
          </a:xfrm>
          <a:custGeom>
            <a:avLst/>
            <a:gdLst/>
            <a:ahLst/>
            <a:cxnLst/>
            <a:rect l="l" t="t" r="r" b="b"/>
            <a:pathLst>
              <a:path w="73659" h="82550">
                <a:moveTo>
                  <a:pt x="13500" y="0"/>
                </a:moveTo>
                <a:lnTo>
                  <a:pt x="0" y="0"/>
                </a:lnTo>
                <a:lnTo>
                  <a:pt x="0" y="81991"/>
                </a:lnTo>
                <a:lnTo>
                  <a:pt x="19519" y="81991"/>
                </a:lnTo>
                <a:lnTo>
                  <a:pt x="30218" y="63449"/>
                </a:lnTo>
                <a:lnTo>
                  <a:pt x="13500" y="63449"/>
                </a:lnTo>
                <a:lnTo>
                  <a:pt x="13500" y="0"/>
                </a:lnTo>
                <a:close/>
              </a:path>
              <a:path w="73659" h="82550">
                <a:moveTo>
                  <a:pt x="73202" y="18554"/>
                </a:moveTo>
                <a:lnTo>
                  <a:pt x="59702" y="18554"/>
                </a:lnTo>
                <a:lnTo>
                  <a:pt x="59702" y="81991"/>
                </a:lnTo>
                <a:lnTo>
                  <a:pt x="73202" y="81991"/>
                </a:lnTo>
                <a:lnTo>
                  <a:pt x="73202" y="18554"/>
                </a:lnTo>
                <a:close/>
              </a:path>
              <a:path w="73659" h="82550">
                <a:moveTo>
                  <a:pt x="73202" y="0"/>
                </a:moveTo>
                <a:lnTo>
                  <a:pt x="53035" y="0"/>
                </a:lnTo>
                <a:lnTo>
                  <a:pt x="17081" y="63449"/>
                </a:lnTo>
                <a:lnTo>
                  <a:pt x="30218" y="63449"/>
                </a:lnTo>
                <a:lnTo>
                  <a:pt x="56121" y="18554"/>
                </a:lnTo>
                <a:lnTo>
                  <a:pt x="73202" y="18554"/>
                </a:lnTo>
                <a:lnTo>
                  <a:pt x="73202" y="0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9259278" y="5239778"/>
            <a:ext cx="71120" cy="82550"/>
          </a:xfrm>
          <a:custGeom>
            <a:avLst/>
            <a:gdLst/>
            <a:ahLst/>
            <a:cxnLst/>
            <a:rect l="l" t="t" r="r" b="b"/>
            <a:pathLst>
              <a:path w="71120" h="82550">
                <a:moveTo>
                  <a:pt x="42303" y="12039"/>
                </a:moveTo>
                <a:lnTo>
                  <a:pt x="28473" y="12039"/>
                </a:lnTo>
                <a:lnTo>
                  <a:pt x="28473" y="81991"/>
                </a:lnTo>
                <a:lnTo>
                  <a:pt x="42303" y="81991"/>
                </a:lnTo>
                <a:lnTo>
                  <a:pt x="42303" y="12039"/>
                </a:lnTo>
                <a:close/>
              </a:path>
              <a:path w="71120" h="82550">
                <a:moveTo>
                  <a:pt x="70599" y="0"/>
                </a:moveTo>
                <a:lnTo>
                  <a:pt x="0" y="0"/>
                </a:lnTo>
                <a:lnTo>
                  <a:pt x="0" y="12039"/>
                </a:lnTo>
                <a:lnTo>
                  <a:pt x="70599" y="12039"/>
                </a:lnTo>
                <a:lnTo>
                  <a:pt x="70599" y="0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9347289" y="5312333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916" y="0"/>
                </a:lnTo>
              </a:path>
            </a:pathLst>
          </a:custGeom>
          <a:ln w="18872">
            <a:solidFill>
              <a:srgbClr val="00A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9380308" y="5239778"/>
            <a:ext cx="98425" cy="105410"/>
          </a:xfrm>
          <a:custGeom>
            <a:avLst/>
            <a:gdLst/>
            <a:ahLst/>
            <a:cxnLst/>
            <a:rect l="l" t="t" r="r" b="b"/>
            <a:pathLst>
              <a:path w="98425" h="105410">
                <a:moveTo>
                  <a:pt x="97942" y="69951"/>
                </a:moveTo>
                <a:lnTo>
                  <a:pt x="0" y="69951"/>
                </a:lnTo>
                <a:lnTo>
                  <a:pt x="0" y="105257"/>
                </a:lnTo>
                <a:lnTo>
                  <a:pt x="13512" y="105257"/>
                </a:lnTo>
                <a:lnTo>
                  <a:pt x="13512" y="81991"/>
                </a:lnTo>
                <a:lnTo>
                  <a:pt x="97942" y="81991"/>
                </a:lnTo>
                <a:lnTo>
                  <a:pt x="97942" y="69951"/>
                </a:lnTo>
                <a:close/>
              </a:path>
              <a:path w="98425" h="105410">
                <a:moveTo>
                  <a:pt x="97942" y="81991"/>
                </a:moveTo>
                <a:lnTo>
                  <a:pt x="84442" y="81991"/>
                </a:lnTo>
                <a:lnTo>
                  <a:pt x="84442" y="105257"/>
                </a:lnTo>
                <a:lnTo>
                  <a:pt x="97942" y="105257"/>
                </a:lnTo>
                <a:lnTo>
                  <a:pt x="97942" y="81991"/>
                </a:lnTo>
                <a:close/>
              </a:path>
              <a:path w="98425" h="105410">
                <a:moveTo>
                  <a:pt x="82803" y="0"/>
                </a:moveTo>
                <a:lnTo>
                  <a:pt x="20993" y="0"/>
                </a:lnTo>
                <a:lnTo>
                  <a:pt x="20993" y="22453"/>
                </a:lnTo>
                <a:lnTo>
                  <a:pt x="20362" y="35181"/>
                </a:lnTo>
                <a:lnTo>
                  <a:pt x="18470" y="47340"/>
                </a:lnTo>
                <a:lnTo>
                  <a:pt x="15319" y="58931"/>
                </a:lnTo>
                <a:lnTo>
                  <a:pt x="10909" y="69951"/>
                </a:lnTo>
                <a:lnTo>
                  <a:pt x="24891" y="69951"/>
                </a:lnTo>
                <a:lnTo>
                  <a:pt x="28809" y="59602"/>
                </a:lnTo>
                <a:lnTo>
                  <a:pt x="31607" y="48236"/>
                </a:lnTo>
                <a:lnTo>
                  <a:pt x="33285" y="35852"/>
                </a:lnTo>
                <a:lnTo>
                  <a:pt x="33845" y="22453"/>
                </a:lnTo>
                <a:lnTo>
                  <a:pt x="33845" y="12039"/>
                </a:lnTo>
                <a:lnTo>
                  <a:pt x="82803" y="12039"/>
                </a:lnTo>
                <a:lnTo>
                  <a:pt x="82803" y="0"/>
                </a:lnTo>
                <a:close/>
              </a:path>
              <a:path w="98425" h="105410">
                <a:moveTo>
                  <a:pt x="82803" y="12039"/>
                </a:moveTo>
                <a:lnTo>
                  <a:pt x="68986" y="12039"/>
                </a:lnTo>
                <a:lnTo>
                  <a:pt x="68986" y="69951"/>
                </a:lnTo>
                <a:lnTo>
                  <a:pt x="82803" y="69951"/>
                </a:lnTo>
                <a:lnTo>
                  <a:pt x="82803" y="12039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271294" y="3751745"/>
            <a:ext cx="721145" cy="6958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800803" y="3791102"/>
            <a:ext cx="723900" cy="722630"/>
          </a:xfrm>
          <a:custGeom>
            <a:avLst/>
            <a:gdLst/>
            <a:ahLst/>
            <a:cxnLst/>
            <a:rect l="l" t="t" r="r" b="b"/>
            <a:pathLst>
              <a:path w="723900" h="722629">
                <a:moveTo>
                  <a:pt x="277595" y="628650"/>
                </a:moveTo>
                <a:lnTo>
                  <a:pt x="215849" y="628650"/>
                </a:lnTo>
                <a:lnTo>
                  <a:pt x="229523" y="635000"/>
                </a:lnTo>
                <a:lnTo>
                  <a:pt x="245117" y="642620"/>
                </a:lnTo>
                <a:lnTo>
                  <a:pt x="261381" y="648970"/>
                </a:lnTo>
                <a:lnTo>
                  <a:pt x="277063" y="652780"/>
                </a:lnTo>
                <a:lnTo>
                  <a:pt x="277114" y="722630"/>
                </a:lnTo>
                <a:lnTo>
                  <a:pt x="446328" y="722630"/>
                </a:lnTo>
                <a:lnTo>
                  <a:pt x="446341" y="699770"/>
                </a:lnTo>
                <a:lnTo>
                  <a:pt x="301066" y="699770"/>
                </a:lnTo>
                <a:lnTo>
                  <a:pt x="300621" y="636270"/>
                </a:lnTo>
                <a:lnTo>
                  <a:pt x="293736" y="633730"/>
                </a:lnTo>
                <a:lnTo>
                  <a:pt x="281233" y="629920"/>
                </a:lnTo>
                <a:lnTo>
                  <a:pt x="277595" y="628650"/>
                </a:lnTo>
                <a:close/>
              </a:path>
              <a:path w="723900" h="722629">
                <a:moveTo>
                  <a:pt x="511975" y="598170"/>
                </a:moveTo>
                <a:lnTo>
                  <a:pt x="494958" y="607060"/>
                </a:lnTo>
                <a:lnTo>
                  <a:pt x="476892" y="617220"/>
                </a:lnTo>
                <a:lnTo>
                  <a:pt x="456677" y="626110"/>
                </a:lnTo>
                <a:lnTo>
                  <a:pt x="433209" y="631190"/>
                </a:lnTo>
                <a:lnTo>
                  <a:pt x="423570" y="635000"/>
                </a:lnTo>
                <a:lnTo>
                  <a:pt x="423557" y="699770"/>
                </a:lnTo>
                <a:lnTo>
                  <a:pt x="446341" y="699770"/>
                </a:lnTo>
                <a:lnTo>
                  <a:pt x="446366" y="652780"/>
                </a:lnTo>
                <a:lnTo>
                  <a:pt x="462539" y="647700"/>
                </a:lnTo>
                <a:lnTo>
                  <a:pt x="492370" y="635000"/>
                </a:lnTo>
                <a:lnTo>
                  <a:pt x="507593" y="627380"/>
                </a:lnTo>
                <a:lnTo>
                  <a:pt x="541172" y="627380"/>
                </a:lnTo>
                <a:lnTo>
                  <a:pt x="536001" y="622300"/>
                </a:lnTo>
                <a:lnTo>
                  <a:pt x="522730" y="608330"/>
                </a:lnTo>
                <a:lnTo>
                  <a:pt x="511975" y="598170"/>
                </a:lnTo>
                <a:close/>
              </a:path>
              <a:path w="723900" h="722629">
                <a:moveTo>
                  <a:pt x="577608" y="0"/>
                </a:moveTo>
                <a:lnTo>
                  <a:pt x="145884" y="0"/>
                </a:lnTo>
                <a:lnTo>
                  <a:pt x="145846" y="63500"/>
                </a:lnTo>
                <a:lnTo>
                  <a:pt x="123982" y="86360"/>
                </a:lnTo>
                <a:lnTo>
                  <a:pt x="91767" y="119380"/>
                </a:lnTo>
                <a:lnTo>
                  <a:pt x="62032" y="148590"/>
                </a:lnTo>
                <a:lnTo>
                  <a:pt x="47612" y="162560"/>
                </a:lnTo>
                <a:lnTo>
                  <a:pt x="46767" y="165494"/>
                </a:lnTo>
                <a:lnTo>
                  <a:pt x="52374" y="171450"/>
                </a:lnTo>
                <a:lnTo>
                  <a:pt x="74375" y="193040"/>
                </a:lnTo>
                <a:lnTo>
                  <a:pt x="86187" y="205740"/>
                </a:lnTo>
                <a:lnTo>
                  <a:pt x="96443" y="214630"/>
                </a:lnTo>
                <a:lnTo>
                  <a:pt x="87231" y="233680"/>
                </a:lnTo>
                <a:lnTo>
                  <a:pt x="81636" y="243840"/>
                </a:lnTo>
                <a:lnTo>
                  <a:pt x="78905" y="248920"/>
                </a:lnTo>
                <a:lnTo>
                  <a:pt x="70231" y="276860"/>
                </a:lnTo>
                <a:lnTo>
                  <a:pt x="38" y="276860"/>
                </a:lnTo>
                <a:lnTo>
                  <a:pt x="0" y="445770"/>
                </a:lnTo>
                <a:lnTo>
                  <a:pt x="69596" y="445770"/>
                </a:lnTo>
                <a:lnTo>
                  <a:pt x="83451" y="483870"/>
                </a:lnTo>
                <a:lnTo>
                  <a:pt x="95351" y="509270"/>
                </a:lnTo>
                <a:lnTo>
                  <a:pt x="86387" y="516890"/>
                </a:lnTo>
                <a:lnTo>
                  <a:pt x="74255" y="529590"/>
                </a:lnTo>
                <a:lnTo>
                  <a:pt x="61777" y="541020"/>
                </a:lnTo>
                <a:lnTo>
                  <a:pt x="51777" y="552450"/>
                </a:lnTo>
                <a:lnTo>
                  <a:pt x="50266" y="553720"/>
                </a:lnTo>
                <a:lnTo>
                  <a:pt x="47879" y="556260"/>
                </a:lnTo>
                <a:lnTo>
                  <a:pt x="46443" y="558800"/>
                </a:lnTo>
                <a:lnTo>
                  <a:pt x="53480" y="565150"/>
                </a:lnTo>
                <a:lnTo>
                  <a:pt x="61533" y="572770"/>
                </a:lnTo>
                <a:lnTo>
                  <a:pt x="76517" y="588010"/>
                </a:lnTo>
                <a:lnTo>
                  <a:pt x="94452" y="607060"/>
                </a:lnTo>
                <a:lnTo>
                  <a:pt x="123178" y="636270"/>
                </a:lnTo>
                <a:lnTo>
                  <a:pt x="151164" y="662940"/>
                </a:lnTo>
                <a:lnTo>
                  <a:pt x="166878" y="676910"/>
                </a:lnTo>
                <a:lnTo>
                  <a:pt x="191363" y="651510"/>
                </a:lnTo>
                <a:lnTo>
                  <a:pt x="195897" y="647700"/>
                </a:lnTo>
                <a:lnTo>
                  <a:pt x="198183" y="645160"/>
                </a:lnTo>
                <a:lnTo>
                  <a:pt x="199399" y="643890"/>
                </a:lnTo>
                <a:lnTo>
                  <a:pt x="166255" y="643890"/>
                </a:lnTo>
                <a:lnTo>
                  <a:pt x="149029" y="628650"/>
                </a:lnTo>
                <a:lnTo>
                  <a:pt x="124926" y="604520"/>
                </a:lnTo>
                <a:lnTo>
                  <a:pt x="79806" y="558800"/>
                </a:lnTo>
                <a:lnTo>
                  <a:pt x="102090" y="535940"/>
                </a:lnTo>
                <a:lnTo>
                  <a:pt x="115273" y="521970"/>
                </a:lnTo>
                <a:lnTo>
                  <a:pt x="125145" y="511810"/>
                </a:lnTo>
                <a:lnTo>
                  <a:pt x="122542" y="505460"/>
                </a:lnTo>
                <a:lnTo>
                  <a:pt x="117284" y="497840"/>
                </a:lnTo>
                <a:lnTo>
                  <a:pt x="113792" y="491490"/>
                </a:lnTo>
                <a:lnTo>
                  <a:pt x="106412" y="476250"/>
                </a:lnTo>
                <a:lnTo>
                  <a:pt x="99001" y="457200"/>
                </a:lnTo>
                <a:lnTo>
                  <a:pt x="92759" y="439420"/>
                </a:lnTo>
                <a:lnTo>
                  <a:pt x="88887" y="422910"/>
                </a:lnTo>
                <a:lnTo>
                  <a:pt x="23266" y="422910"/>
                </a:lnTo>
                <a:lnTo>
                  <a:pt x="23241" y="299720"/>
                </a:lnTo>
                <a:lnTo>
                  <a:pt x="87477" y="299720"/>
                </a:lnTo>
                <a:lnTo>
                  <a:pt x="89732" y="294640"/>
                </a:lnTo>
                <a:lnTo>
                  <a:pt x="91632" y="288290"/>
                </a:lnTo>
                <a:lnTo>
                  <a:pt x="93305" y="281940"/>
                </a:lnTo>
                <a:lnTo>
                  <a:pt x="94881" y="275590"/>
                </a:lnTo>
                <a:lnTo>
                  <a:pt x="103300" y="252730"/>
                </a:lnTo>
                <a:lnTo>
                  <a:pt x="112279" y="233680"/>
                </a:lnTo>
                <a:lnTo>
                  <a:pt x="119922" y="219710"/>
                </a:lnTo>
                <a:lnTo>
                  <a:pt x="124333" y="210820"/>
                </a:lnTo>
                <a:lnTo>
                  <a:pt x="78676" y="165100"/>
                </a:lnTo>
                <a:lnTo>
                  <a:pt x="145135" y="99060"/>
                </a:lnTo>
                <a:lnTo>
                  <a:pt x="169098" y="99060"/>
                </a:lnTo>
                <a:lnTo>
                  <a:pt x="169049" y="22860"/>
                </a:lnTo>
                <a:lnTo>
                  <a:pt x="577489" y="22860"/>
                </a:lnTo>
                <a:lnTo>
                  <a:pt x="577608" y="0"/>
                </a:lnTo>
                <a:close/>
              </a:path>
              <a:path w="723900" h="722629">
                <a:moveTo>
                  <a:pt x="541172" y="627380"/>
                </a:moveTo>
                <a:lnTo>
                  <a:pt x="507593" y="627380"/>
                </a:lnTo>
                <a:lnTo>
                  <a:pt x="514438" y="632460"/>
                </a:lnTo>
                <a:lnTo>
                  <a:pt x="519760" y="638810"/>
                </a:lnTo>
                <a:lnTo>
                  <a:pt x="522973" y="643890"/>
                </a:lnTo>
                <a:lnTo>
                  <a:pt x="529864" y="648970"/>
                </a:lnTo>
                <a:lnTo>
                  <a:pt x="539972" y="659130"/>
                </a:lnTo>
                <a:lnTo>
                  <a:pt x="550537" y="670560"/>
                </a:lnTo>
                <a:lnTo>
                  <a:pt x="558800" y="676910"/>
                </a:lnTo>
                <a:lnTo>
                  <a:pt x="593123" y="642620"/>
                </a:lnTo>
                <a:lnTo>
                  <a:pt x="558647" y="642620"/>
                </a:lnTo>
                <a:lnTo>
                  <a:pt x="548927" y="635000"/>
                </a:lnTo>
                <a:lnTo>
                  <a:pt x="541172" y="627380"/>
                </a:lnTo>
                <a:close/>
              </a:path>
              <a:path w="723900" h="722629">
                <a:moveTo>
                  <a:pt x="212928" y="599440"/>
                </a:moveTo>
                <a:lnTo>
                  <a:pt x="166255" y="643890"/>
                </a:lnTo>
                <a:lnTo>
                  <a:pt x="199399" y="643890"/>
                </a:lnTo>
                <a:lnTo>
                  <a:pt x="207911" y="635000"/>
                </a:lnTo>
                <a:lnTo>
                  <a:pt x="209296" y="631190"/>
                </a:lnTo>
                <a:lnTo>
                  <a:pt x="215849" y="628650"/>
                </a:lnTo>
                <a:lnTo>
                  <a:pt x="277595" y="628650"/>
                </a:lnTo>
                <a:lnTo>
                  <a:pt x="266679" y="624840"/>
                </a:lnTo>
                <a:lnTo>
                  <a:pt x="253644" y="619760"/>
                </a:lnTo>
                <a:lnTo>
                  <a:pt x="239356" y="613410"/>
                </a:lnTo>
                <a:lnTo>
                  <a:pt x="229885" y="608330"/>
                </a:lnTo>
                <a:lnTo>
                  <a:pt x="222115" y="603250"/>
                </a:lnTo>
                <a:lnTo>
                  <a:pt x="212928" y="599440"/>
                </a:lnTo>
                <a:close/>
              </a:path>
              <a:path w="723900" h="722629">
                <a:moveTo>
                  <a:pt x="700624" y="422910"/>
                </a:moveTo>
                <a:lnTo>
                  <a:pt x="635965" y="422910"/>
                </a:lnTo>
                <a:lnTo>
                  <a:pt x="633666" y="426720"/>
                </a:lnTo>
                <a:lnTo>
                  <a:pt x="635393" y="426720"/>
                </a:lnTo>
                <a:lnTo>
                  <a:pt x="632409" y="429260"/>
                </a:lnTo>
                <a:lnTo>
                  <a:pt x="632599" y="435610"/>
                </a:lnTo>
                <a:lnTo>
                  <a:pt x="629246" y="449580"/>
                </a:lnTo>
                <a:lnTo>
                  <a:pt x="625919" y="453390"/>
                </a:lnTo>
                <a:lnTo>
                  <a:pt x="623491" y="461010"/>
                </a:lnTo>
                <a:lnTo>
                  <a:pt x="620412" y="469900"/>
                </a:lnTo>
                <a:lnTo>
                  <a:pt x="616959" y="477520"/>
                </a:lnTo>
                <a:lnTo>
                  <a:pt x="613410" y="485140"/>
                </a:lnTo>
                <a:lnTo>
                  <a:pt x="609844" y="491490"/>
                </a:lnTo>
                <a:lnTo>
                  <a:pt x="605643" y="499110"/>
                </a:lnTo>
                <a:lnTo>
                  <a:pt x="601776" y="505460"/>
                </a:lnTo>
                <a:lnTo>
                  <a:pt x="599211" y="511810"/>
                </a:lnTo>
                <a:lnTo>
                  <a:pt x="610034" y="523240"/>
                </a:lnTo>
                <a:lnTo>
                  <a:pt x="621482" y="534670"/>
                </a:lnTo>
                <a:lnTo>
                  <a:pt x="633113" y="546100"/>
                </a:lnTo>
                <a:lnTo>
                  <a:pt x="644486" y="557530"/>
                </a:lnTo>
                <a:lnTo>
                  <a:pt x="558647" y="642620"/>
                </a:lnTo>
                <a:lnTo>
                  <a:pt x="593123" y="642620"/>
                </a:lnTo>
                <a:lnTo>
                  <a:pt x="677024" y="558800"/>
                </a:lnTo>
                <a:lnTo>
                  <a:pt x="669788" y="549910"/>
                </a:lnTo>
                <a:lnTo>
                  <a:pt x="656237" y="537210"/>
                </a:lnTo>
                <a:lnTo>
                  <a:pt x="628040" y="509270"/>
                </a:lnTo>
                <a:lnTo>
                  <a:pt x="630666" y="502920"/>
                </a:lnTo>
                <a:lnTo>
                  <a:pt x="634377" y="494030"/>
                </a:lnTo>
                <a:lnTo>
                  <a:pt x="638413" y="486410"/>
                </a:lnTo>
                <a:lnTo>
                  <a:pt x="642010" y="478790"/>
                </a:lnTo>
                <a:lnTo>
                  <a:pt x="645109" y="471170"/>
                </a:lnTo>
                <a:lnTo>
                  <a:pt x="648168" y="462280"/>
                </a:lnTo>
                <a:lnTo>
                  <a:pt x="650977" y="454660"/>
                </a:lnTo>
                <a:lnTo>
                  <a:pt x="653326" y="445770"/>
                </a:lnTo>
                <a:lnTo>
                  <a:pt x="723493" y="445770"/>
                </a:lnTo>
                <a:lnTo>
                  <a:pt x="723496" y="425450"/>
                </a:lnTo>
                <a:lnTo>
                  <a:pt x="700697" y="425450"/>
                </a:lnTo>
                <a:lnTo>
                  <a:pt x="700624" y="422910"/>
                </a:lnTo>
                <a:close/>
              </a:path>
              <a:path w="723900" h="722629">
                <a:moveTo>
                  <a:pt x="169098" y="99060"/>
                </a:moveTo>
                <a:lnTo>
                  <a:pt x="145135" y="99060"/>
                </a:lnTo>
                <a:lnTo>
                  <a:pt x="146172" y="127000"/>
                </a:lnTo>
                <a:lnTo>
                  <a:pt x="146289" y="190500"/>
                </a:lnTo>
                <a:lnTo>
                  <a:pt x="146067" y="238760"/>
                </a:lnTo>
                <a:lnTo>
                  <a:pt x="145947" y="260350"/>
                </a:lnTo>
                <a:lnTo>
                  <a:pt x="145833" y="274320"/>
                </a:lnTo>
                <a:lnTo>
                  <a:pt x="145574" y="294640"/>
                </a:lnTo>
                <a:lnTo>
                  <a:pt x="145453" y="351790"/>
                </a:lnTo>
                <a:lnTo>
                  <a:pt x="148458" y="392430"/>
                </a:lnTo>
                <a:lnTo>
                  <a:pt x="178012" y="477520"/>
                </a:lnTo>
                <a:lnTo>
                  <a:pt x="205342" y="513080"/>
                </a:lnTo>
                <a:lnTo>
                  <a:pt x="237918" y="541020"/>
                </a:lnTo>
                <a:lnTo>
                  <a:pt x="274922" y="558800"/>
                </a:lnTo>
                <a:lnTo>
                  <a:pt x="315540" y="570230"/>
                </a:lnTo>
                <a:lnTo>
                  <a:pt x="358957" y="576580"/>
                </a:lnTo>
                <a:lnTo>
                  <a:pt x="404355" y="577850"/>
                </a:lnTo>
                <a:lnTo>
                  <a:pt x="577608" y="577850"/>
                </a:lnTo>
                <a:lnTo>
                  <a:pt x="577606" y="553720"/>
                </a:lnTo>
                <a:lnTo>
                  <a:pt x="375589" y="553720"/>
                </a:lnTo>
                <a:lnTo>
                  <a:pt x="339943" y="552450"/>
                </a:lnTo>
                <a:lnTo>
                  <a:pt x="284296" y="537210"/>
                </a:lnTo>
                <a:lnTo>
                  <a:pt x="236911" y="508000"/>
                </a:lnTo>
                <a:lnTo>
                  <a:pt x="201213" y="467360"/>
                </a:lnTo>
                <a:lnTo>
                  <a:pt x="175958" y="411480"/>
                </a:lnTo>
                <a:lnTo>
                  <a:pt x="168933" y="347980"/>
                </a:lnTo>
                <a:lnTo>
                  <a:pt x="169112" y="314960"/>
                </a:lnTo>
                <a:lnTo>
                  <a:pt x="169420" y="269240"/>
                </a:lnTo>
                <a:lnTo>
                  <a:pt x="169528" y="243840"/>
                </a:lnTo>
                <a:lnTo>
                  <a:pt x="169421" y="190500"/>
                </a:lnTo>
                <a:lnTo>
                  <a:pt x="169212" y="168910"/>
                </a:lnTo>
                <a:lnTo>
                  <a:pt x="169098" y="99060"/>
                </a:lnTo>
                <a:close/>
              </a:path>
              <a:path w="723900" h="722629">
                <a:moveTo>
                  <a:pt x="577489" y="22860"/>
                </a:moveTo>
                <a:lnTo>
                  <a:pt x="554278" y="22860"/>
                </a:lnTo>
                <a:lnTo>
                  <a:pt x="554316" y="553720"/>
                </a:lnTo>
                <a:lnTo>
                  <a:pt x="577606" y="553720"/>
                </a:lnTo>
                <a:lnTo>
                  <a:pt x="577570" y="99060"/>
                </a:lnTo>
                <a:lnTo>
                  <a:pt x="612326" y="99060"/>
                </a:lnTo>
                <a:lnTo>
                  <a:pt x="602283" y="88900"/>
                </a:lnTo>
                <a:lnTo>
                  <a:pt x="579259" y="67310"/>
                </a:lnTo>
                <a:lnTo>
                  <a:pt x="577694" y="58420"/>
                </a:lnTo>
                <a:lnTo>
                  <a:pt x="577270" y="43180"/>
                </a:lnTo>
                <a:lnTo>
                  <a:pt x="577425" y="26670"/>
                </a:lnTo>
                <a:lnTo>
                  <a:pt x="577489" y="22860"/>
                </a:lnTo>
                <a:close/>
              </a:path>
              <a:path w="723900" h="722629">
                <a:moveTo>
                  <a:pt x="507682" y="407670"/>
                </a:moveTo>
                <a:lnTo>
                  <a:pt x="449249" y="407670"/>
                </a:lnTo>
                <a:lnTo>
                  <a:pt x="449249" y="431800"/>
                </a:lnTo>
                <a:lnTo>
                  <a:pt x="507542" y="431800"/>
                </a:lnTo>
                <a:lnTo>
                  <a:pt x="507682" y="407670"/>
                </a:lnTo>
                <a:close/>
              </a:path>
              <a:path w="723900" h="722629">
                <a:moveTo>
                  <a:pt x="612326" y="99060"/>
                </a:moveTo>
                <a:lnTo>
                  <a:pt x="577570" y="99060"/>
                </a:lnTo>
                <a:lnTo>
                  <a:pt x="586737" y="107950"/>
                </a:lnTo>
                <a:lnTo>
                  <a:pt x="601933" y="123190"/>
                </a:lnTo>
                <a:lnTo>
                  <a:pt x="617452" y="138430"/>
                </a:lnTo>
                <a:lnTo>
                  <a:pt x="627583" y="149860"/>
                </a:lnTo>
                <a:lnTo>
                  <a:pt x="632206" y="154940"/>
                </a:lnTo>
                <a:lnTo>
                  <a:pt x="638937" y="158750"/>
                </a:lnTo>
                <a:lnTo>
                  <a:pt x="643191" y="166370"/>
                </a:lnTo>
                <a:lnTo>
                  <a:pt x="598297" y="210820"/>
                </a:lnTo>
                <a:lnTo>
                  <a:pt x="601052" y="217170"/>
                </a:lnTo>
                <a:lnTo>
                  <a:pt x="606005" y="224790"/>
                </a:lnTo>
                <a:lnTo>
                  <a:pt x="613003" y="238760"/>
                </a:lnTo>
                <a:lnTo>
                  <a:pt x="616483" y="245110"/>
                </a:lnTo>
                <a:lnTo>
                  <a:pt x="623910" y="264160"/>
                </a:lnTo>
                <a:lnTo>
                  <a:pt x="627948" y="275590"/>
                </a:lnTo>
                <a:lnTo>
                  <a:pt x="631524" y="288290"/>
                </a:lnTo>
                <a:lnTo>
                  <a:pt x="634593" y="299720"/>
                </a:lnTo>
                <a:lnTo>
                  <a:pt x="700201" y="299720"/>
                </a:lnTo>
                <a:lnTo>
                  <a:pt x="700187" y="407670"/>
                </a:lnTo>
                <a:lnTo>
                  <a:pt x="700697" y="425450"/>
                </a:lnTo>
                <a:lnTo>
                  <a:pt x="723496" y="425450"/>
                </a:lnTo>
                <a:lnTo>
                  <a:pt x="723519" y="276860"/>
                </a:lnTo>
                <a:lnTo>
                  <a:pt x="653338" y="276860"/>
                </a:lnTo>
                <a:lnTo>
                  <a:pt x="648309" y="260350"/>
                </a:lnTo>
                <a:lnTo>
                  <a:pt x="642150" y="245110"/>
                </a:lnTo>
                <a:lnTo>
                  <a:pt x="635304" y="229870"/>
                </a:lnTo>
                <a:lnTo>
                  <a:pt x="628218" y="215900"/>
                </a:lnTo>
                <a:lnTo>
                  <a:pt x="639755" y="203200"/>
                </a:lnTo>
                <a:lnTo>
                  <a:pt x="653756" y="190500"/>
                </a:lnTo>
                <a:lnTo>
                  <a:pt x="667192" y="176530"/>
                </a:lnTo>
                <a:lnTo>
                  <a:pt x="677037" y="163830"/>
                </a:lnTo>
                <a:lnTo>
                  <a:pt x="654763" y="142240"/>
                </a:lnTo>
                <a:lnTo>
                  <a:pt x="612326" y="99060"/>
                </a:lnTo>
                <a:close/>
              </a:path>
              <a:path w="723900" h="722629">
                <a:moveTo>
                  <a:pt x="507682" y="349250"/>
                </a:moveTo>
                <a:lnTo>
                  <a:pt x="215798" y="349250"/>
                </a:lnTo>
                <a:lnTo>
                  <a:pt x="215900" y="373380"/>
                </a:lnTo>
                <a:lnTo>
                  <a:pt x="507542" y="373380"/>
                </a:lnTo>
                <a:lnTo>
                  <a:pt x="507682" y="349250"/>
                </a:lnTo>
                <a:close/>
              </a:path>
              <a:path w="723900" h="722629">
                <a:moveTo>
                  <a:pt x="507682" y="290830"/>
                </a:moveTo>
                <a:lnTo>
                  <a:pt x="215849" y="292100"/>
                </a:lnTo>
                <a:lnTo>
                  <a:pt x="215849" y="314960"/>
                </a:lnTo>
                <a:lnTo>
                  <a:pt x="507542" y="314960"/>
                </a:lnTo>
                <a:lnTo>
                  <a:pt x="507682" y="290830"/>
                </a:lnTo>
                <a:close/>
              </a:path>
              <a:path w="723900" h="722629">
                <a:moveTo>
                  <a:pt x="507682" y="233680"/>
                </a:moveTo>
                <a:lnTo>
                  <a:pt x="215849" y="233680"/>
                </a:lnTo>
                <a:lnTo>
                  <a:pt x="215849" y="256540"/>
                </a:lnTo>
                <a:lnTo>
                  <a:pt x="507542" y="256540"/>
                </a:lnTo>
                <a:lnTo>
                  <a:pt x="507682" y="233680"/>
                </a:lnTo>
                <a:close/>
              </a:path>
              <a:path w="723900" h="722629">
                <a:moveTo>
                  <a:pt x="507682" y="175260"/>
                </a:moveTo>
                <a:lnTo>
                  <a:pt x="215849" y="175260"/>
                </a:lnTo>
                <a:lnTo>
                  <a:pt x="215849" y="198120"/>
                </a:lnTo>
                <a:lnTo>
                  <a:pt x="507542" y="198120"/>
                </a:lnTo>
                <a:lnTo>
                  <a:pt x="507682" y="175260"/>
                </a:lnTo>
                <a:close/>
              </a:path>
              <a:path w="723900" h="722629">
                <a:moveTo>
                  <a:pt x="45199" y="163830"/>
                </a:moveTo>
                <a:lnTo>
                  <a:pt x="45783" y="168910"/>
                </a:lnTo>
                <a:lnTo>
                  <a:pt x="46767" y="165494"/>
                </a:lnTo>
                <a:lnTo>
                  <a:pt x="45199" y="163830"/>
                </a:lnTo>
                <a:close/>
              </a:path>
              <a:path w="723900" h="722629">
                <a:moveTo>
                  <a:pt x="449338" y="58420"/>
                </a:moveTo>
                <a:lnTo>
                  <a:pt x="274193" y="58420"/>
                </a:lnTo>
                <a:lnTo>
                  <a:pt x="274205" y="81280"/>
                </a:lnTo>
                <a:lnTo>
                  <a:pt x="449186" y="81280"/>
                </a:lnTo>
                <a:lnTo>
                  <a:pt x="449338" y="5842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653318" y="2640088"/>
            <a:ext cx="160020" cy="210185"/>
          </a:xfrm>
          <a:custGeom>
            <a:avLst/>
            <a:gdLst/>
            <a:ahLst/>
            <a:cxnLst/>
            <a:rect l="l" t="t" r="r" b="b"/>
            <a:pathLst>
              <a:path w="160020" h="210185">
                <a:moveTo>
                  <a:pt x="143700" y="0"/>
                </a:moveTo>
                <a:lnTo>
                  <a:pt x="0" y="0"/>
                </a:lnTo>
                <a:lnTo>
                  <a:pt x="0" y="209829"/>
                </a:lnTo>
                <a:lnTo>
                  <a:pt x="89636" y="209829"/>
                </a:lnTo>
                <a:lnTo>
                  <a:pt x="105438" y="208800"/>
                </a:lnTo>
                <a:lnTo>
                  <a:pt x="119351" y="205714"/>
                </a:lnTo>
                <a:lnTo>
                  <a:pt x="131373" y="200571"/>
                </a:lnTo>
                <a:lnTo>
                  <a:pt x="141503" y="193370"/>
                </a:lnTo>
                <a:lnTo>
                  <a:pt x="147769" y="186321"/>
                </a:lnTo>
                <a:lnTo>
                  <a:pt x="26441" y="186321"/>
                </a:lnTo>
                <a:lnTo>
                  <a:pt x="26441" y="108445"/>
                </a:lnTo>
                <a:lnTo>
                  <a:pt x="147520" y="108445"/>
                </a:lnTo>
                <a:lnTo>
                  <a:pt x="141503" y="101676"/>
                </a:lnTo>
                <a:lnTo>
                  <a:pt x="131373" y="94482"/>
                </a:lnTo>
                <a:lnTo>
                  <a:pt x="119351" y="89342"/>
                </a:lnTo>
                <a:lnTo>
                  <a:pt x="105438" y="86258"/>
                </a:lnTo>
                <a:lnTo>
                  <a:pt x="89636" y="85229"/>
                </a:lnTo>
                <a:lnTo>
                  <a:pt x="26441" y="85229"/>
                </a:lnTo>
                <a:lnTo>
                  <a:pt x="26441" y="24091"/>
                </a:lnTo>
                <a:lnTo>
                  <a:pt x="143700" y="24091"/>
                </a:lnTo>
                <a:lnTo>
                  <a:pt x="143700" y="0"/>
                </a:lnTo>
                <a:close/>
              </a:path>
              <a:path w="160020" h="210185">
                <a:moveTo>
                  <a:pt x="147520" y="108445"/>
                </a:moveTo>
                <a:lnTo>
                  <a:pt x="85229" y="108445"/>
                </a:lnTo>
                <a:lnTo>
                  <a:pt x="106315" y="110869"/>
                </a:lnTo>
                <a:lnTo>
                  <a:pt x="121377" y="118141"/>
                </a:lnTo>
                <a:lnTo>
                  <a:pt x="130413" y="130262"/>
                </a:lnTo>
                <a:lnTo>
                  <a:pt x="133426" y="147231"/>
                </a:lnTo>
                <a:lnTo>
                  <a:pt x="132718" y="156213"/>
                </a:lnTo>
                <a:lnTo>
                  <a:pt x="97121" y="185697"/>
                </a:lnTo>
                <a:lnTo>
                  <a:pt x="85229" y="186321"/>
                </a:lnTo>
                <a:lnTo>
                  <a:pt x="147769" y="186321"/>
                </a:lnTo>
                <a:lnTo>
                  <a:pt x="149537" y="184333"/>
                </a:lnTo>
                <a:lnTo>
                  <a:pt x="155276" y="173680"/>
                </a:lnTo>
                <a:lnTo>
                  <a:pt x="158719" y="161410"/>
                </a:lnTo>
                <a:lnTo>
                  <a:pt x="159867" y="147523"/>
                </a:lnTo>
                <a:lnTo>
                  <a:pt x="158719" y="133640"/>
                </a:lnTo>
                <a:lnTo>
                  <a:pt x="155276" y="121370"/>
                </a:lnTo>
                <a:lnTo>
                  <a:pt x="149537" y="110715"/>
                </a:lnTo>
                <a:lnTo>
                  <a:pt x="147520" y="108445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844631" y="2636266"/>
            <a:ext cx="196215" cy="217804"/>
          </a:xfrm>
          <a:custGeom>
            <a:avLst/>
            <a:gdLst/>
            <a:ahLst/>
            <a:cxnLst/>
            <a:rect l="l" t="t" r="r" b="b"/>
            <a:pathLst>
              <a:path w="196214" h="217805">
                <a:moveTo>
                  <a:pt x="97866" y="0"/>
                </a:moveTo>
                <a:lnTo>
                  <a:pt x="56610" y="7677"/>
                </a:lnTo>
                <a:lnTo>
                  <a:pt x="25717" y="30708"/>
                </a:lnTo>
                <a:lnTo>
                  <a:pt x="6429" y="65570"/>
                </a:lnTo>
                <a:lnTo>
                  <a:pt x="0" y="108737"/>
                </a:lnTo>
                <a:lnTo>
                  <a:pt x="1607" y="131359"/>
                </a:lnTo>
                <a:lnTo>
                  <a:pt x="14466" y="170373"/>
                </a:lnTo>
                <a:lnTo>
                  <a:pt x="39869" y="200201"/>
                </a:lnTo>
                <a:lnTo>
                  <a:pt x="75941" y="215555"/>
                </a:lnTo>
                <a:lnTo>
                  <a:pt x="97866" y="217474"/>
                </a:lnTo>
                <a:lnTo>
                  <a:pt x="119668" y="215545"/>
                </a:lnTo>
                <a:lnTo>
                  <a:pt x="138936" y="209759"/>
                </a:lnTo>
                <a:lnTo>
                  <a:pt x="155668" y="200115"/>
                </a:lnTo>
                <a:lnTo>
                  <a:pt x="162759" y="193370"/>
                </a:lnTo>
                <a:lnTo>
                  <a:pt x="97866" y="193370"/>
                </a:lnTo>
                <a:lnTo>
                  <a:pt x="81318" y="191846"/>
                </a:lnTo>
                <a:lnTo>
                  <a:pt x="44678" y="168986"/>
                </a:lnTo>
                <a:lnTo>
                  <a:pt x="27865" y="125946"/>
                </a:lnTo>
                <a:lnTo>
                  <a:pt x="26746" y="108737"/>
                </a:lnTo>
                <a:lnTo>
                  <a:pt x="27865" y="91527"/>
                </a:lnTo>
                <a:lnTo>
                  <a:pt x="44678" y="48488"/>
                </a:lnTo>
                <a:lnTo>
                  <a:pt x="81318" y="25628"/>
                </a:lnTo>
                <a:lnTo>
                  <a:pt x="97866" y="24104"/>
                </a:lnTo>
                <a:lnTo>
                  <a:pt x="162759" y="24104"/>
                </a:lnTo>
                <a:lnTo>
                  <a:pt x="155668" y="17359"/>
                </a:lnTo>
                <a:lnTo>
                  <a:pt x="138936" y="7715"/>
                </a:lnTo>
                <a:lnTo>
                  <a:pt x="119668" y="1928"/>
                </a:lnTo>
                <a:lnTo>
                  <a:pt x="97866" y="0"/>
                </a:lnTo>
                <a:close/>
              </a:path>
              <a:path w="196214" h="217805">
                <a:moveTo>
                  <a:pt x="162759" y="24104"/>
                </a:moveTo>
                <a:lnTo>
                  <a:pt x="97866" y="24104"/>
                </a:lnTo>
                <a:lnTo>
                  <a:pt x="114413" y="25628"/>
                </a:lnTo>
                <a:lnTo>
                  <a:pt x="128793" y="30200"/>
                </a:lnTo>
                <a:lnTo>
                  <a:pt x="158902" y="61404"/>
                </a:lnTo>
                <a:lnTo>
                  <a:pt x="168986" y="108737"/>
                </a:lnTo>
                <a:lnTo>
                  <a:pt x="167866" y="125946"/>
                </a:lnTo>
                <a:lnTo>
                  <a:pt x="151053" y="168986"/>
                </a:lnTo>
                <a:lnTo>
                  <a:pt x="114413" y="191846"/>
                </a:lnTo>
                <a:lnTo>
                  <a:pt x="97866" y="193370"/>
                </a:lnTo>
                <a:lnTo>
                  <a:pt x="162759" y="193370"/>
                </a:lnTo>
                <a:lnTo>
                  <a:pt x="189264" y="151714"/>
                </a:lnTo>
                <a:lnTo>
                  <a:pt x="195732" y="108737"/>
                </a:lnTo>
                <a:lnTo>
                  <a:pt x="194115" y="86239"/>
                </a:lnTo>
                <a:lnTo>
                  <a:pt x="189264" y="65760"/>
                </a:lnTo>
                <a:lnTo>
                  <a:pt x="181180" y="47301"/>
                </a:lnTo>
                <a:lnTo>
                  <a:pt x="169862" y="30861"/>
                </a:lnTo>
                <a:lnTo>
                  <a:pt x="162759" y="24104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060340" y="2640088"/>
            <a:ext cx="182880" cy="210185"/>
          </a:xfrm>
          <a:custGeom>
            <a:avLst/>
            <a:gdLst/>
            <a:ahLst/>
            <a:cxnLst/>
            <a:rect l="l" t="t" r="r" b="b"/>
            <a:pathLst>
              <a:path w="182879" h="210185">
                <a:moveTo>
                  <a:pt x="182803" y="0"/>
                </a:moveTo>
                <a:lnTo>
                  <a:pt x="44970" y="0"/>
                </a:lnTo>
                <a:lnTo>
                  <a:pt x="44905" y="81991"/>
                </a:lnTo>
                <a:lnTo>
                  <a:pt x="44694" y="98003"/>
                </a:lnTo>
                <a:lnTo>
                  <a:pt x="40563" y="145034"/>
                </a:lnTo>
                <a:lnTo>
                  <a:pt x="22923" y="181127"/>
                </a:lnTo>
                <a:lnTo>
                  <a:pt x="15379" y="183680"/>
                </a:lnTo>
                <a:lnTo>
                  <a:pt x="0" y="183680"/>
                </a:lnTo>
                <a:lnTo>
                  <a:pt x="0" y="209829"/>
                </a:lnTo>
                <a:lnTo>
                  <a:pt x="5880" y="209829"/>
                </a:lnTo>
                <a:lnTo>
                  <a:pt x="17000" y="209186"/>
                </a:lnTo>
                <a:lnTo>
                  <a:pt x="54516" y="184813"/>
                </a:lnTo>
                <a:lnTo>
                  <a:pt x="66067" y="145715"/>
                </a:lnTo>
                <a:lnTo>
                  <a:pt x="69520" y="106115"/>
                </a:lnTo>
                <a:lnTo>
                  <a:pt x="69951" y="81991"/>
                </a:lnTo>
                <a:lnTo>
                  <a:pt x="69951" y="24091"/>
                </a:lnTo>
                <a:lnTo>
                  <a:pt x="182803" y="24091"/>
                </a:lnTo>
                <a:lnTo>
                  <a:pt x="182803" y="0"/>
                </a:lnTo>
                <a:close/>
              </a:path>
              <a:path w="182879" h="210185">
                <a:moveTo>
                  <a:pt x="182803" y="24091"/>
                </a:moveTo>
                <a:lnTo>
                  <a:pt x="156349" y="24091"/>
                </a:lnTo>
                <a:lnTo>
                  <a:pt x="156349" y="209829"/>
                </a:lnTo>
                <a:lnTo>
                  <a:pt x="182803" y="209829"/>
                </a:lnTo>
                <a:lnTo>
                  <a:pt x="182803" y="24091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296623" y="2837891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761" y="0"/>
                </a:lnTo>
              </a:path>
            </a:pathLst>
          </a:custGeom>
          <a:ln w="24129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309851" y="2753436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389"/>
                </a:lnTo>
              </a:path>
            </a:pathLst>
          </a:custGeom>
          <a:ln w="26454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296623" y="2741371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847" y="0"/>
                </a:lnTo>
              </a:path>
            </a:pathLst>
          </a:custGeom>
          <a:ln w="2413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309851" y="2664536"/>
            <a:ext cx="0" cy="64769"/>
          </a:xfrm>
          <a:custGeom>
            <a:avLst/>
            <a:gdLst/>
            <a:ahLst/>
            <a:cxnLst/>
            <a:rect l="l" t="t" r="r" b="b"/>
            <a:pathLst>
              <a:path h="64769">
                <a:moveTo>
                  <a:pt x="0" y="0"/>
                </a:moveTo>
                <a:lnTo>
                  <a:pt x="0" y="64769"/>
                </a:lnTo>
              </a:path>
            </a:pathLst>
          </a:custGeom>
          <a:ln w="26454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296623" y="2652471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062" y="0"/>
                </a:lnTo>
              </a:path>
            </a:pathLst>
          </a:custGeom>
          <a:ln w="2413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488241" y="2837891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749" y="0"/>
                </a:lnTo>
              </a:path>
            </a:pathLst>
          </a:custGeom>
          <a:ln w="24129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501462" y="2753436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389"/>
                </a:lnTo>
              </a:path>
            </a:pathLst>
          </a:custGeom>
          <a:ln w="26441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488241" y="2741371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834" y="0"/>
                </a:lnTo>
              </a:path>
            </a:pathLst>
          </a:custGeom>
          <a:ln w="2413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501462" y="2664536"/>
            <a:ext cx="0" cy="64769"/>
          </a:xfrm>
          <a:custGeom>
            <a:avLst/>
            <a:gdLst/>
            <a:ahLst/>
            <a:cxnLst/>
            <a:rect l="l" t="t" r="r" b="b"/>
            <a:pathLst>
              <a:path h="64769">
                <a:moveTo>
                  <a:pt x="0" y="0"/>
                </a:moveTo>
                <a:lnTo>
                  <a:pt x="0" y="64769"/>
                </a:lnTo>
              </a:path>
            </a:pathLst>
          </a:custGeom>
          <a:ln w="26441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488241" y="2652471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6050" y="0"/>
                </a:lnTo>
              </a:path>
            </a:pathLst>
          </a:custGeom>
          <a:ln w="2413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748616" y="2640088"/>
            <a:ext cx="158750" cy="210185"/>
          </a:xfrm>
          <a:custGeom>
            <a:avLst/>
            <a:gdLst/>
            <a:ahLst/>
            <a:cxnLst/>
            <a:rect l="l" t="t" r="r" b="b"/>
            <a:pathLst>
              <a:path w="158750" h="210185">
                <a:moveTo>
                  <a:pt x="149894" y="45250"/>
                </a:moveTo>
                <a:lnTo>
                  <a:pt x="84632" y="45250"/>
                </a:lnTo>
                <a:lnTo>
                  <a:pt x="90271" y="47307"/>
                </a:lnTo>
                <a:lnTo>
                  <a:pt x="98691" y="55537"/>
                </a:lnTo>
                <a:lnTo>
                  <a:pt x="100799" y="61417"/>
                </a:lnTo>
                <a:lnTo>
                  <a:pt x="100799" y="74739"/>
                </a:lnTo>
                <a:lnTo>
                  <a:pt x="74155" y="105994"/>
                </a:lnTo>
                <a:lnTo>
                  <a:pt x="292" y="156349"/>
                </a:lnTo>
                <a:lnTo>
                  <a:pt x="292" y="209829"/>
                </a:lnTo>
                <a:lnTo>
                  <a:pt x="158394" y="209829"/>
                </a:lnTo>
                <a:lnTo>
                  <a:pt x="158394" y="164566"/>
                </a:lnTo>
                <a:lnTo>
                  <a:pt x="81699" y="164566"/>
                </a:lnTo>
                <a:lnTo>
                  <a:pt x="81699" y="156349"/>
                </a:lnTo>
                <a:lnTo>
                  <a:pt x="127292" y="122745"/>
                </a:lnTo>
                <a:lnTo>
                  <a:pt x="151790" y="84099"/>
                </a:lnTo>
                <a:lnTo>
                  <a:pt x="153403" y="76314"/>
                </a:lnTo>
                <a:lnTo>
                  <a:pt x="153403" y="68478"/>
                </a:lnTo>
                <a:lnTo>
                  <a:pt x="152136" y="53205"/>
                </a:lnTo>
                <a:lnTo>
                  <a:pt x="149894" y="45250"/>
                </a:lnTo>
                <a:close/>
              </a:path>
              <a:path w="158750" h="210185">
                <a:moveTo>
                  <a:pt x="79349" y="0"/>
                </a:moveTo>
                <a:lnTo>
                  <a:pt x="33331" y="10163"/>
                </a:lnTo>
                <a:lnTo>
                  <a:pt x="6240" y="39931"/>
                </a:lnTo>
                <a:lnTo>
                  <a:pt x="0" y="69354"/>
                </a:lnTo>
                <a:lnTo>
                  <a:pt x="52311" y="69354"/>
                </a:lnTo>
                <a:lnTo>
                  <a:pt x="54547" y="58810"/>
                </a:lnTo>
                <a:lnTo>
                  <a:pt x="59504" y="51277"/>
                </a:lnTo>
                <a:lnTo>
                  <a:pt x="67182" y="46757"/>
                </a:lnTo>
                <a:lnTo>
                  <a:pt x="77584" y="45250"/>
                </a:lnTo>
                <a:lnTo>
                  <a:pt x="149894" y="45250"/>
                </a:lnTo>
                <a:lnTo>
                  <a:pt x="148334" y="39712"/>
                </a:lnTo>
                <a:lnTo>
                  <a:pt x="122158" y="10163"/>
                </a:lnTo>
                <a:lnTo>
                  <a:pt x="95270" y="1128"/>
                </a:lnTo>
                <a:lnTo>
                  <a:pt x="79349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931408" y="2640088"/>
            <a:ext cx="167005" cy="213995"/>
          </a:xfrm>
          <a:custGeom>
            <a:avLst/>
            <a:gdLst/>
            <a:ahLst/>
            <a:cxnLst/>
            <a:rect l="l" t="t" r="r" b="b"/>
            <a:pathLst>
              <a:path w="167004" h="213994">
                <a:moveTo>
                  <a:pt x="83464" y="0"/>
                </a:moveTo>
                <a:lnTo>
                  <a:pt x="35301" y="14873"/>
                </a:lnTo>
                <a:lnTo>
                  <a:pt x="5732" y="59731"/>
                </a:lnTo>
                <a:lnTo>
                  <a:pt x="0" y="106679"/>
                </a:lnTo>
                <a:lnTo>
                  <a:pt x="1433" y="131871"/>
                </a:lnTo>
                <a:lnTo>
                  <a:pt x="12896" y="172061"/>
                </a:lnTo>
                <a:lnTo>
                  <a:pt x="49517" y="207003"/>
                </a:lnTo>
                <a:lnTo>
                  <a:pt x="83464" y="213652"/>
                </a:lnTo>
                <a:lnTo>
                  <a:pt x="101349" y="211989"/>
                </a:lnTo>
                <a:lnTo>
                  <a:pt x="144005" y="187058"/>
                </a:lnTo>
                <a:lnTo>
                  <a:pt x="155803" y="167512"/>
                </a:lnTo>
                <a:lnTo>
                  <a:pt x="83464" y="167512"/>
                </a:lnTo>
                <a:lnTo>
                  <a:pt x="69962" y="163710"/>
                </a:lnTo>
                <a:lnTo>
                  <a:pt x="60318" y="152303"/>
                </a:lnTo>
                <a:lnTo>
                  <a:pt x="54532" y="133292"/>
                </a:lnTo>
                <a:lnTo>
                  <a:pt x="52603" y="106679"/>
                </a:lnTo>
                <a:lnTo>
                  <a:pt x="54532" y="80193"/>
                </a:lnTo>
                <a:lnTo>
                  <a:pt x="60318" y="61274"/>
                </a:lnTo>
                <a:lnTo>
                  <a:pt x="69962" y="49922"/>
                </a:lnTo>
                <a:lnTo>
                  <a:pt x="83464" y="46139"/>
                </a:lnTo>
                <a:lnTo>
                  <a:pt x="155890" y="46139"/>
                </a:lnTo>
                <a:lnTo>
                  <a:pt x="154032" y="41378"/>
                </a:lnTo>
                <a:lnTo>
                  <a:pt x="144005" y="26441"/>
                </a:lnTo>
                <a:lnTo>
                  <a:pt x="131620" y="14873"/>
                </a:lnTo>
                <a:lnTo>
                  <a:pt x="117401" y="6610"/>
                </a:lnTo>
                <a:lnTo>
                  <a:pt x="101349" y="1652"/>
                </a:lnTo>
                <a:lnTo>
                  <a:pt x="83464" y="0"/>
                </a:lnTo>
                <a:close/>
              </a:path>
              <a:path w="167004" h="213994">
                <a:moveTo>
                  <a:pt x="155890" y="46139"/>
                </a:moveTo>
                <a:lnTo>
                  <a:pt x="83464" y="46139"/>
                </a:lnTo>
                <a:lnTo>
                  <a:pt x="96966" y="49922"/>
                </a:lnTo>
                <a:lnTo>
                  <a:pt x="106610" y="61274"/>
                </a:lnTo>
                <a:lnTo>
                  <a:pt x="112396" y="80193"/>
                </a:lnTo>
                <a:lnTo>
                  <a:pt x="114325" y="106679"/>
                </a:lnTo>
                <a:lnTo>
                  <a:pt x="112396" y="133292"/>
                </a:lnTo>
                <a:lnTo>
                  <a:pt x="106610" y="152303"/>
                </a:lnTo>
                <a:lnTo>
                  <a:pt x="96966" y="163710"/>
                </a:lnTo>
                <a:lnTo>
                  <a:pt x="83464" y="167512"/>
                </a:lnTo>
                <a:lnTo>
                  <a:pt x="155803" y="167512"/>
                </a:lnTo>
                <a:lnTo>
                  <a:pt x="161196" y="153665"/>
                </a:lnTo>
                <a:lnTo>
                  <a:pt x="165495" y="131871"/>
                </a:lnTo>
                <a:lnTo>
                  <a:pt x="166928" y="106679"/>
                </a:lnTo>
                <a:lnTo>
                  <a:pt x="165495" y="81498"/>
                </a:lnTo>
                <a:lnTo>
                  <a:pt x="161196" y="59731"/>
                </a:lnTo>
                <a:lnTo>
                  <a:pt x="155890" y="46139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125362" y="2640088"/>
            <a:ext cx="167005" cy="213995"/>
          </a:xfrm>
          <a:custGeom>
            <a:avLst/>
            <a:gdLst/>
            <a:ahLst/>
            <a:cxnLst/>
            <a:rect l="l" t="t" r="r" b="b"/>
            <a:pathLst>
              <a:path w="167004" h="213994">
                <a:moveTo>
                  <a:pt x="83464" y="0"/>
                </a:moveTo>
                <a:lnTo>
                  <a:pt x="35308" y="14873"/>
                </a:lnTo>
                <a:lnTo>
                  <a:pt x="5732" y="59731"/>
                </a:lnTo>
                <a:lnTo>
                  <a:pt x="0" y="106679"/>
                </a:lnTo>
                <a:lnTo>
                  <a:pt x="1433" y="131871"/>
                </a:lnTo>
                <a:lnTo>
                  <a:pt x="12896" y="172061"/>
                </a:lnTo>
                <a:lnTo>
                  <a:pt x="49526" y="207003"/>
                </a:lnTo>
                <a:lnTo>
                  <a:pt x="83464" y="213652"/>
                </a:lnTo>
                <a:lnTo>
                  <a:pt x="101357" y="211989"/>
                </a:lnTo>
                <a:lnTo>
                  <a:pt x="144005" y="187058"/>
                </a:lnTo>
                <a:lnTo>
                  <a:pt x="155808" y="167512"/>
                </a:lnTo>
                <a:lnTo>
                  <a:pt x="83464" y="167512"/>
                </a:lnTo>
                <a:lnTo>
                  <a:pt x="69970" y="163710"/>
                </a:lnTo>
                <a:lnTo>
                  <a:pt x="60329" y="152303"/>
                </a:lnTo>
                <a:lnTo>
                  <a:pt x="54544" y="133292"/>
                </a:lnTo>
                <a:lnTo>
                  <a:pt x="52616" y="106679"/>
                </a:lnTo>
                <a:lnTo>
                  <a:pt x="54544" y="80193"/>
                </a:lnTo>
                <a:lnTo>
                  <a:pt x="60329" y="61274"/>
                </a:lnTo>
                <a:lnTo>
                  <a:pt x="69970" y="49922"/>
                </a:lnTo>
                <a:lnTo>
                  <a:pt x="83464" y="46139"/>
                </a:lnTo>
                <a:lnTo>
                  <a:pt x="155895" y="46139"/>
                </a:lnTo>
                <a:lnTo>
                  <a:pt x="154037" y="41378"/>
                </a:lnTo>
                <a:lnTo>
                  <a:pt x="144005" y="26441"/>
                </a:lnTo>
                <a:lnTo>
                  <a:pt x="131627" y="14873"/>
                </a:lnTo>
                <a:lnTo>
                  <a:pt x="117411" y="6610"/>
                </a:lnTo>
                <a:lnTo>
                  <a:pt x="101357" y="1652"/>
                </a:lnTo>
                <a:lnTo>
                  <a:pt x="83464" y="0"/>
                </a:lnTo>
                <a:close/>
              </a:path>
              <a:path w="167004" h="213994">
                <a:moveTo>
                  <a:pt x="155895" y="46139"/>
                </a:moveTo>
                <a:lnTo>
                  <a:pt x="83464" y="46139"/>
                </a:lnTo>
                <a:lnTo>
                  <a:pt x="96966" y="49922"/>
                </a:lnTo>
                <a:lnTo>
                  <a:pt x="106610" y="61274"/>
                </a:lnTo>
                <a:lnTo>
                  <a:pt x="112396" y="80193"/>
                </a:lnTo>
                <a:lnTo>
                  <a:pt x="114325" y="106679"/>
                </a:lnTo>
                <a:lnTo>
                  <a:pt x="112396" y="133292"/>
                </a:lnTo>
                <a:lnTo>
                  <a:pt x="106610" y="152303"/>
                </a:lnTo>
                <a:lnTo>
                  <a:pt x="96966" y="163710"/>
                </a:lnTo>
                <a:lnTo>
                  <a:pt x="83464" y="167512"/>
                </a:lnTo>
                <a:lnTo>
                  <a:pt x="155808" y="167512"/>
                </a:lnTo>
                <a:lnTo>
                  <a:pt x="161201" y="153665"/>
                </a:lnTo>
                <a:lnTo>
                  <a:pt x="165497" y="131871"/>
                </a:lnTo>
                <a:lnTo>
                  <a:pt x="166928" y="106679"/>
                </a:lnTo>
                <a:lnTo>
                  <a:pt x="165497" y="81498"/>
                </a:lnTo>
                <a:lnTo>
                  <a:pt x="161201" y="59731"/>
                </a:lnTo>
                <a:lnTo>
                  <a:pt x="155895" y="46139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319329" y="2640088"/>
            <a:ext cx="167005" cy="213995"/>
          </a:xfrm>
          <a:custGeom>
            <a:avLst/>
            <a:gdLst/>
            <a:ahLst/>
            <a:cxnLst/>
            <a:rect l="l" t="t" r="r" b="b"/>
            <a:pathLst>
              <a:path w="167004" h="213994">
                <a:moveTo>
                  <a:pt x="83464" y="0"/>
                </a:moveTo>
                <a:lnTo>
                  <a:pt x="35301" y="14873"/>
                </a:lnTo>
                <a:lnTo>
                  <a:pt x="5732" y="59731"/>
                </a:lnTo>
                <a:lnTo>
                  <a:pt x="0" y="106679"/>
                </a:lnTo>
                <a:lnTo>
                  <a:pt x="1433" y="131871"/>
                </a:lnTo>
                <a:lnTo>
                  <a:pt x="12896" y="172061"/>
                </a:lnTo>
                <a:lnTo>
                  <a:pt x="49517" y="207003"/>
                </a:lnTo>
                <a:lnTo>
                  <a:pt x="83464" y="213652"/>
                </a:lnTo>
                <a:lnTo>
                  <a:pt x="101349" y="211989"/>
                </a:lnTo>
                <a:lnTo>
                  <a:pt x="144005" y="187058"/>
                </a:lnTo>
                <a:lnTo>
                  <a:pt x="155803" y="167512"/>
                </a:lnTo>
                <a:lnTo>
                  <a:pt x="83464" y="167512"/>
                </a:lnTo>
                <a:lnTo>
                  <a:pt x="69962" y="163710"/>
                </a:lnTo>
                <a:lnTo>
                  <a:pt x="60318" y="152303"/>
                </a:lnTo>
                <a:lnTo>
                  <a:pt x="54532" y="133292"/>
                </a:lnTo>
                <a:lnTo>
                  <a:pt x="52603" y="106679"/>
                </a:lnTo>
                <a:lnTo>
                  <a:pt x="54532" y="80193"/>
                </a:lnTo>
                <a:lnTo>
                  <a:pt x="60318" y="61274"/>
                </a:lnTo>
                <a:lnTo>
                  <a:pt x="69962" y="49922"/>
                </a:lnTo>
                <a:lnTo>
                  <a:pt x="83464" y="46139"/>
                </a:lnTo>
                <a:lnTo>
                  <a:pt x="155890" y="46139"/>
                </a:lnTo>
                <a:lnTo>
                  <a:pt x="154032" y="41378"/>
                </a:lnTo>
                <a:lnTo>
                  <a:pt x="144005" y="26441"/>
                </a:lnTo>
                <a:lnTo>
                  <a:pt x="131620" y="14873"/>
                </a:lnTo>
                <a:lnTo>
                  <a:pt x="117401" y="6610"/>
                </a:lnTo>
                <a:lnTo>
                  <a:pt x="101349" y="1652"/>
                </a:lnTo>
                <a:lnTo>
                  <a:pt x="83464" y="0"/>
                </a:lnTo>
                <a:close/>
              </a:path>
              <a:path w="167004" h="213994">
                <a:moveTo>
                  <a:pt x="155890" y="46139"/>
                </a:moveTo>
                <a:lnTo>
                  <a:pt x="83464" y="46139"/>
                </a:lnTo>
                <a:lnTo>
                  <a:pt x="96966" y="49922"/>
                </a:lnTo>
                <a:lnTo>
                  <a:pt x="106610" y="61274"/>
                </a:lnTo>
                <a:lnTo>
                  <a:pt x="112396" y="80193"/>
                </a:lnTo>
                <a:lnTo>
                  <a:pt x="114325" y="106679"/>
                </a:lnTo>
                <a:lnTo>
                  <a:pt x="112396" y="133292"/>
                </a:lnTo>
                <a:lnTo>
                  <a:pt x="106610" y="152303"/>
                </a:lnTo>
                <a:lnTo>
                  <a:pt x="96966" y="163710"/>
                </a:lnTo>
                <a:lnTo>
                  <a:pt x="83464" y="167512"/>
                </a:lnTo>
                <a:lnTo>
                  <a:pt x="155803" y="167512"/>
                </a:lnTo>
                <a:lnTo>
                  <a:pt x="161196" y="153665"/>
                </a:lnTo>
                <a:lnTo>
                  <a:pt x="165495" y="131871"/>
                </a:lnTo>
                <a:lnTo>
                  <a:pt x="166928" y="106679"/>
                </a:lnTo>
                <a:lnTo>
                  <a:pt x="165495" y="81498"/>
                </a:lnTo>
                <a:lnTo>
                  <a:pt x="161196" y="59731"/>
                </a:lnTo>
                <a:lnTo>
                  <a:pt x="155890" y="46139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4642739" y="2995688"/>
            <a:ext cx="180340" cy="217804"/>
          </a:xfrm>
          <a:custGeom>
            <a:avLst/>
            <a:gdLst/>
            <a:ahLst/>
            <a:cxnLst/>
            <a:rect l="l" t="t" r="r" b="b"/>
            <a:pathLst>
              <a:path w="180339" h="217805">
                <a:moveTo>
                  <a:pt x="97269" y="0"/>
                </a:moveTo>
                <a:lnTo>
                  <a:pt x="56643" y="7564"/>
                </a:lnTo>
                <a:lnTo>
                  <a:pt x="25857" y="30264"/>
                </a:lnTo>
                <a:lnTo>
                  <a:pt x="6461" y="65014"/>
                </a:lnTo>
                <a:lnTo>
                  <a:pt x="0" y="108737"/>
                </a:lnTo>
                <a:lnTo>
                  <a:pt x="1597" y="131714"/>
                </a:lnTo>
                <a:lnTo>
                  <a:pt x="14380" y="170943"/>
                </a:lnTo>
                <a:lnTo>
                  <a:pt x="39614" y="200440"/>
                </a:lnTo>
                <a:lnTo>
                  <a:pt x="75319" y="215571"/>
                </a:lnTo>
                <a:lnTo>
                  <a:pt x="96977" y="217462"/>
                </a:lnTo>
                <a:lnTo>
                  <a:pt x="112977" y="216388"/>
                </a:lnTo>
                <a:lnTo>
                  <a:pt x="127468" y="213166"/>
                </a:lnTo>
                <a:lnTo>
                  <a:pt x="140452" y="207796"/>
                </a:lnTo>
                <a:lnTo>
                  <a:pt x="151930" y="200279"/>
                </a:lnTo>
                <a:lnTo>
                  <a:pt x="159186" y="193370"/>
                </a:lnTo>
                <a:lnTo>
                  <a:pt x="96977" y="193370"/>
                </a:lnTo>
                <a:lnTo>
                  <a:pt x="80696" y="191853"/>
                </a:lnTo>
                <a:lnTo>
                  <a:pt x="44513" y="169125"/>
                </a:lnTo>
                <a:lnTo>
                  <a:pt x="27856" y="126063"/>
                </a:lnTo>
                <a:lnTo>
                  <a:pt x="26746" y="108737"/>
                </a:lnTo>
                <a:lnTo>
                  <a:pt x="27865" y="91520"/>
                </a:lnTo>
                <a:lnTo>
                  <a:pt x="44665" y="48488"/>
                </a:lnTo>
                <a:lnTo>
                  <a:pt x="80979" y="25616"/>
                </a:lnTo>
                <a:lnTo>
                  <a:pt x="97269" y="24091"/>
                </a:lnTo>
                <a:lnTo>
                  <a:pt x="159592" y="24091"/>
                </a:lnTo>
                <a:lnTo>
                  <a:pt x="150164" y="15709"/>
                </a:lnTo>
                <a:lnTo>
                  <a:pt x="138928" y="8835"/>
                </a:lnTo>
                <a:lnTo>
                  <a:pt x="126364" y="3925"/>
                </a:lnTo>
                <a:lnTo>
                  <a:pt x="112477" y="981"/>
                </a:lnTo>
                <a:lnTo>
                  <a:pt x="97269" y="0"/>
                </a:lnTo>
                <a:close/>
              </a:path>
              <a:path w="180339" h="217805">
                <a:moveTo>
                  <a:pt x="180149" y="153987"/>
                </a:moveTo>
                <a:lnTo>
                  <a:pt x="152222" y="153987"/>
                </a:lnTo>
                <a:lnTo>
                  <a:pt x="149031" y="162740"/>
                </a:lnTo>
                <a:lnTo>
                  <a:pt x="144735" y="170483"/>
                </a:lnTo>
                <a:lnTo>
                  <a:pt x="107376" y="192717"/>
                </a:lnTo>
                <a:lnTo>
                  <a:pt x="96977" y="193370"/>
                </a:lnTo>
                <a:lnTo>
                  <a:pt x="159186" y="193370"/>
                </a:lnTo>
                <a:lnTo>
                  <a:pt x="161743" y="190934"/>
                </a:lnTo>
                <a:lnTo>
                  <a:pt x="169716" y="180105"/>
                </a:lnTo>
                <a:lnTo>
                  <a:pt x="175850" y="167789"/>
                </a:lnTo>
                <a:lnTo>
                  <a:pt x="180149" y="153987"/>
                </a:lnTo>
                <a:close/>
              </a:path>
              <a:path w="180339" h="217805">
                <a:moveTo>
                  <a:pt x="159592" y="24091"/>
                </a:moveTo>
                <a:lnTo>
                  <a:pt x="97269" y="24091"/>
                </a:lnTo>
                <a:lnTo>
                  <a:pt x="115657" y="26259"/>
                </a:lnTo>
                <a:lnTo>
                  <a:pt x="130552" y="32761"/>
                </a:lnTo>
                <a:lnTo>
                  <a:pt x="141957" y="43599"/>
                </a:lnTo>
                <a:lnTo>
                  <a:pt x="149872" y="58775"/>
                </a:lnTo>
                <a:lnTo>
                  <a:pt x="177799" y="58775"/>
                </a:lnTo>
                <a:lnTo>
                  <a:pt x="173644" y="45833"/>
                </a:lnTo>
                <a:lnTo>
                  <a:pt x="167654" y="34342"/>
                </a:lnTo>
                <a:lnTo>
                  <a:pt x="159828" y="24301"/>
                </a:lnTo>
                <a:lnTo>
                  <a:pt x="159592" y="24091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925447" y="3023019"/>
            <a:ext cx="0" cy="186690"/>
          </a:xfrm>
          <a:custGeom>
            <a:avLst/>
            <a:gdLst/>
            <a:ahLst/>
            <a:cxnLst/>
            <a:rect l="l" t="t" r="r" b="b"/>
            <a:pathLst>
              <a:path h="186689">
                <a:moveTo>
                  <a:pt x="0" y="0"/>
                </a:moveTo>
                <a:lnTo>
                  <a:pt x="0" y="186321"/>
                </a:lnTo>
              </a:path>
            </a:pathLst>
          </a:custGeom>
          <a:ln w="26454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842865" y="3011258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579" y="0"/>
                </a:lnTo>
              </a:path>
            </a:pathLst>
          </a:custGeom>
          <a:ln w="2352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018316" y="2999498"/>
            <a:ext cx="175260" cy="210185"/>
          </a:xfrm>
          <a:custGeom>
            <a:avLst/>
            <a:gdLst/>
            <a:ahLst/>
            <a:cxnLst/>
            <a:rect l="l" t="t" r="r" b="b"/>
            <a:pathLst>
              <a:path w="175260" h="210185">
                <a:moveTo>
                  <a:pt x="28511" y="0"/>
                </a:moveTo>
                <a:lnTo>
                  <a:pt x="0" y="0"/>
                </a:lnTo>
                <a:lnTo>
                  <a:pt x="77584" y="146938"/>
                </a:lnTo>
                <a:lnTo>
                  <a:pt x="47612" y="209842"/>
                </a:lnTo>
                <a:lnTo>
                  <a:pt x="74942" y="209842"/>
                </a:lnTo>
                <a:lnTo>
                  <a:pt x="122518" y="110210"/>
                </a:lnTo>
                <a:lnTo>
                  <a:pt x="86690" y="110210"/>
                </a:lnTo>
                <a:lnTo>
                  <a:pt x="28511" y="0"/>
                </a:lnTo>
                <a:close/>
              </a:path>
              <a:path w="175260" h="210185">
                <a:moveTo>
                  <a:pt x="175145" y="0"/>
                </a:moveTo>
                <a:lnTo>
                  <a:pt x="147523" y="0"/>
                </a:lnTo>
                <a:lnTo>
                  <a:pt x="94919" y="110210"/>
                </a:lnTo>
                <a:lnTo>
                  <a:pt x="122518" y="110210"/>
                </a:lnTo>
                <a:lnTo>
                  <a:pt x="175145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203761" y="2999498"/>
            <a:ext cx="211454" cy="261620"/>
          </a:xfrm>
          <a:custGeom>
            <a:avLst/>
            <a:gdLst/>
            <a:ahLst/>
            <a:cxnLst/>
            <a:rect l="l" t="t" r="r" b="b"/>
            <a:pathLst>
              <a:path w="211454" h="261620">
                <a:moveTo>
                  <a:pt x="211289" y="185737"/>
                </a:moveTo>
                <a:lnTo>
                  <a:pt x="0" y="185737"/>
                </a:lnTo>
                <a:lnTo>
                  <a:pt x="0" y="261264"/>
                </a:lnTo>
                <a:lnTo>
                  <a:pt x="26149" y="261264"/>
                </a:lnTo>
                <a:lnTo>
                  <a:pt x="26149" y="209842"/>
                </a:lnTo>
                <a:lnTo>
                  <a:pt x="211289" y="209842"/>
                </a:lnTo>
                <a:lnTo>
                  <a:pt x="211289" y="185737"/>
                </a:lnTo>
                <a:close/>
              </a:path>
              <a:path w="211454" h="261620">
                <a:moveTo>
                  <a:pt x="211289" y="209842"/>
                </a:moveTo>
                <a:lnTo>
                  <a:pt x="185140" y="209842"/>
                </a:lnTo>
                <a:lnTo>
                  <a:pt x="185140" y="261264"/>
                </a:lnTo>
                <a:lnTo>
                  <a:pt x="211289" y="261264"/>
                </a:lnTo>
                <a:lnTo>
                  <a:pt x="211289" y="209842"/>
                </a:lnTo>
                <a:close/>
              </a:path>
              <a:path w="211454" h="261620">
                <a:moveTo>
                  <a:pt x="181025" y="0"/>
                </a:moveTo>
                <a:lnTo>
                  <a:pt x="48196" y="0"/>
                </a:lnTo>
                <a:lnTo>
                  <a:pt x="48196" y="42329"/>
                </a:lnTo>
                <a:lnTo>
                  <a:pt x="46541" y="84131"/>
                </a:lnTo>
                <a:lnTo>
                  <a:pt x="41579" y="121967"/>
                </a:lnTo>
                <a:lnTo>
                  <a:pt x="33312" y="155836"/>
                </a:lnTo>
                <a:lnTo>
                  <a:pt x="21742" y="185737"/>
                </a:lnTo>
                <a:lnTo>
                  <a:pt x="49949" y="185737"/>
                </a:lnTo>
                <a:lnTo>
                  <a:pt x="60235" y="157103"/>
                </a:lnTo>
                <a:lnTo>
                  <a:pt x="67586" y="124390"/>
                </a:lnTo>
                <a:lnTo>
                  <a:pt x="71998" y="87600"/>
                </a:lnTo>
                <a:lnTo>
                  <a:pt x="73469" y="46736"/>
                </a:lnTo>
                <a:lnTo>
                  <a:pt x="73469" y="24104"/>
                </a:lnTo>
                <a:lnTo>
                  <a:pt x="181025" y="24104"/>
                </a:lnTo>
                <a:lnTo>
                  <a:pt x="181025" y="0"/>
                </a:lnTo>
                <a:close/>
              </a:path>
              <a:path w="211454" h="261620">
                <a:moveTo>
                  <a:pt x="181025" y="24104"/>
                </a:moveTo>
                <a:lnTo>
                  <a:pt x="154876" y="24104"/>
                </a:lnTo>
                <a:lnTo>
                  <a:pt x="154876" y="185737"/>
                </a:lnTo>
                <a:lnTo>
                  <a:pt x="181025" y="185737"/>
                </a:lnTo>
                <a:lnTo>
                  <a:pt x="181025" y="24104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449735" y="3197301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761" y="0"/>
                </a:lnTo>
              </a:path>
            </a:pathLst>
          </a:custGeom>
          <a:ln w="24129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462962" y="3112846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389"/>
                </a:lnTo>
              </a:path>
            </a:pathLst>
          </a:custGeom>
          <a:ln w="26454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449735" y="3100781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847" y="0"/>
                </a:lnTo>
              </a:path>
            </a:pathLst>
          </a:custGeom>
          <a:ln w="2413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462962" y="3023946"/>
            <a:ext cx="0" cy="64769"/>
          </a:xfrm>
          <a:custGeom>
            <a:avLst/>
            <a:gdLst/>
            <a:ahLst/>
            <a:cxnLst/>
            <a:rect l="l" t="t" r="r" b="b"/>
            <a:pathLst>
              <a:path h="64769">
                <a:moveTo>
                  <a:pt x="0" y="0"/>
                </a:moveTo>
                <a:lnTo>
                  <a:pt x="0" y="64769"/>
                </a:lnTo>
              </a:path>
            </a:pathLst>
          </a:custGeom>
          <a:ln w="26454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449735" y="3011881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062" y="0"/>
                </a:lnTo>
              </a:path>
            </a:pathLst>
          </a:custGeom>
          <a:ln w="2413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654573" y="3113798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6441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641352" y="3101098"/>
            <a:ext cx="170180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0" y="0"/>
                </a:moveTo>
                <a:lnTo>
                  <a:pt x="170154" y="0"/>
                </a:lnTo>
              </a:path>
            </a:pathLst>
          </a:custGeom>
          <a:ln w="2540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654573" y="2999498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6441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798280" y="3113532"/>
            <a:ext cx="0" cy="95885"/>
          </a:xfrm>
          <a:custGeom>
            <a:avLst/>
            <a:gdLst/>
            <a:ahLst/>
            <a:cxnLst/>
            <a:rect l="l" t="t" r="r" b="b"/>
            <a:pathLst>
              <a:path h="95885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26454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798280" y="2999498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9344"/>
                </a:lnTo>
              </a:path>
            </a:pathLst>
          </a:custGeom>
          <a:ln w="26454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926118" y="3023019"/>
            <a:ext cx="0" cy="186690"/>
          </a:xfrm>
          <a:custGeom>
            <a:avLst/>
            <a:gdLst/>
            <a:ahLst/>
            <a:cxnLst/>
            <a:rect l="l" t="t" r="r" b="b"/>
            <a:pathLst>
              <a:path h="186689">
                <a:moveTo>
                  <a:pt x="0" y="0"/>
                </a:moveTo>
                <a:lnTo>
                  <a:pt x="0" y="186321"/>
                </a:lnTo>
              </a:path>
            </a:pathLst>
          </a:custGeom>
          <a:ln w="26454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843536" y="3011258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566" y="0"/>
                </a:lnTo>
              </a:path>
            </a:pathLst>
          </a:custGeom>
          <a:ln w="2352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029858" y="2995688"/>
            <a:ext cx="196215" cy="217804"/>
          </a:xfrm>
          <a:custGeom>
            <a:avLst/>
            <a:gdLst/>
            <a:ahLst/>
            <a:cxnLst/>
            <a:rect l="l" t="t" r="r" b="b"/>
            <a:pathLst>
              <a:path w="196214" h="217805">
                <a:moveTo>
                  <a:pt x="97853" y="0"/>
                </a:moveTo>
                <a:lnTo>
                  <a:pt x="56608" y="7677"/>
                </a:lnTo>
                <a:lnTo>
                  <a:pt x="25717" y="30708"/>
                </a:lnTo>
                <a:lnTo>
                  <a:pt x="6429" y="65570"/>
                </a:lnTo>
                <a:lnTo>
                  <a:pt x="0" y="108737"/>
                </a:lnTo>
                <a:lnTo>
                  <a:pt x="1607" y="131351"/>
                </a:lnTo>
                <a:lnTo>
                  <a:pt x="14466" y="170361"/>
                </a:lnTo>
                <a:lnTo>
                  <a:pt x="39869" y="200188"/>
                </a:lnTo>
                <a:lnTo>
                  <a:pt x="75936" y="215542"/>
                </a:lnTo>
                <a:lnTo>
                  <a:pt x="97853" y="217462"/>
                </a:lnTo>
                <a:lnTo>
                  <a:pt x="119656" y="215535"/>
                </a:lnTo>
                <a:lnTo>
                  <a:pt x="138925" y="209753"/>
                </a:lnTo>
                <a:lnTo>
                  <a:pt x="155660" y="200113"/>
                </a:lnTo>
                <a:lnTo>
                  <a:pt x="162754" y="193370"/>
                </a:lnTo>
                <a:lnTo>
                  <a:pt x="97853" y="193370"/>
                </a:lnTo>
                <a:lnTo>
                  <a:pt x="81306" y="191846"/>
                </a:lnTo>
                <a:lnTo>
                  <a:pt x="44665" y="168973"/>
                </a:lnTo>
                <a:lnTo>
                  <a:pt x="27865" y="125946"/>
                </a:lnTo>
                <a:lnTo>
                  <a:pt x="26746" y="108737"/>
                </a:lnTo>
                <a:lnTo>
                  <a:pt x="27865" y="91520"/>
                </a:lnTo>
                <a:lnTo>
                  <a:pt x="44665" y="48488"/>
                </a:lnTo>
                <a:lnTo>
                  <a:pt x="81306" y="25616"/>
                </a:lnTo>
                <a:lnTo>
                  <a:pt x="97853" y="24091"/>
                </a:lnTo>
                <a:lnTo>
                  <a:pt x="162754" y="24091"/>
                </a:lnTo>
                <a:lnTo>
                  <a:pt x="155660" y="17348"/>
                </a:lnTo>
                <a:lnTo>
                  <a:pt x="138925" y="7708"/>
                </a:lnTo>
                <a:lnTo>
                  <a:pt x="119656" y="1926"/>
                </a:lnTo>
                <a:lnTo>
                  <a:pt x="97853" y="0"/>
                </a:lnTo>
                <a:close/>
              </a:path>
              <a:path w="196214" h="217805">
                <a:moveTo>
                  <a:pt x="162754" y="24091"/>
                </a:moveTo>
                <a:lnTo>
                  <a:pt x="97853" y="24091"/>
                </a:lnTo>
                <a:lnTo>
                  <a:pt x="114408" y="25616"/>
                </a:lnTo>
                <a:lnTo>
                  <a:pt x="128792" y="30189"/>
                </a:lnTo>
                <a:lnTo>
                  <a:pt x="158895" y="61397"/>
                </a:lnTo>
                <a:lnTo>
                  <a:pt x="168973" y="108737"/>
                </a:lnTo>
                <a:lnTo>
                  <a:pt x="167854" y="125946"/>
                </a:lnTo>
                <a:lnTo>
                  <a:pt x="151053" y="168973"/>
                </a:lnTo>
                <a:lnTo>
                  <a:pt x="114408" y="191846"/>
                </a:lnTo>
                <a:lnTo>
                  <a:pt x="97853" y="193370"/>
                </a:lnTo>
                <a:lnTo>
                  <a:pt x="162754" y="193370"/>
                </a:lnTo>
                <a:lnTo>
                  <a:pt x="189258" y="151714"/>
                </a:lnTo>
                <a:lnTo>
                  <a:pt x="195719" y="108737"/>
                </a:lnTo>
                <a:lnTo>
                  <a:pt x="194104" y="86232"/>
                </a:lnTo>
                <a:lnTo>
                  <a:pt x="189258" y="65749"/>
                </a:lnTo>
                <a:lnTo>
                  <a:pt x="181178" y="47288"/>
                </a:lnTo>
                <a:lnTo>
                  <a:pt x="169862" y="30848"/>
                </a:lnTo>
                <a:lnTo>
                  <a:pt x="162754" y="24091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6268491" y="2999498"/>
            <a:ext cx="165100" cy="210185"/>
          </a:xfrm>
          <a:custGeom>
            <a:avLst/>
            <a:gdLst/>
            <a:ahLst/>
            <a:cxnLst/>
            <a:rect l="l" t="t" r="r" b="b"/>
            <a:pathLst>
              <a:path w="165100" h="210185">
                <a:moveTo>
                  <a:pt x="91389" y="0"/>
                </a:moveTo>
                <a:lnTo>
                  <a:pt x="0" y="0"/>
                </a:lnTo>
                <a:lnTo>
                  <a:pt x="0" y="209842"/>
                </a:lnTo>
                <a:lnTo>
                  <a:pt x="93738" y="209842"/>
                </a:lnTo>
                <a:lnTo>
                  <a:pt x="110053" y="208822"/>
                </a:lnTo>
                <a:lnTo>
                  <a:pt x="124307" y="205763"/>
                </a:lnTo>
                <a:lnTo>
                  <a:pt x="136504" y="200664"/>
                </a:lnTo>
                <a:lnTo>
                  <a:pt x="146646" y="193522"/>
                </a:lnTo>
                <a:lnTo>
                  <a:pt x="153176" y="186321"/>
                </a:lnTo>
                <a:lnTo>
                  <a:pt x="26441" y="186321"/>
                </a:lnTo>
                <a:lnTo>
                  <a:pt x="26441" y="112267"/>
                </a:lnTo>
                <a:lnTo>
                  <a:pt x="149363" y="112267"/>
                </a:lnTo>
                <a:lnTo>
                  <a:pt x="147416" y="110209"/>
                </a:lnTo>
                <a:lnTo>
                  <a:pt x="141767" y="105799"/>
                </a:lnTo>
                <a:lnTo>
                  <a:pt x="135470" y="102273"/>
                </a:lnTo>
                <a:lnTo>
                  <a:pt x="135470" y="95808"/>
                </a:lnTo>
                <a:lnTo>
                  <a:pt x="144767" y="89052"/>
                </a:lnTo>
                <a:lnTo>
                  <a:pt x="26441" y="89052"/>
                </a:lnTo>
                <a:lnTo>
                  <a:pt x="26441" y="23520"/>
                </a:lnTo>
                <a:lnTo>
                  <a:pt x="148759" y="23520"/>
                </a:lnTo>
                <a:lnTo>
                  <a:pt x="148562" y="23194"/>
                </a:lnTo>
                <a:lnTo>
                  <a:pt x="140919" y="15138"/>
                </a:lnTo>
                <a:lnTo>
                  <a:pt x="131265" y="8518"/>
                </a:lnTo>
                <a:lnTo>
                  <a:pt x="119792" y="3787"/>
                </a:lnTo>
                <a:lnTo>
                  <a:pt x="106500" y="947"/>
                </a:lnTo>
                <a:lnTo>
                  <a:pt x="91389" y="0"/>
                </a:lnTo>
                <a:close/>
              </a:path>
              <a:path w="165100" h="210185">
                <a:moveTo>
                  <a:pt x="149363" y="112267"/>
                </a:moveTo>
                <a:lnTo>
                  <a:pt x="92278" y="112267"/>
                </a:lnTo>
                <a:lnTo>
                  <a:pt x="101945" y="112808"/>
                </a:lnTo>
                <a:lnTo>
                  <a:pt x="110678" y="114433"/>
                </a:lnTo>
                <a:lnTo>
                  <a:pt x="138125" y="148704"/>
                </a:lnTo>
                <a:lnTo>
                  <a:pt x="137315" y="158122"/>
                </a:lnTo>
                <a:lnTo>
                  <a:pt x="101663" y="185780"/>
                </a:lnTo>
                <a:lnTo>
                  <a:pt x="91986" y="186321"/>
                </a:lnTo>
                <a:lnTo>
                  <a:pt x="153176" y="186321"/>
                </a:lnTo>
                <a:lnTo>
                  <a:pt x="154614" y="184735"/>
                </a:lnTo>
                <a:lnTo>
                  <a:pt x="160305" y="174682"/>
                </a:lnTo>
                <a:lnTo>
                  <a:pt x="163720" y="163361"/>
                </a:lnTo>
                <a:lnTo>
                  <a:pt x="164858" y="150774"/>
                </a:lnTo>
                <a:lnTo>
                  <a:pt x="164353" y="142999"/>
                </a:lnTo>
                <a:lnTo>
                  <a:pt x="162839" y="135559"/>
                </a:lnTo>
                <a:lnTo>
                  <a:pt x="160315" y="128453"/>
                </a:lnTo>
                <a:lnTo>
                  <a:pt x="156781" y="121678"/>
                </a:lnTo>
                <a:lnTo>
                  <a:pt x="152421" y="115501"/>
                </a:lnTo>
                <a:lnTo>
                  <a:pt x="149363" y="112267"/>
                </a:lnTo>
                <a:close/>
              </a:path>
              <a:path w="165100" h="210185">
                <a:moveTo>
                  <a:pt x="148759" y="23520"/>
                </a:moveTo>
                <a:lnTo>
                  <a:pt x="90220" y="23520"/>
                </a:lnTo>
                <a:lnTo>
                  <a:pt x="98798" y="24006"/>
                </a:lnTo>
                <a:lnTo>
                  <a:pt x="106603" y="25465"/>
                </a:lnTo>
                <a:lnTo>
                  <a:pt x="131660" y="55549"/>
                </a:lnTo>
                <a:lnTo>
                  <a:pt x="129106" y="70203"/>
                </a:lnTo>
                <a:lnTo>
                  <a:pt x="121443" y="80673"/>
                </a:lnTo>
                <a:lnTo>
                  <a:pt x="108675" y="86957"/>
                </a:lnTo>
                <a:lnTo>
                  <a:pt x="90804" y="89052"/>
                </a:lnTo>
                <a:lnTo>
                  <a:pt x="144767" y="89052"/>
                </a:lnTo>
                <a:lnTo>
                  <a:pt x="145503" y="88517"/>
                </a:lnTo>
                <a:lnTo>
                  <a:pt x="152666" y="78986"/>
                </a:lnTo>
                <a:lnTo>
                  <a:pt x="156962" y="67214"/>
                </a:lnTo>
                <a:lnTo>
                  <a:pt x="158394" y="53200"/>
                </a:lnTo>
                <a:lnTo>
                  <a:pt x="157301" y="42222"/>
                </a:lnTo>
                <a:lnTo>
                  <a:pt x="154024" y="32221"/>
                </a:lnTo>
                <a:lnTo>
                  <a:pt x="148759" y="2352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7855039" y="2085987"/>
            <a:ext cx="2981325" cy="1433830"/>
          </a:xfrm>
          <a:custGeom>
            <a:avLst/>
            <a:gdLst/>
            <a:ahLst/>
            <a:cxnLst/>
            <a:rect l="l" t="t" r="r" b="b"/>
            <a:pathLst>
              <a:path w="2981325" h="1433829">
                <a:moveTo>
                  <a:pt x="268566" y="0"/>
                </a:moveTo>
                <a:lnTo>
                  <a:pt x="0" y="0"/>
                </a:lnTo>
                <a:lnTo>
                  <a:pt x="0" y="1433741"/>
                </a:lnTo>
                <a:lnTo>
                  <a:pt x="2493403" y="1433741"/>
                </a:lnTo>
                <a:lnTo>
                  <a:pt x="2530823" y="1405102"/>
                </a:lnTo>
                <a:lnTo>
                  <a:pt x="39293" y="1405102"/>
                </a:lnTo>
                <a:lnTo>
                  <a:pt x="39293" y="28651"/>
                </a:lnTo>
                <a:lnTo>
                  <a:pt x="268566" y="28651"/>
                </a:lnTo>
                <a:lnTo>
                  <a:pt x="268566" y="0"/>
                </a:lnTo>
                <a:close/>
              </a:path>
              <a:path w="2981325" h="1433829">
                <a:moveTo>
                  <a:pt x="2980994" y="0"/>
                </a:moveTo>
                <a:lnTo>
                  <a:pt x="1290815" y="0"/>
                </a:lnTo>
                <a:lnTo>
                  <a:pt x="1290815" y="28651"/>
                </a:lnTo>
                <a:lnTo>
                  <a:pt x="2941701" y="28651"/>
                </a:lnTo>
                <a:lnTo>
                  <a:pt x="2941701" y="1048893"/>
                </a:lnTo>
                <a:lnTo>
                  <a:pt x="2477198" y="1405102"/>
                </a:lnTo>
                <a:lnTo>
                  <a:pt x="2530823" y="1405102"/>
                </a:lnTo>
                <a:lnTo>
                  <a:pt x="2980994" y="1060577"/>
                </a:lnTo>
                <a:lnTo>
                  <a:pt x="2980994" y="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855039" y="4070565"/>
            <a:ext cx="2981325" cy="1433830"/>
          </a:xfrm>
          <a:custGeom>
            <a:avLst/>
            <a:gdLst/>
            <a:ahLst/>
            <a:cxnLst/>
            <a:rect l="l" t="t" r="r" b="b"/>
            <a:pathLst>
              <a:path w="2981325" h="1433829">
                <a:moveTo>
                  <a:pt x="268566" y="0"/>
                </a:moveTo>
                <a:lnTo>
                  <a:pt x="0" y="0"/>
                </a:lnTo>
                <a:lnTo>
                  <a:pt x="0" y="1433741"/>
                </a:lnTo>
                <a:lnTo>
                  <a:pt x="2493403" y="1433741"/>
                </a:lnTo>
                <a:lnTo>
                  <a:pt x="2530823" y="1405102"/>
                </a:lnTo>
                <a:lnTo>
                  <a:pt x="39293" y="1405102"/>
                </a:lnTo>
                <a:lnTo>
                  <a:pt x="39293" y="28651"/>
                </a:lnTo>
                <a:lnTo>
                  <a:pt x="268566" y="28651"/>
                </a:lnTo>
                <a:lnTo>
                  <a:pt x="268566" y="0"/>
                </a:lnTo>
                <a:close/>
              </a:path>
              <a:path w="2981325" h="1433829">
                <a:moveTo>
                  <a:pt x="2980994" y="0"/>
                </a:moveTo>
                <a:lnTo>
                  <a:pt x="1290815" y="0"/>
                </a:lnTo>
                <a:lnTo>
                  <a:pt x="1290815" y="28651"/>
                </a:lnTo>
                <a:lnTo>
                  <a:pt x="2941701" y="28651"/>
                </a:lnTo>
                <a:lnTo>
                  <a:pt x="2941701" y="1048893"/>
                </a:lnTo>
                <a:lnTo>
                  <a:pt x="2477198" y="1405102"/>
                </a:lnTo>
                <a:lnTo>
                  <a:pt x="2530823" y="1405102"/>
                </a:lnTo>
                <a:lnTo>
                  <a:pt x="2980994" y="1060577"/>
                </a:lnTo>
                <a:lnTo>
                  <a:pt x="2980994" y="0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426864" y="4070565"/>
            <a:ext cx="2981325" cy="1433830"/>
          </a:xfrm>
          <a:custGeom>
            <a:avLst/>
            <a:gdLst/>
            <a:ahLst/>
            <a:cxnLst/>
            <a:rect l="l" t="t" r="r" b="b"/>
            <a:pathLst>
              <a:path w="2981325" h="1433829">
                <a:moveTo>
                  <a:pt x="268566" y="0"/>
                </a:moveTo>
                <a:lnTo>
                  <a:pt x="0" y="0"/>
                </a:lnTo>
                <a:lnTo>
                  <a:pt x="0" y="1433741"/>
                </a:lnTo>
                <a:lnTo>
                  <a:pt x="2493403" y="1433741"/>
                </a:lnTo>
                <a:lnTo>
                  <a:pt x="2530822" y="1405102"/>
                </a:lnTo>
                <a:lnTo>
                  <a:pt x="39281" y="1405102"/>
                </a:lnTo>
                <a:lnTo>
                  <a:pt x="39281" y="28651"/>
                </a:lnTo>
                <a:lnTo>
                  <a:pt x="268566" y="28651"/>
                </a:lnTo>
                <a:lnTo>
                  <a:pt x="268566" y="0"/>
                </a:lnTo>
                <a:close/>
              </a:path>
              <a:path w="2981325" h="1433829">
                <a:moveTo>
                  <a:pt x="2980982" y="0"/>
                </a:moveTo>
                <a:lnTo>
                  <a:pt x="1290815" y="0"/>
                </a:lnTo>
                <a:lnTo>
                  <a:pt x="1290815" y="28651"/>
                </a:lnTo>
                <a:lnTo>
                  <a:pt x="2941701" y="28651"/>
                </a:lnTo>
                <a:lnTo>
                  <a:pt x="2941701" y="1048893"/>
                </a:lnTo>
                <a:lnTo>
                  <a:pt x="2477198" y="1405102"/>
                </a:lnTo>
                <a:lnTo>
                  <a:pt x="2530822" y="1405102"/>
                </a:lnTo>
                <a:lnTo>
                  <a:pt x="2980982" y="1060577"/>
                </a:lnTo>
                <a:lnTo>
                  <a:pt x="2980982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 txBox="1">
            <a:spLocks noGrp="1"/>
          </p:cNvSpPr>
          <p:nvPr>
            <p:ph type="ftr" sz="quarter" idx="5"/>
          </p:nvPr>
        </p:nvSpPr>
        <p:spPr>
          <a:xfrm>
            <a:off x="10732223" y="6227287"/>
            <a:ext cx="1256665" cy="455894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55"/>
              </a:spcBef>
            </a:pPr>
            <a:r>
              <a:rPr lang="en-US" spc="-35" dirty="0"/>
              <a:t>MIDO.SU</a:t>
            </a:r>
          </a:p>
          <a:p>
            <a:pPr marL="12700" marR="5080">
              <a:lnSpc>
                <a:spcPts val="1400"/>
              </a:lnSpc>
              <a:spcBef>
                <a:spcPts val="355"/>
              </a:spcBef>
            </a:pPr>
            <a:endParaRPr spc="-3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970020" cy="6856095"/>
          </a:xfrm>
          <a:custGeom>
            <a:avLst/>
            <a:gdLst/>
            <a:ahLst/>
            <a:cxnLst/>
            <a:rect l="l" t="t" r="r" b="b"/>
            <a:pathLst>
              <a:path w="3970020" h="6856095">
                <a:moveTo>
                  <a:pt x="0" y="6855879"/>
                </a:moveTo>
                <a:lnTo>
                  <a:pt x="3969931" y="6855879"/>
                </a:lnTo>
                <a:lnTo>
                  <a:pt x="3969931" y="0"/>
                </a:lnTo>
                <a:lnTo>
                  <a:pt x="0" y="0"/>
                </a:lnTo>
                <a:lnTo>
                  <a:pt x="0" y="6855879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7" y="0"/>
            <a:ext cx="3969283" cy="6150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69930" y="6061138"/>
            <a:ext cx="8151495" cy="795020"/>
          </a:xfrm>
          <a:custGeom>
            <a:avLst/>
            <a:gdLst/>
            <a:ahLst/>
            <a:cxnLst/>
            <a:rect l="l" t="t" r="r" b="b"/>
            <a:pathLst>
              <a:path w="8151495" h="795020">
                <a:moveTo>
                  <a:pt x="0" y="794740"/>
                </a:moveTo>
                <a:lnTo>
                  <a:pt x="8151253" y="794740"/>
                </a:lnTo>
                <a:lnTo>
                  <a:pt x="8151253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61151"/>
            <a:ext cx="877569" cy="796925"/>
          </a:xfrm>
          <a:custGeom>
            <a:avLst/>
            <a:gdLst/>
            <a:ahLst/>
            <a:cxnLst/>
            <a:rect l="l" t="t" r="r" b="b"/>
            <a:pathLst>
              <a:path w="877569" h="796925">
                <a:moveTo>
                  <a:pt x="0" y="796848"/>
                </a:moveTo>
                <a:lnTo>
                  <a:pt x="877468" y="796848"/>
                </a:lnTo>
                <a:lnTo>
                  <a:pt x="877468" y="0"/>
                </a:lnTo>
                <a:lnTo>
                  <a:pt x="0" y="0"/>
                </a:lnTo>
                <a:lnTo>
                  <a:pt x="0" y="796848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7404" y="6061138"/>
            <a:ext cx="3093085" cy="795020"/>
          </a:xfrm>
          <a:custGeom>
            <a:avLst/>
            <a:gdLst/>
            <a:ahLst/>
            <a:cxnLst/>
            <a:rect l="l" t="t" r="r" b="b"/>
            <a:pathLst>
              <a:path w="3093085" h="795020">
                <a:moveTo>
                  <a:pt x="0" y="794740"/>
                </a:moveTo>
                <a:lnTo>
                  <a:pt x="3092551" y="794740"/>
                </a:lnTo>
                <a:lnTo>
                  <a:pt x="3092551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DB3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3605" y="6274746"/>
            <a:ext cx="64135" cy="82550"/>
          </a:xfrm>
          <a:custGeom>
            <a:avLst/>
            <a:gdLst/>
            <a:ahLst/>
            <a:cxnLst/>
            <a:rect l="l" t="t" r="r" b="b"/>
            <a:pathLst>
              <a:path w="64134" h="82550">
                <a:moveTo>
                  <a:pt x="63601" y="49060"/>
                </a:moveTo>
                <a:lnTo>
                  <a:pt x="49745" y="49060"/>
                </a:lnTo>
                <a:lnTo>
                  <a:pt x="49745" y="82410"/>
                </a:lnTo>
                <a:lnTo>
                  <a:pt x="63601" y="82410"/>
                </a:lnTo>
                <a:lnTo>
                  <a:pt x="63601" y="49060"/>
                </a:lnTo>
                <a:close/>
              </a:path>
              <a:path w="64134" h="82550">
                <a:moveTo>
                  <a:pt x="13843" y="0"/>
                </a:moveTo>
                <a:lnTo>
                  <a:pt x="0" y="0"/>
                </a:lnTo>
                <a:lnTo>
                  <a:pt x="0" y="24930"/>
                </a:lnTo>
                <a:lnTo>
                  <a:pt x="613" y="34478"/>
                </a:lnTo>
                <a:lnTo>
                  <a:pt x="4137" y="42878"/>
                </a:lnTo>
                <a:lnTo>
                  <a:pt x="13094" y="48854"/>
                </a:lnTo>
                <a:lnTo>
                  <a:pt x="30010" y="51130"/>
                </a:lnTo>
                <a:lnTo>
                  <a:pt x="36131" y="51130"/>
                </a:lnTo>
                <a:lnTo>
                  <a:pt x="43865" y="50444"/>
                </a:lnTo>
                <a:lnTo>
                  <a:pt x="49745" y="49060"/>
                </a:lnTo>
                <a:lnTo>
                  <a:pt x="63601" y="49060"/>
                </a:lnTo>
                <a:lnTo>
                  <a:pt x="63601" y="38557"/>
                </a:lnTo>
                <a:lnTo>
                  <a:pt x="13843" y="38557"/>
                </a:lnTo>
                <a:lnTo>
                  <a:pt x="13843" y="0"/>
                </a:lnTo>
                <a:close/>
              </a:path>
              <a:path w="64134" h="82550">
                <a:moveTo>
                  <a:pt x="63601" y="0"/>
                </a:moveTo>
                <a:lnTo>
                  <a:pt x="49745" y="0"/>
                </a:lnTo>
                <a:lnTo>
                  <a:pt x="49745" y="36474"/>
                </a:lnTo>
                <a:lnTo>
                  <a:pt x="44665" y="37744"/>
                </a:lnTo>
                <a:lnTo>
                  <a:pt x="38658" y="38557"/>
                </a:lnTo>
                <a:lnTo>
                  <a:pt x="63601" y="38557"/>
                </a:lnTo>
                <a:lnTo>
                  <a:pt x="63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7183" y="6274744"/>
            <a:ext cx="60960" cy="82550"/>
          </a:xfrm>
          <a:custGeom>
            <a:avLst/>
            <a:gdLst/>
            <a:ahLst/>
            <a:cxnLst/>
            <a:rect l="l" t="t" r="r" b="b"/>
            <a:pathLst>
              <a:path w="60959" h="82550">
                <a:moveTo>
                  <a:pt x="59220" y="0"/>
                </a:moveTo>
                <a:lnTo>
                  <a:pt x="0" y="0"/>
                </a:lnTo>
                <a:lnTo>
                  <a:pt x="0" y="82423"/>
                </a:lnTo>
                <a:lnTo>
                  <a:pt x="60718" y="82423"/>
                </a:lnTo>
                <a:lnTo>
                  <a:pt x="60718" y="69837"/>
                </a:lnTo>
                <a:lnTo>
                  <a:pt x="13855" y="69837"/>
                </a:lnTo>
                <a:lnTo>
                  <a:pt x="13855" y="46164"/>
                </a:lnTo>
                <a:lnTo>
                  <a:pt x="49758" y="46164"/>
                </a:lnTo>
                <a:lnTo>
                  <a:pt x="49758" y="33820"/>
                </a:lnTo>
                <a:lnTo>
                  <a:pt x="13855" y="33820"/>
                </a:lnTo>
                <a:lnTo>
                  <a:pt x="13855" y="12585"/>
                </a:lnTo>
                <a:lnTo>
                  <a:pt x="59220" y="12585"/>
                </a:lnTo>
                <a:lnTo>
                  <a:pt x="59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5172" y="6274746"/>
            <a:ext cx="74295" cy="82550"/>
          </a:xfrm>
          <a:custGeom>
            <a:avLst/>
            <a:gdLst/>
            <a:ahLst/>
            <a:cxnLst/>
            <a:rect l="l" t="t" r="r" b="b"/>
            <a:pathLst>
              <a:path w="74294" h="82550">
                <a:moveTo>
                  <a:pt x="73888" y="0"/>
                </a:moveTo>
                <a:lnTo>
                  <a:pt x="16738" y="0"/>
                </a:lnTo>
                <a:lnTo>
                  <a:pt x="16670" y="33820"/>
                </a:lnTo>
                <a:lnTo>
                  <a:pt x="15931" y="51366"/>
                </a:lnTo>
                <a:lnTo>
                  <a:pt x="13403" y="62450"/>
                </a:lnTo>
                <a:lnTo>
                  <a:pt x="8996" y="67559"/>
                </a:lnTo>
                <a:lnTo>
                  <a:pt x="2552" y="68795"/>
                </a:lnTo>
                <a:lnTo>
                  <a:pt x="0" y="68795"/>
                </a:lnTo>
                <a:lnTo>
                  <a:pt x="0" y="82423"/>
                </a:lnTo>
                <a:lnTo>
                  <a:pt x="2666" y="82423"/>
                </a:lnTo>
                <a:lnTo>
                  <a:pt x="14774" y="80461"/>
                </a:lnTo>
                <a:lnTo>
                  <a:pt x="23183" y="73142"/>
                </a:lnTo>
                <a:lnTo>
                  <a:pt x="28088" y="58312"/>
                </a:lnTo>
                <a:lnTo>
                  <a:pt x="29679" y="33820"/>
                </a:lnTo>
                <a:lnTo>
                  <a:pt x="29679" y="12573"/>
                </a:lnTo>
                <a:lnTo>
                  <a:pt x="73888" y="12573"/>
                </a:lnTo>
                <a:lnTo>
                  <a:pt x="73888" y="0"/>
                </a:lnTo>
                <a:close/>
              </a:path>
              <a:path w="74294" h="82550">
                <a:moveTo>
                  <a:pt x="73888" y="12573"/>
                </a:moveTo>
                <a:lnTo>
                  <a:pt x="60032" y="12573"/>
                </a:lnTo>
                <a:lnTo>
                  <a:pt x="60032" y="82423"/>
                </a:lnTo>
                <a:lnTo>
                  <a:pt x="73888" y="82423"/>
                </a:lnTo>
                <a:lnTo>
                  <a:pt x="73888" y="12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15694" y="6274739"/>
            <a:ext cx="66040" cy="82550"/>
          </a:xfrm>
          <a:custGeom>
            <a:avLst/>
            <a:gdLst/>
            <a:ahLst/>
            <a:cxnLst/>
            <a:rect l="l" t="t" r="r" b="b"/>
            <a:pathLst>
              <a:path w="66040" h="82550">
                <a:moveTo>
                  <a:pt x="66014" y="0"/>
                </a:moveTo>
                <a:lnTo>
                  <a:pt x="28397" y="0"/>
                </a:lnTo>
                <a:lnTo>
                  <a:pt x="16464" y="1686"/>
                </a:lnTo>
                <a:lnTo>
                  <a:pt x="7659" y="6564"/>
                </a:lnTo>
                <a:lnTo>
                  <a:pt x="2209" y="14364"/>
                </a:lnTo>
                <a:lnTo>
                  <a:pt x="342" y="24815"/>
                </a:lnTo>
                <a:lnTo>
                  <a:pt x="342" y="34975"/>
                </a:lnTo>
                <a:lnTo>
                  <a:pt x="4724" y="42367"/>
                </a:lnTo>
                <a:lnTo>
                  <a:pt x="12687" y="46405"/>
                </a:lnTo>
                <a:lnTo>
                  <a:pt x="0" y="82422"/>
                </a:lnTo>
                <a:lnTo>
                  <a:pt x="14071" y="82422"/>
                </a:lnTo>
                <a:lnTo>
                  <a:pt x="25742" y="49415"/>
                </a:lnTo>
                <a:lnTo>
                  <a:pt x="66014" y="49415"/>
                </a:lnTo>
                <a:lnTo>
                  <a:pt x="66014" y="37642"/>
                </a:lnTo>
                <a:lnTo>
                  <a:pt x="18694" y="37642"/>
                </a:lnTo>
                <a:lnTo>
                  <a:pt x="14414" y="32791"/>
                </a:lnTo>
                <a:lnTo>
                  <a:pt x="14414" y="16738"/>
                </a:lnTo>
                <a:lnTo>
                  <a:pt x="18694" y="12242"/>
                </a:lnTo>
                <a:lnTo>
                  <a:pt x="66014" y="12242"/>
                </a:lnTo>
                <a:lnTo>
                  <a:pt x="66014" y="0"/>
                </a:lnTo>
                <a:close/>
              </a:path>
              <a:path w="66040" h="82550">
                <a:moveTo>
                  <a:pt x="66014" y="49644"/>
                </a:moveTo>
                <a:lnTo>
                  <a:pt x="52171" y="49644"/>
                </a:lnTo>
                <a:lnTo>
                  <a:pt x="52171" y="82422"/>
                </a:lnTo>
                <a:lnTo>
                  <a:pt x="66014" y="82422"/>
                </a:lnTo>
                <a:lnTo>
                  <a:pt x="66014" y="49644"/>
                </a:lnTo>
                <a:close/>
              </a:path>
              <a:path w="66040" h="82550">
                <a:moveTo>
                  <a:pt x="66014" y="49415"/>
                </a:moveTo>
                <a:lnTo>
                  <a:pt x="25742" y="49415"/>
                </a:lnTo>
                <a:lnTo>
                  <a:pt x="28168" y="49758"/>
                </a:lnTo>
                <a:lnTo>
                  <a:pt x="66014" y="49644"/>
                </a:lnTo>
                <a:lnTo>
                  <a:pt x="66014" y="49415"/>
                </a:lnTo>
                <a:close/>
              </a:path>
              <a:path w="66040" h="82550">
                <a:moveTo>
                  <a:pt x="66014" y="12242"/>
                </a:moveTo>
                <a:lnTo>
                  <a:pt x="52171" y="12242"/>
                </a:lnTo>
                <a:lnTo>
                  <a:pt x="52171" y="37642"/>
                </a:lnTo>
                <a:lnTo>
                  <a:pt x="66014" y="37642"/>
                </a:lnTo>
                <a:lnTo>
                  <a:pt x="66014" y="122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01699" y="6274747"/>
            <a:ext cx="65405" cy="82550"/>
          </a:xfrm>
          <a:custGeom>
            <a:avLst/>
            <a:gdLst/>
            <a:ahLst/>
            <a:cxnLst/>
            <a:rect l="l" t="t" r="r" b="b"/>
            <a:pathLst>
              <a:path w="65405" h="82550">
                <a:moveTo>
                  <a:pt x="58394" y="0"/>
                </a:moveTo>
                <a:lnTo>
                  <a:pt x="0" y="0"/>
                </a:lnTo>
                <a:lnTo>
                  <a:pt x="0" y="82422"/>
                </a:lnTo>
                <a:lnTo>
                  <a:pt x="37045" y="82422"/>
                </a:lnTo>
                <a:lnTo>
                  <a:pt x="49044" y="80715"/>
                </a:lnTo>
                <a:lnTo>
                  <a:pt x="57883" y="75780"/>
                </a:lnTo>
                <a:lnTo>
                  <a:pt x="61766" y="70180"/>
                </a:lnTo>
                <a:lnTo>
                  <a:pt x="13842" y="70180"/>
                </a:lnTo>
                <a:lnTo>
                  <a:pt x="13842" y="43980"/>
                </a:lnTo>
                <a:lnTo>
                  <a:pt x="61348" y="43980"/>
                </a:lnTo>
                <a:lnTo>
                  <a:pt x="57883" y="39008"/>
                </a:lnTo>
                <a:lnTo>
                  <a:pt x="49044" y="34112"/>
                </a:lnTo>
                <a:lnTo>
                  <a:pt x="37045" y="32423"/>
                </a:lnTo>
                <a:lnTo>
                  <a:pt x="13842" y="32423"/>
                </a:lnTo>
                <a:lnTo>
                  <a:pt x="13842" y="12572"/>
                </a:lnTo>
                <a:lnTo>
                  <a:pt x="58394" y="12572"/>
                </a:lnTo>
                <a:lnTo>
                  <a:pt x="58394" y="0"/>
                </a:lnTo>
                <a:close/>
              </a:path>
              <a:path w="65405" h="82550">
                <a:moveTo>
                  <a:pt x="61348" y="43980"/>
                </a:moveTo>
                <a:lnTo>
                  <a:pt x="46748" y="43980"/>
                </a:lnTo>
                <a:lnTo>
                  <a:pt x="51244" y="48818"/>
                </a:lnTo>
                <a:lnTo>
                  <a:pt x="51244" y="65328"/>
                </a:lnTo>
                <a:lnTo>
                  <a:pt x="46977" y="70180"/>
                </a:lnTo>
                <a:lnTo>
                  <a:pt x="61766" y="70180"/>
                </a:lnTo>
                <a:lnTo>
                  <a:pt x="63345" y="67903"/>
                </a:lnTo>
                <a:lnTo>
                  <a:pt x="65214" y="57365"/>
                </a:lnTo>
                <a:lnTo>
                  <a:pt x="63345" y="46846"/>
                </a:lnTo>
                <a:lnTo>
                  <a:pt x="61348" y="4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82737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57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297" y="64173"/>
                </a:lnTo>
                <a:lnTo>
                  <a:pt x="13157" y="64173"/>
                </a:lnTo>
                <a:lnTo>
                  <a:pt x="13157" y="0"/>
                </a:lnTo>
                <a:close/>
              </a:path>
              <a:path w="69850" h="82550">
                <a:moveTo>
                  <a:pt x="69596" y="18237"/>
                </a:moveTo>
                <a:lnTo>
                  <a:pt x="56438" y="18237"/>
                </a:lnTo>
                <a:lnTo>
                  <a:pt x="56438" y="82410"/>
                </a:lnTo>
                <a:lnTo>
                  <a:pt x="69596" y="82410"/>
                </a:lnTo>
                <a:lnTo>
                  <a:pt x="69596" y="18237"/>
                </a:lnTo>
                <a:close/>
              </a:path>
              <a:path w="69850" h="82550">
                <a:moveTo>
                  <a:pt x="69596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297" y="64173"/>
                </a:lnTo>
                <a:lnTo>
                  <a:pt x="53670" y="18237"/>
                </a:lnTo>
                <a:lnTo>
                  <a:pt x="69596" y="18237"/>
                </a:lnTo>
                <a:lnTo>
                  <a:pt x="6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72323" y="6274746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405"/>
                </a:lnTo>
                <a:lnTo>
                  <a:pt x="68910" y="46405"/>
                </a:lnTo>
                <a:lnTo>
                  <a:pt x="68910" y="33477"/>
                </a:lnTo>
                <a:lnTo>
                  <a:pt x="13843" y="33477"/>
                </a:lnTo>
                <a:lnTo>
                  <a:pt x="13843" y="0"/>
                </a:lnTo>
                <a:close/>
              </a:path>
              <a:path w="69214" h="82550">
                <a:moveTo>
                  <a:pt x="68910" y="46405"/>
                </a:moveTo>
                <a:lnTo>
                  <a:pt x="55054" y="46405"/>
                </a:lnTo>
                <a:lnTo>
                  <a:pt x="55054" y="82410"/>
                </a:lnTo>
                <a:lnTo>
                  <a:pt x="68910" y="82410"/>
                </a:lnTo>
                <a:lnTo>
                  <a:pt x="68910" y="46405"/>
                </a:lnTo>
                <a:close/>
              </a:path>
              <a:path w="69214" h="82550">
                <a:moveTo>
                  <a:pt x="68910" y="0"/>
                </a:moveTo>
                <a:lnTo>
                  <a:pt x="55054" y="0"/>
                </a:lnTo>
                <a:lnTo>
                  <a:pt x="55054" y="33477"/>
                </a:lnTo>
                <a:lnTo>
                  <a:pt x="68910" y="33477"/>
                </a:lnTo>
                <a:lnTo>
                  <a:pt x="689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57172" y="6273239"/>
            <a:ext cx="72390" cy="85725"/>
          </a:xfrm>
          <a:custGeom>
            <a:avLst/>
            <a:gdLst/>
            <a:ahLst/>
            <a:cxnLst/>
            <a:rect l="l" t="t" r="r" b="b"/>
            <a:pathLst>
              <a:path w="72389" h="85725">
                <a:moveTo>
                  <a:pt x="38900" y="0"/>
                </a:moveTo>
                <a:lnTo>
                  <a:pt x="22352" y="3185"/>
                </a:lnTo>
                <a:lnTo>
                  <a:pt x="10144" y="12053"/>
                </a:lnTo>
                <a:lnTo>
                  <a:pt x="2588" y="25572"/>
                </a:lnTo>
                <a:lnTo>
                  <a:pt x="0" y="42710"/>
                </a:lnTo>
                <a:lnTo>
                  <a:pt x="2570" y="59860"/>
                </a:lnTo>
                <a:lnTo>
                  <a:pt x="10086" y="73382"/>
                </a:lnTo>
                <a:lnTo>
                  <a:pt x="22256" y="82248"/>
                </a:lnTo>
                <a:lnTo>
                  <a:pt x="38785" y="85432"/>
                </a:lnTo>
                <a:lnTo>
                  <a:pt x="51531" y="83492"/>
                </a:lnTo>
                <a:lnTo>
                  <a:pt x="61553" y="78055"/>
                </a:lnTo>
                <a:lnTo>
                  <a:pt x="65937" y="72847"/>
                </a:lnTo>
                <a:lnTo>
                  <a:pt x="38785" y="72847"/>
                </a:lnTo>
                <a:lnTo>
                  <a:pt x="27768" y="70427"/>
                </a:lnTo>
                <a:lnTo>
                  <a:pt x="20072" y="63884"/>
                </a:lnTo>
                <a:lnTo>
                  <a:pt x="15557" y="54287"/>
                </a:lnTo>
                <a:lnTo>
                  <a:pt x="14084" y="42710"/>
                </a:lnTo>
                <a:lnTo>
                  <a:pt x="15573" y="31139"/>
                </a:lnTo>
                <a:lnTo>
                  <a:pt x="20124" y="21547"/>
                </a:lnTo>
                <a:lnTo>
                  <a:pt x="27859" y="15004"/>
                </a:lnTo>
                <a:lnTo>
                  <a:pt x="38900" y="12585"/>
                </a:lnTo>
                <a:lnTo>
                  <a:pt x="65953" y="12585"/>
                </a:lnTo>
                <a:lnTo>
                  <a:pt x="60631" y="6683"/>
                </a:lnTo>
                <a:lnTo>
                  <a:pt x="50968" y="1745"/>
                </a:lnTo>
                <a:lnTo>
                  <a:pt x="38900" y="0"/>
                </a:lnTo>
                <a:close/>
              </a:path>
              <a:path w="72389" h="85725">
                <a:moveTo>
                  <a:pt x="72377" y="58991"/>
                </a:moveTo>
                <a:lnTo>
                  <a:pt x="57835" y="58991"/>
                </a:lnTo>
                <a:lnTo>
                  <a:pt x="55638" y="67767"/>
                </a:lnTo>
                <a:lnTo>
                  <a:pt x="48933" y="72847"/>
                </a:lnTo>
                <a:lnTo>
                  <a:pt x="65937" y="72847"/>
                </a:lnTo>
                <a:lnTo>
                  <a:pt x="68589" y="69697"/>
                </a:lnTo>
                <a:lnTo>
                  <a:pt x="72377" y="58991"/>
                </a:lnTo>
                <a:close/>
              </a:path>
              <a:path w="72389" h="85725">
                <a:moveTo>
                  <a:pt x="65953" y="12585"/>
                </a:moveTo>
                <a:lnTo>
                  <a:pt x="48590" y="12585"/>
                </a:lnTo>
                <a:lnTo>
                  <a:pt x="54254" y="16510"/>
                </a:lnTo>
                <a:lnTo>
                  <a:pt x="56908" y="24358"/>
                </a:lnTo>
                <a:lnTo>
                  <a:pt x="71437" y="24358"/>
                </a:lnTo>
                <a:lnTo>
                  <a:pt x="67562" y="14369"/>
                </a:lnTo>
                <a:lnTo>
                  <a:pt x="65953" y="12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45259" y="6274746"/>
            <a:ext cx="67310" cy="82550"/>
          </a:xfrm>
          <a:custGeom>
            <a:avLst/>
            <a:gdLst/>
            <a:ahLst/>
            <a:cxnLst/>
            <a:rect l="l" t="t" r="r" b="b"/>
            <a:pathLst>
              <a:path w="67310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291"/>
                </a:lnTo>
                <a:lnTo>
                  <a:pt x="50649" y="46291"/>
                </a:lnTo>
                <a:lnTo>
                  <a:pt x="47777" y="40055"/>
                </a:lnTo>
                <a:lnTo>
                  <a:pt x="50704" y="33705"/>
                </a:lnTo>
                <a:lnTo>
                  <a:pt x="13843" y="33705"/>
                </a:lnTo>
                <a:lnTo>
                  <a:pt x="13843" y="0"/>
                </a:lnTo>
                <a:close/>
              </a:path>
              <a:path w="67310" h="82550">
                <a:moveTo>
                  <a:pt x="50649" y="46291"/>
                </a:moveTo>
                <a:lnTo>
                  <a:pt x="36131" y="46291"/>
                </a:lnTo>
                <a:lnTo>
                  <a:pt x="52971" y="82410"/>
                </a:lnTo>
                <a:lnTo>
                  <a:pt x="67284" y="82410"/>
                </a:lnTo>
                <a:lnTo>
                  <a:pt x="50649" y="46291"/>
                </a:lnTo>
                <a:close/>
              </a:path>
              <a:path w="67310" h="82550">
                <a:moveTo>
                  <a:pt x="66243" y="0"/>
                </a:moveTo>
                <a:lnTo>
                  <a:pt x="51930" y="0"/>
                </a:lnTo>
                <a:lnTo>
                  <a:pt x="36131" y="33705"/>
                </a:lnTo>
                <a:lnTo>
                  <a:pt x="50704" y="33705"/>
                </a:lnTo>
                <a:lnTo>
                  <a:pt x="6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25942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69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301" y="64173"/>
                </a:lnTo>
                <a:lnTo>
                  <a:pt x="13169" y="64173"/>
                </a:lnTo>
                <a:lnTo>
                  <a:pt x="13169" y="0"/>
                </a:lnTo>
                <a:close/>
              </a:path>
              <a:path w="69850" h="82550">
                <a:moveTo>
                  <a:pt x="69608" y="18237"/>
                </a:moveTo>
                <a:lnTo>
                  <a:pt x="56451" y="18237"/>
                </a:lnTo>
                <a:lnTo>
                  <a:pt x="56451" y="82410"/>
                </a:lnTo>
                <a:lnTo>
                  <a:pt x="69608" y="82410"/>
                </a:lnTo>
                <a:lnTo>
                  <a:pt x="69608" y="18237"/>
                </a:lnTo>
                <a:close/>
              </a:path>
              <a:path w="69850" h="82550">
                <a:moveTo>
                  <a:pt x="69608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301" y="64173"/>
                </a:lnTo>
                <a:lnTo>
                  <a:pt x="53682" y="18237"/>
                </a:lnTo>
                <a:lnTo>
                  <a:pt x="69608" y="18237"/>
                </a:lnTo>
                <a:lnTo>
                  <a:pt x="69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15528" y="6252810"/>
            <a:ext cx="69850" cy="104775"/>
          </a:xfrm>
          <a:custGeom>
            <a:avLst/>
            <a:gdLst/>
            <a:ahLst/>
            <a:cxnLst/>
            <a:rect l="l" t="t" r="r" b="b"/>
            <a:pathLst>
              <a:path w="69850" h="104775">
                <a:moveTo>
                  <a:pt x="24472" y="0"/>
                </a:moveTo>
                <a:lnTo>
                  <a:pt x="13855" y="0"/>
                </a:lnTo>
                <a:lnTo>
                  <a:pt x="15655" y="7503"/>
                </a:lnTo>
                <a:lnTo>
                  <a:pt x="19967" y="13090"/>
                </a:lnTo>
                <a:lnTo>
                  <a:pt x="26446" y="16577"/>
                </a:lnTo>
                <a:lnTo>
                  <a:pt x="34747" y="17779"/>
                </a:lnTo>
                <a:lnTo>
                  <a:pt x="43156" y="16577"/>
                </a:lnTo>
                <a:lnTo>
                  <a:pt x="49664" y="13090"/>
                </a:lnTo>
                <a:lnTo>
                  <a:pt x="53084" y="8648"/>
                </a:lnTo>
                <a:lnTo>
                  <a:pt x="28625" y="8648"/>
                </a:lnTo>
                <a:lnTo>
                  <a:pt x="24815" y="5079"/>
                </a:lnTo>
                <a:lnTo>
                  <a:pt x="24472" y="0"/>
                </a:lnTo>
                <a:close/>
              </a:path>
              <a:path w="69850" h="104775">
                <a:moveTo>
                  <a:pt x="55752" y="0"/>
                </a:moveTo>
                <a:lnTo>
                  <a:pt x="45250" y="0"/>
                </a:lnTo>
                <a:lnTo>
                  <a:pt x="44792" y="5194"/>
                </a:lnTo>
                <a:lnTo>
                  <a:pt x="40855" y="8648"/>
                </a:lnTo>
                <a:lnTo>
                  <a:pt x="53084" y="8648"/>
                </a:lnTo>
                <a:lnTo>
                  <a:pt x="53965" y="7503"/>
                </a:lnTo>
                <a:lnTo>
                  <a:pt x="55752" y="0"/>
                </a:lnTo>
                <a:close/>
              </a:path>
              <a:path w="69850" h="104775">
                <a:moveTo>
                  <a:pt x="13169" y="21932"/>
                </a:moveTo>
                <a:lnTo>
                  <a:pt x="0" y="21932"/>
                </a:lnTo>
                <a:lnTo>
                  <a:pt x="0" y="104343"/>
                </a:lnTo>
                <a:lnTo>
                  <a:pt x="19621" y="104343"/>
                </a:lnTo>
                <a:lnTo>
                  <a:pt x="29290" y="86118"/>
                </a:lnTo>
                <a:lnTo>
                  <a:pt x="13169" y="86118"/>
                </a:lnTo>
                <a:lnTo>
                  <a:pt x="13169" y="21932"/>
                </a:lnTo>
                <a:close/>
              </a:path>
              <a:path w="69850" h="104775">
                <a:moveTo>
                  <a:pt x="69608" y="40170"/>
                </a:moveTo>
                <a:lnTo>
                  <a:pt x="56438" y="40170"/>
                </a:lnTo>
                <a:lnTo>
                  <a:pt x="56438" y="104343"/>
                </a:lnTo>
                <a:lnTo>
                  <a:pt x="69608" y="104343"/>
                </a:lnTo>
                <a:lnTo>
                  <a:pt x="69608" y="40170"/>
                </a:lnTo>
                <a:close/>
              </a:path>
              <a:path w="69850" h="104775">
                <a:moveTo>
                  <a:pt x="69608" y="21932"/>
                </a:moveTo>
                <a:lnTo>
                  <a:pt x="49987" y="21932"/>
                </a:lnTo>
                <a:lnTo>
                  <a:pt x="15938" y="86118"/>
                </a:lnTo>
                <a:lnTo>
                  <a:pt x="29290" y="86118"/>
                </a:lnTo>
                <a:lnTo>
                  <a:pt x="53670" y="40170"/>
                </a:lnTo>
                <a:lnTo>
                  <a:pt x="69608" y="40170"/>
                </a:lnTo>
                <a:lnTo>
                  <a:pt x="69608" y="21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68983" y="6405599"/>
            <a:ext cx="1251979" cy="258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6511" y="6274756"/>
            <a:ext cx="123189" cy="299720"/>
          </a:xfrm>
          <a:custGeom>
            <a:avLst/>
            <a:gdLst/>
            <a:ahLst/>
            <a:cxnLst/>
            <a:rect l="l" t="t" r="r" b="b"/>
            <a:pathLst>
              <a:path w="123190" h="299720">
                <a:moveTo>
                  <a:pt x="122961" y="0"/>
                </a:moveTo>
                <a:lnTo>
                  <a:pt x="36842" y="0"/>
                </a:lnTo>
                <a:lnTo>
                  <a:pt x="40977" y="51383"/>
                </a:lnTo>
                <a:lnTo>
                  <a:pt x="42881" y="100866"/>
                </a:lnTo>
                <a:lnTo>
                  <a:pt x="41144" y="148743"/>
                </a:lnTo>
                <a:lnTo>
                  <a:pt x="34360" y="195310"/>
                </a:lnTo>
                <a:lnTo>
                  <a:pt x="21118" y="240859"/>
                </a:lnTo>
                <a:lnTo>
                  <a:pt x="0" y="285686"/>
                </a:lnTo>
                <a:lnTo>
                  <a:pt x="3962" y="290080"/>
                </a:lnTo>
                <a:lnTo>
                  <a:pt x="7658" y="294703"/>
                </a:lnTo>
                <a:lnTo>
                  <a:pt x="11061" y="299554"/>
                </a:lnTo>
                <a:lnTo>
                  <a:pt x="43728" y="265231"/>
                </a:lnTo>
                <a:lnTo>
                  <a:pt x="70007" y="227059"/>
                </a:lnTo>
                <a:lnTo>
                  <a:pt x="90394" y="185654"/>
                </a:lnTo>
                <a:lnTo>
                  <a:pt x="105387" y="141631"/>
                </a:lnTo>
                <a:lnTo>
                  <a:pt x="115481" y="95604"/>
                </a:lnTo>
                <a:lnTo>
                  <a:pt x="121174" y="48188"/>
                </a:lnTo>
                <a:lnTo>
                  <a:pt x="122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9963" y="6274760"/>
            <a:ext cx="98425" cy="275590"/>
          </a:xfrm>
          <a:custGeom>
            <a:avLst/>
            <a:gdLst/>
            <a:ahLst/>
            <a:cxnLst/>
            <a:rect l="l" t="t" r="r" b="b"/>
            <a:pathLst>
              <a:path w="98425" h="275590">
                <a:moveTo>
                  <a:pt x="84683" y="0"/>
                </a:moveTo>
                <a:lnTo>
                  <a:pt x="0" y="0"/>
                </a:lnTo>
                <a:lnTo>
                  <a:pt x="15436" y="45571"/>
                </a:lnTo>
                <a:lnTo>
                  <a:pt x="31457" y="88130"/>
                </a:lnTo>
                <a:lnTo>
                  <a:pt x="45700" y="129427"/>
                </a:lnTo>
                <a:lnTo>
                  <a:pt x="55803" y="171216"/>
                </a:lnTo>
                <a:lnTo>
                  <a:pt x="59404" y="215251"/>
                </a:lnTo>
                <a:lnTo>
                  <a:pt x="54140" y="263283"/>
                </a:lnTo>
                <a:lnTo>
                  <a:pt x="53695" y="265252"/>
                </a:lnTo>
                <a:lnTo>
                  <a:pt x="58115" y="268414"/>
                </a:lnTo>
                <a:lnTo>
                  <a:pt x="62344" y="271830"/>
                </a:lnTo>
                <a:lnTo>
                  <a:pt x="66357" y="275462"/>
                </a:lnTo>
                <a:lnTo>
                  <a:pt x="86092" y="231392"/>
                </a:lnTo>
                <a:lnTo>
                  <a:pt x="95907" y="187734"/>
                </a:lnTo>
                <a:lnTo>
                  <a:pt x="98237" y="143627"/>
                </a:lnTo>
                <a:lnTo>
                  <a:pt x="95519" y="98210"/>
                </a:lnTo>
                <a:lnTo>
                  <a:pt x="90189" y="50621"/>
                </a:lnTo>
                <a:lnTo>
                  <a:pt x="84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5113" y="6274756"/>
            <a:ext cx="157480" cy="257175"/>
          </a:xfrm>
          <a:custGeom>
            <a:avLst/>
            <a:gdLst/>
            <a:ahLst/>
            <a:cxnLst/>
            <a:rect l="l" t="t" r="r" b="b"/>
            <a:pathLst>
              <a:path w="157479" h="257175">
                <a:moveTo>
                  <a:pt x="84708" y="0"/>
                </a:moveTo>
                <a:lnTo>
                  <a:pt x="0" y="0"/>
                </a:lnTo>
                <a:lnTo>
                  <a:pt x="25520" y="30509"/>
                </a:lnTo>
                <a:lnTo>
                  <a:pt x="54046" y="65475"/>
                </a:lnTo>
                <a:lnTo>
                  <a:pt x="82257" y="104713"/>
                </a:lnTo>
                <a:lnTo>
                  <a:pt x="106832" y="148036"/>
                </a:lnTo>
                <a:lnTo>
                  <a:pt x="124449" y="195261"/>
                </a:lnTo>
                <a:lnTo>
                  <a:pt x="131787" y="246202"/>
                </a:lnTo>
                <a:lnTo>
                  <a:pt x="139865" y="249008"/>
                </a:lnTo>
                <a:lnTo>
                  <a:pt x="147599" y="252488"/>
                </a:lnTo>
                <a:lnTo>
                  <a:pt x="154952" y="256603"/>
                </a:lnTo>
                <a:lnTo>
                  <a:pt x="157255" y="206091"/>
                </a:lnTo>
                <a:lnTo>
                  <a:pt x="150177" y="158648"/>
                </a:lnTo>
                <a:lnTo>
                  <a:pt x="136551" y="114295"/>
                </a:lnTo>
                <a:lnTo>
                  <a:pt x="119210" y="73054"/>
                </a:lnTo>
                <a:lnTo>
                  <a:pt x="100985" y="34948"/>
                </a:lnTo>
                <a:lnTo>
                  <a:pt x="84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5515" y="6274756"/>
            <a:ext cx="209550" cy="334645"/>
          </a:xfrm>
          <a:custGeom>
            <a:avLst/>
            <a:gdLst/>
            <a:ahLst/>
            <a:cxnLst/>
            <a:rect l="l" t="t" r="r" b="b"/>
            <a:pathLst>
              <a:path w="209550" h="334645">
                <a:moveTo>
                  <a:pt x="209207" y="0"/>
                </a:moveTo>
                <a:lnTo>
                  <a:pt x="132664" y="0"/>
                </a:lnTo>
                <a:lnTo>
                  <a:pt x="129726" y="48892"/>
                </a:lnTo>
                <a:lnTo>
                  <a:pt x="121065" y="98121"/>
                </a:lnTo>
                <a:lnTo>
                  <a:pt x="106913" y="146629"/>
                </a:lnTo>
                <a:lnTo>
                  <a:pt x="87500" y="193355"/>
                </a:lnTo>
                <a:lnTo>
                  <a:pt x="63056" y="237241"/>
                </a:lnTo>
                <a:lnTo>
                  <a:pt x="33813" y="277227"/>
                </a:lnTo>
                <a:lnTo>
                  <a:pt x="0" y="312254"/>
                </a:lnTo>
                <a:lnTo>
                  <a:pt x="3949" y="319366"/>
                </a:lnTo>
                <a:lnTo>
                  <a:pt x="7302" y="326872"/>
                </a:lnTo>
                <a:lnTo>
                  <a:pt x="10007" y="334657"/>
                </a:lnTo>
                <a:lnTo>
                  <a:pt x="52645" y="307603"/>
                </a:lnTo>
                <a:lnTo>
                  <a:pt x="91206" y="275339"/>
                </a:lnTo>
                <a:lnTo>
                  <a:pt x="125196" y="238359"/>
                </a:lnTo>
                <a:lnTo>
                  <a:pt x="154117" y="197156"/>
                </a:lnTo>
                <a:lnTo>
                  <a:pt x="177475" y="152225"/>
                </a:lnTo>
                <a:lnTo>
                  <a:pt x="194773" y="104059"/>
                </a:lnTo>
                <a:lnTo>
                  <a:pt x="205516" y="53152"/>
                </a:lnTo>
                <a:lnTo>
                  <a:pt x="209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2997" y="6370224"/>
            <a:ext cx="355600" cy="286385"/>
          </a:xfrm>
          <a:custGeom>
            <a:avLst/>
            <a:gdLst/>
            <a:ahLst/>
            <a:cxnLst/>
            <a:rect l="l" t="t" r="r" b="b"/>
            <a:pathLst>
              <a:path w="355600" h="286384">
                <a:moveTo>
                  <a:pt x="149575" y="0"/>
                </a:moveTo>
                <a:lnTo>
                  <a:pt x="94111" y="8029"/>
                </a:lnTo>
                <a:lnTo>
                  <a:pt x="47733" y="34518"/>
                </a:lnTo>
                <a:lnTo>
                  <a:pt x="14783" y="75871"/>
                </a:lnTo>
                <a:lnTo>
                  <a:pt x="83" y="128054"/>
                </a:lnTo>
                <a:lnTo>
                  <a:pt x="0" y="133934"/>
                </a:lnTo>
                <a:lnTo>
                  <a:pt x="1598" y="160580"/>
                </a:lnTo>
                <a:lnTo>
                  <a:pt x="21422" y="212495"/>
                </a:lnTo>
                <a:lnTo>
                  <a:pt x="62279" y="253460"/>
                </a:lnTo>
                <a:lnTo>
                  <a:pt x="126899" y="279538"/>
                </a:lnTo>
                <a:lnTo>
                  <a:pt x="166632" y="285219"/>
                </a:lnTo>
                <a:lnTo>
                  <a:pt x="188983" y="285851"/>
                </a:lnTo>
                <a:lnTo>
                  <a:pt x="233042" y="283403"/>
                </a:lnTo>
                <a:lnTo>
                  <a:pt x="275635" y="276240"/>
                </a:lnTo>
                <a:lnTo>
                  <a:pt x="316485" y="264634"/>
                </a:lnTo>
                <a:lnTo>
                  <a:pt x="355315" y="248856"/>
                </a:lnTo>
                <a:lnTo>
                  <a:pt x="349504" y="236258"/>
                </a:lnTo>
                <a:lnTo>
                  <a:pt x="143263" y="236258"/>
                </a:lnTo>
                <a:lnTo>
                  <a:pt x="123179" y="232909"/>
                </a:lnTo>
                <a:lnTo>
                  <a:pt x="88022" y="215982"/>
                </a:lnTo>
                <a:lnTo>
                  <a:pt x="53725" y="171461"/>
                </a:lnTo>
                <a:lnTo>
                  <a:pt x="47543" y="133934"/>
                </a:lnTo>
                <a:lnTo>
                  <a:pt x="47680" y="131940"/>
                </a:lnTo>
                <a:lnTo>
                  <a:pt x="66970" y="82067"/>
                </a:lnTo>
                <a:lnTo>
                  <a:pt x="110200" y="51792"/>
                </a:lnTo>
                <a:lnTo>
                  <a:pt x="147517" y="46443"/>
                </a:lnTo>
                <a:lnTo>
                  <a:pt x="240205" y="46443"/>
                </a:lnTo>
                <a:lnTo>
                  <a:pt x="233852" y="38188"/>
                </a:lnTo>
                <a:lnTo>
                  <a:pt x="198263" y="11974"/>
                </a:lnTo>
                <a:lnTo>
                  <a:pt x="153740" y="190"/>
                </a:lnTo>
                <a:lnTo>
                  <a:pt x="153258" y="152"/>
                </a:lnTo>
                <a:lnTo>
                  <a:pt x="149575" y="0"/>
                </a:lnTo>
                <a:close/>
              </a:path>
              <a:path w="355600" h="286384">
                <a:moveTo>
                  <a:pt x="281998" y="172872"/>
                </a:moveTo>
                <a:lnTo>
                  <a:pt x="251001" y="203146"/>
                </a:lnTo>
                <a:lnTo>
                  <a:pt x="219803" y="223739"/>
                </a:lnTo>
                <a:lnTo>
                  <a:pt x="185018" y="234744"/>
                </a:lnTo>
                <a:lnTo>
                  <a:pt x="143263" y="236258"/>
                </a:lnTo>
                <a:lnTo>
                  <a:pt x="349504" y="236258"/>
                </a:lnTo>
                <a:lnTo>
                  <a:pt x="343922" y="224155"/>
                </a:lnTo>
                <a:lnTo>
                  <a:pt x="327395" y="202763"/>
                </a:lnTo>
                <a:lnTo>
                  <a:pt x="306500" y="185421"/>
                </a:lnTo>
                <a:lnTo>
                  <a:pt x="281998" y="172872"/>
                </a:lnTo>
                <a:close/>
              </a:path>
              <a:path w="355600" h="286384">
                <a:moveTo>
                  <a:pt x="148711" y="59105"/>
                </a:moveTo>
                <a:lnTo>
                  <a:pt x="102113" y="70319"/>
                </a:lnTo>
                <a:lnTo>
                  <a:pt x="70138" y="103428"/>
                </a:lnTo>
                <a:lnTo>
                  <a:pt x="61526" y="133934"/>
                </a:lnTo>
                <a:lnTo>
                  <a:pt x="61556" y="138188"/>
                </a:lnTo>
                <a:lnTo>
                  <a:pt x="73928" y="183029"/>
                </a:lnTo>
                <a:lnTo>
                  <a:pt x="109863" y="215050"/>
                </a:lnTo>
                <a:lnTo>
                  <a:pt x="145803" y="223837"/>
                </a:lnTo>
                <a:lnTo>
                  <a:pt x="168418" y="222669"/>
                </a:lnTo>
                <a:lnTo>
                  <a:pt x="209138" y="208626"/>
                </a:lnTo>
                <a:lnTo>
                  <a:pt x="241001" y="181382"/>
                </a:lnTo>
                <a:lnTo>
                  <a:pt x="243603" y="177380"/>
                </a:lnTo>
                <a:lnTo>
                  <a:pt x="147606" y="177380"/>
                </a:lnTo>
                <a:lnTo>
                  <a:pt x="145879" y="177241"/>
                </a:lnTo>
                <a:lnTo>
                  <a:pt x="111457" y="152407"/>
                </a:lnTo>
                <a:lnTo>
                  <a:pt x="109100" y="138417"/>
                </a:lnTo>
                <a:lnTo>
                  <a:pt x="109201" y="137198"/>
                </a:lnTo>
                <a:lnTo>
                  <a:pt x="139362" y="105913"/>
                </a:lnTo>
                <a:lnTo>
                  <a:pt x="146654" y="105549"/>
                </a:lnTo>
                <a:lnTo>
                  <a:pt x="202163" y="105549"/>
                </a:lnTo>
                <a:lnTo>
                  <a:pt x="202095" y="104388"/>
                </a:lnTo>
                <a:lnTo>
                  <a:pt x="180812" y="70078"/>
                </a:lnTo>
                <a:lnTo>
                  <a:pt x="151124" y="59194"/>
                </a:lnTo>
                <a:lnTo>
                  <a:pt x="148711" y="59105"/>
                </a:lnTo>
                <a:close/>
              </a:path>
              <a:path w="355600" h="286384">
                <a:moveTo>
                  <a:pt x="240205" y="46443"/>
                </a:moveTo>
                <a:lnTo>
                  <a:pt x="147517" y="46443"/>
                </a:lnTo>
                <a:lnTo>
                  <a:pt x="150375" y="46634"/>
                </a:lnTo>
                <a:lnTo>
                  <a:pt x="164284" y="48951"/>
                </a:lnTo>
                <a:lnTo>
                  <a:pt x="198533" y="69519"/>
                </a:lnTo>
                <a:lnTo>
                  <a:pt x="215816" y="104034"/>
                </a:lnTo>
                <a:lnTo>
                  <a:pt x="216550" y="118275"/>
                </a:lnTo>
                <a:lnTo>
                  <a:pt x="216426" y="119413"/>
                </a:lnTo>
                <a:lnTo>
                  <a:pt x="194965" y="161544"/>
                </a:lnTo>
                <a:lnTo>
                  <a:pt x="147606" y="177380"/>
                </a:lnTo>
                <a:lnTo>
                  <a:pt x="243603" y="177380"/>
                </a:lnTo>
                <a:lnTo>
                  <a:pt x="252473" y="163734"/>
                </a:lnTo>
                <a:lnTo>
                  <a:pt x="260331" y="143943"/>
                </a:lnTo>
                <a:lnTo>
                  <a:pt x="264129" y="122389"/>
                </a:lnTo>
                <a:lnTo>
                  <a:pt x="264277" y="119413"/>
                </a:lnTo>
                <a:lnTo>
                  <a:pt x="262929" y="96672"/>
                </a:lnTo>
                <a:lnTo>
                  <a:pt x="257110" y="75277"/>
                </a:lnTo>
                <a:lnTo>
                  <a:pt x="247270" y="55623"/>
                </a:lnTo>
                <a:lnTo>
                  <a:pt x="240205" y="46443"/>
                </a:lnTo>
                <a:close/>
              </a:path>
              <a:path w="355600" h="286384">
                <a:moveTo>
                  <a:pt x="147640" y="164668"/>
                </a:moveTo>
                <a:lnTo>
                  <a:pt x="145282" y="164668"/>
                </a:lnTo>
                <a:lnTo>
                  <a:pt x="146666" y="164719"/>
                </a:lnTo>
                <a:lnTo>
                  <a:pt x="147640" y="164668"/>
                </a:lnTo>
                <a:close/>
              </a:path>
              <a:path w="355600" h="286384">
                <a:moveTo>
                  <a:pt x="148495" y="118224"/>
                </a:moveTo>
                <a:lnTo>
                  <a:pt x="139089" y="119413"/>
                </a:lnTo>
                <a:lnTo>
                  <a:pt x="131153" y="123869"/>
                </a:lnTo>
                <a:lnTo>
                  <a:pt x="125514" y="130897"/>
                </a:lnTo>
                <a:lnTo>
                  <a:pt x="122994" y="139801"/>
                </a:lnTo>
                <a:lnTo>
                  <a:pt x="124206" y="148971"/>
                </a:lnTo>
                <a:lnTo>
                  <a:pt x="128775" y="156708"/>
                </a:lnTo>
                <a:lnTo>
                  <a:pt x="135988" y="162211"/>
                </a:lnTo>
                <a:lnTo>
                  <a:pt x="145130" y="164680"/>
                </a:lnTo>
                <a:lnTo>
                  <a:pt x="145523" y="164706"/>
                </a:lnTo>
                <a:lnTo>
                  <a:pt x="145282" y="164668"/>
                </a:lnTo>
                <a:lnTo>
                  <a:pt x="147640" y="164668"/>
                </a:lnTo>
                <a:lnTo>
                  <a:pt x="184665" y="151790"/>
                </a:lnTo>
                <a:lnTo>
                  <a:pt x="202361" y="118351"/>
                </a:lnTo>
                <a:lnTo>
                  <a:pt x="150527" y="118351"/>
                </a:lnTo>
                <a:lnTo>
                  <a:pt x="148584" y="118275"/>
                </a:lnTo>
                <a:lnTo>
                  <a:pt x="149194" y="118275"/>
                </a:lnTo>
                <a:lnTo>
                  <a:pt x="148495" y="118224"/>
                </a:lnTo>
                <a:close/>
              </a:path>
              <a:path w="355600" h="286384">
                <a:moveTo>
                  <a:pt x="109163" y="137655"/>
                </a:moveTo>
                <a:lnTo>
                  <a:pt x="109101" y="138406"/>
                </a:lnTo>
                <a:lnTo>
                  <a:pt x="109163" y="137655"/>
                </a:lnTo>
                <a:close/>
              </a:path>
              <a:path w="355600" h="286384">
                <a:moveTo>
                  <a:pt x="146489" y="105562"/>
                </a:moveTo>
                <a:lnTo>
                  <a:pt x="149880" y="105803"/>
                </a:lnTo>
                <a:lnTo>
                  <a:pt x="151785" y="106781"/>
                </a:lnTo>
                <a:lnTo>
                  <a:pt x="154413" y="109588"/>
                </a:lnTo>
                <a:lnTo>
                  <a:pt x="155163" y="111302"/>
                </a:lnTo>
                <a:lnTo>
                  <a:pt x="155061" y="113233"/>
                </a:lnTo>
                <a:lnTo>
                  <a:pt x="154921" y="114719"/>
                </a:lnTo>
                <a:lnTo>
                  <a:pt x="154261" y="115976"/>
                </a:lnTo>
                <a:lnTo>
                  <a:pt x="153270" y="116801"/>
                </a:lnTo>
                <a:lnTo>
                  <a:pt x="152127" y="117792"/>
                </a:lnTo>
                <a:lnTo>
                  <a:pt x="150527" y="118351"/>
                </a:lnTo>
                <a:lnTo>
                  <a:pt x="202361" y="118351"/>
                </a:lnTo>
                <a:lnTo>
                  <a:pt x="202635" y="116801"/>
                </a:lnTo>
                <a:lnTo>
                  <a:pt x="202673" y="116420"/>
                </a:lnTo>
                <a:lnTo>
                  <a:pt x="202582" y="112649"/>
                </a:lnTo>
                <a:lnTo>
                  <a:pt x="202165" y="105587"/>
                </a:lnTo>
                <a:lnTo>
                  <a:pt x="147174" y="105587"/>
                </a:lnTo>
                <a:lnTo>
                  <a:pt x="146489" y="105562"/>
                </a:lnTo>
                <a:close/>
              </a:path>
              <a:path w="355600" h="286384">
                <a:moveTo>
                  <a:pt x="202712" y="116128"/>
                </a:moveTo>
                <a:lnTo>
                  <a:pt x="202673" y="116420"/>
                </a:lnTo>
                <a:lnTo>
                  <a:pt x="202712" y="116128"/>
                </a:lnTo>
                <a:close/>
              </a:path>
              <a:path w="355600" h="286384">
                <a:moveTo>
                  <a:pt x="155074" y="112649"/>
                </a:moveTo>
                <a:lnTo>
                  <a:pt x="155031" y="113233"/>
                </a:lnTo>
                <a:lnTo>
                  <a:pt x="155074" y="112649"/>
                </a:lnTo>
                <a:close/>
              </a:path>
              <a:path w="355600" h="286384">
                <a:moveTo>
                  <a:pt x="202163" y="105549"/>
                </a:moveTo>
                <a:lnTo>
                  <a:pt x="146654" y="105549"/>
                </a:lnTo>
                <a:lnTo>
                  <a:pt x="147174" y="105587"/>
                </a:lnTo>
                <a:lnTo>
                  <a:pt x="202165" y="105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71936" y="6415152"/>
            <a:ext cx="115570" cy="113664"/>
          </a:xfrm>
          <a:custGeom>
            <a:avLst/>
            <a:gdLst/>
            <a:ahLst/>
            <a:cxnLst/>
            <a:rect l="l" t="t" r="r" b="b"/>
            <a:pathLst>
              <a:path w="115570" h="113665">
                <a:moveTo>
                  <a:pt x="64376" y="99441"/>
                </a:moveTo>
                <a:lnTo>
                  <a:pt x="51079" y="99441"/>
                </a:lnTo>
                <a:lnTo>
                  <a:pt x="51079" y="113347"/>
                </a:lnTo>
                <a:lnTo>
                  <a:pt x="64376" y="113347"/>
                </a:lnTo>
                <a:lnTo>
                  <a:pt x="64376" y="99441"/>
                </a:lnTo>
                <a:close/>
              </a:path>
              <a:path w="115570" h="113665">
                <a:moveTo>
                  <a:pt x="66179" y="12395"/>
                </a:moveTo>
                <a:lnTo>
                  <a:pt x="49263" y="12395"/>
                </a:lnTo>
                <a:lnTo>
                  <a:pt x="38452" y="13090"/>
                </a:lnTo>
                <a:lnTo>
                  <a:pt x="3305" y="37164"/>
                </a:lnTo>
                <a:lnTo>
                  <a:pt x="0" y="55918"/>
                </a:lnTo>
                <a:lnTo>
                  <a:pt x="821" y="65998"/>
                </a:lnTo>
                <a:lnTo>
                  <a:pt x="28746" y="96680"/>
                </a:lnTo>
                <a:lnTo>
                  <a:pt x="49263" y="99441"/>
                </a:lnTo>
                <a:lnTo>
                  <a:pt x="66179" y="99441"/>
                </a:lnTo>
                <a:lnTo>
                  <a:pt x="103282" y="87350"/>
                </a:lnTo>
                <a:lnTo>
                  <a:pt x="49263" y="87350"/>
                </a:lnTo>
                <a:lnTo>
                  <a:pt x="41264" y="86860"/>
                </a:lnTo>
                <a:lnTo>
                  <a:pt x="13449" y="55918"/>
                </a:lnTo>
                <a:lnTo>
                  <a:pt x="13449" y="45542"/>
                </a:lnTo>
                <a:lnTo>
                  <a:pt x="49263" y="24485"/>
                </a:lnTo>
                <a:lnTo>
                  <a:pt x="103137" y="24485"/>
                </a:lnTo>
                <a:lnTo>
                  <a:pt x="102222" y="23507"/>
                </a:lnTo>
                <a:lnTo>
                  <a:pt x="95011" y="18647"/>
                </a:lnTo>
                <a:lnTo>
                  <a:pt x="86601" y="15174"/>
                </a:lnTo>
                <a:lnTo>
                  <a:pt x="76990" y="13090"/>
                </a:lnTo>
                <a:lnTo>
                  <a:pt x="66179" y="12395"/>
                </a:lnTo>
                <a:close/>
              </a:path>
              <a:path w="115570" h="113665">
                <a:moveTo>
                  <a:pt x="64376" y="24485"/>
                </a:moveTo>
                <a:lnTo>
                  <a:pt x="51079" y="24485"/>
                </a:lnTo>
                <a:lnTo>
                  <a:pt x="51079" y="87350"/>
                </a:lnTo>
                <a:lnTo>
                  <a:pt x="64376" y="87350"/>
                </a:lnTo>
                <a:lnTo>
                  <a:pt x="64376" y="24485"/>
                </a:lnTo>
                <a:close/>
              </a:path>
              <a:path w="115570" h="113665">
                <a:moveTo>
                  <a:pt x="103137" y="24485"/>
                </a:moveTo>
                <a:lnTo>
                  <a:pt x="66179" y="24485"/>
                </a:lnTo>
                <a:lnTo>
                  <a:pt x="74178" y="24981"/>
                </a:lnTo>
                <a:lnTo>
                  <a:pt x="81240" y="26468"/>
                </a:lnTo>
                <a:lnTo>
                  <a:pt x="87366" y="28948"/>
                </a:lnTo>
                <a:lnTo>
                  <a:pt x="92557" y="32423"/>
                </a:lnTo>
                <a:lnTo>
                  <a:pt x="98856" y="37706"/>
                </a:lnTo>
                <a:lnTo>
                  <a:pt x="102006" y="45542"/>
                </a:lnTo>
                <a:lnTo>
                  <a:pt x="102006" y="55918"/>
                </a:lnTo>
                <a:lnTo>
                  <a:pt x="74116" y="86860"/>
                </a:lnTo>
                <a:lnTo>
                  <a:pt x="66179" y="87350"/>
                </a:lnTo>
                <a:lnTo>
                  <a:pt x="103282" y="87350"/>
                </a:lnTo>
                <a:lnTo>
                  <a:pt x="108056" y="82239"/>
                </a:lnTo>
                <a:lnTo>
                  <a:pt x="112167" y="74771"/>
                </a:lnTo>
                <a:lnTo>
                  <a:pt x="114633" y="65998"/>
                </a:lnTo>
                <a:lnTo>
                  <a:pt x="115455" y="55918"/>
                </a:lnTo>
                <a:lnTo>
                  <a:pt x="114629" y="45905"/>
                </a:lnTo>
                <a:lnTo>
                  <a:pt x="112148" y="37164"/>
                </a:lnTo>
                <a:lnTo>
                  <a:pt x="108013" y="29698"/>
                </a:lnTo>
                <a:lnTo>
                  <a:pt x="103137" y="24485"/>
                </a:lnTo>
                <a:close/>
              </a:path>
              <a:path w="115570" h="113665">
                <a:moveTo>
                  <a:pt x="64376" y="0"/>
                </a:moveTo>
                <a:lnTo>
                  <a:pt x="51079" y="0"/>
                </a:lnTo>
                <a:lnTo>
                  <a:pt x="51079" y="12395"/>
                </a:lnTo>
                <a:lnTo>
                  <a:pt x="64376" y="12395"/>
                </a:lnTo>
                <a:lnTo>
                  <a:pt x="64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97057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82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89" y="74803"/>
                </a:lnTo>
                <a:lnTo>
                  <a:pt x="83565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8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11611" y="6418634"/>
            <a:ext cx="83820" cy="107950"/>
          </a:xfrm>
          <a:custGeom>
            <a:avLst/>
            <a:gdLst/>
            <a:ahLst/>
            <a:cxnLst/>
            <a:rect l="l" t="t" r="r" b="b"/>
            <a:pathLst>
              <a:path w="8382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483"/>
                </a:lnTo>
                <a:lnTo>
                  <a:pt x="60810" y="58483"/>
                </a:lnTo>
                <a:lnTo>
                  <a:pt x="58026" y="52438"/>
                </a:lnTo>
                <a:lnTo>
                  <a:pt x="60954" y="46088"/>
                </a:lnTo>
                <a:lnTo>
                  <a:pt x="13601" y="46088"/>
                </a:lnTo>
                <a:lnTo>
                  <a:pt x="13601" y="0"/>
                </a:lnTo>
                <a:close/>
              </a:path>
              <a:path w="83820" h="107950">
                <a:moveTo>
                  <a:pt x="60810" y="58483"/>
                </a:moveTo>
                <a:lnTo>
                  <a:pt x="46240" y="58483"/>
                </a:lnTo>
                <a:lnTo>
                  <a:pt x="69215" y="107899"/>
                </a:lnTo>
                <a:lnTo>
                  <a:pt x="83566" y="107899"/>
                </a:lnTo>
                <a:lnTo>
                  <a:pt x="60810" y="58483"/>
                </a:lnTo>
                <a:close/>
              </a:path>
              <a:path w="83820" h="107950">
                <a:moveTo>
                  <a:pt x="82207" y="0"/>
                </a:moveTo>
                <a:lnTo>
                  <a:pt x="67856" y="0"/>
                </a:lnTo>
                <a:lnTo>
                  <a:pt x="46240" y="46088"/>
                </a:lnTo>
                <a:lnTo>
                  <a:pt x="60954" y="46088"/>
                </a:lnTo>
                <a:lnTo>
                  <a:pt x="82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02886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85" y="107899"/>
                </a:lnTo>
                <a:lnTo>
                  <a:pt x="38531" y="107899"/>
                </a:lnTo>
                <a:lnTo>
                  <a:pt x="63001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68" y="0"/>
                </a:moveTo>
                <a:lnTo>
                  <a:pt x="75869" y="0"/>
                </a:lnTo>
                <a:lnTo>
                  <a:pt x="48806" y="56667"/>
                </a:lnTo>
                <a:lnTo>
                  <a:pt x="63001" y="56667"/>
                </a:lnTo>
                <a:lnTo>
                  <a:pt x="90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98390" y="6418634"/>
            <a:ext cx="94615" cy="107950"/>
          </a:xfrm>
          <a:custGeom>
            <a:avLst/>
            <a:gdLst/>
            <a:ahLst/>
            <a:cxnLst/>
            <a:rect l="l" t="t" r="r" b="b"/>
            <a:pathLst>
              <a:path w="94614" h="107950">
                <a:moveTo>
                  <a:pt x="94005" y="0"/>
                </a:moveTo>
                <a:lnTo>
                  <a:pt x="23126" y="0"/>
                </a:lnTo>
                <a:lnTo>
                  <a:pt x="23092" y="42164"/>
                </a:lnTo>
                <a:lnTo>
                  <a:pt x="22984" y="50394"/>
                </a:lnTo>
                <a:lnTo>
                  <a:pt x="11785" y="93141"/>
                </a:lnTo>
                <a:lnTo>
                  <a:pt x="7912" y="94449"/>
                </a:lnTo>
                <a:lnTo>
                  <a:pt x="0" y="94449"/>
                </a:lnTo>
                <a:lnTo>
                  <a:pt x="0" y="107899"/>
                </a:lnTo>
                <a:lnTo>
                  <a:pt x="11087" y="107899"/>
                </a:lnTo>
                <a:lnTo>
                  <a:pt x="17411" y="106133"/>
                </a:lnTo>
                <a:lnTo>
                  <a:pt x="35080" y="65490"/>
                </a:lnTo>
                <a:lnTo>
                  <a:pt x="35966" y="42164"/>
                </a:lnTo>
                <a:lnTo>
                  <a:pt x="35966" y="12395"/>
                </a:lnTo>
                <a:lnTo>
                  <a:pt x="94005" y="12395"/>
                </a:lnTo>
                <a:lnTo>
                  <a:pt x="94005" y="0"/>
                </a:lnTo>
                <a:close/>
              </a:path>
              <a:path w="94614" h="107950">
                <a:moveTo>
                  <a:pt x="94005" y="12395"/>
                </a:moveTo>
                <a:lnTo>
                  <a:pt x="80403" y="12395"/>
                </a:lnTo>
                <a:lnTo>
                  <a:pt x="80403" y="107899"/>
                </a:lnTo>
                <a:lnTo>
                  <a:pt x="94005" y="107899"/>
                </a:lnTo>
                <a:lnTo>
                  <a:pt x="94005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19891" y="6418635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44729" y="107899"/>
                </a:lnTo>
                <a:lnTo>
                  <a:pt x="53212" y="107351"/>
                </a:lnTo>
                <a:lnTo>
                  <a:pt x="60659" y="105708"/>
                </a:lnTo>
                <a:lnTo>
                  <a:pt x="67076" y="102970"/>
                </a:lnTo>
                <a:lnTo>
                  <a:pt x="72466" y="99136"/>
                </a:lnTo>
                <a:lnTo>
                  <a:pt x="75407" y="95808"/>
                </a:lnTo>
                <a:lnTo>
                  <a:pt x="13601" y="95808"/>
                </a:lnTo>
                <a:lnTo>
                  <a:pt x="13601" y="53339"/>
                </a:lnTo>
                <a:lnTo>
                  <a:pt x="75275" y="53339"/>
                </a:lnTo>
                <a:lnTo>
                  <a:pt x="72390" y="50088"/>
                </a:lnTo>
                <a:lnTo>
                  <a:pt x="66976" y="46221"/>
                </a:lnTo>
                <a:lnTo>
                  <a:pt x="60564" y="43459"/>
                </a:lnTo>
                <a:lnTo>
                  <a:pt x="53150" y="41802"/>
                </a:lnTo>
                <a:lnTo>
                  <a:pt x="44729" y="41249"/>
                </a:lnTo>
                <a:lnTo>
                  <a:pt x="13601" y="41249"/>
                </a:lnTo>
                <a:lnTo>
                  <a:pt x="13601" y="0"/>
                </a:lnTo>
                <a:close/>
              </a:path>
              <a:path w="82550" h="107950">
                <a:moveTo>
                  <a:pt x="75275" y="53339"/>
                </a:moveTo>
                <a:lnTo>
                  <a:pt x="42316" y="53339"/>
                </a:lnTo>
                <a:lnTo>
                  <a:pt x="53753" y="54663"/>
                </a:lnTo>
                <a:lnTo>
                  <a:pt x="61925" y="58632"/>
                </a:lnTo>
                <a:lnTo>
                  <a:pt x="66830" y="65245"/>
                </a:lnTo>
                <a:lnTo>
                  <a:pt x="68465" y="74498"/>
                </a:lnTo>
                <a:lnTo>
                  <a:pt x="66830" y="83823"/>
                </a:lnTo>
                <a:lnTo>
                  <a:pt x="61925" y="90482"/>
                </a:lnTo>
                <a:lnTo>
                  <a:pt x="53753" y="94477"/>
                </a:lnTo>
                <a:lnTo>
                  <a:pt x="42316" y="95808"/>
                </a:lnTo>
                <a:lnTo>
                  <a:pt x="75407" y="95808"/>
                </a:lnTo>
                <a:lnTo>
                  <a:pt x="76733" y="94309"/>
                </a:lnTo>
                <a:lnTo>
                  <a:pt x="79781" y="88593"/>
                </a:lnTo>
                <a:lnTo>
                  <a:pt x="81610" y="81989"/>
                </a:lnTo>
                <a:lnTo>
                  <a:pt x="82219" y="74498"/>
                </a:lnTo>
                <a:lnTo>
                  <a:pt x="81605" y="67137"/>
                </a:lnTo>
                <a:lnTo>
                  <a:pt x="79762" y="60617"/>
                </a:lnTo>
                <a:lnTo>
                  <a:pt x="76690" y="54935"/>
                </a:lnTo>
                <a:lnTo>
                  <a:pt x="75275" y="5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551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126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13934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107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601" y="95503"/>
                </a:lnTo>
                <a:lnTo>
                  <a:pt x="13601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601" y="45783"/>
                </a:lnTo>
                <a:lnTo>
                  <a:pt x="13601" y="12382"/>
                </a:lnTo>
                <a:lnTo>
                  <a:pt x="75107" y="12382"/>
                </a:lnTo>
                <a:lnTo>
                  <a:pt x="7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43899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01437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051" y="6416668"/>
            <a:ext cx="85090" cy="112395"/>
          </a:xfrm>
          <a:custGeom>
            <a:avLst/>
            <a:gdLst/>
            <a:ahLst/>
            <a:cxnLst/>
            <a:rect l="l" t="t" r="r" b="b"/>
            <a:pathLst>
              <a:path w="85089" h="112395">
                <a:moveTo>
                  <a:pt x="14198" y="80238"/>
                </a:moveTo>
                <a:lnTo>
                  <a:pt x="0" y="80238"/>
                </a:lnTo>
                <a:lnTo>
                  <a:pt x="1762" y="87246"/>
                </a:lnTo>
                <a:lnTo>
                  <a:pt x="35194" y="111310"/>
                </a:lnTo>
                <a:lnTo>
                  <a:pt x="44424" y="111836"/>
                </a:lnTo>
                <a:lnTo>
                  <a:pt x="53433" y="111250"/>
                </a:lnTo>
                <a:lnTo>
                  <a:pt x="61409" y="109493"/>
                </a:lnTo>
                <a:lnTo>
                  <a:pt x="68354" y="106564"/>
                </a:lnTo>
                <a:lnTo>
                  <a:pt x="74269" y="102463"/>
                </a:lnTo>
                <a:lnTo>
                  <a:pt x="77759" y="99440"/>
                </a:lnTo>
                <a:lnTo>
                  <a:pt x="44577" y="99440"/>
                </a:lnTo>
                <a:lnTo>
                  <a:pt x="33213" y="98240"/>
                </a:lnTo>
                <a:lnTo>
                  <a:pt x="24363" y="94640"/>
                </a:lnTo>
                <a:lnTo>
                  <a:pt x="18025" y="88639"/>
                </a:lnTo>
                <a:lnTo>
                  <a:pt x="14198" y="80238"/>
                </a:lnTo>
                <a:close/>
              </a:path>
              <a:path w="85089" h="112395">
                <a:moveTo>
                  <a:pt x="76156" y="12395"/>
                </a:moveTo>
                <a:lnTo>
                  <a:pt x="50520" y="12395"/>
                </a:lnTo>
                <a:lnTo>
                  <a:pt x="56146" y="13957"/>
                </a:lnTo>
                <a:lnTo>
                  <a:pt x="64909" y="20192"/>
                </a:lnTo>
                <a:lnTo>
                  <a:pt x="67094" y="24574"/>
                </a:lnTo>
                <a:lnTo>
                  <a:pt x="67094" y="35255"/>
                </a:lnTo>
                <a:lnTo>
                  <a:pt x="65481" y="39395"/>
                </a:lnTo>
                <a:lnTo>
                  <a:pt x="59029" y="45834"/>
                </a:lnTo>
                <a:lnTo>
                  <a:pt x="53848" y="47447"/>
                </a:lnTo>
                <a:lnTo>
                  <a:pt x="29311" y="47447"/>
                </a:lnTo>
                <a:lnTo>
                  <a:pt x="29311" y="59842"/>
                </a:lnTo>
                <a:lnTo>
                  <a:pt x="46545" y="59842"/>
                </a:lnTo>
                <a:lnTo>
                  <a:pt x="57322" y="61051"/>
                </a:lnTo>
                <a:lnTo>
                  <a:pt x="65022" y="64679"/>
                </a:lnTo>
                <a:lnTo>
                  <a:pt x="69643" y="70724"/>
                </a:lnTo>
                <a:lnTo>
                  <a:pt x="71183" y="79184"/>
                </a:lnTo>
                <a:lnTo>
                  <a:pt x="71183" y="85432"/>
                </a:lnTo>
                <a:lnTo>
                  <a:pt x="68757" y="90373"/>
                </a:lnTo>
                <a:lnTo>
                  <a:pt x="59080" y="97624"/>
                </a:lnTo>
                <a:lnTo>
                  <a:pt x="52641" y="99440"/>
                </a:lnTo>
                <a:lnTo>
                  <a:pt x="77759" y="99440"/>
                </a:lnTo>
                <a:lnTo>
                  <a:pt x="81483" y="96215"/>
                </a:lnTo>
                <a:lnTo>
                  <a:pt x="85038" y="88639"/>
                </a:lnTo>
                <a:lnTo>
                  <a:pt x="85043" y="79184"/>
                </a:lnTo>
                <a:lnTo>
                  <a:pt x="84105" y="70683"/>
                </a:lnTo>
                <a:lnTo>
                  <a:pt x="81189" y="63466"/>
                </a:lnTo>
                <a:lnTo>
                  <a:pt x="76327" y="57838"/>
                </a:lnTo>
                <a:lnTo>
                  <a:pt x="69519" y="53797"/>
                </a:lnTo>
                <a:lnTo>
                  <a:pt x="69519" y="50469"/>
                </a:lnTo>
                <a:lnTo>
                  <a:pt x="77076" y="46240"/>
                </a:lnTo>
                <a:lnTo>
                  <a:pt x="80848" y="38938"/>
                </a:lnTo>
                <a:lnTo>
                  <a:pt x="80750" y="20192"/>
                </a:lnTo>
                <a:lnTo>
                  <a:pt x="77597" y="13601"/>
                </a:lnTo>
                <a:lnTo>
                  <a:pt x="76156" y="12395"/>
                </a:lnTo>
                <a:close/>
              </a:path>
              <a:path w="85089" h="112395">
                <a:moveTo>
                  <a:pt x="43675" y="0"/>
                </a:moveTo>
                <a:lnTo>
                  <a:pt x="5769" y="20192"/>
                </a:lnTo>
                <a:lnTo>
                  <a:pt x="4533" y="29311"/>
                </a:lnTo>
                <a:lnTo>
                  <a:pt x="18427" y="29311"/>
                </a:lnTo>
                <a:lnTo>
                  <a:pt x="21426" y="21910"/>
                </a:lnTo>
                <a:lnTo>
                  <a:pt x="26631" y="16624"/>
                </a:lnTo>
                <a:lnTo>
                  <a:pt x="34047" y="13452"/>
                </a:lnTo>
                <a:lnTo>
                  <a:pt x="43675" y="12395"/>
                </a:lnTo>
                <a:lnTo>
                  <a:pt x="76156" y="12395"/>
                </a:lnTo>
                <a:lnTo>
                  <a:pt x="71107" y="8166"/>
                </a:lnTo>
                <a:lnTo>
                  <a:pt x="65735" y="4591"/>
                </a:lnTo>
                <a:lnTo>
                  <a:pt x="59372" y="2039"/>
                </a:lnTo>
                <a:lnTo>
                  <a:pt x="52019" y="509"/>
                </a:lnTo>
                <a:lnTo>
                  <a:pt x="43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3355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95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90" y="74803"/>
                </a:lnTo>
                <a:lnTo>
                  <a:pt x="83578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9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42673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7" y="107865"/>
                </a:lnTo>
                <a:lnTo>
                  <a:pt x="80038" y="102904"/>
                </a:lnTo>
                <a:lnTo>
                  <a:pt x="83679" y="99440"/>
                </a:lnTo>
                <a:lnTo>
                  <a:pt x="50317" y="99440"/>
                </a:lnTo>
                <a:lnTo>
                  <a:pt x="41806" y="98657"/>
                </a:lnTo>
                <a:lnTo>
                  <a:pt x="14328" y="64763"/>
                </a:lnTo>
                <a:lnTo>
                  <a:pt x="13754" y="55918"/>
                </a:lnTo>
                <a:lnTo>
                  <a:pt x="14328" y="47066"/>
                </a:lnTo>
                <a:lnTo>
                  <a:pt x="41806" y="13178"/>
                </a:lnTo>
                <a:lnTo>
                  <a:pt x="50317" y="12395"/>
                </a:lnTo>
                <a:lnTo>
                  <a:pt x="83692" y="12395"/>
                </a:lnTo>
                <a:lnTo>
                  <a:pt x="80038" y="8920"/>
                </a:lnTo>
                <a:lnTo>
                  <a:pt x="71437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4" h="112395">
                <a:moveTo>
                  <a:pt x="83692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79" y="99440"/>
                </a:lnTo>
                <a:lnTo>
                  <a:pt x="100647" y="55918"/>
                </a:lnTo>
                <a:lnTo>
                  <a:pt x="99802" y="44286"/>
                </a:lnTo>
                <a:lnTo>
                  <a:pt x="97321" y="33808"/>
                </a:lnTo>
                <a:lnTo>
                  <a:pt x="93162" y="24315"/>
                </a:lnTo>
                <a:lnTo>
                  <a:pt x="87337" y="15862"/>
                </a:lnTo>
                <a:lnTo>
                  <a:pt x="83692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60390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51" y="61963"/>
                </a:moveTo>
                <a:lnTo>
                  <a:pt x="66649" y="61963"/>
                </a:lnTo>
                <a:lnTo>
                  <a:pt x="66649" y="107899"/>
                </a:lnTo>
                <a:lnTo>
                  <a:pt x="80251" y="107899"/>
                </a:lnTo>
                <a:lnTo>
                  <a:pt x="80251" y="61963"/>
                </a:lnTo>
                <a:close/>
              </a:path>
              <a:path w="80645" h="107950">
                <a:moveTo>
                  <a:pt x="13601" y="0"/>
                </a:moveTo>
                <a:lnTo>
                  <a:pt x="0" y="0"/>
                </a:lnTo>
                <a:lnTo>
                  <a:pt x="37" y="35788"/>
                </a:lnTo>
                <a:lnTo>
                  <a:pt x="25717" y="64122"/>
                </a:lnTo>
                <a:lnTo>
                  <a:pt x="31889" y="64833"/>
                </a:lnTo>
                <a:lnTo>
                  <a:pt x="39141" y="64833"/>
                </a:lnTo>
                <a:lnTo>
                  <a:pt x="46247" y="64652"/>
                </a:lnTo>
                <a:lnTo>
                  <a:pt x="53200" y="64112"/>
                </a:lnTo>
                <a:lnTo>
                  <a:pt x="60001" y="63215"/>
                </a:lnTo>
                <a:lnTo>
                  <a:pt x="66649" y="61963"/>
                </a:lnTo>
                <a:lnTo>
                  <a:pt x="80251" y="61963"/>
                </a:lnTo>
                <a:lnTo>
                  <a:pt x="80251" y="52438"/>
                </a:lnTo>
                <a:lnTo>
                  <a:pt x="35572" y="52438"/>
                </a:lnTo>
                <a:lnTo>
                  <a:pt x="31153" y="51981"/>
                </a:lnTo>
                <a:lnTo>
                  <a:pt x="13677" y="35788"/>
                </a:lnTo>
                <a:lnTo>
                  <a:pt x="13601" y="0"/>
                </a:lnTo>
                <a:close/>
              </a:path>
              <a:path w="80645" h="107950">
                <a:moveTo>
                  <a:pt x="80251" y="0"/>
                </a:moveTo>
                <a:lnTo>
                  <a:pt x="66649" y="0"/>
                </a:lnTo>
                <a:lnTo>
                  <a:pt x="66649" y="49415"/>
                </a:lnTo>
                <a:lnTo>
                  <a:pt x="60212" y="50739"/>
                </a:lnTo>
                <a:lnTo>
                  <a:pt x="53760" y="51684"/>
                </a:lnTo>
                <a:lnTo>
                  <a:pt x="47291" y="52249"/>
                </a:lnTo>
                <a:lnTo>
                  <a:pt x="40805" y="52438"/>
                </a:lnTo>
                <a:lnTo>
                  <a:pt x="80251" y="52438"/>
                </a:lnTo>
                <a:lnTo>
                  <a:pt x="80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6813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3" y="58635"/>
                </a:lnTo>
                <a:lnTo>
                  <a:pt x="87503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3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3" y="107899"/>
                </a:lnTo>
                <a:lnTo>
                  <a:pt x="87503" y="58635"/>
                </a:lnTo>
                <a:close/>
              </a:path>
              <a:path w="87629" h="107950">
                <a:moveTo>
                  <a:pt x="87503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3" y="45935"/>
                </a:lnTo>
                <a:lnTo>
                  <a:pt x="875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77700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07214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5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00420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891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40" y="13178"/>
                </a:lnTo>
                <a:lnTo>
                  <a:pt x="66235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40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53848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4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297" y="107899"/>
                </a:lnTo>
                <a:lnTo>
                  <a:pt x="30338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4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4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38" y="91427"/>
                </a:lnTo>
                <a:lnTo>
                  <a:pt x="71475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99530" y="6418638"/>
            <a:ext cx="109220" cy="134620"/>
          </a:xfrm>
          <a:custGeom>
            <a:avLst/>
            <a:gdLst/>
            <a:ahLst/>
            <a:cxnLst/>
            <a:rect l="l" t="t" r="r" b="b"/>
            <a:pathLst>
              <a:path w="109220" h="134620">
                <a:moveTo>
                  <a:pt x="108648" y="95503"/>
                </a:moveTo>
                <a:lnTo>
                  <a:pt x="0" y="95503"/>
                </a:lnTo>
                <a:lnTo>
                  <a:pt x="0" y="134340"/>
                </a:lnTo>
                <a:lnTo>
                  <a:pt x="13449" y="134340"/>
                </a:lnTo>
                <a:lnTo>
                  <a:pt x="13449" y="107899"/>
                </a:lnTo>
                <a:lnTo>
                  <a:pt x="108648" y="107899"/>
                </a:lnTo>
                <a:lnTo>
                  <a:pt x="108648" y="95503"/>
                </a:lnTo>
                <a:close/>
              </a:path>
              <a:path w="109220" h="134620">
                <a:moveTo>
                  <a:pt x="108648" y="107899"/>
                </a:moveTo>
                <a:lnTo>
                  <a:pt x="95199" y="107899"/>
                </a:lnTo>
                <a:lnTo>
                  <a:pt x="95199" y="134340"/>
                </a:lnTo>
                <a:lnTo>
                  <a:pt x="108648" y="134340"/>
                </a:lnTo>
                <a:lnTo>
                  <a:pt x="108648" y="107899"/>
                </a:lnTo>
                <a:close/>
              </a:path>
              <a:path w="109220" h="134620">
                <a:moveTo>
                  <a:pt x="93078" y="0"/>
                </a:moveTo>
                <a:lnTo>
                  <a:pt x="24777" y="0"/>
                </a:lnTo>
                <a:lnTo>
                  <a:pt x="24688" y="24015"/>
                </a:lnTo>
                <a:lnTo>
                  <a:pt x="23927" y="43252"/>
                </a:lnTo>
                <a:lnTo>
                  <a:pt x="21377" y="62711"/>
                </a:lnTo>
                <a:lnTo>
                  <a:pt x="17126" y="80128"/>
                </a:lnTo>
                <a:lnTo>
                  <a:pt x="11176" y="95503"/>
                </a:lnTo>
                <a:lnTo>
                  <a:pt x="25679" y="95503"/>
                </a:lnTo>
                <a:lnTo>
                  <a:pt x="30970" y="80778"/>
                </a:lnTo>
                <a:lnTo>
                  <a:pt x="34748" y="63955"/>
                </a:lnTo>
                <a:lnTo>
                  <a:pt x="37014" y="45035"/>
                </a:lnTo>
                <a:lnTo>
                  <a:pt x="37769" y="24015"/>
                </a:lnTo>
                <a:lnTo>
                  <a:pt x="37769" y="12382"/>
                </a:lnTo>
                <a:lnTo>
                  <a:pt x="93078" y="12382"/>
                </a:lnTo>
                <a:lnTo>
                  <a:pt x="93078" y="0"/>
                </a:lnTo>
                <a:close/>
              </a:path>
              <a:path w="109220" h="134620">
                <a:moveTo>
                  <a:pt x="93078" y="12382"/>
                </a:moveTo>
                <a:lnTo>
                  <a:pt x="79629" y="12382"/>
                </a:lnTo>
                <a:lnTo>
                  <a:pt x="79629" y="95503"/>
                </a:lnTo>
                <a:lnTo>
                  <a:pt x="93078" y="95503"/>
                </a:lnTo>
                <a:lnTo>
                  <a:pt x="93078" y="12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26009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36181" y="6416669"/>
            <a:ext cx="92710" cy="112395"/>
          </a:xfrm>
          <a:custGeom>
            <a:avLst/>
            <a:gdLst/>
            <a:ahLst/>
            <a:cxnLst/>
            <a:rect l="l" t="t" r="r" b="b"/>
            <a:pathLst>
              <a:path w="92709" h="112395">
                <a:moveTo>
                  <a:pt x="50012" y="0"/>
                </a:moveTo>
                <a:lnTo>
                  <a:pt x="13296" y="15570"/>
                </a:lnTo>
                <a:lnTo>
                  <a:pt x="0" y="55918"/>
                </a:lnTo>
                <a:lnTo>
                  <a:pt x="821" y="67726"/>
                </a:lnTo>
                <a:lnTo>
                  <a:pt x="20369" y="103074"/>
                </a:lnTo>
                <a:lnTo>
                  <a:pt x="49860" y="111823"/>
                </a:lnTo>
                <a:lnTo>
                  <a:pt x="58090" y="111271"/>
                </a:lnTo>
                <a:lnTo>
                  <a:pt x="65541" y="109613"/>
                </a:lnTo>
                <a:lnTo>
                  <a:pt x="72216" y="106851"/>
                </a:lnTo>
                <a:lnTo>
                  <a:pt x="78117" y="102984"/>
                </a:lnTo>
                <a:lnTo>
                  <a:pt x="81843" y="99441"/>
                </a:lnTo>
                <a:lnTo>
                  <a:pt x="49860" y="99441"/>
                </a:lnTo>
                <a:lnTo>
                  <a:pt x="41487" y="98660"/>
                </a:lnTo>
                <a:lnTo>
                  <a:pt x="14312" y="64825"/>
                </a:lnTo>
                <a:lnTo>
                  <a:pt x="13741" y="55918"/>
                </a:lnTo>
                <a:lnTo>
                  <a:pt x="14317" y="47066"/>
                </a:lnTo>
                <a:lnTo>
                  <a:pt x="41635" y="13178"/>
                </a:lnTo>
                <a:lnTo>
                  <a:pt x="50012" y="12395"/>
                </a:lnTo>
                <a:lnTo>
                  <a:pt x="82062" y="12395"/>
                </a:lnTo>
                <a:lnTo>
                  <a:pt x="77216" y="8089"/>
                </a:lnTo>
                <a:lnTo>
                  <a:pt x="71436" y="4548"/>
                </a:lnTo>
                <a:lnTo>
                  <a:pt x="64976" y="2020"/>
                </a:lnTo>
                <a:lnTo>
                  <a:pt x="57835" y="505"/>
                </a:lnTo>
                <a:lnTo>
                  <a:pt x="50012" y="0"/>
                </a:lnTo>
                <a:close/>
              </a:path>
              <a:path w="92709" h="112395">
                <a:moveTo>
                  <a:pt x="92633" y="79184"/>
                </a:moveTo>
                <a:lnTo>
                  <a:pt x="78270" y="79184"/>
                </a:lnTo>
                <a:lnTo>
                  <a:pt x="76466" y="85534"/>
                </a:lnTo>
                <a:lnTo>
                  <a:pt x="73139" y="90500"/>
                </a:lnTo>
                <a:lnTo>
                  <a:pt x="63461" y="97650"/>
                </a:lnTo>
                <a:lnTo>
                  <a:pt x="57315" y="99441"/>
                </a:lnTo>
                <a:lnTo>
                  <a:pt x="81843" y="99441"/>
                </a:lnTo>
                <a:lnTo>
                  <a:pt x="83168" y="98181"/>
                </a:lnTo>
                <a:lnTo>
                  <a:pt x="87271" y="92613"/>
                </a:lnTo>
                <a:lnTo>
                  <a:pt x="90426" y="86280"/>
                </a:lnTo>
                <a:lnTo>
                  <a:pt x="92633" y="79184"/>
                </a:lnTo>
                <a:close/>
              </a:path>
              <a:path w="92709" h="112395">
                <a:moveTo>
                  <a:pt x="82062" y="12395"/>
                </a:moveTo>
                <a:lnTo>
                  <a:pt x="50012" y="12395"/>
                </a:lnTo>
                <a:lnTo>
                  <a:pt x="59468" y="13509"/>
                </a:lnTo>
                <a:lnTo>
                  <a:pt x="67129" y="16852"/>
                </a:lnTo>
                <a:lnTo>
                  <a:pt x="72994" y="22425"/>
                </a:lnTo>
                <a:lnTo>
                  <a:pt x="77063" y="30226"/>
                </a:lnTo>
                <a:lnTo>
                  <a:pt x="91427" y="30226"/>
                </a:lnTo>
                <a:lnTo>
                  <a:pt x="89288" y="23570"/>
                </a:lnTo>
                <a:lnTo>
                  <a:pt x="86207" y="17662"/>
                </a:lnTo>
                <a:lnTo>
                  <a:pt x="82183" y="12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815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390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2961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90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893" y="107899"/>
                </a:lnTo>
                <a:lnTo>
                  <a:pt x="25082" y="74803"/>
                </a:lnTo>
                <a:lnTo>
                  <a:pt x="86272" y="74803"/>
                </a:lnTo>
                <a:lnTo>
                  <a:pt x="81968" y="62407"/>
                </a:lnTo>
                <a:lnTo>
                  <a:pt x="29159" y="62407"/>
                </a:lnTo>
                <a:lnTo>
                  <a:pt x="45631" y="13906"/>
                </a:lnTo>
                <a:lnTo>
                  <a:pt x="65128" y="13906"/>
                </a:lnTo>
                <a:lnTo>
                  <a:pt x="60299" y="0"/>
                </a:lnTo>
                <a:close/>
              </a:path>
              <a:path w="97790" h="107950">
                <a:moveTo>
                  <a:pt x="86272" y="74803"/>
                </a:moveTo>
                <a:lnTo>
                  <a:pt x="72377" y="74803"/>
                </a:lnTo>
                <a:lnTo>
                  <a:pt x="83566" y="107899"/>
                </a:lnTo>
                <a:lnTo>
                  <a:pt x="97764" y="107899"/>
                </a:lnTo>
                <a:lnTo>
                  <a:pt x="86272" y="74803"/>
                </a:lnTo>
                <a:close/>
              </a:path>
              <a:path w="97790" h="107950">
                <a:moveTo>
                  <a:pt x="65128" y="13906"/>
                </a:moveTo>
                <a:lnTo>
                  <a:pt x="51676" y="13906"/>
                </a:lnTo>
                <a:lnTo>
                  <a:pt x="68148" y="62407"/>
                </a:lnTo>
                <a:lnTo>
                  <a:pt x="81968" y="62407"/>
                </a:lnTo>
                <a:lnTo>
                  <a:pt x="65128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4415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46963" y="6539644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449" y="0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59168" y="651995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65969" y="64183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49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38054" y="6418638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03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78243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112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112" y="107899"/>
                </a:lnTo>
                <a:lnTo>
                  <a:pt x="88112" y="16471"/>
                </a:lnTo>
                <a:close/>
              </a:path>
              <a:path w="88265" h="107950">
                <a:moveTo>
                  <a:pt x="88112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112" y="16471"/>
                </a:lnTo>
                <a:lnTo>
                  <a:pt x="88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884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9" y="107865"/>
                </a:lnTo>
                <a:lnTo>
                  <a:pt x="80044" y="102904"/>
                </a:lnTo>
                <a:lnTo>
                  <a:pt x="83689" y="99440"/>
                </a:lnTo>
                <a:lnTo>
                  <a:pt x="50317" y="99440"/>
                </a:lnTo>
                <a:lnTo>
                  <a:pt x="41808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08" y="13178"/>
                </a:lnTo>
                <a:lnTo>
                  <a:pt x="50317" y="12395"/>
                </a:lnTo>
                <a:lnTo>
                  <a:pt x="83701" y="12395"/>
                </a:lnTo>
                <a:lnTo>
                  <a:pt x="80044" y="8920"/>
                </a:lnTo>
                <a:lnTo>
                  <a:pt x="71439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1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89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1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11123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426121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5356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665205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658404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747101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063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2" y="102947"/>
                </a:lnTo>
                <a:lnTo>
                  <a:pt x="50317" y="111836"/>
                </a:lnTo>
                <a:lnTo>
                  <a:pt x="61533" y="110843"/>
                </a:lnTo>
                <a:lnTo>
                  <a:pt x="71443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17" y="99440"/>
                </a:lnTo>
                <a:lnTo>
                  <a:pt x="41814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4" y="13178"/>
                </a:lnTo>
                <a:lnTo>
                  <a:pt x="50317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3" y="3963"/>
                </a:lnTo>
                <a:lnTo>
                  <a:pt x="61481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17" y="12395"/>
                </a:lnTo>
                <a:lnTo>
                  <a:pt x="58833" y="13178"/>
                </a:lnTo>
                <a:lnTo>
                  <a:pt x="66228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3" y="98657"/>
                </a:lnTo>
                <a:lnTo>
                  <a:pt x="50317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29092" y="6418629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73901" y="0"/>
                </a:moveTo>
                <a:lnTo>
                  <a:pt x="0" y="0"/>
                </a:lnTo>
                <a:lnTo>
                  <a:pt x="0" y="107899"/>
                </a:lnTo>
                <a:lnTo>
                  <a:pt x="46101" y="107899"/>
                </a:lnTo>
                <a:lnTo>
                  <a:pt x="54225" y="107370"/>
                </a:lnTo>
                <a:lnTo>
                  <a:pt x="61379" y="105784"/>
                </a:lnTo>
                <a:lnTo>
                  <a:pt x="67560" y="103141"/>
                </a:lnTo>
                <a:lnTo>
                  <a:pt x="72771" y="99440"/>
                </a:lnTo>
                <a:lnTo>
                  <a:pt x="76828" y="95808"/>
                </a:lnTo>
                <a:lnTo>
                  <a:pt x="13601" y="95808"/>
                </a:lnTo>
                <a:lnTo>
                  <a:pt x="13601" y="55765"/>
                </a:lnTo>
                <a:lnTo>
                  <a:pt x="75863" y="55765"/>
                </a:lnTo>
                <a:lnTo>
                  <a:pt x="72771" y="52285"/>
                </a:lnTo>
                <a:lnTo>
                  <a:pt x="67560" y="48585"/>
                </a:lnTo>
                <a:lnTo>
                  <a:pt x="61379" y="45942"/>
                </a:lnTo>
                <a:lnTo>
                  <a:pt x="54225" y="44356"/>
                </a:lnTo>
                <a:lnTo>
                  <a:pt x="46101" y="43827"/>
                </a:lnTo>
                <a:lnTo>
                  <a:pt x="13601" y="43827"/>
                </a:lnTo>
                <a:lnTo>
                  <a:pt x="13601" y="12395"/>
                </a:lnTo>
                <a:lnTo>
                  <a:pt x="73901" y="12395"/>
                </a:lnTo>
                <a:lnTo>
                  <a:pt x="73901" y="0"/>
                </a:lnTo>
                <a:close/>
              </a:path>
              <a:path w="82550" h="107950">
                <a:moveTo>
                  <a:pt x="75863" y="55765"/>
                </a:moveTo>
                <a:lnTo>
                  <a:pt x="43827" y="55765"/>
                </a:lnTo>
                <a:lnTo>
                  <a:pt x="54671" y="57013"/>
                </a:lnTo>
                <a:lnTo>
                  <a:pt x="62418" y="60755"/>
                </a:lnTo>
                <a:lnTo>
                  <a:pt x="67068" y="66990"/>
                </a:lnTo>
                <a:lnTo>
                  <a:pt x="68618" y="75717"/>
                </a:lnTo>
                <a:lnTo>
                  <a:pt x="68618" y="82257"/>
                </a:lnTo>
                <a:lnTo>
                  <a:pt x="66675" y="87248"/>
                </a:lnTo>
                <a:lnTo>
                  <a:pt x="58915" y="94106"/>
                </a:lnTo>
                <a:lnTo>
                  <a:pt x="52590" y="95808"/>
                </a:lnTo>
                <a:lnTo>
                  <a:pt x="76828" y="95808"/>
                </a:lnTo>
                <a:lnTo>
                  <a:pt x="79070" y="93802"/>
                </a:lnTo>
                <a:lnTo>
                  <a:pt x="82219" y="85940"/>
                </a:lnTo>
                <a:lnTo>
                  <a:pt x="82207" y="75717"/>
                </a:lnTo>
                <a:lnTo>
                  <a:pt x="81629" y="68725"/>
                </a:lnTo>
                <a:lnTo>
                  <a:pt x="79857" y="62415"/>
                </a:lnTo>
                <a:lnTo>
                  <a:pt x="76904" y="56937"/>
                </a:lnTo>
                <a:lnTo>
                  <a:pt x="75863" y="557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21891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72" y="107899"/>
                </a:lnTo>
                <a:lnTo>
                  <a:pt x="38531" y="107899"/>
                </a:lnTo>
                <a:lnTo>
                  <a:pt x="62995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55" y="0"/>
                </a:moveTo>
                <a:lnTo>
                  <a:pt x="75857" y="0"/>
                </a:lnTo>
                <a:lnTo>
                  <a:pt x="48806" y="56667"/>
                </a:lnTo>
                <a:lnTo>
                  <a:pt x="62995" y="56667"/>
                </a:lnTo>
                <a:lnTo>
                  <a:pt x="90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24202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38" y="61963"/>
                </a:moveTo>
                <a:lnTo>
                  <a:pt x="66636" y="61963"/>
                </a:lnTo>
                <a:lnTo>
                  <a:pt x="66636" y="107899"/>
                </a:lnTo>
                <a:lnTo>
                  <a:pt x="80238" y="107899"/>
                </a:lnTo>
                <a:lnTo>
                  <a:pt x="80238" y="61963"/>
                </a:lnTo>
                <a:close/>
              </a:path>
              <a:path w="80645" h="107950">
                <a:moveTo>
                  <a:pt x="13589" y="0"/>
                </a:moveTo>
                <a:lnTo>
                  <a:pt x="0" y="0"/>
                </a:lnTo>
                <a:lnTo>
                  <a:pt x="34" y="35788"/>
                </a:lnTo>
                <a:lnTo>
                  <a:pt x="25704" y="64122"/>
                </a:lnTo>
                <a:lnTo>
                  <a:pt x="31876" y="64833"/>
                </a:lnTo>
                <a:lnTo>
                  <a:pt x="39128" y="64833"/>
                </a:lnTo>
                <a:lnTo>
                  <a:pt x="46234" y="64652"/>
                </a:lnTo>
                <a:lnTo>
                  <a:pt x="53187" y="64112"/>
                </a:lnTo>
                <a:lnTo>
                  <a:pt x="59988" y="63215"/>
                </a:lnTo>
                <a:lnTo>
                  <a:pt x="66636" y="61963"/>
                </a:lnTo>
                <a:lnTo>
                  <a:pt x="80238" y="61963"/>
                </a:lnTo>
                <a:lnTo>
                  <a:pt x="80238" y="52438"/>
                </a:lnTo>
                <a:lnTo>
                  <a:pt x="35560" y="52438"/>
                </a:lnTo>
                <a:lnTo>
                  <a:pt x="31153" y="51981"/>
                </a:lnTo>
                <a:lnTo>
                  <a:pt x="13665" y="35788"/>
                </a:lnTo>
                <a:lnTo>
                  <a:pt x="13589" y="0"/>
                </a:lnTo>
                <a:close/>
              </a:path>
              <a:path w="80645" h="107950">
                <a:moveTo>
                  <a:pt x="80238" y="0"/>
                </a:moveTo>
                <a:lnTo>
                  <a:pt x="66636" y="0"/>
                </a:lnTo>
                <a:lnTo>
                  <a:pt x="66636" y="49415"/>
                </a:lnTo>
                <a:lnTo>
                  <a:pt x="60207" y="50739"/>
                </a:lnTo>
                <a:lnTo>
                  <a:pt x="53757" y="51684"/>
                </a:lnTo>
                <a:lnTo>
                  <a:pt x="47286" y="52249"/>
                </a:lnTo>
                <a:lnTo>
                  <a:pt x="40792" y="52438"/>
                </a:lnTo>
                <a:lnTo>
                  <a:pt x="80238" y="52438"/>
                </a:lnTo>
                <a:lnTo>
                  <a:pt x="802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31949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095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589" y="95503"/>
                </a:lnTo>
                <a:lnTo>
                  <a:pt x="13589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589" y="45783"/>
                </a:lnTo>
                <a:lnTo>
                  <a:pt x="13589" y="12382"/>
                </a:lnTo>
                <a:lnTo>
                  <a:pt x="75095" y="12382"/>
                </a:lnTo>
                <a:lnTo>
                  <a:pt x="75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43047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45474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657310" y="6418634"/>
            <a:ext cx="84455" cy="107950"/>
          </a:xfrm>
          <a:custGeom>
            <a:avLst/>
            <a:gdLst/>
            <a:ahLst/>
            <a:cxnLst/>
            <a:rect l="l" t="t" r="r" b="b"/>
            <a:pathLst>
              <a:path w="84454" h="107950">
                <a:moveTo>
                  <a:pt x="84023" y="0"/>
                </a:moveTo>
                <a:lnTo>
                  <a:pt x="36271" y="0"/>
                </a:lnTo>
                <a:lnTo>
                  <a:pt x="28219" y="514"/>
                </a:lnTo>
                <a:lnTo>
                  <a:pt x="749" y="21463"/>
                </a:lnTo>
                <a:lnTo>
                  <a:pt x="749" y="31432"/>
                </a:lnTo>
                <a:lnTo>
                  <a:pt x="1779" y="40812"/>
                </a:lnTo>
                <a:lnTo>
                  <a:pt x="4870" y="48547"/>
                </a:lnTo>
                <a:lnTo>
                  <a:pt x="10018" y="54637"/>
                </a:lnTo>
                <a:lnTo>
                  <a:pt x="17221" y="59080"/>
                </a:lnTo>
                <a:lnTo>
                  <a:pt x="0" y="107899"/>
                </a:lnTo>
                <a:lnTo>
                  <a:pt x="14058" y="107899"/>
                </a:lnTo>
                <a:lnTo>
                  <a:pt x="30213" y="62255"/>
                </a:lnTo>
                <a:lnTo>
                  <a:pt x="84023" y="62255"/>
                </a:lnTo>
                <a:lnTo>
                  <a:pt x="84023" y="50622"/>
                </a:lnTo>
                <a:lnTo>
                  <a:pt x="38226" y="50622"/>
                </a:lnTo>
                <a:lnTo>
                  <a:pt x="27849" y="49422"/>
                </a:lnTo>
                <a:lnTo>
                  <a:pt x="20435" y="45823"/>
                </a:lnTo>
                <a:lnTo>
                  <a:pt x="15986" y="39826"/>
                </a:lnTo>
                <a:lnTo>
                  <a:pt x="14503" y="31432"/>
                </a:lnTo>
                <a:lnTo>
                  <a:pt x="14503" y="25082"/>
                </a:lnTo>
                <a:lnTo>
                  <a:pt x="16370" y="20269"/>
                </a:lnTo>
                <a:lnTo>
                  <a:pt x="23825" y="13728"/>
                </a:lnTo>
                <a:lnTo>
                  <a:pt x="29870" y="12090"/>
                </a:lnTo>
                <a:lnTo>
                  <a:pt x="84023" y="12090"/>
                </a:lnTo>
                <a:lnTo>
                  <a:pt x="84023" y="0"/>
                </a:lnTo>
                <a:close/>
              </a:path>
              <a:path w="84454" h="107950">
                <a:moveTo>
                  <a:pt x="84023" y="62255"/>
                </a:moveTo>
                <a:lnTo>
                  <a:pt x="30213" y="62255"/>
                </a:lnTo>
                <a:lnTo>
                  <a:pt x="33045" y="62560"/>
                </a:lnTo>
                <a:lnTo>
                  <a:pt x="35966" y="62712"/>
                </a:lnTo>
                <a:lnTo>
                  <a:pt x="70421" y="62712"/>
                </a:lnTo>
                <a:lnTo>
                  <a:pt x="70421" y="107899"/>
                </a:lnTo>
                <a:lnTo>
                  <a:pt x="84023" y="107899"/>
                </a:lnTo>
                <a:lnTo>
                  <a:pt x="84023" y="62255"/>
                </a:lnTo>
                <a:close/>
              </a:path>
              <a:path w="84454" h="107950">
                <a:moveTo>
                  <a:pt x="84023" y="12090"/>
                </a:moveTo>
                <a:lnTo>
                  <a:pt x="70421" y="12090"/>
                </a:lnTo>
                <a:lnTo>
                  <a:pt x="70421" y="50622"/>
                </a:lnTo>
                <a:lnTo>
                  <a:pt x="84023" y="50622"/>
                </a:lnTo>
                <a:lnTo>
                  <a:pt x="84023" y="120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36287" y="584479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4">
                <a:moveTo>
                  <a:pt x="0" y="0"/>
                </a:moveTo>
                <a:lnTo>
                  <a:pt x="0" y="241554"/>
                </a:lnTo>
              </a:path>
            </a:pathLst>
          </a:custGeom>
          <a:ln w="342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429226" y="56923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304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684496" y="810666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452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701641" y="700811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684496" y="684936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9257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701641" y="585241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684496" y="569366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4">
                <a:moveTo>
                  <a:pt x="0" y="0"/>
                </a:moveTo>
                <a:lnTo>
                  <a:pt x="189356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906619" y="553999"/>
            <a:ext cx="229870" cy="272415"/>
          </a:xfrm>
          <a:custGeom>
            <a:avLst/>
            <a:gdLst/>
            <a:ahLst/>
            <a:cxnLst/>
            <a:rect l="l" t="t" r="r" b="b"/>
            <a:pathLst>
              <a:path w="229870" h="272415">
                <a:moveTo>
                  <a:pt x="48768" y="0"/>
                </a:moveTo>
                <a:lnTo>
                  <a:pt x="11810" y="0"/>
                </a:lnTo>
                <a:lnTo>
                  <a:pt x="81534" y="128397"/>
                </a:lnTo>
                <a:lnTo>
                  <a:pt x="0" y="272034"/>
                </a:lnTo>
                <a:lnTo>
                  <a:pt x="37337" y="272034"/>
                </a:lnTo>
                <a:lnTo>
                  <a:pt x="107823" y="148590"/>
                </a:lnTo>
                <a:lnTo>
                  <a:pt x="160731" y="148590"/>
                </a:lnTo>
                <a:lnTo>
                  <a:pt x="148590" y="126873"/>
                </a:lnTo>
                <a:lnTo>
                  <a:pt x="158750" y="108585"/>
                </a:lnTo>
                <a:lnTo>
                  <a:pt x="108204" y="108585"/>
                </a:lnTo>
                <a:lnTo>
                  <a:pt x="48768" y="0"/>
                </a:lnTo>
                <a:close/>
              </a:path>
              <a:path w="229870" h="272415">
                <a:moveTo>
                  <a:pt x="160731" y="148590"/>
                </a:moveTo>
                <a:lnTo>
                  <a:pt x="121920" y="148590"/>
                </a:lnTo>
                <a:lnTo>
                  <a:pt x="190500" y="272034"/>
                </a:lnTo>
                <a:lnTo>
                  <a:pt x="229743" y="272034"/>
                </a:lnTo>
                <a:lnTo>
                  <a:pt x="160731" y="148590"/>
                </a:lnTo>
                <a:close/>
              </a:path>
              <a:path w="229870" h="272415">
                <a:moveTo>
                  <a:pt x="219075" y="0"/>
                </a:moveTo>
                <a:lnTo>
                  <a:pt x="182499" y="0"/>
                </a:lnTo>
                <a:lnTo>
                  <a:pt x="122300" y="108585"/>
                </a:lnTo>
                <a:lnTo>
                  <a:pt x="158750" y="108585"/>
                </a:lnTo>
                <a:lnTo>
                  <a:pt x="21907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96560" y="701319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459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179415" y="685444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>
                <a:moveTo>
                  <a:pt x="0" y="0"/>
                </a:moveTo>
                <a:lnTo>
                  <a:pt x="220599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196560" y="553999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382869" y="701814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218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382869" y="553999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0"/>
                </a:moveTo>
                <a:lnTo>
                  <a:pt x="0" y="115811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55640" y="549046"/>
            <a:ext cx="254000" cy="281940"/>
          </a:xfrm>
          <a:custGeom>
            <a:avLst/>
            <a:gdLst/>
            <a:ahLst/>
            <a:cxnLst/>
            <a:rect l="l" t="t" r="r" b="b"/>
            <a:pathLst>
              <a:path w="254000" h="281940">
                <a:moveTo>
                  <a:pt x="126873" y="0"/>
                </a:moveTo>
                <a:lnTo>
                  <a:pt x="73390" y="9953"/>
                </a:lnTo>
                <a:lnTo>
                  <a:pt x="33337" y="39814"/>
                </a:lnTo>
                <a:lnTo>
                  <a:pt x="8334" y="85010"/>
                </a:lnTo>
                <a:lnTo>
                  <a:pt x="0" y="140970"/>
                </a:lnTo>
                <a:lnTo>
                  <a:pt x="2083" y="170294"/>
                </a:lnTo>
                <a:lnTo>
                  <a:pt x="18752" y="220867"/>
                </a:lnTo>
                <a:lnTo>
                  <a:pt x="51685" y="259533"/>
                </a:lnTo>
                <a:lnTo>
                  <a:pt x="98452" y="279449"/>
                </a:lnTo>
                <a:lnTo>
                  <a:pt x="126873" y="281940"/>
                </a:lnTo>
                <a:lnTo>
                  <a:pt x="155138" y="279439"/>
                </a:lnTo>
                <a:lnTo>
                  <a:pt x="180117" y="271937"/>
                </a:lnTo>
                <a:lnTo>
                  <a:pt x="201810" y="259431"/>
                </a:lnTo>
                <a:lnTo>
                  <a:pt x="210992" y="250697"/>
                </a:lnTo>
                <a:lnTo>
                  <a:pt x="126873" y="250697"/>
                </a:lnTo>
                <a:lnTo>
                  <a:pt x="105417" y="248719"/>
                </a:lnTo>
                <a:lnTo>
                  <a:pt x="57912" y="219062"/>
                </a:lnTo>
                <a:lnTo>
                  <a:pt x="40481" y="183726"/>
                </a:lnTo>
                <a:lnTo>
                  <a:pt x="34671" y="140970"/>
                </a:lnTo>
                <a:lnTo>
                  <a:pt x="36123" y="118657"/>
                </a:lnTo>
                <a:lnTo>
                  <a:pt x="47744" y="79605"/>
                </a:lnTo>
                <a:lnTo>
                  <a:pt x="70937" y="49029"/>
                </a:lnTo>
                <a:lnTo>
                  <a:pt x="126873" y="31242"/>
                </a:lnTo>
                <a:lnTo>
                  <a:pt x="211001" y="31242"/>
                </a:lnTo>
                <a:lnTo>
                  <a:pt x="201810" y="22502"/>
                </a:lnTo>
                <a:lnTo>
                  <a:pt x="180117" y="10001"/>
                </a:lnTo>
                <a:lnTo>
                  <a:pt x="155138" y="2500"/>
                </a:lnTo>
                <a:lnTo>
                  <a:pt x="126873" y="0"/>
                </a:lnTo>
                <a:close/>
              </a:path>
              <a:path w="254000" h="281940">
                <a:moveTo>
                  <a:pt x="211001" y="31242"/>
                </a:moveTo>
                <a:lnTo>
                  <a:pt x="126873" y="31242"/>
                </a:lnTo>
                <a:lnTo>
                  <a:pt x="148328" y="33218"/>
                </a:lnTo>
                <a:lnTo>
                  <a:pt x="166973" y="39147"/>
                </a:lnTo>
                <a:lnTo>
                  <a:pt x="206001" y="79605"/>
                </a:lnTo>
                <a:lnTo>
                  <a:pt x="217622" y="118657"/>
                </a:lnTo>
                <a:lnTo>
                  <a:pt x="219075" y="140970"/>
                </a:lnTo>
                <a:lnTo>
                  <a:pt x="217622" y="163274"/>
                </a:lnTo>
                <a:lnTo>
                  <a:pt x="206001" y="202322"/>
                </a:lnTo>
                <a:lnTo>
                  <a:pt x="182808" y="232899"/>
                </a:lnTo>
                <a:lnTo>
                  <a:pt x="126873" y="250697"/>
                </a:lnTo>
                <a:lnTo>
                  <a:pt x="210992" y="250697"/>
                </a:lnTo>
                <a:lnTo>
                  <a:pt x="234886" y="220615"/>
                </a:lnTo>
                <a:lnTo>
                  <a:pt x="251650" y="170134"/>
                </a:lnTo>
                <a:lnTo>
                  <a:pt x="253746" y="140970"/>
                </a:lnTo>
                <a:lnTo>
                  <a:pt x="251650" y="111799"/>
                </a:lnTo>
                <a:lnTo>
                  <a:pt x="245364" y="85248"/>
                </a:lnTo>
                <a:lnTo>
                  <a:pt x="234886" y="61317"/>
                </a:lnTo>
                <a:lnTo>
                  <a:pt x="220218" y="40005"/>
                </a:lnTo>
                <a:lnTo>
                  <a:pt x="211001" y="312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735294" y="553999"/>
            <a:ext cx="237490" cy="272415"/>
          </a:xfrm>
          <a:custGeom>
            <a:avLst/>
            <a:gdLst/>
            <a:ahLst/>
            <a:cxnLst/>
            <a:rect l="l" t="t" r="r" b="b"/>
            <a:pathLst>
              <a:path w="237489" h="272415">
                <a:moveTo>
                  <a:pt x="236969" y="0"/>
                </a:moveTo>
                <a:lnTo>
                  <a:pt x="58280" y="0"/>
                </a:lnTo>
                <a:lnTo>
                  <a:pt x="58195" y="106298"/>
                </a:lnTo>
                <a:lnTo>
                  <a:pt x="57923" y="127046"/>
                </a:lnTo>
                <a:lnTo>
                  <a:pt x="55070" y="171152"/>
                </a:lnTo>
                <a:lnTo>
                  <a:pt x="45715" y="213217"/>
                </a:lnTo>
                <a:lnTo>
                  <a:pt x="16210" y="237505"/>
                </a:lnTo>
                <a:lnTo>
                  <a:pt x="7238" y="238125"/>
                </a:lnTo>
                <a:lnTo>
                  <a:pt x="0" y="238125"/>
                </a:lnTo>
                <a:lnTo>
                  <a:pt x="0" y="272034"/>
                </a:lnTo>
                <a:lnTo>
                  <a:pt x="7607" y="272034"/>
                </a:lnTo>
                <a:lnTo>
                  <a:pt x="22033" y="271198"/>
                </a:lnTo>
                <a:lnTo>
                  <a:pt x="63579" y="250585"/>
                </a:lnTo>
                <a:lnTo>
                  <a:pt x="81711" y="208978"/>
                </a:lnTo>
                <a:lnTo>
                  <a:pt x="88426" y="165115"/>
                </a:lnTo>
                <a:lnTo>
                  <a:pt x="90665" y="106298"/>
                </a:lnTo>
                <a:lnTo>
                  <a:pt x="90665" y="31242"/>
                </a:lnTo>
                <a:lnTo>
                  <a:pt x="236969" y="31242"/>
                </a:lnTo>
                <a:lnTo>
                  <a:pt x="236969" y="0"/>
                </a:lnTo>
                <a:close/>
              </a:path>
              <a:path w="237489" h="272415">
                <a:moveTo>
                  <a:pt x="236969" y="31242"/>
                </a:moveTo>
                <a:lnTo>
                  <a:pt x="202692" y="31242"/>
                </a:lnTo>
                <a:lnTo>
                  <a:pt x="202692" y="272034"/>
                </a:lnTo>
                <a:lnTo>
                  <a:pt x="236969" y="272034"/>
                </a:lnTo>
                <a:lnTo>
                  <a:pt x="236969" y="312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027902" y="549046"/>
            <a:ext cx="254000" cy="281940"/>
          </a:xfrm>
          <a:custGeom>
            <a:avLst/>
            <a:gdLst/>
            <a:ahLst/>
            <a:cxnLst/>
            <a:rect l="l" t="t" r="r" b="b"/>
            <a:pathLst>
              <a:path w="254000" h="281940">
                <a:moveTo>
                  <a:pt x="126873" y="0"/>
                </a:moveTo>
                <a:lnTo>
                  <a:pt x="73383" y="9953"/>
                </a:lnTo>
                <a:lnTo>
                  <a:pt x="33324" y="39814"/>
                </a:lnTo>
                <a:lnTo>
                  <a:pt x="8332" y="85010"/>
                </a:lnTo>
                <a:lnTo>
                  <a:pt x="0" y="140970"/>
                </a:lnTo>
                <a:lnTo>
                  <a:pt x="2083" y="170294"/>
                </a:lnTo>
                <a:lnTo>
                  <a:pt x="18746" y="220867"/>
                </a:lnTo>
                <a:lnTo>
                  <a:pt x="51677" y="259533"/>
                </a:lnTo>
                <a:lnTo>
                  <a:pt x="98447" y="279449"/>
                </a:lnTo>
                <a:lnTo>
                  <a:pt x="126873" y="281940"/>
                </a:lnTo>
                <a:lnTo>
                  <a:pt x="155131" y="279439"/>
                </a:lnTo>
                <a:lnTo>
                  <a:pt x="180106" y="271937"/>
                </a:lnTo>
                <a:lnTo>
                  <a:pt x="201798" y="259431"/>
                </a:lnTo>
                <a:lnTo>
                  <a:pt x="210979" y="250697"/>
                </a:lnTo>
                <a:lnTo>
                  <a:pt x="126873" y="250697"/>
                </a:lnTo>
                <a:lnTo>
                  <a:pt x="105415" y="248719"/>
                </a:lnTo>
                <a:lnTo>
                  <a:pt x="57899" y="219062"/>
                </a:lnTo>
                <a:lnTo>
                  <a:pt x="40479" y="183726"/>
                </a:lnTo>
                <a:lnTo>
                  <a:pt x="34671" y="140970"/>
                </a:lnTo>
                <a:lnTo>
                  <a:pt x="36123" y="118657"/>
                </a:lnTo>
                <a:lnTo>
                  <a:pt x="47738" y="79605"/>
                </a:lnTo>
                <a:lnTo>
                  <a:pt x="70926" y="49029"/>
                </a:lnTo>
                <a:lnTo>
                  <a:pt x="126873" y="31242"/>
                </a:lnTo>
                <a:lnTo>
                  <a:pt x="210989" y="31242"/>
                </a:lnTo>
                <a:lnTo>
                  <a:pt x="201798" y="22502"/>
                </a:lnTo>
                <a:lnTo>
                  <a:pt x="180106" y="10001"/>
                </a:lnTo>
                <a:lnTo>
                  <a:pt x="155131" y="2500"/>
                </a:lnTo>
                <a:lnTo>
                  <a:pt x="126873" y="0"/>
                </a:lnTo>
                <a:close/>
              </a:path>
              <a:path w="254000" h="281940">
                <a:moveTo>
                  <a:pt x="210989" y="31242"/>
                </a:moveTo>
                <a:lnTo>
                  <a:pt x="126873" y="31242"/>
                </a:lnTo>
                <a:lnTo>
                  <a:pt x="148326" y="33218"/>
                </a:lnTo>
                <a:lnTo>
                  <a:pt x="166966" y="39147"/>
                </a:lnTo>
                <a:lnTo>
                  <a:pt x="205991" y="79605"/>
                </a:lnTo>
                <a:lnTo>
                  <a:pt x="217620" y="118657"/>
                </a:lnTo>
                <a:lnTo>
                  <a:pt x="219075" y="140970"/>
                </a:lnTo>
                <a:lnTo>
                  <a:pt x="217620" y="163274"/>
                </a:lnTo>
                <a:lnTo>
                  <a:pt x="205991" y="202322"/>
                </a:lnTo>
                <a:lnTo>
                  <a:pt x="182797" y="232899"/>
                </a:lnTo>
                <a:lnTo>
                  <a:pt x="126873" y="250697"/>
                </a:lnTo>
                <a:lnTo>
                  <a:pt x="210979" y="250697"/>
                </a:lnTo>
                <a:lnTo>
                  <a:pt x="234875" y="220615"/>
                </a:lnTo>
                <a:lnTo>
                  <a:pt x="251648" y="170134"/>
                </a:lnTo>
                <a:lnTo>
                  <a:pt x="253746" y="140970"/>
                </a:lnTo>
                <a:lnTo>
                  <a:pt x="251648" y="111799"/>
                </a:lnTo>
                <a:lnTo>
                  <a:pt x="245357" y="85248"/>
                </a:lnTo>
                <a:lnTo>
                  <a:pt x="234875" y="61317"/>
                </a:lnTo>
                <a:lnTo>
                  <a:pt x="220205" y="40005"/>
                </a:lnTo>
                <a:lnTo>
                  <a:pt x="210989" y="312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354406" y="585241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1300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337262" y="569366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>
                <a:moveTo>
                  <a:pt x="0" y="0"/>
                </a:moveTo>
                <a:lnTo>
                  <a:pt x="185927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574625" y="553999"/>
            <a:ext cx="222250" cy="272415"/>
          </a:xfrm>
          <a:custGeom>
            <a:avLst/>
            <a:gdLst/>
            <a:ahLst/>
            <a:cxnLst/>
            <a:rect l="l" t="t" r="r" b="b"/>
            <a:pathLst>
              <a:path w="222250" h="272415">
                <a:moveTo>
                  <a:pt x="33528" y="0"/>
                </a:moveTo>
                <a:lnTo>
                  <a:pt x="0" y="0"/>
                </a:lnTo>
                <a:lnTo>
                  <a:pt x="0" y="272034"/>
                </a:lnTo>
                <a:lnTo>
                  <a:pt x="53721" y="272034"/>
                </a:lnTo>
                <a:lnTo>
                  <a:pt x="76510" y="230504"/>
                </a:lnTo>
                <a:lnTo>
                  <a:pt x="33528" y="230504"/>
                </a:lnTo>
                <a:lnTo>
                  <a:pt x="33528" y="0"/>
                </a:lnTo>
                <a:close/>
              </a:path>
              <a:path w="222250" h="272415">
                <a:moveTo>
                  <a:pt x="222122" y="41529"/>
                </a:moveTo>
                <a:lnTo>
                  <a:pt x="188595" y="41529"/>
                </a:lnTo>
                <a:lnTo>
                  <a:pt x="188595" y="272034"/>
                </a:lnTo>
                <a:lnTo>
                  <a:pt x="222122" y="272034"/>
                </a:lnTo>
                <a:lnTo>
                  <a:pt x="222122" y="41529"/>
                </a:lnTo>
                <a:close/>
              </a:path>
              <a:path w="222250" h="272415">
                <a:moveTo>
                  <a:pt x="222122" y="0"/>
                </a:moveTo>
                <a:lnTo>
                  <a:pt x="168402" y="0"/>
                </a:lnTo>
                <a:lnTo>
                  <a:pt x="41910" y="230504"/>
                </a:lnTo>
                <a:lnTo>
                  <a:pt x="76510" y="230504"/>
                </a:lnTo>
                <a:lnTo>
                  <a:pt x="180213" y="41529"/>
                </a:lnTo>
                <a:lnTo>
                  <a:pt x="222122" y="41529"/>
                </a:lnTo>
                <a:lnTo>
                  <a:pt x="2221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56565" y="553999"/>
            <a:ext cx="212090" cy="272415"/>
          </a:xfrm>
          <a:custGeom>
            <a:avLst/>
            <a:gdLst/>
            <a:ahLst/>
            <a:cxnLst/>
            <a:rect l="l" t="t" r="r" b="b"/>
            <a:pathLst>
              <a:path w="212090" h="272415">
                <a:moveTo>
                  <a:pt x="211836" y="0"/>
                </a:moveTo>
                <a:lnTo>
                  <a:pt x="91440" y="0"/>
                </a:lnTo>
                <a:lnTo>
                  <a:pt x="71151" y="1297"/>
                </a:lnTo>
                <a:lnTo>
                  <a:pt x="25146" y="20764"/>
                </a:lnTo>
                <a:lnTo>
                  <a:pt x="3357" y="61448"/>
                </a:lnTo>
                <a:lnTo>
                  <a:pt x="1905" y="79248"/>
                </a:lnTo>
                <a:lnTo>
                  <a:pt x="4500" y="102886"/>
                </a:lnTo>
                <a:lnTo>
                  <a:pt x="12287" y="122386"/>
                </a:lnTo>
                <a:lnTo>
                  <a:pt x="25265" y="137748"/>
                </a:lnTo>
                <a:lnTo>
                  <a:pt x="43434" y="148971"/>
                </a:lnTo>
                <a:lnTo>
                  <a:pt x="0" y="272034"/>
                </a:lnTo>
                <a:lnTo>
                  <a:pt x="35433" y="272034"/>
                </a:lnTo>
                <a:lnTo>
                  <a:pt x="76200" y="156959"/>
                </a:lnTo>
                <a:lnTo>
                  <a:pt x="211836" y="156959"/>
                </a:lnTo>
                <a:lnTo>
                  <a:pt x="211836" y="127635"/>
                </a:lnTo>
                <a:lnTo>
                  <a:pt x="96393" y="127635"/>
                </a:lnTo>
                <a:lnTo>
                  <a:pt x="70223" y="124610"/>
                </a:lnTo>
                <a:lnTo>
                  <a:pt x="51530" y="115538"/>
                </a:lnTo>
                <a:lnTo>
                  <a:pt x="40314" y="100417"/>
                </a:lnTo>
                <a:lnTo>
                  <a:pt x="36576" y="79248"/>
                </a:lnTo>
                <a:lnTo>
                  <a:pt x="37457" y="67970"/>
                </a:lnTo>
                <a:lnTo>
                  <a:pt x="69151" y="33574"/>
                </a:lnTo>
                <a:lnTo>
                  <a:pt x="96393" y="30480"/>
                </a:lnTo>
                <a:lnTo>
                  <a:pt x="211836" y="30480"/>
                </a:lnTo>
                <a:lnTo>
                  <a:pt x="211836" y="0"/>
                </a:lnTo>
                <a:close/>
              </a:path>
              <a:path w="212090" h="272415">
                <a:moveTo>
                  <a:pt x="211836" y="156959"/>
                </a:moveTo>
                <a:lnTo>
                  <a:pt x="76200" y="156959"/>
                </a:lnTo>
                <a:lnTo>
                  <a:pt x="83312" y="157734"/>
                </a:lnTo>
                <a:lnTo>
                  <a:pt x="90678" y="158115"/>
                </a:lnTo>
                <a:lnTo>
                  <a:pt x="177546" y="158115"/>
                </a:lnTo>
                <a:lnTo>
                  <a:pt x="177546" y="272034"/>
                </a:lnTo>
                <a:lnTo>
                  <a:pt x="211836" y="272034"/>
                </a:lnTo>
                <a:lnTo>
                  <a:pt x="211836" y="156959"/>
                </a:lnTo>
                <a:close/>
              </a:path>
              <a:path w="212090" h="272415">
                <a:moveTo>
                  <a:pt x="211836" y="30480"/>
                </a:moveTo>
                <a:lnTo>
                  <a:pt x="177546" y="30480"/>
                </a:lnTo>
                <a:lnTo>
                  <a:pt x="177546" y="127635"/>
                </a:lnTo>
                <a:lnTo>
                  <a:pt x="211836" y="127635"/>
                </a:lnTo>
                <a:lnTo>
                  <a:pt x="211836" y="304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229944" y="549046"/>
            <a:ext cx="254000" cy="281940"/>
          </a:xfrm>
          <a:custGeom>
            <a:avLst/>
            <a:gdLst/>
            <a:ahLst/>
            <a:cxnLst/>
            <a:rect l="l" t="t" r="r" b="b"/>
            <a:pathLst>
              <a:path w="254000" h="281940">
                <a:moveTo>
                  <a:pt x="126873" y="0"/>
                </a:moveTo>
                <a:lnTo>
                  <a:pt x="73390" y="9953"/>
                </a:lnTo>
                <a:lnTo>
                  <a:pt x="33337" y="39814"/>
                </a:lnTo>
                <a:lnTo>
                  <a:pt x="8334" y="85010"/>
                </a:lnTo>
                <a:lnTo>
                  <a:pt x="0" y="140970"/>
                </a:lnTo>
                <a:lnTo>
                  <a:pt x="2083" y="170294"/>
                </a:lnTo>
                <a:lnTo>
                  <a:pt x="18752" y="220867"/>
                </a:lnTo>
                <a:lnTo>
                  <a:pt x="51685" y="259533"/>
                </a:lnTo>
                <a:lnTo>
                  <a:pt x="98452" y="279449"/>
                </a:lnTo>
                <a:lnTo>
                  <a:pt x="126873" y="281940"/>
                </a:lnTo>
                <a:lnTo>
                  <a:pt x="155138" y="279439"/>
                </a:lnTo>
                <a:lnTo>
                  <a:pt x="180117" y="271937"/>
                </a:lnTo>
                <a:lnTo>
                  <a:pt x="201810" y="259431"/>
                </a:lnTo>
                <a:lnTo>
                  <a:pt x="210992" y="250697"/>
                </a:lnTo>
                <a:lnTo>
                  <a:pt x="126873" y="250697"/>
                </a:lnTo>
                <a:lnTo>
                  <a:pt x="105417" y="248719"/>
                </a:lnTo>
                <a:lnTo>
                  <a:pt x="57912" y="219062"/>
                </a:lnTo>
                <a:lnTo>
                  <a:pt x="40481" y="183726"/>
                </a:lnTo>
                <a:lnTo>
                  <a:pt x="34671" y="140970"/>
                </a:lnTo>
                <a:lnTo>
                  <a:pt x="36123" y="118657"/>
                </a:lnTo>
                <a:lnTo>
                  <a:pt x="47744" y="79605"/>
                </a:lnTo>
                <a:lnTo>
                  <a:pt x="70937" y="49029"/>
                </a:lnTo>
                <a:lnTo>
                  <a:pt x="126873" y="31242"/>
                </a:lnTo>
                <a:lnTo>
                  <a:pt x="211001" y="31242"/>
                </a:lnTo>
                <a:lnTo>
                  <a:pt x="201810" y="22502"/>
                </a:lnTo>
                <a:lnTo>
                  <a:pt x="180117" y="10001"/>
                </a:lnTo>
                <a:lnTo>
                  <a:pt x="155138" y="2500"/>
                </a:lnTo>
                <a:lnTo>
                  <a:pt x="126873" y="0"/>
                </a:lnTo>
                <a:close/>
              </a:path>
              <a:path w="254000" h="281940">
                <a:moveTo>
                  <a:pt x="211001" y="31242"/>
                </a:moveTo>
                <a:lnTo>
                  <a:pt x="126873" y="31242"/>
                </a:lnTo>
                <a:lnTo>
                  <a:pt x="148328" y="33218"/>
                </a:lnTo>
                <a:lnTo>
                  <a:pt x="166973" y="39147"/>
                </a:lnTo>
                <a:lnTo>
                  <a:pt x="206001" y="79605"/>
                </a:lnTo>
                <a:lnTo>
                  <a:pt x="217622" y="118657"/>
                </a:lnTo>
                <a:lnTo>
                  <a:pt x="219075" y="140970"/>
                </a:lnTo>
                <a:lnTo>
                  <a:pt x="217622" y="163274"/>
                </a:lnTo>
                <a:lnTo>
                  <a:pt x="206001" y="202322"/>
                </a:lnTo>
                <a:lnTo>
                  <a:pt x="182808" y="232899"/>
                </a:lnTo>
                <a:lnTo>
                  <a:pt x="126873" y="250697"/>
                </a:lnTo>
                <a:lnTo>
                  <a:pt x="210992" y="250697"/>
                </a:lnTo>
                <a:lnTo>
                  <a:pt x="234886" y="220615"/>
                </a:lnTo>
                <a:lnTo>
                  <a:pt x="251650" y="170134"/>
                </a:lnTo>
                <a:lnTo>
                  <a:pt x="253746" y="140970"/>
                </a:lnTo>
                <a:lnTo>
                  <a:pt x="251650" y="111799"/>
                </a:lnTo>
                <a:lnTo>
                  <a:pt x="245364" y="85248"/>
                </a:lnTo>
                <a:lnTo>
                  <a:pt x="234886" y="61317"/>
                </a:lnTo>
                <a:lnTo>
                  <a:pt x="220218" y="40005"/>
                </a:lnTo>
                <a:lnTo>
                  <a:pt x="211001" y="312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539316" y="553999"/>
            <a:ext cx="207645" cy="272415"/>
          </a:xfrm>
          <a:custGeom>
            <a:avLst/>
            <a:gdLst/>
            <a:ahLst/>
            <a:cxnLst/>
            <a:rect l="l" t="t" r="r" b="b"/>
            <a:pathLst>
              <a:path w="207645" h="272415">
                <a:moveTo>
                  <a:pt x="186309" y="0"/>
                </a:moveTo>
                <a:lnTo>
                  <a:pt x="0" y="0"/>
                </a:lnTo>
                <a:lnTo>
                  <a:pt x="0" y="272033"/>
                </a:lnTo>
                <a:lnTo>
                  <a:pt x="116205" y="272033"/>
                </a:lnTo>
                <a:lnTo>
                  <a:pt x="136695" y="270698"/>
                </a:lnTo>
                <a:lnTo>
                  <a:pt x="154733" y="266693"/>
                </a:lnTo>
                <a:lnTo>
                  <a:pt x="170318" y="260021"/>
                </a:lnTo>
                <a:lnTo>
                  <a:pt x="183451" y="250685"/>
                </a:lnTo>
                <a:lnTo>
                  <a:pt x="191583" y="241541"/>
                </a:lnTo>
                <a:lnTo>
                  <a:pt x="34290" y="241541"/>
                </a:lnTo>
                <a:lnTo>
                  <a:pt x="34290" y="140588"/>
                </a:lnTo>
                <a:lnTo>
                  <a:pt x="191250" y="140588"/>
                </a:lnTo>
                <a:lnTo>
                  <a:pt x="183451" y="131813"/>
                </a:lnTo>
                <a:lnTo>
                  <a:pt x="170318" y="122480"/>
                </a:lnTo>
                <a:lnTo>
                  <a:pt x="154733" y="115817"/>
                </a:lnTo>
                <a:lnTo>
                  <a:pt x="136695" y="111821"/>
                </a:lnTo>
                <a:lnTo>
                  <a:pt x="116205" y="110489"/>
                </a:lnTo>
                <a:lnTo>
                  <a:pt x="34290" y="110489"/>
                </a:lnTo>
                <a:lnTo>
                  <a:pt x="34290" y="31241"/>
                </a:lnTo>
                <a:lnTo>
                  <a:pt x="186309" y="31241"/>
                </a:lnTo>
                <a:lnTo>
                  <a:pt x="186309" y="0"/>
                </a:lnTo>
                <a:close/>
              </a:path>
              <a:path w="207645" h="272415">
                <a:moveTo>
                  <a:pt x="191250" y="140588"/>
                </a:moveTo>
                <a:lnTo>
                  <a:pt x="110490" y="140588"/>
                </a:lnTo>
                <a:lnTo>
                  <a:pt x="137826" y="143732"/>
                </a:lnTo>
                <a:lnTo>
                  <a:pt x="157353" y="153161"/>
                </a:lnTo>
                <a:lnTo>
                  <a:pt x="169068" y="168878"/>
                </a:lnTo>
                <a:lnTo>
                  <a:pt x="172974" y="190880"/>
                </a:lnTo>
                <a:lnTo>
                  <a:pt x="172057" y="202525"/>
                </a:lnTo>
                <a:lnTo>
                  <a:pt x="149816" y="234265"/>
                </a:lnTo>
                <a:lnTo>
                  <a:pt x="110490" y="241541"/>
                </a:lnTo>
                <a:lnTo>
                  <a:pt x="191583" y="241541"/>
                </a:lnTo>
                <a:lnTo>
                  <a:pt x="193869" y="238971"/>
                </a:lnTo>
                <a:lnTo>
                  <a:pt x="201310" y="225163"/>
                </a:lnTo>
                <a:lnTo>
                  <a:pt x="205775" y="209256"/>
                </a:lnTo>
                <a:lnTo>
                  <a:pt x="207264" y="191249"/>
                </a:lnTo>
                <a:lnTo>
                  <a:pt x="205775" y="173254"/>
                </a:lnTo>
                <a:lnTo>
                  <a:pt x="201310" y="157349"/>
                </a:lnTo>
                <a:lnTo>
                  <a:pt x="193869" y="143536"/>
                </a:lnTo>
                <a:lnTo>
                  <a:pt x="191250" y="14058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773251" y="553999"/>
            <a:ext cx="227329" cy="272415"/>
          </a:xfrm>
          <a:custGeom>
            <a:avLst/>
            <a:gdLst/>
            <a:ahLst/>
            <a:cxnLst/>
            <a:rect l="l" t="t" r="r" b="b"/>
            <a:pathLst>
              <a:path w="227329" h="272415">
                <a:moveTo>
                  <a:pt x="36957" y="0"/>
                </a:moveTo>
                <a:lnTo>
                  <a:pt x="0" y="0"/>
                </a:lnTo>
                <a:lnTo>
                  <a:pt x="100584" y="190500"/>
                </a:lnTo>
                <a:lnTo>
                  <a:pt x="61722" y="272034"/>
                </a:lnTo>
                <a:lnTo>
                  <a:pt x="97155" y="272034"/>
                </a:lnTo>
                <a:lnTo>
                  <a:pt x="158840" y="142874"/>
                </a:lnTo>
                <a:lnTo>
                  <a:pt x="112395" y="142875"/>
                </a:lnTo>
                <a:lnTo>
                  <a:pt x="36957" y="0"/>
                </a:lnTo>
                <a:close/>
              </a:path>
              <a:path w="227329" h="272415">
                <a:moveTo>
                  <a:pt x="227076" y="0"/>
                </a:moveTo>
                <a:lnTo>
                  <a:pt x="191262" y="0"/>
                </a:lnTo>
                <a:lnTo>
                  <a:pt x="123063" y="142875"/>
                </a:lnTo>
                <a:lnTo>
                  <a:pt x="158840" y="142874"/>
                </a:lnTo>
                <a:lnTo>
                  <a:pt x="2270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031188" y="553999"/>
            <a:ext cx="202565" cy="272415"/>
          </a:xfrm>
          <a:custGeom>
            <a:avLst/>
            <a:gdLst/>
            <a:ahLst/>
            <a:cxnLst/>
            <a:rect l="l" t="t" r="r" b="b"/>
            <a:pathLst>
              <a:path w="202565" h="272415">
                <a:moveTo>
                  <a:pt x="202311" y="156210"/>
                </a:moveTo>
                <a:lnTo>
                  <a:pt x="168021" y="156210"/>
                </a:lnTo>
                <a:lnTo>
                  <a:pt x="168021" y="272034"/>
                </a:lnTo>
                <a:lnTo>
                  <a:pt x="202311" y="272034"/>
                </a:lnTo>
                <a:lnTo>
                  <a:pt x="202311" y="156210"/>
                </a:lnTo>
                <a:close/>
              </a:path>
              <a:path w="202565" h="272415">
                <a:moveTo>
                  <a:pt x="34290" y="0"/>
                </a:moveTo>
                <a:lnTo>
                  <a:pt x="0" y="0"/>
                </a:lnTo>
                <a:lnTo>
                  <a:pt x="94" y="90233"/>
                </a:lnTo>
                <a:lnTo>
                  <a:pt x="11176" y="134048"/>
                </a:lnTo>
                <a:lnTo>
                  <a:pt x="42969" y="155328"/>
                </a:lnTo>
                <a:lnTo>
                  <a:pt x="85474" y="163115"/>
                </a:lnTo>
                <a:lnTo>
                  <a:pt x="98679" y="163449"/>
                </a:lnTo>
                <a:lnTo>
                  <a:pt x="116586" y="162994"/>
                </a:lnTo>
                <a:lnTo>
                  <a:pt x="134112" y="161634"/>
                </a:lnTo>
                <a:lnTo>
                  <a:pt x="151257" y="159371"/>
                </a:lnTo>
                <a:lnTo>
                  <a:pt x="168021" y="156210"/>
                </a:lnTo>
                <a:lnTo>
                  <a:pt x="202311" y="156210"/>
                </a:lnTo>
                <a:lnTo>
                  <a:pt x="202311" y="132207"/>
                </a:lnTo>
                <a:lnTo>
                  <a:pt x="102870" y="132207"/>
                </a:lnTo>
                <a:lnTo>
                  <a:pt x="93356" y="131992"/>
                </a:lnTo>
                <a:lnTo>
                  <a:pt x="53721" y="123888"/>
                </a:lnTo>
                <a:lnTo>
                  <a:pt x="34480" y="90233"/>
                </a:lnTo>
                <a:lnTo>
                  <a:pt x="34406" y="88138"/>
                </a:lnTo>
                <a:lnTo>
                  <a:pt x="34290" y="0"/>
                </a:lnTo>
                <a:close/>
              </a:path>
              <a:path w="202565" h="272415">
                <a:moveTo>
                  <a:pt x="202311" y="0"/>
                </a:moveTo>
                <a:lnTo>
                  <a:pt x="168021" y="0"/>
                </a:lnTo>
                <a:lnTo>
                  <a:pt x="168021" y="124587"/>
                </a:lnTo>
                <a:lnTo>
                  <a:pt x="151804" y="127920"/>
                </a:lnTo>
                <a:lnTo>
                  <a:pt x="135540" y="130302"/>
                </a:lnTo>
                <a:lnTo>
                  <a:pt x="119229" y="131730"/>
                </a:lnTo>
                <a:lnTo>
                  <a:pt x="102870" y="132207"/>
                </a:lnTo>
                <a:lnTo>
                  <a:pt x="202311" y="132207"/>
                </a:lnTo>
                <a:lnTo>
                  <a:pt x="20231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302841" y="810666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453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319985" y="700811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342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302841" y="684936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9258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319985" y="585241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342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302841" y="569366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5">
                <a:moveTo>
                  <a:pt x="0" y="0"/>
                </a:moveTo>
                <a:lnTo>
                  <a:pt x="189357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568397" y="701319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459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551253" y="685444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>
                <a:moveTo>
                  <a:pt x="0" y="0"/>
                </a:moveTo>
                <a:lnTo>
                  <a:pt x="220599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568397" y="553999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54706" y="701814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218"/>
                </a:lnTo>
              </a:path>
            </a:pathLst>
          </a:custGeom>
          <a:ln w="342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754706" y="553999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0"/>
                </a:moveTo>
                <a:lnTo>
                  <a:pt x="0" y="115811"/>
                </a:lnTo>
              </a:path>
            </a:pathLst>
          </a:custGeom>
          <a:ln w="342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841193" y="553999"/>
            <a:ext cx="222250" cy="272415"/>
          </a:xfrm>
          <a:custGeom>
            <a:avLst/>
            <a:gdLst/>
            <a:ahLst/>
            <a:cxnLst/>
            <a:rect l="l" t="t" r="r" b="b"/>
            <a:pathLst>
              <a:path w="222250" h="272415">
                <a:moveTo>
                  <a:pt x="33528" y="0"/>
                </a:moveTo>
                <a:lnTo>
                  <a:pt x="0" y="0"/>
                </a:lnTo>
                <a:lnTo>
                  <a:pt x="0" y="272034"/>
                </a:lnTo>
                <a:lnTo>
                  <a:pt x="53708" y="272034"/>
                </a:lnTo>
                <a:lnTo>
                  <a:pt x="76500" y="230504"/>
                </a:lnTo>
                <a:lnTo>
                  <a:pt x="33528" y="230504"/>
                </a:lnTo>
                <a:lnTo>
                  <a:pt x="33528" y="0"/>
                </a:lnTo>
                <a:close/>
              </a:path>
              <a:path w="222250" h="272415">
                <a:moveTo>
                  <a:pt x="222110" y="41529"/>
                </a:moveTo>
                <a:lnTo>
                  <a:pt x="188582" y="41529"/>
                </a:lnTo>
                <a:lnTo>
                  <a:pt x="188582" y="272034"/>
                </a:lnTo>
                <a:lnTo>
                  <a:pt x="222110" y="272034"/>
                </a:lnTo>
                <a:lnTo>
                  <a:pt x="222110" y="41529"/>
                </a:lnTo>
                <a:close/>
              </a:path>
              <a:path w="222250" h="272415">
                <a:moveTo>
                  <a:pt x="222110" y="0"/>
                </a:moveTo>
                <a:lnTo>
                  <a:pt x="168402" y="0"/>
                </a:lnTo>
                <a:lnTo>
                  <a:pt x="41897" y="230504"/>
                </a:lnTo>
                <a:lnTo>
                  <a:pt x="76500" y="230504"/>
                </a:lnTo>
                <a:lnTo>
                  <a:pt x="180213" y="41529"/>
                </a:lnTo>
                <a:lnTo>
                  <a:pt x="222110" y="41529"/>
                </a:lnTo>
                <a:lnTo>
                  <a:pt x="2221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123121" y="553999"/>
            <a:ext cx="212090" cy="272415"/>
          </a:xfrm>
          <a:custGeom>
            <a:avLst/>
            <a:gdLst/>
            <a:ahLst/>
            <a:cxnLst/>
            <a:rect l="l" t="t" r="r" b="b"/>
            <a:pathLst>
              <a:path w="212090" h="272415">
                <a:moveTo>
                  <a:pt x="211836" y="0"/>
                </a:moveTo>
                <a:lnTo>
                  <a:pt x="91440" y="0"/>
                </a:lnTo>
                <a:lnTo>
                  <a:pt x="71151" y="1297"/>
                </a:lnTo>
                <a:lnTo>
                  <a:pt x="25146" y="20764"/>
                </a:lnTo>
                <a:lnTo>
                  <a:pt x="3357" y="61448"/>
                </a:lnTo>
                <a:lnTo>
                  <a:pt x="1905" y="79248"/>
                </a:lnTo>
                <a:lnTo>
                  <a:pt x="4500" y="102886"/>
                </a:lnTo>
                <a:lnTo>
                  <a:pt x="12288" y="122386"/>
                </a:lnTo>
                <a:lnTo>
                  <a:pt x="25270" y="137748"/>
                </a:lnTo>
                <a:lnTo>
                  <a:pt x="43446" y="148971"/>
                </a:lnTo>
                <a:lnTo>
                  <a:pt x="0" y="272034"/>
                </a:lnTo>
                <a:lnTo>
                  <a:pt x="35433" y="272034"/>
                </a:lnTo>
                <a:lnTo>
                  <a:pt x="76212" y="156959"/>
                </a:lnTo>
                <a:lnTo>
                  <a:pt x="211836" y="156959"/>
                </a:lnTo>
                <a:lnTo>
                  <a:pt x="211836" y="127635"/>
                </a:lnTo>
                <a:lnTo>
                  <a:pt x="96393" y="127635"/>
                </a:lnTo>
                <a:lnTo>
                  <a:pt x="70228" y="124610"/>
                </a:lnTo>
                <a:lnTo>
                  <a:pt x="51535" y="115538"/>
                </a:lnTo>
                <a:lnTo>
                  <a:pt x="40316" y="100417"/>
                </a:lnTo>
                <a:lnTo>
                  <a:pt x="36576" y="79248"/>
                </a:lnTo>
                <a:lnTo>
                  <a:pt x="37457" y="67970"/>
                </a:lnTo>
                <a:lnTo>
                  <a:pt x="69156" y="33574"/>
                </a:lnTo>
                <a:lnTo>
                  <a:pt x="96393" y="30480"/>
                </a:lnTo>
                <a:lnTo>
                  <a:pt x="211836" y="30480"/>
                </a:lnTo>
                <a:lnTo>
                  <a:pt x="211836" y="0"/>
                </a:lnTo>
                <a:close/>
              </a:path>
              <a:path w="212090" h="272415">
                <a:moveTo>
                  <a:pt x="211836" y="156959"/>
                </a:moveTo>
                <a:lnTo>
                  <a:pt x="76212" y="156959"/>
                </a:lnTo>
                <a:lnTo>
                  <a:pt x="83312" y="157734"/>
                </a:lnTo>
                <a:lnTo>
                  <a:pt x="90678" y="158115"/>
                </a:lnTo>
                <a:lnTo>
                  <a:pt x="177546" y="158115"/>
                </a:lnTo>
                <a:lnTo>
                  <a:pt x="177546" y="272034"/>
                </a:lnTo>
                <a:lnTo>
                  <a:pt x="211836" y="272034"/>
                </a:lnTo>
                <a:lnTo>
                  <a:pt x="211836" y="156959"/>
                </a:lnTo>
                <a:close/>
              </a:path>
              <a:path w="212090" h="272415">
                <a:moveTo>
                  <a:pt x="211836" y="30480"/>
                </a:moveTo>
                <a:lnTo>
                  <a:pt x="177546" y="30480"/>
                </a:lnTo>
                <a:lnTo>
                  <a:pt x="177546" y="127635"/>
                </a:lnTo>
                <a:lnTo>
                  <a:pt x="211836" y="127635"/>
                </a:lnTo>
                <a:lnTo>
                  <a:pt x="211836" y="304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422368" y="869321"/>
            <a:ext cx="2680970" cy="0"/>
          </a:xfrm>
          <a:custGeom>
            <a:avLst/>
            <a:gdLst/>
            <a:ahLst/>
            <a:cxnLst/>
            <a:rect l="l" t="t" r="r" b="b"/>
            <a:pathLst>
              <a:path w="2680970">
                <a:moveTo>
                  <a:pt x="0" y="0"/>
                </a:moveTo>
                <a:lnTo>
                  <a:pt x="2680703" y="0"/>
                </a:lnTo>
              </a:path>
            </a:pathLst>
          </a:custGeom>
          <a:ln w="173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103071" y="869321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918" y="0"/>
                </a:lnTo>
              </a:path>
            </a:pathLst>
          </a:custGeom>
          <a:ln w="173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208990" y="869321"/>
            <a:ext cx="2160905" cy="0"/>
          </a:xfrm>
          <a:custGeom>
            <a:avLst/>
            <a:gdLst/>
            <a:ahLst/>
            <a:cxnLst/>
            <a:rect l="l" t="t" r="r" b="b"/>
            <a:pathLst>
              <a:path w="2160904">
                <a:moveTo>
                  <a:pt x="0" y="0"/>
                </a:moveTo>
                <a:lnTo>
                  <a:pt x="2160638" y="0"/>
                </a:lnTo>
              </a:path>
            </a:pathLst>
          </a:custGeom>
          <a:ln w="173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431309" y="1244079"/>
            <a:ext cx="155575" cy="152400"/>
          </a:xfrm>
          <a:custGeom>
            <a:avLst/>
            <a:gdLst/>
            <a:ahLst/>
            <a:cxnLst/>
            <a:rect l="l" t="t" r="r" b="b"/>
            <a:pathLst>
              <a:path w="155575" h="152400">
                <a:moveTo>
                  <a:pt x="86563" y="133705"/>
                </a:moveTo>
                <a:lnTo>
                  <a:pt x="68681" y="133705"/>
                </a:lnTo>
                <a:lnTo>
                  <a:pt x="68681" y="152400"/>
                </a:lnTo>
                <a:lnTo>
                  <a:pt x="86563" y="152400"/>
                </a:lnTo>
                <a:lnTo>
                  <a:pt x="86563" y="133705"/>
                </a:lnTo>
                <a:close/>
              </a:path>
              <a:path w="155575" h="152400">
                <a:moveTo>
                  <a:pt x="89001" y="16662"/>
                </a:moveTo>
                <a:lnTo>
                  <a:pt x="66243" y="16662"/>
                </a:lnTo>
                <a:lnTo>
                  <a:pt x="51705" y="17595"/>
                </a:lnTo>
                <a:lnTo>
                  <a:pt x="10003" y="39922"/>
                </a:lnTo>
                <a:lnTo>
                  <a:pt x="0" y="75184"/>
                </a:lnTo>
                <a:lnTo>
                  <a:pt x="1104" y="88736"/>
                </a:lnTo>
                <a:lnTo>
                  <a:pt x="27343" y="125363"/>
                </a:lnTo>
                <a:lnTo>
                  <a:pt x="66243" y="133705"/>
                </a:lnTo>
                <a:lnTo>
                  <a:pt x="89001" y="133705"/>
                </a:lnTo>
                <a:lnTo>
                  <a:pt x="127901" y="125363"/>
                </a:lnTo>
                <a:lnTo>
                  <a:pt x="138892" y="117449"/>
                </a:lnTo>
                <a:lnTo>
                  <a:pt x="66243" y="117449"/>
                </a:lnTo>
                <a:lnTo>
                  <a:pt x="55491" y="116789"/>
                </a:lnTo>
                <a:lnTo>
                  <a:pt x="21258" y="93676"/>
                </a:lnTo>
                <a:lnTo>
                  <a:pt x="18084" y="75184"/>
                </a:lnTo>
                <a:lnTo>
                  <a:pt x="18877" y="65358"/>
                </a:lnTo>
                <a:lnTo>
                  <a:pt x="45999" y="35585"/>
                </a:lnTo>
                <a:lnTo>
                  <a:pt x="66243" y="32918"/>
                </a:lnTo>
                <a:lnTo>
                  <a:pt x="138698" y="32918"/>
                </a:lnTo>
                <a:lnTo>
                  <a:pt x="137464" y="31597"/>
                </a:lnTo>
                <a:lnTo>
                  <a:pt x="127770" y="25063"/>
                </a:lnTo>
                <a:lnTo>
                  <a:pt x="116462" y="20396"/>
                </a:lnTo>
                <a:lnTo>
                  <a:pt x="103539" y="17595"/>
                </a:lnTo>
                <a:lnTo>
                  <a:pt x="89001" y="16662"/>
                </a:lnTo>
                <a:close/>
              </a:path>
              <a:path w="155575" h="152400">
                <a:moveTo>
                  <a:pt x="86563" y="32918"/>
                </a:moveTo>
                <a:lnTo>
                  <a:pt x="68681" y="32918"/>
                </a:lnTo>
                <a:lnTo>
                  <a:pt x="68681" y="117449"/>
                </a:lnTo>
                <a:lnTo>
                  <a:pt x="86563" y="117449"/>
                </a:lnTo>
                <a:lnTo>
                  <a:pt x="86563" y="32918"/>
                </a:lnTo>
                <a:close/>
              </a:path>
              <a:path w="155575" h="152400">
                <a:moveTo>
                  <a:pt x="138698" y="32918"/>
                </a:moveTo>
                <a:lnTo>
                  <a:pt x="89001" y="32918"/>
                </a:lnTo>
                <a:lnTo>
                  <a:pt x="99753" y="33585"/>
                </a:lnTo>
                <a:lnTo>
                  <a:pt x="109245" y="35585"/>
                </a:lnTo>
                <a:lnTo>
                  <a:pt x="136366" y="65358"/>
                </a:lnTo>
                <a:lnTo>
                  <a:pt x="137159" y="75184"/>
                </a:lnTo>
                <a:lnTo>
                  <a:pt x="136359" y="85092"/>
                </a:lnTo>
                <a:lnTo>
                  <a:pt x="109118" y="114809"/>
                </a:lnTo>
                <a:lnTo>
                  <a:pt x="89001" y="117449"/>
                </a:lnTo>
                <a:lnTo>
                  <a:pt x="138892" y="117449"/>
                </a:lnTo>
                <a:lnTo>
                  <a:pt x="145300" y="110577"/>
                </a:lnTo>
                <a:lnTo>
                  <a:pt x="150825" y="100533"/>
                </a:lnTo>
                <a:lnTo>
                  <a:pt x="154139" y="88736"/>
                </a:lnTo>
                <a:lnTo>
                  <a:pt x="155244" y="75184"/>
                </a:lnTo>
                <a:lnTo>
                  <a:pt x="154132" y="61715"/>
                </a:lnTo>
                <a:lnTo>
                  <a:pt x="150798" y="49961"/>
                </a:lnTo>
                <a:lnTo>
                  <a:pt x="145241" y="39922"/>
                </a:lnTo>
                <a:lnTo>
                  <a:pt x="138698" y="32918"/>
                </a:lnTo>
                <a:close/>
              </a:path>
              <a:path w="155575" h="152400">
                <a:moveTo>
                  <a:pt x="86563" y="0"/>
                </a:moveTo>
                <a:lnTo>
                  <a:pt x="68681" y="0"/>
                </a:lnTo>
                <a:lnTo>
                  <a:pt x="68681" y="16662"/>
                </a:lnTo>
                <a:lnTo>
                  <a:pt x="86563" y="16662"/>
                </a:lnTo>
                <a:lnTo>
                  <a:pt x="86563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604232" y="1288783"/>
            <a:ext cx="89535" cy="107950"/>
          </a:xfrm>
          <a:custGeom>
            <a:avLst/>
            <a:gdLst/>
            <a:ahLst/>
            <a:cxnLst/>
            <a:rect l="l" t="t" r="r" b="b"/>
            <a:pathLst>
              <a:path w="89535" h="107950">
                <a:moveTo>
                  <a:pt x="83544" y="15036"/>
                </a:moveTo>
                <a:lnTo>
                  <a:pt x="56083" y="15036"/>
                </a:lnTo>
                <a:lnTo>
                  <a:pt x="62382" y="16967"/>
                </a:lnTo>
                <a:lnTo>
                  <a:pt x="70510" y="24688"/>
                </a:lnTo>
                <a:lnTo>
                  <a:pt x="72542" y="29870"/>
                </a:lnTo>
                <a:lnTo>
                  <a:pt x="72542" y="40436"/>
                </a:lnTo>
                <a:lnTo>
                  <a:pt x="39217" y="40436"/>
                </a:lnTo>
                <a:lnTo>
                  <a:pt x="29982" y="41058"/>
                </a:lnTo>
                <a:lnTo>
                  <a:pt x="609" y="67615"/>
                </a:lnTo>
                <a:lnTo>
                  <a:pt x="0" y="74371"/>
                </a:lnTo>
                <a:lnTo>
                  <a:pt x="621" y="81024"/>
                </a:lnTo>
                <a:lnTo>
                  <a:pt x="28775" y="107086"/>
                </a:lnTo>
                <a:lnTo>
                  <a:pt x="36779" y="107695"/>
                </a:lnTo>
                <a:lnTo>
                  <a:pt x="46773" y="106857"/>
                </a:lnTo>
                <a:lnTo>
                  <a:pt x="55421" y="104343"/>
                </a:lnTo>
                <a:lnTo>
                  <a:pt x="62723" y="100152"/>
                </a:lnTo>
                <a:lnTo>
                  <a:pt x="68681" y="94284"/>
                </a:lnTo>
                <a:lnTo>
                  <a:pt x="89407" y="94284"/>
                </a:lnTo>
                <a:lnTo>
                  <a:pt x="89407" y="92659"/>
                </a:lnTo>
                <a:lnTo>
                  <a:pt x="33464" y="92659"/>
                </a:lnTo>
                <a:lnTo>
                  <a:pt x="27597" y="90970"/>
                </a:lnTo>
                <a:lnTo>
                  <a:pt x="19342" y="84188"/>
                </a:lnTo>
                <a:lnTo>
                  <a:pt x="17271" y="79590"/>
                </a:lnTo>
                <a:lnTo>
                  <a:pt x="17271" y="73761"/>
                </a:lnTo>
                <a:lnTo>
                  <a:pt x="18808" y="65227"/>
                </a:lnTo>
                <a:lnTo>
                  <a:pt x="23417" y="59131"/>
                </a:lnTo>
                <a:lnTo>
                  <a:pt x="31100" y="55473"/>
                </a:lnTo>
                <a:lnTo>
                  <a:pt x="41859" y="54254"/>
                </a:lnTo>
                <a:lnTo>
                  <a:pt x="89407" y="54254"/>
                </a:lnTo>
                <a:lnTo>
                  <a:pt x="89407" y="35356"/>
                </a:lnTo>
                <a:lnTo>
                  <a:pt x="88703" y="27317"/>
                </a:lnTo>
                <a:lnTo>
                  <a:pt x="86588" y="20269"/>
                </a:lnTo>
                <a:lnTo>
                  <a:pt x="83544" y="15036"/>
                </a:lnTo>
                <a:close/>
              </a:path>
              <a:path w="89535" h="107950">
                <a:moveTo>
                  <a:pt x="89407" y="94284"/>
                </a:moveTo>
                <a:lnTo>
                  <a:pt x="73151" y="94284"/>
                </a:lnTo>
                <a:lnTo>
                  <a:pt x="73151" y="105054"/>
                </a:lnTo>
                <a:lnTo>
                  <a:pt x="89407" y="105054"/>
                </a:lnTo>
                <a:lnTo>
                  <a:pt x="89407" y="94284"/>
                </a:lnTo>
                <a:close/>
              </a:path>
              <a:path w="89535" h="107950">
                <a:moveTo>
                  <a:pt x="89407" y="54254"/>
                </a:moveTo>
                <a:lnTo>
                  <a:pt x="72542" y="54254"/>
                </a:lnTo>
                <a:lnTo>
                  <a:pt x="72542" y="71729"/>
                </a:lnTo>
                <a:lnTo>
                  <a:pt x="69430" y="78600"/>
                </a:lnTo>
                <a:lnTo>
                  <a:pt x="56959" y="89852"/>
                </a:lnTo>
                <a:lnTo>
                  <a:pt x="49580" y="92659"/>
                </a:lnTo>
                <a:lnTo>
                  <a:pt x="89407" y="92659"/>
                </a:lnTo>
                <a:lnTo>
                  <a:pt x="89407" y="54254"/>
                </a:lnTo>
                <a:close/>
              </a:path>
              <a:path w="89535" h="107950">
                <a:moveTo>
                  <a:pt x="47142" y="0"/>
                </a:moveTo>
                <a:lnTo>
                  <a:pt x="11214" y="13207"/>
                </a:lnTo>
                <a:lnTo>
                  <a:pt x="6502" y="29870"/>
                </a:lnTo>
                <a:lnTo>
                  <a:pt x="23774" y="29870"/>
                </a:lnTo>
                <a:lnTo>
                  <a:pt x="25790" y="23378"/>
                </a:lnTo>
                <a:lnTo>
                  <a:pt x="30427" y="18743"/>
                </a:lnTo>
                <a:lnTo>
                  <a:pt x="37681" y="15963"/>
                </a:lnTo>
                <a:lnTo>
                  <a:pt x="47548" y="15036"/>
                </a:lnTo>
                <a:lnTo>
                  <a:pt x="83544" y="15036"/>
                </a:lnTo>
                <a:lnTo>
                  <a:pt x="83064" y="14211"/>
                </a:lnTo>
                <a:lnTo>
                  <a:pt x="78130" y="9143"/>
                </a:lnTo>
                <a:lnTo>
                  <a:pt x="71963" y="5143"/>
                </a:lnTo>
                <a:lnTo>
                  <a:pt x="64741" y="2285"/>
                </a:lnTo>
                <a:lnTo>
                  <a:pt x="56466" y="571"/>
                </a:lnTo>
                <a:lnTo>
                  <a:pt x="47142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725339" y="1291424"/>
            <a:ext cx="89535" cy="102870"/>
          </a:xfrm>
          <a:custGeom>
            <a:avLst/>
            <a:gdLst/>
            <a:ahLst/>
            <a:cxnLst/>
            <a:rect l="l" t="t" r="r" b="b"/>
            <a:pathLst>
              <a:path w="89535" h="102869">
                <a:moveTo>
                  <a:pt x="17271" y="0"/>
                </a:moveTo>
                <a:lnTo>
                  <a:pt x="0" y="0"/>
                </a:lnTo>
                <a:lnTo>
                  <a:pt x="0" y="102412"/>
                </a:lnTo>
                <a:lnTo>
                  <a:pt x="17271" y="102412"/>
                </a:lnTo>
                <a:lnTo>
                  <a:pt x="17271" y="57302"/>
                </a:lnTo>
                <a:lnTo>
                  <a:pt x="66736" y="57302"/>
                </a:lnTo>
                <a:lnTo>
                  <a:pt x="62788" y="49377"/>
                </a:lnTo>
                <a:lnTo>
                  <a:pt x="66388" y="42265"/>
                </a:lnTo>
                <a:lnTo>
                  <a:pt x="17271" y="42265"/>
                </a:lnTo>
                <a:lnTo>
                  <a:pt x="17271" y="0"/>
                </a:lnTo>
                <a:close/>
              </a:path>
              <a:path w="89535" h="102869">
                <a:moveTo>
                  <a:pt x="66736" y="57302"/>
                </a:moveTo>
                <a:lnTo>
                  <a:pt x="47955" y="57302"/>
                </a:lnTo>
                <a:lnTo>
                  <a:pt x="70713" y="102412"/>
                </a:lnTo>
                <a:lnTo>
                  <a:pt x="89204" y="102412"/>
                </a:lnTo>
                <a:lnTo>
                  <a:pt x="66736" y="57302"/>
                </a:lnTo>
                <a:close/>
              </a:path>
              <a:path w="89535" h="102869">
                <a:moveTo>
                  <a:pt x="87782" y="0"/>
                </a:moveTo>
                <a:lnTo>
                  <a:pt x="69697" y="0"/>
                </a:lnTo>
                <a:lnTo>
                  <a:pt x="48361" y="42265"/>
                </a:lnTo>
                <a:lnTo>
                  <a:pt x="66388" y="42265"/>
                </a:lnTo>
                <a:lnTo>
                  <a:pt x="87782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826736" y="1291424"/>
            <a:ext cx="101600" cy="143510"/>
          </a:xfrm>
          <a:custGeom>
            <a:avLst/>
            <a:gdLst/>
            <a:ahLst/>
            <a:cxnLst/>
            <a:rect l="l" t="t" r="r" b="b"/>
            <a:pathLst>
              <a:path w="101600" h="143509">
                <a:moveTo>
                  <a:pt x="18491" y="0"/>
                </a:moveTo>
                <a:lnTo>
                  <a:pt x="0" y="0"/>
                </a:lnTo>
                <a:lnTo>
                  <a:pt x="43687" y="92862"/>
                </a:lnTo>
                <a:lnTo>
                  <a:pt x="22555" y="143052"/>
                </a:lnTo>
                <a:lnTo>
                  <a:pt x="40030" y="143052"/>
                </a:lnTo>
                <a:lnTo>
                  <a:pt x="72456" y="67462"/>
                </a:lnTo>
                <a:lnTo>
                  <a:pt x="49783" y="67462"/>
                </a:lnTo>
                <a:lnTo>
                  <a:pt x="18491" y="0"/>
                </a:lnTo>
                <a:close/>
              </a:path>
              <a:path w="101600" h="143509">
                <a:moveTo>
                  <a:pt x="101396" y="0"/>
                </a:moveTo>
                <a:lnTo>
                  <a:pt x="83311" y="0"/>
                </a:lnTo>
                <a:lnTo>
                  <a:pt x="54863" y="67462"/>
                </a:lnTo>
                <a:lnTo>
                  <a:pt x="72456" y="67462"/>
                </a:lnTo>
                <a:lnTo>
                  <a:pt x="101396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936871" y="1291424"/>
            <a:ext cx="102235" cy="102870"/>
          </a:xfrm>
          <a:custGeom>
            <a:avLst/>
            <a:gdLst/>
            <a:ahLst/>
            <a:cxnLst/>
            <a:rect l="l" t="t" r="r" b="b"/>
            <a:pathLst>
              <a:path w="102235" h="102869">
                <a:moveTo>
                  <a:pt x="102006" y="0"/>
                </a:moveTo>
                <a:lnTo>
                  <a:pt x="23571" y="0"/>
                </a:lnTo>
                <a:lnTo>
                  <a:pt x="23561" y="40030"/>
                </a:lnTo>
                <a:lnTo>
                  <a:pt x="23278" y="51811"/>
                </a:lnTo>
                <a:lnTo>
                  <a:pt x="10629" y="86156"/>
                </a:lnTo>
                <a:lnTo>
                  <a:pt x="0" y="86156"/>
                </a:lnTo>
                <a:lnTo>
                  <a:pt x="0" y="102412"/>
                </a:lnTo>
                <a:lnTo>
                  <a:pt x="3454" y="102412"/>
                </a:lnTo>
                <a:lnTo>
                  <a:pt x="12424" y="101548"/>
                </a:lnTo>
                <a:lnTo>
                  <a:pt x="37512" y="69546"/>
                </a:lnTo>
                <a:lnTo>
                  <a:pt x="39624" y="40030"/>
                </a:lnTo>
                <a:lnTo>
                  <a:pt x="39624" y="15036"/>
                </a:lnTo>
                <a:lnTo>
                  <a:pt x="102006" y="15036"/>
                </a:lnTo>
                <a:lnTo>
                  <a:pt x="102006" y="0"/>
                </a:lnTo>
                <a:close/>
              </a:path>
              <a:path w="102235" h="102869">
                <a:moveTo>
                  <a:pt x="102006" y="15036"/>
                </a:moveTo>
                <a:lnTo>
                  <a:pt x="84531" y="15036"/>
                </a:lnTo>
                <a:lnTo>
                  <a:pt x="84531" y="102412"/>
                </a:lnTo>
                <a:lnTo>
                  <a:pt x="102006" y="102412"/>
                </a:lnTo>
                <a:lnTo>
                  <a:pt x="102006" y="15036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071998" y="1291424"/>
            <a:ext cx="86360" cy="102870"/>
          </a:xfrm>
          <a:custGeom>
            <a:avLst/>
            <a:gdLst/>
            <a:ahLst/>
            <a:cxnLst/>
            <a:rect l="l" t="t" r="r" b="b"/>
            <a:pathLst>
              <a:path w="86360" h="102869">
                <a:moveTo>
                  <a:pt x="17272" y="0"/>
                </a:moveTo>
                <a:lnTo>
                  <a:pt x="0" y="0"/>
                </a:lnTo>
                <a:lnTo>
                  <a:pt x="0" y="102412"/>
                </a:lnTo>
                <a:lnTo>
                  <a:pt x="47536" y="102412"/>
                </a:lnTo>
                <a:lnTo>
                  <a:pt x="56258" y="101848"/>
                </a:lnTo>
                <a:lnTo>
                  <a:pt x="81039" y="87376"/>
                </a:lnTo>
                <a:lnTo>
                  <a:pt x="17272" y="87376"/>
                </a:lnTo>
                <a:lnTo>
                  <a:pt x="17272" y="48768"/>
                </a:lnTo>
                <a:lnTo>
                  <a:pt x="80914" y="48768"/>
                </a:lnTo>
                <a:lnTo>
                  <a:pt x="80493" y="47990"/>
                </a:lnTo>
                <a:lnTo>
                  <a:pt x="47536" y="34137"/>
                </a:lnTo>
                <a:lnTo>
                  <a:pt x="17272" y="34137"/>
                </a:lnTo>
                <a:lnTo>
                  <a:pt x="17272" y="0"/>
                </a:lnTo>
                <a:close/>
              </a:path>
              <a:path w="86360" h="102869">
                <a:moveTo>
                  <a:pt x="80914" y="48768"/>
                </a:moveTo>
                <a:lnTo>
                  <a:pt x="53644" y="48768"/>
                </a:lnTo>
                <a:lnTo>
                  <a:pt x="59740" y="50393"/>
                </a:lnTo>
                <a:lnTo>
                  <a:pt x="67056" y="56896"/>
                </a:lnTo>
                <a:lnTo>
                  <a:pt x="68884" y="61696"/>
                </a:lnTo>
                <a:lnTo>
                  <a:pt x="68884" y="74434"/>
                </a:lnTo>
                <a:lnTo>
                  <a:pt x="67056" y="79248"/>
                </a:lnTo>
                <a:lnTo>
                  <a:pt x="59740" y="85750"/>
                </a:lnTo>
                <a:lnTo>
                  <a:pt x="53644" y="87376"/>
                </a:lnTo>
                <a:lnTo>
                  <a:pt x="81039" y="87376"/>
                </a:lnTo>
                <a:lnTo>
                  <a:pt x="83637" y="82521"/>
                </a:lnTo>
                <a:lnTo>
                  <a:pt x="85526" y="75746"/>
                </a:lnTo>
                <a:lnTo>
                  <a:pt x="86156" y="68072"/>
                </a:lnTo>
                <a:lnTo>
                  <a:pt x="85526" y="60487"/>
                </a:lnTo>
                <a:lnTo>
                  <a:pt x="83637" y="53794"/>
                </a:lnTo>
                <a:lnTo>
                  <a:pt x="80914" y="48768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216372" y="1306461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375"/>
                </a:lnTo>
              </a:path>
            </a:pathLst>
          </a:custGeom>
          <a:ln w="17272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172163" y="1298943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8188" y="0"/>
                </a:lnTo>
              </a:path>
            </a:pathLst>
          </a:custGeom>
          <a:ln w="15036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276812" y="1288783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20" y="14427"/>
                </a:lnTo>
                <a:lnTo>
                  <a:pt x="0" y="52831"/>
                </a:lnTo>
                <a:lnTo>
                  <a:pt x="826" y="64452"/>
                </a:lnTo>
                <a:lnTo>
                  <a:pt x="20457" y="99123"/>
                </a:lnTo>
                <a:lnTo>
                  <a:pt x="49783" y="107695"/>
                </a:lnTo>
                <a:lnTo>
                  <a:pt x="58491" y="107162"/>
                </a:lnTo>
                <a:lnTo>
                  <a:pt x="85906" y="92659"/>
                </a:lnTo>
                <a:lnTo>
                  <a:pt x="49783" y="92659"/>
                </a:lnTo>
                <a:lnTo>
                  <a:pt x="42420" y="92018"/>
                </a:lnTo>
                <a:lnTo>
                  <a:pt x="17771" y="62377"/>
                </a:lnTo>
                <a:lnTo>
                  <a:pt x="17068" y="53644"/>
                </a:lnTo>
                <a:lnTo>
                  <a:pt x="95097" y="53644"/>
                </a:lnTo>
                <a:lnTo>
                  <a:pt x="95097" y="47751"/>
                </a:lnTo>
                <a:lnTo>
                  <a:pt x="94299" y="39217"/>
                </a:lnTo>
                <a:lnTo>
                  <a:pt x="18084" y="39217"/>
                </a:lnTo>
                <a:lnTo>
                  <a:pt x="19303" y="32169"/>
                </a:lnTo>
                <a:lnTo>
                  <a:pt x="22555" y="26377"/>
                </a:lnTo>
                <a:lnTo>
                  <a:pt x="33121" y="17310"/>
                </a:lnTo>
                <a:lnTo>
                  <a:pt x="40170" y="15036"/>
                </a:lnTo>
                <a:lnTo>
                  <a:pt x="83847" y="15036"/>
                </a:lnTo>
                <a:lnTo>
                  <a:pt x="82905" y="13715"/>
                </a:lnTo>
                <a:lnTo>
                  <a:pt x="76395" y="7715"/>
                </a:lnTo>
                <a:lnTo>
                  <a:pt x="68637" y="3428"/>
                </a:lnTo>
                <a:lnTo>
                  <a:pt x="59631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68" y="76809"/>
                </a:moveTo>
                <a:lnTo>
                  <a:pt x="75793" y="76809"/>
                </a:lnTo>
                <a:lnTo>
                  <a:pt x="72340" y="83743"/>
                </a:lnTo>
                <a:lnTo>
                  <a:pt x="66855" y="88696"/>
                </a:lnTo>
                <a:lnTo>
                  <a:pt x="59337" y="91668"/>
                </a:lnTo>
                <a:lnTo>
                  <a:pt x="49783" y="92659"/>
                </a:lnTo>
                <a:lnTo>
                  <a:pt x="85906" y="92659"/>
                </a:lnTo>
                <a:lnTo>
                  <a:pt x="88471" y="89304"/>
                </a:lnTo>
                <a:lnTo>
                  <a:pt x="91411" y="83386"/>
                </a:lnTo>
                <a:lnTo>
                  <a:pt x="93268" y="76809"/>
                </a:lnTo>
                <a:close/>
              </a:path>
              <a:path w="95250" h="107950">
                <a:moveTo>
                  <a:pt x="83847" y="15036"/>
                </a:moveTo>
                <a:lnTo>
                  <a:pt x="57238" y="15036"/>
                </a:lnTo>
                <a:lnTo>
                  <a:pt x="63880" y="17335"/>
                </a:lnTo>
                <a:lnTo>
                  <a:pt x="73901" y="26555"/>
                </a:lnTo>
                <a:lnTo>
                  <a:pt x="76682" y="32308"/>
                </a:lnTo>
                <a:lnTo>
                  <a:pt x="77216" y="39217"/>
                </a:lnTo>
                <a:lnTo>
                  <a:pt x="94299" y="39217"/>
                </a:lnTo>
                <a:lnTo>
                  <a:pt x="94185" y="38002"/>
                </a:lnTo>
                <a:lnTo>
                  <a:pt x="91849" y="29081"/>
                </a:lnTo>
                <a:lnTo>
                  <a:pt x="88089" y="20986"/>
                </a:lnTo>
                <a:lnTo>
                  <a:pt x="83847" y="15036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432361" y="1306461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375"/>
                </a:lnTo>
              </a:path>
            </a:pathLst>
          </a:custGeom>
          <a:ln w="17272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388165" y="1298943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8188" y="0"/>
                </a:lnTo>
              </a:path>
            </a:pathLst>
          </a:custGeom>
          <a:ln w="15036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555602" y="1291424"/>
            <a:ext cx="88900" cy="102870"/>
          </a:xfrm>
          <a:custGeom>
            <a:avLst/>
            <a:gdLst/>
            <a:ahLst/>
            <a:cxnLst/>
            <a:rect l="l" t="t" r="r" b="b"/>
            <a:pathLst>
              <a:path w="88900" h="102869">
                <a:moveTo>
                  <a:pt x="61099" y="0"/>
                </a:moveTo>
                <a:lnTo>
                  <a:pt x="0" y="0"/>
                </a:lnTo>
                <a:lnTo>
                  <a:pt x="0" y="102412"/>
                </a:lnTo>
                <a:lnTo>
                  <a:pt x="52628" y="102412"/>
                </a:lnTo>
                <a:lnTo>
                  <a:pt x="68454" y="100660"/>
                </a:lnTo>
                <a:lnTo>
                  <a:pt x="79757" y="95402"/>
                </a:lnTo>
                <a:lnTo>
                  <a:pt x="85653" y="87782"/>
                </a:lnTo>
                <a:lnTo>
                  <a:pt x="17068" y="87782"/>
                </a:lnTo>
                <a:lnTo>
                  <a:pt x="17068" y="57099"/>
                </a:lnTo>
                <a:lnTo>
                  <a:pt x="83195" y="57099"/>
                </a:lnTo>
                <a:lnTo>
                  <a:pt x="81178" y="54317"/>
                </a:lnTo>
                <a:lnTo>
                  <a:pt x="77152" y="51612"/>
                </a:lnTo>
                <a:lnTo>
                  <a:pt x="72136" y="50393"/>
                </a:lnTo>
                <a:lnTo>
                  <a:pt x="72136" y="45923"/>
                </a:lnTo>
                <a:lnTo>
                  <a:pt x="75260" y="44297"/>
                </a:lnTo>
                <a:lnTo>
                  <a:pt x="77107" y="42468"/>
                </a:lnTo>
                <a:lnTo>
                  <a:pt x="17068" y="42468"/>
                </a:lnTo>
                <a:lnTo>
                  <a:pt x="17068" y="14630"/>
                </a:lnTo>
                <a:lnTo>
                  <a:pt x="81758" y="14630"/>
                </a:lnTo>
                <a:lnTo>
                  <a:pt x="80302" y="11341"/>
                </a:lnTo>
                <a:lnTo>
                  <a:pt x="69049" y="2273"/>
                </a:lnTo>
                <a:lnTo>
                  <a:pt x="61099" y="0"/>
                </a:lnTo>
                <a:close/>
              </a:path>
              <a:path w="88900" h="102869">
                <a:moveTo>
                  <a:pt x="83195" y="57099"/>
                </a:moveTo>
                <a:lnTo>
                  <a:pt x="64884" y="57099"/>
                </a:lnTo>
                <a:lnTo>
                  <a:pt x="71526" y="62242"/>
                </a:lnTo>
                <a:lnTo>
                  <a:pt x="71526" y="82702"/>
                </a:lnTo>
                <a:lnTo>
                  <a:pt x="64884" y="87782"/>
                </a:lnTo>
                <a:lnTo>
                  <a:pt x="85653" y="87782"/>
                </a:lnTo>
                <a:lnTo>
                  <a:pt x="86538" y="86639"/>
                </a:lnTo>
                <a:lnTo>
                  <a:pt x="88798" y="74371"/>
                </a:lnTo>
                <a:lnTo>
                  <a:pt x="88798" y="68008"/>
                </a:lnTo>
                <a:lnTo>
                  <a:pt x="87274" y="62725"/>
                </a:lnTo>
                <a:lnTo>
                  <a:pt x="83195" y="57099"/>
                </a:lnTo>
                <a:close/>
              </a:path>
              <a:path w="88900" h="102869">
                <a:moveTo>
                  <a:pt x="81758" y="14630"/>
                </a:moveTo>
                <a:lnTo>
                  <a:pt x="60286" y="14630"/>
                </a:lnTo>
                <a:lnTo>
                  <a:pt x="65836" y="19303"/>
                </a:lnTo>
                <a:lnTo>
                  <a:pt x="65836" y="32715"/>
                </a:lnTo>
                <a:lnTo>
                  <a:pt x="64516" y="36029"/>
                </a:lnTo>
                <a:lnTo>
                  <a:pt x="59232" y="41186"/>
                </a:lnTo>
                <a:lnTo>
                  <a:pt x="55003" y="42468"/>
                </a:lnTo>
                <a:lnTo>
                  <a:pt x="77107" y="42468"/>
                </a:lnTo>
                <a:lnTo>
                  <a:pt x="77863" y="41719"/>
                </a:lnTo>
                <a:lnTo>
                  <a:pt x="82054" y="34683"/>
                </a:lnTo>
                <a:lnTo>
                  <a:pt x="83108" y="30543"/>
                </a:lnTo>
                <a:lnTo>
                  <a:pt x="83108" y="17678"/>
                </a:lnTo>
                <a:lnTo>
                  <a:pt x="81758" y="1463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664923" y="1288783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7" y="14427"/>
                </a:lnTo>
                <a:lnTo>
                  <a:pt x="0" y="52831"/>
                </a:lnTo>
                <a:lnTo>
                  <a:pt x="826" y="64452"/>
                </a:lnTo>
                <a:lnTo>
                  <a:pt x="20444" y="99123"/>
                </a:lnTo>
                <a:lnTo>
                  <a:pt x="49783" y="107695"/>
                </a:lnTo>
                <a:lnTo>
                  <a:pt x="58489" y="107162"/>
                </a:lnTo>
                <a:lnTo>
                  <a:pt x="85903" y="92659"/>
                </a:lnTo>
                <a:lnTo>
                  <a:pt x="49783" y="92659"/>
                </a:lnTo>
                <a:lnTo>
                  <a:pt x="42420" y="92018"/>
                </a:lnTo>
                <a:lnTo>
                  <a:pt x="17766" y="62377"/>
                </a:lnTo>
                <a:lnTo>
                  <a:pt x="17068" y="53644"/>
                </a:lnTo>
                <a:lnTo>
                  <a:pt x="95097" y="53644"/>
                </a:lnTo>
                <a:lnTo>
                  <a:pt x="95097" y="47751"/>
                </a:lnTo>
                <a:lnTo>
                  <a:pt x="94299" y="39217"/>
                </a:lnTo>
                <a:lnTo>
                  <a:pt x="18084" y="39217"/>
                </a:lnTo>
                <a:lnTo>
                  <a:pt x="19303" y="32169"/>
                </a:lnTo>
                <a:lnTo>
                  <a:pt x="22555" y="26377"/>
                </a:lnTo>
                <a:lnTo>
                  <a:pt x="33121" y="17310"/>
                </a:lnTo>
                <a:lnTo>
                  <a:pt x="40170" y="15036"/>
                </a:lnTo>
                <a:lnTo>
                  <a:pt x="83847" y="15036"/>
                </a:lnTo>
                <a:lnTo>
                  <a:pt x="82905" y="13715"/>
                </a:lnTo>
                <a:lnTo>
                  <a:pt x="76388" y="7715"/>
                </a:lnTo>
                <a:lnTo>
                  <a:pt x="68627" y="3428"/>
                </a:lnTo>
                <a:lnTo>
                  <a:pt x="59624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68" y="76809"/>
                </a:moveTo>
                <a:lnTo>
                  <a:pt x="75793" y="76809"/>
                </a:lnTo>
                <a:lnTo>
                  <a:pt x="72338" y="83743"/>
                </a:lnTo>
                <a:lnTo>
                  <a:pt x="66851" y="88696"/>
                </a:lnTo>
                <a:lnTo>
                  <a:pt x="59332" y="91668"/>
                </a:lnTo>
                <a:lnTo>
                  <a:pt x="49783" y="92659"/>
                </a:lnTo>
                <a:lnTo>
                  <a:pt x="85903" y="92659"/>
                </a:lnTo>
                <a:lnTo>
                  <a:pt x="88466" y="89304"/>
                </a:lnTo>
                <a:lnTo>
                  <a:pt x="91406" y="83386"/>
                </a:lnTo>
                <a:lnTo>
                  <a:pt x="93268" y="76809"/>
                </a:lnTo>
                <a:close/>
              </a:path>
              <a:path w="95250" h="107950">
                <a:moveTo>
                  <a:pt x="83847" y="15036"/>
                </a:moveTo>
                <a:lnTo>
                  <a:pt x="57238" y="15036"/>
                </a:lnTo>
                <a:lnTo>
                  <a:pt x="63868" y="17335"/>
                </a:lnTo>
                <a:lnTo>
                  <a:pt x="73901" y="26555"/>
                </a:lnTo>
                <a:lnTo>
                  <a:pt x="76682" y="32308"/>
                </a:lnTo>
                <a:lnTo>
                  <a:pt x="77216" y="39217"/>
                </a:lnTo>
                <a:lnTo>
                  <a:pt x="94299" y="39217"/>
                </a:lnTo>
                <a:lnTo>
                  <a:pt x="94185" y="38002"/>
                </a:lnTo>
                <a:lnTo>
                  <a:pt x="91849" y="29081"/>
                </a:lnTo>
                <a:lnTo>
                  <a:pt x="88089" y="20986"/>
                </a:lnTo>
                <a:lnTo>
                  <a:pt x="83847" y="15036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774651" y="1291424"/>
            <a:ext cx="122555" cy="132080"/>
          </a:xfrm>
          <a:custGeom>
            <a:avLst/>
            <a:gdLst/>
            <a:ahLst/>
            <a:cxnLst/>
            <a:rect l="l" t="t" r="r" b="b"/>
            <a:pathLst>
              <a:path w="122554" h="132080">
                <a:moveTo>
                  <a:pt x="122326" y="87375"/>
                </a:moveTo>
                <a:lnTo>
                  <a:pt x="0" y="87375"/>
                </a:lnTo>
                <a:lnTo>
                  <a:pt x="0" y="131470"/>
                </a:lnTo>
                <a:lnTo>
                  <a:pt x="16865" y="131470"/>
                </a:lnTo>
                <a:lnTo>
                  <a:pt x="16865" y="102412"/>
                </a:lnTo>
                <a:lnTo>
                  <a:pt x="122326" y="102412"/>
                </a:lnTo>
                <a:lnTo>
                  <a:pt x="122326" y="87375"/>
                </a:lnTo>
                <a:close/>
              </a:path>
              <a:path w="122554" h="132080">
                <a:moveTo>
                  <a:pt x="122326" y="102412"/>
                </a:moveTo>
                <a:lnTo>
                  <a:pt x="105460" y="102412"/>
                </a:lnTo>
                <a:lnTo>
                  <a:pt x="105460" y="131470"/>
                </a:lnTo>
                <a:lnTo>
                  <a:pt x="122326" y="131470"/>
                </a:lnTo>
                <a:lnTo>
                  <a:pt x="122326" y="102412"/>
                </a:lnTo>
                <a:close/>
              </a:path>
              <a:path w="122554" h="132080">
                <a:moveTo>
                  <a:pt x="103428" y="0"/>
                </a:moveTo>
                <a:lnTo>
                  <a:pt x="26212" y="0"/>
                </a:lnTo>
                <a:lnTo>
                  <a:pt x="26212" y="28041"/>
                </a:lnTo>
                <a:lnTo>
                  <a:pt x="25426" y="43943"/>
                </a:lnTo>
                <a:lnTo>
                  <a:pt x="23066" y="59132"/>
                </a:lnTo>
                <a:lnTo>
                  <a:pt x="19129" y="73609"/>
                </a:lnTo>
                <a:lnTo>
                  <a:pt x="13614" y="87375"/>
                </a:lnTo>
                <a:lnTo>
                  <a:pt x="31089" y="87375"/>
                </a:lnTo>
                <a:lnTo>
                  <a:pt x="35980" y="74445"/>
                </a:lnTo>
                <a:lnTo>
                  <a:pt x="39473" y="60247"/>
                </a:lnTo>
                <a:lnTo>
                  <a:pt x="41567" y="44779"/>
                </a:lnTo>
                <a:lnTo>
                  <a:pt x="42265" y="28041"/>
                </a:lnTo>
                <a:lnTo>
                  <a:pt x="42265" y="15036"/>
                </a:lnTo>
                <a:lnTo>
                  <a:pt x="103428" y="15036"/>
                </a:lnTo>
                <a:lnTo>
                  <a:pt x="103428" y="0"/>
                </a:lnTo>
                <a:close/>
              </a:path>
              <a:path w="122554" h="132080">
                <a:moveTo>
                  <a:pt x="103428" y="15036"/>
                </a:moveTo>
                <a:lnTo>
                  <a:pt x="86156" y="15036"/>
                </a:lnTo>
                <a:lnTo>
                  <a:pt x="86156" y="87375"/>
                </a:lnTo>
                <a:lnTo>
                  <a:pt x="103428" y="87375"/>
                </a:lnTo>
                <a:lnTo>
                  <a:pt x="103428" y="15036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913030" y="1288783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7" y="14427"/>
                </a:lnTo>
                <a:lnTo>
                  <a:pt x="0" y="52831"/>
                </a:lnTo>
                <a:lnTo>
                  <a:pt x="826" y="64452"/>
                </a:lnTo>
                <a:lnTo>
                  <a:pt x="20444" y="99123"/>
                </a:lnTo>
                <a:lnTo>
                  <a:pt x="49783" y="107695"/>
                </a:lnTo>
                <a:lnTo>
                  <a:pt x="58489" y="107162"/>
                </a:lnTo>
                <a:lnTo>
                  <a:pt x="85903" y="92659"/>
                </a:lnTo>
                <a:lnTo>
                  <a:pt x="49783" y="92659"/>
                </a:lnTo>
                <a:lnTo>
                  <a:pt x="42419" y="92018"/>
                </a:lnTo>
                <a:lnTo>
                  <a:pt x="17766" y="62377"/>
                </a:lnTo>
                <a:lnTo>
                  <a:pt x="17068" y="53644"/>
                </a:lnTo>
                <a:lnTo>
                  <a:pt x="95097" y="53644"/>
                </a:lnTo>
                <a:lnTo>
                  <a:pt x="95097" y="47751"/>
                </a:lnTo>
                <a:lnTo>
                  <a:pt x="94297" y="39217"/>
                </a:lnTo>
                <a:lnTo>
                  <a:pt x="18084" y="39217"/>
                </a:lnTo>
                <a:lnTo>
                  <a:pt x="19303" y="32169"/>
                </a:lnTo>
                <a:lnTo>
                  <a:pt x="22555" y="26377"/>
                </a:lnTo>
                <a:lnTo>
                  <a:pt x="33121" y="17310"/>
                </a:lnTo>
                <a:lnTo>
                  <a:pt x="40170" y="15036"/>
                </a:lnTo>
                <a:lnTo>
                  <a:pt x="83846" y="15036"/>
                </a:lnTo>
                <a:lnTo>
                  <a:pt x="82905" y="13715"/>
                </a:lnTo>
                <a:lnTo>
                  <a:pt x="76388" y="7715"/>
                </a:lnTo>
                <a:lnTo>
                  <a:pt x="68627" y="3428"/>
                </a:lnTo>
                <a:lnTo>
                  <a:pt x="59624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68" y="76809"/>
                </a:moveTo>
                <a:lnTo>
                  <a:pt x="75793" y="76809"/>
                </a:lnTo>
                <a:lnTo>
                  <a:pt x="72338" y="83743"/>
                </a:lnTo>
                <a:lnTo>
                  <a:pt x="66851" y="88696"/>
                </a:lnTo>
                <a:lnTo>
                  <a:pt x="59332" y="91668"/>
                </a:lnTo>
                <a:lnTo>
                  <a:pt x="49783" y="92659"/>
                </a:lnTo>
                <a:lnTo>
                  <a:pt x="85903" y="92659"/>
                </a:lnTo>
                <a:lnTo>
                  <a:pt x="88466" y="89304"/>
                </a:lnTo>
                <a:lnTo>
                  <a:pt x="91406" y="83386"/>
                </a:lnTo>
                <a:lnTo>
                  <a:pt x="93268" y="76809"/>
                </a:lnTo>
                <a:close/>
              </a:path>
              <a:path w="95250" h="107950">
                <a:moveTo>
                  <a:pt x="83846" y="15036"/>
                </a:moveTo>
                <a:lnTo>
                  <a:pt x="57238" y="15036"/>
                </a:lnTo>
                <a:lnTo>
                  <a:pt x="63868" y="17335"/>
                </a:lnTo>
                <a:lnTo>
                  <a:pt x="73888" y="26555"/>
                </a:lnTo>
                <a:lnTo>
                  <a:pt x="76669" y="32308"/>
                </a:lnTo>
                <a:lnTo>
                  <a:pt x="77216" y="39217"/>
                </a:lnTo>
                <a:lnTo>
                  <a:pt x="94297" y="39217"/>
                </a:lnTo>
                <a:lnTo>
                  <a:pt x="94183" y="38002"/>
                </a:lnTo>
                <a:lnTo>
                  <a:pt x="91844" y="29081"/>
                </a:lnTo>
                <a:lnTo>
                  <a:pt x="88084" y="20986"/>
                </a:lnTo>
                <a:lnTo>
                  <a:pt x="83846" y="15036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068580" y="1306461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375"/>
                </a:lnTo>
              </a:path>
            </a:pathLst>
          </a:custGeom>
          <a:ln w="17272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024384" y="1298943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8188" y="0"/>
                </a:lnTo>
              </a:path>
            </a:pathLst>
          </a:custGeom>
          <a:ln w="15036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185522" y="1246111"/>
            <a:ext cx="913980" cy="1883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164831" y="1306461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375"/>
                </a:lnTo>
              </a:path>
            </a:pathLst>
          </a:custGeom>
          <a:ln w="17272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120635" y="1298943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8188" y="0"/>
                </a:lnTo>
              </a:path>
            </a:pathLst>
          </a:custGeom>
          <a:ln w="15036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225283" y="1288783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7" y="14427"/>
                </a:lnTo>
                <a:lnTo>
                  <a:pt x="0" y="52831"/>
                </a:lnTo>
                <a:lnTo>
                  <a:pt x="826" y="64452"/>
                </a:lnTo>
                <a:lnTo>
                  <a:pt x="20444" y="99123"/>
                </a:lnTo>
                <a:lnTo>
                  <a:pt x="49783" y="107695"/>
                </a:lnTo>
                <a:lnTo>
                  <a:pt x="58489" y="107162"/>
                </a:lnTo>
                <a:lnTo>
                  <a:pt x="85903" y="92659"/>
                </a:lnTo>
                <a:lnTo>
                  <a:pt x="49783" y="92659"/>
                </a:lnTo>
                <a:lnTo>
                  <a:pt x="42419" y="92018"/>
                </a:lnTo>
                <a:lnTo>
                  <a:pt x="17766" y="62377"/>
                </a:lnTo>
                <a:lnTo>
                  <a:pt x="17068" y="53644"/>
                </a:lnTo>
                <a:lnTo>
                  <a:pt x="95097" y="53644"/>
                </a:lnTo>
                <a:lnTo>
                  <a:pt x="95097" y="47751"/>
                </a:lnTo>
                <a:lnTo>
                  <a:pt x="94299" y="39217"/>
                </a:lnTo>
                <a:lnTo>
                  <a:pt x="18084" y="39217"/>
                </a:lnTo>
                <a:lnTo>
                  <a:pt x="19303" y="32169"/>
                </a:lnTo>
                <a:lnTo>
                  <a:pt x="22555" y="26377"/>
                </a:lnTo>
                <a:lnTo>
                  <a:pt x="33121" y="17310"/>
                </a:lnTo>
                <a:lnTo>
                  <a:pt x="40170" y="15036"/>
                </a:lnTo>
                <a:lnTo>
                  <a:pt x="83847" y="15036"/>
                </a:lnTo>
                <a:lnTo>
                  <a:pt x="82905" y="13715"/>
                </a:lnTo>
                <a:lnTo>
                  <a:pt x="76388" y="7715"/>
                </a:lnTo>
                <a:lnTo>
                  <a:pt x="68627" y="3428"/>
                </a:lnTo>
                <a:lnTo>
                  <a:pt x="59624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68" y="76809"/>
                </a:moveTo>
                <a:lnTo>
                  <a:pt x="75793" y="76809"/>
                </a:lnTo>
                <a:lnTo>
                  <a:pt x="72338" y="83743"/>
                </a:lnTo>
                <a:lnTo>
                  <a:pt x="66851" y="88696"/>
                </a:lnTo>
                <a:lnTo>
                  <a:pt x="59332" y="91668"/>
                </a:lnTo>
                <a:lnTo>
                  <a:pt x="49783" y="92659"/>
                </a:lnTo>
                <a:lnTo>
                  <a:pt x="85903" y="92659"/>
                </a:lnTo>
                <a:lnTo>
                  <a:pt x="88466" y="89304"/>
                </a:lnTo>
                <a:lnTo>
                  <a:pt x="91406" y="83386"/>
                </a:lnTo>
                <a:lnTo>
                  <a:pt x="93268" y="76809"/>
                </a:lnTo>
                <a:close/>
              </a:path>
              <a:path w="95250" h="107950">
                <a:moveTo>
                  <a:pt x="83847" y="15036"/>
                </a:moveTo>
                <a:lnTo>
                  <a:pt x="57238" y="15036"/>
                </a:lnTo>
                <a:lnTo>
                  <a:pt x="63868" y="17335"/>
                </a:lnTo>
                <a:lnTo>
                  <a:pt x="73901" y="26555"/>
                </a:lnTo>
                <a:lnTo>
                  <a:pt x="76669" y="32308"/>
                </a:lnTo>
                <a:lnTo>
                  <a:pt x="77215" y="39217"/>
                </a:lnTo>
                <a:lnTo>
                  <a:pt x="94299" y="39217"/>
                </a:lnTo>
                <a:lnTo>
                  <a:pt x="94185" y="38002"/>
                </a:lnTo>
                <a:lnTo>
                  <a:pt x="91849" y="29081"/>
                </a:lnTo>
                <a:lnTo>
                  <a:pt x="88089" y="20986"/>
                </a:lnTo>
                <a:lnTo>
                  <a:pt x="83847" y="15036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335621" y="1291424"/>
            <a:ext cx="102235" cy="102870"/>
          </a:xfrm>
          <a:custGeom>
            <a:avLst/>
            <a:gdLst/>
            <a:ahLst/>
            <a:cxnLst/>
            <a:rect l="l" t="t" r="r" b="b"/>
            <a:pathLst>
              <a:path w="102234" h="102869">
                <a:moveTo>
                  <a:pt x="102006" y="0"/>
                </a:moveTo>
                <a:lnTo>
                  <a:pt x="23571" y="0"/>
                </a:lnTo>
                <a:lnTo>
                  <a:pt x="23561" y="40030"/>
                </a:lnTo>
                <a:lnTo>
                  <a:pt x="23278" y="51811"/>
                </a:lnTo>
                <a:lnTo>
                  <a:pt x="10629" y="86156"/>
                </a:lnTo>
                <a:lnTo>
                  <a:pt x="0" y="86156"/>
                </a:lnTo>
                <a:lnTo>
                  <a:pt x="0" y="102412"/>
                </a:lnTo>
                <a:lnTo>
                  <a:pt x="3454" y="102412"/>
                </a:lnTo>
                <a:lnTo>
                  <a:pt x="12424" y="101548"/>
                </a:lnTo>
                <a:lnTo>
                  <a:pt x="37517" y="69546"/>
                </a:lnTo>
                <a:lnTo>
                  <a:pt x="39624" y="40030"/>
                </a:lnTo>
                <a:lnTo>
                  <a:pt x="39624" y="15036"/>
                </a:lnTo>
                <a:lnTo>
                  <a:pt x="102006" y="15036"/>
                </a:lnTo>
                <a:lnTo>
                  <a:pt x="102006" y="0"/>
                </a:lnTo>
                <a:close/>
              </a:path>
              <a:path w="102234" h="102869">
                <a:moveTo>
                  <a:pt x="102006" y="15036"/>
                </a:moveTo>
                <a:lnTo>
                  <a:pt x="84531" y="15036"/>
                </a:lnTo>
                <a:lnTo>
                  <a:pt x="84531" y="102412"/>
                </a:lnTo>
                <a:lnTo>
                  <a:pt x="102006" y="102412"/>
                </a:lnTo>
                <a:lnTo>
                  <a:pt x="102006" y="15036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470749" y="1291424"/>
            <a:ext cx="86360" cy="102870"/>
          </a:xfrm>
          <a:custGeom>
            <a:avLst/>
            <a:gdLst/>
            <a:ahLst/>
            <a:cxnLst/>
            <a:rect l="l" t="t" r="r" b="b"/>
            <a:pathLst>
              <a:path w="86359" h="102869">
                <a:moveTo>
                  <a:pt x="17272" y="0"/>
                </a:moveTo>
                <a:lnTo>
                  <a:pt x="0" y="0"/>
                </a:lnTo>
                <a:lnTo>
                  <a:pt x="0" y="102412"/>
                </a:lnTo>
                <a:lnTo>
                  <a:pt x="47548" y="102412"/>
                </a:lnTo>
                <a:lnTo>
                  <a:pt x="56269" y="101848"/>
                </a:lnTo>
                <a:lnTo>
                  <a:pt x="81044" y="87376"/>
                </a:lnTo>
                <a:lnTo>
                  <a:pt x="17272" y="87376"/>
                </a:lnTo>
                <a:lnTo>
                  <a:pt x="17272" y="48768"/>
                </a:lnTo>
                <a:lnTo>
                  <a:pt x="80919" y="48768"/>
                </a:lnTo>
                <a:lnTo>
                  <a:pt x="80498" y="47990"/>
                </a:lnTo>
                <a:lnTo>
                  <a:pt x="47548" y="34137"/>
                </a:lnTo>
                <a:lnTo>
                  <a:pt x="17272" y="34137"/>
                </a:lnTo>
                <a:lnTo>
                  <a:pt x="17272" y="0"/>
                </a:lnTo>
                <a:close/>
              </a:path>
              <a:path w="86359" h="102869">
                <a:moveTo>
                  <a:pt x="80919" y="48768"/>
                </a:moveTo>
                <a:lnTo>
                  <a:pt x="53644" y="48768"/>
                </a:lnTo>
                <a:lnTo>
                  <a:pt x="59740" y="50393"/>
                </a:lnTo>
                <a:lnTo>
                  <a:pt x="67056" y="56896"/>
                </a:lnTo>
                <a:lnTo>
                  <a:pt x="68884" y="61696"/>
                </a:lnTo>
                <a:lnTo>
                  <a:pt x="68884" y="74434"/>
                </a:lnTo>
                <a:lnTo>
                  <a:pt x="67056" y="79248"/>
                </a:lnTo>
                <a:lnTo>
                  <a:pt x="59740" y="85750"/>
                </a:lnTo>
                <a:lnTo>
                  <a:pt x="53644" y="87376"/>
                </a:lnTo>
                <a:lnTo>
                  <a:pt x="81044" y="87376"/>
                </a:lnTo>
                <a:lnTo>
                  <a:pt x="83642" y="82521"/>
                </a:lnTo>
                <a:lnTo>
                  <a:pt x="85528" y="75746"/>
                </a:lnTo>
                <a:lnTo>
                  <a:pt x="86156" y="68072"/>
                </a:lnTo>
                <a:lnTo>
                  <a:pt x="85528" y="60487"/>
                </a:lnTo>
                <a:lnTo>
                  <a:pt x="83642" y="53794"/>
                </a:lnTo>
                <a:lnTo>
                  <a:pt x="80919" y="48768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581493" y="137097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72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581493" y="1341132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36" y="0"/>
                </a:lnTo>
              </a:path>
            </a:pathLst>
          </a:custGeom>
          <a:ln w="13969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581493" y="131255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318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55458" y="1371282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11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55458" y="131255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2265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93659" y="1291424"/>
            <a:ext cx="101600" cy="143510"/>
          </a:xfrm>
          <a:custGeom>
            <a:avLst/>
            <a:gdLst/>
            <a:ahLst/>
            <a:cxnLst/>
            <a:rect l="l" t="t" r="r" b="b"/>
            <a:pathLst>
              <a:path w="101600" h="143509">
                <a:moveTo>
                  <a:pt x="18491" y="0"/>
                </a:moveTo>
                <a:lnTo>
                  <a:pt x="0" y="0"/>
                </a:lnTo>
                <a:lnTo>
                  <a:pt x="43688" y="92862"/>
                </a:lnTo>
                <a:lnTo>
                  <a:pt x="22555" y="143052"/>
                </a:lnTo>
                <a:lnTo>
                  <a:pt x="40030" y="143052"/>
                </a:lnTo>
                <a:lnTo>
                  <a:pt x="72456" y="67462"/>
                </a:lnTo>
                <a:lnTo>
                  <a:pt x="49784" y="67462"/>
                </a:lnTo>
                <a:lnTo>
                  <a:pt x="18491" y="0"/>
                </a:lnTo>
                <a:close/>
              </a:path>
              <a:path w="101600" h="143509">
                <a:moveTo>
                  <a:pt x="101396" y="0"/>
                </a:moveTo>
                <a:lnTo>
                  <a:pt x="83312" y="0"/>
                </a:lnTo>
                <a:lnTo>
                  <a:pt x="54864" y="67462"/>
                </a:lnTo>
                <a:lnTo>
                  <a:pt x="72456" y="67462"/>
                </a:lnTo>
                <a:lnTo>
                  <a:pt x="101396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815376" y="1288783"/>
            <a:ext cx="139700" cy="107950"/>
          </a:xfrm>
          <a:custGeom>
            <a:avLst/>
            <a:gdLst/>
            <a:ahLst/>
            <a:cxnLst/>
            <a:rect l="l" t="t" r="r" b="b"/>
            <a:pathLst>
              <a:path w="139700" h="107950">
                <a:moveTo>
                  <a:pt x="57709" y="59944"/>
                </a:moveTo>
                <a:lnTo>
                  <a:pt x="40436" y="59944"/>
                </a:lnTo>
                <a:lnTo>
                  <a:pt x="42056" y="69940"/>
                </a:lnTo>
                <a:lnTo>
                  <a:pt x="70481" y="104343"/>
                </a:lnTo>
                <a:lnTo>
                  <a:pt x="89611" y="107696"/>
                </a:lnTo>
                <a:lnTo>
                  <a:pt x="100402" y="106736"/>
                </a:lnTo>
                <a:lnTo>
                  <a:pt x="110029" y="103859"/>
                </a:lnTo>
                <a:lnTo>
                  <a:pt x="118489" y="99064"/>
                </a:lnTo>
                <a:lnTo>
                  <a:pt x="125449" y="92659"/>
                </a:lnTo>
                <a:lnTo>
                  <a:pt x="89611" y="92659"/>
                </a:lnTo>
                <a:lnTo>
                  <a:pt x="82246" y="91954"/>
                </a:lnTo>
                <a:lnTo>
                  <a:pt x="57823" y="61663"/>
                </a:lnTo>
                <a:lnTo>
                  <a:pt x="57709" y="59944"/>
                </a:lnTo>
                <a:close/>
              </a:path>
              <a:path w="139700" h="107950">
                <a:moveTo>
                  <a:pt x="17068" y="2641"/>
                </a:moveTo>
                <a:lnTo>
                  <a:pt x="0" y="2641"/>
                </a:lnTo>
                <a:lnTo>
                  <a:pt x="0" y="105054"/>
                </a:lnTo>
                <a:lnTo>
                  <a:pt x="17068" y="105054"/>
                </a:lnTo>
                <a:lnTo>
                  <a:pt x="17068" y="59944"/>
                </a:lnTo>
                <a:lnTo>
                  <a:pt x="57709" y="59944"/>
                </a:lnTo>
                <a:lnTo>
                  <a:pt x="57302" y="53848"/>
                </a:lnTo>
                <a:lnTo>
                  <a:pt x="57823" y="46032"/>
                </a:lnTo>
                <a:lnTo>
                  <a:pt x="58068" y="44907"/>
                </a:lnTo>
                <a:lnTo>
                  <a:pt x="17068" y="44907"/>
                </a:lnTo>
                <a:lnTo>
                  <a:pt x="17068" y="2641"/>
                </a:lnTo>
                <a:close/>
              </a:path>
              <a:path w="139700" h="107950">
                <a:moveTo>
                  <a:pt x="125449" y="15036"/>
                </a:moveTo>
                <a:lnTo>
                  <a:pt x="89611" y="15036"/>
                </a:lnTo>
                <a:lnTo>
                  <a:pt x="96974" y="15741"/>
                </a:lnTo>
                <a:lnTo>
                  <a:pt x="103424" y="17856"/>
                </a:lnTo>
                <a:lnTo>
                  <a:pt x="121920" y="53848"/>
                </a:lnTo>
                <a:lnTo>
                  <a:pt x="121398" y="61663"/>
                </a:lnTo>
                <a:lnTo>
                  <a:pt x="96974" y="91954"/>
                </a:lnTo>
                <a:lnTo>
                  <a:pt x="89611" y="92659"/>
                </a:lnTo>
                <a:lnTo>
                  <a:pt x="125449" y="92659"/>
                </a:lnTo>
                <a:lnTo>
                  <a:pt x="139192" y="53848"/>
                </a:lnTo>
                <a:lnTo>
                  <a:pt x="138353" y="42753"/>
                </a:lnTo>
                <a:lnTo>
                  <a:pt x="135839" y="32637"/>
                </a:lnTo>
                <a:lnTo>
                  <a:pt x="131648" y="23499"/>
                </a:lnTo>
                <a:lnTo>
                  <a:pt x="125780" y="15341"/>
                </a:lnTo>
                <a:lnTo>
                  <a:pt x="125449" y="15036"/>
                </a:lnTo>
                <a:close/>
              </a:path>
              <a:path w="139700" h="107950">
                <a:moveTo>
                  <a:pt x="89611" y="0"/>
                </a:moveTo>
                <a:lnTo>
                  <a:pt x="50586" y="19077"/>
                </a:lnTo>
                <a:lnTo>
                  <a:pt x="41046" y="44907"/>
                </a:lnTo>
                <a:lnTo>
                  <a:pt x="58068" y="44907"/>
                </a:lnTo>
                <a:lnTo>
                  <a:pt x="59386" y="38838"/>
                </a:lnTo>
                <a:lnTo>
                  <a:pt x="61990" y="32264"/>
                </a:lnTo>
                <a:lnTo>
                  <a:pt x="89611" y="15036"/>
                </a:lnTo>
                <a:lnTo>
                  <a:pt x="125449" y="15036"/>
                </a:lnTo>
                <a:lnTo>
                  <a:pt x="118489" y="8631"/>
                </a:lnTo>
                <a:lnTo>
                  <a:pt x="110029" y="3836"/>
                </a:lnTo>
                <a:lnTo>
                  <a:pt x="100402" y="959"/>
                </a:lnTo>
                <a:lnTo>
                  <a:pt x="89611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993380" y="1288783"/>
            <a:ext cx="913993" cy="3693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437054" y="1306461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375"/>
                </a:lnTo>
              </a:path>
            </a:pathLst>
          </a:custGeom>
          <a:ln w="17272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392858" y="1298943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8188" y="0"/>
                </a:lnTo>
              </a:path>
            </a:pathLst>
          </a:custGeom>
          <a:ln w="15036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497506" y="1288783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7" y="14427"/>
                </a:lnTo>
                <a:lnTo>
                  <a:pt x="0" y="52831"/>
                </a:lnTo>
                <a:lnTo>
                  <a:pt x="826" y="64452"/>
                </a:lnTo>
                <a:lnTo>
                  <a:pt x="20444" y="99123"/>
                </a:lnTo>
                <a:lnTo>
                  <a:pt x="49783" y="107695"/>
                </a:lnTo>
                <a:lnTo>
                  <a:pt x="58489" y="107162"/>
                </a:lnTo>
                <a:lnTo>
                  <a:pt x="85903" y="92659"/>
                </a:lnTo>
                <a:lnTo>
                  <a:pt x="49783" y="92659"/>
                </a:lnTo>
                <a:lnTo>
                  <a:pt x="42419" y="92018"/>
                </a:lnTo>
                <a:lnTo>
                  <a:pt x="17766" y="62377"/>
                </a:lnTo>
                <a:lnTo>
                  <a:pt x="17068" y="53644"/>
                </a:lnTo>
                <a:lnTo>
                  <a:pt x="95097" y="53644"/>
                </a:lnTo>
                <a:lnTo>
                  <a:pt x="95097" y="47751"/>
                </a:lnTo>
                <a:lnTo>
                  <a:pt x="94299" y="39217"/>
                </a:lnTo>
                <a:lnTo>
                  <a:pt x="18084" y="39217"/>
                </a:lnTo>
                <a:lnTo>
                  <a:pt x="19303" y="32169"/>
                </a:lnTo>
                <a:lnTo>
                  <a:pt x="22555" y="26377"/>
                </a:lnTo>
                <a:lnTo>
                  <a:pt x="33121" y="17310"/>
                </a:lnTo>
                <a:lnTo>
                  <a:pt x="40170" y="15036"/>
                </a:lnTo>
                <a:lnTo>
                  <a:pt x="83847" y="15036"/>
                </a:lnTo>
                <a:lnTo>
                  <a:pt x="82905" y="13715"/>
                </a:lnTo>
                <a:lnTo>
                  <a:pt x="76388" y="7715"/>
                </a:lnTo>
                <a:lnTo>
                  <a:pt x="68627" y="3428"/>
                </a:lnTo>
                <a:lnTo>
                  <a:pt x="59624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68" y="76809"/>
                </a:moveTo>
                <a:lnTo>
                  <a:pt x="75793" y="76809"/>
                </a:lnTo>
                <a:lnTo>
                  <a:pt x="72338" y="83743"/>
                </a:lnTo>
                <a:lnTo>
                  <a:pt x="66851" y="88696"/>
                </a:lnTo>
                <a:lnTo>
                  <a:pt x="59332" y="91668"/>
                </a:lnTo>
                <a:lnTo>
                  <a:pt x="49783" y="92659"/>
                </a:lnTo>
                <a:lnTo>
                  <a:pt x="85903" y="92659"/>
                </a:lnTo>
                <a:lnTo>
                  <a:pt x="88466" y="89304"/>
                </a:lnTo>
                <a:lnTo>
                  <a:pt x="91406" y="83386"/>
                </a:lnTo>
                <a:lnTo>
                  <a:pt x="93268" y="76809"/>
                </a:lnTo>
                <a:close/>
              </a:path>
              <a:path w="95250" h="107950">
                <a:moveTo>
                  <a:pt x="83847" y="15036"/>
                </a:moveTo>
                <a:lnTo>
                  <a:pt x="57238" y="15036"/>
                </a:lnTo>
                <a:lnTo>
                  <a:pt x="63868" y="17335"/>
                </a:lnTo>
                <a:lnTo>
                  <a:pt x="73888" y="26555"/>
                </a:lnTo>
                <a:lnTo>
                  <a:pt x="76669" y="32308"/>
                </a:lnTo>
                <a:lnTo>
                  <a:pt x="77215" y="39217"/>
                </a:lnTo>
                <a:lnTo>
                  <a:pt x="94299" y="39217"/>
                </a:lnTo>
                <a:lnTo>
                  <a:pt x="94185" y="38002"/>
                </a:lnTo>
                <a:lnTo>
                  <a:pt x="91849" y="29081"/>
                </a:lnTo>
                <a:lnTo>
                  <a:pt x="88089" y="20986"/>
                </a:lnTo>
                <a:lnTo>
                  <a:pt x="83847" y="15036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607844" y="1291424"/>
            <a:ext cx="102235" cy="102870"/>
          </a:xfrm>
          <a:custGeom>
            <a:avLst/>
            <a:gdLst/>
            <a:ahLst/>
            <a:cxnLst/>
            <a:rect l="l" t="t" r="r" b="b"/>
            <a:pathLst>
              <a:path w="102234" h="102869">
                <a:moveTo>
                  <a:pt x="102006" y="0"/>
                </a:moveTo>
                <a:lnTo>
                  <a:pt x="23571" y="0"/>
                </a:lnTo>
                <a:lnTo>
                  <a:pt x="23561" y="40030"/>
                </a:lnTo>
                <a:lnTo>
                  <a:pt x="23278" y="51811"/>
                </a:lnTo>
                <a:lnTo>
                  <a:pt x="10629" y="86156"/>
                </a:lnTo>
                <a:lnTo>
                  <a:pt x="0" y="86156"/>
                </a:lnTo>
                <a:lnTo>
                  <a:pt x="0" y="102412"/>
                </a:lnTo>
                <a:lnTo>
                  <a:pt x="3454" y="102412"/>
                </a:lnTo>
                <a:lnTo>
                  <a:pt x="12426" y="101548"/>
                </a:lnTo>
                <a:lnTo>
                  <a:pt x="37517" y="69546"/>
                </a:lnTo>
                <a:lnTo>
                  <a:pt x="39624" y="40030"/>
                </a:lnTo>
                <a:lnTo>
                  <a:pt x="39624" y="15036"/>
                </a:lnTo>
                <a:lnTo>
                  <a:pt x="102006" y="15036"/>
                </a:lnTo>
                <a:lnTo>
                  <a:pt x="102006" y="0"/>
                </a:lnTo>
                <a:close/>
              </a:path>
              <a:path w="102234" h="102869">
                <a:moveTo>
                  <a:pt x="102006" y="15036"/>
                </a:moveTo>
                <a:lnTo>
                  <a:pt x="84531" y="15036"/>
                </a:lnTo>
                <a:lnTo>
                  <a:pt x="84531" y="102412"/>
                </a:lnTo>
                <a:lnTo>
                  <a:pt x="102006" y="102412"/>
                </a:lnTo>
                <a:lnTo>
                  <a:pt x="102006" y="15036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742971" y="1291424"/>
            <a:ext cx="86360" cy="102870"/>
          </a:xfrm>
          <a:custGeom>
            <a:avLst/>
            <a:gdLst/>
            <a:ahLst/>
            <a:cxnLst/>
            <a:rect l="l" t="t" r="r" b="b"/>
            <a:pathLst>
              <a:path w="86359" h="102869">
                <a:moveTo>
                  <a:pt x="17272" y="0"/>
                </a:moveTo>
                <a:lnTo>
                  <a:pt x="0" y="0"/>
                </a:lnTo>
                <a:lnTo>
                  <a:pt x="0" y="102412"/>
                </a:lnTo>
                <a:lnTo>
                  <a:pt x="47548" y="102412"/>
                </a:lnTo>
                <a:lnTo>
                  <a:pt x="56269" y="101848"/>
                </a:lnTo>
                <a:lnTo>
                  <a:pt x="81044" y="87376"/>
                </a:lnTo>
                <a:lnTo>
                  <a:pt x="17272" y="87376"/>
                </a:lnTo>
                <a:lnTo>
                  <a:pt x="17272" y="48768"/>
                </a:lnTo>
                <a:lnTo>
                  <a:pt x="80919" y="48768"/>
                </a:lnTo>
                <a:lnTo>
                  <a:pt x="80498" y="47990"/>
                </a:lnTo>
                <a:lnTo>
                  <a:pt x="47548" y="34137"/>
                </a:lnTo>
                <a:lnTo>
                  <a:pt x="17272" y="34137"/>
                </a:lnTo>
                <a:lnTo>
                  <a:pt x="17272" y="0"/>
                </a:lnTo>
                <a:close/>
              </a:path>
              <a:path w="86359" h="102869">
                <a:moveTo>
                  <a:pt x="80919" y="48768"/>
                </a:moveTo>
                <a:lnTo>
                  <a:pt x="53644" y="48768"/>
                </a:lnTo>
                <a:lnTo>
                  <a:pt x="59740" y="50393"/>
                </a:lnTo>
                <a:lnTo>
                  <a:pt x="67056" y="56896"/>
                </a:lnTo>
                <a:lnTo>
                  <a:pt x="68884" y="61696"/>
                </a:lnTo>
                <a:lnTo>
                  <a:pt x="68884" y="74434"/>
                </a:lnTo>
                <a:lnTo>
                  <a:pt x="67056" y="79248"/>
                </a:lnTo>
                <a:lnTo>
                  <a:pt x="59740" y="85750"/>
                </a:lnTo>
                <a:lnTo>
                  <a:pt x="53644" y="87376"/>
                </a:lnTo>
                <a:lnTo>
                  <a:pt x="81044" y="87376"/>
                </a:lnTo>
                <a:lnTo>
                  <a:pt x="83642" y="82521"/>
                </a:lnTo>
                <a:lnTo>
                  <a:pt x="85528" y="75746"/>
                </a:lnTo>
                <a:lnTo>
                  <a:pt x="86156" y="68072"/>
                </a:lnTo>
                <a:lnTo>
                  <a:pt x="85528" y="60487"/>
                </a:lnTo>
                <a:lnTo>
                  <a:pt x="83642" y="53794"/>
                </a:lnTo>
                <a:lnTo>
                  <a:pt x="80919" y="48768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853716" y="137097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72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853716" y="1341132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36" y="0"/>
                </a:lnTo>
              </a:path>
            </a:pathLst>
          </a:custGeom>
          <a:ln w="13969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853716" y="131255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318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927680" y="1371282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11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927680" y="131255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2265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971978" y="1288783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5" h="107950">
                <a:moveTo>
                  <a:pt x="50393" y="0"/>
                </a:moveTo>
                <a:lnTo>
                  <a:pt x="13512" y="15239"/>
                </a:lnTo>
                <a:lnTo>
                  <a:pt x="0" y="53847"/>
                </a:lnTo>
                <a:lnTo>
                  <a:pt x="843" y="65025"/>
                </a:lnTo>
                <a:lnTo>
                  <a:pt x="20882" y="99123"/>
                </a:lnTo>
                <a:lnTo>
                  <a:pt x="50393" y="107695"/>
                </a:lnTo>
                <a:lnTo>
                  <a:pt x="61456" y="106743"/>
                </a:lnTo>
                <a:lnTo>
                  <a:pt x="71291" y="103885"/>
                </a:lnTo>
                <a:lnTo>
                  <a:pt x="79897" y="99123"/>
                </a:lnTo>
                <a:lnTo>
                  <a:pt x="87049" y="92659"/>
                </a:lnTo>
                <a:lnTo>
                  <a:pt x="50393" y="92659"/>
                </a:lnTo>
                <a:lnTo>
                  <a:pt x="42835" y="91954"/>
                </a:lnTo>
                <a:lnTo>
                  <a:pt x="17805" y="61663"/>
                </a:lnTo>
                <a:lnTo>
                  <a:pt x="17271" y="53847"/>
                </a:lnTo>
                <a:lnTo>
                  <a:pt x="17805" y="46032"/>
                </a:lnTo>
                <a:lnTo>
                  <a:pt x="42835" y="15741"/>
                </a:lnTo>
                <a:lnTo>
                  <a:pt x="50393" y="15036"/>
                </a:lnTo>
                <a:lnTo>
                  <a:pt x="87049" y="15036"/>
                </a:lnTo>
                <a:lnTo>
                  <a:pt x="79897" y="8572"/>
                </a:lnTo>
                <a:lnTo>
                  <a:pt x="71291" y="3809"/>
                </a:lnTo>
                <a:lnTo>
                  <a:pt x="61456" y="952"/>
                </a:lnTo>
                <a:lnTo>
                  <a:pt x="50393" y="0"/>
                </a:lnTo>
                <a:close/>
              </a:path>
              <a:path w="100965" h="107950">
                <a:moveTo>
                  <a:pt x="87049" y="15036"/>
                </a:moveTo>
                <a:lnTo>
                  <a:pt x="50393" y="15036"/>
                </a:lnTo>
                <a:lnTo>
                  <a:pt x="57946" y="15741"/>
                </a:lnTo>
                <a:lnTo>
                  <a:pt x="64563" y="17856"/>
                </a:lnTo>
                <a:lnTo>
                  <a:pt x="83515" y="53847"/>
                </a:lnTo>
                <a:lnTo>
                  <a:pt x="82981" y="61663"/>
                </a:lnTo>
                <a:lnTo>
                  <a:pt x="57946" y="91954"/>
                </a:lnTo>
                <a:lnTo>
                  <a:pt x="50393" y="92659"/>
                </a:lnTo>
                <a:lnTo>
                  <a:pt x="87049" y="92659"/>
                </a:lnTo>
                <a:lnTo>
                  <a:pt x="100787" y="53847"/>
                </a:lnTo>
                <a:lnTo>
                  <a:pt x="99942" y="42670"/>
                </a:lnTo>
                <a:lnTo>
                  <a:pt x="97407" y="32510"/>
                </a:lnTo>
                <a:lnTo>
                  <a:pt x="93184" y="23367"/>
                </a:lnTo>
                <a:lnTo>
                  <a:pt x="87274" y="15239"/>
                </a:lnTo>
                <a:lnTo>
                  <a:pt x="87049" y="15036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093492" y="1288783"/>
            <a:ext cx="93345" cy="107950"/>
          </a:xfrm>
          <a:custGeom>
            <a:avLst/>
            <a:gdLst/>
            <a:ahLst/>
            <a:cxnLst/>
            <a:rect l="l" t="t" r="r" b="b"/>
            <a:pathLst>
              <a:path w="93345" h="107950">
                <a:moveTo>
                  <a:pt x="49783" y="0"/>
                </a:moveTo>
                <a:lnTo>
                  <a:pt x="13207" y="15036"/>
                </a:lnTo>
                <a:lnTo>
                  <a:pt x="0" y="53847"/>
                </a:lnTo>
                <a:lnTo>
                  <a:pt x="831" y="65104"/>
                </a:lnTo>
                <a:lnTo>
                  <a:pt x="20576" y="99182"/>
                </a:lnTo>
                <a:lnTo>
                  <a:pt x="49783" y="107695"/>
                </a:lnTo>
                <a:lnTo>
                  <a:pt x="58132" y="107131"/>
                </a:lnTo>
                <a:lnTo>
                  <a:pt x="84428" y="92659"/>
                </a:lnTo>
                <a:lnTo>
                  <a:pt x="49783" y="92659"/>
                </a:lnTo>
                <a:lnTo>
                  <a:pt x="42164" y="91961"/>
                </a:lnTo>
                <a:lnTo>
                  <a:pt x="17779" y="61516"/>
                </a:lnTo>
                <a:lnTo>
                  <a:pt x="17271" y="53441"/>
                </a:lnTo>
                <a:lnTo>
                  <a:pt x="17774" y="45471"/>
                </a:lnTo>
                <a:lnTo>
                  <a:pt x="42080" y="15715"/>
                </a:lnTo>
                <a:lnTo>
                  <a:pt x="49783" y="15036"/>
                </a:lnTo>
                <a:lnTo>
                  <a:pt x="84561" y="15036"/>
                </a:lnTo>
                <a:lnTo>
                  <a:pt x="83544" y="13620"/>
                </a:lnTo>
                <a:lnTo>
                  <a:pt x="78536" y="8839"/>
                </a:lnTo>
                <a:lnTo>
                  <a:pt x="72583" y="4972"/>
                </a:lnTo>
                <a:lnTo>
                  <a:pt x="65808" y="2209"/>
                </a:lnTo>
                <a:lnTo>
                  <a:pt x="58209" y="552"/>
                </a:lnTo>
                <a:lnTo>
                  <a:pt x="49783" y="0"/>
                </a:lnTo>
                <a:close/>
              </a:path>
              <a:path w="93345" h="107950">
                <a:moveTo>
                  <a:pt x="92862" y="74167"/>
                </a:moveTo>
                <a:lnTo>
                  <a:pt x="75590" y="74167"/>
                </a:lnTo>
                <a:lnTo>
                  <a:pt x="72377" y="82259"/>
                </a:lnTo>
                <a:lnTo>
                  <a:pt x="67006" y="88037"/>
                </a:lnTo>
                <a:lnTo>
                  <a:pt x="59475" y="91504"/>
                </a:lnTo>
                <a:lnTo>
                  <a:pt x="49783" y="92659"/>
                </a:lnTo>
                <a:lnTo>
                  <a:pt x="84428" y="92659"/>
                </a:lnTo>
                <a:lnTo>
                  <a:pt x="87756" y="88010"/>
                </a:lnTo>
                <a:lnTo>
                  <a:pt x="90826" y="81483"/>
                </a:lnTo>
                <a:lnTo>
                  <a:pt x="92862" y="74167"/>
                </a:lnTo>
                <a:close/>
              </a:path>
              <a:path w="93345" h="107950">
                <a:moveTo>
                  <a:pt x="84561" y="15036"/>
                </a:moveTo>
                <a:lnTo>
                  <a:pt x="49783" y="15036"/>
                </a:lnTo>
                <a:lnTo>
                  <a:pt x="58746" y="16117"/>
                </a:lnTo>
                <a:lnTo>
                  <a:pt x="65935" y="19357"/>
                </a:lnTo>
                <a:lnTo>
                  <a:pt x="71347" y="24755"/>
                </a:lnTo>
                <a:lnTo>
                  <a:pt x="74980" y="32308"/>
                </a:lnTo>
                <a:lnTo>
                  <a:pt x="92252" y="32308"/>
                </a:lnTo>
                <a:lnTo>
                  <a:pt x="90402" y="25355"/>
                </a:lnTo>
                <a:lnTo>
                  <a:pt x="87499" y="19126"/>
                </a:lnTo>
                <a:lnTo>
                  <a:pt x="84561" y="15036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245790" y="1306461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375"/>
                </a:lnTo>
              </a:path>
            </a:pathLst>
          </a:custGeom>
          <a:ln w="17272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201594" y="1298943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8188" y="0"/>
                </a:lnTo>
              </a:path>
            </a:pathLst>
          </a:custGeom>
          <a:ln w="15036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312541" y="1291424"/>
            <a:ext cx="86360" cy="102870"/>
          </a:xfrm>
          <a:custGeom>
            <a:avLst/>
            <a:gdLst/>
            <a:ahLst/>
            <a:cxnLst/>
            <a:rect l="l" t="t" r="r" b="b"/>
            <a:pathLst>
              <a:path w="86359" h="102869">
                <a:moveTo>
                  <a:pt x="17272" y="0"/>
                </a:moveTo>
                <a:lnTo>
                  <a:pt x="0" y="0"/>
                </a:lnTo>
                <a:lnTo>
                  <a:pt x="0" y="102412"/>
                </a:lnTo>
                <a:lnTo>
                  <a:pt x="47548" y="102412"/>
                </a:lnTo>
                <a:lnTo>
                  <a:pt x="56263" y="101848"/>
                </a:lnTo>
                <a:lnTo>
                  <a:pt x="81044" y="87376"/>
                </a:lnTo>
                <a:lnTo>
                  <a:pt x="17272" y="87376"/>
                </a:lnTo>
                <a:lnTo>
                  <a:pt x="17272" y="48768"/>
                </a:lnTo>
                <a:lnTo>
                  <a:pt x="80919" y="48768"/>
                </a:lnTo>
                <a:lnTo>
                  <a:pt x="80498" y="47990"/>
                </a:lnTo>
                <a:lnTo>
                  <a:pt x="47548" y="34137"/>
                </a:lnTo>
                <a:lnTo>
                  <a:pt x="17272" y="34137"/>
                </a:lnTo>
                <a:lnTo>
                  <a:pt x="17272" y="0"/>
                </a:lnTo>
                <a:close/>
              </a:path>
              <a:path w="86359" h="102869">
                <a:moveTo>
                  <a:pt x="80919" y="48768"/>
                </a:moveTo>
                <a:lnTo>
                  <a:pt x="53644" y="48768"/>
                </a:lnTo>
                <a:lnTo>
                  <a:pt x="59740" y="50393"/>
                </a:lnTo>
                <a:lnTo>
                  <a:pt x="67056" y="56896"/>
                </a:lnTo>
                <a:lnTo>
                  <a:pt x="68884" y="61696"/>
                </a:lnTo>
                <a:lnTo>
                  <a:pt x="68884" y="74434"/>
                </a:lnTo>
                <a:lnTo>
                  <a:pt x="67056" y="79248"/>
                </a:lnTo>
                <a:lnTo>
                  <a:pt x="59740" y="85750"/>
                </a:lnTo>
                <a:lnTo>
                  <a:pt x="53644" y="87376"/>
                </a:lnTo>
                <a:lnTo>
                  <a:pt x="81044" y="87376"/>
                </a:lnTo>
                <a:lnTo>
                  <a:pt x="83642" y="82521"/>
                </a:lnTo>
                <a:lnTo>
                  <a:pt x="85528" y="75746"/>
                </a:lnTo>
                <a:lnTo>
                  <a:pt x="86156" y="68072"/>
                </a:lnTo>
                <a:lnTo>
                  <a:pt x="85528" y="60487"/>
                </a:lnTo>
                <a:lnTo>
                  <a:pt x="83642" y="53794"/>
                </a:lnTo>
                <a:lnTo>
                  <a:pt x="80919" y="48768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432731" y="1512442"/>
            <a:ext cx="93345" cy="107950"/>
          </a:xfrm>
          <a:custGeom>
            <a:avLst/>
            <a:gdLst/>
            <a:ahLst/>
            <a:cxnLst/>
            <a:rect l="l" t="t" r="r" b="b"/>
            <a:pathLst>
              <a:path w="93345" h="107950">
                <a:moveTo>
                  <a:pt x="49783" y="0"/>
                </a:moveTo>
                <a:lnTo>
                  <a:pt x="13207" y="15036"/>
                </a:lnTo>
                <a:lnTo>
                  <a:pt x="0" y="53847"/>
                </a:lnTo>
                <a:lnTo>
                  <a:pt x="831" y="65104"/>
                </a:lnTo>
                <a:lnTo>
                  <a:pt x="20582" y="99182"/>
                </a:lnTo>
                <a:lnTo>
                  <a:pt x="49783" y="107695"/>
                </a:lnTo>
                <a:lnTo>
                  <a:pt x="58132" y="107131"/>
                </a:lnTo>
                <a:lnTo>
                  <a:pt x="84432" y="92659"/>
                </a:lnTo>
                <a:lnTo>
                  <a:pt x="49783" y="92659"/>
                </a:lnTo>
                <a:lnTo>
                  <a:pt x="42166" y="91961"/>
                </a:lnTo>
                <a:lnTo>
                  <a:pt x="17779" y="61516"/>
                </a:lnTo>
                <a:lnTo>
                  <a:pt x="17271" y="53441"/>
                </a:lnTo>
                <a:lnTo>
                  <a:pt x="17774" y="45476"/>
                </a:lnTo>
                <a:lnTo>
                  <a:pt x="42080" y="15717"/>
                </a:lnTo>
                <a:lnTo>
                  <a:pt x="49783" y="15036"/>
                </a:lnTo>
                <a:lnTo>
                  <a:pt x="84561" y="15036"/>
                </a:lnTo>
                <a:lnTo>
                  <a:pt x="83544" y="13620"/>
                </a:lnTo>
                <a:lnTo>
                  <a:pt x="78536" y="8839"/>
                </a:lnTo>
                <a:lnTo>
                  <a:pt x="72588" y="4972"/>
                </a:lnTo>
                <a:lnTo>
                  <a:pt x="65812" y="2209"/>
                </a:lnTo>
                <a:lnTo>
                  <a:pt x="58211" y="552"/>
                </a:lnTo>
                <a:lnTo>
                  <a:pt x="49783" y="0"/>
                </a:lnTo>
                <a:close/>
              </a:path>
              <a:path w="93345" h="107950">
                <a:moveTo>
                  <a:pt x="92862" y="74167"/>
                </a:moveTo>
                <a:lnTo>
                  <a:pt x="75590" y="74167"/>
                </a:lnTo>
                <a:lnTo>
                  <a:pt x="72377" y="82259"/>
                </a:lnTo>
                <a:lnTo>
                  <a:pt x="67006" y="88037"/>
                </a:lnTo>
                <a:lnTo>
                  <a:pt x="59475" y="91504"/>
                </a:lnTo>
                <a:lnTo>
                  <a:pt x="49783" y="92659"/>
                </a:lnTo>
                <a:lnTo>
                  <a:pt x="84432" y="92659"/>
                </a:lnTo>
                <a:lnTo>
                  <a:pt x="87756" y="88015"/>
                </a:lnTo>
                <a:lnTo>
                  <a:pt x="90826" y="81483"/>
                </a:lnTo>
                <a:lnTo>
                  <a:pt x="92862" y="74167"/>
                </a:lnTo>
                <a:close/>
              </a:path>
              <a:path w="93345" h="107950">
                <a:moveTo>
                  <a:pt x="84561" y="15036"/>
                </a:moveTo>
                <a:lnTo>
                  <a:pt x="49783" y="15036"/>
                </a:lnTo>
                <a:lnTo>
                  <a:pt x="58751" y="16117"/>
                </a:lnTo>
                <a:lnTo>
                  <a:pt x="65939" y="19357"/>
                </a:lnTo>
                <a:lnTo>
                  <a:pt x="71349" y="24755"/>
                </a:lnTo>
                <a:lnTo>
                  <a:pt x="74980" y="32308"/>
                </a:lnTo>
                <a:lnTo>
                  <a:pt x="92252" y="32308"/>
                </a:lnTo>
                <a:lnTo>
                  <a:pt x="90402" y="25355"/>
                </a:lnTo>
                <a:lnTo>
                  <a:pt x="87499" y="19126"/>
                </a:lnTo>
                <a:lnTo>
                  <a:pt x="84561" y="15036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607890" y="1515084"/>
            <a:ext cx="91440" cy="102870"/>
          </a:xfrm>
          <a:custGeom>
            <a:avLst/>
            <a:gdLst/>
            <a:ahLst/>
            <a:cxnLst/>
            <a:rect l="l" t="t" r="r" b="b"/>
            <a:pathLst>
              <a:path w="91439" h="102869">
                <a:moveTo>
                  <a:pt x="16865" y="0"/>
                </a:moveTo>
                <a:lnTo>
                  <a:pt x="0" y="0"/>
                </a:lnTo>
                <a:lnTo>
                  <a:pt x="0" y="102412"/>
                </a:lnTo>
                <a:lnTo>
                  <a:pt x="24384" y="102412"/>
                </a:lnTo>
                <a:lnTo>
                  <a:pt x="37748" y="79248"/>
                </a:lnTo>
                <a:lnTo>
                  <a:pt x="16865" y="79248"/>
                </a:lnTo>
                <a:lnTo>
                  <a:pt x="16865" y="0"/>
                </a:lnTo>
                <a:close/>
              </a:path>
              <a:path w="91439" h="102869">
                <a:moveTo>
                  <a:pt x="91440" y="23164"/>
                </a:moveTo>
                <a:lnTo>
                  <a:pt x="74574" y="23164"/>
                </a:lnTo>
                <a:lnTo>
                  <a:pt x="74574" y="102412"/>
                </a:lnTo>
                <a:lnTo>
                  <a:pt x="91440" y="102412"/>
                </a:lnTo>
                <a:lnTo>
                  <a:pt x="91440" y="23164"/>
                </a:lnTo>
                <a:close/>
              </a:path>
              <a:path w="91439" h="102869">
                <a:moveTo>
                  <a:pt x="91440" y="0"/>
                </a:moveTo>
                <a:lnTo>
                  <a:pt x="66243" y="0"/>
                </a:lnTo>
                <a:lnTo>
                  <a:pt x="21336" y="79248"/>
                </a:lnTo>
                <a:lnTo>
                  <a:pt x="37748" y="79248"/>
                </a:lnTo>
                <a:lnTo>
                  <a:pt x="70104" y="23164"/>
                </a:lnTo>
                <a:lnTo>
                  <a:pt x="91440" y="23164"/>
                </a:lnTo>
                <a:lnTo>
                  <a:pt x="9144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26355" y="1512442"/>
            <a:ext cx="93345" cy="107950"/>
          </a:xfrm>
          <a:custGeom>
            <a:avLst/>
            <a:gdLst/>
            <a:ahLst/>
            <a:cxnLst/>
            <a:rect l="l" t="t" r="r" b="b"/>
            <a:pathLst>
              <a:path w="93345" h="107950">
                <a:moveTo>
                  <a:pt x="49783" y="0"/>
                </a:moveTo>
                <a:lnTo>
                  <a:pt x="13207" y="15036"/>
                </a:lnTo>
                <a:lnTo>
                  <a:pt x="0" y="53847"/>
                </a:lnTo>
                <a:lnTo>
                  <a:pt x="831" y="65104"/>
                </a:lnTo>
                <a:lnTo>
                  <a:pt x="20576" y="99182"/>
                </a:lnTo>
                <a:lnTo>
                  <a:pt x="49783" y="107695"/>
                </a:lnTo>
                <a:lnTo>
                  <a:pt x="58132" y="107131"/>
                </a:lnTo>
                <a:lnTo>
                  <a:pt x="84432" y="92659"/>
                </a:lnTo>
                <a:lnTo>
                  <a:pt x="49783" y="92659"/>
                </a:lnTo>
                <a:lnTo>
                  <a:pt x="42166" y="91961"/>
                </a:lnTo>
                <a:lnTo>
                  <a:pt x="17779" y="61516"/>
                </a:lnTo>
                <a:lnTo>
                  <a:pt x="17271" y="53441"/>
                </a:lnTo>
                <a:lnTo>
                  <a:pt x="17774" y="45476"/>
                </a:lnTo>
                <a:lnTo>
                  <a:pt x="42080" y="15717"/>
                </a:lnTo>
                <a:lnTo>
                  <a:pt x="49783" y="15036"/>
                </a:lnTo>
                <a:lnTo>
                  <a:pt x="84561" y="15036"/>
                </a:lnTo>
                <a:lnTo>
                  <a:pt x="83544" y="13620"/>
                </a:lnTo>
                <a:lnTo>
                  <a:pt x="78536" y="8839"/>
                </a:lnTo>
                <a:lnTo>
                  <a:pt x="72583" y="4972"/>
                </a:lnTo>
                <a:lnTo>
                  <a:pt x="65808" y="2209"/>
                </a:lnTo>
                <a:lnTo>
                  <a:pt x="58209" y="552"/>
                </a:lnTo>
                <a:lnTo>
                  <a:pt x="49783" y="0"/>
                </a:lnTo>
                <a:close/>
              </a:path>
              <a:path w="93345" h="107950">
                <a:moveTo>
                  <a:pt x="92862" y="74167"/>
                </a:moveTo>
                <a:lnTo>
                  <a:pt x="75590" y="74167"/>
                </a:lnTo>
                <a:lnTo>
                  <a:pt x="72377" y="82259"/>
                </a:lnTo>
                <a:lnTo>
                  <a:pt x="67006" y="88037"/>
                </a:lnTo>
                <a:lnTo>
                  <a:pt x="59475" y="91504"/>
                </a:lnTo>
                <a:lnTo>
                  <a:pt x="49783" y="92659"/>
                </a:lnTo>
                <a:lnTo>
                  <a:pt x="84432" y="92659"/>
                </a:lnTo>
                <a:lnTo>
                  <a:pt x="87756" y="88015"/>
                </a:lnTo>
                <a:lnTo>
                  <a:pt x="90826" y="81483"/>
                </a:lnTo>
                <a:lnTo>
                  <a:pt x="92862" y="74167"/>
                </a:lnTo>
                <a:close/>
              </a:path>
              <a:path w="93345" h="107950">
                <a:moveTo>
                  <a:pt x="84561" y="15036"/>
                </a:moveTo>
                <a:lnTo>
                  <a:pt x="49783" y="15036"/>
                </a:lnTo>
                <a:lnTo>
                  <a:pt x="58746" y="16117"/>
                </a:lnTo>
                <a:lnTo>
                  <a:pt x="65935" y="19357"/>
                </a:lnTo>
                <a:lnTo>
                  <a:pt x="71347" y="24755"/>
                </a:lnTo>
                <a:lnTo>
                  <a:pt x="74980" y="32308"/>
                </a:lnTo>
                <a:lnTo>
                  <a:pt x="92252" y="32308"/>
                </a:lnTo>
                <a:lnTo>
                  <a:pt x="90402" y="25355"/>
                </a:lnTo>
                <a:lnTo>
                  <a:pt x="87499" y="19126"/>
                </a:lnTo>
                <a:lnTo>
                  <a:pt x="84561" y="15036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853660" y="1529867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629"/>
                </a:lnTo>
              </a:path>
            </a:pathLst>
          </a:custGeom>
          <a:ln w="17272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845024" y="1522247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424" y="0"/>
                </a:lnTo>
              </a:path>
            </a:pathLst>
          </a:custGeom>
          <a:ln w="1524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926812" y="1530121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375"/>
                </a:lnTo>
              </a:path>
            </a:pathLst>
          </a:custGeom>
          <a:ln w="17272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962474" y="1512442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4" h="107950">
                <a:moveTo>
                  <a:pt x="50393" y="0"/>
                </a:moveTo>
                <a:lnTo>
                  <a:pt x="13512" y="15239"/>
                </a:lnTo>
                <a:lnTo>
                  <a:pt x="0" y="53847"/>
                </a:lnTo>
                <a:lnTo>
                  <a:pt x="845" y="65025"/>
                </a:lnTo>
                <a:lnTo>
                  <a:pt x="20882" y="99123"/>
                </a:lnTo>
                <a:lnTo>
                  <a:pt x="50393" y="107695"/>
                </a:lnTo>
                <a:lnTo>
                  <a:pt x="61456" y="106743"/>
                </a:lnTo>
                <a:lnTo>
                  <a:pt x="71291" y="103885"/>
                </a:lnTo>
                <a:lnTo>
                  <a:pt x="79897" y="99123"/>
                </a:lnTo>
                <a:lnTo>
                  <a:pt x="87049" y="92659"/>
                </a:lnTo>
                <a:lnTo>
                  <a:pt x="50393" y="92659"/>
                </a:lnTo>
                <a:lnTo>
                  <a:pt x="42835" y="91954"/>
                </a:lnTo>
                <a:lnTo>
                  <a:pt x="17805" y="61663"/>
                </a:lnTo>
                <a:lnTo>
                  <a:pt x="17272" y="53847"/>
                </a:lnTo>
                <a:lnTo>
                  <a:pt x="17805" y="46032"/>
                </a:lnTo>
                <a:lnTo>
                  <a:pt x="42835" y="15741"/>
                </a:lnTo>
                <a:lnTo>
                  <a:pt x="50393" y="15036"/>
                </a:lnTo>
                <a:lnTo>
                  <a:pt x="87049" y="15036"/>
                </a:lnTo>
                <a:lnTo>
                  <a:pt x="79897" y="8572"/>
                </a:lnTo>
                <a:lnTo>
                  <a:pt x="71291" y="3809"/>
                </a:lnTo>
                <a:lnTo>
                  <a:pt x="61456" y="952"/>
                </a:lnTo>
                <a:lnTo>
                  <a:pt x="50393" y="0"/>
                </a:lnTo>
                <a:close/>
              </a:path>
              <a:path w="100964" h="107950">
                <a:moveTo>
                  <a:pt x="87049" y="15036"/>
                </a:moveTo>
                <a:lnTo>
                  <a:pt x="50393" y="15036"/>
                </a:lnTo>
                <a:lnTo>
                  <a:pt x="57946" y="15741"/>
                </a:lnTo>
                <a:lnTo>
                  <a:pt x="64563" y="17856"/>
                </a:lnTo>
                <a:lnTo>
                  <a:pt x="83515" y="53847"/>
                </a:lnTo>
                <a:lnTo>
                  <a:pt x="82981" y="61663"/>
                </a:lnTo>
                <a:lnTo>
                  <a:pt x="57946" y="91954"/>
                </a:lnTo>
                <a:lnTo>
                  <a:pt x="50393" y="92659"/>
                </a:lnTo>
                <a:lnTo>
                  <a:pt x="87049" y="92659"/>
                </a:lnTo>
                <a:lnTo>
                  <a:pt x="100787" y="53847"/>
                </a:lnTo>
                <a:lnTo>
                  <a:pt x="99942" y="42675"/>
                </a:lnTo>
                <a:lnTo>
                  <a:pt x="97407" y="32515"/>
                </a:lnTo>
                <a:lnTo>
                  <a:pt x="93184" y="23369"/>
                </a:lnTo>
                <a:lnTo>
                  <a:pt x="87274" y="15239"/>
                </a:lnTo>
                <a:lnTo>
                  <a:pt x="87049" y="15036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078704" y="1515084"/>
            <a:ext cx="102235" cy="102870"/>
          </a:xfrm>
          <a:custGeom>
            <a:avLst/>
            <a:gdLst/>
            <a:ahLst/>
            <a:cxnLst/>
            <a:rect l="l" t="t" r="r" b="b"/>
            <a:pathLst>
              <a:path w="102235" h="102869">
                <a:moveTo>
                  <a:pt x="102006" y="0"/>
                </a:moveTo>
                <a:lnTo>
                  <a:pt x="23571" y="0"/>
                </a:lnTo>
                <a:lnTo>
                  <a:pt x="23561" y="40030"/>
                </a:lnTo>
                <a:lnTo>
                  <a:pt x="23278" y="51811"/>
                </a:lnTo>
                <a:lnTo>
                  <a:pt x="10629" y="86156"/>
                </a:lnTo>
                <a:lnTo>
                  <a:pt x="0" y="86156"/>
                </a:lnTo>
                <a:lnTo>
                  <a:pt x="0" y="102412"/>
                </a:lnTo>
                <a:lnTo>
                  <a:pt x="3454" y="102412"/>
                </a:lnTo>
                <a:lnTo>
                  <a:pt x="12424" y="101550"/>
                </a:lnTo>
                <a:lnTo>
                  <a:pt x="37517" y="69546"/>
                </a:lnTo>
                <a:lnTo>
                  <a:pt x="39624" y="40030"/>
                </a:lnTo>
                <a:lnTo>
                  <a:pt x="39624" y="15036"/>
                </a:lnTo>
                <a:lnTo>
                  <a:pt x="102006" y="15036"/>
                </a:lnTo>
                <a:lnTo>
                  <a:pt x="102006" y="0"/>
                </a:lnTo>
                <a:close/>
              </a:path>
              <a:path w="102235" h="102869">
                <a:moveTo>
                  <a:pt x="102006" y="15036"/>
                </a:moveTo>
                <a:lnTo>
                  <a:pt x="84531" y="15036"/>
                </a:lnTo>
                <a:lnTo>
                  <a:pt x="84531" y="102412"/>
                </a:lnTo>
                <a:lnTo>
                  <a:pt x="102006" y="102412"/>
                </a:lnTo>
                <a:lnTo>
                  <a:pt x="102006" y="15036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213832" y="1515084"/>
            <a:ext cx="86360" cy="102870"/>
          </a:xfrm>
          <a:custGeom>
            <a:avLst/>
            <a:gdLst/>
            <a:ahLst/>
            <a:cxnLst/>
            <a:rect l="l" t="t" r="r" b="b"/>
            <a:pathLst>
              <a:path w="86360" h="102869">
                <a:moveTo>
                  <a:pt x="17272" y="0"/>
                </a:moveTo>
                <a:lnTo>
                  <a:pt x="0" y="0"/>
                </a:lnTo>
                <a:lnTo>
                  <a:pt x="0" y="102412"/>
                </a:lnTo>
                <a:lnTo>
                  <a:pt x="47548" y="102412"/>
                </a:lnTo>
                <a:lnTo>
                  <a:pt x="56269" y="101848"/>
                </a:lnTo>
                <a:lnTo>
                  <a:pt x="81044" y="87376"/>
                </a:lnTo>
                <a:lnTo>
                  <a:pt x="17272" y="87376"/>
                </a:lnTo>
                <a:lnTo>
                  <a:pt x="17272" y="48768"/>
                </a:lnTo>
                <a:lnTo>
                  <a:pt x="80919" y="48768"/>
                </a:lnTo>
                <a:lnTo>
                  <a:pt x="80498" y="47990"/>
                </a:lnTo>
                <a:lnTo>
                  <a:pt x="47548" y="34137"/>
                </a:lnTo>
                <a:lnTo>
                  <a:pt x="17272" y="34137"/>
                </a:lnTo>
                <a:lnTo>
                  <a:pt x="17272" y="0"/>
                </a:lnTo>
                <a:close/>
              </a:path>
              <a:path w="86360" h="102869">
                <a:moveTo>
                  <a:pt x="80919" y="48768"/>
                </a:moveTo>
                <a:lnTo>
                  <a:pt x="53644" y="48768"/>
                </a:lnTo>
                <a:lnTo>
                  <a:pt x="59740" y="50393"/>
                </a:lnTo>
                <a:lnTo>
                  <a:pt x="67056" y="56896"/>
                </a:lnTo>
                <a:lnTo>
                  <a:pt x="68884" y="61709"/>
                </a:lnTo>
                <a:lnTo>
                  <a:pt x="68884" y="74434"/>
                </a:lnTo>
                <a:lnTo>
                  <a:pt x="67056" y="79248"/>
                </a:lnTo>
                <a:lnTo>
                  <a:pt x="59740" y="85750"/>
                </a:lnTo>
                <a:lnTo>
                  <a:pt x="53644" y="87376"/>
                </a:lnTo>
                <a:lnTo>
                  <a:pt x="81044" y="87376"/>
                </a:lnTo>
                <a:lnTo>
                  <a:pt x="83642" y="82521"/>
                </a:lnTo>
                <a:lnTo>
                  <a:pt x="85528" y="75746"/>
                </a:lnTo>
                <a:lnTo>
                  <a:pt x="86156" y="68072"/>
                </a:lnTo>
                <a:lnTo>
                  <a:pt x="85528" y="60487"/>
                </a:lnTo>
                <a:lnTo>
                  <a:pt x="83642" y="53794"/>
                </a:lnTo>
                <a:lnTo>
                  <a:pt x="80919" y="48768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315432" y="1512442"/>
            <a:ext cx="88900" cy="107950"/>
          </a:xfrm>
          <a:custGeom>
            <a:avLst/>
            <a:gdLst/>
            <a:ahLst/>
            <a:cxnLst/>
            <a:rect l="l" t="t" r="r" b="b"/>
            <a:pathLst>
              <a:path w="88900" h="107950">
                <a:moveTo>
                  <a:pt x="16662" y="75996"/>
                </a:moveTo>
                <a:lnTo>
                  <a:pt x="0" y="75996"/>
                </a:lnTo>
                <a:lnTo>
                  <a:pt x="1790" y="83094"/>
                </a:lnTo>
                <a:lnTo>
                  <a:pt x="36425" y="107174"/>
                </a:lnTo>
                <a:lnTo>
                  <a:pt x="46126" y="107695"/>
                </a:lnTo>
                <a:lnTo>
                  <a:pt x="55541" y="107143"/>
                </a:lnTo>
                <a:lnTo>
                  <a:pt x="84991" y="92659"/>
                </a:lnTo>
                <a:lnTo>
                  <a:pt x="46126" y="92659"/>
                </a:lnTo>
                <a:lnTo>
                  <a:pt x="35141" y="91618"/>
                </a:lnTo>
                <a:lnTo>
                  <a:pt x="26569" y="88495"/>
                </a:lnTo>
                <a:lnTo>
                  <a:pt x="20410" y="83288"/>
                </a:lnTo>
                <a:lnTo>
                  <a:pt x="16662" y="75996"/>
                </a:lnTo>
                <a:close/>
              </a:path>
              <a:path w="88900" h="107950">
                <a:moveTo>
                  <a:pt x="82211" y="15036"/>
                </a:moveTo>
                <a:lnTo>
                  <a:pt x="52082" y="15036"/>
                </a:lnTo>
                <a:lnTo>
                  <a:pt x="57530" y="16395"/>
                </a:lnTo>
                <a:lnTo>
                  <a:pt x="65798" y="21805"/>
                </a:lnTo>
                <a:lnTo>
                  <a:pt x="67868" y="25666"/>
                </a:lnTo>
                <a:lnTo>
                  <a:pt x="67868" y="35013"/>
                </a:lnTo>
                <a:lnTo>
                  <a:pt x="66281" y="38544"/>
                </a:lnTo>
                <a:lnTo>
                  <a:pt x="59905" y="43954"/>
                </a:lnTo>
                <a:lnTo>
                  <a:pt x="54863" y="45313"/>
                </a:lnTo>
                <a:lnTo>
                  <a:pt x="30683" y="45313"/>
                </a:lnTo>
                <a:lnTo>
                  <a:pt x="30683" y="60350"/>
                </a:lnTo>
                <a:lnTo>
                  <a:pt x="56895" y="60350"/>
                </a:lnTo>
                <a:lnTo>
                  <a:pt x="62687" y="61671"/>
                </a:lnTo>
                <a:lnTo>
                  <a:pt x="69595" y="66954"/>
                </a:lnTo>
                <a:lnTo>
                  <a:pt x="71323" y="70916"/>
                </a:lnTo>
                <a:lnTo>
                  <a:pt x="71323" y="81622"/>
                </a:lnTo>
                <a:lnTo>
                  <a:pt x="69024" y="85712"/>
                </a:lnTo>
                <a:lnTo>
                  <a:pt x="59804" y="91274"/>
                </a:lnTo>
                <a:lnTo>
                  <a:pt x="53708" y="92659"/>
                </a:lnTo>
                <a:lnTo>
                  <a:pt x="84991" y="92659"/>
                </a:lnTo>
                <a:lnTo>
                  <a:pt x="88543" y="85712"/>
                </a:lnTo>
                <a:lnTo>
                  <a:pt x="88595" y="70307"/>
                </a:lnTo>
                <a:lnTo>
                  <a:pt x="87198" y="65125"/>
                </a:lnTo>
                <a:lnTo>
                  <a:pt x="81648" y="57403"/>
                </a:lnTo>
                <a:lnTo>
                  <a:pt x="78168" y="54863"/>
                </a:lnTo>
                <a:lnTo>
                  <a:pt x="73964" y="53644"/>
                </a:lnTo>
                <a:lnTo>
                  <a:pt x="73964" y="49174"/>
                </a:lnTo>
                <a:lnTo>
                  <a:pt x="77076" y="47955"/>
                </a:lnTo>
                <a:lnTo>
                  <a:pt x="79679" y="45554"/>
                </a:lnTo>
                <a:lnTo>
                  <a:pt x="83883" y="38366"/>
                </a:lnTo>
                <a:lnTo>
                  <a:pt x="84937" y="33870"/>
                </a:lnTo>
                <a:lnTo>
                  <a:pt x="84937" y="20319"/>
                </a:lnTo>
                <a:lnTo>
                  <a:pt x="82211" y="15036"/>
                </a:lnTo>
                <a:close/>
              </a:path>
              <a:path w="88900" h="107950">
                <a:moveTo>
                  <a:pt x="45719" y="0"/>
                </a:moveTo>
                <a:lnTo>
                  <a:pt x="7924" y="17883"/>
                </a:lnTo>
                <a:lnTo>
                  <a:pt x="4063" y="30886"/>
                </a:lnTo>
                <a:lnTo>
                  <a:pt x="20523" y="30886"/>
                </a:lnTo>
                <a:lnTo>
                  <a:pt x="21742" y="25336"/>
                </a:lnTo>
                <a:lnTo>
                  <a:pt x="24345" y="21310"/>
                </a:lnTo>
                <a:lnTo>
                  <a:pt x="32334" y="16294"/>
                </a:lnTo>
                <a:lnTo>
                  <a:pt x="37998" y="15036"/>
                </a:lnTo>
                <a:lnTo>
                  <a:pt x="82211" y="15036"/>
                </a:lnTo>
                <a:lnTo>
                  <a:pt x="81445" y="13550"/>
                </a:lnTo>
                <a:lnTo>
                  <a:pt x="74472" y="8127"/>
                </a:lnTo>
                <a:lnTo>
                  <a:pt x="68747" y="4570"/>
                </a:lnTo>
                <a:lnTo>
                  <a:pt x="62049" y="2030"/>
                </a:lnTo>
                <a:lnTo>
                  <a:pt x="54373" y="507"/>
                </a:lnTo>
                <a:lnTo>
                  <a:pt x="45719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425363" y="1512442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4" h="107950">
                <a:moveTo>
                  <a:pt x="50393" y="0"/>
                </a:moveTo>
                <a:lnTo>
                  <a:pt x="13512" y="15239"/>
                </a:lnTo>
                <a:lnTo>
                  <a:pt x="0" y="53847"/>
                </a:lnTo>
                <a:lnTo>
                  <a:pt x="843" y="65025"/>
                </a:lnTo>
                <a:lnTo>
                  <a:pt x="20882" y="99123"/>
                </a:lnTo>
                <a:lnTo>
                  <a:pt x="50393" y="107695"/>
                </a:lnTo>
                <a:lnTo>
                  <a:pt x="61456" y="106743"/>
                </a:lnTo>
                <a:lnTo>
                  <a:pt x="71291" y="103885"/>
                </a:lnTo>
                <a:lnTo>
                  <a:pt x="79897" y="99123"/>
                </a:lnTo>
                <a:lnTo>
                  <a:pt x="87049" y="92659"/>
                </a:lnTo>
                <a:lnTo>
                  <a:pt x="50393" y="92659"/>
                </a:lnTo>
                <a:lnTo>
                  <a:pt x="42835" y="91954"/>
                </a:lnTo>
                <a:lnTo>
                  <a:pt x="17805" y="61663"/>
                </a:lnTo>
                <a:lnTo>
                  <a:pt x="17272" y="53847"/>
                </a:lnTo>
                <a:lnTo>
                  <a:pt x="17805" y="46032"/>
                </a:lnTo>
                <a:lnTo>
                  <a:pt x="42835" y="15741"/>
                </a:lnTo>
                <a:lnTo>
                  <a:pt x="50393" y="15036"/>
                </a:lnTo>
                <a:lnTo>
                  <a:pt x="87049" y="15036"/>
                </a:lnTo>
                <a:lnTo>
                  <a:pt x="79897" y="8572"/>
                </a:lnTo>
                <a:lnTo>
                  <a:pt x="71291" y="3809"/>
                </a:lnTo>
                <a:lnTo>
                  <a:pt x="61456" y="952"/>
                </a:lnTo>
                <a:lnTo>
                  <a:pt x="50393" y="0"/>
                </a:lnTo>
                <a:close/>
              </a:path>
              <a:path w="100964" h="107950">
                <a:moveTo>
                  <a:pt x="87049" y="15036"/>
                </a:moveTo>
                <a:lnTo>
                  <a:pt x="50393" y="15036"/>
                </a:lnTo>
                <a:lnTo>
                  <a:pt x="57946" y="15741"/>
                </a:lnTo>
                <a:lnTo>
                  <a:pt x="64563" y="17856"/>
                </a:lnTo>
                <a:lnTo>
                  <a:pt x="83515" y="53847"/>
                </a:lnTo>
                <a:lnTo>
                  <a:pt x="82981" y="61663"/>
                </a:lnTo>
                <a:lnTo>
                  <a:pt x="57946" y="91954"/>
                </a:lnTo>
                <a:lnTo>
                  <a:pt x="50393" y="92659"/>
                </a:lnTo>
                <a:lnTo>
                  <a:pt x="87049" y="92659"/>
                </a:lnTo>
                <a:lnTo>
                  <a:pt x="100787" y="53847"/>
                </a:lnTo>
                <a:lnTo>
                  <a:pt x="99942" y="42675"/>
                </a:lnTo>
                <a:lnTo>
                  <a:pt x="97407" y="32515"/>
                </a:lnTo>
                <a:lnTo>
                  <a:pt x="93184" y="23369"/>
                </a:lnTo>
                <a:lnTo>
                  <a:pt x="87274" y="15239"/>
                </a:lnTo>
                <a:lnTo>
                  <a:pt x="87049" y="15036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553176" y="1515084"/>
            <a:ext cx="88900" cy="102870"/>
          </a:xfrm>
          <a:custGeom>
            <a:avLst/>
            <a:gdLst/>
            <a:ahLst/>
            <a:cxnLst/>
            <a:rect l="l" t="t" r="r" b="b"/>
            <a:pathLst>
              <a:path w="88900" h="102869">
                <a:moveTo>
                  <a:pt x="61087" y="0"/>
                </a:moveTo>
                <a:lnTo>
                  <a:pt x="0" y="0"/>
                </a:lnTo>
                <a:lnTo>
                  <a:pt x="0" y="102412"/>
                </a:lnTo>
                <a:lnTo>
                  <a:pt x="52628" y="102412"/>
                </a:lnTo>
                <a:lnTo>
                  <a:pt x="68449" y="100660"/>
                </a:lnTo>
                <a:lnTo>
                  <a:pt x="79752" y="95402"/>
                </a:lnTo>
                <a:lnTo>
                  <a:pt x="85651" y="87782"/>
                </a:lnTo>
                <a:lnTo>
                  <a:pt x="17068" y="87782"/>
                </a:lnTo>
                <a:lnTo>
                  <a:pt x="17068" y="57099"/>
                </a:lnTo>
                <a:lnTo>
                  <a:pt x="83188" y="57099"/>
                </a:lnTo>
                <a:lnTo>
                  <a:pt x="81178" y="54330"/>
                </a:lnTo>
                <a:lnTo>
                  <a:pt x="77139" y="51612"/>
                </a:lnTo>
                <a:lnTo>
                  <a:pt x="72136" y="50393"/>
                </a:lnTo>
                <a:lnTo>
                  <a:pt x="72136" y="45923"/>
                </a:lnTo>
                <a:lnTo>
                  <a:pt x="75247" y="44297"/>
                </a:lnTo>
                <a:lnTo>
                  <a:pt x="77094" y="42468"/>
                </a:lnTo>
                <a:lnTo>
                  <a:pt x="17068" y="42468"/>
                </a:lnTo>
                <a:lnTo>
                  <a:pt x="17068" y="14630"/>
                </a:lnTo>
                <a:lnTo>
                  <a:pt x="81750" y="14630"/>
                </a:lnTo>
                <a:lnTo>
                  <a:pt x="80289" y="11353"/>
                </a:lnTo>
                <a:lnTo>
                  <a:pt x="69049" y="2273"/>
                </a:lnTo>
                <a:lnTo>
                  <a:pt x="61087" y="0"/>
                </a:lnTo>
                <a:close/>
              </a:path>
              <a:path w="88900" h="102869">
                <a:moveTo>
                  <a:pt x="83188" y="57099"/>
                </a:moveTo>
                <a:lnTo>
                  <a:pt x="64884" y="57099"/>
                </a:lnTo>
                <a:lnTo>
                  <a:pt x="71526" y="62242"/>
                </a:lnTo>
                <a:lnTo>
                  <a:pt x="71526" y="82702"/>
                </a:lnTo>
                <a:lnTo>
                  <a:pt x="64884" y="87782"/>
                </a:lnTo>
                <a:lnTo>
                  <a:pt x="85651" y="87782"/>
                </a:lnTo>
                <a:lnTo>
                  <a:pt x="86536" y="86639"/>
                </a:lnTo>
                <a:lnTo>
                  <a:pt x="88798" y="74371"/>
                </a:lnTo>
                <a:lnTo>
                  <a:pt x="88798" y="68008"/>
                </a:lnTo>
                <a:lnTo>
                  <a:pt x="87274" y="62725"/>
                </a:lnTo>
                <a:lnTo>
                  <a:pt x="83188" y="57099"/>
                </a:lnTo>
                <a:close/>
              </a:path>
              <a:path w="88900" h="102869">
                <a:moveTo>
                  <a:pt x="81750" y="14630"/>
                </a:moveTo>
                <a:lnTo>
                  <a:pt x="60274" y="14630"/>
                </a:lnTo>
                <a:lnTo>
                  <a:pt x="65836" y="19303"/>
                </a:lnTo>
                <a:lnTo>
                  <a:pt x="65836" y="32715"/>
                </a:lnTo>
                <a:lnTo>
                  <a:pt x="64516" y="36029"/>
                </a:lnTo>
                <a:lnTo>
                  <a:pt x="59232" y="41186"/>
                </a:lnTo>
                <a:lnTo>
                  <a:pt x="54991" y="42468"/>
                </a:lnTo>
                <a:lnTo>
                  <a:pt x="77094" y="42468"/>
                </a:lnTo>
                <a:lnTo>
                  <a:pt x="77851" y="41719"/>
                </a:lnTo>
                <a:lnTo>
                  <a:pt x="82054" y="34683"/>
                </a:lnTo>
                <a:lnTo>
                  <a:pt x="83108" y="30556"/>
                </a:lnTo>
                <a:lnTo>
                  <a:pt x="83108" y="17678"/>
                </a:lnTo>
                <a:lnTo>
                  <a:pt x="81750" y="1463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660872" y="1512442"/>
            <a:ext cx="89535" cy="107950"/>
          </a:xfrm>
          <a:custGeom>
            <a:avLst/>
            <a:gdLst/>
            <a:ahLst/>
            <a:cxnLst/>
            <a:rect l="l" t="t" r="r" b="b"/>
            <a:pathLst>
              <a:path w="89535" h="107950">
                <a:moveTo>
                  <a:pt x="83544" y="15036"/>
                </a:moveTo>
                <a:lnTo>
                  <a:pt x="56083" y="15036"/>
                </a:lnTo>
                <a:lnTo>
                  <a:pt x="62382" y="16967"/>
                </a:lnTo>
                <a:lnTo>
                  <a:pt x="70510" y="24688"/>
                </a:lnTo>
                <a:lnTo>
                  <a:pt x="72542" y="29870"/>
                </a:lnTo>
                <a:lnTo>
                  <a:pt x="72542" y="40436"/>
                </a:lnTo>
                <a:lnTo>
                  <a:pt x="39217" y="40436"/>
                </a:lnTo>
                <a:lnTo>
                  <a:pt x="29982" y="41060"/>
                </a:lnTo>
                <a:lnTo>
                  <a:pt x="609" y="67615"/>
                </a:lnTo>
                <a:lnTo>
                  <a:pt x="0" y="74371"/>
                </a:lnTo>
                <a:lnTo>
                  <a:pt x="621" y="81029"/>
                </a:lnTo>
                <a:lnTo>
                  <a:pt x="28775" y="107086"/>
                </a:lnTo>
                <a:lnTo>
                  <a:pt x="36779" y="107695"/>
                </a:lnTo>
                <a:lnTo>
                  <a:pt x="46773" y="106857"/>
                </a:lnTo>
                <a:lnTo>
                  <a:pt x="55421" y="104343"/>
                </a:lnTo>
                <a:lnTo>
                  <a:pt x="62723" y="100152"/>
                </a:lnTo>
                <a:lnTo>
                  <a:pt x="68681" y="94284"/>
                </a:lnTo>
                <a:lnTo>
                  <a:pt x="89407" y="94284"/>
                </a:lnTo>
                <a:lnTo>
                  <a:pt x="89407" y="92659"/>
                </a:lnTo>
                <a:lnTo>
                  <a:pt x="33464" y="92659"/>
                </a:lnTo>
                <a:lnTo>
                  <a:pt x="27597" y="90970"/>
                </a:lnTo>
                <a:lnTo>
                  <a:pt x="19342" y="84188"/>
                </a:lnTo>
                <a:lnTo>
                  <a:pt x="17271" y="79590"/>
                </a:lnTo>
                <a:lnTo>
                  <a:pt x="17271" y="73761"/>
                </a:lnTo>
                <a:lnTo>
                  <a:pt x="18808" y="65227"/>
                </a:lnTo>
                <a:lnTo>
                  <a:pt x="23417" y="59131"/>
                </a:lnTo>
                <a:lnTo>
                  <a:pt x="31100" y="55473"/>
                </a:lnTo>
                <a:lnTo>
                  <a:pt x="41859" y="54254"/>
                </a:lnTo>
                <a:lnTo>
                  <a:pt x="89407" y="54254"/>
                </a:lnTo>
                <a:lnTo>
                  <a:pt x="89407" y="35356"/>
                </a:lnTo>
                <a:lnTo>
                  <a:pt x="88703" y="27317"/>
                </a:lnTo>
                <a:lnTo>
                  <a:pt x="86588" y="20269"/>
                </a:lnTo>
                <a:lnTo>
                  <a:pt x="83544" y="15036"/>
                </a:lnTo>
                <a:close/>
              </a:path>
              <a:path w="89535" h="107950">
                <a:moveTo>
                  <a:pt x="89407" y="94284"/>
                </a:moveTo>
                <a:lnTo>
                  <a:pt x="73151" y="94284"/>
                </a:lnTo>
                <a:lnTo>
                  <a:pt x="73151" y="105054"/>
                </a:lnTo>
                <a:lnTo>
                  <a:pt x="89407" y="105054"/>
                </a:lnTo>
                <a:lnTo>
                  <a:pt x="89407" y="94284"/>
                </a:lnTo>
                <a:close/>
              </a:path>
              <a:path w="89535" h="107950">
                <a:moveTo>
                  <a:pt x="89407" y="54254"/>
                </a:moveTo>
                <a:lnTo>
                  <a:pt x="72542" y="54254"/>
                </a:lnTo>
                <a:lnTo>
                  <a:pt x="72542" y="71729"/>
                </a:lnTo>
                <a:lnTo>
                  <a:pt x="69418" y="78600"/>
                </a:lnTo>
                <a:lnTo>
                  <a:pt x="56959" y="89852"/>
                </a:lnTo>
                <a:lnTo>
                  <a:pt x="49580" y="92659"/>
                </a:lnTo>
                <a:lnTo>
                  <a:pt x="89407" y="92659"/>
                </a:lnTo>
                <a:lnTo>
                  <a:pt x="89407" y="54254"/>
                </a:lnTo>
                <a:close/>
              </a:path>
              <a:path w="89535" h="107950">
                <a:moveTo>
                  <a:pt x="47142" y="0"/>
                </a:moveTo>
                <a:lnTo>
                  <a:pt x="11201" y="13207"/>
                </a:lnTo>
                <a:lnTo>
                  <a:pt x="6502" y="29870"/>
                </a:lnTo>
                <a:lnTo>
                  <a:pt x="23774" y="29870"/>
                </a:lnTo>
                <a:lnTo>
                  <a:pt x="25790" y="23384"/>
                </a:lnTo>
                <a:lnTo>
                  <a:pt x="30427" y="18748"/>
                </a:lnTo>
                <a:lnTo>
                  <a:pt x="37681" y="15965"/>
                </a:lnTo>
                <a:lnTo>
                  <a:pt x="47548" y="15036"/>
                </a:lnTo>
                <a:lnTo>
                  <a:pt x="83544" y="15036"/>
                </a:lnTo>
                <a:lnTo>
                  <a:pt x="83064" y="14211"/>
                </a:lnTo>
                <a:lnTo>
                  <a:pt x="78130" y="9143"/>
                </a:lnTo>
                <a:lnTo>
                  <a:pt x="71963" y="5143"/>
                </a:lnTo>
                <a:lnTo>
                  <a:pt x="64741" y="2285"/>
                </a:lnTo>
                <a:lnTo>
                  <a:pt x="56466" y="571"/>
                </a:lnTo>
                <a:lnTo>
                  <a:pt x="47142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781979" y="159463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72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781979" y="1564792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236" y="0"/>
                </a:lnTo>
              </a:path>
            </a:pathLst>
          </a:custGeom>
          <a:ln w="13969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781979" y="153621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318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855944" y="1594942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11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855944" y="153621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2265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906528" y="1515084"/>
            <a:ext cx="91440" cy="102870"/>
          </a:xfrm>
          <a:custGeom>
            <a:avLst/>
            <a:gdLst/>
            <a:ahLst/>
            <a:cxnLst/>
            <a:rect l="l" t="t" r="r" b="b"/>
            <a:pathLst>
              <a:path w="91439" h="102869">
                <a:moveTo>
                  <a:pt x="16865" y="0"/>
                </a:moveTo>
                <a:lnTo>
                  <a:pt x="0" y="0"/>
                </a:lnTo>
                <a:lnTo>
                  <a:pt x="0" y="102412"/>
                </a:lnTo>
                <a:lnTo>
                  <a:pt x="24396" y="102412"/>
                </a:lnTo>
                <a:lnTo>
                  <a:pt x="37761" y="79248"/>
                </a:lnTo>
                <a:lnTo>
                  <a:pt x="16865" y="79248"/>
                </a:lnTo>
                <a:lnTo>
                  <a:pt x="16865" y="0"/>
                </a:lnTo>
                <a:close/>
              </a:path>
              <a:path w="91439" h="102869">
                <a:moveTo>
                  <a:pt x="91439" y="23164"/>
                </a:moveTo>
                <a:lnTo>
                  <a:pt x="74574" y="23164"/>
                </a:lnTo>
                <a:lnTo>
                  <a:pt x="74574" y="102412"/>
                </a:lnTo>
                <a:lnTo>
                  <a:pt x="91439" y="102412"/>
                </a:lnTo>
                <a:lnTo>
                  <a:pt x="91439" y="23164"/>
                </a:lnTo>
                <a:close/>
              </a:path>
              <a:path w="91439" h="102869">
                <a:moveTo>
                  <a:pt x="91439" y="0"/>
                </a:moveTo>
                <a:lnTo>
                  <a:pt x="66243" y="0"/>
                </a:lnTo>
                <a:lnTo>
                  <a:pt x="21335" y="79248"/>
                </a:lnTo>
                <a:lnTo>
                  <a:pt x="37761" y="79248"/>
                </a:lnTo>
                <a:lnTo>
                  <a:pt x="70116" y="23164"/>
                </a:lnTo>
                <a:lnTo>
                  <a:pt x="91439" y="23164"/>
                </a:lnTo>
                <a:lnTo>
                  <a:pt x="91439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025007" y="1512442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8" y="14427"/>
                </a:lnTo>
                <a:lnTo>
                  <a:pt x="0" y="52831"/>
                </a:lnTo>
                <a:lnTo>
                  <a:pt x="824" y="64452"/>
                </a:lnTo>
                <a:lnTo>
                  <a:pt x="20444" y="99123"/>
                </a:lnTo>
                <a:lnTo>
                  <a:pt x="49771" y="107695"/>
                </a:lnTo>
                <a:lnTo>
                  <a:pt x="58479" y="107162"/>
                </a:lnTo>
                <a:lnTo>
                  <a:pt x="85897" y="92659"/>
                </a:lnTo>
                <a:lnTo>
                  <a:pt x="49771" y="92659"/>
                </a:lnTo>
                <a:lnTo>
                  <a:pt x="42408" y="92018"/>
                </a:lnTo>
                <a:lnTo>
                  <a:pt x="17764" y="62377"/>
                </a:lnTo>
                <a:lnTo>
                  <a:pt x="17068" y="53644"/>
                </a:lnTo>
                <a:lnTo>
                  <a:pt x="95084" y="53644"/>
                </a:lnTo>
                <a:lnTo>
                  <a:pt x="95084" y="47751"/>
                </a:lnTo>
                <a:lnTo>
                  <a:pt x="94286" y="39217"/>
                </a:lnTo>
                <a:lnTo>
                  <a:pt x="18072" y="39217"/>
                </a:lnTo>
                <a:lnTo>
                  <a:pt x="19304" y="32169"/>
                </a:lnTo>
                <a:lnTo>
                  <a:pt x="22555" y="26390"/>
                </a:lnTo>
                <a:lnTo>
                  <a:pt x="33121" y="17310"/>
                </a:lnTo>
                <a:lnTo>
                  <a:pt x="40157" y="15036"/>
                </a:lnTo>
                <a:lnTo>
                  <a:pt x="83845" y="15036"/>
                </a:lnTo>
                <a:lnTo>
                  <a:pt x="82905" y="13715"/>
                </a:lnTo>
                <a:lnTo>
                  <a:pt x="76388" y="7715"/>
                </a:lnTo>
                <a:lnTo>
                  <a:pt x="68627" y="3428"/>
                </a:lnTo>
                <a:lnTo>
                  <a:pt x="59624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56" y="76809"/>
                </a:moveTo>
                <a:lnTo>
                  <a:pt x="75780" y="76809"/>
                </a:lnTo>
                <a:lnTo>
                  <a:pt x="72327" y="83743"/>
                </a:lnTo>
                <a:lnTo>
                  <a:pt x="66843" y="88696"/>
                </a:lnTo>
                <a:lnTo>
                  <a:pt x="59325" y="91668"/>
                </a:lnTo>
                <a:lnTo>
                  <a:pt x="49771" y="92659"/>
                </a:lnTo>
                <a:lnTo>
                  <a:pt x="85897" y="92659"/>
                </a:lnTo>
                <a:lnTo>
                  <a:pt x="88460" y="89304"/>
                </a:lnTo>
                <a:lnTo>
                  <a:pt x="91399" y="83386"/>
                </a:lnTo>
                <a:lnTo>
                  <a:pt x="93256" y="76809"/>
                </a:lnTo>
                <a:close/>
              </a:path>
              <a:path w="95250" h="107950">
                <a:moveTo>
                  <a:pt x="83845" y="15036"/>
                </a:moveTo>
                <a:lnTo>
                  <a:pt x="57226" y="15036"/>
                </a:lnTo>
                <a:lnTo>
                  <a:pt x="63868" y="17335"/>
                </a:lnTo>
                <a:lnTo>
                  <a:pt x="73888" y="26555"/>
                </a:lnTo>
                <a:lnTo>
                  <a:pt x="76669" y="32308"/>
                </a:lnTo>
                <a:lnTo>
                  <a:pt x="77203" y="39217"/>
                </a:lnTo>
                <a:lnTo>
                  <a:pt x="94286" y="39217"/>
                </a:lnTo>
                <a:lnTo>
                  <a:pt x="94173" y="38008"/>
                </a:lnTo>
                <a:lnTo>
                  <a:pt x="91838" y="29086"/>
                </a:lnTo>
                <a:lnTo>
                  <a:pt x="88082" y="20987"/>
                </a:lnTo>
                <a:lnTo>
                  <a:pt x="83845" y="15036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146914" y="1515084"/>
            <a:ext cx="109855" cy="102870"/>
          </a:xfrm>
          <a:custGeom>
            <a:avLst/>
            <a:gdLst/>
            <a:ahLst/>
            <a:cxnLst/>
            <a:rect l="l" t="t" r="r" b="b"/>
            <a:pathLst>
              <a:path w="109854" h="102869">
                <a:moveTo>
                  <a:pt x="27432" y="0"/>
                </a:moveTo>
                <a:lnTo>
                  <a:pt x="0" y="0"/>
                </a:lnTo>
                <a:lnTo>
                  <a:pt x="0" y="102412"/>
                </a:lnTo>
                <a:lnTo>
                  <a:pt x="16865" y="102412"/>
                </a:lnTo>
                <a:lnTo>
                  <a:pt x="16865" y="20116"/>
                </a:lnTo>
                <a:lnTo>
                  <a:pt x="38283" y="20116"/>
                </a:lnTo>
                <a:lnTo>
                  <a:pt x="27432" y="0"/>
                </a:lnTo>
                <a:close/>
              </a:path>
              <a:path w="109854" h="102869">
                <a:moveTo>
                  <a:pt x="109321" y="20116"/>
                </a:moveTo>
                <a:lnTo>
                  <a:pt x="92456" y="20116"/>
                </a:lnTo>
                <a:lnTo>
                  <a:pt x="92456" y="102412"/>
                </a:lnTo>
                <a:lnTo>
                  <a:pt x="109321" y="102412"/>
                </a:lnTo>
                <a:lnTo>
                  <a:pt x="109321" y="20116"/>
                </a:lnTo>
                <a:close/>
              </a:path>
              <a:path w="109854" h="102869">
                <a:moveTo>
                  <a:pt x="38283" y="20116"/>
                </a:moveTo>
                <a:lnTo>
                  <a:pt x="21348" y="20116"/>
                </a:lnTo>
                <a:lnTo>
                  <a:pt x="45123" y="64008"/>
                </a:lnTo>
                <a:lnTo>
                  <a:pt x="64223" y="64008"/>
                </a:lnTo>
                <a:lnTo>
                  <a:pt x="73579" y="46736"/>
                </a:lnTo>
                <a:lnTo>
                  <a:pt x="52641" y="46736"/>
                </a:lnTo>
                <a:lnTo>
                  <a:pt x="38283" y="20116"/>
                </a:lnTo>
                <a:close/>
              </a:path>
              <a:path w="109854" h="102869">
                <a:moveTo>
                  <a:pt x="109321" y="0"/>
                </a:moveTo>
                <a:lnTo>
                  <a:pt x="82296" y="0"/>
                </a:lnTo>
                <a:lnTo>
                  <a:pt x="57099" y="46736"/>
                </a:lnTo>
                <a:lnTo>
                  <a:pt x="73579" y="46736"/>
                </a:lnTo>
                <a:lnTo>
                  <a:pt x="87998" y="20116"/>
                </a:lnTo>
                <a:lnTo>
                  <a:pt x="109321" y="20116"/>
                </a:lnTo>
                <a:lnTo>
                  <a:pt x="109321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333858" y="1515084"/>
            <a:ext cx="122555" cy="132080"/>
          </a:xfrm>
          <a:custGeom>
            <a:avLst/>
            <a:gdLst/>
            <a:ahLst/>
            <a:cxnLst/>
            <a:rect l="l" t="t" r="r" b="b"/>
            <a:pathLst>
              <a:path w="122554" h="132080">
                <a:moveTo>
                  <a:pt x="122326" y="87375"/>
                </a:moveTo>
                <a:lnTo>
                  <a:pt x="0" y="87375"/>
                </a:lnTo>
                <a:lnTo>
                  <a:pt x="0" y="131470"/>
                </a:lnTo>
                <a:lnTo>
                  <a:pt x="16878" y="131470"/>
                </a:lnTo>
                <a:lnTo>
                  <a:pt x="16878" y="102412"/>
                </a:lnTo>
                <a:lnTo>
                  <a:pt x="122326" y="102412"/>
                </a:lnTo>
                <a:lnTo>
                  <a:pt x="122326" y="87375"/>
                </a:lnTo>
                <a:close/>
              </a:path>
              <a:path w="122554" h="132080">
                <a:moveTo>
                  <a:pt x="122326" y="102412"/>
                </a:moveTo>
                <a:lnTo>
                  <a:pt x="105460" y="102412"/>
                </a:lnTo>
                <a:lnTo>
                  <a:pt x="105460" y="131470"/>
                </a:lnTo>
                <a:lnTo>
                  <a:pt x="122326" y="131470"/>
                </a:lnTo>
                <a:lnTo>
                  <a:pt x="122326" y="102412"/>
                </a:lnTo>
                <a:close/>
              </a:path>
              <a:path w="122554" h="132080">
                <a:moveTo>
                  <a:pt x="103441" y="0"/>
                </a:moveTo>
                <a:lnTo>
                  <a:pt x="26212" y="0"/>
                </a:lnTo>
                <a:lnTo>
                  <a:pt x="26212" y="28041"/>
                </a:lnTo>
                <a:lnTo>
                  <a:pt x="25426" y="43943"/>
                </a:lnTo>
                <a:lnTo>
                  <a:pt x="23067" y="59132"/>
                </a:lnTo>
                <a:lnTo>
                  <a:pt x="19135" y="73609"/>
                </a:lnTo>
                <a:lnTo>
                  <a:pt x="13627" y="87375"/>
                </a:lnTo>
                <a:lnTo>
                  <a:pt x="31089" y="87375"/>
                </a:lnTo>
                <a:lnTo>
                  <a:pt x="35980" y="74445"/>
                </a:lnTo>
                <a:lnTo>
                  <a:pt x="39473" y="60247"/>
                </a:lnTo>
                <a:lnTo>
                  <a:pt x="41567" y="44779"/>
                </a:lnTo>
                <a:lnTo>
                  <a:pt x="42265" y="28041"/>
                </a:lnTo>
                <a:lnTo>
                  <a:pt x="42265" y="15036"/>
                </a:lnTo>
                <a:lnTo>
                  <a:pt x="103441" y="15036"/>
                </a:lnTo>
                <a:lnTo>
                  <a:pt x="103441" y="0"/>
                </a:lnTo>
                <a:close/>
              </a:path>
              <a:path w="122554" h="132080">
                <a:moveTo>
                  <a:pt x="103441" y="15036"/>
                </a:moveTo>
                <a:lnTo>
                  <a:pt x="86156" y="15036"/>
                </a:lnTo>
                <a:lnTo>
                  <a:pt x="86156" y="87375"/>
                </a:lnTo>
                <a:lnTo>
                  <a:pt x="103441" y="87375"/>
                </a:lnTo>
                <a:lnTo>
                  <a:pt x="103441" y="15036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478536" y="1515084"/>
            <a:ext cx="91440" cy="102870"/>
          </a:xfrm>
          <a:custGeom>
            <a:avLst/>
            <a:gdLst/>
            <a:ahLst/>
            <a:cxnLst/>
            <a:rect l="l" t="t" r="r" b="b"/>
            <a:pathLst>
              <a:path w="91440" h="102869">
                <a:moveTo>
                  <a:pt x="16865" y="0"/>
                </a:moveTo>
                <a:lnTo>
                  <a:pt x="0" y="0"/>
                </a:lnTo>
                <a:lnTo>
                  <a:pt x="0" y="102412"/>
                </a:lnTo>
                <a:lnTo>
                  <a:pt x="24384" y="102412"/>
                </a:lnTo>
                <a:lnTo>
                  <a:pt x="37748" y="79248"/>
                </a:lnTo>
                <a:lnTo>
                  <a:pt x="16865" y="79248"/>
                </a:lnTo>
                <a:lnTo>
                  <a:pt x="16865" y="0"/>
                </a:lnTo>
                <a:close/>
              </a:path>
              <a:path w="91440" h="102869">
                <a:moveTo>
                  <a:pt x="91440" y="23164"/>
                </a:moveTo>
                <a:lnTo>
                  <a:pt x="74574" y="23164"/>
                </a:lnTo>
                <a:lnTo>
                  <a:pt x="74574" y="102412"/>
                </a:lnTo>
                <a:lnTo>
                  <a:pt x="91440" y="102412"/>
                </a:lnTo>
                <a:lnTo>
                  <a:pt x="91440" y="23164"/>
                </a:lnTo>
                <a:close/>
              </a:path>
              <a:path w="91440" h="102869">
                <a:moveTo>
                  <a:pt x="91440" y="0"/>
                </a:moveTo>
                <a:lnTo>
                  <a:pt x="66243" y="0"/>
                </a:lnTo>
                <a:lnTo>
                  <a:pt x="21336" y="79248"/>
                </a:lnTo>
                <a:lnTo>
                  <a:pt x="37748" y="79248"/>
                </a:lnTo>
                <a:lnTo>
                  <a:pt x="70104" y="23164"/>
                </a:lnTo>
                <a:lnTo>
                  <a:pt x="91440" y="23164"/>
                </a:lnTo>
                <a:lnTo>
                  <a:pt x="9144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597001" y="1512442"/>
            <a:ext cx="93345" cy="107950"/>
          </a:xfrm>
          <a:custGeom>
            <a:avLst/>
            <a:gdLst/>
            <a:ahLst/>
            <a:cxnLst/>
            <a:rect l="l" t="t" r="r" b="b"/>
            <a:pathLst>
              <a:path w="93345" h="107950">
                <a:moveTo>
                  <a:pt x="49783" y="0"/>
                </a:moveTo>
                <a:lnTo>
                  <a:pt x="13207" y="15036"/>
                </a:lnTo>
                <a:lnTo>
                  <a:pt x="0" y="53847"/>
                </a:lnTo>
                <a:lnTo>
                  <a:pt x="833" y="65104"/>
                </a:lnTo>
                <a:lnTo>
                  <a:pt x="20582" y="99182"/>
                </a:lnTo>
                <a:lnTo>
                  <a:pt x="49783" y="107695"/>
                </a:lnTo>
                <a:lnTo>
                  <a:pt x="58137" y="107131"/>
                </a:lnTo>
                <a:lnTo>
                  <a:pt x="84432" y="92659"/>
                </a:lnTo>
                <a:lnTo>
                  <a:pt x="49783" y="92659"/>
                </a:lnTo>
                <a:lnTo>
                  <a:pt x="42166" y="91961"/>
                </a:lnTo>
                <a:lnTo>
                  <a:pt x="17781" y="61516"/>
                </a:lnTo>
                <a:lnTo>
                  <a:pt x="17271" y="53441"/>
                </a:lnTo>
                <a:lnTo>
                  <a:pt x="17774" y="45476"/>
                </a:lnTo>
                <a:lnTo>
                  <a:pt x="42080" y="15717"/>
                </a:lnTo>
                <a:lnTo>
                  <a:pt x="49783" y="15036"/>
                </a:lnTo>
                <a:lnTo>
                  <a:pt x="84569" y="15036"/>
                </a:lnTo>
                <a:lnTo>
                  <a:pt x="83551" y="13620"/>
                </a:lnTo>
                <a:lnTo>
                  <a:pt x="78536" y="8839"/>
                </a:lnTo>
                <a:lnTo>
                  <a:pt x="72588" y="4972"/>
                </a:lnTo>
                <a:lnTo>
                  <a:pt x="65812" y="2209"/>
                </a:lnTo>
                <a:lnTo>
                  <a:pt x="58211" y="552"/>
                </a:lnTo>
                <a:lnTo>
                  <a:pt x="49783" y="0"/>
                </a:lnTo>
                <a:close/>
              </a:path>
              <a:path w="93345" h="107950">
                <a:moveTo>
                  <a:pt x="92862" y="74167"/>
                </a:moveTo>
                <a:lnTo>
                  <a:pt x="75590" y="74167"/>
                </a:lnTo>
                <a:lnTo>
                  <a:pt x="72377" y="82259"/>
                </a:lnTo>
                <a:lnTo>
                  <a:pt x="67006" y="88037"/>
                </a:lnTo>
                <a:lnTo>
                  <a:pt x="59475" y="91504"/>
                </a:lnTo>
                <a:lnTo>
                  <a:pt x="49783" y="92659"/>
                </a:lnTo>
                <a:lnTo>
                  <a:pt x="84432" y="92659"/>
                </a:lnTo>
                <a:lnTo>
                  <a:pt x="87756" y="88015"/>
                </a:lnTo>
                <a:lnTo>
                  <a:pt x="90826" y="81483"/>
                </a:lnTo>
                <a:lnTo>
                  <a:pt x="92862" y="74167"/>
                </a:lnTo>
                <a:close/>
              </a:path>
              <a:path w="93345" h="107950">
                <a:moveTo>
                  <a:pt x="84569" y="15036"/>
                </a:moveTo>
                <a:lnTo>
                  <a:pt x="49783" y="15036"/>
                </a:lnTo>
                <a:lnTo>
                  <a:pt x="58751" y="16117"/>
                </a:lnTo>
                <a:lnTo>
                  <a:pt x="65939" y="19357"/>
                </a:lnTo>
                <a:lnTo>
                  <a:pt x="71349" y="24755"/>
                </a:lnTo>
                <a:lnTo>
                  <a:pt x="74980" y="32308"/>
                </a:lnTo>
                <a:lnTo>
                  <a:pt x="92252" y="32308"/>
                </a:lnTo>
                <a:lnTo>
                  <a:pt x="90409" y="25355"/>
                </a:lnTo>
                <a:lnTo>
                  <a:pt x="87509" y="19126"/>
                </a:lnTo>
                <a:lnTo>
                  <a:pt x="84569" y="15036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749300" y="1530121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375"/>
                </a:lnTo>
              </a:path>
            </a:pathLst>
          </a:custGeom>
          <a:ln w="17272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705104" y="1522602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8188" y="0"/>
                </a:lnTo>
              </a:path>
            </a:pathLst>
          </a:custGeom>
          <a:ln w="15036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808127" y="1512442"/>
            <a:ext cx="89535" cy="107950"/>
          </a:xfrm>
          <a:custGeom>
            <a:avLst/>
            <a:gdLst/>
            <a:ahLst/>
            <a:cxnLst/>
            <a:rect l="l" t="t" r="r" b="b"/>
            <a:pathLst>
              <a:path w="89534" h="107950">
                <a:moveTo>
                  <a:pt x="83544" y="15036"/>
                </a:moveTo>
                <a:lnTo>
                  <a:pt x="56083" y="15036"/>
                </a:lnTo>
                <a:lnTo>
                  <a:pt x="62382" y="16967"/>
                </a:lnTo>
                <a:lnTo>
                  <a:pt x="70510" y="24688"/>
                </a:lnTo>
                <a:lnTo>
                  <a:pt x="72542" y="29870"/>
                </a:lnTo>
                <a:lnTo>
                  <a:pt x="72542" y="40436"/>
                </a:lnTo>
                <a:lnTo>
                  <a:pt x="39217" y="40436"/>
                </a:lnTo>
                <a:lnTo>
                  <a:pt x="29988" y="41060"/>
                </a:lnTo>
                <a:lnTo>
                  <a:pt x="609" y="67615"/>
                </a:lnTo>
                <a:lnTo>
                  <a:pt x="0" y="74371"/>
                </a:lnTo>
                <a:lnTo>
                  <a:pt x="621" y="81029"/>
                </a:lnTo>
                <a:lnTo>
                  <a:pt x="28780" y="107086"/>
                </a:lnTo>
                <a:lnTo>
                  <a:pt x="36779" y="107695"/>
                </a:lnTo>
                <a:lnTo>
                  <a:pt x="46773" y="106857"/>
                </a:lnTo>
                <a:lnTo>
                  <a:pt x="55421" y="104343"/>
                </a:lnTo>
                <a:lnTo>
                  <a:pt x="62723" y="100152"/>
                </a:lnTo>
                <a:lnTo>
                  <a:pt x="68681" y="94284"/>
                </a:lnTo>
                <a:lnTo>
                  <a:pt x="89407" y="94284"/>
                </a:lnTo>
                <a:lnTo>
                  <a:pt x="89407" y="92659"/>
                </a:lnTo>
                <a:lnTo>
                  <a:pt x="33464" y="92659"/>
                </a:lnTo>
                <a:lnTo>
                  <a:pt x="27597" y="90970"/>
                </a:lnTo>
                <a:lnTo>
                  <a:pt x="19342" y="84188"/>
                </a:lnTo>
                <a:lnTo>
                  <a:pt x="17271" y="79590"/>
                </a:lnTo>
                <a:lnTo>
                  <a:pt x="17271" y="73761"/>
                </a:lnTo>
                <a:lnTo>
                  <a:pt x="18808" y="65227"/>
                </a:lnTo>
                <a:lnTo>
                  <a:pt x="23417" y="59131"/>
                </a:lnTo>
                <a:lnTo>
                  <a:pt x="31100" y="55473"/>
                </a:lnTo>
                <a:lnTo>
                  <a:pt x="41859" y="54254"/>
                </a:lnTo>
                <a:lnTo>
                  <a:pt x="89407" y="54254"/>
                </a:lnTo>
                <a:lnTo>
                  <a:pt x="89407" y="35356"/>
                </a:lnTo>
                <a:lnTo>
                  <a:pt x="88703" y="27317"/>
                </a:lnTo>
                <a:lnTo>
                  <a:pt x="86588" y="20269"/>
                </a:lnTo>
                <a:lnTo>
                  <a:pt x="83544" y="15036"/>
                </a:lnTo>
                <a:close/>
              </a:path>
              <a:path w="89534" h="107950">
                <a:moveTo>
                  <a:pt x="89407" y="94284"/>
                </a:moveTo>
                <a:lnTo>
                  <a:pt x="73151" y="94284"/>
                </a:lnTo>
                <a:lnTo>
                  <a:pt x="73151" y="105054"/>
                </a:lnTo>
                <a:lnTo>
                  <a:pt x="89407" y="105054"/>
                </a:lnTo>
                <a:lnTo>
                  <a:pt x="89407" y="94284"/>
                </a:lnTo>
                <a:close/>
              </a:path>
              <a:path w="89534" h="107950">
                <a:moveTo>
                  <a:pt x="89407" y="54254"/>
                </a:moveTo>
                <a:lnTo>
                  <a:pt x="72542" y="54254"/>
                </a:lnTo>
                <a:lnTo>
                  <a:pt x="72542" y="71729"/>
                </a:lnTo>
                <a:lnTo>
                  <a:pt x="69430" y="78600"/>
                </a:lnTo>
                <a:lnTo>
                  <a:pt x="56959" y="89852"/>
                </a:lnTo>
                <a:lnTo>
                  <a:pt x="49580" y="92659"/>
                </a:lnTo>
                <a:lnTo>
                  <a:pt x="89407" y="92659"/>
                </a:lnTo>
                <a:lnTo>
                  <a:pt x="89407" y="54254"/>
                </a:lnTo>
                <a:close/>
              </a:path>
              <a:path w="89534" h="107950">
                <a:moveTo>
                  <a:pt x="47142" y="0"/>
                </a:moveTo>
                <a:lnTo>
                  <a:pt x="11214" y="13207"/>
                </a:lnTo>
                <a:lnTo>
                  <a:pt x="6502" y="29870"/>
                </a:lnTo>
                <a:lnTo>
                  <a:pt x="23774" y="29870"/>
                </a:lnTo>
                <a:lnTo>
                  <a:pt x="25796" y="23384"/>
                </a:lnTo>
                <a:lnTo>
                  <a:pt x="30432" y="18748"/>
                </a:lnTo>
                <a:lnTo>
                  <a:pt x="37683" y="15965"/>
                </a:lnTo>
                <a:lnTo>
                  <a:pt x="47548" y="15036"/>
                </a:lnTo>
                <a:lnTo>
                  <a:pt x="83544" y="15036"/>
                </a:lnTo>
                <a:lnTo>
                  <a:pt x="83064" y="14211"/>
                </a:lnTo>
                <a:lnTo>
                  <a:pt x="78130" y="9143"/>
                </a:lnTo>
                <a:lnTo>
                  <a:pt x="71965" y="5143"/>
                </a:lnTo>
                <a:lnTo>
                  <a:pt x="64746" y="2285"/>
                </a:lnTo>
                <a:lnTo>
                  <a:pt x="56472" y="571"/>
                </a:lnTo>
                <a:lnTo>
                  <a:pt x="47142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929234" y="159463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72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929234" y="1564792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36" y="0"/>
                </a:lnTo>
              </a:path>
            </a:pathLst>
          </a:custGeom>
          <a:ln w="13969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929234" y="153621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318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003198" y="1594942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11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003198" y="153621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2265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145439" y="1632559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662" y="0"/>
                </a:lnTo>
              </a:path>
            </a:pathLst>
          </a:custGeom>
          <a:ln w="29209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053795" y="1610334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305" y="0"/>
                </a:lnTo>
              </a:path>
            </a:pathLst>
          </a:custGeom>
          <a:ln w="1524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062431" y="1515084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629"/>
                </a:lnTo>
              </a:path>
            </a:pathLst>
          </a:custGeom>
          <a:ln w="17272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134771" y="1515084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375"/>
                </a:lnTo>
              </a:path>
            </a:pathLst>
          </a:custGeom>
          <a:ln w="17272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184453" y="1515084"/>
            <a:ext cx="91440" cy="102870"/>
          </a:xfrm>
          <a:custGeom>
            <a:avLst/>
            <a:gdLst/>
            <a:ahLst/>
            <a:cxnLst/>
            <a:rect l="l" t="t" r="r" b="b"/>
            <a:pathLst>
              <a:path w="91440" h="102869">
                <a:moveTo>
                  <a:pt x="16865" y="0"/>
                </a:moveTo>
                <a:lnTo>
                  <a:pt x="0" y="0"/>
                </a:lnTo>
                <a:lnTo>
                  <a:pt x="0" y="102412"/>
                </a:lnTo>
                <a:lnTo>
                  <a:pt x="24383" y="102412"/>
                </a:lnTo>
                <a:lnTo>
                  <a:pt x="37748" y="79248"/>
                </a:lnTo>
                <a:lnTo>
                  <a:pt x="16865" y="79248"/>
                </a:lnTo>
                <a:lnTo>
                  <a:pt x="16865" y="0"/>
                </a:lnTo>
                <a:close/>
              </a:path>
              <a:path w="91440" h="102869">
                <a:moveTo>
                  <a:pt x="91439" y="23164"/>
                </a:moveTo>
                <a:lnTo>
                  <a:pt x="74574" y="23164"/>
                </a:lnTo>
                <a:lnTo>
                  <a:pt x="74574" y="102412"/>
                </a:lnTo>
                <a:lnTo>
                  <a:pt x="91439" y="102412"/>
                </a:lnTo>
                <a:lnTo>
                  <a:pt x="91439" y="23164"/>
                </a:lnTo>
                <a:close/>
              </a:path>
              <a:path w="91440" h="102869">
                <a:moveTo>
                  <a:pt x="91439" y="0"/>
                </a:moveTo>
                <a:lnTo>
                  <a:pt x="66243" y="0"/>
                </a:lnTo>
                <a:lnTo>
                  <a:pt x="21335" y="79248"/>
                </a:lnTo>
                <a:lnTo>
                  <a:pt x="37748" y="79248"/>
                </a:lnTo>
                <a:lnTo>
                  <a:pt x="70103" y="23164"/>
                </a:lnTo>
                <a:lnTo>
                  <a:pt x="91439" y="23164"/>
                </a:lnTo>
                <a:lnTo>
                  <a:pt x="91439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302919" y="1512442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5" h="107950">
                <a:moveTo>
                  <a:pt x="50393" y="0"/>
                </a:moveTo>
                <a:lnTo>
                  <a:pt x="13512" y="15239"/>
                </a:lnTo>
                <a:lnTo>
                  <a:pt x="0" y="53847"/>
                </a:lnTo>
                <a:lnTo>
                  <a:pt x="843" y="65025"/>
                </a:lnTo>
                <a:lnTo>
                  <a:pt x="20882" y="99123"/>
                </a:lnTo>
                <a:lnTo>
                  <a:pt x="50393" y="107695"/>
                </a:lnTo>
                <a:lnTo>
                  <a:pt x="61456" y="106743"/>
                </a:lnTo>
                <a:lnTo>
                  <a:pt x="71291" y="103885"/>
                </a:lnTo>
                <a:lnTo>
                  <a:pt x="79897" y="99123"/>
                </a:lnTo>
                <a:lnTo>
                  <a:pt x="87049" y="92659"/>
                </a:lnTo>
                <a:lnTo>
                  <a:pt x="50393" y="92659"/>
                </a:lnTo>
                <a:lnTo>
                  <a:pt x="42835" y="91954"/>
                </a:lnTo>
                <a:lnTo>
                  <a:pt x="17805" y="61663"/>
                </a:lnTo>
                <a:lnTo>
                  <a:pt x="17271" y="53847"/>
                </a:lnTo>
                <a:lnTo>
                  <a:pt x="17805" y="46032"/>
                </a:lnTo>
                <a:lnTo>
                  <a:pt x="42835" y="15741"/>
                </a:lnTo>
                <a:lnTo>
                  <a:pt x="50393" y="15036"/>
                </a:lnTo>
                <a:lnTo>
                  <a:pt x="87049" y="15036"/>
                </a:lnTo>
                <a:lnTo>
                  <a:pt x="79897" y="8572"/>
                </a:lnTo>
                <a:lnTo>
                  <a:pt x="71291" y="3809"/>
                </a:lnTo>
                <a:lnTo>
                  <a:pt x="61456" y="952"/>
                </a:lnTo>
                <a:lnTo>
                  <a:pt x="50393" y="0"/>
                </a:lnTo>
                <a:close/>
              </a:path>
              <a:path w="100965" h="107950">
                <a:moveTo>
                  <a:pt x="87049" y="15036"/>
                </a:moveTo>
                <a:lnTo>
                  <a:pt x="50393" y="15036"/>
                </a:lnTo>
                <a:lnTo>
                  <a:pt x="57946" y="15741"/>
                </a:lnTo>
                <a:lnTo>
                  <a:pt x="64562" y="17856"/>
                </a:lnTo>
                <a:lnTo>
                  <a:pt x="83515" y="53847"/>
                </a:lnTo>
                <a:lnTo>
                  <a:pt x="82981" y="61663"/>
                </a:lnTo>
                <a:lnTo>
                  <a:pt x="57946" y="91954"/>
                </a:lnTo>
                <a:lnTo>
                  <a:pt x="50393" y="92659"/>
                </a:lnTo>
                <a:lnTo>
                  <a:pt x="87049" y="92659"/>
                </a:lnTo>
                <a:lnTo>
                  <a:pt x="100787" y="53847"/>
                </a:lnTo>
                <a:lnTo>
                  <a:pt x="99942" y="42675"/>
                </a:lnTo>
                <a:lnTo>
                  <a:pt x="97407" y="32515"/>
                </a:lnTo>
                <a:lnTo>
                  <a:pt x="93184" y="23369"/>
                </a:lnTo>
                <a:lnTo>
                  <a:pt x="87274" y="15239"/>
                </a:lnTo>
                <a:lnTo>
                  <a:pt x="87049" y="15036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430731" y="159463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72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430731" y="1564792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36" y="0"/>
                </a:lnTo>
              </a:path>
            </a:pathLst>
          </a:custGeom>
          <a:ln w="13969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430731" y="153621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318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504696" y="1594942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11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504696" y="153621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2265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555280" y="159463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84" y="0"/>
                </a:lnTo>
              </a:path>
            </a:pathLst>
          </a:custGeom>
          <a:ln w="4572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555280" y="1564792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49" y="0"/>
                </a:lnTo>
              </a:path>
            </a:pathLst>
          </a:custGeom>
          <a:ln w="13969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555280" y="153621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84" y="0"/>
                </a:lnTo>
              </a:path>
            </a:pathLst>
          </a:custGeom>
          <a:ln w="4318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29258" y="1594942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11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29258" y="153621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2265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79842" y="1515084"/>
            <a:ext cx="118110" cy="102870"/>
          </a:xfrm>
          <a:custGeom>
            <a:avLst/>
            <a:gdLst/>
            <a:ahLst/>
            <a:cxnLst/>
            <a:rect l="l" t="t" r="r" b="b"/>
            <a:pathLst>
              <a:path w="118109" h="102869">
                <a:moveTo>
                  <a:pt x="17272" y="0"/>
                </a:moveTo>
                <a:lnTo>
                  <a:pt x="0" y="0"/>
                </a:lnTo>
                <a:lnTo>
                  <a:pt x="0" y="102412"/>
                </a:lnTo>
                <a:lnTo>
                  <a:pt x="45529" y="102412"/>
                </a:lnTo>
                <a:lnTo>
                  <a:pt x="54244" y="101848"/>
                </a:lnTo>
                <a:lnTo>
                  <a:pt x="79012" y="87376"/>
                </a:lnTo>
                <a:lnTo>
                  <a:pt x="17272" y="87376"/>
                </a:lnTo>
                <a:lnTo>
                  <a:pt x="17272" y="48768"/>
                </a:lnTo>
                <a:lnTo>
                  <a:pt x="78887" y="48768"/>
                </a:lnTo>
                <a:lnTo>
                  <a:pt x="78466" y="47990"/>
                </a:lnTo>
                <a:lnTo>
                  <a:pt x="45529" y="34137"/>
                </a:lnTo>
                <a:lnTo>
                  <a:pt x="17272" y="34137"/>
                </a:lnTo>
                <a:lnTo>
                  <a:pt x="17272" y="0"/>
                </a:lnTo>
                <a:close/>
              </a:path>
              <a:path w="118109" h="102869">
                <a:moveTo>
                  <a:pt x="78887" y="48768"/>
                </a:moveTo>
                <a:lnTo>
                  <a:pt x="51612" y="48768"/>
                </a:lnTo>
                <a:lnTo>
                  <a:pt x="57721" y="50393"/>
                </a:lnTo>
                <a:lnTo>
                  <a:pt x="65024" y="56896"/>
                </a:lnTo>
                <a:lnTo>
                  <a:pt x="66852" y="61709"/>
                </a:lnTo>
                <a:lnTo>
                  <a:pt x="66852" y="74434"/>
                </a:lnTo>
                <a:lnTo>
                  <a:pt x="65024" y="79248"/>
                </a:lnTo>
                <a:lnTo>
                  <a:pt x="57721" y="85750"/>
                </a:lnTo>
                <a:lnTo>
                  <a:pt x="51612" y="87376"/>
                </a:lnTo>
                <a:lnTo>
                  <a:pt x="79012" y="87376"/>
                </a:lnTo>
                <a:lnTo>
                  <a:pt x="81610" y="82521"/>
                </a:lnTo>
                <a:lnTo>
                  <a:pt x="83496" y="75746"/>
                </a:lnTo>
                <a:lnTo>
                  <a:pt x="84124" y="68072"/>
                </a:lnTo>
                <a:lnTo>
                  <a:pt x="83496" y="60487"/>
                </a:lnTo>
                <a:lnTo>
                  <a:pt x="81610" y="53794"/>
                </a:lnTo>
                <a:lnTo>
                  <a:pt x="78887" y="48768"/>
                </a:lnTo>
                <a:close/>
              </a:path>
              <a:path w="118109" h="102869">
                <a:moveTo>
                  <a:pt x="117855" y="0"/>
                </a:moveTo>
                <a:lnTo>
                  <a:pt x="100584" y="0"/>
                </a:lnTo>
                <a:lnTo>
                  <a:pt x="100584" y="102412"/>
                </a:lnTo>
                <a:lnTo>
                  <a:pt x="117855" y="102412"/>
                </a:lnTo>
                <a:lnTo>
                  <a:pt x="117855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821879" y="1515084"/>
            <a:ext cx="97155" cy="102870"/>
          </a:xfrm>
          <a:custGeom>
            <a:avLst/>
            <a:gdLst/>
            <a:ahLst/>
            <a:cxnLst/>
            <a:rect l="l" t="t" r="r" b="b"/>
            <a:pathLst>
              <a:path w="97154" h="102869">
                <a:moveTo>
                  <a:pt x="21539" y="0"/>
                </a:moveTo>
                <a:lnTo>
                  <a:pt x="3251" y="0"/>
                </a:lnTo>
                <a:lnTo>
                  <a:pt x="31902" y="49987"/>
                </a:lnTo>
                <a:lnTo>
                  <a:pt x="0" y="102412"/>
                </a:lnTo>
                <a:lnTo>
                  <a:pt x="18897" y="102412"/>
                </a:lnTo>
                <a:lnTo>
                  <a:pt x="44907" y="59537"/>
                </a:lnTo>
                <a:lnTo>
                  <a:pt x="71503" y="59537"/>
                </a:lnTo>
                <a:lnTo>
                  <a:pt x="65430" y="49377"/>
                </a:lnTo>
                <a:lnTo>
                  <a:pt x="70572" y="40640"/>
                </a:lnTo>
                <a:lnTo>
                  <a:pt x="45110" y="40640"/>
                </a:lnTo>
                <a:lnTo>
                  <a:pt x="21539" y="0"/>
                </a:lnTo>
                <a:close/>
              </a:path>
              <a:path w="97154" h="102869">
                <a:moveTo>
                  <a:pt x="71503" y="59537"/>
                </a:moveTo>
                <a:lnTo>
                  <a:pt x="52222" y="59537"/>
                </a:lnTo>
                <a:lnTo>
                  <a:pt x="77622" y="102412"/>
                </a:lnTo>
                <a:lnTo>
                  <a:pt x="97129" y="102412"/>
                </a:lnTo>
                <a:lnTo>
                  <a:pt x="71503" y="59537"/>
                </a:lnTo>
                <a:close/>
              </a:path>
              <a:path w="97154" h="102869">
                <a:moveTo>
                  <a:pt x="94487" y="0"/>
                </a:moveTo>
                <a:lnTo>
                  <a:pt x="76403" y="0"/>
                </a:lnTo>
                <a:lnTo>
                  <a:pt x="52425" y="40640"/>
                </a:lnTo>
                <a:lnTo>
                  <a:pt x="70572" y="40640"/>
                </a:lnTo>
                <a:lnTo>
                  <a:pt x="94487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972702" y="1530121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375"/>
                </a:lnTo>
              </a:path>
            </a:pathLst>
          </a:custGeom>
          <a:ln w="17271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928493" y="1522602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8201" y="0"/>
                </a:lnTo>
              </a:path>
            </a:pathLst>
          </a:custGeom>
          <a:ln w="15036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9033154" y="1512442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7" y="14427"/>
                </a:lnTo>
                <a:lnTo>
                  <a:pt x="0" y="52831"/>
                </a:lnTo>
                <a:lnTo>
                  <a:pt x="824" y="64452"/>
                </a:lnTo>
                <a:lnTo>
                  <a:pt x="20444" y="99123"/>
                </a:lnTo>
                <a:lnTo>
                  <a:pt x="49771" y="107695"/>
                </a:lnTo>
                <a:lnTo>
                  <a:pt x="58477" y="107162"/>
                </a:lnTo>
                <a:lnTo>
                  <a:pt x="85893" y="92659"/>
                </a:lnTo>
                <a:lnTo>
                  <a:pt x="49771" y="92659"/>
                </a:lnTo>
                <a:lnTo>
                  <a:pt x="42408" y="92018"/>
                </a:lnTo>
                <a:lnTo>
                  <a:pt x="17758" y="62377"/>
                </a:lnTo>
                <a:lnTo>
                  <a:pt x="17056" y="53644"/>
                </a:lnTo>
                <a:lnTo>
                  <a:pt x="95084" y="53644"/>
                </a:lnTo>
                <a:lnTo>
                  <a:pt x="95084" y="47751"/>
                </a:lnTo>
                <a:lnTo>
                  <a:pt x="94286" y="39217"/>
                </a:lnTo>
                <a:lnTo>
                  <a:pt x="18072" y="39217"/>
                </a:lnTo>
                <a:lnTo>
                  <a:pt x="19303" y="32169"/>
                </a:lnTo>
                <a:lnTo>
                  <a:pt x="22542" y="26390"/>
                </a:lnTo>
                <a:lnTo>
                  <a:pt x="33108" y="17310"/>
                </a:lnTo>
                <a:lnTo>
                  <a:pt x="40157" y="15036"/>
                </a:lnTo>
                <a:lnTo>
                  <a:pt x="83845" y="15036"/>
                </a:lnTo>
                <a:lnTo>
                  <a:pt x="82905" y="13715"/>
                </a:lnTo>
                <a:lnTo>
                  <a:pt x="76388" y="7715"/>
                </a:lnTo>
                <a:lnTo>
                  <a:pt x="68627" y="3428"/>
                </a:lnTo>
                <a:lnTo>
                  <a:pt x="59624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56" y="76809"/>
                </a:moveTo>
                <a:lnTo>
                  <a:pt x="75780" y="76809"/>
                </a:lnTo>
                <a:lnTo>
                  <a:pt x="72327" y="83743"/>
                </a:lnTo>
                <a:lnTo>
                  <a:pt x="66843" y="88696"/>
                </a:lnTo>
                <a:lnTo>
                  <a:pt x="59325" y="91668"/>
                </a:lnTo>
                <a:lnTo>
                  <a:pt x="49771" y="92659"/>
                </a:lnTo>
                <a:lnTo>
                  <a:pt x="85893" y="92659"/>
                </a:lnTo>
                <a:lnTo>
                  <a:pt x="88458" y="89304"/>
                </a:lnTo>
                <a:lnTo>
                  <a:pt x="91399" y="83386"/>
                </a:lnTo>
                <a:lnTo>
                  <a:pt x="93256" y="76809"/>
                </a:lnTo>
                <a:close/>
              </a:path>
              <a:path w="95250" h="107950">
                <a:moveTo>
                  <a:pt x="83845" y="15036"/>
                </a:moveTo>
                <a:lnTo>
                  <a:pt x="57226" y="15036"/>
                </a:lnTo>
                <a:lnTo>
                  <a:pt x="63868" y="17335"/>
                </a:lnTo>
                <a:lnTo>
                  <a:pt x="73888" y="26555"/>
                </a:lnTo>
                <a:lnTo>
                  <a:pt x="76669" y="32308"/>
                </a:lnTo>
                <a:lnTo>
                  <a:pt x="77203" y="39217"/>
                </a:lnTo>
                <a:lnTo>
                  <a:pt x="94286" y="39217"/>
                </a:lnTo>
                <a:lnTo>
                  <a:pt x="94173" y="38008"/>
                </a:lnTo>
                <a:lnTo>
                  <a:pt x="91838" y="29086"/>
                </a:lnTo>
                <a:lnTo>
                  <a:pt x="88082" y="20987"/>
                </a:lnTo>
                <a:lnTo>
                  <a:pt x="83845" y="15036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9143479" y="1515084"/>
            <a:ext cx="102235" cy="102870"/>
          </a:xfrm>
          <a:custGeom>
            <a:avLst/>
            <a:gdLst/>
            <a:ahLst/>
            <a:cxnLst/>
            <a:rect l="l" t="t" r="r" b="b"/>
            <a:pathLst>
              <a:path w="102234" h="102869">
                <a:moveTo>
                  <a:pt x="102006" y="0"/>
                </a:moveTo>
                <a:lnTo>
                  <a:pt x="23583" y="0"/>
                </a:lnTo>
                <a:lnTo>
                  <a:pt x="23574" y="40030"/>
                </a:lnTo>
                <a:lnTo>
                  <a:pt x="23291" y="51811"/>
                </a:lnTo>
                <a:lnTo>
                  <a:pt x="10642" y="86156"/>
                </a:lnTo>
                <a:lnTo>
                  <a:pt x="0" y="86156"/>
                </a:lnTo>
                <a:lnTo>
                  <a:pt x="0" y="102412"/>
                </a:lnTo>
                <a:lnTo>
                  <a:pt x="3467" y="102412"/>
                </a:lnTo>
                <a:lnTo>
                  <a:pt x="12437" y="101550"/>
                </a:lnTo>
                <a:lnTo>
                  <a:pt x="37523" y="69546"/>
                </a:lnTo>
                <a:lnTo>
                  <a:pt x="39636" y="40030"/>
                </a:lnTo>
                <a:lnTo>
                  <a:pt x="39636" y="15036"/>
                </a:lnTo>
                <a:lnTo>
                  <a:pt x="102006" y="15036"/>
                </a:lnTo>
                <a:lnTo>
                  <a:pt x="102006" y="0"/>
                </a:lnTo>
                <a:close/>
              </a:path>
              <a:path w="102234" h="102869">
                <a:moveTo>
                  <a:pt x="102006" y="15036"/>
                </a:moveTo>
                <a:lnTo>
                  <a:pt x="84543" y="15036"/>
                </a:lnTo>
                <a:lnTo>
                  <a:pt x="84543" y="102412"/>
                </a:lnTo>
                <a:lnTo>
                  <a:pt x="102006" y="102412"/>
                </a:lnTo>
                <a:lnTo>
                  <a:pt x="102006" y="15036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278607" y="1515084"/>
            <a:ext cx="86360" cy="102870"/>
          </a:xfrm>
          <a:custGeom>
            <a:avLst/>
            <a:gdLst/>
            <a:ahLst/>
            <a:cxnLst/>
            <a:rect l="l" t="t" r="r" b="b"/>
            <a:pathLst>
              <a:path w="86359" h="102869">
                <a:moveTo>
                  <a:pt x="17272" y="0"/>
                </a:moveTo>
                <a:lnTo>
                  <a:pt x="0" y="0"/>
                </a:lnTo>
                <a:lnTo>
                  <a:pt x="0" y="102412"/>
                </a:lnTo>
                <a:lnTo>
                  <a:pt x="47548" y="102412"/>
                </a:lnTo>
                <a:lnTo>
                  <a:pt x="56269" y="101848"/>
                </a:lnTo>
                <a:lnTo>
                  <a:pt x="81052" y="87376"/>
                </a:lnTo>
                <a:lnTo>
                  <a:pt x="17272" y="87376"/>
                </a:lnTo>
                <a:lnTo>
                  <a:pt x="17272" y="48768"/>
                </a:lnTo>
                <a:lnTo>
                  <a:pt x="80927" y="48768"/>
                </a:lnTo>
                <a:lnTo>
                  <a:pt x="80506" y="47990"/>
                </a:lnTo>
                <a:lnTo>
                  <a:pt x="47548" y="34137"/>
                </a:lnTo>
                <a:lnTo>
                  <a:pt x="17272" y="34137"/>
                </a:lnTo>
                <a:lnTo>
                  <a:pt x="17272" y="0"/>
                </a:lnTo>
                <a:close/>
              </a:path>
              <a:path w="86359" h="102869">
                <a:moveTo>
                  <a:pt x="80927" y="48768"/>
                </a:moveTo>
                <a:lnTo>
                  <a:pt x="53644" y="48768"/>
                </a:lnTo>
                <a:lnTo>
                  <a:pt x="59740" y="50393"/>
                </a:lnTo>
                <a:lnTo>
                  <a:pt x="67056" y="56896"/>
                </a:lnTo>
                <a:lnTo>
                  <a:pt x="68884" y="61709"/>
                </a:lnTo>
                <a:lnTo>
                  <a:pt x="68884" y="74434"/>
                </a:lnTo>
                <a:lnTo>
                  <a:pt x="67056" y="79248"/>
                </a:lnTo>
                <a:lnTo>
                  <a:pt x="59740" y="85750"/>
                </a:lnTo>
                <a:lnTo>
                  <a:pt x="53644" y="87376"/>
                </a:lnTo>
                <a:lnTo>
                  <a:pt x="81052" y="87376"/>
                </a:lnTo>
                <a:lnTo>
                  <a:pt x="83650" y="82521"/>
                </a:lnTo>
                <a:lnTo>
                  <a:pt x="85539" y="75746"/>
                </a:lnTo>
                <a:lnTo>
                  <a:pt x="86169" y="68072"/>
                </a:lnTo>
                <a:lnTo>
                  <a:pt x="85539" y="60487"/>
                </a:lnTo>
                <a:lnTo>
                  <a:pt x="83650" y="53794"/>
                </a:lnTo>
                <a:lnTo>
                  <a:pt x="80927" y="48768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389350" y="159463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72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9389350" y="1564792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36" y="0"/>
                </a:lnTo>
              </a:path>
            </a:pathLst>
          </a:custGeom>
          <a:ln w="13969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9389350" y="153621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318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9463316" y="1594942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11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9463316" y="153621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2265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513913" y="1515084"/>
            <a:ext cx="118110" cy="102870"/>
          </a:xfrm>
          <a:custGeom>
            <a:avLst/>
            <a:gdLst/>
            <a:ahLst/>
            <a:cxnLst/>
            <a:rect l="l" t="t" r="r" b="b"/>
            <a:pathLst>
              <a:path w="118109" h="102869">
                <a:moveTo>
                  <a:pt x="17272" y="0"/>
                </a:moveTo>
                <a:lnTo>
                  <a:pt x="0" y="0"/>
                </a:lnTo>
                <a:lnTo>
                  <a:pt x="0" y="102412"/>
                </a:lnTo>
                <a:lnTo>
                  <a:pt x="45516" y="102412"/>
                </a:lnTo>
                <a:lnTo>
                  <a:pt x="54237" y="101848"/>
                </a:lnTo>
                <a:lnTo>
                  <a:pt x="79012" y="87376"/>
                </a:lnTo>
                <a:lnTo>
                  <a:pt x="17272" y="87376"/>
                </a:lnTo>
                <a:lnTo>
                  <a:pt x="17272" y="48768"/>
                </a:lnTo>
                <a:lnTo>
                  <a:pt x="78887" y="48768"/>
                </a:lnTo>
                <a:lnTo>
                  <a:pt x="78466" y="47990"/>
                </a:lnTo>
                <a:lnTo>
                  <a:pt x="45516" y="34137"/>
                </a:lnTo>
                <a:lnTo>
                  <a:pt x="17272" y="34137"/>
                </a:lnTo>
                <a:lnTo>
                  <a:pt x="17272" y="0"/>
                </a:lnTo>
                <a:close/>
              </a:path>
              <a:path w="118109" h="102869">
                <a:moveTo>
                  <a:pt x="78887" y="48768"/>
                </a:moveTo>
                <a:lnTo>
                  <a:pt x="51612" y="48768"/>
                </a:lnTo>
                <a:lnTo>
                  <a:pt x="57708" y="50393"/>
                </a:lnTo>
                <a:lnTo>
                  <a:pt x="65024" y="56896"/>
                </a:lnTo>
                <a:lnTo>
                  <a:pt x="66852" y="61709"/>
                </a:lnTo>
                <a:lnTo>
                  <a:pt x="66852" y="74434"/>
                </a:lnTo>
                <a:lnTo>
                  <a:pt x="65024" y="79248"/>
                </a:lnTo>
                <a:lnTo>
                  <a:pt x="57708" y="85750"/>
                </a:lnTo>
                <a:lnTo>
                  <a:pt x="51612" y="87376"/>
                </a:lnTo>
                <a:lnTo>
                  <a:pt x="79012" y="87376"/>
                </a:lnTo>
                <a:lnTo>
                  <a:pt x="81610" y="82521"/>
                </a:lnTo>
                <a:lnTo>
                  <a:pt x="83496" y="75746"/>
                </a:lnTo>
                <a:lnTo>
                  <a:pt x="84124" y="68072"/>
                </a:lnTo>
                <a:lnTo>
                  <a:pt x="83496" y="60487"/>
                </a:lnTo>
                <a:lnTo>
                  <a:pt x="81610" y="53794"/>
                </a:lnTo>
                <a:lnTo>
                  <a:pt x="78887" y="48768"/>
                </a:lnTo>
                <a:close/>
              </a:path>
              <a:path w="118109" h="102869">
                <a:moveTo>
                  <a:pt x="117855" y="0"/>
                </a:moveTo>
                <a:lnTo>
                  <a:pt x="100584" y="0"/>
                </a:lnTo>
                <a:lnTo>
                  <a:pt x="100584" y="102412"/>
                </a:lnTo>
                <a:lnTo>
                  <a:pt x="117855" y="102412"/>
                </a:lnTo>
                <a:lnTo>
                  <a:pt x="117855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9655949" y="1515084"/>
            <a:ext cx="97155" cy="102870"/>
          </a:xfrm>
          <a:custGeom>
            <a:avLst/>
            <a:gdLst/>
            <a:ahLst/>
            <a:cxnLst/>
            <a:rect l="l" t="t" r="r" b="b"/>
            <a:pathLst>
              <a:path w="97154" h="102869">
                <a:moveTo>
                  <a:pt x="21539" y="0"/>
                </a:moveTo>
                <a:lnTo>
                  <a:pt x="3251" y="0"/>
                </a:lnTo>
                <a:lnTo>
                  <a:pt x="31902" y="49987"/>
                </a:lnTo>
                <a:lnTo>
                  <a:pt x="0" y="102412"/>
                </a:lnTo>
                <a:lnTo>
                  <a:pt x="18897" y="102412"/>
                </a:lnTo>
                <a:lnTo>
                  <a:pt x="44907" y="59537"/>
                </a:lnTo>
                <a:lnTo>
                  <a:pt x="71503" y="59537"/>
                </a:lnTo>
                <a:lnTo>
                  <a:pt x="65430" y="49377"/>
                </a:lnTo>
                <a:lnTo>
                  <a:pt x="70572" y="40640"/>
                </a:lnTo>
                <a:lnTo>
                  <a:pt x="45110" y="40640"/>
                </a:lnTo>
                <a:lnTo>
                  <a:pt x="21539" y="0"/>
                </a:lnTo>
                <a:close/>
              </a:path>
              <a:path w="97154" h="102869">
                <a:moveTo>
                  <a:pt x="71503" y="59537"/>
                </a:moveTo>
                <a:lnTo>
                  <a:pt x="52222" y="59537"/>
                </a:lnTo>
                <a:lnTo>
                  <a:pt x="77622" y="102412"/>
                </a:lnTo>
                <a:lnTo>
                  <a:pt x="97129" y="102412"/>
                </a:lnTo>
                <a:lnTo>
                  <a:pt x="71503" y="59537"/>
                </a:lnTo>
                <a:close/>
              </a:path>
              <a:path w="97154" h="102869">
                <a:moveTo>
                  <a:pt x="94487" y="0"/>
                </a:moveTo>
                <a:lnTo>
                  <a:pt x="76403" y="0"/>
                </a:lnTo>
                <a:lnTo>
                  <a:pt x="52425" y="40640"/>
                </a:lnTo>
                <a:lnTo>
                  <a:pt x="70572" y="40640"/>
                </a:lnTo>
                <a:lnTo>
                  <a:pt x="94487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9867379" y="1530121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375"/>
                </a:lnTo>
              </a:path>
            </a:pathLst>
          </a:custGeom>
          <a:ln w="17272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823183" y="1522602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8188" y="0"/>
                </a:lnTo>
              </a:path>
            </a:pathLst>
          </a:custGeom>
          <a:ln w="15036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927831" y="1512442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7" y="14427"/>
                </a:lnTo>
                <a:lnTo>
                  <a:pt x="0" y="52831"/>
                </a:lnTo>
                <a:lnTo>
                  <a:pt x="824" y="64452"/>
                </a:lnTo>
                <a:lnTo>
                  <a:pt x="20444" y="99123"/>
                </a:lnTo>
                <a:lnTo>
                  <a:pt x="49783" y="107695"/>
                </a:lnTo>
                <a:lnTo>
                  <a:pt x="58489" y="107162"/>
                </a:lnTo>
                <a:lnTo>
                  <a:pt x="85897" y="92659"/>
                </a:lnTo>
                <a:lnTo>
                  <a:pt x="49783" y="92659"/>
                </a:lnTo>
                <a:lnTo>
                  <a:pt x="42413" y="92018"/>
                </a:lnTo>
                <a:lnTo>
                  <a:pt x="17764" y="62377"/>
                </a:lnTo>
                <a:lnTo>
                  <a:pt x="17068" y="53644"/>
                </a:lnTo>
                <a:lnTo>
                  <a:pt x="95084" y="53644"/>
                </a:lnTo>
                <a:lnTo>
                  <a:pt x="95084" y="47751"/>
                </a:lnTo>
                <a:lnTo>
                  <a:pt x="94286" y="39217"/>
                </a:lnTo>
                <a:lnTo>
                  <a:pt x="18084" y="39217"/>
                </a:lnTo>
                <a:lnTo>
                  <a:pt x="19303" y="32169"/>
                </a:lnTo>
                <a:lnTo>
                  <a:pt x="22555" y="26390"/>
                </a:lnTo>
                <a:lnTo>
                  <a:pt x="33121" y="17310"/>
                </a:lnTo>
                <a:lnTo>
                  <a:pt x="40157" y="15036"/>
                </a:lnTo>
                <a:lnTo>
                  <a:pt x="83845" y="15036"/>
                </a:lnTo>
                <a:lnTo>
                  <a:pt x="82905" y="13715"/>
                </a:lnTo>
                <a:lnTo>
                  <a:pt x="76388" y="7715"/>
                </a:lnTo>
                <a:lnTo>
                  <a:pt x="68627" y="3428"/>
                </a:lnTo>
                <a:lnTo>
                  <a:pt x="59624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56" y="76809"/>
                </a:moveTo>
                <a:lnTo>
                  <a:pt x="75793" y="76809"/>
                </a:lnTo>
                <a:lnTo>
                  <a:pt x="72338" y="83743"/>
                </a:lnTo>
                <a:lnTo>
                  <a:pt x="66851" y="88696"/>
                </a:lnTo>
                <a:lnTo>
                  <a:pt x="59332" y="91668"/>
                </a:lnTo>
                <a:lnTo>
                  <a:pt x="49783" y="92659"/>
                </a:lnTo>
                <a:lnTo>
                  <a:pt x="85897" y="92659"/>
                </a:lnTo>
                <a:lnTo>
                  <a:pt x="88460" y="89304"/>
                </a:lnTo>
                <a:lnTo>
                  <a:pt x="91399" y="83386"/>
                </a:lnTo>
                <a:lnTo>
                  <a:pt x="93256" y="76809"/>
                </a:lnTo>
                <a:close/>
              </a:path>
              <a:path w="95250" h="107950">
                <a:moveTo>
                  <a:pt x="83845" y="15036"/>
                </a:moveTo>
                <a:lnTo>
                  <a:pt x="57226" y="15036"/>
                </a:lnTo>
                <a:lnTo>
                  <a:pt x="63868" y="17335"/>
                </a:lnTo>
                <a:lnTo>
                  <a:pt x="73888" y="26555"/>
                </a:lnTo>
                <a:lnTo>
                  <a:pt x="76669" y="32308"/>
                </a:lnTo>
                <a:lnTo>
                  <a:pt x="77215" y="39217"/>
                </a:lnTo>
                <a:lnTo>
                  <a:pt x="94286" y="39217"/>
                </a:lnTo>
                <a:lnTo>
                  <a:pt x="94173" y="38008"/>
                </a:lnTo>
                <a:lnTo>
                  <a:pt x="91838" y="29086"/>
                </a:lnTo>
                <a:lnTo>
                  <a:pt x="88082" y="20987"/>
                </a:lnTo>
                <a:lnTo>
                  <a:pt x="83845" y="15036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0040607" y="1515084"/>
            <a:ext cx="97155" cy="102870"/>
          </a:xfrm>
          <a:custGeom>
            <a:avLst/>
            <a:gdLst/>
            <a:ahLst/>
            <a:cxnLst/>
            <a:rect l="l" t="t" r="r" b="b"/>
            <a:pathLst>
              <a:path w="97154" h="102869">
                <a:moveTo>
                  <a:pt x="21539" y="0"/>
                </a:moveTo>
                <a:lnTo>
                  <a:pt x="3251" y="0"/>
                </a:lnTo>
                <a:lnTo>
                  <a:pt x="31902" y="49987"/>
                </a:lnTo>
                <a:lnTo>
                  <a:pt x="0" y="102412"/>
                </a:lnTo>
                <a:lnTo>
                  <a:pt x="18897" y="102412"/>
                </a:lnTo>
                <a:lnTo>
                  <a:pt x="44907" y="59537"/>
                </a:lnTo>
                <a:lnTo>
                  <a:pt x="71503" y="59537"/>
                </a:lnTo>
                <a:lnTo>
                  <a:pt x="65430" y="49377"/>
                </a:lnTo>
                <a:lnTo>
                  <a:pt x="70572" y="40640"/>
                </a:lnTo>
                <a:lnTo>
                  <a:pt x="45110" y="40640"/>
                </a:lnTo>
                <a:lnTo>
                  <a:pt x="21539" y="0"/>
                </a:lnTo>
                <a:close/>
              </a:path>
              <a:path w="97154" h="102869">
                <a:moveTo>
                  <a:pt x="71503" y="59537"/>
                </a:moveTo>
                <a:lnTo>
                  <a:pt x="52222" y="59537"/>
                </a:lnTo>
                <a:lnTo>
                  <a:pt x="77622" y="102412"/>
                </a:lnTo>
                <a:lnTo>
                  <a:pt x="97129" y="102412"/>
                </a:lnTo>
                <a:lnTo>
                  <a:pt x="71503" y="59537"/>
                </a:lnTo>
                <a:close/>
              </a:path>
              <a:path w="97154" h="102869">
                <a:moveTo>
                  <a:pt x="94487" y="0"/>
                </a:moveTo>
                <a:lnTo>
                  <a:pt x="76390" y="0"/>
                </a:lnTo>
                <a:lnTo>
                  <a:pt x="52425" y="40640"/>
                </a:lnTo>
                <a:lnTo>
                  <a:pt x="70572" y="40640"/>
                </a:lnTo>
                <a:lnTo>
                  <a:pt x="94487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0161905" y="159463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1" y="0"/>
                </a:lnTo>
              </a:path>
            </a:pathLst>
          </a:custGeom>
          <a:ln w="4572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0161905" y="1564792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49" y="0"/>
                </a:lnTo>
              </a:path>
            </a:pathLst>
          </a:custGeom>
          <a:ln w="13969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0161905" y="153621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1" y="0"/>
                </a:lnTo>
              </a:path>
            </a:pathLst>
          </a:custGeom>
          <a:ln w="4318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0235869" y="1594942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84" y="0"/>
                </a:lnTo>
              </a:path>
            </a:pathLst>
          </a:custGeom>
          <a:ln w="4511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0235869" y="153621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84" y="0"/>
                </a:lnTo>
              </a:path>
            </a:pathLst>
          </a:custGeom>
          <a:ln w="42265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0280180" y="1512442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5" h="107950">
                <a:moveTo>
                  <a:pt x="50380" y="0"/>
                </a:moveTo>
                <a:lnTo>
                  <a:pt x="13500" y="15239"/>
                </a:lnTo>
                <a:lnTo>
                  <a:pt x="0" y="53847"/>
                </a:lnTo>
                <a:lnTo>
                  <a:pt x="843" y="65025"/>
                </a:lnTo>
                <a:lnTo>
                  <a:pt x="20877" y="99123"/>
                </a:lnTo>
                <a:lnTo>
                  <a:pt x="50380" y="107695"/>
                </a:lnTo>
                <a:lnTo>
                  <a:pt x="61451" y="106743"/>
                </a:lnTo>
                <a:lnTo>
                  <a:pt x="71288" y="103885"/>
                </a:lnTo>
                <a:lnTo>
                  <a:pt x="79891" y="99123"/>
                </a:lnTo>
                <a:lnTo>
                  <a:pt x="87037" y="92659"/>
                </a:lnTo>
                <a:lnTo>
                  <a:pt x="50380" y="92659"/>
                </a:lnTo>
                <a:lnTo>
                  <a:pt x="42827" y="91954"/>
                </a:lnTo>
                <a:lnTo>
                  <a:pt x="17794" y="61663"/>
                </a:lnTo>
                <a:lnTo>
                  <a:pt x="17259" y="53847"/>
                </a:lnTo>
                <a:lnTo>
                  <a:pt x="17794" y="46032"/>
                </a:lnTo>
                <a:lnTo>
                  <a:pt x="42827" y="15741"/>
                </a:lnTo>
                <a:lnTo>
                  <a:pt x="50380" y="15036"/>
                </a:lnTo>
                <a:lnTo>
                  <a:pt x="87037" y="15036"/>
                </a:lnTo>
                <a:lnTo>
                  <a:pt x="79891" y="8572"/>
                </a:lnTo>
                <a:lnTo>
                  <a:pt x="71288" y="3809"/>
                </a:lnTo>
                <a:lnTo>
                  <a:pt x="61451" y="952"/>
                </a:lnTo>
                <a:lnTo>
                  <a:pt x="50380" y="0"/>
                </a:lnTo>
                <a:close/>
              </a:path>
              <a:path w="100965" h="107950">
                <a:moveTo>
                  <a:pt x="87037" y="15036"/>
                </a:moveTo>
                <a:lnTo>
                  <a:pt x="50380" y="15036"/>
                </a:lnTo>
                <a:lnTo>
                  <a:pt x="57939" y="15741"/>
                </a:lnTo>
                <a:lnTo>
                  <a:pt x="64555" y="17856"/>
                </a:lnTo>
                <a:lnTo>
                  <a:pt x="83502" y="53847"/>
                </a:lnTo>
                <a:lnTo>
                  <a:pt x="82969" y="61663"/>
                </a:lnTo>
                <a:lnTo>
                  <a:pt x="57939" y="91954"/>
                </a:lnTo>
                <a:lnTo>
                  <a:pt x="50380" y="92659"/>
                </a:lnTo>
                <a:lnTo>
                  <a:pt x="87037" y="92659"/>
                </a:lnTo>
                <a:lnTo>
                  <a:pt x="100774" y="53847"/>
                </a:lnTo>
                <a:lnTo>
                  <a:pt x="99931" y="42675"/>
                </a:lnTo>
                <a:lnTo>
                  <a:pt x="97399" y="32515"/>
                </a:lnTo>
                <a:lnTo>
                  <a:pt x="93177" y="23369"/>
                </a:lnTo>
                <a:lnTo>
                  <a:pt x="87261" y="15239"/>
                </a:lnTo>
                <a:lnTo>
                  <a:pt x="87037" y="15036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0396397" y="1515084"/>
            <a:ext cx="102235" cy="102870"/>
          </a:xfrm>
          <a:custGeom>
            <a:avLst/>
            <a:gdLst/>
            <a:ahLst/>
            <a:cxnLst/>
            <a:rect l="l" t="t" r="r" b="b"/>
            <a:pathLst>
              <a:path w="102234" h="102869">
                <a:moveTo>
                  <a:pt x="102006" y="0"/>
                </a:moveTo>
                <a:lnTo>
                  <a:pt x="23583" y="0"/>
                </a:lnTo>
                <a:lnTo>
                  <a:pt x="23574" y="40030"/>
                </a:lnTo>
                <a:lnTo>
                  <a:pt x="23291" y="51811"/>
                </a:lnTo>
                <a:lnTo>
                  <a:pt x="10642" y="86156"/>
                </a:lnTo>
                <a:lnTo>
                  <a:pt x="0" y="86156"/>
                </a:lnTo>
                <a:lnTo>
                  <a:pt x="0" y="102412"/>
                </a:lnTo>
                <a:lnTo>
                  <a:pt x="3467" y="102412"/>
                </a:lnTo>
                <a:lnTo>
                  <a:pt x="12437" y="101550"/>
                </a:lnTo>
                <a:lnTo>
                  <a:pt x="37523" y="69546"/>
                </a:lnTo>
                <a:lnTo>
                  <a:pt x="39636" y="40030"/>
                </a:lnTo>
                <a:lnTo>
                  <a:pt x="39636" y="15036"/>
                </a:lnTo>
                <a:lnTo>
                  <a:pt x="102006" y="15036"/>
                </a:lnTo>
                <a:lnTo>
                  <a:pt x="102006" y="0"/>
                </a:lnTo>
                <a:close/>
              </a:path>
              <a:path w="102234" h="102869">
                <a:moveTo>
                  <a:pt x="102006" y="15036"/>
                </a:moveTo>
                <a:lnTo>
                  <a:pt x="84543" y="15036"/>
                </a:lnTo>
                <a:lnTo>
                  <a:pt x="84543" y="102412"/>
                </a:lnTo>
                <a:lnTo>
                  <a:pt x="102006" y="102412"/>
                </a:lnTo>
                <a:lnTo>
                  <a:pt x="102006" y="15036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0525238" y="1512442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5" h="107950">
                <a:moveTo>
                  <a:pt x="50393" y="0"/>
                </a:moveTo>
                <a:lnTo>
                  <a:pt x="13500" y="15239"/>
                </a:lnTo>
                <a:lnTo>
                  <a:pt x="0" y="53847"/>
                </a:lnTo>
                <a:lnTo>
                  <a:pt x="843" y="65025"/>
                </a:lnTo>
                <a:lnTo>
                  <a:pt x="20877" y="99123"/>
                </a:lnTo>
                <a:lnTo>
                  <a:pt x="50393" y="107695"/>
                </a:lnTo>
                <a:lnTo>
                  <a:pt x="61456" y="106743"/>
                </a:lnTo>
                <a:lnTo>
                  <a:pt x="71289" y="103885"/>
                </a:lnTo>
                <a:lnTo>
                  <a:pt x="79891" y="99123"/>
                </a:lnTo>
                <a:lnTo>
                  <a:pt x="87037" y="92659"/>
                </a:lnTo>
                <a:lnTo>
                  <a:pt x="50393" y="92659"/>
                </a:lnTo>
                <a:lnTo>
                  <a:pt x="42833" y="91954"/>
                </a:lnTo>
                <a:lnTo>
                  <a:pt x="17794" y="61663"/>
                </a:lnTo>
                <a:lnTo>
                  <a:pt x="17259" y="53847"/>
                </a:lnTo>
                <a:lnTo>
                  <a:pt x="17794" y="46032"/>
                </a:lnTo>
                <a:lnTo>
                  <a:pt x="42833" y="15741"/>
                </a:lnTo>
                <a:lnTo>
                  <a:pt x="50393" y="15036"/>
                </a:lnTo>
                <a:lnTo>
                  <a:pt x="87037" y="15036"/>
                </a:lnTo>
                <a:lnTo>
                  <a:pt x="79891" y="8572"/>
                </a:lnTo>
                <a:lnTo>
                  <a:pt x="71289" y="3809"/>
                </a:lnTo>
                <a:lnTo>
                  <a:pt x="61456" y="952"/>
                </a:lnTo>
                <a:lnTo>
                  <a:pt x="50393" y="0"/>
                </a:lnTo>
                <a:close/>
              </a:path>
              <a:path w="100965" h="107950">
                <a:moveTo>
                  <a:pt x="87037" y="15036"/>
                </a:moveTo>
                <a:lnTo>
                  <a:pt x="50393" y="15036"/>
                </a:lnTo>
                <a:lnTo>
                  <a:pt x="57944" y="15741"/>
                </a:lnTo>
                <a:lnTo>
                  <a:pt x="64557" y="17856"/>
                </a:lnTo>
                <a:lnTo>
                  <a:pt x="83502" y="53847"/>
                </a:lnTo>
                <a:lnTo>
                  <a:pt x="82969" y="61663"/>
                </a:lnTo>
                <a:lnTo>
                  <a:pt x="57944" y="91954"/>
                </a:lnTo>
                <a:lnTo>
                  <a:pt x="50393" y="92659"/>
                </a:lnTo>
                <a:lnTo>
                  <a:pt x="87037" y="92659"/>
                </a:lnTo>
                <a:lnTo>
                  <a:pt x="100774" y="53847"/>
                </a:lnTo>
                <a:lnTo>
                  <a:pt x="99931" y="42675"/>
                </a:lnTo>
                <a:lnTo>
                  <a:pt x="97399" y="32515"/>
                </a:lnTo>
                <a:lnTo>
                  <a:pt x="93177" y="23369"/>
                </a:lnTo>
                <a:lnTo>
                  <a:pt x="87261" y="15239"/>
                </a:lnTo>
                <a:lnTo>
                  <a:pt x="87037" y="15036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0653039" y="1515084"/>
            <a:ext cx="76835" cy="102870"/>
          </a:xfrm>
          <a:custGeom>
            <a:avLst/>
            <a:gdLst/>
            <a:ahLst/>
            <a:cxnLst/>
            <a:rect l="l" t="t" r="r" b="b"/>
            <a:pathLst>
              <a:path w="76834" h="102869">
                <a:moveTo>
                  <a:pt x="76809" y="0"/>
                </a:moveTo>
                <a:lnTo>
                  <a:pt x="0" y="0"/>
                </a:lnTo>
                <a:lnTo>
                  <a:pt x="0" y="102412"/>
                </a:lnTo>
                <a:lnTo>
                  <a:pt x="17284" y="102412"/>
                </a:lnTo>
                <a:lnTo>
                  <a:pt x="17284" y="15036"/>
                </a:lnTo>
                <a:lnTo>
                  <a:pt x="76809" y="15036"/>
                </a:lnTo>
                <a:lnTo>
                  <a:pt x="76809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0752810" y="1515084"/>
            <a:ext cx="91440" cy="102870"/>
          </a:xfrm>
          <a:custGeom>
            <a:avLst/>
            <a:gdLst/>
            <a:ahLst/>
            <a:cxnLst/>
            <a:rect l="l" t="t" r="r" b="b"/>
            <a:pathLst>
              <a:path w="91440" h="102869">
                <a:moveTo>
                  <a:pt x="16865" y="0"/>
                </a:moveTo>
                <a:lnTo>
                  <a:pt x="0" y="0"/>
                </a:lnTo>
                <a:lnTo>
                  <a:pt x="0" y="102412"/>
                </a:lnTo>
                <a:lnTo>
                  <a:pt x="24396" y="102412"/>
                </a:lnTo>
                <a:lnTo>
                  <a:pt x="37761" y="79248"/>
                </a:lnTo>
                <a:lnTo>
                  <a:pt x="16865" y="79248"/>
                </a:lnTo>
                <a:lnTo>
                  <a:pt x="16865" y="0"/>
                </a:lnTo>
                <a:close/>
              </a:path>
              <a:path w="91440" h="102869">
                <a:moveTo>
                  <a:pt x="91440" y="23164"/>
                </a:moveTo>
                <a:lnTo>
                  <a:pt x="74574" y="23164"/>
                </a:lnTo>
                <a:lnTo>
                  <a:pt x="74574" y="102412"/>
                </a:lnTo>
                <a:lnTo>
                  <a:pt x="91440" y="102412"/>
                </a:lnTo>
                <a:lnTo>
                  <a:pt x="91440" y="23164"/>
                </a:lnTo>
                <a:close/>
              </a:path>
              <a:path w="91440" h="102869">
                <a:moveTo>
                  <a:pt x="91440" y="0"/>
                </a:moveTo>
                <a:lnTo>
                  <a:pt x="66243" y="0"/>
                </a:lnTo>
                <a:lnTo>
                  <a:pt x="21336" y="79248"/>
                </a:lnTo>
                <a:lnTo>
                  <a:pt x="37761" y="79248"/>
                </a:lnTo>
                <a:lnTo>
                  <a:pt x="70116" y="23164"/>
                </a:lnTo>
                <a:lnTo>
                  <a:pt x="91440" y="23164"/>
                </a:lnTo>
                <a:lnTo>
                  <a:pt x="9144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0877575" y="1470380"/>
            <a:ext cx="91440" cy="147320"/>
          </a:xfrm>
          <a:custGeom>
            <a:avLst/>
            <a:gdLst/>
            <a:ahLst/>
            <a:cxnLst/>
            <a:rect l="l" t="t" r="r" b="b"/>
            <a:pathLst>
              <a:path w="91440" h="147319">
                <a:moveTo>
                  <a:pt x="16865" y="44704"/>
                </a:moveTo>
                <a:lnTo>
                  <a:pt x="0" y="44704"/>
                </a:lnTo>
                <a:lnTo>
                  <a:pt x="0" y="147116"/>
                </a:lnTo>
                <a:lnTo>
                  <a:pt x="24396" y="147116"/>
                </a:lnTo>
                <a:lnTo>
                  <a:pt x="37761" y="123952"/>
                </a:lnTo>
                <a:lnTo>
                  <a:pt x="16865" y="123952"/>
                </a:lnTo>
                <a:lnTo>
                  <a:pt x="16865" y="44704"/>
                </a:lnTo>
                <a:close/>
              </a:path>
              <a:path w="91440" h="147319">
                <a:moveTo>
                  <a:pt x="91440" y="67868"/>
                </a:moveTo>
                <a:lnTo>
                  <a:pt x="74574" y="67868"/>
                </a:lnTo>
                <a:lnTo>
                  <a:pt x="74574" y="147116"/>
                </a:lnTo>
                <a:lnTo>
                  <a:pt x="91440" y="147116"/>
                </a:lnTo>
                <a:lnTo>
                  <a:pt x="91440" y="67868"/>
                </a:lnTo>
                <a:close/>
              </a:path>
              <a:path w="91440" h="147319">
                <a:moveTo>
                  <a:pt x="91440" y="44704"/>
                </a:moveTo>
                <a:lnTo>
                  <a:pt x="66243" y="44704"/>
                </a:lnTo>
                <a:lnTo>
                  <a:pt x="21348" y="123952"/>
                </a:lnTo>
                <a:lnTo>
                  <a:pt x="37761" y="123952"/>
                </a:lnTo>
                <a:lnTo>
                  <a:pt x="70116" y="67868"/>
                </a:lnTo>
                <a:lnTo>
                  <a:pt x="91440" y="67868"/>
                </a:lnTo>
                <a:lnTo>
                  <a:pt x="91440" y="44704"/>
                </a:lnTo>
                <a:close/>
              </a:path>
              <a:path w="91440" h="147319">
                <a:moveTo>
                  <a:pt x="27838" y="0"/>
                </a:moveTo>
                <a:lnTo>
                  <a:pt x="13830" y="0"/>
                </a:lnTo>
                <a:lnTo>
                  <a:pt x="14097" y="9486"/>
                </a:lnTo>
                <a:lnTo>
                  <a:pt x="17005" y="16802"/>
                </a:lnTo>
                <a:lnTo>
                  <a:pt x="28117" y="27089"/>
                </a:lnTo>
                <a:lnTo>
                  <a:pt x="35699" y="29667"/>
                </a:lnTo>
                <a:lnTo>
                  <a:pt x="55067" y="29667"/>
                </a:lnTo>
                <a:lnTo>
                  <a:pt x="62725" y="27089"/>
                </a:lnTo>
                <a:lnTo>
                  <a:pt x="73330" y="17272"/>
                </a:lnTo>
                <a:lnTo>
                  <a:pt x="33947" y="17272"/>
                </a:lnTo>
                <a:lnTo>
                  <a:pt x="28117" y="11518"/>
                </a:lnTo>
                <a:lnTo>
                  <a:pt x="27838" y="0"/>
                </a:lnTo>
                <a:close/>
              </a:path>
              <a:path w="91440" h="147319">
                <a:moveTo>
                  <a:pt x="77012" y="0"/>
                </a:moveTo>
                <a:lnTo>
                  <a:pt x="62992" y="0"/>
                </a:lnTo>
                <a:lnTo>
                  <a:pt x="62318" y="11518"/>
                </a:lnTo>
                <a:lnTo>
                  <a:pt x="56426" y="17272"/>
                </a:lnTo>
                <a:lnTo>
                  <a:pt x="73330" y="17272"/>
                </a:lnTo>
                <a:lnTo>
                  <a:pt x="73837" y="16802"/>
                </a:lnTo>
                <a:lnTo>
                  <a:pt x="76746" y="9486"/>
                </a:lnTo>
                <a:lnTo>
                  <a:pt x="77012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463821" y="2226119"/>
            <a:ext cx="0" cy="191770"/>
          </a:xfrm>
          <a:custGeom>
            <a:avLst/>
            <a:gdLst/>
            <a:ahLst/>
            <a:cxnLst/>
            <a:rect l="l" t="t" r="r" b="b"/>
            <a:pathLst>
              <a:path h="191769">
                <a:moveTo>
                  <a:pt x="0" y="0"/>
                </a:moveTo>
                <a:lnTo>
                  <a:pt x="0" y="191770"/>
                </a:lnTo>
              </a:path>
            </a:pathLst>
          </a:custGeom>
          <a:ln w="27432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450105" y="2213419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345" y="0"/>
                </a:lnTo>
              </a:path>
            </a:pathLst>
          </a:custGeom>
          <a:ln w="2540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610734" y="2225713"/>
            <a:ext cx="0" cy="193040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2633"/>
                </a:lnTo>
              </a:path>
            </a:pathLst>
          </a:custGeom>
          <a:ln w="27432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679924" y="2200719"/>
            <a:ext cx="166370" cy="217804"/>
          </a:xfrm>
          <a:custGeom>
            <a:avLst/>
            <a:gdLst/>
            <a:ahLst/>
            <a:cxnLst/>
            <a:rect l="l" t="t" r="r" b="b"/>
            <a:pathLst>
              <a:path w="166370" h="217805">
                <a:moveTo>
                  <a:pt x="92049" y="0"/>
                </a:moveTo>
                <a:lnTo>
                  <a:pt x="0" y="0"/>
                </a:lnTo>
                <a:lnTo>
                  <a:pt x="0" y="217627"/>
                </a:lnTo>
                <a:lnTo>
                  <a:pt x="27432" y="217627"/>
                </a:lnTo>
                <a:lnTo>
                  <a:pt x="27432" y="130454"/>
                </a:lnTo>
                <a:lnTo>
                  <a:pt x="92049" y="130454"/>
                </a:lnTo>
                <a:lnTo>
                  <a:pt x="135997" y="120767"/>
                </a:lnTo>
                <a:lnTo>
                  <a:pt x="152958" y="106070"/>
                </a:lnTo>
                <a:lnTo>
                  <a:pt x="27432" y="106070"/>
                </a:lnTo>
                <a:lnTo>
                  <a:pt x="27432" y="24384"/>
                </a:lnTo>
                <a:lnTo>
                  <a:pt x="153152" y="24384"/>
                </a:lnTo>
                <a:lnTo>
                  <a:pt x="146608" y="17068"/>
                </a:lnTo>
                <a:lnTo>
                  <a:pt x="135997" y="9601"/>
                </a:lnTo>
                <a:lnTo>
                  <a:pt x="123367" y="4267"/>
                </a:lnTo>
                <a:lnTo>
                  <a:pt x="108718" y="1066"/>
                </a:lnTo>
                <a:lnTo>
                  <a:pt x="92049" y="0"/>
                </a:lnTo>
                <a:close/>
              </a:path>
              <a:path w="166370" h="217805">
                <a:moveTo>
                  <a:pt x="153152" y="24384"/>
                </a:moveTo>
                <a:lnTo>
                  <a:pt x="87477" y="24384"/>
                </a:lnTo>
                <a:lnTo>
                  <a:pt x="109613" y="26936"/>
                </a:lnTo>
                <a:lnTo>
                  <a:pt x="125425" y="34594"/>
                </a:lnTo>
                <a:lnTo>
                  <a:pt x="134912" y="47358"/>
                </a:lnTo>
                <a:lnTo>
                  <a:pt x="138074" y="65227"/>
                </a:lnTo>
                <a:lnTo>
                  <a:pt x="134912" y="83096"/>
                </a:lnTo>
                <a:lnTo>
                  <a:pt x="125425" y="95859"/>
                </a:lnTo>
                <a:lnTo>
                  <a:pt x="109613" y="103517"/>
                </a:lnTo>
                <a:lnTo>
                  <a:pt x="87477" y="106070"/>
                </a:lnTo>
                <a:lnTo>
                  <a:pt x="152958" y="106070"/>
                </a:lnTo>
                <a:lnTo>
                  <a:pt x="155009" y="103755"/>
                </a:lnTo>
                <a:lnTo>
                  <a:pt x="161010" y="92544"/>
                </a:lnTo>
                <a:lnTo>
                  <a:pt x="164611" y="79600"/>
                </a:lnTo>
                <a:lnTo>
                  <a:pt x="165811" y="64922"/>
                </a:lnTo>
                <a:lnTo>
                  <a:pt x="164611" y="50387"/>
                </a:lnTo>
                <a:lnTo>
                  <a:pt x="161010" y="37566"/>
                </a:lnTo>
                <a:lnTo>
                  <a:pt x="155009" y="26460"/>
                </a:lnTo>
                <a:lnTo>
                  <a:pt x="153152" y="24384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889322" y="2406053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362" y="0"/>
                </a:lnTo>
              </a:path>
            </a:pathLst>
          </a:custGeom>
          <a:ln w="2540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903038" y="2318423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0"/>
                </a:moveTo>
                <a:lnTo>
                  <a:pt x="0" y="74929"/>
                </a:lnTo>
              </a:path>
            </a:pathLst>
          </a:custGeom>
          <a:ln w="27432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889322" y="2305723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406" y="0"/>
                </a:lnTo>
              </a:path>
            </a:pathLst>
          </a:custGeom>
          <a:ln w="2540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903038" y="2225713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310"/>
                </a:lnTo>
              </a:path>
            </a:pathLst>
          </a:custGeom>
          <a:ln w="27432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889322" y="2213013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485" y="0"/>
                </a:lnTo>
              </a:path>
            </a:pathLst>
          </a:custGeom>
          <a:ln w="2540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88051" y="2200719"/>
            <a:ext cx="177800" cy="217804"/>
          </a:xfrm>
          <a:custGeom>
            <a:avLst/>
            <a:gdLst/>
            <a:ahLst/>
            <a:cxnLst/>
            <a:rect l="l" t="t" r="r" b="b"/>
            <a:pathLst>
              <a:path w="177800" h="217805">
                <a:moveTo>
                  <a:pt x="26822" y="0"/>
                </a:moveTo>
                <a:lnTo>
                  <a:pt x="0" y="0"/>
                </a:lnTo>
                <a:lnTo>
                  <a:pt x="0" y="217627"/>
                </a:lnTo>
                <a:lnTo>
                  <a:pt x="42976" y="217627"/>
                </a:lnTo>
                <a:lnTo>
                  <a:pt x="61208" y="184403"/>
                </a:lnTo>
                <a:lnTo>
                  <a:pt x="26822" y="184404"/>
                </a:lnTo>
                <a:lnTo>
                  <a:pt x="26822" y="0"/>
                </a:lnTo>
                <a:close/>
              </a:path>
              <a:path w="177800" h="217805">
                <a:moveTo>
                  <a:pt x="177698" y="33223"/>
                </a:moveTo>
                <a:lnTo>
                  <a:pt x="150876" y="33223"/>
                </a:lnTo>
                <a:lnTo>
                  <a:pt x="150876" y="217627"/>
                </a:lnTo>
                <a:lnTo>
                  <a:pt x="177698" y="217627"/>
                </a:lnTo>
                <a:lnTo>
                  <a:pt x="177698" y="33223"/>
                </a:lnTo>
                <a:close/>
              </a:path>
              <a:path w="177800" h="217805">
                <a:moveTo>
                  <a:pt x="177698" y="0"/>
                </a:moveTo>
                <a:lnTo>
                  <a:pt x="134721" y="0"/>
                </a:lnTo>
                <a:lnTo>
                  <a:pt x="33528" y="184404"/>
                </a:lnTo>
                <a:lnTo>
                  <a:pt x="61208" y="184403"/>
                </a:lnTo>
                <a:lnTo>
                  <a:pt x="144170" y="33223"/>
                </a:lnTo>
                <a:lnTo>
                  <a:pt x="177698" y="33223"/>
                </a:lnTo>
                <a:lnTo>
                  <a:pt x="177698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321223" y="2200719"/>
            <a:ext cx="207645" cy="217804"/>
          </a:xfrm>
          <a:custGeom>
            <a:avLst/>
            <a:gdLst/>
            <a:ahLst/>
            <a:cxnLst/>
            <a:rect l="l" t="t" r="r" b="b"/>
            <a:pathLst>
              <a:path w="207645" h="217805">
                <a:moveTo>
                  <a:pt x="45720" y="0"/>
                </a:moveTo>
                <a:lnTo>
                  <a:pt x="0" y="0"/>
                </a:lnTo>
                <a:lnTo>
                  <a:pt x="0" y="217627"/>
                </a:lnTo>
                <a:lnTo>
                  <a:pt x="26822" y="217627"/>
                </a:lnTo>
                <a:lnTo>
                  <a:pt x="26822" y="31089"/>
                </a:lnTo>
                <a:lnTo>
                  <a:pt x="62424" y="31089"/>
                </a:lnTo>
                <a:lnTo>
                  <a:pt x="45720" y="0"/>
                </a:lnTo>
                <a:close/>
              </a:path>
              <a:path w="207645" h="217805">
                <a:moveTo>
                  <a:pt x="207264" y="31089"/>
                </a:moveTo>
                <a:lnTo>
                  <a:pt x="180441" y="31089"/>
                </a:lnTo>
                <a:lnTo>
                  <a:pt x="180441" y="217627"/>
                </a:lnTo>
                <a:lnTo>
                  <a:pt x="207264" y="217627"/>
                </a:lnTo>
                <a:lnTo>
                  <a:pt x="207264" y="31089"/>
                </a:lnTo>
                <a:close/>
              </a:path>
              <a:path w="207645" h="217805">
                <a:moveTo>
                  <a:pt x="62424" y="31089"/>
                </a:moveTo>
                <a:lnTo>
                  <a:pt x="33528" y="31089"/>
                </a:lnTo>
                <a:lnTo>
                  <a:pt x="89306" y="134416"/>
                </a:lnTo>
                <a:lnTo>
                  <a:pt x="117957" y="134416"/>
                </a:lnTo>
                <a:lnTo>
                  <a:pt x="135398" y="102108"/>
                </a:lnTo>
                <a:lnTo>
                  <a:pt x="100584" y="102108"/>
                </a:lnTo>
                <a:lnTo>
                  <a:pt x="62424" y="31089"/>
                </a:lnTo>
                <a:close/>
              </a:path>
              <a:path w="207645" h="217805">
                <a:moveTo>
                  <a:pt x="207264" y="0"/>
                </a:moveTo>
                <a:lnTo>
                  <a:pt x="161251" y="0"/>
                </a:lnTo>
                <a:lnTo>
                  <a:pt x="107289" y="102108"/>
                </a:lnTo>
                <a:lnTo>
                  <a:pt x="135398" y="102108"/>
                </a:lnTo>
                <a:lnTo>
                  <a:pt x="173736" y="31089"/>
                </a:lnTo>
                <a:lnTo>
                  <a:pt x="207264" y="31089"/>
                </a:lnTo>
                <a:lnTo>
                  <a:pt x="207264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561710" y="2200719"/>
            <a:ext cx="182245" cy="217804"/>
          </a:xfrm>
          <a:custGeom>
            <a:avLst/>
            <a:gdLst/>
            <a:ahLst/>
            <a:cxnLst/>
            <a:rect l="l" t="t" r="r" b="b"/>
            <a:pathLst>
              <a:path w="182245" h="217805">
                <a:moveTo>
                  <a:pt x="29565" y="0"/>
                </a:moveTo>
                <a:lnTo>
                  <a:pt x="0" y="0"/>
                </a:lnTo>
                <a:lnTo>
                  <a:pt x="80467" y="152400"/>
                </a:lnTo>
                <a:lnTo>
                  <a:pt x="49377" y="217627"/>
                </a:lnTo>
                <a:lnTo>
                  <a:pt x="77723" y="217627"/>
                </a:lnTo>
                <a:lnTo>
                  <a:pt x="127078" y="114300"/>
                </a:lnTo>
                <a:lnTo>
                  <a:pt x="89915" y="114300"/>
                </a:lnTo>
                <a:lnTo>
                  <a:pt x="29565" y="0"/>
                </a:lnTo>
                <a:close/>
              </a:path>
              <a:path w="182245" h="217805">
                <a:moveTo>
                  <a:pt x="181673" y="0"/>
                </a:moveTo>
                <a:lnTo>
                  <a:pt x="153009" y="0"/>
                </a:lnTo>
                <a:lnTo>
                  <a:pt x="98450" y="114300"/>
                </a:lnTo>
                <a:lnTo>
                  <a:pt x="127078" y="114300"/>
                </a:lnTo>
                <a:lnTo>
                  <a:pt x="181673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047720" y="2418346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27114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778131" y="2405646"/>
            <a:ext cx="283210" cy="0"/>
          </a:xfrm>
          <a:custGeom>
            <a:avLst/>
            <a:gdLst/>
            <a:ahLst/>
            <a:cxnLst/>
            <a:rect l="l" t="t" r="r" b="b"/>
            <a:pathLst>
              <a:path w="283210">
                <a:moveTo>
                  <a:pt x="0" y="0"/>
                </a:moveTo>
                <a:lnTo>
                  <a:pt x="283146" y="0"/>
                </a:lnTo>
              </a:path>
            </a:pathLst>
          </a:custGeom>
          <a:ln w="2540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791536" y="2201176"/>
            <a:ext cx="0" cy="191770"/>
          </a:xfrm>
          <a:custGeom>
            <a:avLst/>
            <a:gdLst/>
            <a:ahLst/>
            <a:cxnLst/>
            <a:rect l="l" t="t" r="r" b="b"/>
            <a:pathLst>
              <a:path h="191769">
                <a:moveTo>
                  <a:pt x="0" y="0"/>
                </a:moveTo>
                <a:lnTo>
                  <a:pt x="0" y="191770"/>
                </a:lnTo>
              </a:path>
            </a:pathLst>
          </a:custGeom>
          <a:ln w="26809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904014" y="2200719"/>
            <a:ext cx="0" cy="193040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2633"/>
                </a:lnTo>
              </a:path>
            </a:pathLst>
          </a:custGeom>
          <a:ln w="26822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016485" y="2200719"/>
            <a:ext cx="0" cy="193040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2633"/>
                </a:lnTo>
              </a:path>
            </a:pathLst>
          </a:custGeom>
          <a:ln w="26822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097257" y="2406053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362" y="0"/>
                </a:lnTo>
              </a:path>
            </a:pathLst>
          </a:custGeom>
          <a:ln w="2540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110973" y="2318423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0"/>
                </a:moveTo>
                <a:lnTo>
                  <a:pt x="0" y="74929"/>
                </a:lnTo>
              </a:path>
            </a:pathLst>
          </a:custGeom>
          <a:ln w="27432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097257" y="2305723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406" y="0"/>
                </a:lnTo>
              </a:path>
            </a:pathLst>
          </a:custGeom>
          <a:ln w="2540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110973" y="2225713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310"/>
                </a:lnTo>
              </a:path>
            </a:pathLst>
          </a:custGeom>
          <a:ln w="27432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097257" y="2213013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472" y="0"/>
                </a:lnTo>
              </a:path>
            </a:pathLst>
          </a:custGeom>
          <a:ln w="25400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285014" y="2196757"/>
            <a:ext cx="187325" cy="226060"/>
          </a:xfrm>
          <a:custGeom>
            <a:avLst/>
            <a:gdLst/>
            <a:ahLst/>
            <a:cxnLst/>
            <a:rect l="l" t="t" r="r" b="b"/>
            <a:pathLst>
              <a:path w="187325" h="226060">
                <a:moveTo>
                  <a:pt x="100876" y="0"/>
                </a:moveTo>
                <a:lnTo>
                  <a:pt x="58747" y="7848"/>
                </a:lnTo>
                <a:lnTo>
                  <a:pt x="26809" y="31394"/>
                </a:lnTo>
                <a:lnTo>
                  <a:pt x="6699" y="67437"/>
                </a:lnTo>
                <a:lnTo>
                  <a:pt x="0" y="112776"/>
                </a:lnTo>
                <a:lnTo>
                  <a:pt x="1657" y="136607"/>
                </a:lnTo>
                <a:lnTo>
                  <a:pt x="14916" y="177298"/>
                </a:lnTo>
                <a:lnTo>
                  <a:pt x="41083" y="207892"/>
                </a:lnTo>
                <a:lnTo>
                  <a:pt x="78116" y="223589"/>
                </a:lnTo>
                <a:lnTo>
                  <a:pt x="100584" y="225552"/>
                </a:lnTo>
                <a:lnTo>
                  <a:pt x="117171" y="224437"/>
                </a:lnTo>
                <a:lnTo>
                  <a:pt x="132202" y="221094"/>
                </a:lnTo>
                <a:lnTo>
                  <a:pt x="145673" y="215522"/>
                </a:lnTo>
                <a:lnTo>
                  <a:pt x="157581" y="207721"/>
                </a:lnTo>
                <a:lnTo>
                  <a:pt x="165102" y="200558"/>
                </a:lnTo>
                <a:lnTo>
                  <a:pt x="100584" y="200558"/>
                </a:lnTo>
                <a:lnTo>
                  <a:pt x="83690" y="198986"/>
                </a:lnTo>
                <a:lnTo>
                  <a:pt x="46177" y="175412"/>
                </a:lnTo>
                <a:lnTo>
                  <a:pt x="28878" y="130749"/>
                </a:lnTo>
                <a:lnTo>
                  <a:pt x="27724" y="112776"/>
                </a:lnTo>
                <a:lnTo>
                  <a:pt x="28888" y="94926"/>
                </a:lnTo>
                <a:lnTo>
                  <a:pt x="46329" y="50292"/>
                </a:lnTo>
                <a:lnTo>
                  <a:pt x="83984" y="26574"/>
                </a:lnTo>
                <a:lnTo>
                  <a:pt x="100876" y="24993"/>
                </a:lnTo>
                <a:lnTo>
                  <a:pt x="165526" y="24993"/>
                </a:lnTo>
                <a:lnTo>
                  <a:pt x="155752" y="16306"/>
                </a:lnTo>
                <a:lnTo>
                  <a:pt x="144094" y="9172"/>
                </a:lnTo>
                <a:lnTo>
                  <a:pt x="131062" y="4076"/>
                </a:lnTo>
                <a:lnTo>
                  <a:pt x="116656" y="1019"/>
                </a:lnTo>
                <a:lnTo>
                  <a:pt x="100876" y="0"/>
                </a:lnTo>
                <a:close/>
              </a:path>
              <a:path w="187325" h="226060">
                <a:moveTo>
                  <a:pt x="186842" y="159715"/>
                </a:moveTo>
                <a:lnTo>
                  <a:pt x="157886" y="159715"/>
                </a:lnTo>
                <a:lnTo>
                  <a:pt x="154571" y="168792"/>
                </a:lnTo>
                <a:lnTo>
                  <a:pt x="150114" y="176822"/>
                </a:lnTo>
                <a:lnTo>
                  <a:pt x="111366" y="199882"/>
                </a:lnTo>
                <a:lnTo>
                  <a:pt x="100584" y="200558"/>
                </a:lnTo>
                <a:lnTo>
                  <a:pt x="165102" y="200558"/>
                </a:lnTo>
                <a:lnTo>
                  <a:pt x="167752" y="198034"/>
                </a:lnTo>
                <a:lnTo>
                  <a:pt x="176017" y="186804"/>
                </a:lnTo>
                <a:lnTo>
                  <a:pt x="182379" y="174031"/>
                </a:lnTo>
                <a:lnTo>
                  <a:pt x="186842" y="159715"/>
                </a:lnTo>
                <a:close/>
              </a:path>
              <a:path w="187325" h="226060">
                <a:moveTo>
                  <a:pt x="165526" y="24993"/>
                </a:moveTo>
                <a:lnTo>
                  <a:pt x="100876" y="24993"/>
                </a:lnTo>
                <a:lnTo>
                  <a:pt x="119947" y="27241"/>
                </a:lnTo>
                <a:lnTo>
                  <a:pt x="135401" y="33985"/>
                </a:lnTo>
                <a:lnTo>
                  <a:pt x="147235" y="45224"/>
                </a:lnTo>
                <a:lnTo>
                  <a:pt x="155448" y="60960"/>
                </a:lnTo>
                <a:lnTo>
                  <a:pt x="184404" y="60960"/>
                </a:lnTo>
                <a:lnTo>
                  <a:pt x="180098" y="47539"/>
                </a:lnTo>
                <a:lnTo>
                  <a:pt x="173888" y="35623"/>
                </a:lnTo>
                <a:lnTo>
                  <a:pt x="165773" y="25212"/>
                </a:lnTo>
                <a:lnTo>
                  <a:pt x="165526" y="24993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578231" y="222510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43"/>
                </a:lnTo>
              </a:path>
            </a:pathLst>
          </a:custGeom>
          <a:ln w="27431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492582" y="2212911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87" y="0"/>
                </a:lnTo>
              </a:path>
            </a:pathLst>
          </a:custGeom>
          <a:ln w="24384">
            <a:solidFill>
              <a:srgbClr val="DC3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696798" y="2200719"/>
            <a:ext cx="171450" cy="217804"/>
          </a:xfrm>
          <a:custGeom>
            <a:avLst/>
            <a:gdLst/>
            <a:ahLst/>
            <a:cxnLst/>
            <a:rect l="l" t="t" r="r" b="b"/>
            <a:pathLst>
              <a:path w="171450" h="217805">
                <a:moveTo>
                  <a:pt x="94792" y="0"/>
                </a:moveTo>
                <a:lnTo>
                  <a:pt x="0" y="0"/>
                </a:lnTo>
                <a:lnTo>
                  <a:pt x="0" y="217627"/>
                </a:lnTo>
                <a:lnTo>
                  <a:pt x="97231" y="217627"/>
                </a:lnTo>
                <a:lnTo>
                  <a:pt x="114147" y="216569"/>
                </a:lnTo>
                <a:lnTo>
                  <a:pt x="128930" y="213398"/>
                </a:lnTo>
                <a:lnTo>
                  <a:pt x="141579" y="208111"/>
                </a:lnTo>
                <a:lnTo>
                  <a:pt x="152095" y="200710"/>
                </a:lnTo>
                <a:lnTo>
                  <a:pt x="158868" y="193243"/>
                </a:lnTo>
                <a:lnTo>
                  <a:pt x="27431" y="193243"/>
                </a:lnTo>
                <a:lnTo>
                  <a:pt x="27431" y="116433"/>
                </a:lnTo>
                <a:lnTo>
                  <a:pt x="154914" y="116433"/>
                </a:lnTo>
                <a:lnTo>
                  <a:pt x="152895" y="114300"/>
                </a:lnTo>
                <a:lnTo>
                  <a:pt x="147037" y="109728"/>
                </a:lnTo>
                <a:lnTo>
                  <a:pt x="140512" y="106070"/>
                </a:lnTo>
                <a:lnTo>
                  <a:pt x="140512" y="99364"/>
                </a:lnTo>
                <a:lnTo>
                  <a:pt x="150154" y="92354"/>
                </a:lnTo>
                <a:lnTo>
                  <a:pt x="27431" y="92354"/>
                </a:lnTo>
                <a:lnTo>
                  <a:pt x="27431" y="24384"/>
                </a:lnTo>
                <a:lnTo>
                  <a:pt x="154287" y="24384"/>
                </a:lnTo>
                <a:lnTo>
                  <a:pt x="154085" y="24050"/>
                </a:lnTo>
                <a:lnTo>
                  <a:pt x="146151" y="15697"/>
                </a:lnTo>
                <a:lnTo>
                  <a:pt x="136140" y="8829"/>
                </a:lnTo>
                <a:lnTo>
                  <a:pt x="124244" y="3924"/>
                </a:lnTo>
                <a:lnTo>
                  <a:pt x="110461" y="981"/>
                </a:lnTo>
                <a:lnTo>
                  <a:pt x="94792" y="0"/>
                </a:lnTo>
                <a:close/>
              </a:path>
              <a:path w="171450" h="217805">
                <a:moveTo>
                  <a:pt x="154914" y="116433"/>
                </a:moveTo>
                <a:lnTo>
                  <a:pt x="95707" y="116433"/>
                </a:lnTo>
                <a:lnTo>
                  <a:pt x="105737" y="116995"/>
                </a:lnTo>
                <a:lnTo>
                  <a:pt x="114795" y="118681"/>
                </a:lnTo>
                <a:lnTo>
                  <a:pt x="142427" y="144999"/>
                </a:lnTo>
                <a:lnTo>
                  <a:pt x="143255" y="154228"/>
                </a:lnTo>
                <a:lnTo>
                  <a:pt x="142417" y="163991"/>
                </a:lnTo>
                <a:lnTo>
                  <a:pt x="114528" y="190995"/>
                </a:lnTo>
                <a:lnTo>
                  <a:pt x="95402" y="193243"/>
                </a:lnTo>
                <a:lnTo>
                  <a:pt x="158868" y="193243"/>
                </a:lnTo>
                <a:lnTo>
                  <a:pt x="160362" y="191595"/>
                </a:lnTo>
                <a:lnTo>
                  <a:pt x="166268" y="181165"/>
                </a:lnTo>
                <a:lnTo>
                  <a:pt x="169811" y="169421"/>
                </a:lnTo>
                <a:lnTo>
                  <a:pt x="170992" y="156362"/>
                </a:lnTo>
                <a:lnTo>
                  <a:pt x="170468" y="148304"/>
                </a:lnTo>
                <a:lnTo>
                  <a:pt x="168897" y="140589"/>
                </a:lnTo>
                <a:lnTo>
                  <a:pt x="166277" y="133216"/>
                </a:lnTo>
                <a:lnTo>
                  <a:pt x="162610" y="126187"/>
                </a:lnTo>
                <a:lnTo>
                  <a:pt x="158086" y="119786"/>
                </a:lnTo>
                <a:lnTo>
                  <a:pt x="154914" y="116433"/>
                </a:lnTo>
                <a:close/>
              </a:path>
              <a:path w="171450" h="217805">
                <a:moveTo>
                  <a:pt x="154287" y="24384"/>
                </a:moveTo>
                <a:lnTo>
                  <a:pt x="93573" y="24384"/>
                </a:lnTo>
                <a:lnTo>
                  <a:pt x="102469" y="24888"/>
                </a:lnTo>
                <a:lnTo>
                  <a:pt x="110566" y="26403"/>
                </a:lnTo>
                <a:lnTo>
                  <a:pt x="136550" y="57607"/>
                </a:lnTo>
                <a:lnTo>
                  <a:pt x="133902" y="72809"/>
                </a:lnTo>
                <a:lnTo>
                  <a:pt x="125958" y="83667"/>
                </a:lnTo>
                <a:lnTo>
                  <a:pt x="112718" y="90182"/>
                </a:lnTo>
                <a:lnTo>
                  <a:pt x="94183" y="92354"/>
                </a:lnTo>
                <a:lnTo>
                  <a:pt x="150154" y="92354"/>
                </a:lnTo>
                <a:lnTo>
                  <a:pt x="150914" y="91801"/>
                </a:lnTo>
                <a:lnTo>
                  <a:pt x="158343" y="81915"/>
                </a:lnTo>
                <a:lnTo>
                  <a:pt x="162801" y="69703"/>
                </a:lnTo>
                <a:lnTo>
                  <a:pt x="164287" y="55168"/>
                </a:lnTo>
                <a:lnTo>
                  <a:pt x="163153" y="43786"/>
                </a:lnTo>
                <a:lnTo>
                  <a:pt x="159753" y="33413"/>
                </a:lnTo>
                <a:lnTo>
                  <a:pt x="154287" y="24384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888822" y="2200719"/>
            <a:ext cx="197485" cy="217804"/>
          </a:xfrm>
          <a:custGeom>
            <a:avLst/>
            <a:gdLst/>
            <a:ahLst/>
            <a:cxnLst/>
            <a:rect l="l" t="t" r="r" b="b"/>
            <a:pathLst>
              <a:path w="197484" h="217805">
                <a:moveTo>
                  <a:pt x="121615" y="0"/>
                </a:moveTo>
                <a:lnTo>
                  <a:pt x="75285" y="0"/>
                </a:lnTo>
                <a:lnTo>
                  <a:pt x="0" y="217627"/>
                </a:lnTo>
                <a:lnTo>
                  <a:pt x="28041" y="217627"/>
                </a:lnTo>
                <a:lnTo>
                  <a:pt x="50596" y="150876"/>
                </a:lnTo>
                <a:lnTo>
                  <a:pt x="174020" y="150876"/>
                </a:lnTo>
                <a:lnTo>
                  <a:pt x="165339" y="125882"/>
                </a:lnTo>
                <a:lnTo>
                  <a:pt x="58826" y="125882"/>
                </a:lnTo>
                <a:lnTo>
                  <a:pt x="92049" y="28041"/>
                </a:lnTo>
                <a:lnTo>
                  <a:pt x="131355" y="28041"/>
                </a:lnTo>
                <a:lnTo>
                  <a:pt x="121615" y="0"/>
                </a:lnTo>
                <a:close/>
              </a:path>
              <a:path w="197484" h="217805">
                <a:moveTo>
                  <a:pt x="174020" y="150876"/>
                </a:moveTo>
                <a:lnTo>
                  <a:pt x="145999" y="150876"/>
                </a:lnTo>
                <a:lnTo>
                  <a:pt x="168554" y="217627"/>
                </a:lnTo>
                <a:lnTo>
                  <a:pt x="197205" y="217627"/>
                </a:lnTo>
                <a:lnTo>
                  <a:pt x="174020" y="150876"/>
                </a:lnTo>
                <a:close/>
              </a:path>
              <a:path w="197484" h="217805">
                <a:moveTo>
                  <a:pt x="131355" y="28041"/>
                </a:moveTo>
                <a:lnTo>
                  <a:pt x="104241" y="28041"/>
                </a:lnTo>
                <a:lnTo>
                  <a:pt x="137464" y="125882"/>
                </a:lnTo>
                <a:lnTo>
                  <a:pt x="165339" y="125882"/>
                </a:lnTo>
                <a:lnTo>
                  <a:pt x="131355" y="28041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477715" y="269918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0" y="0"/>
                </a:moveTo>
                <a:lnTo>
                  <a:pt x="146913" y="0"/>
                </a:lnTo>
                <a:lnTo>
                  <a:pt x="146913" y="146913"/>
                </a:lnTo>
                <a:lnTo>
                  <a:pt x="0" y="146913"/>
                </a:lnTo>
                <a:lnTo>
                  <a:pt x="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757153" y="2701010"/>
            <a:ext cx="146685" cy="180975"/>
          </a:xfrm>
          <a:custGeom>
            <a:avLst/>
            <a:gdLst/>
            <a:ahLst/>
            <a:cxnLst/>
            <a:rect l="l" t="t" r="r" b="b"/>
            <a:pathLst>
              <a:path w="146685" h="180975">
                <a:moveTo>
                  <a:pt x="146100" y="128422"/>
                </a:moveTo>
                <a:lnTo>
                  <a:pt x="0" y="128422"/>
                </a:lnTo>
                <a:lnTo>
                  <a:pt x="0" y="180644"/>
                </a:lnTo>
                <a:lnTo>
                  <a:pt x="18084" y="180644"/>
                </a:lnTo>
                <a:lnTo>
                  <a:pt x="18084" y="145084"/>
                </a:lnTo>
                <a:lnTo>
                  <a:pt x="146100" y="145084"/>
                </a:lnTo>
                <a:lnTo>
                  <a:pt x="146100" y="128422"/>
                </a:lnTo>
                <a:close/>
              </a:path>
              <a:path w="146685" h="180975">
                <a:moveTo>
                  <a:pt x="146100" y="145084"/>
                </a:moveTo>
                <a:lnTo>
                  <a:pt x="128015" y="145084"/>
                </a:lnTo>
                <a:lnTo>
                  <a:pt x="128015" y="180644"/>
                </a:lnTo>
                <a:lnTo>
                  <a:pt x="146100" y="180644"/>
                </a:lnTo>
                <a:lnTo>
                  <a:pt x="146100" y="145084"/>
                </a:lnTo>
                <a:close/>
              </a:path>
              <a:path w="146685" h="180975">
                <a:moveTo>
                  <a:pt x="125171" y="0"/>
                </a:moveTo>
                <a:lnTo>
                  <a:pt x="33324" y="0"/>
                </a:lnTo>
                <a:lnTo>
                  <a:pt x="33203" y="32321"/>
                </a:lnTo>
                <a:lnTo>
                  <a:pt x="32181" y="58168"/>
                </a:lnTo>
                <a:lnTo>
                  <a:pt x="28752" y="84332"/>
                </a:lnTo>
                <a:lnTo>
                  <a:pt x="23037" y="107750"/>
                </a:lnTo>
                <a:lnTo>
                  <a:pt x="15036" y="128422"/>
                </a:lnTo>
                <a:lnTo>
                  <a:pt x="34543" y="128422"/>
                </a:lnTo>
                <a:lnTo>
                  <a:pt x="41654" y="108627"/>
                </a:lnTo>
                <a:lnTo>
                  <a:pt x="46734" y="86010"/>
                </a:lnTo>
                <a:lnTo>
                  <a:pt x="49783" y="60574"/>
                </a:lnTo>
                <a:lnTo>
                  <a:pt x="50799" y="32321"/>
                </a:lnTo>
                <a:lnTo>
                  <a:pt x="50799" y="16662"/>
                </a:lnTo>
                <a:lnTo>
                  <a:pt x="125171" y="16662"/>
                </a:lnTo>
                <a:lnTo>
                  <a:pt x="125171" y="0"/>
                </a:lnTo>
                <a:close/>
              </a:path>
              <a:path w="146685" h="180975">
                <a:moveTo>
                  <a:pt x="125171" y="16662"/>
                </a:moveTo>
                <a:lnTo>
                  <a:pt x="107073" y="16662"/>
                </a:lnTo>
                <a:lnTo>
                  <a:pt x="107073" y="128422"/>
                </a:lnTo>
                <a:lnTo>
                  <a:pt x="125171" y="128422"/>
                </a:lnTo>
                <a:lnTo>
                  <a:pt x="125171" y="1666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919103" y="2741041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4" h="107950">
                <a:moveTo>
                  <a:pt x="50393" y="0"/>
                </a:moveTo>
                <a:lnTo>
                  <a:pt x="13512" y="15239"/>
                </a:lnTo>
                <a:lnTo>
                  <a:pt x="0" y="53847"/>
                </a:lnTo>
                <a:lnTo>
                  <a:pt x="843" y="65025"/>
                </a:lnTo>
                <a:lnTo>
                  <a:pt x="20882" y="99123"/>
                </a:lnTo>
                <a:lnTo>
                  <a:pt x="50393" y="107695"/>
                </a:lnTo>
                <a:lnTo>
                  <a:pt x="61456" y="106743"/>
                </a:lnTo>
                <a:lnTo>
                  <a:pt x="71291" y="103885"/>
                </a:lnTo>
                <a:lnTo>
                  <a:pt x="79897" y="99123"/>
                </a:lnTo>
                <a:lnTo>
                  <a:pt x="87049" y="92659"/>
                </a:lnTo>
                <a:lnTo>
                  <a:pt x="50393" y="92659"/>
                </a:lnTo>
                <a:lnTo>
                  <a:pt x="42835" y="91954"/>
                </a:lnTo>
                <a:lnTo>
                  <a:pt x="17805" y="61668"/>
                </a:lnTo>
                <a:lnTo>
                  <a:pt x="17272" y="53847"/>
                </a:lnTo>
                <a:lnTo>
                  <a:pt x="17805" y="46032"/>
                </a:lnTo>
                <a:lnTo>
                  <a:pt x="42835" y="15741"/>
                </a:lnTo>
                <a:lnTo>
                  <a:pt x="50393" y="15036"/>
                </a:lnTo>
                <a:lnTo>
                  <a:pt x="87049" y="15036"/>
                </a:lnTo>
                <a:lnTo>
                  <a:pt x="79897" y="8577"/>
                </a:lnTo>
                <a:lnTo>
                  <a:pt x="71291" y="3814"/>
                </a:lnTo>
                <a:lnTo>
                  <a:pt x="61456" y="954"/>
                </a:lnTo>
                <a:lnTo>
                  <a:pt x="50393" y="0"/>
                </a:lnTo>
                <a:close/>
              </a:path>
              <a:path w="100964" h="107950">
                <a:moveTo>
                  <a:pt x="87049" y="15036"/>
                </a:moveTo>
                <a:lnTo>
                  <a:pt x="50393" y="15036"/>
                </a:lnTo>
                <a:lnTo>
                  <a:pt x="57946" y="15741"/>
                </a:lnTo>
                <a:lnTo>
                  <a:pt x="64562" y="17856"/>
                </a:lnTo>
                <a:lnTo>
                  <a:pt x="83515" y="53847"/>
                </a:lnTo>
                <a:lnTo>
                  <a:pt x="82981" y="61668"/>
                </a:lnTo>
                <a:lnTo>
                  <a:pt x="57946" y="91954"/>
                </a:lnTo>
                <a:lnTo>
                  <a:pt x="50393" y="92659"/>
                </a:lnTo>
                <a:lnTo>
                  <a:pt x="87049" y="92659"/>
                </a:lnTo>
                <a:lnTo>
                  <a:pt x="100787" y="53847"/>
                </a:lnTo>
                <a:lnTo>
                  <a:pt x="99942" y="42675"/>
                </a:lnTo>
                <a:lnTo>
                  <a:pt x="97407" y="32515"/>
                </a:lnTo>
                <a:lnTo>
                  <a:pt x="93184" y="23369"/>
                </a:lnTo>
                <a:lnTo>
                  <a:pt x="87274" y="15239"/>
                </a:lnTo>
                <a:lnTo>
                  <a:pt x="87049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40617" y="2741041"/>
            <a:ext cx="93345" cy="107950"/>
          </a:xfrm>
          <a:custGeom>
            <a:avLst/>
            <a:gdLst/>
            <a:ahLst/>
            <a:cxnLst/>
            <a:rect l="l" t="t" r="r" b="b"/>
            <a:pathLst>
              <a:path w="93345" h="107950">
                <a:moveTo>
                  <a:pt x="49783" y="0"/>
                </a:moveTo>
                <a:lnTo>
                  <a:pt x="13207" y="15036"/>
                </a:lnTo>
                <a:lnTo>
                  <a:pt x="0" y="53847"/>
                </a:lnTo>
                <a:lnTo>
                  <a:pt x="831" y="65111"/>
                </a:lnTo>
                <a:lnTo>
                  <a:pt x="20576" y="99182"/>
                </a:lnTo>
                <a:lnTo>
                  <a:pt x="49783" y="107695"/>
                </a:lnTo>
                <a:lnTo>
                  <a:pt x="58132" y="107131"/>
                </a:lnTo>
                <a:lnTo>
                  <a:pt x="84432" y="92659"/>
                </a:lnTo>
                <a:lnTo>
                  <a:pt x="49783" y="92659"/>
                </a:lnTo>
                <a:lnTo>
                  <a:pt x="42159" y="91961"/>
                </a:lnTo>
                <a:lnTo>
                  <a:pt x="17779" y="61523"/>
                </a:lnTo>
                <a:lnTo>
                  <a:pt x="17271" y="53441"/>
                </a:lnTo>
                <a:lnTo>
                  <a:pt x="17772" y="45476"/>
                </a:lnTo>
                <a:lnTo>
                  <a:pt x="42080" y="15717"/>
                </a:lnTo>
                <a:lnTo>
                  <a:pt x="49783" y="15036"/>
                </a:lnTo>
                <a:lnTo>
                  <a:pt x="84561" y="15036"/>
                </a:lnTo>
                <a:lnTo>
                  <a:pt x="83544" y="13620"/>
                </a:lnTo>
                <a:lnTo>
                  <a:pt x="78536" y="8839"/>
                </a:lnTo>
                <a:lnTo>
                  <a:pt x="72583" y="4972"/>
                </a:lnTo>
                <a:lnTo>
                  <a:pt x="65808" y="2209"/>
                </a:lnTo>
                <a:lnTo>
                  <a:pt x="58209" y="552"/>
                </a:lnTo>
                <a:lnTo>
                  <a:pt x="49783" y="0"/>
                </a:lnTo>
                <a:close/>
              </a:path>
              <a:path w="93345" h="107950">
                <a:moveTo>
                  <a:pt x="92862" y="74167"/>
                </a:moveTo>
                <a:lnTo>
                  <a:pt x="75590" y="74167"/>
                </a:lnTo>
                <a:lnTo>
                  <a:pt x="72376" y="82259"/>
                </a:lnTo>
                <a:lnTo>
                  <a:pt x="67002" y="88037"/>
                </a:lnTo>
                <a:lnTo>
                  <a:pt x="59470" y="91504"/>
                </a:lnTo>
                <a:lnTo>
                  <a:pt x="49783" y="92659"/>
                </a:lnTo>
                <a:lnTo>
                  <a:pt x="84432" y="92659"/>
                </a:lnTo>
                <a:lnTo>
                  <a:pt x="87756" y="88015"/>
                </a:lnTo>
                <a:lnTo>
                  <a:pt x="90826" y="81483"/>
                </a:lnTo>
                <a:lnTo>
                  <a:pt x="92862" y="74167"/>
                </a:lnTo>
                <a:close/>
              </a:path>
              <a:path w="93345" h="107950">
                <a:moveTo>
                  <a:pt x="84561" y="15036"/>
                </a:moveTo>
                <a:lnTo>
                  <a:pt x="49783" y="15036"/>
                </a:lnTo>
                <a:lnTo>
                  <a:pt x="58746" y="16117"/>
                </a:lnTo>
                <a:lnTo>
                  <a:pt x="65935" y="19357"/>
                </a:lnTo>
                <a:lnTo>
                  <a:pt x="71347" y="24755"/>
                </a:lnTo>
                <a:lnTo>
                  <a:pt x="74980" y="32308"/>
                </a:lnTo>
                <a:lnTo>
                  <a:pt x="92252" y="32308"/>
                </a:lnTo>
                <a:lnTo>
                  <a:pt x="90402" y="25355"/>
                </a:lnTo>
                <a:lnTo>
                  <a:pt x="87499" y="19126"/>
                </a:lnTo>
                <a:lnTo>
                  <a:pt x="84561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92915" y="2758719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375"/>
                </a:lnTo>
              </a:path>
            </a:pathLst>
          </a:custGeom>
          <a:ln w="172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48719" y="2751201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8188" y="0"/>
                </a:lnTo>
              </a:path>
            </a:pathLst>
          </a:custGeom>
          <a:ln w="1503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247271" y="2743682"/>
            <a:ext cx="101600" cy="143510"/>
          </a:xfrm>
          <a:custGeom>
            <a:avLst/>
            <a:gdLst/>
            <a:ahLst/>
            <a:cxnLst/>
            <a:rect l="l" t="t" r="r" b="b"/>
            <a:pathLst>
              <a:path w="101600" h="143510">
                <a:moveTo>
                  <a:pt x="18491" y="0"/>
                </a:moveTo>
                <a:lnTo>
                  <a:pt x="0" y="0"/>
                </a:lnTo>
                <a:lnTo>
                  <a:pt x="43687" y="92862"/>
                </a:lnTo>
                <a:lnTo>
                  <a:pt x="22555" y="143052"/>
                </a:lnTo>
                <a:lnTo>
                  <a:pt x="40030" y="143052"/>
                </a:lnTo>
                <a:lnTo>
                  <a:pt x="72456" y="67462"/>
                </a:lnTo>
                <a:lnTo>
                  <a:pt x="49783" y="67462"/>
                </a:lnTo>
                <a:lnTo>
                  <a:pt x="18491" y="0"/>
                </a:lnTo>
                <a:close/>
              </a:path>
              <a:path w="101600" h="143510">
                <a:moveTo>
                  <a:pt x="101396" y="0"/>
                </a:moveTo>
                <a:lnTo>
                  <a:pt x="83299" y="0"/>
                </a:lnTo>
                <a:lnTo>
                  <a:pt x="54863" y="67462"/>
                </a:lnTo>
                <a:lnTo>
                  <a:pt x="72456" y="67462"/>
                </a:lnTo>
                <a:lnTo>
                  <a:pt x="1013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377618" y="2758465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629"/>
                </a:lnTo>
              </a:path>
            </a:pathLst>
          </a:custGeom>
          <a:ln w="1728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368975" y="2750845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436" y="0"/>
                </a:lnTo>
              </a:path>
            </a:pathLst>
          </a:custGeom>
          <a:ln w="152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450770" y="2758719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375"/>
                </a:lnTo>
              </a:path>
            </a:pathLst>
          </a:custGeom>
          <a:ln w="1728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549214" y="2743682"/>
            <a:ext cx="89535" cy="102870"/>
          </a:xfrm>
          <a:custGeom>
            <a:avLst/>
            <a:gdLst/>
            <a:ahLst/>
            <a:cxnLst/>
            <a:rect l="l" t="t" r="r" b="b"/>
            <a:pathLst>
              <a:path w="89535" h="102869">
                <a:moveTo>
                  <a:pt x="17271" y="0"/>
                </a:moveTo>
                <a:lnTo>
                  <a:pt x="0" y="0"/>
                </a:lnTo>
                <a:lnTo>
                  <a:pt x="0" y="102412"/>
                </a:lnTo>
                <a:lnTo>
                  <a:pt x="17271" y="102412"/>
                </a:lnTo>
                <a:lnTo>
                  <a:pt x="17271" y="57302"/>
                </a:lnTo>
                <a:lnTo>
                  <a:pt x="66736" y="57302"/>
                </a:lnTo>
                <a:lnTo>
                  <a:pt x="62788" y="49377"/>
                </a:lnTo>
                <a:lnTo>
                  <a:pt x="66388" y="42265"/>
                </a:lnTo>
                <a:lnTo>
                  <a:pt x="17271" y="42265"/>
                </a:lnTo>
                <a:lnTo>
                  <a:pt x="17271" y="0"/>
                </a:lnTo>
                <a:close/>
              </a:path>
              <a:path w="89535" h="102869">
                <a:moveTo>
                  <a:pt x="66736" y="57302"/>
                </a:moveTo>
                <a:lnTo>
                  <a:pt x="47955" y="57302"/>
                </a:lnTo>
                <a:lnTo>
                  <a:pt x="70713" y="102412"/>
                </a:lnTo>
                <a:lnTo>
                  <a:pt x="89204" y="102412"/>
                </a:lnTo>
                <a:lnTo>
                  <a:pt x="66736" y="57302"/>
                </a:lnTo>
                <a:close/>
              </a:path>
              <a:path w="89535" h="102869">
                <a:moveTo>
                  <a:pt x="87782" y="0"/>
                </a:moveTo>
                <a:lnTo>
                  <a:pt x="69697" y="0"/>
                </a:lnTo>
                <a:lnTo>
                  <a:pt x="48361" y="42265"/>
                </a:lnTo>
                <a:lnTo>
                  <a:pt x="66388" y="42265"/>
                </a:lnTo>
                <a:lnTo>
                  <a:pt x="8778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707100" y="2743682"/>
            <a:ext cx="101600" cy="143510"/>
          </a:xfrm>
          <a:custGeom>
            <a:avLst/>
            <a:gdLst/>
            <a:ahLst/>
            <a:cxnLst/>
            <a:rect l="l" t="t" r="r" b="b"/>
            <a:pathLst>
              <a:path w="101600" h="143510">
                <a:moveTo>
                  <a:pt x="18491" y="0"/>
                </a:moveTo>
                <a:lnTo>
                  <a:pt x="0" y="0"/>
                </a:lnTo>
                <a:lnTo>
                  <a:pt x="43687" y="92862"/>
                </a:lnTo>
                <a:lnTo>
                  <a:pt x="22555" y="143052"/>
                </a:lnTo>
                <a:lnTo>
                  <a:pt x="40030" y="143052"/>
                </a:lnTo>
                <a:lnTo>
                  <a:pt x="72456" y="67462"/>
                </a:lnTo>
                <a:lnTo>
                  <a:pt x="49783" y="67462"/>
                </a:lnTo>
                <a:lnTo>
                  <a:pt x="18491" y="0"/>
                </a:lnTo>
                <a:close/>
              </a:path>
              <a:path w="101600" h="143510">
                <a:moveTo>
                  <a:pt x="101396" y="0"/>
                </a:moveTo>
                <a:lnTo>
                  <a:pt x="83311" y="0"/>
                </a:lnTo>
                <a:lnTo>
                  <a:pt x="54863" y="67462"/>
                </a:lnTo>
                <a:lnTo>
                  <a:pt x="72456" y="67462"/>
                </a:lnTo>
                <a:lnTo>
                  <a:pt x="1013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822924" y="2743682"/>
            <a:ext cx="86360" cy="102870"/>
          </a:xfrm>
          <a:custGeom>
            <a:avLst/>
            <a:gdLst/>
            <a:ahLst/>
            <a:cxnLst/>
            <a:rect l="l" t="t" r="r" b="b"/>
            <a:pathLst>
              <a:path w="86360" h="102869">
                <a:moveTo>
                  <a:pt x="86156" y="61976"/>
                </a:moveTo>
                <a:lnTo>
                  <a:pt x="68681" y="61976"/>
                </a:lnTo>
                <a:lnTo>
                  <a:pt x="68681" y="102412"/>
                </a:lnTo>
                <a:lnTo>
                  <a:pt x="86156" y="102412"/>
                </a:lnTo>
                <a:lnTo>
                  <a:pt x="86156" y="61976"/>
                </a:lnTo>
                <a:close/>
              </a:path>
              <a:path w="86360" h="102869">
                <a:moveTo>
                  <a:pt x="17272" y="0"/>
                </a:moveTo>
                <a:lnTo>
                  <a:pt x="0" y="0"/>
                </a:lnTo>
                <a:lnTo>
                  <a:pt x="15" y="34645"/>
                </a:lnTo>
                <a:lnTo>
                  <a:pt x="26138" y="64112"/>
                </a:lnTo>
                <a:lnTo>
                  <a:pt x="32245" y="64820"/>
                </a:lnTo>
                <a:lnTo>
                  <a:pt x="39420" y="64820"/>
                </a:lnTo>
                <a:lnTo>
                  <a:pt x="47114" y="64644"/>
                </a:lnTo>
                <a:lnTo>
                  <a:pt x="54581" y="64109"/>
                </a:lnTo>
                <a:lnTo>
                  <a:pt x="61745" y="63224"/>
                </a:lnTo>
                <a:lnTo>
                  <a:pt x="68681" y="61976"/>
                </a:lnTo>
                <a:lnTo>
                  <a:pt x="86156" y="61976"/>
                </a:lnTo>
                <a:lnTo>
                  <a:pt x="86156" y="49377"/>
                </a:lnTo>
                <a:lnTo>
                  <a:pt x="37122" y="49377"/>
                </a:lnTo>
                <a:lnTo>
                  <a:pt x="32270" y="48844"/>
                </a:lnTo>
                <a:lnTo>
                  <a:pt x="17272" y="32105"/>
                </a:lnTo>
                <a:lnTo>
                  <a:pt x="17272" y="0"/>
                </a:lnTo>
                <a:close/>
              </a:path>
              <a:path w="86360" h="102869">
                <a:moveTo>
                  <a:pt x="86156" y="0"/>
                </a:moveTo>
                <a:lnTo>
                  <a:pt x="68681" y="0"/>
                </a:lnTo>
                <a:lnTo>
                  <a:pt x="68681" y="46736"/>
                </a:lnTo>
                <a:lnTo>
                  <a:pt x="62509" y="47893"/>
                </a:lnTo>
                <a:lnTo>
                  <a:pt x="56184" y="48718"/>
                </a:lnTo>
                <a:lnTo>
                  <a:pt x="49707" y="49213"/>
                </a:lnTo>
                <a:lnTo>
                  <a:pt x="43078" y="49377"/>
                </a:lnTo>
                <a:lnTo>
                  <a:pt x="86156" y="49377"/>
                </a:lnTo>
                <a:lnTo>
                  <a:pt x="861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934481" y="2741041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7" y="14427"/>
                </a:lnTo>
                <a:lnTo>
                  <a:pt x="0" y="52831"/>
                </a:lnTo>
                <a:lnTo>
                  <a:pt x="826" y="64452"/>
                </a:lnTo>
                <a:lnTo>
                  <a:pt x="20444" y="99123"/>
                </a:lnTo>
                <a:lnTo>
                  <a:pt x="49783" y="107695"/>
                </a:lnTo>
                <a:lnTo>
                  <a:pt x="58489" y="107162"/>
                </a:lnTo>
                <a:lnTo>
                  <a:pt x="85905" y="92659"/>
                </a:lnTo>
                <a:lnTo>
                  <a:pt x="49783" y="92659"/>
                </a:lnTo>
                <a:lnTo>
                  <a:pt x="42419" y="92018"/>
                </a:lnTo>
                <a:lnTo>
                  <a:pt x="17766" y="62379"/>
                </a:lnTo>
                <a:lnTo>
                  <a:pt x="17068" y="53644"/>
                </a:lnTo>
                <a:lnTo>
                  <a:pt x="95097" y="53644"/>
                </a:lnTo>
                <a:lnTo>
                  <a:pt x="95097" y="47751"/>
                </a:lnTo>
                <a:lnTo>
                  <a:pt x="94298" y="39217"/>
                </a:lnTo>
                <a:lnTo>
                  <a:pt x="18084" y="39217"/>
                </a:lnTo>
                <a:lnTo>
                  <a:pt x="19303" y="32181"/>
                </a:lnTo>
                <a:lnTo>
                  <a:pt x="22555" y="26390"/>
                </a:lnTo>
                <a:lnTo>
                  <a:pt x="33121" y="17310"/>
                </a:lnTo>
                <a:lnTo>
                  <a:pt x="40170" y="15036"/>
                </a:lnTo>
                <a:lnTo>
                  <a:pt x="83847" y="15036"/>
                </a:lnTo>
                <a:lnTo>
                  <a:pt x="82905" y="13715"/>
                </a:lnTo>
                <a:lnTo>
                  <a:pt x="76388" y="7715"/>
                </a:lnTo>
                <a:lnTo>
                  <a:pt x="68627" y="3428"/>
                </a:lnTo>
                <a:lnTo>
                  <a:pt x="59624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68" y="76809"/>
                </a:moveTo>
                <a:lnTo>
                  <a:pt x="75793" y="76809"/>
                </a:lnTo>
                <a:lnTo>
                  <a:pt x="72338" y="83743"/>
                </a:lnTo>
                <a:lnTo>
                  <a:pt x="66851" y="88696"/>
                </a:lnTo>
                <a:lnTo>
                  <a:pt x="59332" y="91668"/>
                </a:lnTo>
                <a:lnTo>
                  <a:pt x="49783" y="92659"/>
                </a:lnTo>
                <a:lnTo>
                  <a:pt x="85905" y="92659"/>
                </a:lnTo>
                <a:lnTo>
                  <a:pt x="88466" y="89309"/>
                </a:lnTo>
                <a:lnTo>
                  <a:pt x="91406" y="83391"/>
                </a:lnTo>
                <a:lnTo>
                  <a:pt x="93268" y="76809"/>
                </a:lnTo>
                <a:close/>
              </a:path>
              <a:path w="95250" h="107950">
                <a:moveTo>
                  <a:pt x="83847" y="15036"/>
                </a:moveTo>
                <a:lnTo>
                  <a:pt x="57238" y="15036"/>
                </a:lnTo>
                <a:lnTo>
                  <a:pt x="63868" y="17348"/>
                </a:lnTo>
                <a:lnTo>
                  <a:pt x="73901" y="26555"/>
                </a:lnTo>
                <a:lnTo>
                  <a:pt x="76682" y="32308"/>
                </a:lnTo>
                <a:lnTo>
                  <a:pt x="77216" y="39217"/>
                </a:lnTo>
                <a:lnTo>
                  <a:pt x="94298" y="39217"/>
                </a:lnTo>
                <a:lnTo>
                  <a:pt x="94185" y="38008"/>
                </a:lnTo>
                <a:lnTo>
                  <a:pt x="91849" y="29086"/>
                </a:lnTo>
                <a:lnTo>
                  <a:pt x="88089" y="20987"/>
                </a:lnTo>
                <a:lnTo>
                  <a:pt x="83847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050102" y="2698369"/>
            <a:ext cx="101600" cy="150495"/>
          </a:xfrm>
          <a:custGeom>
            <a:avLst/>
            <a:gdLst/>
            <a:ahLst/>
            <a:cxnLst/>
            <a:rect l="l" t="t" r="r" b="b"/>
            <a:pathLst>
              <a:path w="101600" h="150494">
                <a:moveTo>
                  <a:pt x="93675" y="0"/>
                </a:moveTo>
                <a:lnTo>
                  <a:pt x="77622" y="0"/>
                </a:lnTo>
                <a:lnTo>
                  <a:pt x="77355" y="2844"/>
                </a:lnTo>
                <a:lnTo>
                  <a:pt x="76580" y="4749"/>
                </a:lnTo>
                <a:lnTo>
                  <a:pt x="74002" y="6642"/>
                </a:lnTo>
                <a:lnTo>
                  <a:pt x="71462" y="7391"/>
                </a:lnTo>
                <a:lnTo>
                  <a:pt x="67665" y="7937"/>
                </a:lnTo>
                <a:lnTo>
                  <a:pt x="33527" y="13487"/>
                </a:lnTo>
                <a:lnTo>
                  <a:pt x="5664" y="41935"/>
                </a:lnTo>
                <a:lnTo>
                  <a:pt x="0" y="88392"/>
                </a:lnTo>
                <a:lnTo>
                  <a:pt x="831" y="102464"/>
                </a:lnTo>
                <a:lnTo>
                  <a:pt x="20658" y="141340"/>
                </a:lnTo>
                <a:lnTo>
                  <a:pt x="51003" y="150368"/>
                </a:lnTo>
                <a:lnTo>
                  <a:pt x="61995" y="149441"/>
                </a:lnTo>
                <a:lnTo>
                  <a:pt x="71805" y="146661"/>
                </a:lnTo>
                <a:lnTo>
                  <a:pt x="80435" y="142025"/>
                </a:lnTo>
                <a:lnTo>
                  <a:pt x="87883" y="135534"/>
                </a:lnTo>
                <a:lnTo>
                  <a:pt x="88038" y="135331"/>
                </a:lnTo>
                <a:lnTo>
                  <a:pt x="50596" y="135331"/>
                </a:lnTo>
                <a:lnTo>
                  <a:pt x="43033" y="134652"/>
                </a:lnTo>
                <a:lnTo>
                  <a:pt x="17812" y="105584"/>
                </a:lnTo>
                <a:lnTo>
                  <a:pt x="17271" y="98145"/>
                </a:lnTo>
                <a:lnTo>
                  <a:pt x="17812" y="90720"/>
                </a:lnTo>
                <a:lnTo>
                  <a:pt x="43033" y="61836"/>
                </a:lnTo>
                <a:lnTo>
                  <a:pt x="50596" y="61163"/>
                </a:lnTo>
                <a:lnTo>
                  <a:pt x="15443" y="61163"/>
                </a:lnTo>
                <a:lnTo>
                  <a:pt x="73558" y="22758"/>
                </a:lnTo>
                <a:lnTo>
                  <a:pt x="81013" y="21412"/>
                </a:lnTo>
                <a:lnTo>
                  <a:pt x="86156" y="18872"/>
                </a:lnTo>
                <a:lnTo>
                  <a:pt x="91846" y="11417"/>
                </a:lnTo>
                <a:lnTo>
                  <a:pt x="93408" y="6375"/>
                </a:lnTo>
                <a:lnTo>
                  <a:pt x="93675" y="0"/>
                </a:lnTo>
                <a:close/>
              </a:path>
              <a:path w="101600" h="150494">
                <a:moveTo>
                  <a:pt x="53035" y="46329"/>
                </a:moveTo>
                <a:lnTo>
                  <a:pt x="45580" y="46329"/>
                </a:lnTo>
                <a:lnTo>
                  <a:pt x="39255" y="47421"/>
                </a:lnTo>
                <a:lnTo>
                  <a:pt x="28816" y="51752"/>
                </a:lnTo>
                <a:lnTo>
                  <a:pt x="24117" y="55613"/>
                </a:lnTo>
                <a:lnTo>
                  <a:pt x="19913" y="61163"/>
                </a:lnTo>
                <a:lnTo>
                  <a:pt x="50596" y="61163"/>
                </a:lnTo>
                <a:lnTo>
                  <a:pt x="58162" y="61836"/>
                </a:lnTo>
                <a:lnTo>
                  <a:pt x="83381" y="90720"/>
                </a:lnTo>
                <a:lnTo>
                  <a:pt x="83921" y="98145"/>
                </a:lnTo>
                <a:lnTo>
                  <a:pt x="83381" y="105584"/>
                </a:lnTo>
                <a:lnTo>
                  <a:pt x="58162" y="134652"/>
                </a:lnTo>
                <a:lnTo>
                  <a:pt x="50596" y="135331"/>
                </a:lnTo>
                <a:lnTo>
                  <a:pt x="88038" y="135331"/>
                </a:lnTo>
                <a:lnTo>
                  <a:pt x="93884" y="127652"/>
                </a:lnTo>
                <a:lnTo>
                  <a:pt x="98170" y="118827"/>
                </a:lnTo>
                <a:lnTo>
                  <a:pt x="100742" y="109059"/>
                </a:lnTo>
                <a:lnTo>
                  <a:pt x="101599" y="98348"/>
                </a:lnTo>
                <a:lnTo>
                  <a:pt x="100787" y="87561"/>
                </a:lnTo>
                <a:lnTo>
                  <a:pt x="81499" y="54618"/>
                </a:lnTo>
                <a:lnTo>
                  <a:pt x="63717" y="47250"/>
                </a:lnTo>
                <a:lnTo>
                  <a:pt x="53035" y="463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178727" y="2823235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7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178727" y="2793390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236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178727" y="2764815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31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252692" y="282354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1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252692" y="2764815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226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303289" y="2743682"/>
            <a:ext cx="118110" cy="102870"/>
          </a:xfrm>
          <a:custGeom>
            <a:avLst/>
            <a:gdLst/>
            <a:ahLst/>
            <a:cxnLst/>
            <a:rect l="l" t="t" r="r" b="b"/>
            <a:pathLst>
              <a:path w="118110" h="102869">
                <a:moveTo>
                  <a:pt x="17272" y="0"/>
                </a:moveTo>
                <a:lnTo>
                  <a:pt x="0" y="0"/>
                </a:lnTo>
                <a:lnTo>
                  <a:pt x="0" y="102412"/>
                </a:lnTo>
                <a:lnTo>
                  <a:pt x="45516" y="102412"/>
                </a:lnTo>
                <a:lnTo>
                  <a:pt x="54231" y="101848"/>
                </a:lnTo>
                <a:lnTo>
                  <a:pt x="79016" y="87376"/>
                </a:lnTo>
                <a:lnTo>
                  <a:pt x="17272" y="87376"/>
                </a:lnTo>
                <a:lnTo>
                  <a:pt x="17272" y="48768"/>
                </a:lnTo>
                <a:lnTo>
                  <a:pt x="78883" y="48768"/>
                </a:lnTo>
                <a:lnTo>
                  <a:pt x="78466" y="47998"/>
                </a:lnTo>
                <a:lnTo>
                  <a:pt x="45516" y="34137"/>
                </a:lnTo>
                <a:lnTo>
                  <a:pt x="17272" y="34137"/>
                </a:lnTo>
                <a:lnTo>
                  <a:pt x="17272" y="0"/>
                </a:lnTo>
                <a:close/>
              </a:path>
              <a:path w="118110" h="102869">
                <a:moveTo>
                  <a:pt x="78883" y="48768"/>
                </a:moveTo>
                <a:lnTo>
                  <a:pt x="51612" y="48768"/>
                </a:lnTo>
                <a:lnTo>
                  <a:pt x="57708" y="50393"/>
                </a:lnTo>
                <a:lnTo>
                  <a:pt x="65024" y="56896"/>
                </a:lnTo>
                <a:lnTo>
                  <a:pt x="66852" y="61709"/>
                </a:lnTo>
                <a:lnTo>
                  <a:pt x="66852" y="74447"/>
                </a:lnTo>
                <a:lnTo>
                  <a:pt x="65024" y="79248"/>
                </a:lnTo>
                <a:lnTo>
                  <a:pt x="57708" y="85750"/>
                </a:lnTo>
                <a:lnTo>
                  <a:pt x="51612" y="87376"/>
                </a:lnTo>
                <a:lnTo>
                  <a:pt x="79016" y="87376"/>
                </a:lnTo>
                <a:lnTo>
                  <a:pt x="81610" y="82530"/>
                </a:lnTo>
                <a:lnTo>
                  <a:pt x="83496" y="75753"/>
                </a:lnTo>
                <a:lnTo>
                  <a:pt x="84124" y="68072"/>
                </a:lnTo>
                <a:lnTo>
                  <a:pt x="83496" y="60494"/>
                </a:lnTo>
                <a:lnTo>
                  <a:pt x="81610" y="53803"/>
                </a:lnTo>
                <a:lnTo>
                  <a:pt x="78883" y="48768"/>
                </a:lnTo>
                <a:close/>
              </a:path>
              <a:path w="118110" h="102869">
                <a:moveTo>
                  <a:pt x="117855" y="0"/>
                </a:moveTo>
                <a:lnTo>
                  <a:pt x="100584" y="0"/>
                </a:lnTo>
                <a:lnTo>
                  <a:pt x="100584" y="102412"/>
                </a:lnTo>
                <a:lnTo>
                  <a:pt x="117855" y="102412"/>
                </a:lnTo>
                <a:lnTo>
                  <a:pt x="1178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454470" y="2743682"/>
            <a:ext cx="109855" cy="102870"/>
          </a:xfrm>
          <a:custGeom>
            <a:avLst/>
            <a:gdLst/>
            <a:ahLst/>
            <a:cxnLst/>
            <a:rect l="l" t="t" r="r" b="b"/>
            <a:pathLst>
              <a:path w="109854" h="102869">
                <a:moveTo>
                  <a:pt x="27432" y="0"/>
                </a:moveTo>
                <a:lnTo>
                  <a:pt x="0" y="0"/>
                </a:lnTo>
                <a:lnTo>
                  <a:pt x="0" y="102412"/>
                </a:lnTo>
                <a:lnTo>
                  <a:pt x="16865" y="102412"/>
                </a:lnTo>
                <a:lnTo>
                  <a:pt x="16865" y="20116"/>
                </a:lnTo>
                <a:lnTo>
                  <a:pt x="38277" y="20116"/>
                </a:lnTo>
                <a:lnTo>
                  <a:pt x="27432" y="0"/>
                </a:lnTo>
                <a:close/>
              </a:path>
              <a:path w="109854" h="102869">
                <a:moveTo>
                  <a:pt x="109321" y="20116"/>
                </a:moveTo>
                <a:lnTo>
                  <a:pt x="92443" y="20116"/>
                </a:lnTo>
                <a:lnTo>
                  <a:pt x="92443" y="102412"/>
                </a:lnTo>
                <a:lnTo>
                  <a:pt x="109321" y="102412"/>
                </a:lnTo>
                <a:lnTo>
                  <a:pt x="109321" y="20116"/>
                </a:lnTo>
                <a:close/>
              </a:path>
              <a:path w="109854" h="102869">
                <a:moveTo>
                  <a:pt x="38277" y="20116"/>
                </a:moveTo>
                <a:lnTo>
                  <a:pt x="21336" y="20116"/>
                </a:lnTo>
                <a:lnTo>
                  <a:pt x="45110" y="64008"/>
                </a:lnTo>
                <a:lnTo>
                  <a:pt x="64211" y="64008"/>
                </a:lnTo>
                <a:lnTo>
                  <a:pt x="73566" y="46736"/>
                </a:lnTo>
                <a:lnTo>
                  <a:pt x="52628" y="46736"/>
                </a:lnTo>
                <a:lnTo>
                  <a:pt x="38277" y="20116"/>
                </a:lnTo>
                <a:close/>
              </a:path>
              <a:path w="109854" h="102869">
                <a:moveTo>
                  <a:pt x="109321" y="0"/>
                </a:moveTo>
                <a:lnTo>
                  <a:pt x="82296" y="0"/>
                </a:lnTo>
                <a:lnTo>
                  <a:pt x="57099" y="46736"/>
                </a:lnTo>
                <a:lnTo>
                  <a:pt x="73566" y="46736"/>
                </a:lnTo>
                <a:lnTo>
                  <a:pt x="87985" y="20116"/>
                </a:lnTo>
                <a:lnTo>
                  <a:pt x="109321" y="20116"/>
                </a:lnTo>
                <a:lnTo>
                  <a:pt x="10932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653593" y="2743682"/>
            <a:ext cx="109855" cy="102870"/>
          </a:xfrm>
          <a:custGeom>
            <a:avLst/>
            <a:gdLst/>
            <a:ahLst/>
            <a:cxnLst/>
            <a:rect l="l" t="t" r="r" b="b"/>
            <a:pathLst>
              <a:path w="109854" h="102869">
                <a:moveTo>
                  <a:pt x="27432" y="0"/>
                </a:moveTo>
                <a:lnTo>
                  <a:pt x="0" y="0"/>
                </a:lnTo>
                <a:lnTo>
                  <a:pt x="0" y="102412"/>
                </a:lnTo>
                <a:lnTo>
                  <a:pt x="16878" y="102412"/>
                </a:lnTo>
                <a:lnTo>
                  <a:pt x="16878" y="20116"/>
                </a:lnTo>
                <a:lnTo>
                  <a:pt x="38277" y="20116"/>
                </a:lnTo>
                <a:lnTo>
                  <a:pt x="27432" y="0"/>
                </a:lnTo>
                <a:close/>
              </a:path>
              <a:path w="109854" h="102869">
                <a:moveTo>
                  <a:pt x="109321" y="20116"/>
                </a:moveTo>
                <a:lnTo>
                  <a:pt x="92456" y="20116"/>
                </a:lnTo>
                <a:lnTo>
                  <a:pt x="92456" y="102412"/>
                </a:lnTo>
                <a:lnTo>
                  <a:pt x="109321" y="102412"/>
                </a:lnTo>
                <a:lnTo>
                  <a:pt x="109321" y="20116"/>
                </a:lnTo>
                <a:close/>
              </a:path>
              <a:path w="109854" h="102869">
                <a:moveTo>
                  <a:pt x="38277" y="20116"/>
                </a:moveTo>
                <a:lnTo>
                  <a:pt x="21348" y="20116"/>
                </a:lnTo>
                <a:lnTo>
                  <a:pt x="45110" y="64008"/>
                </a:lnTo>
                <a:lnTo>
                  <a:pt x="64223" y="64008"/>
                </a:lnTo>
                <a:lnTo>
                  <a:pt x="73579" y="46736"/>
                </a:lnTo>
                <a:lnTo>
                  <a:pt x="52628" y="46736"/>
                </a:lnTo>
                <a:lnTo>
                  <a:pt x="38277" y="20116"/>
                </a:lnTo>
                <a:close/>
              </a:path>
              <a:path w="109854" h="102869">
                <a:moveTo>
                  <a:pt x="109321" y="0"/>
                </a:moveTo>
                <a:lnTo>
                  <a:pt x="82296" y="0"/>
                </a:lnTo>
                <a:lnTo>
                  <a:pt x="57099" y="46736"/>
                </a:lnTo>
                <a:lnTo>
                  <a:pt x="73579" y="46736"/>
                </a:lnTo>
                <a:lnTo>
                  <a:pt x="87998" y="20116"/>
                </a:lnTo>
                <a:lnTo>
                  <a:pt x="109321" y="20116"/>
                </a:lnTo>
                <a:lnTo>
                  <a:pt x="10932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788315" y="2741041"/>
            <a:ext cx="89535" cy="107950"/>
          </a:xfrm>
          <a:custGeom>
            <a:avLst/>
            <a:gdLst/>
            <a:ahLst/>
            <a:cxnLst/>
            <a:rect l="l" t="t" r="r" b="b"/>
            <a:pathLst>
              <a:path w="89534" h="107950">
                <a:moveTo>
                  <a:pt x="83549" y="15036"/>
                </a:moveTo>
                <a:lnTo>
                  <a:pt x="56095" y="15036"/>
                </a:lnTo>
                <a:lnTo>
                  <a:pt x="62382" y="16979"/>
                </a:lnTo>
                <a:lnTo>
                  <a:pt x="70510" y="24688"/>
                </a:lnTo>
                <a:lnTo>
                  <a:pt x="72555" y="29870"/>
                </a:lnTo>
                <a:lnTo>
                  <a:pt x="72555" y="40436"/>
                </a:lnTo>
                <a:lnTo>
                  <a:pt x="39230" y="40436"/>
                </a:lnTo>
                <a:lnTo>
                  <a:pt x="29995" y="41060"/>
                </a:lnTo>
                <a:lnTo>
                  <a:pt x="609" y="67615"/>
                </a:lnTo>
                <a:lnTo>
                  <a:pt x="0" y="74371"/>
                </a:lnTo>
                <a:lnTo>
                  <a:pt x="623" y="81029"/>
                </a:lnTo>
                <a:lnTo>
                  <a:pt x="28780" y="107086"/>
                </a:lnTo>
                <a:lnTo>
                  <a:pt x="36779" y="107695"/>
                </a:lnTo>
                <a:lnTo>
                  <a:pt x="46780" y="106857"/>
                </a:lnTo>
                <a:lnTo>
                  <a:pt x="55430" y="104343"/>
                </a:lnTo>
                <a:lnTo>
                  <a:pt x="62730" y="100152"/>
                </a:lnTo>
                <a:lnTo>
                  <a:pt x="68681" y="94284"/>
                </a:lnTo>
                <a:lnTo>
                  <a:pt x="89407" y="94284"/>
                </a:lnTo>
                <a:lnTo>
                  <a:pt x="89407" y="92659"/>
                </a:lnTo>
                <a:lnTo>
                  <a:pt x="33464" y="92659"/>
                </a:lnTo>
                <a:lnTo>
                  <a:pt x="27609" y="90970"/>
                </a:lnTo>
                <a:lnTo>
                  <a:pt x="19342" y="84200"/>
                </a:lnTo>
                <a:lnTo>
                  <a:pt x="17284" y="79590"/>
                </a:lnTo>
                <a:lnTo>
                  <a:pt x="17284" y="73761"/>
                </a:lnTo>
                <a:lnTo>
                  <a:pt x="18820" y="65227"/>
                </a:lnTo>
                <a:lnTo>
                  <a:pt x="23429" y="59131"/>
                </a:lnTo>
                <a:lnTo>
                  <a:pt x="31113" y="55473"/>
                </a:lnTo>
                <a:lnTo>
                  <a:pt x="41871" y="54254"/>
                </a:lnTo>
                <a:lnTo>
                  <a:pt x="89407" y="54254"/>
                </a:lnTo>
                <a:lnTo>
                  <a:pt x="89407" y="35356"/>
                </a:lnTo>
                <a:lnTo>
                  <a:pt x="88703" y="27317"/>
                </a:lnTo>
                <a:lnTo>
                  <a:pt x="86590" y="20269"/>
                </a:lnTo>
                <a:lnTo>
                  <a:pt x="83549" y="15036"/>
                </a:lnTo>
                <a:close/>
              </a:path>
              <a:path w="89534" h="107950">
                <a:moveTo>
                  <a:pt x="89407" y="94284"/>
                </a:moveTo>
                <a:lnTo>
                  <a:pt x="73164" y="94284"/>
                </a:lnTo>
                <a:lnTo>
                  <a:pt x="73164" y="105054"/>
                </a:lnTo>
                <a:lnTo>
                  <a:pt x="89407" y="105054"/>
                </a:lnTo>
                <a:lnTo>
                  <a:pt x="89407" y="94284"/>
                </a:lnTo>
                <a:close/>
              </a:path>
              <a:path w="89534" h="107950">
                <a:moveTo>
                  <a:pt x="89407" y="54254"/>
                </a:moveTo>
                <a:lnTo>
                  <a:pt x="72555" y="54254"/>
                </a:lnTo>
                <a:lnTo>
                  <a:pt x="72555" y="71729"/>
                </a:lnTo>
                <a:lnTo>
                  <a:pt x="69430" y="78612"/>
                </a:lnTo>
                <a:lnTo>
                  <a:pt x="56972" y="89852"/>
                </a:lnTo>
                <a:lnTo>
                  <a:pt x="49580" y="92659"/>
                </a:lnTo>
                <a:lnTo>
                  <a:pt x="89407" y="92659"/>
                </a:lnTo>
                <a:lnTo>
                  <a:pt x="89407" y="54254"/>
                </a:lnTo>
                <a:close/>
              </a:path>
              <a:path w="89534" h="107950">
                <a:moveTo>
                  <a:pt x="47142" y="0"/>
                </a:moveTo>
                <a:lnTo>
                  <a:pt x="11214" y="13207"/>
                </a:lnTo>
                <a:lnTo>
                  <a:pt x="6502" y="29870"/>
                </a:lnTo>
                <a:lnTo>
                  <a:pt x="23774" y="29870"/>
                </a:lnTo>
                <a:lnTo>
                  <a:pt x="25796" y="23384"/>
                </a:lnTo>
                <a:lnTo>
                  <a:pt x="30432" y="18748"/>
                </a:lnTo>
                <a:lnTo>
                  <a:pt x="37683" y="15965"/>
                </a:lnTo>
                <a:lnTo>
                  <a:pt x="47548" y="15036"/>
                </a:lnTo>
                <a:lnTo>
                  <a:pt x="83549" y="15036"/>
                </a:lnTo>
                <a:lnTo>
                  <a:pt x="83069" y="14211"/>
                </a:lnTo>
                <a:lnTo>
                  <a:pt x="78143" y="9143"/>
                </a:lnTo>
                <a:lnTo>
                  <a:pt x="71970" y="5143"/>
                </a:lnTo>
                <a:lnTo>
                  <a:pt x="64747" y="2285"/>
                </a:lnTo>
                <a:lnTo>
                  <a:pt x="56472" y="571"/>
                </a:lnTo>
                <a:lnTo>
                  <a:pt x="4714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943052" y="2758719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375"/>
                </a:lnTo>
              </a:path>
            </a:pathLst>
          </a:custGeom>
          <a:ln w="172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898855" y="2751201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8188" y="0"/>
                </a:lnTo>
              </a:path>
            </a:pathLst>
          </a:custGeom>
          <a:ln w="1503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003503" y="2741041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7" y="14427"/>
                </a:lnTo>
                <a:lnTo>
                  <a:pt x="0" y="52831"/>
                </a:lnTo>
                <a:lnTo>
                  <a:pt x="826" y="64452"/>
                </a:lnTo>
                <a:lnTo>
                  <a:pt x="20446" y="99123"/>
                </a:lnTo>
                <a:lnTo>
                  <a:pt x="49783" y="107695"/>
                </a:lnTo>
                <a:lnTo>
                  <a:pt x="58489" y="107162"/>
                </a:lnTo>
                <a:lnTo>
                  <a:pt x="85905" y="92659"/>
                </a:lnTo>
                <a:lnTo>
                  <a:pt x="49783" y="92659"/>
                </a:lnTo>
                <a:lnTo>
                  <a:pt x="42420" y="92018"/>
                </a:lnTo>
                <a:lnTo>
                  <a:pt x="17766" y="62379"/>
                </a:lnTo>
                <a:lnTo>
                  <a:pt x="17068" y="53644"/>
                </a:lnTo>
                <a:lnTo>
                  <a:pt x="95097" y="53644"/>
                </a:lnTo>
                <a:lnTo>
                  <a:pt x="95097" y="47751"/>
                </a:lnTo>
                <a:lnTo>
                  <a:pt x="94298" y="39217"/>
                </a:lnTo>
                <a:lnTo>
                  <a:pt x="18084" y="39217"/>
                </a:lnTo>
                <a:lnTo>
                  <a:pt x="19303" y="32181"/>
                </a:lnTo>
                <a:lnTo>
                  <a:pt x="22555" y="26390"/>
                </a:lnTo>
                <a:lnTo>
                  <a:pt x="33121" y="17310"/>
                </a:lnTo>
                <a:lnTo>
                  <a:pt x="40170" y="15036"/>
                </a:lnTo>
                <a:lnTo>
                  <a:pt x="83847" y="15036"/>
                </a:lnTo>
                <a:lnTo>
                  <a:pt x="82905" y="13715"/>
                </a:lnTo>
                <a:lnTo>
                  <a:pt x="76389" y="7715"/>
                </a:lnTo>
                <a:lnTo>
                  <a:pt x="68632" y="3428"/>
                </a:lnTo>
                <a:lnTo>
                  <a:pt x="59629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68" y="76809"/>
                </a:moveTo>
                <a:lnTo>
                  <a:pt x="75793" y="76809"/>
                </a:lnTo>
                <a:lnTo>
                  <a:pt x="72340" y="83743"/>
                </a:lnTo>
                <a:lnTo>
                  <a:pt x="66855" y="88696"/>
                </a:lnTo>
                <a:lnTo>
                  <a:pt x="59337" y="91668"/>
                </a:lnTo>
                <a:lnTo>
                  <a:pt x="49783" y="92659"/>
                </a:lnTo>
                <a:lnTo>
                  <a:pt x="85905" y="92659"/>
                </a:lnTo>
                <a:lnTo>
                  <a:pt x="88466" y="89309"/>
                </a:lnTo>
                <a:lnTo>
                  <a:pt x="91406" y="83391"/>
                </a:lnTo>
                <a:lnTo>
                  <a:pt x="93268" y="76809"/>
                </a:lnTo>
                <a:close/>
              </a:path>
              <a:path w="95250" h="107950">
                <a:moveTo>
                  <a:pt x="83847" y="15036"/>
                </a:moveTo>
                <a:lnTo>
                  <a:pt x="57238" y="15036"/>
                </a:lnTo>
                <a:lnTo>
                  <a:pt x="63880" y="17348"/>
                </a:lnTo>
                <a:lnTo>
                  <a:pt x="73901" y="26555"/>
                </a:lnTo>
                <a:lnTo>
                  <a:pt x="76682" y="32308"/>
                </a:lnTo>
                <a:lnTo>
                  <a:pt x="77215" y="39217"/>
                </a:lnTo>
                <a:lnTo>
                  <a:pt x="94298" y="39217"/>
                </a:lnTo>
                <a:lnTo>
                  <a:pt x="94185" y="38008"/>
                </a:lnTo>
                <a:lnTo>
                  <a:pt x="91849" y="29086"/>
                </a:lnTo>
                <a:lnTo>
                  <a:pt x="88089" y="20987"/>
                </a:lnTo>
                <a:lnTo>
                  <a:pt x="83847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125423" y="2741041"/>
            <a:ext cx="98425" cy="146050"/>
          </a:xfrm>
          <a:custGeom>
            <a:avLst/>
            <a:gdLst/>
            <a:ahLst/>
            <a:cxnLst/>
            <a:rect l="l" t="t" r="r" b="b"/>
            <a:pathLst>
              <a:path w="98425" h="146050">
                <a:moveTo>
                  <a:pt x="16662" y="2641"/>
                </a:moveTo>
                <a:lnTo>
                  <a:pt x="0" y="2641"/>
                </a:lnTo>
                <a:lnTo>
                  <a:pt x="0" y="145694"/>
                </a:lnTo>
                <a:lnTo>
                  <a:pt x="17271" y="145694"/>
                </a:lnTo>
                <a:lnTo>
                  <a:pt x="17271" y="94081"/>
                </a:lnTo>
                <a:lnTo>
                  <a:pt x="84429" y="94081"/>
                </a:lnTo>
                <a:lnTo>
                  <a:pt x="85851" y="92659"/>
                </a:lnTo>
                <a:lnTo>
                  <a:pt x="49174" y="92659"/>
                </a:lnTo>
                <a:lnTo>
                  <a:pt x="41654" y="91961"/>
                </a:lnTo>
                <a:lnTo>
                  <a:pt x="17571" y="61748"/>
                </a:lnTo>
                <a:lnTo>
                  <a:pt x="17068" y="53848"/>
                </a:lnTo>
                <a:lnTo>
                  <a:pt x="17571" y="45949"/>
                </a:lnTo>
                <a:lnTo>
                  <a:pt x="41654" y="15736"/>
                </a:lnTo>
                <a:lnTo>
                  <a:pt x="49174" y="15036"/>
                </a:lnTo>
                <a:lnTo>
                  <a:pt x="85651" y="15036"/>
                </a:lnTo>
                <a:lnTo>
                  <a:pt x="84246" y="13614"/>
                </a:lnTo>
                <a:lnTo>
                  <a:pt x="16662" y="13614"/>
                </a:lnTo>
                <a:lnTo>
                  <a:pt x="16662" y="2641"/>
                </a:lnTo>
                <a:close/>
              </a:path>
              <a:path w="98425" h="146050">
                <a:moveTo>
                  <a:pt x="84429" y="94081"/>
                </a:moveTo>
                <a:lnTo>
                  <a:pt x="21742" y="94081"/>
                </a:lnTo>
                <a:lnTo>
                  <a:pt x="27507" y="100039"/>
                </a:lnTo>
                <a:lnTo>
                  <a:pt x="34645" y="104293"/>
                </a:lnTo>
                <a:lnTo>
                  <a:pt x="43155" y="106845"/>
                </a:lnTo>
                <a:lnTo>
                  <a:pt x="53035" y="107696"/>
                </a:lnTo>
                <a:lnTo>
                  <a:pt x="62859" y="106757"/>
                </a:lnTo>
                <a:lnTo>
                  <a:pt x="71605" y="103939"/>
                </a:lnTo>
                <a:lnTo>
                  <a:pt x="79270" y="99241"/>
                </a:lnTo>
                <a:lnTo>
                  <a:pt x="84429" y="94081"/>
                </a:lnTo>
                <a:close/>
              </a:path>
              <a:path w="98425" h="146050">
                <a:moveTo>
                  <a:pt x="85651" y="15036"/>
                </a:moveTo>
                <a:lnTo>
                  <a:pt x="49174" y="15036"/>
                </a:lnTo>
                <a:lnTo>
                  <a:pt x="56270" y="15703"/>
                </a:lnTo>
                <a:lnTo>
                  <a:pt x="62512" y="17703"/>
                </a:lnTo>
                <a:lnTo>
                  <a:pt x="80670" y="53848"/>
                </a:lnTo>
                <a:lnTo>
                  <a:pt x="80156" y="62163"/>
                </a:lnTo>
                <a:lnTo>
                  <a:pt x="56270" y="91992"/>
                </a:lnTo>
                <a:lnTo>
                  <a:pt x="49174" y="92659"/>
                </a:lnTo>
                <a:lnTo>
                  <a:pt x="85851" y="92659"/>
                </a:lnTo>
                <a:lnTo>
                  <a:pt x="91143" y="84596"/>
                </a:lnTo>
                <a:lnTo>
                  <a:pt x="94921" y="75439"/>
                </a:lnTo>
                <a:lnTo>
                  <a:pt x="97187" y="65189"/>
                </a:lnTo>
                <a:lnTo>
                  <a:pt x="97942" y="53848"/>
                </a:lnTo>
                <a:lnTo>
                  <a:pt x="97187" y="42675"/>
                </a:lnTo>
                <a:lnTo>
                  <a:pt x="94921" y="32515"/>
                </a:lnTo>
                <a:lnTo>
                  <a:pt x="91143" y="23369"/>
                </a:lnTo>
                <a:lnTo>
                  <a:pt x="85851" y="15240"/>
                </a:lnTo>
                <a:lnTo>
                  <a:pt x="85651" y="15036"/>
                </a:lnTo>
                <a:close/>
              </a:path>
              <a:path w="98425" h="146050">
                <a:moveTo>
                  <a:pt x="53035" y="0"/>
                </a:moveTo>
                <a:lnTo>
                  <a:pt x="43196" y="852"/>
                </a:lnTo>
                <a:lnTo>
                  <a:pt x="34597" y="3406"/>
                </a:lnTo>
                <a:lnTo>
                  <a:pt x="27242" y="7661"/>
                </a:lnTo>
                <a:lnTo>
                  <a:pt x="21132" y="13614"/>
                </a:lnTo>
                <a:lnTo>
                  <a:pt x="84246" y="13614"/>
                </a:lnTo>
                <a:lnTo>
                  <a:pt x="79270" y="8577"/>
                </a:lnTo>
                <a:lnTo>
                  <a:pt x="71605" y="3814"/>
                </a:lnTo>
                <a:lnTo>
                  <a:pt x="62859" y="954"/>
                </a:lnTo>
                <a:lnTo>
                  <a:pt x="530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250391" y="2743682"/>
            <a:ext cx="91440" cy="102870"/>
          </a:xfrm>
          <a:custGeom>
            <a:avLst/>
            <a:gdLst/>
            <a:ahLst/>
            <a:cxnLst/>
            <a:rect l="l" t="t" r="r" b="b"/>
            <a:pathLst>
              <a:path w="91440" h="102869">
                <a:moveTo>
                  <a:pt x="16865" y="0"/>
                </a:moveTo>
                <a:lnTo>
                  <a:pt x="0" y="0"/>
                </a:lnTo>
                <a:lnTo>
                  <a:pt x="0" y="102412"/>
                </a:lnTo>
                <a:lnTo>
                  <a:pt x="24383" y="102412"/>
                </a:lnTo>
                <a:lnTo>
                  <a:pt x="37748" y="79248"/>
                </a:lnTo>
                <a:lnTo>
                  <a:pt x="16865" y="79248"/>
                </a:lnTo>
                <a:lnTo>
                  <a:pt x="16865" y="0"/>
                </a:lnTo>
                <a:close/>
              </a:path>
              <a:path w="91440" h="102869">
                <a:moveTo>
                  <a:pt x="91439" y="23164"/>
                </a:moveTo>
                <a:lnTo>
                  <a:pt x="74574" y="23164"/>
                </a:lnTo>
                <a:lnTo>
                  <a:pt x="74574" y="102412"/>
                </a:lnTo>
                <a:lnTo>
                  <a:pt x="91439" y="102412"/>
                </a:lnTo>
                <a:lnTo>
                  <a:pt x="91439" y="23164"/>
                </a:lnTo>
                <a:close/>
              </a:path>
              <a:path w="91440" h="102869">
                <a:moveTo>
                  <a:pt x="91439" y="0"/>
                </a:moveTo>
                <a:lnTo>
                  <a:pt x="66243" y="0"/>
                </a:lnTo>
                <a:lnTo>
                  <a:pt x="21335" y="79248"/>
                </a:lnTo>
                <a:lnTo>
                  <a:pt x="37748" y="79248"/>
                </a:lnTo>
                <a:lnTo>
                  <a:pt x="70103" y="23164"/>
                </a:lnTo>
                <a:lnTo>
                  <a:pt x="91439" y="23164"/>
                </a:lnTo>
                <a:lnTo>
                  <a:pt x="914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367231" y="2741041"/>
            <a:ext cx="89535" cy="107950"/>
          </a:xfrm>
          <a:custGeom>
            <a:avLst/>
            <a:gdLst/>
            <a:ahLst/>
            <a:cxnLst/>
            <a:rect l="l" t="t" r="r" b="b"/>
            <a:pathLst>
              <a:path w="89534" h="107950">
                <a:moveTo>
                  <a:pt x="83544" y="15036"/>
                </a:moveTo>
                <a:lnTo>
                  <a:pt x="56083" y="15036"/>
                </a:lnTo>
                <a:lnTo>
                  <a:pt x="62382" y="16979"/>
                </a:lnTo>
                <a:lnTo>
                  <a:pt x="70510" y="24688"/>
                </a:lnTo>
                <a:lnTo>
                  <a:pt x="72542" y="29870"/>
                </a:lnTo>
                <a:lnTo>
                  <a:pt x="72542" y="40436"/>
                </a:lnTo>
                <a:lnTo>
                  <a:pt x="39217" y="40436"/>
                </a:lnTo>
                <a:lnTo>
                  <a:pt x="29988" y="41060"/>
                </a:lnTo>
                <a:lnTo>
                  <a:pt x="609" y="67615"/>
                </a:lnTo>
                <a:lnTo>
                  <a:pt x="0" y="74371"/>
                </a:lnTo>
                <a:lnTo>
                  <a:pt x="623" y="81029"/>
                </a:lnTo>
                <a:lnTo>
                  <a:pt x="28780" y="107086"/>
                </a:lnTo>
                <a:lnTo>
                  <a:pt x="36779" y="107695"/>
                </a:lnTo>
                <a:lnTo>
                  <a:pt x="46773" y="106857"/>
                </a:lnTo>
                <a:lnTo>
                  <a:pt x="55421" y="104343"/>
                </a:lnTo>
                <a:lnTo>
                  <a:pt x="62723" y="100152"/>
                </a:lnTo>
                <a:lnTo>
                  <a:pt x="68681" y="94284"/>
                </a:lnTo>
                <a:lnTo>
                  <a:pt x="89407" y="94284"/>
                </a:lnTo>
                <a:lnTo>
                  <a:pt x="89407" y="92659"/>
                </a:lnTo>
                <a:lnTo>
                  <a:pt x="33464" y="92659"/>
                </a:lnTo>
                <a:lnTo>
                  <a:pt x="27609" y="90970"/>
                </a:lnTo>
                <a:lnTo>
                  <a:pt x="19342" y="84200"/>
                </a:lnTo>
                <a:lnTo>
                  <a:pt x="17271" y="79590"/>
                </a:lnTo>
                <a:lnTo>
                  <a:pt x="17271" y="73761"/>
                </a:lnTo>
                <a:lnTo>
                  <a:pt x="18808" y="65227"/>
                </a:lnTo>
                <a:lnTo>
                  <a:pt x="23417" y="59131"/>
                </a:lnTo>
                <a:lnTo>
                  <a:pt x="31100" y="55473"/>
                </a:lnTo>
                <a:lnTo>
                  <a:pt x="41859" y="54254"/>
                </a:lnTo>
                <a:lnTo>
                  <a:pt x="89407" y="54254"/>
                </a:lnTo>
                <a:lnTo>
                  <a:pt x="89407" y="35356"/>
                </a:lnTo>
                <a:lnTo>
                  <a:pt x="88703" y="27317"/>
                </a:lnTo>
                <a:lnTo>
                  <a:pt x="86588" y="20269"/>
                </a:lnTo>
                <a:lnTo>
                  <a:pt x="83544" y="15036"/>
                </a:lnTo>
                <a:close/>
              </a:path>
              <a:path w="89534" h="107950">
                <a:moveTo>
                  <a:pt x="89407" y="94284"/>
                </a:moveTo>
                <a:lnTo>
                  <a:pt x="73151" y="94284"/>
                </a:lnTo>
                <a:lnTo>
                  <a:pt x="73151" y="105054"/>
                </a:lnTo>
                <a:lnTo>
                  <a:pt x="89407" y="105054"/>
                </a:lnTo>
                <a:lnTo>
                  <a:pt x="89407" y="94284"/>
                </a:lnTo>
                <a:close/>
              </a:path>
              <a:path w="89534" h="107950">
                <a:moveTo>
                  <a:pt x="89407" y="54254"/>
                </a:moveTo>
                <a:lnTo>
                  <a:pt x="72542" y="54254"/>
                </a:lnTo>
                <a:lnTo>
                  <a:pt x="72542" y="71729"/>
                </a:lnTo>
                <a:lnTo>
                  <a:pt x="69430" y="78612"/>
                </a:lnTo>
                <a:lnTo>
                  <a:pt x="56959" y="89852"/>
                </a:lnTo>
                <a:lnTo>
                  <a:pt x="49580" y="92659"/>
                </a:lnTo>
                <a:lnTo>
                  <a:pt x="89407" y="92659"/>
                </a:lnTo>
                <a:lnTo>
                  <a:pt x="89407" y="54254"/>
                </a:lnTo>
                <a:close/>
              </a:path>
              <a:path w="89534" h="107950">
                <a:moveTo>
                  <a:pt x="47142" y="0"/>
                </a:moveTo>
                <a:lnTo>
                  <a:pt x="11214" y="13207"/>
                </a:lnTo>
                <a:lnTo>
                  <a:pt x="6502" y="29870"/>
                </a:lnTo>
                <a:lnTo>
                  <a:pt x="23774" y="29870"/>
                </a:lnTo>
                <a:lnTo>
                  <a:pt x="25796" y="23384"/>
                </a:lnTo>
                <a:lnTo>
                  <a:pt x="30432" y="18748"/>
                </a:lnTo>
                <a:lnTo>
                  <a:pt x="37683" y="15965"/>
                </a:lnTo>
                <a:lnTo>
                  <a:pt x="47548" y="15036"/>
                </a:lnTo>
                <a:lnTo>
                  <a:pt x="83544" y="15036"/>
                </a:lnTo>
                <a:lnTo>
                  <a:pt x="83064" y="14211"/>
                </a:lnTo>
                <a:lnTo>
                  <a:pt x="78130" y="9143"/>
                </a:lnTo>
                <a:lnTo>
                  <a:pt x="71965" y="5143"/>
                </a:lnTo>
                <a:lnTo>
                  <a:pt x="64746" y="2285"/>
                </a:lnTo>
                <a:lnTo>
                  <a:pt x="56472" y="571"/>
                </a:lnTo>
                <a:lnTo>
                  <a:pt x="4714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476756" y="2743682"/>
            <a:ext cx="102235" cy="102870"/>
          </a:xfrm>
          <a:custGeom>
            <a:avLst/>
            <a:gdLst/>
            <a:ahLst/>
            <a:cxnLst/>
            <a:rect l="l" t="t" r="r" b="b"/>
            <a:pathLst>
              <a:path w="102234" h="102869">
                <a:moveTo>
                  <a:pt x="102006" y="0"/>
                </a:moveTo>
                <a:lnTo>
                  <a:pt x="23571" y="0"/>
                </a:lnTo>
                <a:lnTo>
                  <a:pt x="23561" y="40030"/>
                </a:lnTo>
                <a:lnTo>
                  <a:pt x="23278" y="51811"/>
                </a:lnTo>
                <a:lnTo>
                  <a:pt x="10629" y="86156"/>
                </a:lnTo>
                <a:lnTo>
                  <a:pt x="0" y="86156"/>
                </a:lnTo>
                <a:lnTo>
                  <a:pt x="0" y="102412"/>
                </a:lnTo>
                <a:lnTo>
                  <a:pt x="3454" y="102412"/>
                </a:lnTo>
                <a:lnTo>
                  <a:pt x="12426" y="101550"/>
                </a:lnTo>
                <a:lnTo>
                  <a:pt x="37517" y="69546"/>
                </a:lnTo>
                <a:lnTo>
                  <a:pt x="39624" y="40030"/>
                </a:lnTo>
                <a:lnTo>
                  <a:pt x="39624" y="15036"/>
                </a:lnTo>
                <a:lnTo>
                  <a:pt x="102006" y="15036"/>
                </a:lnTo>
                <a:lnTo>
                  <a:pt x="102006" y="0"/>
                </a:lnTo>
                <a:close/>
              </a:path>
              <a:path w="102234" h="102869">
                <a:moveTo>
                  <a:pt x="102006" y="15036"/>
                </a:moveTo>
                <a:lnTo>
                  <a:pt x="84531" y="15036"/>
                </a:lnTo>
                <a:lnTo>
                  <a:pt x="84531" y="102412"/>
                </a:lnTo>
                <a:lnTo>
                  <a:pt x="102006" y="102412"/>
                </a:lnTo>
                <a:lnTo>
                  <a:pt x="102006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603959" y="2741041"/>
            <a:ext cx="89535" cy="107950"/>
          </a:xfrm>
          <a:custGeom>
            <a:avLst/>
            <a:gdLst/>
            <a:ahLst/>
            <a:cxnLst/>
            <a:rect l="l" t="t" r="r" b="b"/>
            <a:pathLst>
              <a:path w="89534" h="107950">
                <a:moveTo>
                  <a:pt x="83544" y="15036"/>
                </a:moveTo>
                <a:lnTo>
                  <a:pt x="56083" y="15036"/>
                </a:lnTo>
                <a:lnTo>
                  <a:pt x="62382" y="16979"/>
                </a:lnTo>
                <a:lnTo>
                  <a:pt x="70510" y="24688"/>
                </a:lnTo>
                <a:lnTo>
                  <a:pt x="72542" y="29870"/>
                </a:lnTo>
                <a:lnTo>
                  <a:pt x="72542" y="40436"/>
                </a:lnTo>
                <a:lnTo>
                  <a:pt x="39217" y="40436"/>
                </a:lnTo>
                <a:lnTo>
                  <a:pt x="29982" y="41060"/>
                </a:lnTo>
                <a:lnTo>
                  <a:pt x="609" y="67615"/>
                </a:lnTo>
                <a:lnTo>
                  <a:pt x="0" y="74371"/>
                </a:lnTo>
                <a:lnTo>
                  <a:pt x="621" y="81029"/>
                </a:lnTo>
                <a:lnTo>
                  <a:pt x="28780" y="107086"/>
                </a:lnTo>
                <a:lnTo>
                  <a:pt x="36779" y="107695"/>
                </a:lnTo>
                <a:lnTo>
                  <a:pt x="46773" y="106857"/>
                </a:lnTo>
                <a:lnTo>
                  <a:pt x="55421" y="104343"/>
                </a:lnTo>
                <a:lnTo>
                  <a:pt x="62723" y="100152"/>
                </a:lnTo>
                <a:lnTo>
                  <a:pt x="68681" y="94284"/>
                </a:lnTo>
                <a:lnTo>
                  <a:pt x="89407" y="94284"/>
                </a:lnTo>
                <a:lnTo>
                  <a:pt x="89407" y="92659"/>
                </a:lnTo>
                <a:lnTo>
                  <a:pt x="33464" y="92659"/>
                </a:lnTo>
                <a:lnTo>
                  <a:pt x="27597" y="90970"/>
                </a:lnTo>
                <a:lnTo>
                  <a:pt x="19342" y="84200"/>
                </a:lnTo>
                <a:lnTo>
                  <a:pt x="17271" y="79590"/>
                </a:lnTo>
                <a:lnTo>
                  <a:pt x="17271" y="73761"/>
                </a:lnTo>
                <a:lnTo>
                  <a:pt x="18808" y="65227"/>
                </a:lnTo>
                <a:lnTo>
                  <a:pt x="23417" y="59131"/>
                </a:lnTo>
                <a:lnTo>
                  <a:pt x="31100" y="55473"/>
                </a:lnTo>
                <a:lnTo>
                  <a:pt x="41859" y="54254"/>
                </a:lnTo>
                <a:lnTo>
                  <a:pt x="89407" y="54254"/>
                </a:lnTo>
                <a:lnTo>
                  <a:pt x="89407" y="35356"/>
                </a:lnTo>
                <a:lnTo>
                  <a:pt x="88703" y="27317"/>
                </a:lnTo>
                <a:lnTo>
                  <a:pt x="86588" y="20269"/>
                </a:lnTo>
                <a:lnTo>
                  <a:pt x="83544" y="15036"/>
                </a:lnTo>
                <a:close/>
              </a:path>
              <a:path w="89534" h="107950">
                <a:moveTo>
                  <a:pt x="89407" y="94284"/>
                </a:moveTo>
                <a:lnTo>
                  <a:pt x="73151" y="94284"/>
                </a:lnTo>
                <a:lnTo>
                  <a:pt x="73151" y="105054"/>
                </a:lnTo>
                <a:lnTo>
                  <a:pt x="89407" y="105054"/>
                </a:lnTo>
                <a:lnTo>
                  <a:pt x="89407" y="94284"/>
                </a:lnTo>
                <a:close/>
              </a:path>
              <a:path w="89534" h="107950">
                <a:moveTo>
                  <a:pt x="89407" y="54254"/>
                </a:moveTo>
                <a:lnTo>
                  <a:pt x="72542" y="54254"/>
                </a:lnTo>
                <a:lnTo>
                  <a:pt x="72542" y="71729"/>
                </a:lnTo>
                <a:lnTo>
                  <a:pt x="69430" y="78612"/>
                </a:lnTo>
                <a:lnTo>
                  <a:pt x="56959" y="89852"/>
                </a:lnTo>
                <a:lnTo>
                  <a:pt x="49580" y="92659"/>
                </a:lnTo>
                <a:lnTo>
                  <a:pt x="89407" y="92659"/>
                </a:lnTo>
                <a:lnTo>
                  <a:pt x="89407" y="54254"/>
                </a:lnTo>
                <a:close/>
              </a:path>
              <a:path w="89534" h="107950">
                <a:moveTo>
                  <a:pt x="47142" y="0"/>
                </a:moveTo>
                <a:lnTo>
                  <a:pt x="11214" y="13207"/>
                </a:lnTo>
                <a:lnTo>
                  <a:pt x="6502" y="29870"/>
                </a:lnTo>
                <a:lnTo>
                  <a:pt x="23774" y="29870"/>
                </a:lnTo>
                <a:lnTo>
                  <a:pt x="25796" y="23384"/>
                </a:lnTo>
                <a:lnTo>
                  <a:pt x="30432" y="18748"/>
                </a:lnTo>
                <a:lnTo>
                  <a:pt x="37683" y="15965"/>
                </a:lnTo>
                <a:lnTo>
                  <a:pt x="47548" y="15036"/>
                </a:lnTo>
                <a:lnTo>
                  <a:pt x="83544" y="15036"/>
                </a:lnTo>
                <a:lnTo>
                  <a:pt x="83064" y="14211"/>
                </a:lnTo>
                <a:lnTo>
                  <a:pt x="78130" y="9143"/>
                </a:lnTo>
                <a:lnTo>
                  <a:pt x="71965" y="5143"/>
                </a:lnTo>
                <a:lnTo>
                  <a:pt x="64746" y="2285"/>
                </a:lnTo>
                <a:lnTo>
                  <a:pt x="56472" y="571"/>
                </a:lnTo>
                <a:lnTo>
                  <a:pt x="4714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725067" y="2743682"/>
            <a:ext cx="109855" cy="102870"/>
          </a:xfrm>
          <a:custGeom>
            <a:avLst/>
            <a:gdLst/>
            <a:ahLst/>
            <a:cxnLst/>
            <a:rect l="l" t="t" r="r" b="b"/>
            <a:pathLst>
              <a:path w="109854" h="102869">
                <a:moveTo>
                  <a:pt x="27432" y="0"/>
                </a:moveTo>
                <a:lnTo>
                  <a:pt x="0" y="0"/>
                </a:lnTo>
                <a:lnTo>
                  <a:pt x="0" y="102412"/>
                </a:lnTo>
                <a:lnTo>
                  <a:pt x="16865" y="102412"/>
                </a:lnTo>
                <a:lnTo>
                  <a:pt x="16865" y="20116"/>
                </a:lnTo>
                <a:lnTo>
                  <a:pt x="38277" y="20116"/>
                </a:lnTo>
                <a:lnTo>
                  <a:pt x="27432" y="0"/>
                </a:lnTo>
                <a:close/>
              </a:path>
              <a:path w="109854" h="102869">
                <a:moveTo>
                  <a:pt x="109321" y="20116"/>
                </a:moveTo>
                <a:lnTo>
                  <a:pt x="92456" y="20116"/>
                </a:lnTo>
                <a:lnTo>
                  <a:pt x="92456" y="102412"/>
                </a:lnTo>
                <a:lnTo>
                  <a:pt x="109321" y="102412"/>
                </a:lnTo>
                <a:lnTo>
                  <a:pt x="109321" y="20116"/>
                </a:lnTo>
                <a:close/>
              </a:path>
              <a:path w="109854" h="102869">
                <a:moveTo>
                  <a:pt x="38277" y="20116"/>
                </a:moveTo>
                <a:lnTo>
                  <a:pt x="21336" y="20116"/>
                </a:lnTo>
                <a:lnTo>
                  <a:pt x="45110" y="64008"/>
                </a:lnTo>
                <a:lnTo>
                  <a:pt x="64211" y="64008"/>
                </a:lnTo>
                <a:lnTo>
                  <a:pt x="73566" y="46736"/>
                </a:lnTo>
                <a:lnTo>
                  <a:pt x="52628" y="46736"/>
                </a:lnTo>
                <a:lnTo>
                  <a:pt x="38277" y="20116"/>
                </a:lnTo>
                <a:close/>
              </a:path>
              <a:path w="109854" h="102869">
                <a:moveTo>
                  <a:pt x="109321" y="0"/>
                </a:moveTo>
                <a:lnTo>
                  <a:pt x="82296" y="0"/>
                </a:lnTo>
                <a:lnTo>
                  <a:pt x="57099" y="46736"/>
                </a:lnTo>
                <a:lnTo>
                  <a:pt x="73566" y="46736"/>
                </a:lnTo>
                <a:lnTo>
                  <a:pt x="87985" y="20116"/>
                </a:lnTo>
                <a:lnTo>
                  <a:pt x="109321" y="20116"/>
                </a:lnTo>
                <a:lnTo>
                  <a:pt x="10932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913433" y="2703855"/>
            <a:ext cx="100330" cy="145415"/>
          </a:xfrm>
          <a:custGeom>
            <a:avLst/>
            <a:gdLst/>
            <a:ahLst/>
            <a:cxnLst/>
            <a:rect l="l" t="t" r="r" b="b"/>
            <a:pathLst>
              <a:path w="100329" h="145414">
                <a:moveTo>
                  <a:pt x="17881" y="102412"/>
                </a:moveTo>
                <a:lnTo>
                  <a:pt x="0" y="102412"/>
                </a:lnTo>
                <a:lnTo>
                  <a:pt x="1383" y="111254"/>
                </a:lnTo>
                <a:lnTo>
                  <a:pt x="30375" y="141887"/>
                </a:lnTo>
                <a:lnTo>
                  <a:pt x="49783" y="144881"/>
                </a:lnTo>
                <a:lnTo>
                  <a:pt x="60346" y="144095"/>
                </a:lnTo>
                <a:lnTo>
                  <a:pt x="69897" y="141735"/>
                </a:lnTo>
                <a:lnTo>
                  <a:pt x="78434" y="137798"/>
                </a:lnTo>
                <a:lnTo>
                  <a:pt x="85953" y="132283"/>
                </a:lnTo>
                <a:lnTo>
                  <a:pt x="88856" y="129032"/>
                </a:lnTo>
                <a:lnTo>
                  <a:pt x="41109" y="129032"/>
                </a:lnTo>
                <a:lnTo>
                  <a:pt x="33832" y="126593"/>
                </a:lnTo>
                <a:lnTo>
                  <a:pt x="22047" y="116839"/>
                </a:lnTo>
                <a:lnTo>
                  <a:pt x="18694" y="110413"/>
                </a:lnTo>
                <a:lnTo>
                  <a:pt x="17881" y="102412"/>
                </a:lnTo>
                <a:close/>
              </a:path>
              <a:path w="100329" h="145414">
                <a:moveTo>
                  <a:pt x="89288" y="67665"/>
                </a:moveTo>
                <a:lnTo>
                  <a:pt x="60274" y="67665"/>
                </a:lnTo>
                <a:lnTo>
                  <a:pt x="68198" y="70345"/>
                </a:lnTo>
                <a:lnTo>
                  <a:pt x="79311" y="81051"/>
                </a:lnTo>
                <a:lnTo>
                  <a:pt x="82078" y="88431"/>
                </a:lnTo>
                <a:lnTo>
                  <a:pt x="82092" y="107569"/>
                </a:lnTo>
                <a:lnTo>
                  <a:pt x="79171" y="115150"/>
                </a:lnTo>
                <a:lnTo>
                  <a:pt x="67525" y="126263"/>
                </a:lnTo>
                <a:lnTo>
                  <a:pt x="59664" y="129032"/>
                </a:lnTo>
                <a:lnTo>
                  <a:pt x="88856" y="129032"/>
                </a:lnTo>
                <a:lnTo>
                  <a:pt x="92085" y="125415"/>
                </a:lnTo>
                <a:lnTo>
                  <a:pt x="96462" y="117403"/>
                </a:lnTo>
                <a:lnTo>
                  <a:pt x="99087" y="108246"/>
                </a:lnTo>
                <a:lnTo>
                  <a:pt x="99961" y="97942"/>
                </a:lnTo>
                <a:lnTo>
                  <a:pt x="99232" y="88431"/>
                </a:lnTo>
                <a:lnTo>
                  <a:pt x="97045" y="80013"/>
                </a:lnTo>
                <a:lnTo>
                  <a:pt x="93398" y="72685"/>
                </a:lnTo>
                <a:lnTo>
                  <a:pt x="89288" y="67665"/>
                </a:lnTo>
                <a:close/>
              </a:path>
              <a:path w="100329" h="145414">
                <a:moveTo>
                  <a:pt x="93268" y="0"/>
                </a:moveTo>
                <a:lnTo>
                  <a:pt x="10159" y="0"/>
                </a:lnTo>
                <a:lnTo>
                  <a:pt x="10159" y="15443"/>
                </a:lnTo>
                <a:lnTo>
                  <a:pt x="72339" y="15443"/>
                </a:lnTo>
                <a:lnTo>
                  <a:pt x="72339" y="19913"/>
                </a:lnTo>
                <a:lnTo>
                  <a:pt x="37591" y="49987"/>
                </a:lnTo>
                <a:lnTo>
                  <a:pt x="37591" y="68884"/>
                </a:lnTo>
                <a:lnTo>
                  <a:pt x="40843" y="68072"/>
                </a:lnTo>
                <a:lnTo>
                  <a:pt x="44970" y="67665"/>
                </a:lnTo>
                <a:lnTo>
                  <a:pt x="89288" y="67665"/>
                </a:lnTo>
                <a:lnTo>
                  <a:pt x="88290" y="66446"/>
                </a:lnTo>
                <a:lnTo>
                  <a:pt x="81993" y="61445"/>
                </a:lnTo>
                <a:lnTo>
                  <a:pt x="74799" y="57815"/>
                </a:lnTo>
                <a:lnTo>
                  <a:pt x="66705" y="55553"/>
                </a:lnTo>
                <a:lnTo>
                  <a:pt x="57708" y="54660"/>
                </a:lnTo>
                <a:lnTo>
                  <a:pt x="57708" y="50393"/>
                </a:lnTo>
                <a:lnTo>
                  <a:pt x="93268" y="19913"/>
                </a:lnTo>
                <a:lnTo>
                  <a:pt x="932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034337" y="2701010"/>
            <a:ext cx="100965" cy="147955"/>
          </a:xfrm>
          <a:custGeom>
            <a:avLst/>
            <a:gdLst/>
            <a:ahLst/>
            <a:cxnLst/>
            <a:rect l="l" t="t" r="r" b="b"/>
            <a:pathLst>
              <a:path w="100965" h="147955">
                <a:moveTo>
                  <a:pt x="54051" y="0"/>
                </a:moveTo>
                <a:lnTo>
                  <a:pt x="13716" y="21742"/>
                </a:lnTo>
                <a:lnTo>
                  <a:pt x="857" y="61447"/>
                </a:lnTo>
                <a:lnTo>
                  <a:pt x="0" y="77825"/>
                </a:lnTo>
                <a:lnTo>
                  <a:pt x="876" y="94870"/>
                </a:lnTo>
                <a:lnTo>
                  <a:pt x="14020" y="131064"/>
                </a:lnTo>
                <a:lnTo>
                  <a:pt x="52222" y="147726"/>
                </a:lnTo>
                <a:lnTo>
                  <a:pt x="62726" y="146850"/>
                </a:lnTo>
                <a:lnTo>
                  <a:pt x="72102" y="144221"/>
                </a:lnTo>
                <a:lnTo>
                  <a:pt x="80352" y="139839"/>
                </a:lnTo>
                <a:lnTo>
                  <a:pt x="87477" y="133705"/>
                </a:lnTo>
                <a:lnTo>
                  <a:pt x="88886" y="131876"/>
                </a:lnTo>
                <a:lnTo>
                  <a:pt x="43078" y="131876"/>
                </a:lnTo>
                <a:lnTo>
                  <a:pt x="35623" y="128968"/>
                </a:lnTo>
                <a:lnTo>
                  <a:pt x="20726" y="99364"/>
                </a:lnTo>
                <a:lnTo>
                  <a:pt x="20803" y="89408"/>
                </a:lnTo>
                <a:lnTo>
                  <a:pt x="23634" y="81965"/>
                </a:lnTo>
                <a:lnTo>
                  <a:pt x="35280" y="70853"/>
                </a:lnTo>
                <a:lnTo>
                  <a:pt x="42672" y="68072"/>
                </a:lnTo>
                <a:lnTo>
                  <a:pt x="89644" y="68072"/>
                </a:lnTo>
                <a:lnTo>
                  <a:pt x="88157" y="66243"/>
                </a:lnTo>
                <a:lnTo>
                  <a:pt x="17272" y="66243"/>
                </a:lnTo>
                <a:lnTo>
                  <a:pt x="18219" y="55094"/>
                </a:lnTo>
                <a:lnTo>
                  <a:pt x="39009" y="19208"/>
                </a:lnTo>
                <a:lnTo>
                  <a:pt x="54051" y="15862"/>
                </a:lnTo>
                <a:lnTo>
                  <a:pt x="89014" y="15862"/>
                </a:lnTo>
                <a:lnTo>
                  <a:pt x="88093" y="14528"/>
                </a:lnTo>
                <a:lnTo>
                  <a:pt x="83007" y="9461"/>
                </a:lnTo>
                <a:lnTo>
                  <a:pt x="76968" y="5320"/>
                </a:lnTo>
                <a:lnTo>
                  <a:pt x="70129" y="2363"/>
                </a:lnTo>
                <a:lnTo>
                  <a:pt x="62490" y="590"/>
                </a:lnTo>
                <a:lnTo>
                  <a:pt x="54051" y="0"/>
                </a:lnTo>
                <a:close/>
              </a:path>
              <a:path w="100965" h="147955">
                <a:moveTo>
                  <a:pt x="89644" y="68072"/>
                </a:moveTo>
                <a:lnTo>
                  <a:pt x="60680" y="68072"/>
                </a:lnTo>
                <a:lnTo>
                  <a:pt x="68135" y="70789"/>
                </a:lnTo>
                <a:lnTo>
                  <a:pt x="79781" y="81622"/>
                </a:lnTo>
                <a:lnTo>
                  <a:pt x="82599" y="89134"/>
                </a:lnTo>
                <a:lnTo>
                  <a:pt x="82702" y="109728"/>
                </a:lnTo>
                <a:lnTo>
                  <a:pt x="79819" y="117652"/>
                </a:lnTo>
                <a:lnTo>
                  <a:pt x="68300" y="129032"/>
                </a:lnTo>
                <a:lnTo>
                  <a:pt x="60960" y="131876"/>
                </a:lnTo>
                <a:lnTo>
                  <a:pt x="88886" y="131876"/>
                </a:lnTo>
                <a:lnTo>
                  <a:pt x="93211" y="126263"/>
                </a:lnTo>
                <a:lnTo>
                  <a:pt x="97307" y="117959"/>
                </a:lnTo>
                <a:lnTo>
                  <a:pt x="99764" y="108789"/>
                </a:lnTo>
                <a:lnTo>
                  <a:pt x="100584" y="98755"/>
                </a:lnTo>
                <a:lnTo>
                  <a:pt x="99770" y="89134"/>
                </a:lnTo>
                <a:lnTo>
                  <a:pt x="97329" y="80391"/>
                </a:lnTo>
                <a:lnTo>
                  <a:pt x="93265" y="72523"/>
                </a:lnTo>
                <a:lnTo>
                  <a:pt x="89644" y="68072"/>
                </a:lnTo>
                <a:close/>
              </a:path>
              <a:path w="100965" h="147955">
                <a:moveTo>
                  <a:pt x="55067" y="52438"/>
                </a:moveTo>
                <a:lnTo>
                  <a:pt x="47345" y="52438"/>
                </a:lnTo>
                <a:lnTo>
                  <a:pt x="40601" y="53822"/>
                </a:lnTo>
                <a:lnTo>
                  <a:pt x="29083" y="59372"/>
                </a:lnTo>
                <a:lnTo>
                  <a:pt x="24714" y="62585"/>
                </a:lnTo>
                <a:lnTo>
                  <a:pt x="21742" y="66243"/>
                </a:lnTo>
                <a:lnTo>
                  <a:pt x="88157" y="66243"/>
                </a:lnTo>
                <a:lnTo>
                  <a:pt x="55067" y="52438"/>
                </a:lnTo>
                <a:close/>
              </a:path>
              <a:path w="100965" h="147955">
                <a:moveTo>
                  <a:pt x="89014" y="15862"/>
                </a:moveTo>
                <a:lnTo>
                  <a:pt x="54051" y="15862"/>
                </a:lnTo>
                <a:lnTo>
                  <a:pt x="62999" y="16991"/>
                </a:lnTo>
                <a:lnTo>
                  <a:pt x="70148" y="20378"/>
                </a:lnTo>
                <a:lnTo>
                  <a:pt x="75496" y="26026"/>
                </a:lnTo>
                <a:lnTo>
                  <a:pt x="79044" y="33934"/>
                </a:lnTo>
                <a:lnTo>
                  <a:pt x="96723" y="33934"/>
                </a:lnTo>
                <a:lnTo>
                  <a:pt x="94951" y="26767"/>
                </a:lnTo>
                <a:lnTo>
                  <a:pt x="92075" y="20297"/>
                </a:lnTo>
                <a:lnTo>
                  <a:pt x="89014" y="1586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155444" y="2703855"/>
            <a:ext cx="98425" cy="145415"/>
          </a:xfrm>
          <a:custGeom>
            <a:avLst/>
            <a:gdLst/>
            <a:ahLst/>
            <a:cxnLst/>
            <a:rect l="l" t="t" r="r" b="b"/>
            <a:pathLst>
              <a:path w="98425" h="145414">
                <a:moveTo>
                  <a:pt x="17665" y="102412"/>
                </a:moveTo>
                <a:lnTo>
                  <a:pt x="0" y="102412"/>
                </a:lnTo>
                <a:lnTo>
                  <a:pt x="1338" y="111418"/>
                </a:lnTo>
                <a:lnTo>
                  <a:pt x="29430" y="141936"/>
                </a:lnTo>
                <a:lnTo>
                  <a:pt x="49568" y="144881"/>
                </a:lnTo>
                <a:lnTo>
                  <a:pt x="59929" y="144012"/>
                </a:lnTo>
                <a:lnTo>
                  <a:pt x="69257" y="141403"/>
                </a:lnTo>
                <a:lnTo>
                  <a:pt x="77555" y="137053"/>
                </a:lnTo>
                <a:lnTo>
                  <a:pt x="84823" y="130962"/>
                </a:lnTo>
                <a:lnTo>
                  <a:pt x="86342" y="129031"/>
                </a:lnTo>
                <a:lnTo>
                  <a:pt x="39954" y="129031"/>
                </a:lnTo>
                <a:lnTo>
                  <a:pt x="32831" y="126762"/>
                </a:lnTo>
                <a:lnTo>
                  <a:pt x="22009" y="117690"/>
                </a:lnTo>
                <a:lnTo>
                  <a:pt x="18757" y="111086"/>
                </a:lnTo>
                <a:lnTo>
                  <a:pt x="17665" y="102412"/>
                </a:lnTo>
                <a:close/>
              </a:path>
              <a:path w="98425" h="145414">
                <a:moveTo>
                  <a:pt x="86916" y="61569"/>
                </a:moveTo>
                <a:lnTo>
                  <a:pt x="58851" y="61569"/>
                </a:lnTo>
                <a:lnTo>
                  <a:pt x="66408" y="64655"/>
                </a:lnTo>
                <a:lnTo>
                  <a:pt x="72021" y="70815"/>
                </a:lnTo>
                <a:lnTo>
                  <a:pt x="75714" y="75792"/>
                </a:lnTo>
                <a:lnTo>
                  <a:pt x="78354" y="81464"/>
                </a:lnTo>
                <a:lnTo>
                  <a:pt x="79938" y="87831"/>
                </a:lnTo>
                <a:lnTo>
                  <a:pt x="80467" y="94894"/>
                </a:lnTo>
                <a:lnTo>
                  <a:pt x="79919" y="102321"/>
                </a:lnTo>
                <a:lnTo>
                  <a:pt x="58242" y="129031"/>
                </a:lnTo>
                <a:lnTo>
                  <a:pt x="86342" y="129031"/>
                </a:lnTo>
                <a:lnTo>
                  <a:pt x="90740" y="123442"/>
                </a:lnTo>
                <a:lnTo>
                  <a:pt x="94973" y="114766"/>
                </a:lnTo>
                <a:lnTo>
                  <a:pt x="97503" y="105002"/>
                </a:lnTo>
                <a:lnTo>
                  <a:pt x="98348" y="94081"/>
                </a:lnTo>
                <a:lnTo>
                  <a:pt x="97567" y="84344"/>
                </a:lnTo>
                <a:lnTo>
                  <a:pt x="95223" y="75442"/>
                </a:lnTo>
                <a:lnTo>
                  <a:pt x="91313" y="67376"/>
                </a:lnTo>
                <a:lnTo>
                  <a:pt x="86916" y="61569"/>
                </a:lnTo>
                <a:close/>
              </a:path>
              <a:path w="98425" h="145414">
                <a:moveTo>
                  <a:pt x="90817" y="0"/>
                </a:moveTo>
                <a:lnTo>
                  <a:pt x="9550" y="0"/>
                </a:lnTo>
                <a:lnTo>
                  <a:pt x="3251" y="74980"/>
                </a:lnTo>
                <a:lnTo>
                  <a:pt x="21132" y="74980"/>
                </a:lnTo>
                <a:lnTo>
                  <a:pt x="26321" y="69113"/>
                </a:lnTo>
                <a:lnTo>
                  <a:pt x="32759" y="64922"/>
                </a:lnTo>
                <a:lnTo>
                  <a:pt x="40445" y="62407"/>
                </a:lnTo>
                <a:lnTo>
                  <a:pt x="49377" y="61569"/>
                </a:lnTo>
                <a:lnTo>
                  <a:pt x="86916" y="61569"/>
                </a:lnTo>
                <a:lnTo>
                  <a:pt x="85839" y="60147"/>
                </a:lnTo>
                <a:lnTo>
                  <a:pt x="81684" y="56489"/>
                </a:lnTo>
                <a:lnTo>
                  <a:pt x="20713" y="56489"/>
                </a:lnTo>
                <a:lnTo>
                  <a:pt x="23964" y="15443"/>
                </a:lnTo>
                <a:lnTo>
                  <a:pt x="90817" y="15443"/>
                </a:lnTo>
                <a:lnTo>
                  <a:pt x="90817" y="0"/>
                </a:lnTo>
                <a:close/>
              </a:path>
              <a:path w="98425" h="145414">
                <a:moveTo>
                  <a:pt x="52628" y="46532"/>
                </a:moveTo>
                <a:lnTo>
                  <a:pt x="44742" y="47156"/>
                </a:lnTo>
                <a:lnTo>
                  <a:pt x="37541" y="49025"/>
                </a:lnTo>
                <a:lnTo>
                  <a:pt x="31026" y="52137"/>
                </a:lnTo>
                <a:lnTo>
                  <a:pt x="25196" y="56489"/>
                </a:lnTo>
                <a:lnTo>
                  <a:pt x="81684" y="56489"/>
                </a:lnTo>
                <a:lnTo>
                  <a:pt x="79076" y="54194"/>
                </a:lnTo>
                <a:lnTo>
                  <a:pt x="71286" y="49939"/>
                </a:lnTo>
                <a:lnTo>
                  <a:pt x="62470" y="47384"/>
                </a:lnTo>
                <a:lnTo>
                  <a:pt x="52628" y="4653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325510" y="2743682"/>
            <a:ext cx="122555" cy="132080"/>
          </a:xfrm>
          <a:custGeom>
            <a:avLst/>
            <a:gdLst/>
            <a:ahLst/>
            <a:cxnLst/>
            <a:rect l="l" t="t" r="r" b="b"/>
            <a:pathLst>
              <a:path w="122554" h="132080">
                <a:moveTo>
                  <a:pt x="122326" y="87375"/>
                </a:moveTo>
                <a:lnTo>
                  <a:pt x="0" y="87375"/>
                </a:lnTo>
                <a:lnTo>
                  <a:pt x="0" y="131470"/>
                </a:lnTo>
                <a:lnTo>
                  <a:pt x="16865" y="131470"/>
                </a:lnTo>
                <a:lnTo>
                  <a:pt x="16865" y="102412"/>
                </a:lnTo>
                <a:lnTo>
                  <a:pt x="122326" y="102412"/>
                </a:lnTo>
                <a:lnTo>
                  <a:pt x="122326" y="87375"/>
                </a:lnTo>
                <a:close/>
              </a:path>
              <a:path w="122554" h="132080">
                <a:moveTo>
                  <a:pt x="122326" y="102412"/>
                </a:moveTo>
                <a:lnTo>
                  <a:pt x="105460" y="102412"/>
                </a:lnTo>
                <a:lnTo>
                  <a:pt x="105460" y="131470"/>
                </a:lnTo>
                <a:lnTo>
                  <a:pt x="122326" y="131470"/>
                </a:lnTo>
                <a:lnTo>
                  <a:pt x="122326" y="102412"/>
                </a:lnTo>
                <a:close/>
              </a:path>
              <a:path w="122554" h="132080">
                <a:moveTo>
                  <a:pt x="103428" y="0"/>
                </a:moveTo>
                <a:lnTo>
                  <a:pt x="26212" y="0"/>
                </a:lnTo>
                <a:lnTo>
                  <a:pt x="26212" y="28041"/>
                </a:lnTo>
                <a:lnTo>
                  <a:pt x="25426" y="43943"/>
                </a:lnTo>
                <a:lnTo>
                  <a:pt x="23066" y="59132"/>
                </a:lnTo>
                <a:lnTo>
                  <a:pt x="19129" y="73609"/>
                </a:lnTo>
                <a:lnTo>
                  <a:pt x="13614" y="87375"/>
                </a:lnTo>
                <a:lnTo>
                  <a:pt x="31089" y="87375"/>
                </a:lnTo>
                <a:lnTo>
                  <a:pt x="35980" y="74450"/>
                </a:lnTo>
                <a:lnTo>
                  <a:pt x="39473" y="60251"/>
                </a:lnTo>
                <a:lnTo>
                  <a:pt x="41567" y="44781"/>
                </a:lnTo>
                <a:lnTo>
                  <a:pt x="42265" y="28041"/>
                </a:lnTo>
                <a:lnTo>
                  <a:pt x="42265" y="15036"/>
                </a:lnTo>
                <a:lnTo>
                  <a:pt x="103428" y="15036"/>
                </a:lnTo>
                <a:lnTo>
                  <a:pt x="103428" y="0"/>
                </a:lnTo>
                <a:close/>
              </a:path>
              <a:path w="122554" h="132080">
                <a:moveTo>
                  <a:pt x="103428" y="15036"/>
                </a:moveTo>
                <a:lnTo>
                  <a:pt x="86156" y="15036"/>
                </a:lnTo>
                <a:lnTo>
                  <a:pt x="86156" y="87375"/>
                </a:lnTo>
                <a:lnTo>
                  <a:pt x="103428" y="87375"/>
                </a:lnTo>
                <a:lnTo>
                  <a:pt x="103428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470188" y="2823235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7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470188" y="2793390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36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470188" y="2764815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31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544153" y="282354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1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544153" y="2764815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226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588450" y="2741041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7" y="14427"/>
                </a:lnTo>
                <a:lnTo>
                  <a:pt x="0" y="52831"/>
                </a:lnTo>
                <a:lnTo>
                  <a:pt x="826" y="64452"/>
                </a:lnTo>
                <a:lnTo>
                  <a:pt x="20444" y="99123"/>
                </a:lnTo>
                <a:lnTo>
                  <a:pt x="49783" y="107695"/>
                </a:lnTo>
                <a:lnTo>
                  <a:pt x="58489" y="107162"/>
                </a:lnTo>
                <a:lnTo>
                  <a:pt x="85905" y="92659"/>
                </a:lnTo>
                <a:lnTo>
                  <a:pt x="49783" y="92659"/>
                </a:lnTo>
                <a:lnTo>
                  <a:pt x="42419" y="92018"/>
                </a:lnTo>
                <a:lnTo>
                  <a:pt x="17764" y="62379"/>
                </a:lnTo>
                <a:lnTo>
                  <a:pt x="17068" y="53644"/>
                </a:lnTo>
                <a:lnTo>
                  <a:pt x="95097" y="53644"/>
                </a:lnTo>
                <a:lnTo>
                  <a:pt x="95097" y="47751"/>
                </a:lnTo>
                <a:lnTo>
                  <a:pt x="94292" y="39217"/>
                </a:lnTo>
                <a:lnTo>
                  <a:pt x="18084" y="39217"/>
                </a:lnTo>
                <a:lnTo>
                  <a:pt x="19303" y="32181"/>
                </a:lnTo>
                <a:lnTo>
                  <a:pt x="22555" y="26390"/>
                </a:lnTo>
                <a:lnTo>
                  <a:pt x="33121" y="17310"/>
                </a:lnTo>
                <a:lnTo>
                  <a:pt x="40170" y="15036"/>
                </a:lnTo>
                <a:lnTo>
                  <a:pt x="83845" y="15036"/>
                </a:lnTo>
                <a:lnTo>
                  <a:pt x="82905" y="13715"/>
                </a:lnTo>
                <a:lnTo>
                  <a:pt x="76388" y="7715"/>
                </a:lnTo>
                <a:lnTo>
                  <a:pt x="68627" y="3428"/>
                </a:lnTo>
                <a:lnTo>
                  <a:pt x="59624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68" y="76809"/>
                </a:moveTo>
                <a:lnTo>
                  <a:pt x="75793" y="76809"/>
                </a:lnTo>
                <a:lnTo>
                  <a:pt x="72338" y="83743"/>
                </a:lnTo>
                <a:lnTo>
                  <a:pt x="66851" y="88696"/>
                </a:lnTo>
                <a:lnTo>
                  <a:pt x="59332" y="91668"/>
                </a:lnTo>
                <a:lnTo>
                  <a:pt x="49783" y="92659"/>
                </a:lnTo>
                <a:lnTo>
                  <a:pt x="85905" y="92659"/>
                </a:lnTo>
                <a:lnTo>
                  <a:pt x="88466" y="89309"/>
                </a:lnTo>
                <a:lnTo>
                  <a:pt x="91406" y="83391"/>
                </a:lnTo>
                <a:lnTo>
                  <a:pt x="93268" y="76809"/>
                </a:lnTo>
                <a:close/>
              </a:path>
              <a:path w="95250" h="107950">
                <a:moveTo>
                  <a:pt x="83845" y="15036"/>
                </a:moveTo>
                <a:lnTo>
                  <a:pt x="57238" y="15036"/>
                </a:lnTo>
                <a:lnTo>
                  <a:pt x="63868" y="17348"/>
                </a:lnTo>
                <a:lnTo>
                  <a:pt x="73888" y="26555"/>
                </a:lnTo>
                <a:lnTo>
                  <a:pt x="76669" y="32308"/>
                </a:lnTo>
                <a:lnTo>
                  <a:pt x="77215" y="39217"/>
                </a:lnTo>
                <a:lnTo>
                  <a:pt x="94292" y="39217"/>
                </a:lnTo>
                <a:lnTo>
                  <a:pt x="94178" y="38008"/>
                </a:lnTo>
                <a:lnTo>
                  <a:pt x="91840" y="29086"/>
                </a:lnTo>
                <a:lnTo>
                  <a:pt x="88082" y="20987"/>
                </a:lnTo>
                <a:lnTo>
                  <a:pt x="83845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710371" y="2698991"/>
            <a:ext cx="91440" cy="147320"/>
          </a:xfrm>
          <a:custGeom>
            <a:avLst/>
            <a:gdLst/>
            <a:ahLst/>
            <a:cxnLst/>
            <a:rect l="l" t="t" r="r" b="b"/>
            <a:pathLst>
              <a:path w="91440" h="147319">
                <a:moveTo>
                  <a:pt x="16865" y="44691"/>
                </a:moveTo>
                <a:lnTo>
                  <a:pt x="0" y="44691"/>
                </a:lnTo>
                <a:lnTo>
                  <a:pt x="0" y="147104"/>
                </a:lnTo>
                <a:lnTo>
                  <a:pt x="24383" y="147104"/>
                </a:lnTo>
                <a:lnTo>
                  <a:pt x="37748" y="123939"/>
                </a:lnTo>
                <a:lnTo>
                  <a:pt x="16865" y="123939"/>
                </a:lnTo>
                <a:lnTo>
                  <a:pt x="16865" y="44691"/>
                </a:lnTo>
                <a:close/>
              </a:path>
              <a:path w="91440" h="147319">
                <a:moveTo>
                  <a:pt x="91439" y="67856"/>
                </a:moveTo>
                <a:lnTo>
                  <a:pt x="74574" y="67856"/>
                </a:lnTo>
                <a:lnTo>
                  <a:pt x="74574" y="147104"/>
                </a:lnTo>
                <a:lnTo>
                  <a:pt x="91439" y="147104"/>
                </a:lnTo>
                <a:lnTo>
                  <a:pt x="91439" y="67856"/>
                </a:lnTo>
                <a:close/>
              </a:path>
              <a:path w="91440" h="147319">
                <a:moveTo>
                  <a:pt x="91439" y="44691"/>
                </a:moveTo>
                <a:lnTo>
                  <a:pt x="66243" y="44691"/>
                </a:lnTo>
                <a:lnTo>
                  <a:pt x="21335" y="123939"/>
                </a:lnTo>
                <a:lnTo>
                  <a:pt x="37748" y="123939"/>
                </a:lnTo>
                <a:lnTo>
                  <a:pt x="70103" y="67856"/>
                </a:lnTo>
                <a:lnTo>
                  <a:pt x="91439" y="67856"/>
                </a:lnTo>
                <a:lnTo>
                  <a:pt x="91439" y="44691"/>
                </a:lnTo>
                <a:close/>
              </a:path>
              <a:path w="91440" h="147319">
                <a:moveTo>
                  <a:pt x="27838" y="0"/>
                </a:moveTo>
                <a:lnTo>
                  <a:pt x="13817" y="0"/>
                </a:lnTo>
                <a:lnTo>
                  <a:pt x="14084" y="9474"/>
                </a:lnTo>
                <a:lnTo>
                  <a:pt x="17005" y="16789"/>
                </a:lnTo>
                <a:lnTo>
                  <a:pt x="28105" y="27089"/>
                </a:lnTo>
                <a:lnTo>
                  <a:pt x="35699" y="29654"/>
                </a:lnTo>
                <a:lnTo>
                  <a:pt x="55067" y="29654"/>
                </a:lnTo>
                <a:lnTo>
                  <a:pt x="62725" y="27089"/>
                </a:lnTo>
                <a:lnTo>
                  <a:pt x="73318" y="17259"/>
                </a:lnTo>
                <a:lnTo>
                  <a:pt x="33934" y="17259"/>
                </a:lnTo>
                <a:lnTo>
                  <a:pt x="28105" y="11506"/>
                </a:lnTo>
                <a:lnTo>
                  <a:pt x="27838" y="0"/>
                </a:lnTo>
                <a:close/>
              </a:path>
              <a:path w="91440" h="147319">
                <a:moveTo>
                  <a:pt x="77012" y="0"/>
                </a:moveTo>
                <a:lnTo>
                  <a:pt x="62991" y="0"/>
                </a:lnTo>
                <a:lnTo>
                  <a:pt x="62318" y="11506"/>
                </a:lnTo>
                <a:lnTo>
                  <a:pt x="56426" y="17259"/>
                </a:lnTo>
                <a:lnTo>
                  <a:pt x="73318" y="17259"/>
                </a:lnTo>
                <a:lnTo>
                  <a:pt x="73825" y="16789"/>
                </a:lnTo>
                <a:lnTo>
                  <a:pt x="76733" y="9474"/>
                </a:lnTo>
                <a:lnTo>
                  <a:pt x="7701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891625" y="2743682"/>
            <a:ext cx="88900" cy="102870"/>
          </a:xfrm>
          <a:custGeom>
            <a:avLst/>
            <a:gdLst/>
            <a:ahLst/>
            <a:cxnLst/>
            <a:rect l="l" t="t" r="r" b="b"/>
            <a:pathLst>
              <a:path w="88900" h="102869">
                <a:moveTo>
                  <a:pt x="61086" y="0"/>
                </a:moveTo>
                <a:lnTo>
                  <a:pt x="0" y="0"/>
                </a:lnTo>
                <a:lnTo>
                  <a:pt x="0" y="102412"/>
                </a:lnTo>
                <a:lnTo>
                  <a:pt x="52628" y="102412"/>
                </a:lnTo>
                <a:lnTo>
                  <a:pt x="68449" y="100660"/>
                </a:lnTo>
                <a:lnTo>
                  <a:pt x="79752" y="95402"/>
                </a:lnTo>
                <a:lnTo>
                  <a:pt x="85651" y="87782"/>
                </a:lnTo>
                <a:lnTo>
                  <a:pt x="17068" y="87782"/>
                </a:lnTo>
                <a:lnTo>
                  <a:pt x="17068" y="57099"/>
                </a:lnTo>
                <a:lnTo>
                  <a:pt x="83188" y="57099"/>
                </a:lnTo>
                <a:lnTo>
                  <a:pt x="81178" y="54330"/>
                </a:lnTo>
                <a:lnTo>
                  <a:pt x="77139" y="51612"/>
                </a:lnTo>
                <a:lnTo>
                  <a:pt x="72135" y="50393"/>
                </a:lnTo>
                <a:lnTo>
                  <a:pt x="72135" y="45923"/>
                </a:lnTo>
                <a:lnTo>
                  <a:pt x="75247" y="44297"/>
                </a:lnTo>
                <a:lnTo>
                  <a:pt x="77112" y="42468"/>
                </a:lnTo>
                <a:lnTo>
                  <a:pt x="17068" y="42468"/>
                </a:lnTo>
                <a:lnTo>
                  <a:pt x="17068" y="14630"/>
                </a:lnTo>
                <a:lnTo>
                  <a:pt x="81750" y="14630"/>
                </a:lnTo>
                <a:lnTo>
                  <a:pt x="80289" y="11353"/>
                </a:lnTo>
                <a:lnTo>
                  <a:pt x="69049" y="2273"/>
                </a:lnTo>
                <a:lnTo>
                  <a:pt x="61086" y="0"/>
                </a:lnTo>
                <a:close/>
              </a:path>
              <a:path w="88900" h="102869">
                <a:moveTo>
                  <a:pt x="83188" y="57099"/>
                </a:moveTo>
                <a:lnTo>
                  <a:pt x="64884" y="57099"/>
                </a:lnTo>
                <a:lnTo>
                  <a:pt x="71526" y="62255"/>
                </a:lnTo>
                <a:lnTo>
                  <a:pt x="71526" y="82702"/>
                </a:lnTo>
                <a:lnTo>
                  <a:pt x="64884" y="87782"/>
                </a:lnTo>
                <a:lnTo>
                  <a:pt x="85651" y="87782"/>
                </a:lnTo>
                <a:lnTo>
                  <a:pt x="86536" y="86639"/>
                </a:lnTo>
                <a:lnTo>
                  <a:pt x="88798" y="74371"/>
                </a:lnTo>
                <a:lnTo>
                  <a:pt x="88798" y="68008"/>
                </a:lnTo>
                <a:lnTo>
                  <a:pt x="87274" y="62725"/>
                </a:lnTo>
                <a:lnTo>
                  <a:pt x="83188" y="57099"/>
                </a:lnTo>
                <a:close/>
              </a:path>
              <a:path w="88900" h="102869">
                <a:moveTo>
                  <a:pt x="81750" y="14630"/>
                </a:moveTo>
                <a:lnTo>
                  <a:pt x="60274" y="14630"/>
                </a:lnTo>
                <a:lnTo>
                  <a:pt x="65836" y="19303"/>
                </a:lnTo>
                <a:lnTo>
                  <a:pt x="65836" y="32715"/>
                </a:lnTo>
                <a:lnTo>
                  <a:pt x="64515" y="36042"/>
                </a:lnTo>
                <a:lnTo>
                  <a:pt x="59232" y="41186"/>
                </a:lnTo>
                <a:lnTo>
                  <a:pt x="54990" y="42468"/>
                </a:lnTo>
                <a:lnTo>
                  <a:pt x="77112" y="42468"/>
                </a:lnTo>
                <a:lnTo>
                  <a:pt x="77863" y="41732"/>
                </a:lnTo>
                <a:lnTo>
                  <a:pt x="82054" y="34683"/>
                </a:lnTo>
                <a:lnTo>
                  <a:pt x="83108" y="30556"/>
                </a:lnTo>
                <a:lnTo>
                  <a:pt x="83108" y="17678"/>
                </a:lnTo>
                <a:lnTo>
                  <a:pt x="81750" y="146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9063735" y="2743682"/>
            <a:ext cx="76835" cy="102870"/>
          </a:xfrm>
          <a:custGeom>
            <a:avLst/>
            <a:gdLst/>
            <a:ahLst/>
            <a:cxnLst/>
            <a:rect l="l" t="t" r="r" b="b"/>
            <a:pathLst>
              <a:path w="76834" h="102869">
                <a:moveTo>
                  <a:pt x="76809" y="0"/>
                </a:moveTo>
                <a:lnTo>
                  <a:pt x="0" y="0"/>
                </a:lnTo>
                <a:lnTo>
                  <a:pt x="0" y="102412"/>
                </a:lnTo>
                <a:lnTo>
                  <a:pt x="17272" y="102412"/>
                </a:lnTo>
                <a:lnTo>
                  <a:pt x="17272" y="15036"/>
                </a:lnTo>
                <a:lnTo>
                  <a:pt x="76809" y="15036"/>
                </a:lnTo>
                <a:lnTo>
                  <a:pt x="768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9157207" y="2741041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5" h="107950">
                <a:moveTo>
                  <a:pt x="50393" y="0"/>
                </a:moveTo>
                <a:lnTo>
                  <a:pt x="13512" y="15239"/>
                </a:lnTo>
                <a:lnTo>
                  <a:pt x="0" y="53847"/>
                </a:lnTo>
                <a:lnTo>
                  <a:pt x="843" y="65025"/>
                </a:lnTo>
                <a:lnTo>
                  <a:pt x="20882" y="99123"/>
                </a:lnTo>
                <a:lnTo>
                  <a:pt x="50393" y="107695"/>
                </a:lnTo>
                <a:lnTo>
                  <a:pt x="61456" y="106743"/>
                </a:lnTo>
                <a:lnTo>
                  <a:pt x="71289" y="103885"/>
                </a:lnTo>
                <a:lnTo>
                  <a:pt x="79891" y="99123"/>
                </a:lnTo>
                <a:lnTo>
                  <a:pt x="87037" y="92659"/>
                </a:lnTo>
                <a:lnTo>
                  <a:pt x="50393" y="92659"/>
                </a:lnTo>
                <a:lnTo>
                  <a:pt x="42833" y="91954"/>
                </a:lnTo>
                <a:lnTo>
                  <a:pt x="17794" y="61668"/>
                </a:lnTo>
                <a:lnTo>
                  <a:pt x="17259" y="53847"/>
                </a:lnTo>
                <a:lnTo>
                  <a:pt x="17794" y="46032"/>
                </a:lnTo>
                <a:lnTo>
                  <a:pt x="42833" y="15741"/>
                </a:lnTo>
                <a:lnTo>
                  <a:pt x="50393" y="15036"/>
                </a:lnTo>
                <a:lnTo>
                  <a:pt x="87036" y="15036"/>
                </a:lnTo>
                <a:lnTo>
                  <a:pt x="79891" y="8577"/>
                </a:lnTo>
                <a:lnTo>
                  <a:pt x="71289" y="3814"/>
                </a:lnTo>
                <a:lnTo>
                  <a:pt x="61456" y="954"/>
                </a:lnTo>
                <a:lnTo>
                  <a:pt x="50393" y="0"/>
                </a:lnTo>
                <a:close/>
              </a:path>
              <a:path w="100965" h="107950">
                <a:moveTo>
                  <a:pt x="87036" y="15036"/>
                </a:moveTo>
                <a:lnTo>
                  <a:pt x="50393" y="15036"/>
                </a:lnTo>
                <a:lnTo>
                  <a:pt x="57946" y="15741"/>
                </a:lnTo>
                <a:lnTo>
                  <a:pt x="64562" y="17856"/>
                </a:lnTo>
                <a:lnTo>
                  <a:pt x="83515" y="53847"/>
                </a:lnTo>
                <a:lnTo>
                  <a:pt x="82981" y="61668"/>
                </a:lnTo>
                <a:lnTo>
                  <a:pt x="57946" y="91954"/>
                </a:lnTo>
                <a:lnTo>
                  <a:pt x="50393" y="92659"/>
                </a:lnTo>
                <a:lnTo>
                  <a:pt x="87037" y="92659"/>
                </a:lnTo>
                <a:lnTo>
                  <a:pt x="100787" y="53847"/>
                </a:lnTo>
                <a:lnTo>
                  <a:pt x="99941" y="42675"/>
                </a:lnTo>
                <a:lnTo>
                  <a:pt x="97405" y="32515"/>
                </a:lnTo>
                <a:lnTo>
                  <a:pt x="93179" y="23369"/>
                </a:lnTo>
                <a:lnTo>
                  <a:pt x="87261" y="15239"/>
                </a:lnTo>
                <a:lnTo>
                  <a:pt x="87036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9272828" y="2743682"/>
            <a:ext cx="122555" cy="132080"/>
          </a:xfrm>
          <a:custGeom>
            <a:avLst/>
            <a:gdLst/>
            <a:ahLst/>
            <a:cxnLst/>
            <a:rect l="l" t="t" r="r" b="b"/>
            <a:pathLst>
              <a:path w="122554" h="132080">
                <a:moveTo>
                  <a:pt x="122326" y="87375"/>
                </a:moveTo>
                <a:lnTo>
                  <a:pt x="0" y="87375"/>
                </a:lnTo>
                <a:lnTo>
                  <a:pt x="0" y="131470"/>
                </a:lnTo>
                <a:lnTo>
                  <a:pt x="16865" y="131470"/>
                </a:lnTo>
                <a:lnTo>
                  <a:pt x="16865" y="102412"/>
                </a:lnTo>
                <a:lnTo>
                  <a:pt x="122326" y="102412"/>
                </a:lnTo>
                <a:lnTo>
                  <a:pt x="122326" y="87375"/>
                </a:lnTo>
                <a:close/>
              </a:path>
              <a:path w="122554" h="132080">
                <a:moveTo>
                  <a:pt x="122326" y="102412"/>
                </a:moveTo>
                <a:lnTo>
                  <a:pt x="105460" y="102412"/>
                </a:lnTo>
                <a:lnTo>
                  <a:pt x="105460" y="131470"/>
                </a:lnTo>
                <a:lnTo>
                  <a:pt x="122326" y="131470"/>
                </a:lnTo>
                <a:lnTo>
                  <a:pt x="122326" y="102412"/>
                </a:lnTo>
                <a:close/>
              </a:path>
              <a:path w="122554" h="132080">
                <a:moveTo>
                  <a:pt x="103428" y="0"/>
                </a:moveTo>
                <a:lnTo>
                  <a:pt x="26212" y="0"/>
                </a:lnTo>
                <a:lnTo>
                  <a:pt x="26212" y="28041"/>
                </a:lnTo>
                <a:lnTo>
                  <a:pt x="25424" y="43943"/>
                </a:lnTo>
                <a:lnTo>
                  <a:pt x="23061" y="59132"/>
                </a:lnTo>
                <a:lnTo>
                  <a:pt x="19124" y="73609"/>
                </a:lnTo>
                <a:lnTo>
                  <a:pt x="13614" y="87375"/>
                </a:lnTo>
                <a:lnTo>
                  <a:pt x="31089" y="87375"/>
                </a:lnTo>
                <a:lnTo>
                  <a:pt x="35975" y="74450"/>
                </a:lnTo>
                <a:lnTo>
                  <a:pt x="39468" y="60251"/>
                </a:lnTo>
                <a:lnTo>
                  <a:pt x="41565" y="44781"/>
                </a:lnTo>
                <a:lnTo>
                  <a:pt x="42265" y="28041"/>
                </a:lnTo>
                <a:lnTo>
                  <a:pt x="42265" y="15036"/>
                </a:lnTo>
                <a:lnTo>
                  <a:pt x="103428" y="15036"/>
                </a:lnTo>
                <a:lnTo>
                  <a:pt x="103428" y="0"/>
                </a:lnTo>
                <a:close/>
              </a:path>
              <a:path w="122554" h="132080">
                <a:moveTo>
                  <a:pt x="103428" y="15036"/>
                </a:moveTo>
                <a:lnTo>
                  <a:pt x="86156" y="15036"/>
                </a:lnTo>
                <a:lnTo>
                  <a:pt x="86156" y="87375"/>
                </a:lnTo>
                <a:lnTo>
                  <a:pt x="103428" y="87375"/>
                </a:lnTo>
                <a:lnTo>
                  <a:pt x="103428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9405099" y="2743682"/>
            <a:ext cx="101600" cy="143510"/>
          </a:xfrm>
          <a:custGeom>
            <a:avLst/>
            <a:gdLst/>
            <a:ahLst/>
            <a:cxnLst/>
            <a:rect l="l" t="t" r="r" b="b"/>
            <a:pathLst>
              <a:path w="101600" h="143510">
                <a:moveTo>
                  <a:pt x="18503" y="0"/>
                </a:moveTo>
                <a:lnTo>
                  <a:pt x="0" y="0"/>
                </a:lnTo>
                <a:lnTo>
                  <a:pt x="43688" y="92862"/>
                </a:lnTo>
                <a:lnTo>
                  <a:pt x="22567" y="143052"/>
                </a:lnTo>
                <a:lnTo>
                  <a:pt x="40043" y="143052"/>
                </a:lnTo>
                <a:lnTo>
                  <a:pt x="72462" y="67462"/>
                </a:lnTo>
                <a:lnTo>
                  <a:pt x="49784" y="67462"/>
                </a:lnTo>
                <a:lnTo>
                  <a:pt x="18503" y="0"/>
                </a:lnTo>
                <a:close/>
              </a:path>
              <a:path w="101600" h="143510">
                <a:moveTo>
                  <a:pt x="101396" y="0"/>
                </a:moveTo>
                <a:lnTo>
                  <a:pt x="83312" y="0"/>
                </a:lnTo>
                <a:lnTo>
                  <a:pt x="54864" y="67462"/>
                </a:lnTo>
                <a:lnTo>
                  <a:pt x="72462" y="67462"/>
                </a:lnTo>
                <a:lnTo>
                  <a:pt x="1013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9524593" y="2822524"/>
            <a:ext cx="22860" cy="46990"/>
          </a:xfrm>
          <a:custGeom>
            <a:avLst/>
            <a:gdLst/>
            <a:ahLst/>
            <a:cxnLst/>
            <a:rect l="l" t="t" r="r" b="b"/>
            <a:pathLst>
              <a:path w="22859" h="46989">
                <a:moveTo>
                  <a:pt x="22339" y="0"/>
                </a:moveTo>
                <a:lnTo>
                  <a:pt x="1206" y="0"/>
                </a:lnTo>
                <a:lnTo>
                  <a:pt x="1206" y="23571"/>
                </a:lnTo>
                <a:lnTo>
                  <a:pt x="11366" y="23571"/>
                </a:lnTo>
                <a:lnTo>
                  <a:pt x="11366" y="27431"/>
                </a:lnTo>
                <a:lnTo>
                  <a:pt x="0" y="46939"/>
                </a:lnTo>
                <a:lnTo>
                  <a:pt x="10972" y="46939"/>
                </a:lnTo>
                <a:lnTo>
                  <a:pt x="22339" y="27431"/>
                </a:lnTo>
                <a:lnTo>
                  <a:pt x="223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9629838" y="2701010"/>
            <a:ext cx="98425" cy="145415"/>
          </a:xfrm>
          <a:custGeom>
            <a:avLst/>
            <a:gdLst/>
            <a:ahLst/>
            <a:cxnLst/>
            <a:rect l="l" t="t" r="r" b="b"/>
            <a:pathLst>
              <a:path w="98425" h="145414">
                <a:moveTo>
                  <a:pt x="84855" y="15862"/>
                </a:moveTo>
                <a:lnTo>
                  <a:pt x="55753" y="15862"/>
                </a:lnTo>
                <a:lnTo>
                  <a:pt x="62725" y="18224"/>
                </a:lnTo>
                <a:lnTo>
                  <a:pt x="73025" y="27711"/>
                </a:lnTo>
                <a:lnTo>
                  <a:pt x="75590" y="34480"/>
                </a:lnTo>
                <a:lnTo>
                  <a:pt x="75590" y="47218"/>
                </a:lnTo>
                <a:lnTo>
                  <a:pt x="53441" y="80467"/>
                </a:lnTo>
                <a:lnTo>
                  <a:pt x="46621" y="86603"/>
                </a:lnTo>
                <a:lnTo>
                  <a:pt x="38963" y="93221"/>
                </a:lnTo>
                <a:lnTo>
                  <a:pt x="30467" y="100319"/>
                </a:lnTo>
                <a:lnTo>
                  <a:pt x="203" y="124968"/>
                </a:lnTo>
                <a:lnTo>
                  <a:pt x="203" y="145084"/>
                </a:lnTo>
                <a:lnTo>
                  <a:pt x="97942" y="145084"/>
                </a:lnTo>
                <a:lnTo>
                  <a:pt x="97942" y="129235"/>
                </a:lnTo>
                <a:lnTo>
                  <a:pt x="26212" y="129235"/>
                </a:lnTo>
                <a:lnTo>
                  <a:pt x="26212" y="124764"/>
                </a:lnTo>
                <a:lnTo>
                  <a:pt x="61976" y="94691"/>
                </a:lnTo>
                <a:lnTo>
                  <a:pt x="91504" y="55950"/>
                </a:lnTo>
                <a:lnTo>
                  <a:pt x="93472" y="43294"/>
                </a:lnTo>
                <a:lnTo>
                  <a:pt x="92757" y="34480"/>
                </a:lnTo>
                <a:lnTo>
                  <a:pt x="92647" y="33401"/>
                </a:lnTo>
                <a:lnTo>
                  <a:pt x="90298" y="24920"/>
                </a:lnTo>
                <a:lnTo>
                  <a:pt x="86330" y="17512"/>
                </a:lnTo>
                <a:lnTo>
                  <a:pt x="84855" y="15862"/>
                </a:lnTo>
                <a:close/>
              </a:path>
              <a:path w="98425" h="145414">
                <a:moveTo>
                  <a:pt x="47345" y="0"/>
                </a:moveTo>
                <a:lnTo>
                  <a:pt x="8520" y="16773"/>
                </a:lnTo>
                <a:lnTo>
                  <a:pt x="0" y="42062"/>
                </a:lnTo>
                <a:lnTo>
                  <a:pt x="17881" y="42062"/>
                </a:lnTo>
                <a:lnTo>
                  <a:pt x="18834" y="33401"/>
                </a:lnTo>
                <a:lnTo>
                  <a:pt x="21844" y="26860"/>
                </a:lnTo>
                <a:lnTo>
                  <a:pt x="32004" y="18059"/>
                </a:lnTo>
                <a:lnTo>
                  <a:pt x="38684" y="15862"/>
                </a:lnTo>
                <a:lnTo>
                  <a:pt x="84855" y="15862"/>
                </a:lnTo>
                <a:lnTo>
                  <a:pt x="80772" y="11290"/>
                </a:lnTo>
                <a:lnTo>
                  <a:pt x="73923" y="6349"/>
                </a:lnTo>
                <a:lnTo>
                  <a:pt x="66068" y="2820"/>
                </a:lnTo>
                <a:lnTo>
                  <a:pt x="57208" y="705"/>
                </a:lnTo>
                <a:lnTo>
                  <a:pt x="473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9745256" y="2703855"/>
            <a:ext cx="107314" cy="142240"/>
          </a:xfrm>
          <a:custGeom>
            <a:avLst/>
            <a:gdLst/>
            <a:ahLst/>
            <a:cxnLst/>
            <a:rect l="l" t="t" r="r" b="b"/>
            <a:pathLst>
              <a:path w="107315" h="142239">
                <a:moveTo>
                  <a:pt x="87782" y="108915"/>
                </a:moveTo>
                <a:lnTo>
                  <a:pt x="70307" y="108915"/>
                </a:lnTo>
                <a:lnTo>
                  <a:pt x="70307" y="142239"/>
                </a:lnTo>
                <a:lnTo>
                  <a:pt x="87782" y="142239"/>
                </a:lnTo>
                <a:lnTo>
                  <a:pt x="87782" y="108915"/>
                </a:lnTo>
                <a:close/>
              </a:path>
              <a:path w="107315" h="142239">
                <a:moveTo>
                  <a:pt x="87782" y="0"/>
                </a:moveTo>
                <a:lnTo>
                  <a:pt x="62788" y="0"/>
                </a:lnTo>
                <a:lnTo>
                  <a:pt x="0" y="88595"/>
                </a:lnTo>
                <a:lnTo>
                  <a:pt x="0" y="108915"/>
                </a:lnTo>
                <a:lnTo>
                  <a:pt x="107289" y="108915"/>
                </a:lnTo>
                <a:lnTo>
                  <a:pt x="107289" y="93065"/>
                </a:lnTo>
                <a:lnTo>
                  <a:pt x="18694" y="93065"/>
                </a:lnTo>
                <a:lnTo>
                  <a:pt x="18694" y="88595"/>
                </a:lnTo>
                <a:lnTo>
                  <a:pt x="66040" y="20116"/>
                </a:lnTo>
                <a:lnTo>
                  <a:pt x="87782" y="20116"/>
                </a:lnTo>
                <a:lnTo>
                  <a:pt x="87782" y="0"/>
                </a:lnTo>
                <a:close/>
              </a:path>
              <a:path w="107315" h="142239">
                <a:moveTo>
                  <a:pt x="87782" y="20116"/>
                </a:moveTo>
                <a:lnTo>
                  <a:pt x="70510" y="20116"/>
                </a:lnTo>
                <a:lnTo>
                  <a:pt x="70510" y="93065"/>
                </a:lnTo>
                <a:lnTo>
                  <a:pt x="87782" y="93065"/>
                </a:lnTo>
                <a:lnTo>
                  <a:pt x="87782" y="201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9861486" y="2691866"/>
            <a:ext cx="77470" cy="182880"/>
          </a:xfrm>
          <a:custGeom>
            <a:avLst/>
            <a:gdLst/>
            <a:ahLst/>
            <a:cxnLst/>
            <a:rect l="l" t="t" r="r" b="b"/>
            <a:pathLst>
              <a:path w="77470" h="182880">
                <a:moveTo>
                  <a:pt x="77012" y="0"/>
                </a:moveTo>
                <a:lnTo>
                  <a:pt x="61366" y="0"/>
                </a:lnTo>
                <a:lnTo>
                  <a:pt x="0" y="182879"/>
                </a:lnTo>
                <a:lnTo>
                  <a:pt x="16255" y="182879"/>
                </a:lnTo>
                <a:lnTo>
                  <a:pt x="7701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9954145" y="2703855"/>
            <a:ext cx="90805" cy="142240"/>
          </a:xfrm>
          <a:custGeom>
            <a:avLst/>
            <a:gdLst/>
            <a:ahLst/>
            <a:cxnLst/>
            <a:rect l="l" t="t" r="r" b="b"/>
            <a:pathLst>
              <a:path w="90804" h="142239">
                <a:moveTo>
                  <a:pt x="90627" y="0"/>
                </a:moveTo>
                <a:lnTo>
                  <a:pt x="0" y="0"/>
                </a:lnTo>
                <a:lnTo>
                  <a:pt x="0" y="15443"/>
                </a:lnTo>
                <a:lnTo>
                  <a:pt x="72135" y="15443"/>
                </a:lnTo>
                <a:lnTo>
                  <a:pt x="72135" y="19913"/>
                </a:lnTo>
                <a:lnTo>
                  <a:pt x="10363" y="142239"/>
                </a:lnTo>
                <a:lnTo>
                  <a:pt x="29057" y="142239"/>
                </a:lnTo>
                <a:lnTo>
                  <a:pt x="90627" y="19913"/>
                </a:lnTo>
                <a:lnTo>
                  <a:pt x="906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477715" y="3022257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0" y="0"/>
                </a:moveTo>
                <a:lnTo>
                  <a:pt x="146913" y="0"/>
                </a:lnTo>
                <a:lnTo>
                  <a:pt x="146913" y="146900"/>
                </a:lnTo>
                <a:lnTo>
                  <a:pt x="0" y="146900"/>
                </a:lnTo>
                <a:lnTo>
                  <a:pt x="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773205" y="3024085"/>
            <a:ext cx="114300" cy="145415"/>
          </a:xfrm>
          <a:custGeom>
            <a:avLst/>
            <a:gdLst/>
            <a:ahLst/>
            <a:cxnLst/>
            <a:rect l="l" t="t" r="r" b="b"/>
            <a:pathLst>
              <a:path w="114300" h="145414">
                <a:moveTo>
                  <a:pt x="63182" y="0"/>
                </a:moveTo>
                <a:lnTo>
                  <a:pt x="0" y="0"/>
                </a:lnTo>
                <a:lnTo>
                  <a:pt x="0" y="145072"/>
                </a:lnTo>
                <a:lnTo>
                  <a:pt x="64820" y="145072"/>
                </a:lnTo>
                <a:lnTo>
                  <a:pt x="76093" y="144367"/>
                </a:lnTo>
                <a:lnTo>
                  <a:pt x="85947" y="142252"/>
                </a:lnTo>
                <a:lnTo>
                  <a:pt x="94381" y="138728"/>
                </a:lnTo>
                <a:lnTo>
                  <a:pt x="101396" y="133794"/>
                </a:lnTo>
                <a:lnTo>
                  <a:pt x="105909" y="128816"/>
                </a:lnTo>
                <a:lnTo>
                  <a:pt x="18287" y="128816"/>
                </a:lnTo>
                <a:lnTo>
                  <a:pt x="18287" y="77622"/>
                </a:lnTo>
                <a:lnTo>
                  <a:pt x="104239" y="77622"/>
                </a:lnTo>
                <a:lnTo>
                  <a:pt x="99758" y="73558"/>
                </a:lnTo>
                <a:lnTo>
                  <a:pt x="93675" y="70700"/>
                </a:lnTo>
                <a:lnTo>
                  <a:pt x="93675" y="66230"/>
                </a:lnTo>
                <a:lnTo>
                  <a:pt x="100086" y="61569"/>
                </a:lnTo>
                <a:lnTo>
                  <a:pt x="18287" y="61569"/>
                </a:lnTo>
                <a:lnTo>
                  <a:pt x="18287" y="16255"/>
                </a:lnTo>
                <a:lnTo>
                  <a:pt x="102855" y="16255"/>
                </a:lnTo>
                <a:lnTo>
                  <a:pt x="102715" y="16024"/>
                </a:lnTo>
                <a:lnTo>
                  <a:pt x="97421" y="10452"/>
                </a:lnTo>
                <a:lnTo>
                  <a:pt x="90752" y="5877"/>
                </a:lnTo>
                <a:lnTo>
                  <a:pt x="82821" y="2611"/>
                </a:lnTo>
                <a:lnTo>
                  <a:pt x="73631" y="652"/>
                </a:lnTo>
                <a:lnTo>
                  <a:pt x="63182" y="0"/>
                </a:lnTo>
                <a:close/>
              </a:path>
              <a:path w="114300" h="145414">
                <a:moveTo>
                  <a:pt x="104239" y="77622"/>
                </a:moveTo>
                <a:lnTo>
                  <a:pt x="73151" y="77622"/>
                </a:lnTo>
                <a:lnTo>
                  <a:pt x="80771" y="79616"/>
                </a:lnTo>
                <a:lnTo>
                  <a:pt x="92557" y="87604"/>
                </a:lnTo>
                <a:lnTo>
                  <a:pt x="95503" y="94005"/>
                </a:lnTo>
                <a:lnTo>
                  <a:pt x="95503" y="112153"/>
                </a:lnTo>
                <a:lnTo>
                  <a:pt x="92519" y="118833"/>
                </a:lnTo>
                <a:lnTo>
                  <a:pt x="80594" y="126822"/>
                </a:lnTo>
                <a:lnTo>
                  <a:pt x="72948" y="128816"/>
                </a:lnTo>
                <a:lnTo>
                  <a:pt x="105909" y="128816"/>
                </a:lnTo>
                <a:lnTo>
                  <a:pt x="106904" y="127717"/>
                </a:lnTo>
                <a:lnTo>
                  <a:pt x="110837" y="120765"/>
                </a:lnTo>
                <a:lnTo>
                  <a:pt x="113196" y="112940"/>
                </a:lnTo>
                <a:lnTo>
                  <a:pt x="113982" y="104241"/>
                </a:lnTo>
                <a:lnTo>
                  <a:pt x="113982" y="96926"/>
                </a:lnTo>
                <a:lnTo>
                  <a:pt x="112128" y="90208"/>
                </a:lnTo>
                <a:lnTo>
                  <a:pt x="104673" y="78016"/>
                </a:lnTo>
                <a:lnTo>
                  <a:pt x="104239" y="77622"/>
                </a:lnTo>
                <a:close/>
              </a:path>
              <a:path w="114300" h="145414">
                <a:moveTo>
                  <a:pt x="102855" y="16255"/>
                </a:moveTo>
                <a:lnTo>
                  <a:pt x="70637" y="16255"/>
                </a:lnTo>
                <a:lnTo>
                  <a:pt x="77482" y="18046"/>
                </a:lnTo>
                <a:lnTo>
                  <a:pt x="88315" y="25222"/>
                </a:lnTo>
                <a:lnTo>
                  <a:pt x="91020" y="30810"/>
                </a:lnTo>
                <a:lnTo>
                  <a:pt x="91020" y="38404"/>
                </a:lnTo>
                <a:lnTo>
                  <a:pt x="89256" y="48534"/>
                </a:lnTo>
                <a:lnTo>
                  <a:pt x="83962" y="55773"/>
                </a:lnTo>
                <a:lnTo>
                  <a:pt x="75140" y="60120"/>
                </a:lnTo>
                <a:lnTo>
                  <a:pt x="62788" y="61569"/>
                </a:lnTo>
                <a:lnTo>
                  <a:pt x="100086" y="61569"/>
                </a:lnTo>
                <a:lnTo>
                  <a:pt x="100609" y="61189"/>
                </a:lnTo>
                <a:lnTo>
                  <a:pt x="105562" y="54598"/>
                </a:lnTo>
                <a:lnTo>
                  <a:pt x="108534" y="46458"/>
                </a:lnTo>
                <a:lnTo>
                  <a:pt x="109524" y="36766"/>
                </a:lnTo>
                <a:lnTo>
                  <a:pt x="108767" y="29179"/>
                </a:lnTo>
                <a:lnTo>
                  <a:pt x="106497" y="22266"/>
                </a:lnTo>
                <a:lnTo>
                  <a:pt x="102855" y="162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907521" y="3064103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4" h="107950">
                <a:moveTo>
                  <a:pt x="50393" y="0"/>
                </a:moveTo>
                <a:lnTo>
                  <a:pt x="13500" y="15252"/>
                </a:lnTo>
                <a:lnTo>
                  <a:pt x="0" y="53848"/>
                </a:lnTo>
                <a:lnTo>
                  <a:pt x="843" y="65025"/>
                </a:lnTo>
                <a:lnTo>
                  <a:pt x="20877" y="99123"/>
                </a:lnTo>
                <a:lnTo>
                  <a:pt x="50393" y="107696"/>
                </a:lnTo>
                <a:lnTo>
                  <a:pt x="61456" y="106743"/>
                </a:lnTo>
                <a:lnTo>
                  <a:pt x="71289" y="103886"/>
                </a:lnTo>
                <a:lnTo>
                  <a:pt x="79891" y="99123"/>
                </a:lnTo>
                <a:lnTo>
                  <a:pt x="87037" y="92659"/>
                </a:lnTo>
                <a:lnTo>
                  <a:pt x="50393" y="92659"/>
                </a:lnTo>
                <a:lnTo>
                  <a:pt x="42833" y="91956"/>
                </a:lnTo>
                <a:lnTo>
                  <a:pt x="17794" y="61668"/>
                </a:lnTo>
                <a:lnTo>
                  <a:pt x="17259" y="53848"/>
                </a:lnTo>
                <a:lnTo>
                  <a:pt x="17794" y="46032"/>
                </a:lnTo>
                <a:lnTo>
                  <a:pt x="42833" y="15743"/>
                </a:lnTo>
                <a:lnTo>
                  <a:pt x="50393" y="15036"/>
                </a:lnTo>
                <a:lnTo>
                  <a:pt x="87023" y="15036"/>
                </a:lnTo>
                <a:lnTo>
                  <a:pt x="79891" y="8583"/>
                </a:lnTo>
                <a:lnTo>
                  <a:pt x="71289" y="3816"/>
                </a:lnTo>
                <a:lnTo>
                  <a:pt x="61456" y="954"/>
                </a:lnTo>
                <a:lnTo>
                  <a:pt x="50393" y="0"/>
                </a:lnTo>
                <a:close/>
              </a:path>
              <a:path w="100964" h="107950">
                <a:moveTo>
                  <a:pt x="87023" y="15036"/>
                </a:moveTo>
                <a:lnTo>
                  <a:pt x="50393" y="15036"/>
                </a:lnTo>
                <a:lnTo>
                  <a:pt x="57944" y="15743"/>
                </a:lnTo>
                <a:lnTo>
                  <a:pt x="64557" y="17860"/>
                </a:lnTo>
                <a:lnTo>
                  <a:pt x="83502" y="53848"/>
                </a:lnTo>
                <a:lnTo>
                  <a:pt x="82969" y="61668"/>
                </a:lnTo>
                <a:lnTo>
                  <a:pt x="57944" y="91956"/>
                </a:lnTo>
                <a:lnTo>
                  <a:pt x="50393" y="92659"/>
                </a:lnTo>
                <a:lnTo>
                  <a:pt x="87037" y="92659"/>
                </a:lnTo>
                <a:lnTo>
                  <a:pt x="100787" y="53848"/>
                </a:lnTo>
                <a:lnTo>
                  <a:pt x="99941" y="42675"/>
                </a:lnTo>
                <a:lnTo>
                  <a:pt x="97405" y="32516"/>
                </a:lnTo>
                <a:lnTo>
                  <a:pt x="93179" y="23374"/>
                </a:lnTo>
                <a:lnTo>
                  <a:pt x="87261" y="15252"/>
                </a:lnTo>
                <a:lnTo>
                  <a:pt x="87023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026177" y="3064103"/>
            <a:ext cx="88900" cy="107950"/>
          </a:xfrm>
          <a:custGeom>
            <a:avLst/>
            <a:gdLst/>
            <a:ahLst/>
            <a:cxnLst/>
            <a:rect l="l" t="t" r="r" b="b"/>
            <a:pathLst>
              <a:path w="88900" h="107950">
                <a:moveTo>
                  <a:pt x="16675" y="76009"/>
                </a:moveTo>
                <a:lnTo>
                  <a:pt x="0" y="76009"/>
                </a:lnTo>
                <a:lnTo>
                  <a:pt x="1796" y="83105"/>
                </a:lnTo>
                <a:lnTo>
                  <a:pt x="36427" y="107176"/>
                </a:lnTo>
                <a:lnTo>
                  <a:pt x="46126" y="107695"/>
                </a:lnTo>
                <a:lnTo>
                  <a:pt x="55548" y="107143"/>
                </a:lnTo>
                <a:lnTo>
                  <a:pt x="85010" y="92659"/>
                </a:lnTo>
                <a:lnTo>
                  <a:pt x="46126" y="92659"/>
                </a:lnTo>
                <a:lnTo>
                  <a:pt x="35147" y="91618"/>
                </a:lnTo>
                <a:lnTo>
                  <a:pt x="26576" y="88496"/>
                </a:lnTo>
                <a:lnTo>
                  <a:pt x="20417" y="83293"/>
                </a:lnTo>
                <a:lnTo>
                  <a:pt x="16675" y="76009"/>
                </a:lnTo>
                <a:close/>
              </a:path>
              <a:path w="88900" h="107950">
                <a:moveTo>
                  <a:pt x="82220" y="15036"/>
                </a:moveTo>
                <a:lnTo>
                  <a:pt x="52095" y="15036"/>
                </a:lnTo>
                <a:lnTo>
                  <a:pt x="57543" y="16395"/>
                </a:lnTo>
                <a:lnTo>
                  <a:pt x="65811" y="21818"/>
                </a:lnTo>
                <a:lnTo>
                  <a:pt x="67881" y="25679"/>
                </a:lnTo>
                <a:lnTo>
                  <a:pt x="67881" y="35026"/>
                </a:lnTo>
                <a:lnTo>
                  <a:pt x="66281" y="38544"/>
                </a:lnTo>
                <a:lnTo>
                  <a:pt x="59918" y="43967"/>
                </a:lnTo>
                <a:lnTo>
                  <a:pt x="54864" y="45313"/>
                </a:lnTo>
                <a:lnTo>
                  <a:pt x="30683" y="45313"/>
                </a:lnTo>
                <a:lnTo>
                  <a:pt x="30683" y="60350"/>
                </a:lnTo>
                <a:lnTo>
                  <a:pt x="56908" y="60350"/>
                </a:lnTo>
                <a:lnTo>
                  <a:pt x="62687" y="61671"/>
                </a:lnTo>
                <a:lnTo>
                  <a:pt x="69596" y="66967"/>
                </a:lnTo>
                <a:lnTo>
                  <a:pt x="71323" y="70916"/>
                </a:lnTo>
                <a:lnTo>
                  <a:pt x="71323" y="81622"/>
                </a:lnTo>
                <a:lnTo>
                  <a:pt x="69024" y="85724"/>
                </a:lnTo>
                <a:lnTo>
                  <a:pt x="59817" y="91274"/>
                </a:lnTo>
                <a:lnTo>
                  <a:pt x="53721" y="92659"/>
                </a:lnTo>
                <a:lnTo>
                  <a:pt x="85010" y="92659"/>
                </a:lnTo>
                <a:lnTo>
                  <a:pt x="88543" y="85724"/>
                </a:lnTo>
                <a:lnTo>
                  <a:pt x="88595" y="70307"/>
                </a:lnTo>
                <a:lnTo>
                  <a:pt x="87210" y="65138"/>
                </a:lnTo>
                <a:lnTo>
                  <a:pt x="81661" y="57403"/>
                </a:lnTo>
                <a:lnTo>
                  <a:pt x="78168" y="54863"/>
                </a:lnTo>
                <a:lnTo>
                  <a:pt x="73964" y="53657"/>
                </a:lnTo>
                <a:lnTo>
                  <a:pt x="73964" y="49174"/>
                </a:lnTo>
                <a:lnTo>
                  <a:pt x="77089" y="47955"/>
                </a:lnTo>
                <a:lnTo>
                  <a:pt x="79692" y="45554"/>
                </a:lnTo>
                <a:lnTo>
                  <a:pt x="83896" y="38379"/>
                </a:lnTo>
                <a:lnTo>
                  <a:pt x="84937" y="33870"/>
                </a:lnTo>
                <a:lnTo>
                  <a:pt x="84937" y="20332"/>
                </a:lnTo>
                <a:lnTo>
                  <a:pt x="82220" y="15036"/>
                </a:lnTo>
                <a:close/>
              </a:path>
              <a:path w="88900" h="107950">
                <a:moveTo>
                  <a:pt x="45720" y="0"/>
                </a:moveTo>
                <a:lnTo>
                  <a:pt x="7931" y="17887"/>
                </a:lnTo>
                <a:lnTo>
                  <a:pt x="4064" y="30886"/>
                </a:lnTo>
                <a:lnTo>
                  <a:pt x="20523" y="30886"/>
                </a:lnTo>
                <a:lnTo>
                  <a:pt x="21755" y="25336"/>
                </a:lnTo>
                <a:lnTo>
                  <a:pt x="24358" y="21310"/>
                </a:lnTo>
                <a:lnTo>
                  <a:pt x="32346" y="16294"/>
                </a:lnTo>
                <a:lnTo>
                  <a:pt x="37998" y="15036"/>
                </a:lnTo>
                <a:lnTo>
                  <a:pt x="82220" y="15036"/>
                </a:lnTo>
                <a:lnTo>
                  <a:pt x="81457" y="13550"/>
                </a:lnTo>
                <a:lnTo>
                  <a:pt x="74472" y="8127"/>
                </a:lnTo>
                <a:lnTo>
                  <a:pt x="68755" y="4575"/>
                </a:lnTo>
                <a:lnTo>
                  <a:pt x="62058" y="2035"/>
                </a:lnTo>
                <a:lnTo>
                  <a:pt x="54381" y="509"/>
                </a:lnTo>
                <a:lnTo>
                  <a:pt x="457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142407" y="3066745"/>
            <a:ext cx="109855" cy="102870"/>
          </a:xfrm>
          <a:custGeom>
            <a:avLst/>
            <a:gdLst/>
            <a:ahLst/>
            <a:cxnLst/>
            <a:rect l="l" t="t" r="r" b="b"/>
            <a:pathLst>
              <a:path w="109854" h="102869">
                <a:moveTo>
                  <a:pt x="27432" y="0"/>
                </a:moveTo>
                <a:lnTo>
                  <a:pt x="0" y="0"/>
                </a:lnTo>
                <a:lnTo>
                  <a:pt x="0" y="102412"/>
                </a:lnTo>
                <a:lnTo>
                  <a:pt x="16865" y="102412"/>
                </a:lnTo>
                <a:lnTo>
                  <a:pt x="16865" y="20116"/>
                </a:lnTo>
                <a:lnTo>
                  <a:pt x="38277" y="20116"/>
                </a:lnTo>
                <a:lnTo>
                  <a:pt x="27432" y="0"/>
                </a:lnTo>
                <a:close/>
              </a:path>
              <a:path w="109854" h="102869">
                <a:moveTo>
                  <a:pt x="109321" y="20116"/>
                </a:moveTo>
                <a:lnTo>
                  <a:pt x="92456" y="20116"/>
                </a:lnTo>
                <a:lnTo>
                  <a:pt x="92456" y="102412"/>
                </a:lnTo>
                <a:lnTo>
                  <a:pt x="109321" y="102412"/>
                </a:lnTo>
                <a:lnTo>
                  <a:pt x="109321" y="20116"/>
                </a:lnTo>
                <a:close/>
              </a:path>
              <a:path w="109854" h="102869">
                <a:moveTo>
                  <a:pt x="38277" y="20116"/>
                </a:moveTo>
                <a:lnTo>
                  <a:pt x="21336" y="20116"/>
                </a:lnTo>
                <a:lnTo>
                  <a:pt x="45110" y="64008"/>
                </a:lnTo>
                <a:lnTo>
                  <a:pt x="64223" y="64008"/>
                </a:lnTo>
                <a:lnTo>
                  <a:pt x="73579" y="46736"/>
                </a:lnTo>
                <a:lnTo>
                  <a:pt x="52628" y="46736"/>
                </a:lnTo>
                <a:lnTo>
                  <a:pt x="38277" y="20116"/>
                </a:lnTo>
                <a:close/>
              </a:path>
              <a:path w="109854" h="102869">
                <a:moveTo>
                  <a:pt x="109321" y="0"/>
                </a:moveTo>
                <a:lnTo>
                  <a:pt x="82296" y="0"/>
                </a:lnTo>
                <a:lnTo>
                  <a:pt x="57099" y="46736"/>
                </a:lnTo>
                <a:lnTo>
                  <a:pt x="73579" y="46736"/>
                </a:lnTo>
                <a:lnTo>
                  <a:pt x="87998" y="20116"/>
                </a:lnTo>
                <a:lnTo>
                  <a:pt x="109321" y="20116"/>
                </a:lnTo>
                <a:lnTo>
                  <a:pt x="10932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278767" y="3064103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4" h="107950">
                <a:moveTo>
                  <a:pt x="50393" y="0"/>
                </a:moveTo>
                <a:lnTo>
                  <a:pt x="13500" y="15252"/>
                </a:lnTo>
                <a:lnTo>
                  <a:pt x="0" y="53848"/>
                </a:lnTo>
                <a:lnTo>
                  <a:pt x="843" y="65025"/>
                </a:lnTo>
                <a:lnTo>
                  <a:pt x="20877" y="99123"/>
                </a:lnTo>
                <a:lnTo>
                  <a:pt x="50393" y="107696"/>
                </a:lnTo>
                <a:lnTo>
                  <a:pt x="61456" y="106743"/>
                </a:lnTo>
                <a:lnTo>
                  <a:pt x="71289" y="103886"/>
                </a:lnTo>
                <a:lnTo>
                  <a:pt x="79891" y="99123"/>
                </a:lnTo>
                <a:lnTo>
                  <a:pt x="87037" y="92659"/>
                </a:lnTo>
                <a:lnTo>
                  <a:pt x="50393" y="92659"/>
                </a:lnTo>
                <a:lnTo>
                  <a:pt x="42833" y="91956"/>
                </a:lnTo>
                <a:lnTo>
                  <a:pt x="17794" y="61668"/>
                </a:lnTo>
                <a:lnTo>
                  <a:pt x="17259" y="53848"/>
                </a:lnTo>
                <a:lnTo>
                  <a:pt x="17794" y="46032"/>
                </a:lnTo>
                <a:lnTo>
                  <a:pt x="42833" y="15743"/>
                </a:lnTo>
                <a:lnTo>
                  <a:pt x="50393" y="15036"/>
                </a:lnTo>
                <a:lnTo>
                  <a:pt x="87023" y="15036"/>
                </a:lnTo>
                <a:lnTo>
                  <a:pt x="79891" y="8583"/>
                </a:lnTo>
                <a:lnTo>
                  <a:pt x="71289" y="3816"/>
                </a:lnTo>
                <a:lnTo>
                  <a:pt x="61456" y="954"/>
                </a:lnTo>
                <a:lnTo>
                  <a:pt x="50393" y="0"/>
                </a:lnTo>
                <a:close/>
              </a:path>
              <a:path w="100964" h="107950">
                <a:moveTo>
                  <a:pt x="87023" y="15036"/>
                </a:moveTo>
                <a:lnTo>
                  <a:pt x="50393" y="15036"/>
                </a:lnTo>
                <a:lnTo>
                  <a:pt x="57944" y="15743"/>
                </a:lnTo>
                <a:lnTo>
                  <a:pt x="64557" y="17860"/>
                </a:lnTo>
                <a:lnTo>
                  <a:pt x="83502" y="53848"/>
                </a:lnTo>
                <a:lnTo>
                  <a:pt x="82969" y="61668"/>
                </a:lnTo>
                <a:lnTo>
                  <a:pt x="57944" y="91956"/>
                </a:lnTo>
                <a:lnTo>
                  <a:pt x="50393" y="92659"/>
                </a:lnTo>
                <a:lnTo>
                  <a:pt x="87037" y="92659"/>
                </a:lnTo>
                <a:lnTo>
                  <a:pt x="100774" y="53848"/>
                </a:lnTo>
                <a:lnTo>
                  <a:pt x="99931" y="42675"/>
                </a:lnTo>
                <a:lnTo>
                  <a:pt x="97399" y="32516"/>
                </a:lnTo>
                <a:lnTo>
                  <a:pt x="93177" y="23374"/>
                </a:lnTo>
                <a:lnTo>
                  <a:pt x="87261" y="15252"/>
                </a:lnTo>
                <a:lnTo>
                  <a:pt x="87023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397830" y="3066745"/>
            <a:ext cx="145415" cy="102870"/>
          </a:xfrm>
          <a:custGeom>
            <a:avLst/>
            <a:gdLst/>
            <a:ahLst/>
            <a:cxnLst/>
            <a:rect l="l" t="t" r="r" b="b"/>
            <a:pathLst>
              <a:path w="145414" h="102869">
                <a:moveTo>
                  <a:pt x="19303" y="0"/>
                </a:moveTo>
                <a:lnTo>
                  <a:pt x="1422" y="0"/>
                </a:lnTo>
                <a:lnTo>
                  <a:pt x="23177" y="49784"/>
                </a:lnTo>
                <a:lnTo>
                  <a:pt x="0" y="102412"/>
                </a:lnTo>
                <a:lnTo>
                  <a:pt x="18097" y="102412"/>
                </a:lnTo>
                <a:lnTo>
                  <a:pt x="37807" y="57505"/>
                </a:lnTo>
                <a:lnTo>
                  <a:pt x="124952" y="57505"/>
                </a:lnTo>
                <a:lnTo>
                  <a:pt x="121526" y="49784"/>
                </a:lnTo>
                <a:lnTo>
                  <a:pt x="124719" y="42468"/>
                </a:lnTo>
                <a:lnTo>
                  <a:pt x="37807" y="42468"/>
                </a:lnTo>
                <a:lnTo>
                  <a:pt x="19303" y="0"/>
                </a:lnTo>
                <a:close/>
              </a:path>
              <a:path w="145414" h="102869">
                <a:moveTo>
                  <a:pt x="80683" y="57505"/>
                </a:moveTo>
                <a:lnTo>
                  <a:pt x="64007" y="57505"/>
                </a:lnTo>
                <a:lnTo>
                  <a:pt x="64007" y="102412"/>
                </a:lnTo>
                <a:lnTo>
                  <a:pt x="80683" y="102412"/>
                </a:lnTo>
                <a:lnTo>
                  <a:pt x="80683" y="57505"/>
                </a:lnTo>
                <a:close/>
              </a:path>
              <a:path w="145414" h="102869">
                <a:moveTo>
                  <a:pt x="124952" y="57505"/>
                </a:moveTo>
                <a:lnTo>
                  <a:pt x="106895" y="57505"/>
                </a:lnTo>
                <a:lnTo>
                  <a:pt x="126593" y="102412"/>
                </a:lnTo>
                <a:lnTo>
                  <a:pt x="144881" y="102412"/>
                </a:lnTo>
                <a:lnTo>
                  <a:pt x="124952" y="57505"/>
                </a:lnTo>
                <a:close/>
              </a:path>
              <a:path w="145414" h="102869">
                <a:moveTo>
                  <a:pt x="80683" y="0"/>
                </a:moveTo>
                <a:lnTo>
                  <a:pt x="64007" y="0"/>
                </a:lnTo>
                <a:lnTo>
                  <a:pt x="64007" y="42468"/>
                </a:lnTo>
                <a:lnTo>
                  <a:pt x="80683" y="42468"/>
                </a:lnTo>
                <a:lnTo>
                  <a:pt x="80683" y="0"/>
                </a:lnTo>
                <a:close/>
              </a:path>
              <a:path w="145414" h="102869">
                <a:moveTo>
                  <a:pt x="143255" y="0"/>
                </a:moveTo>
                <a:lnTo>
                  <a:pt x="125374" y="0"/>
                </a:lnTo>
                <a:lnTo>
                  <a:pt x="106895" y="42468"/>
                </a:lnTo>
                <a:lnTo>
                  <a:pt x="124719" y="42468"/>
                </a:lnTo>
                <a:lnTo>
                  <a:pt x="1432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567095" y="3146298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7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567095" y="3116452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249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567095" y="308787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31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641060" y="3146602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84" y="0"/>
                </a:lnTo>
              </a:path>
            </a:pathLst>
          </a:custGeom>
          <a:ln w="451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641060" y="3087884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84" y="0"/>
                </a:lnTo>
              </a:path>
            </a:pathLst>
          </a:custGeom>
          <a:ln w="4227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685358" y="3064103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4" h="107950">
                <a:moveTo>
                  <a:pt x="50406" y="0"/>
                </a:moveTo>
                <a:lnTo>
                  <a:pt x="13512" y="15252"/>
                </a:lnTo>
                <a:lnTo>
                  <a:pt x="0" y="53848"/>
                </a:lnTo>
                <a:lnTo>
                  <a:pt x="845" y="65025"/>
                </a:lnTo>
                <a:lnTo>
                  <a:pt x="20890" y="99123"/>
                </a:lnTo>
                <a:lnTo>
                  <a:pt x="50406" y="107696"/>
                </a:lnTo>
                <a:lnTo>
                  <a:pt x="61469" y="106743"/>
                </a:lnTo>
                <a:lnTo>
                  <a:pt x="71302" y="103886"/>
                </a:lnTo>
                <a:lnTo>
                  <a:pt x="79904" y="99123"/>
                </a:lnTo>
                <a:lnTo>
                  <a:pt x="87049" y="92659"/>
                </a:lnTo>
                <a:lnTo>
                  <a:pt x="50406" y="92659"/>
                </a:lnTo>
                <a:lnTo>
                  <a:pt x="42846" y="91956"/>
                </a:lnTo>
                <a:lnTo>
                  <a:pt x="17805" y="61668"/>
                </a:lnTo>
                <a:lnTo>
                  <a:pt x="17272" y="53848"/>
                </a:lnTo>
                <a:lnTo>
                  <a:pt x="17805" y="46032"/>
                </a:lnTo>
                <a:lnTo>
                  <a:pt x="42846" y="15743"/>
                </a:lnTo>
                <a:lnTo>
                  <a:pt x="50406" y="15036"/>
                </a:lnTo>
                <a:lnTo>
                  <a:pt x="87035" y="15036"/>
                </a:lnTo>
                <a:lnTo>
                  <a:pt x="79904" y="8583"/>
                </a:lnTo>
                <a:lnTo>
                  <a:pt x="71302" y="3816"/>
                </a:lnTo>
                <a:lnTo>
                  <a:pt x="61469" y="954"/>
                </a:lnTo>
                <a:lnTo>
                  <a:pt x="50406" y="0"/>
                </a:lnTo>
                <a:close/>
              </a:path>
              <a:path w="100964" h="107950">
                <a:moveTo>
                  <a:pt x="87035" y="15036"/>
                </a:moveTo>
                <a:lnTo>
                  <a:pt x="50406" y="15036"/>
                </a:lnTo>
                <a:lnTo>
                  <a:pt x="57957" y="15743"/>
                </a:lnTo>
                <a:lnTo>
                  <a:pt x="64569" y="17860"/>
                </a:lnTo>
                <a:lnTo>
                  <a:pt x="83515" y="53848"/>
                </a:lnTo>
                <a:lnTo>
                  <a:pt x="82981" y="61668"/>
                </a:lnTo>
                <a:lnTo>
                  <a:pt x="57957" y="91956"/>
                </a:lnTo>
                <a:lnTo>
                  <a:pt x="50406" y="92659"/>
                </a:lnTo>
                <a:lnTo>
                  <a:pt x="87049" y="92659"/>
                </a:lnTo>
                <a:lnTo>
                  <a:pt x="100787" y="53848"/>
                </a:lnTo>
                <a:lnTo>
                  <a:pt x="99943" y="42675"/>
                </a:lnTo>
                <a:lnTo>
                  <a:pt x="97412" y="32516"/>
                </a:lnTo>
                <a:lnTo>
                  <a:pt x="93189" y="23374"/>
                </a:lnTo>
                <a:lnTo>
                  <a:pt x="87274" y="15252"/>
                </a:lnTo>
                <a:lnTo>
                  <a:pt x="87035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806884" y="3064103"/>
            <a:ext cx="93345" cy="107950"/>
          </a:xfrm>
          <a:custGeom>
            <a:avLst/>
            <a:gdLst/>
            <a:ahLst/>
            <a:cxnLst/>
            <a:rect l="l" t="t" r="r" b="b"/>
            <a:pathLst>
              <a:path w="93345" h="107950">
                <a:moveTo>
                  <a:pt x="49771" y="0"/>
                </a:moveTo>
                <a:lnTo>
                  <a:pt x="13208" y="15036"/>
                </a:lnTo>
                <a:lnTo>
                  <a:pt x="0" y="53848"/>
                </a:lnTo>
                <a:lnTo>
                  <a:pt x="831" y="65111"/>
                </a:lnTo>
                <a:lnTo>
                  <a:pt x="20576" y="99187"/>
                </a:lnTo>
                <a:lnTo>
                  <a:pt x="49771" y="107696"/>
                </a:lnTo>
                <a:lnTo>
                  <a:pt x="58125" y="107131"/>
                </a:lnTo>
                <a:lnTo>
                  <a:pt x="84420" y="92659"/>
                </a:lnTo>
                <a:lnTo>
                  <a:pt x="49771" y="92659"/>
                </a:lnTo>
                <a:lnTo>
                  <a:pt x="42153" y="91961"/>
                </a:lnTo>
                <a:lnTo>
                  <a:pt x="17768" y="61523"/>
                </a:lnTo>
                <a:lnTo>
                  <a:pt x="17259" y="53441"/>
                </a:lnTo>
                <a:lnTo>
                  <a:pt x="17761" y="45476"/>
                </a:lnTo>
                <a:lnTo>
                  <a:pt x="42069" y="15717"/>
                </a:lnTo>
                <a:lnTo>
                  <a:pt x="49771" y="15036"/>
                </a:lnTo>
                <a:lnTo>
                  <a:pt x="84548" y="15036"/>
                </a:lnTo>
                <a:lnTo>
                  <a:pt x="83539" y="13633"/>
                </a:lnTo>
                <a:lnTo>
                  <a:pt x="78524" y="8851"/>
                </a:lnTo>
                <a:lnTo>
                  <a:pt x="72575" y="4982"/>
                </a:lnTo>
                <a:lnTo>
                  <a:pt x="65800" y="2216"/>
                </a:lnTo>
                <a:lnTo>
                  <a:pt x="58198" y="554"/>
                </a:lnTo>
                <a:lnTo>
                  <a:pt x="49771" y="0"/>
                </a:lnTo>
                <a:close/>
              </a:path>
              <a:path w="93345" h="107950">
                <a:moveTo>
                  <a:pt x="92862" y="74180"/>
                </a:moveTo>
                <a:lnTo>
                  <a:pt x="75577" y="74180"/>
                </a:lnTo>
                <a:lnTo>
                  <a:pt x="72370" y="82265"/>
                </a:lnTo>
                <a:lnTo>
                  <a:pt x="66998" y="88039"/>
                </a:lnTo>
                <a:lnTo>
                  <a:pt x="59464" y="91504"/>
                </a:lnTo>
                <a:lnTo>
                  <a:pt x="49771" y="92659"/>
                </a:lnTo>
                <a:lnTo>
                  <a:pt x="84420" y="92659"/>
                </a:lnTo>
                <a:lnTo>
                  <a:pt x="87745" y="88017"/>
                </a:lnTo>
                <a:lnTo>
                  <a:pt x="90820" y="81483"/>
                </a:lnTo>
                <a:lnTo>
                  <a:pt x="92862" y="74180"/>
                </a:lnTo>
                <a:close/>
              </a:path>
              <a:path w="93345" h="107950">
                <a:moveTo>
                  <a:pt x="84548" y="15036"/>
                </a:moveTo>
                <a:lnTo>
                  <a:pt x="49771" y="15036"/>
                </a:lnTo>
                <a:lnTo>
                  <a:pt x="58739" y="16117"/>
                </a:lnTo>
                <a:lnTo>
                  <a:pt x="65927" y="19357"/>
                </a:lnTo>
                <a:lnTo>
                  <a:pt x="71336" y="24755"/>
                </a:lnTo>
                <a:lnTo>
                  <a:pt x="74968" y="32308"/>
                </a:lnTo>
                <a:lnTo>
                  <a:pt x="92240" y="32308"/>
                </a:lnTo>
                <a:lnTo>
                  <a:pt x="90397" y="25362"/>
                </a:lnTo>
                <a:lnTo>
                  <a:pt x="87496" y="19137"/>
                </a:lnTo>
                <a:lnTo>
                  <a:pt x="84548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959176" y="3081782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375"/>
                </a:lnTo>
              </a:path>
            </a:pathLst>
          </a:custGeom>
          <a:ln w="1728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914974" y="3074263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8188" y="0"/>
                </a:lnTo>
              </a:path>
            </a:pathLst>
          </a:custGeom>
          <a:ln w="1503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025921" y="3066745"/>
            <a:ext cx="86360" cy="102870"/>
          </a:xfrm>
          <a:custGeom>
            <a:avLst/>
            <a:gdLst/>
            <a:ahLst/>
            <a:cxnLst/>
            <a:rect l="l" t="t" r="r" b="b"/>
            <a:pathLst>
              <a:path w="86360" h="102869">
                <a:moveTo>
                  <a:pt x="17272" y="0"/>
                </a:moveTo>
                <a:lnTo>
                  <a:pt x="0" y="0"/>
                </a:lnTo>
                <a:lnTo>
                  <a:pt x="0" y="102412"/>
                </a:lnTo>
                <a:lnTo>
                  <a:pt x="47548" y="102412"/>
                </a:lnTo>
                <a:lnTo>
                  <a:pt x="56269" y="101848"/>
                </a:lnTo>
                <a:lnTo>
                  <a:pt x="81048" y="87376"/>
                </a:lnTo>
                <a:lnTo>
                  <a:pt x="17272" y="87376"/>
                </a:lnTo>
                <a:lnTo>
                  <a:pt x="17272" y="48780"/>
                </a:lnTo>
                <a:lnTo>
                  <a:pt x="80922" y="48780"/>
                </a:lnTo>
                <a:lnTo>
                  <a:pt x="80498" y="47998"/>
                </a:lnTo>
                <a:lnTo>
                  <a:pt x="47548" y="34150"/>
                </a:lnTo>
                <a:lnTo>
                  <a:pt x="17272" y="34150"/>
                </a:lnTo>
                <a:lnTo>
                  <a:pt x="17272" y="0"/>
                </a:lnTo>
                <a:close/>
              </a:path>
              <a:path w="86360" h="102869">
                <a:moveTo>
                  <a:pt x="80922" y="48780"/>
                </a:moveTo>
                <a:lnTo>
                  <a:pt x="53644" y="48780"/>
                </a:lnTo>
                <a:lnTo>
                  <a:pt x="59740" y="50393"/>
                </a:lnTo>
                <a:lnTo>
                  <a:pt x="67056" y="56908"/>
                </a:lnTo>
                <a:lnTo>
                  <a:pt x="68884" y="61709"/>
                </a:lnTo>
                <a:lnTo>
                  <a:pt x="68884" y="74447"/>
                </a:lnTo>
                <a:lnTo>
                  <a:pt x="67056" y="79248"/>
                </a:lnTo>
                <a:lnTo>
                  <a:pt x="59740" y="85763"/>
                </a:lnTo>
                <a:lnTo>
                  <a:pt x="53644" y="87376"/>
                </a:lnTo>
                <a:lnTo>
                  <a:pt x="81048" y="87376"/>
                </a:lnTo>
                <a:lnTo>
                  <a:pt x="83642" y="82530"/>
                </a:lnTo>
                <a:lnTo>
                  <a:pt x="85528" y="75753"/>
                </a:lnTo>
                <a:lnTo>
                  <a:pt x="86156" y="68072"/>
                </a:lnTo>
                <a:lnTo>
                  <a:pt x="85528" y="60494"/>
                </a:lnTo>
                <a:lnTo>
                  <a:pt x="83642" y="53803"/>
                </a:lnTo>
                <a:lnTo>
                  <a:pt x="80922" y="487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186855" y="3064103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4" h="107950">
                <a:moveTo>
                  <a:pt x="50393" y="0"/>
                </a:moveTo>
                <a:lnTo>
                  <a:pt x="13512" y="15252"/>
                </a:lnTo>
                <a:lnTo>
                  <a:pt x="0" y="53848"/>
                </a:lnTo>
                <a:lnTo>
                  <a:pt x="845" y="65025"/>
                </a:lnTo>
                <a:lnTo>
                  <a:pt x="20888" y="99123"/>
                </a:lnTo>
                <a:lnTo>
                  <a:pt x="50393" y="107696"/>
                </a:lnTo>
                <a:lnTo>
                  <a:pt x="61464" y="106743"/>
                </a:lnTo>
                <a:lnTo>
                  <a:pt x="71300" y="103886"/>
                </a:lnTo>
                <a:lnTo>
                  <a:pt x="79904" y="99123"/>
                </a:lnTo>
                <a:lnTo>
                  <a:pt x="87049" y="92659"/>
                </a:lnTo>
                <a:lnTo>
                  <a:pt x="50393" y="92659"/>
                </a:lnTo>
                <a:lnTo>
                  <a:pt x="42840" y="91956"/>
                </a:lnTo>
                <a:lnTo>
                  <a:pt x="17805" y="61668"/>
                </a:lnTo>
                <a:lnTo>
                  <a:pt x="17272" y="53848"/>
                </a:lnTo>
                <a:lnTo>
                  <a:pt x="17805" y="46032"/>
                </a:lnTo>
                <a:lnTo>
                  <a:pt x="42840" y="15743"/>
                </a:lnTo>
                <a:lnTo>
                  <a:pt x="50393" y="15036"/>
                </a:lnTo>
                <a:lnTo>
                  <a:pt x="87035" y="15036"/>
                </a:lnTo>
                <a:lnTo>
                  <a:pt x="79904" y="8583"/>
                </a:lnTo>
                <a:lnTo>
                  <a:pt x="71300" y="3816"/>
                </a:lnTo>
                <a:lnTo>
                  <a:pt x="61464" y="954"/>
                </a:lnTo>
                <a:lnTo>
                  <a:pt x="50393" y="0"/>
                </a:lnTo>
                <a:close/>
              </a:path>
              <a:path w="100964" h="107950">
                <a:moveTo>
                  <a:pt x="87035" y="15036"/>
                </a:moveTo>
                <a:lnTo>
                  <a:pt x="50393" y="15036"/>
                </a:lnTo>
                <a:lnTo>
                  <a:pt x="57951" y="15743"/>
                </a:lnTo>
                <a:lnTo>
                  <a:pt x="64568" y="17860"/>
                </a:lnTo>
                <a:lnTo>
                  <a:pt x="83515" y="53848"/>
                </a:lnTo>
                <a:lnTo>
                  <a:pt x="82981" y="61668"/>
                </a:lnTo>
                <a:lnTo>
                  <a:pt x="57951" y="91956"/>
                </a:lnTo>
                <a:lnTo>
                  <a:pt x="50393" y="92659"/>
                </a:lnTo>
                <a:lnTo>
                  <a:pt x="87049" y="92659"/>
                </a:lnTo>
                <a:lnTo>
                  <a:pt x="100787" y="53848"/>
                </a:lnTo>
                <a:lnTo>
                  <a:pt x="99942" y="42675"/>
                </a:lnTo>
                <a:lnTo>
                  <a:pt x="97407" y="32516"/>
                </a:lnTo>
                <a:lnTo>
                  <a:pt x="93184" y="23374"/>
                </a:lnTo>
                <a:lnTo>
                  <a:pt x="87274" y="15252"/>
                </a:lnTo>
                <a:lnTo>
                  <a:pt x="87035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308369" y="3021431"/>
            <a:ext cx="101600" cy="150495"/>
          </a:xfrm>
          <a:custGeom>
            <a:avLst/>
            <a:gdLst/>
            <a:ahLst/>
            <a:cxnLst/>
            <a:rect l="l" t="t" r="r" b="b"/>
            <a:pathLst>
              <a:path w="101600" h="150494">
                <a:moveTo>
                  <a:pt x="93675" y="0"/>
                </a:moveTo>
                <a:lnTo>
                  <a:pt x="77622" y="0"/>
                </a:lnTo>
                <a:lnTo>
                  <a:pt x="77355" y="2844"/>
                </a:lnTo>
                <a:lnTo>
                  <a:pt x="76580" y="4749"/>
                </a:lnTo>
                <a:lnTo>
                  <a:pt x="74002" y="6642"/>
                </a:lnTo>
                <a:lnTo>
                  <a:pt x="71462" y="7391"/>
                </a:lnTo>
                <a:lnTo>
                  <a:pt x="67665" y="7937"/>
                </a:lnTo>
                <a:lnTo>
                  <a:pt x="33527" y="13487"/>
                </a:lnTo>
                <a:lnTo>
                  <a:pt x="5664" y="41935"/>
                </a:lnTo>
                <a:lnTo>
                  <a:pt x="0" y="88392"/>
                </a:lnTo>
                <a:lnTo>
                  <a:pt x="833" y="102464"/>
                </a:lnTo>
                <a:lnTo>
                  <a:pt x="20658" y="141345"/>
                </a:lnTo>
                <a:lnTo>
                  <a:pt x="51003" y="150368"/>
                </a:lnTo>
                <a:lnTo>
                  <a:pt x="61995" y="149441"/>
                </a:lnTo>
                <a:lnTo>
                  <a:pt x="71805" y="146661"/>
                </a:lnTo>
                <a:lnTo>
                  <a:pt x="80435" y="142025"/>
                </a:lnTo>
                <a:lnTo>
                  <a:pt x="87883" y="135534"/>
                </a:lnTo>
                <a:lnTo>
                  <a:pt x="88038" y="135331"/>
                </a:lnTo>
                <a:lnTo>
                  <a:pt x="50596" y="135331"/>
                </a:lnTo>
                <a:lnTo>
                  <a:pt x="43033" y="134652"/>
                </a:lnTo>
                <a:lnTo>
                  <a:pt x="17812" y="105589"/>
                </a:lnTo>
                <a:lnTo>
                  <a:pt x="17271" y="98158"/>
                </a:lnTo>
                <a:lnTo>
                  <a:pt x="17812" y="90726"/>
                </a:lnTo>
                <a:lnTo>
                  <a:pt x="43033" y="61847"/>
                </a:lnTo>
                <a:lnTo>
                  <a:pt x="50596" y="61175"/>
                </a:lnTo>
                <a:lnTo>
                  <a:pt x="15443" y="61175"/>
                </a:lnTo>
                <a:lnTo>
                  <a:pt x="73558" y="22771"/>
                </a:lnTo>
                <a:lnTo>
                  <a:pt x="81013" y="21412"/>
                </a:lnTo>
                <a:lnTo>
                  <a:pt x="86156" y="18872"/>
                </a:lnTo>
                <a:lnTo>
                  <a:pt x="91846" y="11417"/>
                </a:lnTo>
                <a:lnTo>
                  <a:pt x="93408" y="6375"/>
                </a:lnTo>
                <a:lnTo>
                  <a:pt x="93675" y="0"/>
                </a:lnTo>
                <a:close/>
              </a:path>
              <a:path w="101600" h="150494">
                <a:moveTo>
                  <a:pt x="53035" y="46329"/>
                </a:moveTo>
                <a:lnTo>
                  <a:pt x="45592" y="46329"/>
                </a:lnTo>
                <a:lnTo>
                  <a:pt x="39255" y="47421"/>
                </a:lnTo>
                <a:lnTo>
                  <a:pt x="28816" y="51752"/>
                </a:lnTo>
                <a:lnTo>
                  <a:pt x="24117" y="55613"/>
                </a:lnTo>
                <a:lnTo>
                  <a:pt x="19913" y="61175"/>
                </a:lnTo>
                <a:lnTo>
                  <a:pt x="50596" y="61175"/>
                </a:lnTo>
                <a:lnTo>
                  <a:pt x="58162" y="61847"/>
                </a:lnTo>
                <a:lnTo>
                  <a:pt x="83381" y="90726"/>
                </a:lnTo>
                <a:lnTo>
                  <a:pt x="83921" y="98158"/>
                </a:lnTo>
                <a:lnTo>
                  <a:pt x="83381" y="105589"/>
                </a:lnTo>
                <a:lnTo>
                  <a:pt x="58162" y="134652"/>
                </a:lnTo>
                <a:lnTo>
                  <a:pt x="50596" y="135331"/>
                </a:lnTo>
                <a:lnTo>
                  <a:pt x="88038" y="135331"/>
                </a:lnTo>
                <a:lnTo>
                  <a:pt x="93884" y="127652"/>
                </a:lnTo>
                <a:lnTo>
                  <a:pt x="98170" y="118827"/>
                </a:lnTo>
                <a:lnTo>
                  <a:pt x="100742" y="109059"/>
                </a:lnTo>
                <a:lnTo>
                  <a:pt x="101599" y="98348"/>
                </a:lnTo>
                <a:lnTo>
                  <a:pt x="100787" y="87561"/>
                </a:lnTo>
                <a:lnTo>
                  <a:pt x="81494" y="54623"/>
                </a:lnTo>
                <a:lnTo>
                  <a:pt x="63715" y="47251"/>
                </a:lnTo>
                <a:lnTo>
                  <a:pt x="53035" y="463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424599" y="3066745"/>
            <a:ext cx="101600" cy="143510"/>
          </a:xfrm>
          <a:custGeom>
            <a:avLst/>
            <a:gdLst/>
            <a:ahLst/>
            <a:cxnLst/>
            <a:rect l="l" t="t" r="r" b="b"/>
            <a:pathLst>
              <a:path w="101600" h="143510">
                <a:moveTo>
                  <a:pt x="18491" y="0"/>
                </a:moveTo>
                <a:lnTo>
                  <a:pt x="0" y="0"/>
                </a:lnTo>
                <a:lnTo>
                  <a:pt x="43687" y="92862"/>
                </a:lnTo>
                <a:lnTo>
                  <a:pt x="22555" y="143052"/>
                </a:lnTo>
                <a:lnTo>
                  <a:pt x="40030" y="143052"/>
                </a:lnTo>
                <a:lnTo>
                  <a:pt x="72451" y="67475"/>
                </a:lnTo>
                <a:lnTo>
                  <a:pt x="49783" y="67475"/>
                </a:lnTo>
                <a:lnTo>
                  <a:pt x="18491" y="0"/>
                </a:lnTo>
                <a:close/>
              </a:path>
              <a:path w="101600" h="143510">
                <a:moveTo>
                  <a:pt x="101396" y="0"/>
                </a:moveTo>
                <a:lnTo>
                  <a:pt x="83311" y="0"/>
                </a:lnTo>
                <a:lnTo>
                  <a:pt x="54863" y="67475"/>
                </a:lnTo>
                <a:lnTo>
                  <a:pt x="72451" y="67475"/>
                </a:lnTo>
                <a:lnTo>
                  <a:pt x="1013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540424" y="3066745"/>
            <a:ext cx="86360" cy="102870"/>
          </a:xfrm>
          <a:custGeom>
            <a:avLst/>
            <a:gdLst/>
            <a:ahLst/>
            <a:cxnLst/>
            <a:rect l="l" t="t" r="r" b="b"/>
            <a:pathLst>
              <a:path w="86359" h="102869">
                <a:moveTo>
                  <a:pt x="86156" y="61976"/>
                </a:moveTo>
                <a:lnTo>
                  <a:pt x="68681" y="61976"/>
                </a:lnTo>
                <a:lnTo>
                  <a:pt x="68681" y="102412"/>
                </a:lnTo>
                <a:lnTo>
                  <a:pt x="86156" y="102412"/>
                </a:lnTo>
                <a:lnTo>
                  <a:pt x="86156" y="61976"/>
                </a:lnTo>
                <a:close/>
              </a:path>
              <a:path w="86359" h="102869">
                <a:moveTo>
                  <a:pt x="17272" y="0"/>
                </a:moveTo>
                <a:lnTo>
                  <a:pt x="0" y="0"/>
                </a:lnTo>
                <a:lnTo>
                  <a:pt x="14" y="34645"/>
                </a:lnTo>
                <a:lnTo>
                  <a:pt x="26138" y="64112"/>
                </a:lnTo>
                <a:lnTo>
                  <a:pt x="32245" y="64820"/>
                </a:lnTo>
                <a:lnTo>
                  <a:pt x="39420" y="64820"/>
                </a:lnTo>
                <a:lnTo>
                  <a:pt x="47114" y="64644"/>
                </a:lnTo>
                <a:lnTo>
                  <a:pt x="54581" y="64109"/>
                </a:lnTo>
                <a:lnTo>
                  <a:pt x="61745" y="63224"/>
                </a:lnTo>
                <a:lnTo>
                  <a:pt x="68681" y="61976"/>
                </a:lnTo>
                <a:lnTo>
                  <a:pt x="86156" y="61976"/>
                </a:lnTo>
                <a:lnTo>
                  <a:pt x="86156" y="49377"/>
                </a:lnTo>
                <a:lnTo>
                  <a:pt x="37122" y="49377"/>
                </a:lnTo>
                <a:lnTo>
                  <a:pt x="32270" y="48844"/>
                </a:lnTo>
                <a:lnTo>
                  <a:pt x="17272" y="32105"/>
                </a:lnTo>
                <a:lnTo>
                  <a:pt x="17272" y="0"/>
                </a:lnTo>
                <a:close/>
              </a:path>
              <a:path w="86359" h="102869">
                <a:moveTo>
                  <a:pt x="86156" y="0"/>
                </a:moveTo>
                <a:lnTo>
                  <a:pt x="68681" y="0"/>
                </a:lnTo>
                <a:lnTo>
                  <a:pt x="68681" y="46736"/>
                </a:lnTo>
                <a:lnTo>
                  <a:pt x="62509" y="47893"/>
                </a:lnTo>
                <a:lnTo>
                  <a:pt x="56184" y="48718"/>
                </a:lnTo>
                <a:lnTo>
                  <a:pt x="49707" y="49213"/>
                </a:lnTo>
                <a:lnTo>
                  <a:pt x="43078" y="49377"/>
                </a:lnTo>
                <a:lnTo>
                  <a:pt x="86156" y="49377"/>
                </a:lnTo>
                <a:lnTo>
                  <a:pt x="861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651980" y="3064103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7" y="14427"/>
                </a:lnTo>
                <a:lnTo>
                  <a:pt x="0" y="52832"/>
                </a:lnTo>
                <a:lnTo>
                  <a:pt x="826" y="64452"/>
                </a:lnTo>
                <a:lnTo>
                  <a:pt x="20444" y="99123"/>
                </a:lnTo>
                <a:lnTo>
                  <a:pt x="49783" y="107696"/>
                </a:lnTo>
                <a:lnTo>
                  <a:pt x="58489" y="107164"/>
                </a:lnTo>
                <a:lnTo>
                  <a:pt x="85909" y="92659"/>
                </a:lnTo>
                <a:lnTo>
                  <a:pt x="49783" y="92659"/>
                </a:lnTo>
                <a:lnTo>
                  <a:pt x="42419" y="92018"/>
                </a:lnTo>
                <a:lnTo>
                  <a:pt x="17766" y="62384"/>
                </a:lnTo>
                <a:lnTo>
                  <a:pt x="17068" y="53657"/>
                </a:lnTo>
                <a:lnTo>
                  <a:pt x="95097" y="53657"/>
                </a:lnTo>
                <a:lnTo>
                  <a:pt x="95097" y="47764"/>
                </a:lnTo>
                <a:lnTo>
                  <a:pt x="94298" y="39217"/>
                </a:lnTo>
                <a:lnTo>
                  <a:pt x="18084" y="39217"/>
                </a:lnTo>
                <a:lnTo>
                  <a:pt x="19303" y="32181"/>
                </a:lnTo>
                <a:lnTo>
                  <a:pt x="22555" y="26390"/>
                </a:lnTo>
                <a:lnTo>
                  <a:pt x="33121" y="17310"/>
                </a:lnTo>
                <a:lnTo>
                  <a:pt x="40170" y="15036"/>
                </a:lnTo>
                <a:lnTo>
                  <a:pt x="83847" y="15036"/>
                </a:lnTo>
                <a:lnTo>
                  <a:pt x="82905" y="13716"/>
                </a:lnTo>
                <a:lnTo>
                  <a:pt x="76388" y="7715"/>
                </a:lnTo>
                <a:lnTo>
                  <a:pt x="68627" y="3429"/>
                </a:lnTo>
                <a:lnTo>
                  <a:pt x="59624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68" y="76809"/>
                </a:moveTo>
                <a:lnTo>
                  <a:pt x="75793" y="76809"/>
                </a:lnTo>
                <a:lnTo>
                  <a:pt x="72338" y="83743"/>
                </a:lnTo>
                <a:lnTo>
                  <a:pt x="66851" y="88696"/>
                </a:lnTo>
                <a:lnTo>
                  <a:pt x="59332" y="91668"/>
                </a:lnTo>
                <a:lnTo>
                  <a:pt x="49783" y="92659"/>
                </a:lnTo>
                <a:lnTo>
                  <a:pt x="85909" y="92659"/>
                </a:lnTo>
                <a:lnTo>
                  <a:pt x="88466" y="89314"/>
                </a:lnTo>
                <a:lnTo>
                  <a:pt x="91406" y="83393"/>
                </a:lnTo>
                <a:lnTo>
                  <a:pt x="93268" y="76809"/>
                </a:lnTo>
                <a:close/>
              </a:path>
              <a:path w="95250" h="107950">
                <a:moveTo>
                  <a:pt x="83847" y="15036"/>
                </a:moveTo>
                <a:lnTo>
                  <a:pt x="57238" y="15036"/>
                </a:lnTo>
                <a:lnTo>
                  <a:pt x="63868" y="17348"/>
                </a:lnTo>
                <a:lnTo>
                  <a:pt x="73901" y="26555"/>
                </a:lnTo>
                <a:lnTo>
                  <a:pt x="76669" y="32308"/>
                </a:lnTo>
                <a:lnTo>
                  <a:pt x="77215" y="39217"/>
                </a:lnTo>
                <a:lnTo>
                  <a:pt x="94298" y="39217"/>
                </a:lnTo>
                <a:lnTo>
                  <a:pt x="94185" y="38013"/>
                </a:lnTo>
                <a:lnTo>
                  <a:pt x="91849" y="29087"/>
                </a:lnTo>
                <a:lnTo>
                  <a:pt x="88089" y="20988"/>
                </a:lnTo>
                <a:lnTo>
                  <a:pt x="83847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773900" y="3146298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7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773900" y="3116452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36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773900" y="308787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31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847865" y="3146602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1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847865" y="3087884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227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898461" y="3066745"/>
            <a:ext cx="91440" cy="102870"/>
          </a:xfrm>
          <a:custGeom>
            <a:avLst/>
            <a:gdLst/>
            <a:ahLst/>
            <a:cxnLst/>
            <a:rect l="l" t="t" r="r" b="b"/>
            <a:pathLst>
              <a:path w="91440" h="102869">
                <a:moveTo>
                  <a:pt x="16865" y="0"/>
                </a:moveTo>
                <a:lnTo>
                  <a:pt x="0" y="0"/>
                </a:lnTo>
                <a:lnTo>
                  <a:pt x="0" y="102412"/>
                </a:lnTo>
                <a:lnTo>
                  <a:pt x="24383" y="102412"/>
                </a:lnTo>
                <a:lnTo>
                  <a:pt x="37750" y="79248"/>
                </a:lnTo>
                <a:lnTo>
                  <a:pt x="16865" y="79248"/>
                </a:lnTo>
                <a:lnTo>
                  <a:pt x="16865" y="0"/>
                </a:lnTo>
                <a:close/>
              </a:path>
              <a:path w="91440" h="102869">
                <a:moveTo>
                  <a:pt x="91439" y="23177"/>
                </a:moveTo>
                <a:lnTo>
                  <a:pt x="74574" y="23177"/>
                </a:lnTo>
                <a:lnTo>
                  <a:pt x="74574" y="102412"/>
                </a:lnTo>
                <a:lnTo>
                  <a:pt x="91439" y="102412"/>
                </a:lnTo>
                <a:lnTo>
                  <a:pt x="91439" y="23177"/>
                </a:lnTo>
                <a:close/>
              </a:path>
              <a:path w="91440" h="102869">
                <a:moveTo>
                  <a:pt x="91439" y="0"/>
                </a:moveTo>
                <a:lnTo>
                  <a:pt x="66243" y="0"/>
                </a:lnTo>
                <a:lnTo>
                  <a:pt x="21335" y="79248"/>
                </a:lnTo>
                <a:lnTo>
                  <a:pt x="37750" y="79248"/>
                </a:lnTo>
                <a:lnTo>
                  <a:pt x="70103" y="23177"/>
                </a:lnTo>
                <a:lnTo>
                  <a:pt x="91439" y="23177"/>
                </a:lnTo>
                <a:lnTo>
                  <a:pt x="914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7018959" y="3066745"/>
            <a:ext cx="88900" cy="102870"/>
          </a:xfrm>
          <a:custGeom>
            <a:avLst/>
            <a:gdLst/>
            <a:ahLst/>
            <a:cxnLst/>
            <a:rect l="l" t="t" r="r" b="b"/>
            <a:pathLst>
              <a:path w="88900" h="102869">
                <a:moveTo>
                  <a:pt x="88391" y="0"/>
                </a:moveTo>
                <a:lnTo>
                  <a:pt x="37388" y="0"/>
                </a:lnTo>
                <a:lnTo>
                  <a:pt x="29168" y="509"/>
                </a:lnTo>
                <a:lnTo>
                  <a:pt x="1422" y="21209"/>
                </a:lnTo>
                <a:lnTo>
                  <a:pt x="1422" y="31089"/>
                </a:lnTo>
                <a:lnTo>
                  <a:pt x="2412" y="40009"/>
                </a:lnTo>
                <a:lnTo>
                  <a:pt x="5384" y="47455"/>
                </a:lnTo>
                <a:lnTo>
                  <a:pt x="10337" y="53426"/>
                </a:lnTo>
                <a:lnTo>
                  <a:pt x="17271" y="57924"/>
                </a:lnTo>
                <a:lnTo>
                  <a:pt x="0" y="102412"/>
                </a:lnTo>
                <a:lnTo>
                  <a:pt x="18084" y="102412"/>
                </a:lnTo>
                <a:lnTo>
                  <a:pt x="33527" y="61772"/>
                </a:lnTo>
                <a:lnTo>
                  <a:pt x="88391" y="61772"/>
                </a:lnTo>
                <a:lnTo>
                  <a:pt x="88391" y="47358"/>
                </a:lnTo>
                <a:lnTo>
                  <a:pt x="31762" y="47358"/>
                </a:lnTo>
                <a:lnTo>
                  <a:pt x="26479" y="45999"/>
                </a:lnTo>
                <a:lnTo>
                  <a:pt x="20256" y="40576"/>
                </a:lnTo>
                <a:lnTo>
                  <a:pt x="18694" y="36576"/>
                </a:lnTo>
                <a:lnTo>
                  <a:pt x="18694" y="25882"/>
                </a:lnTo>
                <a:lnTo>
                  <a:pt x="20256" y="21755"/>
                </a:lnTo>
                <a:lnTo>
                  <a:pt x="26479" y="16052"/>
                </a:lnTo>
                <a:lnTo>
                  <a:pt x="31762" y="14630"/>
                </a:lnTo>
                <a:lnTo>
                  <a:pt x="88391" y="14630"/>
                </a:lnTo>
                <a:lnTo>
                  <a:pt x="88391" y="0"/>
                </a:lnTo>
                <a:close/>
              </a:path>
              <a:path w="88900" h="102869">
                <a:moveTo>
                  <a:pt x="88391" y="61772"/>
                </a:moveTo>
                <a:lnTo>
                  <a:pt x="33527" y="61772"/>
                </a:lnTo>
                <a:lnTo>
                  <a:pt x="35013" y="61912"/>
                </a:lnTo>
                <a:lnTo>
                  <a:pt x="70916" y="61976"/>
                </a:lnTo>
                <a:lnTo>
                  <a:pt x="70916" y="102412"/>
                </a:lnTo>
                <a:lnTo>
                  <a:pt x="88391" y="102412"/>
                </a:lnTo>
                <a:lnTo>
                  <a:pt x="88391" y="61772"/>
                </a:lnTo>
                <a:close/>
              </a:path>
              <a:path w="88900" h="102869">
                <a:moveTo>
                  <a:pt x="88391" y="14630"/>
                </a:moveTo>
                <a:lnTo>
                  <a:pt x="70916" y="14630"/>
                </a:lnTo>
                <a:lnTo>
                  <a:pt x="70916" y="47358"/>
                </a:lnTo>
                <a:lnTo>
                  <a:pt x="88391" y="47358"/>
                </a:lnTo>
                <a:lnTo>
                  <a:pt x="88391" y="146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7190663" y="3021431"/>
            <a:ext cx="101600" cy="150495"/>
          </a:xfrm>
          <a:custGeom>
            <a:avLst/>
            <a:gdLst/>
            <a:ahLst/>
            <a:cxnLst/>
            <a:rect l="l" t="t" r="r" b="b"/>
            <a:pathLst>
              <a:path w="101600" h="150494">
                <a:moveTo>
                  <a:pt x="93675" y="0"/>
                </a:moveTo>
                <a:lnTo>
                  <a:pt x="77622" y="0"/>
                </a:lnTo>
                <a:lnTo>
                  <a:pt x="77343" y="2844"/>
                </a:lnTo>
                <a:lnTo>
                  <a:pt x="76568" y="4749"/>
                </a:lnTo>
                <a:lnTo>
                  <a:pt x="73990" y="6642"/>
                </a:lnTo>
                <a:lnTo>
                  <a:pt x="71450" y="7391"/>
                </a:lnTo>
                <a:lnTo>
                  <a:pt x="67652" y="7937"/>
                </a:lnTo>
                <a:lnTo>
                  <a:pt x="33528" y="13487"/>
                </a:lnTo>
                <a:lnTo>
                  <a:pt x="5651" y="41935"/>
                </a:lnTo>
                <a:lnTo>
                  <a:pt x="0" y="88392"/>
                </a:lnTo>
                <a:lnTo>
                  <a:pt x="831" y="102464"/>
                </a:lnTo>
                <a:lnTo>
                  <a:pt x="20652" y="141345"/>
                </a:lnTo>
                <a:lnTo>
                  <a:pt x="51003" y="150368"/>
                </a:lnTo>
                <a:lnTo>
                  <a:pt x="61995" y="149441"/>
                </a:lnTo>
                <a:lnTo>
                  <a:pt x="71805" y="146661"/>
                </a:lnTo>
                <a:lnTo>
                  <a:pt x="80435" y="142025"/>
                </a:lnTo>
                <a:lnTo>
                  <a:pt x="87884" y="135534"/>
                </a:lnTo>
                <a:lnTo>
                  <a:pt x="88038" y="135331"/>
                </a:lnTo>
                <a:lnTo>
                  <a:pt x="50596" y="135331"/>
                </a:lnTo>
                <a:lnTo>
                  <a:pt x="43031" y="134652"/>
                </a:lnTo>
                <a:lnTo>
                  <a:pt x="17810" y="105589"/>
                </a:lnTo>
                <a:lnTo>
                  <a:pt x="17272" y="98158"/>
                </a:lnTo>
                <a:lnTo>
                  <a:pt x="17810" y="90726"/>
                </a:lnTo>
                <a:lnTo>
                  <a:pt x="43031" y="61847"/>
                </a:lnTo>
                <a:lnTo>
                  <a:pt x="50596" y="61175"/>
                </a:lnTo>
                <a:lnTo>
                  <a:pt x="15443" y="61175"/>
                </a:lnTo>
                <a:lnTo>
                  <a:pt x="73558" y="22771"/>
                </a:lnTo>
                <a:lnTo>
                  <a:pt x="81000" y="21412"/>
                </a:lnTo>
                <a:lnTo>
                  <a:pt x="86156" y="18872"/>
                </a:lnTo>
                <a:lnTo>
                  <a:pt x="91846" y="11417"/>
                </a:lnTo>
                <a:lnTo>
                  <a:pt x="93395" y="6375"/>
                </a:lnTo>
                <a:lnTo>
                  <a:pt x="93675" y="0"/>
                </a:lnTo>
                <a:close/>
              </a:path>
              <a:path w="101600" h="150494">
                <a:moveTo>
                  <a:pt x="53035" y="46329"/>
                </a:moveTo>
                <a:lnTo>
                  <a:pt x="45580" y="46329"/>
                </a:lnTo>
                <a:lnTo>
                  <a:pt x="39243" y="47421"/>
                </a:lnTo>
                <a:lnTo>
                  <a:pt x="28816" y="51752"/>
                </a:lnTo>
                <a:lnTo>
                  <a:pt x="24104" y="55613"/>
                </a:lnTo>
                <a:lnTo>
                  <a:pt x="19913" y="61175"/>
                </a:lnTo>
                <a:lnTo>
                  <a:pt x="50596" y="61175"/>
                </a:lnTo>
                <a:lnTo>
                  <a:pt x="58154" y="61847"/>
                </a:lnTo>
                <a:lnTo>
                  <a:pt x="83381" y="90726"/>
                </a:lnTo>
                <a:lnTo>
                  <a:pt x="83921" y="98158"/>
                </a:lnTo>
                <a:lnTo>
                  <a:pt x="83381" y="105589"/>
                </a:lnTo>
                <a:lnTo>
                  <a:pt x="58154" y="134652"/>
                </a:lnTo>
                <a:lnTo>
                  <a:pt x="50596" y="135331"/>
                </a:lnTo>
                <a:lnTo>
                  <a:pt x="88038" y="135331"/>
                </a:lnTo>
                <a:lnTo>
                  <a:pt x="93884" y="127652"/>
                </a:lnTo>
                <a:lnTo>
                  <a:pt x="98171" y="118827"/>
                </a:lnTo>
                <a:lnTo>
                  <a:pt x="100742" y="109059"/>
                </a:lnTo>
                <a:lnTo>
                  <a:pt x="101600" y="98348"/>
                </a:lnTo>
                <a:lnTo>
                  <a:pt x="100786" y="87561"/>
                </a:lnTo>
                <a:lnTo>
                  <a:pt x="81494" y="54623"/>
                </a:lnTo>
                <a:lnTo>
                  <a:pt x="63715" y="47251"/>
                </a:lnTo>
                <a:lnTo>
                  <a:pt x="53035" y="463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7312990" y="3064103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7" y="14427"/>
                </a:lnTo>
                <a:lnTo>
                  <a:pt x="0" y="52832"/>
                </a:lnTo>
                <a:lnTo>
                  <a:pt x="824" y="64452"/>
                </a:lnTo>
                <a:lnTo>
                  <a:pt x="20444" y="99123"/>
                </a:lnTo>
                <a:lnTo>
                  <a:pt x="49771" y="107696"/>
                </a:lnTo>
                <a:lnTo>
                  <a:pt x="58479" y="107164"/>
                </a:lnTo>
                <a:lnTo>
                  <a:pt x="85903" y="92659"/>
                </a:lnTo>
                <a:lnTo>
                  <a:pt x="49771" y="92659"/>
                </a:lnTo>
                <a:lnTo>
                  <a:pt x="42408" y="92018"/>
                </a:lnTo>
                <a:lnTo>
                  <a:pt x="17764" y="62384"/>
                </a:lnTo>
                <a:lnTo>
                  <a:pt x="17068" y="53657"/>
                </a:lnTo>
                <a:lnTo>
                  <a:pt x="95084" y="53657"/>
                </a:lnTo>
                <a:lnTo>
                  <a:pt x="95084" y="47764"/>
                </a:lnTo>
                <a:lnTo>
                  <a:pt x="94285" y="39217"/>
                </a:lnTo>
                <a:lnTo>
                  <a:pt x="18072" y="39217"/>
                </a:lnTo>
                <a:lnTo>
                  <a:pt x="19303" y="32181"/>
                </a:lnTo>
                <a:lnTo>
                  <a:pt x="22555" y="26390"/>
                </a:lnTo>
                <a:lnTo>
                  <a:pt x="33108" y="17310"/>
                </a:lnTo>
                <a:lnTo>
                  <a:pt x="40157" y="15036"/>
                </a:lnTo>
                <a:lnTo>
                  <a:pt x="83845" y="15036"/>
                </a:lnTo>
                <a:lnTo>
                  <a:pt x="82905" y="13716"/>
                </a:lnTo>
                <a:lnTo>
                  <a:pt x="76388" y="7715"/>
                </a:lnTo>
                <a:lnTo>
                  <a:pt x="68627" y="3429"/>
                </a:lnTo>
                <a:lnTo>
                  <a:pt x="59624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56" y="76809"/>
                </a:moveTo>
                <a:lnTo>
                  <a:pt x="75780" y="76809"/>
                </a:lnTo>
                <a:lnTo>
                  <a:pt x="72327" y="83743"/>
                </a:lnTo>
                <a:lnTo>
                  <a:pt x="66843" y="88696"/>
                </a:lnTo>
                <a:lnTo>
                  <a:pt x="59325" y="91668"/>
                </a:lnTo>
                <a:lnTo>
                  <a:pt x="49771" y="92659"/>
                </a:lnTo>
                <a:lnTo>
                  <a:pt x="85903" y="92659"/>
                </a:lnTo>
                <a:lnTo>
                  <a:pt x="88460" y="89314"/>
                </a:lnTo>
                <a:lnTo>
                  <a:pt x="91399" y="83393"/>
                </a:lnTo>
                <a:lnTo>
                  <a:pt x="93256" y="76809"/>
                </a:lnTo>
                <a:close/>
              </a:path>
              <a:path w="95250" h="107950">
                <a:moveTo>
                  <a:pt x="83845" y="15036"/>
                </a:moveTo>
                <a:lnTo>
                  <a:pt x="57226" y="15036"/>
                </a:lnTo>
                <a:lnTo>
                  <a:pt x="63868" y="17348"/>
                </a:lnTo>
                <a:lnTo>
                  <a:pt x="73888" y="26555"/>
                </a:lnTo>
                <a:lnTo>
                  <a:pt x="76669" y="32308"/>
                </a:lnTo>
                <a:lnTo>
                  <a:pt x="77203" y="39217"/>
                </a:lnTo>
                <a:lnTo>
                  <a:pt x="94285" y="39217"/>
                </a:lnTo>
                <a:lnTo>
                  <a:pt x="94173" y="38013"/>
                </a:lnTo>
                <a:lnTo>
                  <a:pt x="91838" y="29087"/>
                </a:lnTo>
                <a:lnTo>
                  <a:pt x="88082" y="20988"/>
                </a:lnTo>
                <a:lnTo>
                  <a:pt x="83845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425753" y="3064103"/>
            <a:ext cx="88900" cy="107950"/>
          </a:xfrm>
          <a:custGeom>
            <a:avLst/>
            <a:gdLst/>
            <a:ahLst/>
            <a:cxnLst/>
            <a:rect l="l" t="t" r="r" b="b"/>
            <a:pathLst>
              <a:path w="88900" h="107950">
                <a:moveTo>
                  <a:pt x="16675" y="76009"/>
                </a:moveTo>
                <a:lnTo>
                  <a:pt x="0" y="76009"/>
                </a:lnTo>
                <a:lnTo>
                  <a:pt x="1796" y="83105"/>
                </a:lnTo>
                <a:lnTo>
                  <a:pt x="36427" y="107176"/>
                </a:lnTo>
                <a:lnTo>
                  <a:pt x="46126" y="107695"/>
                </a:lnTo>
                <a:lnTo>
                  <a:pt x="55548" y="107143"/>
                </a:lnTo>
                <a:lnTo>
                  <a:pt x="85011" y="92659"/>
                </a:lnTo>
                <a:lnTo>
                  <a:pt x="46126" y="92659"/>
                </a:lnTo>
                <a:lnTo>
                  <a:pt x="35147" y="91618"/>
                </a:lnTo>
                <a:lnTo>
                  <a:pt x="26576" y="88496"/>
                </a:lnTo>
                <a:lnTo>
                  <a:pt x="20417" y="83293"/>
                </a:lnTo>
                <a:lnTo>
                  <a:pt x="16675" y="76009"/>
                </a:lnTo>
                <a:close/>
              </a:path>
              <a:path w="88900" h="107950">
                <a:moveTo>
                  <a:pt x="82223" y="15036"/>
                </a:moveTo>
                <a:lnTo>
                  <a:pt x="52095" y="15036"/>
                </a:lnTo>
                <a:lnTo>
                  <a:pt x="57543" y="16395"/>
                </a:lnTo>
                <a:lnTo>
                  <a:pt x="65811" y="21818"/>
                </a:lnTo>
                <a:lnTo>
                  <a:pt x="67881" y="25679"/>
                </a:lnTo>
                <a:lnTo>
                  <a:pt x="67881" y="35026"/>
                </a:lnTo>
                <a:lnTo>
                  <a:pt x="66281" y="38544"/>
                </a:lnTo>
                <a:lnTo>
                  <a:pt x="59918" y="43967"/>
                </a:lnTo>
                <a:lnTo>
                  <a:pt x="54864" y="45313"/>
                </a:lnTo>
                <a:lnTo>
                  <a:pt x="30683" y="45313"/>
                </a:lnTo>
                <a:lnTo>
                  <a:pt x="30683" y="60350"/>
                </a:lnTo>
                <a:lnTo>
                  <a:pt x="56908" y="60350"/>
                </a:lnTo>
                <a:lnTo>
                  <a:pt x="62687" y="61671"/>
                </a:lnTo>
                <a:lnTo>
                  <a:pt x="69596" y="66967"/>
                </a:lnTo>
                <a:lnTo>
                  <a:pt x="71323" y="70916"/>
                </a:lnTo>
                <a:lnTo>
                  <a:pt x="71323" y="81622"/>
                </a:lnTo>
                <a:lnTo>
                  <a:pt x="69024" y="85724"/>
                </a:lnTo>
                <a:lnTo>
                  <a:pt x="59817" y="91274"/>
                </a:lnTo>
                <a:lnTo>
                  <a:pt x="53721" y="92659"/>
                </a:lnTo>
                <a:lnTo>
                  <a:pt x="85011" y="92659"/>
                </a:lnTo>
                <a:lnTo>
                  <a:pt x="88555" y="85724"/>
                </a:lnTo>
                <a:lnTo>
                  <a:pt x="88607" y="70307"/>
                </a:lnTo>
                <a:lnTo>
                  <a:pt x="87210" y="65138"/>
                </a:lnTo>
                <a:lnTo>
                  <a:pt x="81661" y="57403"/>
                </a:lnTo>
                <a:lnTo>
                  <a:pt x="78168" y="54863"/>
                </a:lnTo>
                <a:lnTo>
                  <a:pt x="73964" y="53657"/>
                </a:lnTo>
                <a:lnTo>
                  <a:pt x="73964" y="49174"/>
                </a:lnTo>
                <a:lnTo>
                  <a:pt x="77089" y="47955"/>
                </a:lnTo>
                <a:lnTo>
                  <a:pt x="79692" y="45554"/>
                </a:lnTo>
                <a:lnTo>
                  <a:pt x="83896" y="38379"/>
                </a:lnTo>
                <a:lnTo>
                  <a:pt x="84950" y="33870"/>
                </a:lnTo>
                <a:lnTo>
                  <a:pt x="84950" y="20332"/>
                </a:lnTo>
                <a:lnTo>
                  <a:pt x="82223" y="15036"/>
                </a:lnTo>
                <a:close/>
              </a:path>
              <a:path w="88900" h="107950">
                <a:moveTo>
                  <a:pt x="45720" y="0"/>
                </a:moveTo>
                <a:lnTo>
                  <a:pt x="7931" y="17887"/>
                </a:lnTo>
                <a:lnTo>
                  <a:pt x="4064" y="30886"/>
                </a:lnTo>
                <a:lnTo>
                  <a:pt x="20523" y="30886"/>
                </a:lnTo>
                <a:lnTo>
                  <a:pt x="21755" y="25336"/>
                </a:lnTo>
                <a:lnTo>
                  <a:pt x="24358" y="21310"/>
                </a:lnTo>
                <a:lnTo>
                  <a:pt x="32346" y="16294"/>
                </a:lnTo>
                <a:lnTo>
                  <a:pt x="37998" y="15036"/>
                </a:lnTo>
                <a:lnTo>
                  <a:pt x="82223" y="15036"/>
                </a:lnTo>
                <a:lnTo>
                  <a:pt x="81457" y="13550"/>
                </a:lnTo>
                <a:lnTo>
                  <a:pt x="74472" y="8127"/>
                </a:lnTo>
                <a:lnTo>
                  <a:pt x="68755" y="4575"/>
                </a:lnTo>
                <a:lnTo>
                  <a:pt x="62058" y="2035"/>
                </a:lnTo>
                <a:lnTo>
                  <a:pt x="54381" y="509"/>
                </a:lnTo>
                <a:lnTo>
                  <a:pt x="457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7592174" y="3064103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5" h="107950">
                <a:moveTo>
                  <a:pt x="50393" y="0"/>
                </a:moveTo>
                <a:lnTo>
                  <a:pt x="13512" y="15252"/>
                </a:lnTo>
                <a:lnTo>
                  <a:pt x="0" y="53848"/>
                </a:lnTo>
                <a:lnTo>
                  <a:pt x="845" y="65025"/>
                </a:lnTo>
                <a:lnTo>
                  <a:pt x="20889" y="99123"/>
                </a:lnTo>
                <a:lnTo>
                  <a:pt x="50393" y="107696"/>
                </a:lnTo>
                <a:lnTo>
                  <a:pt x="61464" y="106743"/>
                </a:lnTo>
                <a:lnTo>
                  <a:pt x="71300" y="103886"/>
                </a:lnTo>
                <a:lnTo>
                  <a:pt x="79904" y="99123"/>
                </a:lnTo>
                <a:lnTo>
                  <a:pt x="87049" y="92659"/>
                </a:lnTo>
                <a:lnTo>
                  <a:pt x="50393" y="92659"/>
                </a:lnTo>
                <a:lnTo>
                  <a:pt x="42840" y="91956"/>
                </a:lnTo>
                <a:lnTo>
                  <a:pt x="17807" y="61668"/>
                </a:lnTo>
                <a:lnTo>
                  <a:pt x="17271" y="53848"/>
                </a:lnTo>
                <a:lnTo>
                  <a:pt x="17807" y="46032"/>
                </a:lnTo>
                <a:lnTo>
                  <a:pt x="42840" y="15743"/>
                </a:lnTo>
                <a:lnTo>
                  <a:pt x="50393" y="15036"/>
                </a:lnTo>
                <a:lnTo>
                  <a:pt x="87035" y="15036"/>
                </a:lnTo>
                <a:lnTo>
                  <a:pt x="79904" y="8583"/>
                </a:lnTo>
                <a:lnTo>
                  <a:pt x="71300" y="3816"/>
                </a:lnTo>
                <a:lnTo>
                  <a:pt x="61464" y="954"/>
                </a:lnTo>
                <a:lnTo>
                  <a:pt x="50393" y="0"/>
                </a:lnTo>
                <a:close/>
              </a:path>
              <a:path w="100965" h="107950">
                <a:moveTo>
                  <a:pt x="87035" y="15036"/>
                </a:moveTo>
                <a:lnTo>
                  <a:pt x="50393" y="15036"/>
                </a:lnTo>
                <a:lnTo>
                  <a:pt x="57951" y="15743"/>
                </a:lnTo>
                <a:lnTo>
                  <a:pt x="64568" y="17860"/>
                </a:lnTo>
                <a:lnTo>
                  <a:pt x="83515" y="53848"/>
                </a:lnTo>
                <a:lnTo>
                  <a:pt x="82981" y="61668"/>
                </a:lnTo>
                <a:lnTo>
                  <a:pt x="57951" y="91956"/>
                </a:lnTo>
                <a:lnTo>
                  <a:pt x="50393" y="92659"/>
                </a:lnTo>
                <a:lnTo>
                  <a:pt x="87049" y="92659"/>
                </a:lnTo>
                <a:lnTo>
                  <a:pt x="100787" y="53848"/>
                </a:lnTo>
                <a:lnTo>
                  <a:pt x="99943" y="42675"/>
                </a:lnTo>
                <a:lnTo>
                  <a:pt x="97412" y="32516"/>
                </a:lnTo>
                <a:lnTo>
                  <a:pt x="93189" y="23374"/>
                </a:lnTo>
                <a:lnTo>
                  <a:pt x="87274" y="15252"/>
                </a:lnTo>
                <a:lnTo>
                  <a:pt x="87035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753622" y="3081782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375"/>
                </a:lnTo>
              </a:path>
            </a:pathLst>
          </a:custGeom>
          <a:ln w="1728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709420" y="3074263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8188" y="0"/>
                </a:lnTo>
              </a:path>
            </a:pathLst>
          </a:custGeom>
          <a:ln w="1503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820367" y="3064103"/>
            <a:ext cx="98425" cy="146050"/>
          </a:xfrm>
          <a:custGeom>
            <a:avLst/>
            <a:gdLst/>
            <a:ahLst/>
            <a:cxnLst/>
            <a:rect l="l" t="t" r="r" b="b"/>
            <a:pathLst>
              <a:path w="98425" h="146050">
                <a:moveTo>
                  <a:pt x="16662" y="2641"/>
                </a:moveTo>
                <a:lnTo>
                  <a:pt x="0" y="2641"/>
                </a:lnTo>
                <a:lnTo>
                  <a:pt x="0" y="145694"/>
                </a:lnTo>
                <a:lnTo>
                  <a:pt x="17271" y="145694"/>
                </a:lnTo>
                <a:lnTo>
                  <a:pt x="17271" y="94081"/>
                </a:lnTo>
                <a:lnTo>
                  <a:pt x="84429" y="94081"/>
                </a:lnTo>
                <a:lnTo>
                  <a:pt x="85851" y="92659"/>
                </a:lnTo>
                <a:lnTo>
                  <a:pt x="49174" y="92659"/>
                </a:lnTo>
                <a:lnTo>
                  <a:pt x="41654" y="91961"/>
                </a:lnTo>
                <a:lnTo>
                  <a:pt x="17571" y="61748"/>
                </a:lnTo>
                <a:lnTo>
                  <a:pt x="17068" y="53848"/>
                </a:lnTo>
                <a:lnTo>
                  <a:pt x="17571" y="45949"/>
                </a:lnTo>
                <a:lnTo>
                  <a:pt x="41654" y="15736"/>
                </a:lnTo>
                <a:lnTo>
                  <a:pt x="49174" y="15036"/>
                </a:lnTo>
                <a:lnTo>
                  <a:pt x="85638" y="15036"/>
                </a:lnTo>
                <a:lnTo>
                  <a:pt x="84235" y="13614"/>
                </a:lnTo>
                <a:lnTo>
                  <a:pt x="16662" y="13614"/>
                </a:lnTo>
                <a:lnTo>
                  <a:pt x="16662" y="2641"/>
                </a:lnTo>
                <a:close/>
              </a:path>
              <a:path w="98425" h="146050">
                <a:moveTo>
                  <a:pt x="84429" y="94081"/>
                </a:moveTo>
                <a:lnTo>
                  <a:pt x="21742" y="94081"/>
                </a:lnTo>
                <a:lnTo>
                  <a:pt x="27507" y="100039"/>
                </a:lnTo>
                <a:lnTo>
                  <a:pt x="34645" y="104293"/>
                </a:lnTo>
                <a:lnTo>
                  <a:pt x="43155" y="106845"/>
                </a:lnTo>
                <a:lnTo>
                  <a:pt x="53035" y="107696"/>
                </a:lnTo>
                <a:lnTo>
                  <a:pt x="62859" y="106757"/>
                </a:lnTo>
                <a:lnTo>
                  <a:pt x="71605" y="103939"/>
                </a:lnTo>
                <a:lnTo>
                  <a:pt x="79270" y="99241"/>
                </a:lnTo>
                <a:lnTo>
                  <a:pt x="84429" y="94081"/>
                </a:lnTo>
                <a:close/>
              </a:path>
              <a:path w="98425" h="146050">
                <a:moveTo>
                  <a:pt x="85638" y="15036"/>
                </a:moveTo>
                <a:lnTo>
                  <a:pt x="49174" y="15036"/>
                </a:lnTo>
                <a:lnTo>
                  <a:pt x="56265" y="15703"/>
                </a:lnTo>
                <a:lnTo>
                  <a:pt x="62507" y="17705"/>
                </a:lnTo>
                <a:lnTo>
                  <a:pt x="80670" y="53848"/>
                </a:lnTo>
                <a:lnTo>
                  <a:pt x="80156" y="62163"/>
                </a:lnTo>
                <a:lnTo>
                  <a:pt x="56265" y="91992"/>
                </a:lnTo>
                <a:lnTo>
                  <a:pt x="49174" y="92659"/>
                </a:lnTo>
                <a:lnTo>
                  <a:pt x="85851" y="92659"/>
                </a:lnTo>
                <a:lnTo>
                  <a:pt x="91143" y="84598"/>
                </a:lnTo>
                <a:lnTo>
                  <a:pt x="94921" y="75444"/>
                </a:lnTo>
                <a:lnTo>
                  <a:pt x="97187" y="65195"/>
                </a:lnTo>
                <a:lnTo>
                  <a:pt x="97942" y="53848"/>
                </a:lnTo>
                <a:lnTo>
                  <a:pt x="97187" y="42675"/>
                </a:lnTo>
                <a:lnTo>
                  <a:pt x="94921" y="32516"/>
                </a:lnTo>
                <a:lnTo>
                  <a:pt x="91143" y="23374"/>
                </a:lnTo>
                <a:lnTo>
                  <a:pt x="85851" y="15252"/>
                </a:lnTo>
                <a:lnTo>
                  <a:pt x="85638" y="15036"/>
                </a:lnTo>
                <a:close/>
              </a:path>
              <a:path w="98425" h="146050">
                <a:moveTo>
                  <a:pt x="53035" y="0"/>
                </a:moveTo>
                <a:lnTo>
                  <a:pt x="43190" y="852"/>
                </a:lnTo>
                <a:lnTo>
                  <a:pt x="34593" y="3406"/>
                </a:lnTo>
                <a:lnTo>
                  <a:pt x="27240" y="7661"/>
                </a:lnTo>
                <a:lnTo>
                  <a:pt x="21132" y="13614"/>
                </a:lnTo>
                <a:lnTo>
                  <a:pt x="84235" y="13614"/>
                </a:lnTo>
                <a:lnTo>
                  <a:pt x="79270" y="8583"/>
                </a:lnTo>
                <a:lnTo>
                  <a:pt x="71605" y="3816"/>
                </a:lnTo>
                <a:lnTo>
                  <a:pt x="62859" y="954"/>
                </a:lnTo>
                <a:lnTo>
                  <a:pt x="530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945335" y="3066745"/>
            <a:ext cx="118110" cy="102870"/>
          </a:xfrm>
          <a:custGeom>
            <a:avLst/>
            <a:gdLst/>
            <a:ahLst/>
            <a:cxnLst/>
            <a:rect l="l" t="t" r="r" b="b"/>
            <a:pathLst>
              <a:path w="118109" h="102869">
                <a:moveTo>
                  <a:pt x="17272" y="0"/>
                </a:moveTo>
                <a:lnTo>
                  <a:pt x="0" y="0"/>
                </a:lnTo>
                <a:lnTo>
                  <a:pt x="0" y="102412"/>
                </a:lnTo>
                <a:lnTo>
                  <a:pt x="45516" y="102412"/>
                </a:lnTo>
                <a:lnTo>
                  <a:pt x="54237" y="101848"/>
                </a:lnTo>
                <a:lnTo>
                  <a:pt x="79016" y="87376"/>
                </a:lnTo>
                <a:lnTo>
                  <a:pt x="17272" y="87376"/>
                </a:lnTo>
                <a:lnTo>
                  <a:pt x="17272" y="48780"/>
                </a:lnTo>
                <a:lnTo>
                  <a:pt x="78890" y="48780"/>
                </a:lnTo>
                <a:lnTo>
                  <a:pt x="78466" y="47998"/>
                </a:lnTo>
                <a:lnTo>
                  <a:pt x="45516" y="34150"/>
                </a:lnTo>
                <a:lnTo>
                  <a:pt x="17272" y="34150"/>
                </a:lnTo>
                <a:lnTo>
                  <a:pt x="17272" y="0"/>
                </a:lnTo>
                <a:close/>
              </a:path>
              <a:path w="118109" h="102869">
                <a:moveTo>
                  <a:pt x="78890" y="48780"/>
                </a:moveTo>
                <a:lnTo>
                  <a:pt x="51612" y="48780"/>
                </a:lnTo>
                <a:lnTo>
                  <a:pt x="57708" y="50393"/>
                </a:lnTo>
                <a:lnTo>
                  <a:pt x="65024" y="56908"/>
                </a:lnTo>
                <a:lnTo>
                  <a:pt x="66852" y="61709"/>
                </a:lnTo>
                <a:lnTo>
                  <a:pt x="66852" y="74447"/>
                </a:lnTo>
                <a:lnTo>
                  <a:pt x="65024" y="79248"/>
                </a:lnTo>
                <a:lnTo>
                  <a:pt x="57708" y="85763"/>
                </a:lnTo>
                <a:lnTo>
                  <a:pt x="51612" y="87376"/>
                </a:lnTo>
                <a:lnTo>
                  <a:pt x="79016" y="87376"/>
                </a:lnTo>
                <a:lnTo>
                  <a:pt x="81610" y="82530"/>
                </a:lnTo>
                <a:lnTo>
                  <a:pt x="83496" y="75753"/>
                </a:lnTo>
                <a:lnTo>
                  <a:pt x="84124" y="68072"/>
                </a:lnTo>
                <a:lnTo>
                  <a:pt x="83496" y="60494"/>
                </a:lnTo>
                <a:lnTo>
                  <a:pt x="81610" y="53803"/>
                </a:lnTo>
                <a:lnTo>
                  <a:pt x="78890" y="48780"/>
                </a:lnTo>
                <a:close/>
              </a:path>
              <a:path w="118109" h="102869">
                <a:moveTo>
                  <a:pt x="117855" y="0"/>
                </a:moveTo>
                <a:lnTo>
                  <a:pt x="100584" y="0"/>
                </a:lnTo>
                <a:lnTo>
                  <a:pt x="100584" y="102412"/>
                </a:lnTo>
                <a:lnTo>
                  <a:pt x="117855" y="102412"/>
                </a:lnTo>
                <a:lnTo>
                  <a:pt x="1178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8096516" y="3066745"/>
            <a:ext cx="88900" cy="102870"/>
          </a:xfrm>
          <a:custGeom>
            <a:avLst/>
            <a:gdLst/>
            <a:ahLst/>
            <a:cxnLst/>
            <a:rect l="l" t="t" r="r" b="b"/>
            <a:pathLst>
              <a:path w="88900" h="102869">
                <a:moveTo>
                  <a:pt x="61099" y="0"/>
                </a:moveTo>
                <a:lnTo>
                  <a:pt x="0" y="0"/>
                </a:lnTo>
                <a:lnTo>
                  <a:pt x="0" y="102412"/>
                </a:lnTo>
                <a:lnTo>
                  <a:pt x="52628" y="102412"/>
                </a:lnTo>
                <a:lnTo>
                  <a:pt x="68449" y="100661"/>
                </a:lnTo>
                <a:lnTo>
                  <a:pt x="79752" y="95407"/>
                </a:lnTo>
                <a:lnTo>
                  <a:pt x="85655" y="87782"/>
                </a:lnTo>
                <a:lnTo>
                  <a:pt x="17068" y="87782"/>
                </a:lnTo>
                <a:lnTo>
                  <a:pt x="17068" y="57099"/>
                </a:lnTo>
                <a:lnTo>
                  <a:pt x="83188" y="57099"/>
                </a:lnTo>
                <a:lnTo>
                  <a:pt x="81178" y="54330"/>
                </a:lnTo>
                <a:lnTo>
                  <a:pt x="77139" y="51612"/>
                </a:lnTo>
                <a:lnTo>
                  <a:pt x="72135" y="50393"/>
                </a:lnTo>
                <a:lnTo>
                  <a:pt x="72135" y="45935"/>
                </a:lnTo>
                <a:lnTo>
                  <a:pt x="75247" y="44297"/>
                </a:lnTo>
                <a:lnTo>
                  <a:pt x="77112" y="42468"/>
                </a:lnTo>
                <a:lnTo>
                  <a:pt x="17068" y="42468"/>
                </a:lnTo>
                <a:lnTo>
                  <a:pt x="17068" y="14630"/>
                </a:lnTo>
                <a:lnTo>
                  <a:pt x="81753" y="14630"/>
                </a:lnTo>
                <a:lnTo>
                  <a:pt x="80302" y="11353"/>
                </a:lnTo>
                <a:lnTo>
                  <a:pt x="69049" y="2273"/>
                </a:lnTo>
                <a:lnTo>
                  <a:pt x="61099" y="0"/>
                </a:lnTo>
                <a:close/>
              </a:path>
              <a:path w="88900" h="102869">
                <a:moveTo>
                  <a:pt x="83188" y="57099"/>
                </a:moveTo>
                <a:lnTo>
                  <a:pt x="64884" y="57099"/>
                </a:lnTo>
                <a:lnTo>
                  <a:pt x="71526" y="62255"/>
                </a:lnTo>
                <a:lnTo>
                  <a:pt x="71526" y="82702"/>
                </a:lnTo>
                <a:lnTo>
                  <a:pt x="64884" y="87782"/>
                </a:lnTo>
                <a:lnTo>
                  <a:pt x="85655" y="87782"/>
                </a:lnTo>
                <a:lnTo>
                  <a:pt x="86536" y="86644"/>
                </a:lnTo>
                <a:lnTo>
                  <a:pt x="88798" y="74371"/>
                </a:lnTo>
                <a:lnTo>
                  <a:pt x="88798" y="68008"/>
                </a:lnTo>
                <a:lnTo>
                  <a:pt x="87274" y="62725"/>
                </a:lnTo>
                <a:lnTo>
                  <a:pt x="83188" y="57099"/>
                </a:lnTo>
                <a:close/>
              </a:path>
              <a:path w="88900" h="102869">
                <a:moveTo>
                  <a:pt x="81753" y="14630"/>
                </a:moveTo>
                <a:lnTo>
                  <a:pt x="60274" y="14630"/>
                </a:lnTo>
                <a:lnTo>
                  <a:pt x="65836" y="19304"/>
                </a:lnTo>
                <a:lnTo>
                  <a:pt x="65836" y="32727"/>
                </a:lnTo>
                <a:lnTo>
                  <a:pt x="64515" y="36042"/>
                </a:lnTo>
                <a:lnTo>
                  <a:pt x="59232" y="41186"/>
                </a:lnTo>
                <a:lnTo>
                  <a:pt x="55003" y="42468"/>
                </a:lnTo>
                <a:lnTo>
                  <a:pt x="77112" y="42468"/>
                </a:lnTo>
                <a:lnTo>
                  <a:pt x="77863" y="41732"/>
                </a:lnTo>
                <a:lnTo>
                  <a:pt x="82054" y="34683"/>
                </a:lnTo>
                <a:lnTo>
                  <a:pt x="83108" y="30556"/>
                </a:lnTo>
                <a:lnTo>
                  <a:pt x="83108" y="17691"/>
                </a:lnTo>
                <a:lnTo>
                  <a:pt x="81753" y="146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8204212" y="3064103"/>
            <a:ext cx="89535" cy="107950"/>
          </a:xfrm>
          <a:custGeom>
            <a:avLst/>
            <a:gdLst/>
            <a:ahLst/>
            <a:cxnLst/>
            <a:rect l="l" t="t" r="r" b="b"/>
            <a:pathLst>
              <a:path w="89534" h="107950">
                <a:moveTo>
                  <a:pt x="83540" y="15036"/>
                </a:moveTo>
                <a:lnTo>
                  <a:pt x="56083" y="15036"/>
                </a:lnTo>
                <a:lnTo>
                  <a:pt x="62382" y="16979"/>
                </a:lnTo>
                <a:lnTo>
                  <a:pt x="70510" y="24688"/>
                </a:lnTo>
                <a:lnTo>
                  <a:pt x="72542" y="29883"/>
                </a:lnTo>
                <a:lnTo>
                  <a:pt x="72542" y="40436"/>
                </a:lnTo>
                <a:lnTo>
                  <a:pt x="39217" y="40436"/>
                </a:lnTo>
                <a:lnTo>
                  <a:pt x="29982" y="41060"/>
                </a:lnTo>
                <a:lnTo>
                  <a:pt x="609" y="67620"/>
                </a:lnTo>
                <a:lnTo>
                  <a:pt x="0" y="74371"/>
                </a:lnTo>
                <a:lnTo>
                  <a:pt x="621" y="81029"/>
                </a:lnTo>
                <a:lnTo>
                  <a:pt x="28780" y="107088"/>
                </a:lnTo>
                <a:lnTo>
                  <a:pt x="36779" y="107695"/>
                </a:lnTo>
                <a:lnTo>
                  <a:pt x="46773" y="106857"/>
                </a:lnTo>
                <a:lnTo>
                  <a:pt x="55421" y="104343"/>
                </a:lnTo>
                <a:lnTo>
                  <a:pt x="62723" y="100152"/>
                </a:lnTo>
                <a:lnTo>
                  <a:pt x="68681" y="94284"/>
                </a:lnTo>
                <a:lnTo>
                  <a:pt x="89407" y="94284"/>
                </a:lnTo>
                <a:lnTo>
                  <a:pt x="89407" y="92659"/>
                </a:lnTo>
                <a:lnTo>
                  <a:pt x="33464" y="92659"/>
                </a:lnTo>
                <a:lnTo>
                  <a:pt x="27597" y="90970"/>
                </a:lnTo>
                <a:lnTo>
                  <a:pt x="19342" y="84200"/>
                </a:lnTo>
                <a:lnTo>
                  <a:pt x="17271" y="79590"/>
                </a:lnTo>
                <a:lnTo>
                  <a:pt x="17271" y="73774"/>
                </a:lnTo>
                <a:lnTo>
                  <a:pt x="18808" y="65232"/>
                </a:lnTo>
                <a:lnTo>
                  <a:pt x="23417" y="59132"/>
                </a:lnTo>
                <a:lnTo>
                  <a:pt x="31100" y="55473"/>
                </a:lnTo>
                <a:lnTo>
                  <a:pt x="41859" y="54254"/>
                </a:lnTo>
                <a:lnTo>
                  <a:pt x="89407" y="54254"/>
                </a:lnTo>
                <a:lnTo>
                  <a:pt x="89407" y="35369"/>
                </a:lnTo>
                <a:lnTo>
                  <a:pt x="88703" y="27330"/>
                </a:lnTo>
                <a:lnTo>
                  <a:pt x="86588" y="20280"/>
                </a:lnTo>
                <a:lnTo>
                  <a:pt x="83540" y="15036"/>
                </a:lnTo>
                <a:close/>
              </a:path>
              <a:path w="89534" h="107950">
                <a:moveTo>
                  <a:pt x="89407" y="94284"/>
                </a:moveTo>
                <a:lnTo>
                  <a:pt x="73151" y="94284"/>
                </a:lnTo>
                <a:lnTo>
                  <a:pt x="73151" y="105054"/>
                </a:lnTo>
                <a:lnTo>
                  <a:pt x="89407" y="105054"/>
                </a:lnTo>
                <a:lnTo>
                  <a:pt x="89407" y="94284"/>
                </a:lnTo>
                <a:close/>
              </a:path>
              <a:path w="89534" h="107950">
                <a:moveTo>
                  <a:pt x="89407" y="54254"/>
                </a:moveTo>
                <a:lnTo>
                  <a:pt x="72542" y="54254"/>
                </a:lnTo>
                <a:lnTo>
                  <a:pt x="72542" y="71729"/>
                </a:lnTo>
                <a:lnTo>
                  <a:pt x="69430" y="78612"/>
                </a:lnTo>
                <a:lnTo>
                  <a:pt x="56959" y="89852"/>
                </a:lnTo>
                <a:lnTo>
                  <a:pt x="49580" y="92659"/>
                </a:lnTo>
                <a:lnTo>
                  <a:pt x="89407" y="92659"/>
                </a:lnTo>
                <a:lnTo>
                  <a:pt x="89407" y="54254"/>
                </a:lnTo>
                <a:close/>
              </a:path>
              <a:path w="89534" h="107950">
                <a:moveTo>
                  <a:pt x="47142" y="0"/>
                </a:moveTo>
                <a:lnTo>
                  <a:pt x="11214" y="13207"/>
                </a:lnTo>
                <a:lnTo>
                  <a:pt x="6502" y="29883"/>
                </a:lnTo>
                <a:lnTo>
                  <a:pt x="23774" y="29883"/>
                </a:lnTo>
                <a:lnTo>
                  <a:pt x="25796" y="23389"/>
                </a:lnTo>
                <a:lnTo>
                  <a:pt x="30432" y="18749"/>
                </a:lnTo>
                <a:lnTo>
                  <a:pt x="37683" y="15965"/>
                </a:lnTo>
                <a:lnTo>
                  <a:pt x="47548" y="15036"/>
                </a:lnTo>
                <a:lnTo>
                  <a:pt x="83540" y="15036"/>
                </a:lnTo>
                <a:lnTo>
                  <a:pt x="83064" y="14218"/>
                </a:lnTo>
                <a:lnTo>
                  <a:pt x="78130" y="9143"/>
                </a:lnTo>
                <a:lnTo>
                  <a:pt x="71965" y="5143"/>
                </a:lnTo>
                <a:lnTo>
                  <a:pt x="64746" y="2285"/>
                </a:lnTo>
                <a:lnTo>
                  <a:pt x="56472" y="571"/>
                </a:lnTo>
                <a:lnTo>
                  <a:pt x="4714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8375510" y="3064103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5" h="107950">
                <a:moveTo>
                  <a:pt x="50393" y="0"/>
                </a:moveTo>
                <a:lnTo>
                  <a:pt x="13512" y="15252"/>
                </a:lnTo>
                <a:lnTo>
                  <a:pt x="0" y="53848"/>
                </a:lnTo>
                <a:lnTo>
                  <a:pt x="843" y="65025"/>
                </a:lnTo>
                <a:lnTo>
                  <a:pt x="20882" y="99123"/>
                </a:lnTo>
                <a:lnTo>
                  <a:pt x="50393" y="107696"/>
                </a:lnTo>
                <a:lnTo>
                  <a:pt x="61456" y="106743"/>
                </a:lnTo>
                <a:lnTo>
                  <a:pt x="71291" y="103886"/>
                </a:lnTo>
                <a:lnTo>
                  <a:pt x="79897" y="99123"/>
                </a:lnTo>
                <a:lnTo>
                  <a:pt x="87049" y="92659"/>
                </a:lnTo>
                <a:lnTo>
                  <a:pt x="50393" y="92659"/>
                </a:lnTo>
                <a:lnTo>
                  <a:pt x="42835" y="91956"/>
                </a:lnTo>
                <a:lnTo>
                  <a:pt x="17805" y="61668"/>
                </a:lnTo>
                <a:lnTo>
                  <a:pt x="17271" y="53848"/>
                </a:lnTo>
                <a:lnTo>
                  <a:pt x="17805" y="46032"/>
                </a:lnTo>
                <a:lnTo>
                  <a:pt x="42835" y="15743"/>
                </a:lnTo>
                <a:lnTo>
                  <a:pt x="50393" y="15036"/>
                </a:lnTo>
                <a:lnTo>
                  <a:pt x="87035" y="15036"/>
                </a:lnTo>
                <a:lnTo>
                  <a:pt x="79897" y="8583"/>
                </a:lnTo>
                <a:lnTo>
                  <a:pt x="71291" y="3816"/>
                </a:lnTo>
                <a:lnTo>
                  <a:pt x="61456" y="954"/>
                </a:lnTo>
                <a:lnTo>
                  <a:pt x="50393" y="0"/>
                </a:lnTo>
                <a:close/>
              </a:path>
              <a:path w="100965" h="107950">
                <a:moveTo>
                  <a:pt x="87035" y="15036"/>
                </a:moveTo>
                <a:lnTo>
                  <a:pt x="50393" y="15036"/>
                </a:lnTo>
                <a:lnTo>
                  <a:pt x="57946" y="15743"/>
                </a:lnTo>
                <a:lnTo>
                  <a:pt x="64562" y="17860"/>
                </a:lnTo>
                <a:lnTo>
                  <a:pt x="83515" y="53848"/>
                </a:lnTo>
                <a:lnTo>
                  <a:pt x="82981" y="61668"/>
                </a:lnTo>
                <a:lnTo>
                  <a:pt x="57946" y="91956"/>
                </a:lnTo>
                <a:lnTo>
                  <a:pt x="50393" y="92659"/>
                </a:lnTo>
                <a:lnTo>
                  <a:pt x="87049" y="92659"/>
                </a:lnTo>
                <a:lnTo>
                  <a:pt x="100787" y="53848"/>
                </a:lnTo>
                <a:lnTo>
                  <a:pt x="99942" y="42675"/>
                </a:lnTo>
                <a:lnTo>
                  <a:pt x="97407" y="32516"/>
                </a:lnTo>
                <a:lnTo>
                  <a:pt x="93184" y="23374"/>
                </a:lnTo>
                <a:lnTo>
                  <a:pt x="87274" y="15252"/>
                </a:lnTo>
                <a:lnTo>
                  <a:pt x="87035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8536952" y="3081782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375"/>
                </a:lnTo>
              </a:path>
            </a:pathLst>
          </a:custGeom>
          <a:ln w="172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8492756" y="3074263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8188" y="0"/>
                </a:lnTo>
              </a:path>
            </a:pathLst>
          </a:custGeom>
          <a:ln w="1503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8668816" y="3081527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629"/>
                </a:lnTo>
              </a:path>
            </a:pathLst>
          </a:custGeom>
          <a:ln w="172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8660180" y="3073907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424" y="0"/>
                </a:lnTo>
              </a:path>
            </a:pathLst>
          </a:custGeom>
          <a:ln w="152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8741968" y="3081782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375"/>
                </a:lnTo>
              </a:path>
            </a:pathLst>
          </a:custGeom>
          <a:ln w="172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8783929" y="3064103"/>
            <a:ext cx="98425" cy="146050"/>
          </a:xfrm>
          <a:custGeom>
            <a:avLst/>
            <a:gdLst/>
            <a:ahLst/>
            <a:cxnLst/>
            <a:rect l="l" t="t" r="r" b="b"/>
            <a:pathLst>
              <a:path w="98425" h="146050">
                <a:moveTo>
                  <a:pt x="16662" y="2641"/>
                </a:moveTo>
                <a:lnTo>
                  <a:pt x="0" y="2641"/>
                </a:lnTo>
                <a:lnTo>
                  <a:pt x="0" y="145694"/>
                </a:lnTo>
                <a:lnTo>
                  <a:pt x="17271" y="145694"/>
                </a:lnTo>
                <a:lnTo>
                  <a:pt x="17271" y="94081"/>
                </a:lnTo>
                <a:lnTo>
                  <a:pt x="84429" y="94081"/>
                </a:lnTo>
                <a:lnTo>
                  <a:pt x="85851" y="92659"/>
                </a:lnTo>
                <a:lnTo>
                  <a:pt x="49174" y="92659"/>
                </a:lnTo>
                <a:lnTo>
                  <a:pt x="41649" y="91961"/>
                </a:lnTo>
                <a:lnTo>
                  <a:pt x="17571" y="61748"/>
                </a:lnTo>
                <a:lnTo>
                  <a:pt x="17068" y="53848"/>
                </a:lnTo>
                <a:lnTo>
                  <a:pt x="17571" y="45949"/>
                </a:lnTo>
                <a:lnTo>
                  <a:pt x="41649" y="15736"/>
                </a:lnTo>
                <a:lnTo>
                  <a:pt x="49174" y="15036"/>
                </a:lnTo>
                <a:lnTo>
                  <a:pt x="85638" y="15036"/>
                </a:lnTo>
                <a:lnTo>
                  <a:pt x="84235" y="13614"/>
                </a:lnTo>
                <a:lnTo>
                  <a:pt x="16662" y="13614"/>
                </a:lnTo>
                <a:lnTo>
                  <a:pt x="16662" y="2641"/>
                </a:lnTo>
                <a:close/>
              </a:path>
              <a:path w="98425" h="146050">
                <a:moveTo>
                  <a:pt x="84429" y="94081"/>
                </a:moveTo>
                <a:lnTo>
                  <a:pt x="21742" y="94081"/>
                </a:lnTo>
                <a:lnTo>
                  <a:pt x="27507" y="100039"/>
                </a:lnTo>
                <a:lnTo>
                  <a:pt x="34645" y="104293"/>
                </a:lnTo>
                <a:lnTo>
                  <a:pt x="43155" y="106845"/>
                </a:lnTo>
                <a:lnTo>
                  <a:pt x="53035" y="107696"/>
                </a:lnTo>
                <a:lnTo>
                  <a:pt x="62859" y="106757"/>
                </a:lnTo>
                <a:lnTo>
                  <a:pt x="71605" y="103939"/>
                </a:lnTo>
                <a:lnTo>
                  <a:pt x="79270" y="99241"/>
                </a:lnTo>
                <a:lnTo>
                  <a:pt x="84429" y="94081"/>
                </a:lnTo>
                <a:close/>
              </a:path>
              <a:path w="98425" h="146050">
                <a:moveTo>
                  <a:pt x="85638" y="15036"/>
                </a:moveTo>
                <a:lnTo>
                  <a:pt x="49174" y="15036"/>
                </a:lnTo>
                <a:lnTo>
                  <a:pt x="56265" y="15703"/>
                </a:lnTo>
                <a:lnTo>
                  <a:pt x="62507" y="17705"/>
                </a:lnTo>
                <a:lnTo>
                  <a:pt x="80670" y="53848"/>
                </a:lnTo>
                <a:lnTo>
                  <a:pt x="80156" y="62163"/>
                </a:lnTo>
                <a:lnTo>
                  <a:pt x="56265" y="91992"/>
                </a:lnTo>
                <a:lnTo>
                  <a:pt x="49174" y="92659"/>
                </a:lnTo>
                <a:lnTo>
                  <a:pt x="85851" y="92659"/>
                </a:lnTo>
                <a:lnTo>
                  <a:pt x="91143" y="84598"/>
                </a:lnTo>
                <a:lnTo>
                  <a:pt x="94921" y="75444"/>
                </a:lnTo>
                <a:lnTo>
                  <a:pt x="97187" y="65195"/>
                </a:lnTo>
                <a:lnTo>
                  <a:pt x="97942" y="53848"/>
                </a:lnTo>
                <a:lnTo>
                  <a:pt x="97187" y="42675"/>
                </a:lnTo>
                <a:lnTo>
                  <a:pt x="94921" y="32516"/>
                </a:lnTo>
                <a:lnTo>
                  <a:pt x="91143" y="23374"/>
                </a:lnTo>
                <a:lnTo>
                  <a:pt x="85851" y="15252"/>
                </a:lnTo>
                <a:lnTo>
                  <a:pt x="85638" y="15036"/>
                </a:lnTo>
                <a:close/>
              </a:path>
              <a:path w="98425" h="146050">
                <a:moveTo>
                  <a:pt x="53035" y="0"/>
                </a:moveTo>
                <a:lnTo>
                  <a:pt x="43190" y="852"/>
                </a:lnTo>
                <a:lnTo>
                  <a:pt x="34593" y="3406"/>
                </a:lnTo>
                <a:lnTo>
                  <a:pt x="27240" y="7661"/>
                </a:lnTo>
                <a:lnTo>
                  <a:pt x="21132" y="13614"/>
                </a:lnTo>
                <a:lnTo>
                  <a:pt x="84235" y="13614"/>
                </a:lnTo>
                <a:lnTo>
                  <a:pt x="79270" y="8583"/>
                </a:lnTo>
                <a:lnTo>
                  <a:pt x="71605" y="3816"/>
                </a:lnTo>
                <a:lnTo>
                  <a:pt x="62859" y="954"/>
                </a:lnTo>
                <a:lnTo>
                  <a:pt x="530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8902598" y="3064103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5" h="107950">
                <a:moveTo>
                  <a:pt x="50393" y="0"/>
                </a:moveTo>
                <a:lnTo>
                  <a:pt x="13512" y="15252"/>
                </a:lnTo>
                <a:lnTo>
                  <a:pt x="0" y="53848"/>
                </a:lnTo>
                <a:lnTo>
                  <a:pt x="845" y="65025"/>
                </a:lnTo>
                <a:lnTo>
                  <a:pt x="20888" y="99123"/>
                </a:lnTo>
                <a:lnTo>
                  <a:pt x="50393" y="107696"/>
                </a:lnTo>
                <a:lnTo>
                  <a:pt x="61464" y="106743"/>
                </a:lnTo>
                <a:lnTo>
                  <a:pt x="71300" y="103886"/>
                </a:lnTo>
                <a:lnTo>
                  <a:pt x="79904" y="99123"/>
                </a:lnTo>
                <a:lnTo>
                  <a:pt x="87049" y="92659"/>
                </a:lnTo>
                <a:lnTo>
                  <a:pt x="50393" y="92659"/>
                </a:lnTo>
                <a:lnTo>
                  <a:pt x="42835" y="91956"/>
                </a:lnTo>
                <a:lnTo>
                  <a:pt x="17805" y="61668"/>
                </a:lnTo>
                <a:lnTo>
                  <a:pt x="17271" y="53848"/>
                </a:lnTo>
                <a:lnTo>
                  <a:pt x="17805" y="46032"/>
                </a:lnTo>
                <a:lnTo>
                  <a:pt x="42835" y="15743"/>
                </a:lnTo>
                <a:lnTo>
                  <a:pt x="50393" y="15036"/>
                </a:lnTo>
                <a:lnTo>
                  <a:pt x="87035" y="15036"/>
                </a:lnTo>
                <a:lnTo>
                  <a:pt x="79904" y="8583"/>
                </a:lnTo>
                <a:lnTo>
                  <a:pt x="71300" y="3816"/>
                </a:lnTo>
                <a:lnTo>
                  <a:pt x="61464" y="954"/>
                </a:lnTo>
                <a:lnTo>
                  <a:pt x="50393" y="0"/>
                </a:lnTo>
                <a:close/>
              </a:path>
              <a:path w="100965" h="107950">
                <a:moveTo>
                  <a:pt x="87035" y="15036"/>
                </a:moveTo>
                <a:lnTo>
                  <a:pt x="50393" y="15036"/>
                </a:lnTo>
                <a:lnTo>
                  <a:pt x="57951" y="15743"/>
                </a:lnTo>
                <a:lnTo>
                  <a:pt x="64568" y="17860"/>
                </a:lnTo>
                <a:lnTo>
                  <a:pt x="83515" y="53848"/>
                </a:lnTo>
                <a:lnTo>
                  <a:pt x="82981" y="61668"/>
                </a:lnTo>
                <a:lnTo>
                  <a:pt x="57951" y="91956"/>
                </a:lnTo>
                <a:lnTo>
                  <a:pt x="50393" y="92659"/>
                </a:lnTo>
                <a:lnTo>
                  <a:pt x="87049" y="92659"/>
                </a:lnTo>
                <a:lnTo>
                  <a:pt x="100787" y="53848"/>
                </a:lnTo>
                <a:lnTo>
                  <a:pt x="99943" y="42675"/>
                </a:lnTo>
                <a:lnTo>
                  <a:pt x="97412" y="32516"/>
                </a:lnTo>
                <a:lnTo>
                  <a:pt x="93189" y="23374"/>
                </a:lnTo>
                <a:lnTo>
                  <a:pt x="87274" y="15252"/>
                </a:lnTo>
                <a:lnTo>
                  <a:pt x="87035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9030411" y="3066745"/>
            <a:ext cx="91440" cy="102870"/>
          </a:xfrm>
          <a:custGeom>
            <a:avLst/>
            <a:gdLst/>
            <a:ahLst/>
            <a:cxnLst/>
            <a:rect l="l" t="t" r="r" b="b"/>
            <a:pathLst>
              <a:path w="91440" h="102869">
                <a:moveTo>
                  <a:pt x="16865" y="0"/>
                </a:moveTo>
                <a:lnTo>
                  <a:pt x="0" y="0"/>
                </a:lnTo>
                <a:lnTo>
                  <a:pt x="0" y="102412"/>
                </a:lnTo>
                <a:lnTo>
                  <a:pt x="24383" y="102412"/>
                </a:lnTo>
                <a:lnTo>
                  <a:pt x="37750" y="79248"/>
                </a:lnTo>
                <a:lnTo>
                  <a:pt x="16865" y="79248"/>
                </a:lnTo>
                <a:lnTo>
                  <a:pt x="16865" y="0"/>
                </a:lnTo>
                <a:close/>
              </a:path>
              <a:path w="91440" h="102869">
                <a:moveTo>
                  <a:pt x="91439" y="23177"/>
                </a:moveTo>
                <a:lnTo>
                  <a:pt x="74574" y="23177"/>
                </a:lnTo>
                <a:lnTo>
                  <a:pt x="74574" y="102412"/>
                </a:lnTo>
                <a:lnTo>
                  <a:pt x="91439" y="102412"/>
                </a:lnTo>
                <a:lnTo>
                  <a:pt x="91439" y="23177"/>
                </a:lnTo>
                <a:close/>
              </a:path>
              <a:path w="91440" h="102869">
                <a:moveTo>
                  <a:pt x="91439" y="0"/>
                </a:moveTo>
                <a:lnTo>
                  <a:pt x="66243" y="0"/>
                </a:lnTo>
                <a:lnTo>
                  <a:pt x="21335" y="79248"/>
                </a:lnTo>
                <a:lnTo>
                  <a:pt x="37750" y="79248"/>
                </a:lnTo>
                <a:lnTo>
                  <a:pt x="70103" y="23177"/>
                </a:lnTo>
                <a:lnTo>
                  <a:pt x="91439" y="23177"/>
                </a:lnTo>
                <a:lnTo>
                  <a:pt x="914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9146031" y="3064103"/>
            <a:ext cx="88900" cy="107950"/>
          </a:xfrm>
          <a:custGeom>
            <a:avLst/>
            <a:gdLst/>
            <a:ahLst/>
            <a:cxnLst/>
            <a:rect l="l" t="t" r="r" b="b"/>
            <a:pathLst>
              <a:path w="88900" h="107950">
                <a:moveTo>
                  <a:pt x="16662" y="76009"/>
                </a:moveTo>
                <a:lnTo>
                  <a:pt x="0" y="76009"/>
                </a:lnTo>
                <a:lnTo>
                  <a:pt x="1790" y="83105"/>
                </a:lnTo>
                <a:lnTo>
                  <a:pt x="36425" y="107176"/>
                </a:lnTo>
                <a:lnTo>
                  <a:pt x="46126" y="107695"/>
                </a:lnTo>
                <a:lnTo>
                  <a:pt x="55547" y="107143"/>
                </a:lnTo>
                <a:lnTo>
                  <a:pt x="84998" y="92659"/>
                </a:lnTo>
                <a:lnTo>
                  <a:pt x="46126" y="92659"/>
                </a:lnTo>
                <a:lnTo>
                  <a:pt x="35141" y="91618"/>
                </a:lnTo>
                <a:lnTo>
                  <a:pt x="26569" y="88496"/>
                </a:lnTo>
                <a:lnTo>
                  <a:pt x="20410" y="83293"/>
                </a:lnTo>
                <a:lnTo>
                  <a:pt x="16662" y="76009"/>
                </a:lnTo>
                <a:close/>
              </a:path>
              <a:path w="88900" h="107950">
                <a:moveTo>
                  <a:pt x="82220" y="15036"/>
                </a:moveTo>
                <a:lnTo>
                  <a:pt x="52095" y="15036"/>
                </a:lnTo>
                <a:lnTo>
                  <a:pt x="57543" y="16395"/>
                </a:lnTo>
                <a:lnTo>
                  <a:pt x="65811" y="21818"/>
                </a:lnTo>
                <a:lnTo>
                  <a:pt x="67868" y="25679"/>
                </a:lnTo>
                <a:lnTo>
                  <a:pt x="67868" y="35026"/>
                </a:lnTo>
                <a:lnTo>
                  <a:pt x="66281" y="38544"/>
                </a:lnTo>
                <a:lnTo>
                  <a:pt x="59918" y="43967"/>
                </a:lnTo>
                <a:lnTo>
                  <a:pt x="54864" y="45313"/>
                </a:lnTo>
                <a:lnTo>
                  <a:pt x="30683" y="45313"/>
                </a:lnTo>
                <a:lnTo>
                  <a:pt x="30683" y="60350"/>
                </a:lnTo>
                <a:lnTo>
                  <a:pt x="56896" y="60350"/>
                </a:lnTo>
                <a:lnTo>
                  <a:pt x="62687" y="61671"/>
                </a:lnTo>
                <a:lnTo>
                  <a:pt x="69596" y="66967"/>
                </a:lnTo>
                <a:lnTo>
                  <a:pt x="71323" y="70916"/>
                </a:lnTo>
                <a:lnTo>
                  <a:pt x="71323" y="81622"/>
                </a:lnTo>
                <a:lnTo>
                  <a:pt x="69024" y="85724"/>
                </a:lnTo>
                <a:lnTo>
                  <a:pt x="59817" y="91274"/>
                </a:lnTo>
                <a:lnTo>
                  <a:pt x="53708" y="92659"/>
                </a:lnTo>
                <a:lnTo>
                  <a:pt x="84998" y="92659"/>
                </a:lnTo>
                <a:lnTo>
                  <a:pt x="88543" y="85724"/>
                </a:lnTo>
                <a:lnTo>
                  <a:pt x="88595" y="70307"/>
                </a:lnTo>
                <a:lnTo>
                  <a:pt x="87210" y="65138"/>
                </a:lnTo>
                <a:lnTo>
                  <a:pt x="81661" y="57403"/>
                </a:lnTo>
                <a:lnTo>
                  <a:pt x="78168" y="54863"/>
                </a:lnTo>
                <a:lnTo>
                  <a:pt x="73964" y="53657"/>
                </a:lnTo>
                <a:lnTo>
                  <a:pt x="73964" y="49174"/>
                </a:lnTo>
                <a:lnTo>
                  <a:pt x="77089" y="47955"/>
                </a:lnTo>
                <a:lnTo>
                  <a:pt x="79692" y="45554"/>
                </a:lnTo>
                <a:lnTo>
                  <a:pt x="83883" y="38379"/>
                </a:lnTo>
                <a:lnTo>
                  <a:pt x="84937" y="33870"/>
                </a:lnTo>
                <a:lnTo>
                  <a:pt x="84937" y="20332"/>
                </a:lnTo>
                <a:lnTo>
                  <a:pt x="82220" y="15036"/>
                </a:lnTo>
                <a:close/>
              </a:path>
              <a:path w="88900" h="107950">
                <a:moveTo>
                  <a:pt x="45720" y="0"/>
                </a:moveTo>
                <a:lnTo>
                  <a:pt x="7924" y="17887"/>
                </a:lnTo>
                <a:lnTo>
                  <a:pt x="4064" y="30886"/>
                </a:lnTo>
                <a:lnTo>
                  <a:pt x="20523" y="30886"/>
                </a:lnTo>
                <a:lnTo>
                  <a:pt x="21742" y="25336"/>
                </a:lnTo>
                <a:lnTo>
                  <a:pt x="24345" y="21310"/>
                </a:lnTo>
                <a:lnTo>
                  <a:pt x="32346" y="16294"/>
                </a:lnTo>
                <a:lnTo>
                  <a:pt x="37998" y="15036"/>
                </a:lnTo>
                <a:lnTo>
                  <a:pt x="82220" y="15036"/>
                </a:lnTo>
                <a:lnTo>
                  <a:pt x="81457" y="13550"/>
                </a:lnTo>
                <a:lnTo>
                  <a:pt x="74472" y="8127"/>
                </a:lnTo>
                <a:lnTo>
                  <a:pt x="68753" y="4575"/>
                </a:lnTo>
                <a:lnTo>
                  <a:pt x="62053" y="2035"/>
                </a:lnTo>
                <a:lnTo>
                  <a:pt x="54375" y="509"/>
                </a:lnTo>
                <a:lnTo>
                  <a:pt x="457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9262262" y="3066745"/>
            <a:ext cx="88900" cy="102870"/>
          </a:xfrm>
          <a:custGeom>
            <a:avLst/>
            <a:gdLst/>
            <a:ahLst/>
            <a:cxnLst/>
            <a:rect l="l" t="t" r="r" b="b"/>
            <a:pathLst>
              <a:path w="88900" h="102869">
                <a:moveTo>
                  <a:pt x="61099" y="0"/>
                </a:moveTo>
                <a:lnTo>
                  <a:pt x="0" y="0"/>
                </a:lnTo>
                <a:lnTo>
                  <a:pt x="0" y="102412"/>
                </a:lnTo>
                <a:lnTo>
                  <a:pt x="52628" y="102412"/>
                </a:lnTo>
                <a:lnTo>
                  <a:pt x="68454" y="100661"/>
                </a:lnTo>
                <a:lnTo>
                  <a:pt x="79757" y="95407"/>
                </a:lnTo>
                <a:lnTo>
                  <a:pt x="85658" y="87782"/>
                </a:lnTo>
                <a:lnTo>
                  <a:pt x="17068" y="87782"/>
                </a:lnTo>
                <a:lnTo>
                  <a:pt x="17068" y="57099"/>
                </a:lnTo>
                <a:lnTo>
                  <a:pt x="83188" y="57099"/>
                </a:lnTo>
                <a:lnTo>
                  <a:pt x="81178" y="54330"/>
                </a:lnTo>
                <a:lnTo>
                  <a:pt x="77152" y="51612"/>
                </a:lnTo>
                <a:lnTo>
                  <a:pt x="72135" y="50393"/>
                </a:lnTo>
                <a:lnTo>
                  <a:pt x="72135" y="45935"/>
                </a:lnTo>
                <a:lnTo>
                  <a:pt x="75260" y="44297"/>
                </a:lnTo>
                <a:lnTo>
                  <a:pt x="77116" y="42468"/>
                </a:lnTo>
                <a:lnTo>
                  <a:pt x="17068" y="42468"/>
                </a:lnTo>
                <a:lnTo>
                  <a:pt x="17068" y="14630"/>
                </a:lnTo>
                <a:lnTo>
                  <a:pt x="81753" y="14630"/>
                </a:lnTo>
                <a:lnTo>
                  <a:pt x="80302" y="11353"/>
                </a:lnTo>
                <a:lnTo>
                  <a:pt x="69062" y="2273"/>
                </a:lnTo>
                <a:lnTo>
                  <a:pt x="61099" y="0"/>
                </a:lnTo>
                <a:close/>
              </a:path>
              <a:path w="88900" h="102869">
                <a:moveTo>
                  <a:pt x="83188" y="57099"/>
                </a:moveTo>
                <a:lnTo>
                  <a:pt x="64884" y="57099"/>
                </a:lnTo>
                <a:lnTo>
                  <a:pt x="71526" y="62255"/>
                </a:lnTo>
                <a:lnTo>
                  <a:pt x="71526" y="82702"/>
                </a:lnTo>
                <a:lnTo>
                  <a:pt x="64884" y="87782"/>
                </a:lnTo>
                <a:lnTo>
                  <a:pt x="85658" y="87782"/>
                </a:lnTo>
                <a:lnTo>
                  <a:pt x="86538" y="86644"/>
                </a:lnTo>
                <a:lnTo>
                  <a:pt x="88798" y="74371"/>
                </a:lnTo>
                <a:lnTo>
                  <a:pt x="88798" y="68008"/>
                </a:lnTo>
                <a:lnTo>
                  <a:pt x="87274" y="62725"/>
                </a:lnTo>
                <a:lnTo>
                  <a:pt x="83188" y="57099"/>
                </a:lnTo>
                <a:close/>
              </a:path>
              <a:path w="88900" h="102869">
                <a:moveTo>
                  <a:pt x="81753" y="14630"/>
                </a:moveTo>
                <a:lnTo>
                  <a:pt x="60286" y="14630"/>
                </a:lnTo>
                <a:lnTo>
                  <a:pt x="65836" y="19304"/>
                </a:lnTo>
                <a:lnTo>
                  <a:pt x="65836" y="32727"/>
                </a:lnTo>
                <a:lnTo>
                  <a:pt x="64515" y="36042"/>
                </a:lnTo>
                <a:lnTo>
                  <a:pt x="59232" y="41186"/>
                </a:lnTo>
                <a:lnTo>
                  <a:pt x="55003" y="42468"/>
                </a:lnTo>
                <a:lnTo>
                  <a:pt x="77116" y="42468"/>
                </a:lnTo>
                <a:lnTo>
                  <a:pt x="77863" y="41732"/>
                </a:lnTo>
                <a:lnTo>
                  <a:pt x="82054" y="34683"/>
                </a:lnTo>
                <a:lnTo>
                  <a:pt x="83108" y="30556"/>
                </a:lnTo>
                <a:lnTo>
                  <a:pt x="83108" y="17691"/>
                </a:lnTo>
                <a:lnTo>
                  <a:pt x="81753" y="146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9371583" y="3064103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5" h="107950">
                <a:moveTo>
                  <a:pt x="50393" y="0"/>
                </a:moveTo>
                <a:lnTo>
                  <a:pt x="13512" y="15252"/>
                </a:lnTo>
                <a:lnTo>
                  <a:pt x="0" y="53848"/>
                </a:lnTo>
                <a:lnTo>
                  <a:pt x="845" y="65025"/>
                </a:lnTo>
                <a:lnTo>
                  <a:pt x="20888" y="99123"/>
                </a:lnTo>
                <a:lnTo>
                  <a:pt x="50393" y="107696"/>
                </a:lnTo>
                <a:lnTo>
                  <a:pt x="61464" y="106743"/>
                </a:lnTo>
                <a:lnTo>
                  <a:pt x="71300" y="103886"/>
                </a:lnTo>
                <a:lnTo>
                  <a:pt x="79904" y="99123"/>
                </a:lnTo>
                <a:lnTo>
                  <a:pt x="87049" y="92659"/>
                </a:lnTo>
                <a:lnTo>
                  <a:pt x="50393" y="92659"/>
                </a:lnTo>
                <a:lnTo>
                  <a:pt x="42835" y="91956"/>
                </a:lnTo>
                <a:lnTo>
                  <a:pt x="17805" y="61668"/>
                </a:lnTo>
                <a:lnTo>
                  <a:pt x="17271" y="53848"/>
                </a:lnTo>
                <a:lnTo>
                  <a:pt x="17805" y="46032"/>
                </a:lnTo>
                <a:lnTo>
                  <a:pt x="42835" y="15743"/>
                </a:lnTo>
                <a:lnTo>
                  <a:pt x="50393" y="15036"/>
                </a:lnTo>
                <a:lnTo>
                  <a:pt x="87035" y="15036"/>
                </a:lnTo>
                <a:lnTo>
                  <a:pt x="79904" y="8583"/>
                </a:lnTo>
                <a:lnTo>
                  <a:pt x="71300" y="3816"/>
                </a:lnTo>
                <a:lnTo>
                  <a:pt x="61464" y="954"/>
                </a:lnTo>
                <a:lnTo>
                  <a:pt x="50393" y="0"/>
                </a:lnTo>
                <a:close/>
              </a:path>
              <a:path w="100965" h="107950">
                <a:moveTo>
                  <a:pt x="87035" y="15036"/>
                </a:moveTo>
                <a:lnTo>
                  <a:pt x="50393" y="15036"/>
                </a:lnTo>
                <a:lnTo>
                  <a:pt x="57951" y="15743"/>
                </a:lnTo>
                <a:lnTo>
                  <a:pt x="64568" y="17860"/>
                </a:lnTo>
                <a:lnTo>
                  <a:pt x="83515" y="53848"/>
                </a:lnTo>
                <a:lnTo>
                  <a:pt x="82981" y="61668"/>
                </a:lnTo>
                <a:lnTo>
                  <a:pt x="57951" y="91956"/>
                </a:lnTo>
                <a:lnTo>
                  <a:pt x="50393" y="92659"/>
                </a:lnTo>
                <a:lnTo>
                  <a:pt x="87049" y="92659"/>
                </a:lnTo>
                <a:lnTo>
                  <a:pt x="100787" y="53848"/>
                </a:lnTo>
                <a:lnTo>
                  <a:pt x="99943" y="42675"/>
                </a:lnTo>
                <a:lnTo>
                  <a:pt x="97412" y="32516"/>
                </a:lnTo>
                <a:lnTo>
                  <a:pt x="93189" y="23374"/>
                </a:lnTo>
                <a:lnTo>
                  <a:pt x="87274" y="15252"/>
                </a:lnTo>
                <a:lnTo>
                  <a:pt x="87035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9487204" y="3066745"/>
            <a:ext cx="122555" cy="132080"/>
          </a:xfrm>
          <a:custGeom>
            <a:avLst/>
            <a:gdLst/>
            <a:ahLst/>
            <a:cxnLst/>
            <a:rect l="l" t="t" r="r" b="b"/>
            <a:pathLst>
              <a:path w="122554" h="132080">
                <a:moveTo>
                  <a:pt x="122326" y="87375"/>
                </a:moveTo>
                <a:lnTo>
                  <a:pt x="0" y="87375"/>
                </a:lnTo>
                <a:lnTo>
                  <a:pt x="0" y="131470"/>
                </a:lnTo>
                <a:lnTo>
                  <a:pt x="16865" y="131470"/>
                </a:lnTo>
                <a:lnTo>
                  <a:pt x="16865" y="102412"/>
                </a:lnTo>
                <a:lnTo>
                  <a:pt x="122326" y="102412"/>
                </a:lnTo>
                <a:lnTo>
                  <a:pt x="122326" y="87375"/>
                </a:lnTo>
                <a:close/>
              </a:path>
              <a:path w="122554" h="132080">
                <a:moveTo>
                  <a:pt x="122326" y="102412"/>
                </a:moveTo>
                <a:lnTo>
                  <a:pt x="105460" y="102412"/>
                </a:lnTo>
                <a:lnTo>
                  <a:pt x="105460" y="131470"/>
                </a:lnTo>
                <a:lnTo>
                  <a:pt x="122326" y="131470"/>
                </a:lnTo>
                <a:lnTo>
                  <a:pt x="122326" y="102412"/>
                </a:lnTo>
                <a:close/>
              </a:path>
              <a:path w="122554" h="132080">
                <a:moveTo>
                  <a:pt x="103428" y="0"/>
                </a:moveTo>
                <a:lnTo>
                  <a:pt x="26212" y="0"/>
                </a:lnTo>
                <a:lnTo>
                  <a:pt x="26212" y="28041"/>
                </a:lnTo>
                <a:lnTo>
                  <a:pt x="25426" y="43943"/>
                </a:lnTo>
                <a:lnTo>
                  <a:pt x="23066" y="59132"/>
                </a:lnTo>
                <a:lnTo>
                  <a:pt x="19129" y="73609"/>
                </a:lnTo>
                <a:lnTo>
                  <a:pt x="13614" y="87375"/>
                </a:lnTo>
                <a:lnTo>
                  <a:pt x="31089" y="87375"/>
                </a:lnTo>
                <a:lnTo>
                  <a:pt x="35980" y="74450"/>
                </a:lnTo>
                <a:lnTo>
                  <a:pt x="39473" y="60251"/>
                </a:lnTo>
                <a:lnTo>
                  <a:pt x="41567" y="44781"/>
                </a:lnTo>
                <a:lnTo>
                  <a:pt x="42265" y="28041"/>
                </a:lnTo>
                <a:lnTo>
                  <a:pt x="42265" y="15036"/>
                </a:lnTo>
                <a:lnTo>
                  <a:pt x="103428" y="15036"/>
                </a:lnTo>
                <a:lnTo>
                  <a:pt x="103428" y="0"/>
                </a:lnTo>
                <a:close/>
              </a:path>
              <a:path w="122554" h="132080">
                <a:moveTo>
                  <a:pt x="103428" y="15036"/>
                </a:moveTo>
                <a:lnTo>
                  <a:pt x="86156" y="15036"/>
                </a:lnTo>
                <a:lnTo>
                  <a:pt x="86156" y="87375"/>
                </a:lnTo>
                <a:lnTo>
                  <a:pt x="103428" y="87375"/>
                </a:lnTo>
                <a:lnTo>
                  <a:pt x="103428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9625583" y="3064103"/>
            <a:ext cx="93345" cy="107950"/>
          </a:xfrm>
          <a:custGeom>
            <a:avLst/>
            <a:gdLst/>
            <a:ahLst/>
            <a:cxnLst/>
            <a:rect l="l" t="t" r="r" b="b"/>
            <a:pathLst>
              <a:path w="93345" h="107950">
                <a:moveTo>
                  <a:pt x="49783" y="0"/>
                </a:moveTo>
                <a:lnTo>
                  <a:pt x="13207" y="15036"/>
                </a:lnTo>
                <a:lnTo>
                  <a:pt x="0" y="53848"/>
                </a:lnTo>
                <a:lnTo>
                  <a:pt x="831" y="65111"/>
                </a:lnTo>
                <a:lnTo>
                  <a:pt x="20582" y="99187"/>
                </a:lnTo>
                <a:lnTo>
                  <a:pt x="49783" y="107696"/>
                </a:lnTo>
                <a:lnTo>
                  <a:pt x="58132" y="107131"/>
                </a:lnTo>
                <a:lnTo>
                  <a:pt x="84432" y="92659"/>
                </a:lnTo>
                <a:lnTo>
                  <a:pt x="49783" y="92659"/>
                </a:lnTo>
                <a:lnTo>
                  <a:pt x="42166" y="91961"/>
                </a:lnTo>
                <a:lnTo>
                  <a:pt x="17779" y="61523"/>
                </a:lnTo>
                <a:lnTo>
                  <a:pt x="17271" y="53441"/>
                </a:lnTo>
                <a:lnTo>
                  <a:pt x="17774" y="45476"/>
                </a:lnTo>
                <a:lnTo>
                  <a:pt x="42080" y="15717"/>
                </a:lnTo>
                <a:lnTo>
                  <a:pt x="49783" y="15036"/>
                </a:lnTo>
                <a:lnTo>
                  <a:pt x="84553" y="15036"/>
                </a:lnTo>
                <a:lnTo>
                  <a:pt x="83544" y="13633"/>
                </a:lnTo>
                <a:lnTo>
                  <a:pt x="78536" y="8851"/>
                </a:lnTo>
                <a:lnTo>
                  <a:pt x="72588" y="4982"/>
                </a:lnTo>
                <a:lnTo>
                  <a:pt x="65812" y="2216"/>
                </a:lnTo>
                <a:lnTo>
                  <a:pt x="58211" y="554"/>
                </a:lnTo>
                <a:lnTo>
                  <a:pt x="49783" y="0"/>
                </a:lnTo>
                <a:close/>
              </a:path>
              <a:path w="93345" h="107950">
                <a:moveTo>
                  <a:pt x="92862" y="74180"/>
                </a:moveTo>
                <a:lnTo>
                  <a:pt x="75590" y="74180"/>
                </a:lnTo>
                <a:lnTo>
                  <a:pt x="72377" y="82265"/>
                </a:lnTo>
                <a:lnTo>
                  <a:pt x="67006" y="88039"/>
                </a:lnTo>
                <a:lnTo>
                  <a:pt x="59475" y="91504"/>
                </a:lnTo>
                <a:lnTo>
                  <a:pt x="49783" y="92659"/>
                </a:lnTo>
                <a:lnTo>
                  <a:pt x="84432" y="92659"/>
                </a:lnTo>
                <a:lnTo>
                  <a:pt x="87756" y="88017"/>
                </a:lnTo>
                <a:lnTo>
                  <a:pt x="90828" y="81483"/>
                </a:lnTo>
                <a:lnTo>
                  <a:pt x="92862" y="74180"/>
                </a:lnTo>
                <a:close/>
              </a:path>
              <a:path w="93345" h="107950">
                <a:moveTo>
                  <a:pt x="84553" y="15036"/>
                </a:moveTo>
                <a:lnTo>
                  <a:pt x="49783" y="15036"/>
                </a:lnTo>
                <a:lnTo>
                  <a:pt x="58751" y="16117"/>
                </a:lnTo>
                <a:lnTo>
                  <a:pt x="65939" y="19357"/>
                </a:lnTo>
                <a:lnTo>
                  <a:pt x="71349" y="24755"/>
                </a:lnTo>
                <a:lnTo>
                  <a:pt x="74980" y="32308"/>
                </a:lnTo>
                <a:lnTo>
                  <a:pt x="92252" y="32308"/>
                </a:lnTo>
                <a:lnTo>
                  <a:pt x="90402" y="25362"/>
                </a:lnTo>
                <a:lnTo>
                  <a:pt x="87499" y="19137"/>
                </a:lnTo>
                <a:lnTo>
                  <a:pt x="84553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9777882" y="3081782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375"/>
                </a:lnTo>
              </a:path>
            </a:pathLst>
          </a:custGeom>
          <a:ln w="172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9733686" y="3074263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8188" y="0"/>
                </a:lnTo>
              </a:path>
            </a:pathLst>
          </a:custGeom>
          <a:ln w="1503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9844633" y="3066745"/>
            <a:ext cx="88900" cy="102870"/>
          </a:xfrm>
          <a:custGeom>
            <a:avLst/>
            <a:gdLst/>
            <a:ahLst/>
            <a:cxnLst/>
            <a:rect l="l" t="t" r="r" b="b"/>
            <a:pathLst>
              <a:path w="88900" h="102869">
                <a:moveTo>
                  <a:pt x="61099" y="0"/>
                </a:moveTo>
                <a:lnTo>
                  <a:pt x="0" y="0"/>
                </a:lnTo>
                <a:lnTo>
                  <a:pt x="0" y="102412"/>
                </a:lnTo>
                <a:lnTo>
                  <a:pt x="52628" y="102412"/>
                </a:lnTo>
                <a:lnTo>
                  <a:pt x="68449" y="100661"/>
                </a:lnTo>
                <a:lnTo>
                  <a:pt x="79752" y="95407"/>
                </a:lnTo>
                <a:lnTo>
                  <a:pt x="85655" y="87782"/>
                </a:lnTo>
                <a:lnTo>
                  <a:pt x="17068" y="87782"/>
                </a:lnTo>
                <a:lnTo>
                  <a:pt x="17068" y="57099"/>
                </a:lnTo>
                <a:lnTo>
                  <a:pt x="83188" y="57099"/>
                </a:lnTo>
                <a:lnTo>
                  <a:pt x="81178" y="54330"/>
                </a:lnTo>
                <a:lnTo>
                  <a:pt x="77139" y="51612"/>
                </a:lnTo>
                <a:lnTo>
                  <a:pt x="72135" y="50393"/>
                </a:lnTo>
                <a:lnTo>
                  <a:pt x="72135" y="45935"/>
                </a:lnTo>
                <a:lnTo>
                  <a:pt x="75247" y="44297"/>
                </a:lnTo>
                <a:lnTo>
                  <a:pt x="77112" y="42468"/>
                </a:lnTo>
                <a:lnTo>
                  <a:pt x="17068" y="42468"/>
                </a:lnTo>
                <a:lnTo>
                  <a:pt x="17068" y="14630"/>
                </a:lnTo>
                <a:lnTo>
                  <a:pt x="81753" y="14630"/>
                </a:lnTo>
                <a:lnTo>
                  <a:pt x="80302" y="11353"/>
                </a:lnTo>
                <a:lnTo>
                  <a:pt x="69049" y="2273"/>
                </a:lnTo>
                <a:lnTo>
                  <a:pt x="61099" y="0"/>
                </a:lnTo>
                <a:close/>
              </a:path>
              <a:path w="88900" h="102869">
                <a:moveTo>
                  <a:pt x="83188" y="57099"/>
                </a:moveTo>
                <a:lnTo>
                  <a:pt x="64884" y="57099"/>
                </a:lnTo>
                <a:lnTo>
                  <a:pt x="71526" y="62255"/>
                </a:lnTo>
                <a:lnTo>
                  <a:pt x="71526" y="82702"/>
                </a:lnTo>
                <a:lnTo>
                  <a:pt x="64884" y="87782"/>
                </a:lnTo>
                <a:lnTo>
                  <a:pt x="85655" y="87782"/>
                </a:lnTo>
                <a:lnTo>
                  <a:pt x="86536" y="86644"/>
                </a:lnTo>
                <a:lnTo>
                  <a:pt x="88798" y="74371"/>
                </a:lnTo>
                <a:lnTo>
                  <a:pt x="88798" y="68008"/>
                </a:lnTo>
                <a:lnTo>
                  <a:pt x="87274" y="62725"/>
                </a:lnTo>
                <a:lnTo>
                  <a:pt x="83188" y="57099"/>
                </a:lnTo>
                <a:close/>
              </a:path>
              <a:path w="88900" h="102869">
                <a:moveTo>
                  <a:pt x="81753" y="14630"/>
                </a:moveTo>
                <a:lnTo>
                  <a:pt x="60274" y="14630"/>
                </a:lnTo>
                <a:lnTo>
                  <a:pt x="65836" y="19304"/>
                </a:lnTo>
                <a:lnTo>
                  <a:pt x="65836" y="32727"/>
                </a:lnTo>
                <a:lnTo>
                  <a:pt x="64515" y="36042"/>
                </a:lnTo>
                <a:lnTo>
                  <a:pt x="59232" y="41186"/>
                </a:lnTo>
                <a:lnTo>
                  <a:pt x="55003" y="42468"/>
                </a:lnTo>
                <a:lnTo>
                  <a:pt x="77112" y="42468"/>
                </a:lnTo>
                <a:lnTo>
                  <a:pt x="77863" y="41732"/>
                </a:lnTo>
                <a:lnTo>
                  <a:pt x="82054" y="34683"/>
                </a:lnTo>
                <a:lnTo>
                  <a:pt x="83108" y="30556"/>
                </a:lnTo>
                <a:lnTo>
                  <a:pt x="83108" y="17691"/>
                </a:lnTo>
                <a:lnTo>
                  <a:pt x="81753" y="146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9953955" y="3064103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7" y="14427"/>
                </a:lnTo>
                <a:lnTo>
                  <a:pt x="0" y="52832"/>
                </a:lnTo>
                <a:lnTo>
                  <a:pt x="826" y="64452"/>
                </a:lnTo>
                <a:lnTo>
                  <a:pt x="20444" y="99123"/>
                </a:lnTo>
                <a:lnTo>
                  <a:pt x="49783" y="107696"/>
                </a:lnTo>
                <a:lnTo>
                  <a:pt x="58489" y="107164"/>
                </a:lnTo>
                <a:lnTo>
                  <a:pt x="85909" y="92659"/>
                </a:lnTo>
                <a:lnTo>
                  <a:pt x="49783" y="92659"/>
                </a:lnTo>
                <a:lnTo>
                  <a:pt x="42419" y="92018"/>
                </a:lnTo>
                <a:lnTo>
                  <a:pt x="17766" y="62384"/>
                </a:lnTo>
                <a:lnTo>
                  <a:pt x="17068" y="53657"/>
                </a:lnTo>
                <a:lnTo>
                  <a:pt x="95097" y="53657"/>
                </a:lnTo>
                <a:lnTo>
                  <a:pt x="95097" y="47764"/>
                </a:lnTo>
                <a:lnTo>
                  <a:pt x="94298" y="39217"/>
                </a:lnTo>
                <a:lnTo>
                  <a:pt x="18084" y="39217"/>
                </a:lnTo>
                <a:lnTo>
                  <a:pt x="19303" y="32181"/>
                </a:lnTo>
                <a:lnTo>
                  <a:pt x="22555" y="26390"/>
                </a:lnTo>
                <a:lnTo>
                  <a:pt x="33121" y="17310"/>
                </a:lnTo>
                <a:lnTo>
                  <a:pt x="40170" y="15036"/>
                </a:lnTo>
                <a:lnTo>
                  <a:pt x="83847" y="15036"/>
                </a:lnTo>
                <a:lnTo>
                  <a:pt x="82905" y="13716"/>
                </a:lnTo>
                <a:lnTo>
                  <a:pt x="76388" y="7715"/>
                </a:lnTo>
                <a:lnTo>
                  <a:pt x="68627" y="3429"/>
                </a:lnTo>
                <a:lnTo>
                  <a:pt x="59624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68" y="76809"/>
                </a:moveTo>
                <a:lnTo>
                  <a:pt x="75793" y="76809"/>
                </a:lnTo>
                <a:lnTo>
                  <a:pt x="72338" y="83743"/>
                </a:lnTo>
                <a:lnTo>
                  <a:pt x="66851" y="88696"/>
                </a:lnTo>
                <a:lnTo>
                  <a:pt x="59332" y="91668"/>
                </a:lnTo>
                <a:lnTo>
                  <a:pt x="49783" y="92659"/>
                </a:lnTo>
                <a:lnTo>
                  <a:pt x="85909" y="92659"/>
                </a:lnTo>
                <a:lnTo>
                  <a:pt x="88466" y="89314"/>
                </a:lnTo>
                <a:lnTo>
                  <a:pt x="91406" y="83393"/>
                </a:lnTo>
                <a:lnTo>
                  <a:pt x="93268" y="76809"/>
                </a:lnTo>
                <a:close/>
              </a:path>
              <a:path w="95250" h="107950">
                <a:moveTo>
                  <a:pt x="83847" y="15036"/>
                </a:moveTo>
                <a:lnTo>
                  <a:pt x="57238" y="15036"/>
                </a:lnTo>
                <a:lnTo>
                  <a:pt x="63868" y="17348"/>
                </a:lnTo>
                <a:lnTo>
                  <a:pt x="73901" y="26555"/>
                </a:lnTo>
                <a:lnTo>
                  <a:pt x="76669" y="32308"/>
                </a:lnTo>
                <a:lnTo>
                  <a:pt x="77215" y="39217"/>
                </a:lnTo>
                <a:lnTo>
                  <a:pt x="94298" y="39217"/>
                </a:lnTo>
                <a:lnTo>
                  <a:pt x="94185" y="38013"/>
                </a:lnTo>
                <a:lnTo>
                  <a:pt x="91849" y="29087"/>
                </a:lnTo>
                <a:lnTo>
                  <a:pt x="88089" y="20988"/>
                </a:lnTo>
                <a:lnTo>
                  <a:pt x="83847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0075874" y="3146298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7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0075874" y="3116452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36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0075874" y="308787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31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0149840" y="3146602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1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0149840" y="3087884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227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0200437" y="3146298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7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0200437" y="3116452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36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0200437" y="308787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31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0274401" y="3146602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1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0274401" y="3087884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227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0318698" y="3064103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5" h="107950">
                <a:moveTo>
                  <a:pt x="50393" y="0"/>
                </a:moveTo>
                <a:lnTo>
                  <a:pt x="13512" y="15252"/>
                </a:lnTo>
                <a:lnTo>
                  <a:pt x="0" y="53848"/>
                </a:lnTo>
                <a:lnTo>
                  <a:pt x="843" y="65025"/>
                </a:lnTo>
                <a:lnTo>
                  <a:pt x="20882" y="99123"/>
                </a:lnTo>
                <a:lnTo>
                  <a:pt x="50393" y="107696"/>
                </a:lnTo>
                <a:lnTo>
                  <a:pt x="61456" y="106743"/>
                </a:lnTo>
                <a:lnTo>
                  <a:pt x="71291" y="103886"/>
                </a:lnTo>
                <a:lnTo>
                  <a:pt x="79897" y="99123"/>
                </a:lnTo>
                <a:lnTo>
                  <a:pt x="87049" y="92659"/>
                </a:lnTo>
                <a:lnTo>
                  <a:pt x="50393" y="92659"/>
                </a:lnTo>
                <a:lnTo>
                  <a:pt x="42835" y="91956"/>
                </a:lnTo>
                <a:lnTo>
                  <a:pt x="17805" y="61668"/>
                </a:lnTo>
                <a:lnTo>
                  <a:pt x="17271" y="53848"/>
                </a:lnTo>
                <a:lnTo>
                  <a:pt x="17805" y="46032"/>
                </a:lnTo>
                <a:lnTo>
                  <a:pt x="42835" y="15743"/>
                </a:lnTo>
                <a:lnTo>
                  <a:pt x="50393" y="15036"/>
                </a:lnTo>
                <a:lnTo>
                  <a:pt x="87035" y="15036"/>
                </a:lnTo>
                <a:lnTo>
                  <a:pt x="79897" y="8583"/>
                </a:lnTo>
                <a:lnTo>
                  <a:pt x="71291" y="3816"/>
                </a:lnTo>
                <a:lnTo>
                  <a:pt x="61456" y="954"/>
                </a:lnTo>
                <a:lnTo>
                  <a:pt x="50393" y="0"/>
                </a:lnTo>
                <a:close/>
              </a:path>
              <a:path w="100965" h="107950">
                <a:moveTo>
                  <a:pt x="87035" y="15036"/>
                </a:moveTo>
                <a:lnTo>
                  <a:pt x="50393" y="15036"/>
                </a:lnTo>
                <a:lnTo>
                  <a:pt x="57946" y="15743"/>
                </a:lnTo>
                <a:lnTo>
                  <a:pt x="64563" y="17860"/>
                </a:lnTo>
                <a:lnTo>
                  <a:pt x="83515" y="53848"/>
                </a:lnTo>
                <a:lnTo>
                  <a:pt x="82981" y="61668"/>
                </a:lnTo>
                <a:lnTo>
                  <a:pt x="57946" y="91956"/>
                </a:lnTo>
                <a:lnTo>
                  <a:pt x="50393" y="92659"/>
                </a:lnTo>
                <a:lnTo>
                  <a:pt x="87049" y="92659"/>
                </a:lnTo>
                <a:lnTo>
                  <a:pt x="100787" y="53848"/>
                </a:lnTo>
                <a:lnTo>
                  <a:pt x="99942" y="42675"/>
                </a:lnTo>
                <a:lnTo>
                  <a:pt x="97407" y="32516"/>
                </a:lnTo>
                <a:lnTo>
                  <a:pt x="93184" y="23374"/>
                </a:lnTo>
                <a:lnTo>
                  <a:pt x="87274" y="15252"/>
                </a:lnTo>
                <a:lnTo>
                  <a:pt x="87035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0446511" y="3022053"/>
            <a:ext cx="91440" cy="147320"/>
          </a:xfrm>
          <a:custGeom>
            <a:avLst/>
            <a:gdLst/>
            <a:ahLst/>
            <a:cxnLst/>
            <a:rect l="l" t="t" r="r" b="b"/>
            <a:pathLst>
              <a:path w="91440" h="147319">
                <a:moveTo>
                  <a:pt x="16865" y="44691"/>
                </a:moveTo>
                <a:lnTo>
                  <a:pt x="0" y="44691"/>
                </a:lnTo>
                <a:lnTo>
                  <a:pt x="0" y="147104"/>
                </a:lnTo>
                <a:lnTo>
                  <a:pt x="24383" y="147104"/>
                </a:lnTo>
                <a:lnTo>
                  <a:pt x="37750" y="123939"/>
                </a:lnTo>
                <a:lnTo>
                  <a:pt x="16865" y="123939"/>
                </a:lnTo>
                <a:lnTo>
                  <a:pt x="16865" y="44691"/>
                </a:lnTo>
                <a:close/>
              </a:path>
              <a:path w="91440" h="147319">
                <a:moveTo>
                  <a:pt x="91439" y="67868"/>
                </a:moveTo>
                <a:lnTo>
                  <a:pt x="74574" y="67868"/>
                </a:lnTo>
                <a:lnTo>
                  <a:pt x="74574" y="147104"/>
                </a:lnTo>
                <a:lnTo>
                  <a:pt x="91439" y="147104"/>
                </a:lnTo>
                <a:lnTo>
                  <a:pt x="91439" y="67868"/>
                </a:lnTo>
                <a:close/>
              </a:path>
              <a:path w="91440" h="147319">
                <a:moveTo>
                  <a:pt x="91439" y="44691"/>
                </a:moveTo>
                <a:lnTo>
                  <a:pt x="66243" y="44691"/>
                </a:lnTo>
                <a:lnTo>
                  <a:pt x="21335" y="123939"/>
                </a:lnTo>
                <a:lnTo>
                  <a:pt x="37750" y="123939"/>
                </a:lnTo>
                <a:lnTo>
                  <a:pt x="70103" y="67868"/>
                </a:lnTo>
                <a:lnTo>
                  <a:pt x="91439" y="67868"/>
                </a:lnTo>
                <a:lnTo>
                  <a:pt x="91439" y="44691"/>
                </a:lnTo>
                <a:close/>
              </a:path>
              <a:path w="91440" h="147319">
                <a:moveTo>
                  <a:pt x="27838" y="0"/>
                </a:moveTo>
                <a:lnTo>
                  <a:pt x="13817" y="0"/>
                </a:lnTo>
                <a:lnTo>
                  <a:pt x="14084" y="9474"/>
                </a:lnTo>
                <a:lnTo>
                  <a:pt x="17005" y="16789"/>
                </a:lnTo>
                <a:lnTo>
                  <a:pt x="28105" y="27089"/>
                </a:lnTo>
                <a:lnTo>
                  <a:pt x="35699" y="29654"/>
                </a:lnTo>
                <a:lnTo>
                  <a:pt x="55067" y="29654"/>
                </a:lnTo>
                <a:lnTo>
                  <a:pt x="62725" y="27089"/>
                </a:lnTo>
                <a:lnTo>
                  <a:pt x="73318" y="17259"/>
                </a:lnTo>
                <a:lnTo>
                  <a:pt x="33934" y="17259"/>
                </a:lnTo>
                <a:lnTo>
                  <a:pt x="28105" y="11506"/>
                </a:lnTo>
                <a:lnTo>
                  <a:pt x="27838" y="0"/>
                </a:lnTo>
                <a:close/>
              </a:path>
              <a:path w="91440" h="147319">
                <a:moveTo>
                  <a:pt x="77012" y="0"/>
                </a:moveTo>
                <a:lnTo>
                  <a:pt x="62991" y="0"/>
                </a:lnTo>
                <a:lnTo>
                  <a:pt x="62306" y="11506"/>
                </a:lnTo>
                <a:lnTo>
                  <a:pt x="56413" y="17259"/>
                </a:lnTo>
                <a:lnTo>
                  <a:pt x="73318" y="17259"/>
                </a:lnTo>
                <a:lnTo>
                  <a:pt x="73825" y="16789"/>
                </a:lnTo>
                <a:lnTo>
                  <a:pt x="76733" y="9474"/>
                </a:lnTo>
                <a:lnTo>
                  <a:pt x="7701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4477308" y="3315258"/>
            <a:ext cx="91440" cy="102870"/>
          </a:xfrm>
          <a:custGeom>
            <a:avLst/>
            <a:gdLst/>
            <a:ahLst/>
            <a:cxnLst/>
            <a:rect l="l" t="t" r="r" b="b"/>
            <a:pathLst>
              <a:path w="91439" h="102870">
                <a:moveTo>
                  <a:pt x="16865" y="0"/>
                </a:moveTo>
                <a:lnTo>
                  <a:pt x="0" y="0"/>
                </a:lnTo>
                <a:lnTo>
                  <a:pt x="0" y="102412"/>
                </a:lnTo>
                <a:lnTo>
                  <a:pt x="24384" y="102412"/>
                </a:lnTo>
                <a:lnTo>
                  <a:pt x="37748" y="79248"/>
                </a:lnTo>
                <a:lnTo>
                  <a:pt x="16865" y="79248"/>
                </a:lnTo>
                <a:lnTo>
                  <a:pt x="16865" y="0"/>
                </a:lnTo>
                <a:close/>
              </a:path>
              <a:path w="91439" h="102870">
                <a:moveTo>
                  <a:pt x="91440" y="23164"/>
                </a:moveTo>
                <a:lnTo>
                  <a:pt x="74574" y="23164"/>
                </a:lnTo>
                <a:lnTo>
                  <a:pt x="74574" y="102412"/>
                </a:lnTo>
                <a:lnTo>
                  <a:pt x="91440" y="102412"/>
                </a:lnTo>
                <a:lnTo>
                  <a:pt x="91440" y="23164"/>
                </a:lnTo>
                <a:close/>
              </a:path>
              <a:path w="91439" h="102870">
                <a:moveTo>
                  <a:pt x="91440" y="0"/>
                </a:moveTo>
                <a:lnTo>
                  <a:pt x="66243" y="0"/>
                </a:lnTo>
                <a:lnTo>
                  <a:pt x="21336" y="79248"/>
                </a:lnTo>
                <a:lnTo>
                  <a:pt x="37748" y="79248"/>
                </a:lnTo>
                <a:lnTo>
                  <a:pt x="70104" y="23164"/>
                </a:lnTo>
                <a:lnTo>
                  <a:pt x="91440" y="23164"/>
                </a:lnTo>
                <a:lnTo>
                  <a:pt x="914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4590491" y="3315258"/>
            <a:ext cx="102235" cy="102870"/>
          </a:xfrm>
          <a:custGeom>
            <a:avLst/>
            <a:gdLst/>
            <a:ahLst/>
            <a:cxnLst/>
            <a:rect l="l" t="t" r="r" b="b"/>
            <a:pathLst>
              <a:path w="102235" h="102870">
                <a:moveTo>
                  <a:pt x="102006" y="0"/>
                </a:moveTo>
                <a:lnTo>
                  <a:pt x="23583" y="0"/>
                </a:lnTo>
                <a:lnTo>
                  <a:pt x="23574" y="40030"/>
                </a:lnTo>
                <a:lnTo>
                  <a:pt x="23291" y="51811"/>
                </a:lnTo>
                <a:lnTo>
                  <a:pt x="10642" y="86156"/>
                </a:lnTo>
                <a:lnTo>
                  <a:pt x="0" y="86156"/>
                </a:lnTo>
                <a:lnTo>
                  <a:pt x="0" y="102412"/>
                </a:lnTo>
                <a:lnTo>
                  <a:pt x="3467" y="102412"/>
                </a:lnTo>
                <a:lnTo>
                  <a:pt x="12437" y="101550"/>
                </a:lnTo>
                <a:lnTo>
                  <a:pt x="37517" y="69546"/>
                </a:lnTo>
                <a:lnTo>
                  <a:pt x="39624" y="40030"/>
                </a:lnTo>
                <a:lnTo>
                  <a:pt x="39624" y="15036"/>
                </a:lnTo>
                <a:lnTo>
                  <a:pt x="102006" y="15036"/>
                </a:lnTo>
                <a:lnTo>
                  <a:pt x="102006" y="0"/>
                </a:lnTo>
                <a:close/>
              </a:path>
              <a:path w="102235" h="102870">
                <a:moveTo>
                  <a:pt x="102006" y="15036"/>
                </a:moveTo>
                <a:lnTo>
                  <a:pt x="84543" y="15036"/>
                </a:lnTo>
                <a:lnTo>
                  <a:pt x="84543" y="102412"/>
                </a:lnTo>
                <a:lnTo>
                  <a:pt x="102006" y="102412"/>
                </a:lnTo>
                <a:lnTo>
                  <a:pt x="102006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4725619" y="3315258"/>
            <a:ext cx="91440" cy="102870"/>
          </a:xfrm>
          <a:custGeom>
            <a:avLst/>
            <a:gdLst/>
            <a:ahLst/>
            <a:cxnLst/>
            <a:rect l="l" t="t" r="r" b="b"/>
            <a:pathLst>
              <a:path w="91439" h="102870">
                <a:moveTo>
                  <a:pt x="16865" y="0"/>
                </a:moveTo>
                <a:lnTo>
                  <a:pt x="0" y="0"/>
                </a:lnTo>
                <a:lnTo>
                  <a:pt x="0" y="102412"/>
                </a:lnTo>
                <a:lnTo>
                  <a:pt x="24384" y="102412"/>
                </a:lnTo>
                <a:lnTo>
                  <a:pt x="37748" y="79248"/>
                </a:lnTo>
                <a:lnTo>
                  <a:pt x="16865" y="79248"/>
                </a:lnTo>
                <a:lnTo>
                  <a:pt x="16865" y="0"/>
                </a:lnTo>
                <a:close/>
              </a:path>
              <a:path w="91439" h="102870">
                <a:moveTo>
                  <a:pt x="91440" y="23164"/>
                </a:moveTo>
                <a:lnTo>
                  <a:pt x="74574" y="23164"/>
                </a:lnTo>
                <a:lnTo>
                  <a:pt x="74574" y="102412"/>
                </a:lnTo>
                <a:lnTo>
                  <a:pt x="91440" y="102412"/>
                </a:lnTo>
                <a:lnTo>
                  <a:pt x="91440" y="23164"/>
                </a:lnTo>
                <a:close/>
              </a:path>
              <a:path w="91439" h="102870">
                <a:moveTo>
                  <a:pt x="91440" y="0"/>
                </a:moveTo>
                <a:lnTo>
                  <a:pt x="66243" y="0"/>
                </a:lnTo>
                <a:lnTo>
                  <a:pt x="21336" y="79248"/>
                </a:lnTo>
                <a:lnTo>
                  <a:pt x="37748" y="79248"/>
                </a:lnTo>
                <a:lnTo>
                  <a:pt x="70104" y="23164"/>
                </a:lnTo>
                <a:lnTo>
                  <a:pt x="91440" y="23164"/>
                </a:lnTo>
                <a:lnTo>
                  <a:pt x="914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4906873" y="3315258"/>
            <a:ext cx="91440" cy="102870"/>
          </a:xfrm>
          <a:custGeom>
            <a:avLst/>
            <a:gdLst/>
            <a:ahLst/>
            <a:cxnLst/>
            <a:rect l="l" t="t" r="r" b="b"/>
            <a:pathLst>
              <a:path w="91439" h="102870">
                <a:moveTo>
                  <a:pt x="16865" y="0"/>
                </a:moveTo>
                <a:lnTo>
                  <a:pt x="0" y="0"/>
                </a:lnTo>
                <a:lnTo>
                  <a:pt x="0" y="102412"/>
                </a:lnTo>
                <a:lnTo>
                  <a:pt x="24384" y="102412"/>
                </a:lnTo>
                <a:lnTo>
                  <a:pt x="37748" y="79248"/>
                </a:lnTo>
                <a:lnTo>
                  <a:pt x="16865" y="79248"/>
                </a:lnTo>
                <a:lnTo>
                  <a:pt x="16865" y="0"/>
                </a:lnTo>
                <a:close/>
              </a:path>
              <a:path w="91439" h="102870">
                <a:moveTo>
                  <a:pt x="91440" y="23164"/>
                </a:moveTo>
                <a:lnTo>
                  <a:pt x="74574" y="23164"/>
                </a:lnTo>
                <a:lnTo>
                  <a:pt x="74574" y="102412"/>
                </a:lnTo>
                <a:lnTo>
                  <a:pt x="91440" y="102412"/>
                </a:lnTo>
                <a:lnTo>
                  <a:pt x="91440" y="23164"/>
                </a:lnTo>
                <a:close/>
              </a:path>
              <a:path w="91439" h="102870">
                <a:moveTo>
                  <a:pt x="91440" y="0"/>
                </a:moveTo>
                <a:lnTo>
                  <a:pt x="66243" y="0"/>
                </a:lnTo>
                <a:lnTo>
                  <a:pt x="21336" y="79248"/>
                </a:lnTo>
                <a:lnTo>
                  <a:pt x="37748" y="79248"/>
                </a:lnTo>
                <a:lnTo>
                  <a:pt x="70104" y="23164"/>
                </a:lnTo>
                <a:lnTo>
                  <a:pt x="91440" y="23164"/>
                </a:lnTo>
                <a:lnTo>
                  <a:pt x="914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031638" y="3394811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7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031638" y="3364966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236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031638" y="3336391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31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105603" y="3395116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1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105603" y="3336391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226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5149900" y="3312617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4" h="107950">
                <a:moveTo>
                  <a:pt x="50393" y="0"/>
                </a:moveTo>
                <a:lnTo>
                  <a:pt x="13512" y="15239"/>
                </a:lnTo>
                <a:lnTo>
                  <a:pt x="0" y="53847"/>
                </a:lnTo>
                <a:lnTo>
                  <a:pt x="845" y="65025"/>
                </a:lnTo>
                <a:lnTo>
                  <a:pt x="20888" y="99123"/>
                </a:lnTo>
                <a:lnTo>
                  <a:pt x="50393" y="107695"/>
                </a:lnTo>
                <a:lnTo>
                  <a:pt x="61464" y="106743"/>
                </a:lnTo>
                <a:lnTo>
                  <a:pt x="71300" y="103885"/>
                </a:lnTo>
                <a:lnTo>
                  <a:pt x="79904" y="99123"/>
                </a:lnTo>
                <a:lnTo>
                  <a:pt x="87049" y="92659"/>
                </a:lnTo>
                <a:lnTo>
                  <a:pt x="50393" y="92659"/>
                </a:lnTo>
                <a:lnTo>
                  <a:pt x="42835" y="91954"/>
                </a:lnTo>
                <a:lnTo>
                  <a:pt x="17805" y="61663"/>
                </a:lnTo>
                <a:lnTo>
                  <a:pt x="17272" y="53847"/>
                </a:lnTo>
                <a:lnTo>
                  <a:pt x="17805" y="46032"/>
                </a:lnTo>
                <a:lnTo>
                  <a:pt x="42835" y="15741"/>
                </a:lnTo>
                <a:lnTo>
                  <a:pt x="50393" y="15036"/>
                </a:lnTo>
                <a:lnTo>
                  <a:pt x="87049" y="15036"/>
                </a:lnTo>
                <a:lnTo>
                  <a:pt x="79904" y="8572"/>
                </a:lnTo>
                <a:lnTo>
                  <a:pt x="71300" y="3809"/>
                </a:lnTo>
                <a:lnTo>
                  <a:pt x="61464" y="952"/>
                </a:lnTo>
                <a:lnTo>
                  <a:pt x="50393" y="0"/>
                </a:lnTo>
                <a:close/>
              </a:path>
              <a:path w="100964" h="107950">
                <a:moveTo>
                  <a:pt x="87049" y="15036"/>
                </a:moveTo>
                <a:lnTo>
                  <a:pt x="50393" y="15036"/>
                </a:lnTo>
                <a:lnTo>
                  <a:pt x="57951" y="15741"/>
                </a:lnTo>
                <a:lnTo>
                  <a:pt x="64568" y="17856"/>
                </a:lnTo>
                <a:lnTo>
                  <a:pt x="83515" y="53847"/>
                </a:lnTo>
                <a:lnTo>
                  <a:pt x="82981" y="61663"/>
                </a:lnTo>
                <a:lnTo>
                  <a:pt x="57951" y="91954"/>
                </a:lnTo>
                <a:lnTo>
                  <a:pt x="50393" y="92659"/>
                </a:lnTo>
                <a:lnTo>
                  <a:pt x="87049" y="92659"/>
                </a:lnTo>
                <a:lnTo>
                  <a:pt x="100787" y="53847"/>
                </a:lnTo>
                <a:lnTo>
                  <a:pt x="99942" y="42675"/>
                </a:lnTo>
                <a:lnTo>
                  <a:pt x="97407" y="32515"/>
                </a:lnTo>
                <a:lnTo>
                  <a:pt x="93184" y="23369"/>
                </a:lnTo>
                <a:lnTo>
                  <a:pt x="87274" y="15239"/>
                </a:lnTo>
                <a:lnTo>
                  <a:pt x="87049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277713" y="3270554"/>
            <a:ext cx="91440" cy="147320"/>
          </a:xfrm>
          <a:custGeom>
            <a:avLst/>
            <a:gdLst/>
            <a:ahLst/>
            <a:cxnLst/>
            <a:rect l="l" t="t" r="r" b="b"/>
            <a:pathLst>
              <a:path w="91439" h="147320">
                <a:moveTo>
                  <a:pt x="16865" y="44704"/>
                </a:moveTo>
                <a:lnTo>
                  <a:pt x="0" y="44704"/>
                </a:lnTo>
                <a:lnTo>
                  <a:pt x="0" y="147116"/>
                </a:lnTo>
                <a:lnTo>
                  <a:pt x="24384" y="147116"/>
                </a:lnTo>
                <a:lnTo>
                  <a:pt x="37748" y="123952"/>
                </a:lnTo>
                <a:lnTo>
                  <a:pt x="16865" y="123952"/>
                </a:lnTo>
                <a:lnTo>
                  <a:pt x="16865" y="44704"/>
                </a:lnTo>
                <a:close/>
              </a:path>
              <a:path w="91439" h="147320">
                <a:moveTo>
                  <a:pt x="91440" y="67868"/>
                </a:moveTo>
                <a:lnTo>
                  <a:pt x="74574" y="67868"/>
                </a:lnTo>
                <a:lnTo>
                  <a:pt x="74574" y="147116"/>
                </a:lnTo>
                <a:lnTo>
                  <a:pt x="91440" y="147116"/>
                </a:lnTo>
                <a:lnTo>
                  <a:pt x="91440" y="67868"/>
                </a:lnTo>
                <a:close/>
              </a:path>
              <a:path w="91439" h="147320">
                <a:moveTo>
                  <a:pt x="91440" y="44704"/>
                </a:moveTo>
                <a:lnTo>
                  <a:pt x="66243" y="44704"/>
                </a:lnTo>
                <a:lnTo>
                  <a:pt x="21336" y="123952"/>
                </a:lnTo>
                <a:lnTo>
                  <a:pt x="37748" y="123952"/>
                </a:lnTo>
                <a:lnTo>
                  <a:pt x="70104" y="67868"/>
                </a:lnTo>
                <a:lnTo>
                  <a:pt x="91440" y="67868"/>
                </a:lnTo>
                <a:lnTo>
                  <a:pt x="91440" y="44704"/>
                </a:lnTo>
                <a:close/>
              </a:path>
              <a:path w="91439" h="147320">
                <a:moveTo>
                  <a:pt x="27838" y="0"/>
                </a:moveTo>
                <a:lnTo>
                  <a:pt x="13817" y="0"/>
                </a:lnTo>
                <a:lnTo>
                  <a:pt x="14097" y="9486"/>
                </a:lnTo>
                <a:lnTo>
                  <a:pt x="17005" y="16802"/>
                </a:lnTo>
                <a:lnTo>
                  <a:pt x="28105" y="27089"/>
                </a:lnTo>
                <a:lnTo>
                  <a:pt x="35699" y="29667"/>
                </a:lnTo>
                <a:lnTo>
                  <a:pt x="55067" y="29667"/>
                </a:lnTo>
                <a:lnTo>
                  <a:pt x="62725" y="27089"/>
                </a:lnTo>
                <a:lnTo>
                  <a:pt x="73318" y="17272"/>
                </a:lnTo>
                <a:lnTo>
                  <a:pt x="33934" y="17272"/>
                </a:lnTo>
                <a:lnTo>
                  <a:pt x="28105" y="11518"/>
                </a:lnTo>
                <a:lnTo>
                  <a:pt x="27838" y="0"/>
                </a:lnTo>
                <a:close/>
              </a:path>
              <a:path w="91439" h="147320">
                <a:moveTo>
                  <a:pt x="77012" y="0"/>
                </a:moveTo>
                <a:lnTo>
                  <a:pt x="62992" y="0"/>
                </a:lnTo>
                <a:lnTo>
                  <a:pt x="62318" y="11518"/>
                </a:lnTo>
                <a:lnTo>
                  <a:pt x="56426" y="17272"/>
                </a:lnTo>
                <a:lnTo>
                  <a:pt x="73318" y="17272"/>
                </a:lnTo>
                <a:lnTo>
                  <a:pt x="73825" y="16802"/>
                </a:lnTo>
                <a:lnTo>
                  <a:pt x="76746" y="9486"/>
                </a:lnTo>
                <a:lnTo>
                  <a:pt x="7701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446776" y="3315258"/>
            <a:ext cx="122555" cy="132080"/>
          </a:xfrm>
          <a:custGeom>
            <a:avLst/>
            <a:gdLst/>
            <a:ahLst/>
            <a:cxnLst/>
            <a:rect l="l" t="t" r="r" b="b"/>
            <a:pathLst>
              <a:path w="122554" h="132079">
                <a:moveTo>
                  <a:pt x="122326" y="87375"/>
                </a:moveTo>
                <a:lnTo>
                  <a:pt x="0" y="87375"/>
                </a:lnTo>
                <a:lnTo>
                  <a:pt x="0" y="131470"/>
                </a:lnTo>
                <a:lnTo>
                  <a:pt x="16865" y="131470"/>
                </a:lnTo>
                <a:lnTo>
                  <a:pt x="16865" y="102412"/>
                </a:lnTo>
                <a:lnTo>
                  <a:pt x="122326" y="102412"/>
                </a:lnTo>
                <a:lnTo>
                  <a:pt x="122326" y="87375"/>
                </a:lnTo>
                <a:close/>
              </a:path>
              <a:path w="122554" h="132079">
                <a:moveTo>
                  <a:pt x="122326" y="102412"/>
                </a:moveTo>
                <a:lnTo>
                  <a:pt x="105460" y="102412"/>
                </a:lnTo>
                <a:lnTo>
                  <a:pt x="105460" y="131470"/>
                </a:lnTo>
                <a:lnTo>
                  <a:pt x="122326" y="131470"/>
                </a:lnTo>
                <a:lnTo>
                  <a:pt x="122326" y="102412"/>
                </a:lnTo>
                <a:close/>
              </a:path>
              <a:path w="122554" h="132079">
                <a:moveTo>
                  <a:pt x="103428" y="0"/>
                </a:moveTo>
                <a:lnTo>
                  <a:pt x="26212" y="0"/>
                </a:lnTo>
                <a:lnTo>
                  <a:pt x="26212" y="28041"/>
                </a:lnTo>
                <a:lnTo>
                  <a:pt x="25426" y="43943"/>
                </a:lnTo>
                <a:lnTo>
                  <a:pt x="23066" y="59132"/>
                </a:lnTo>
                <a:lnTo>
                  <a:pt x="19129" y="73609"/>
                </a:lnTo>
                <a:lnTo>
                  <a:pt x="13614" y="87375"/>
                </a:lnTo>
                <a:lnTo>
                  <a:pt x="31089" y="87375"/>
                </a:lnTo>
                <a:lnTo>
                  <a:pt x="35980" y="74450"/>
                </a:lnTo>
                <a:lnTo>
                  <a:pt x="39473" y="60251"/>
                </a:lnTo>
                <a:lnTo>
                  <a:pt x="41567" y="44781"/>
                </a:lnTo>
                <a:lnTo>
                  <a:pt x="42265" y="28041"/>
                </a:lnTo>
                <a:lnTo>
                  <a:pt x="42265" y="15036"/>
                </a:lnTo>
                <a:lnTo>
                  <a:pt x="103428" y="15036"/>
                </a:lnTo>
                <a:lnTo>
                  <a:pt x="103428" y="0"/>
                </a:lnTo>
                <a:close/>
              </a:path>
              <a:path w="122554" h="132079">
                <a:moveTo>
                  <a:pt x="103428" y="15036"/>
                </a:moveTo>
                <a:lnTo>
                  <a:pt x="86156" y="15036"/>
                </a:lnTo>
                <a:lnTo>
                  <a:pt x="86156" y="87375"/>
                </a:lnTo>
                <a:lnTo>
                  <a:pt x="103428" y="87375"/>
                </a:lnTo>
                <a:lnTo>
                  <a:pt x="103428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585155" y="3312617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7" y="14427"/>
                </a:lnTo>
                <a:lnTo>
                  <a:pt x="0" y="52831"/>
                </a:lnTo>
                <a:lnTo>
                  <a:pt x="826" y="64452"/>
                </a:lnTo>
                <a:lnTo>
                  <a:pt x="20444" y="99123"/>
                </a:lnTo>
                <a:lnTo>
                  <a:pt x="49783" y="107695"/>
                </a:lnTo>
                <a:lnTo>
                  <a:pt x="58489" y="107162"/>
                </a:lnTo>
                <a:lnTo>
                  <a:pt x="85905" y="92659"/>
                </a:lnTo>
                <a:lnTo>
                  <a:pt x="49783" y="92659"/>
                </a:lnTo>
                <a:lnTo>
                  <a:pt x="42419" y="92018"/>
                </a:lnTo>
                <a:lnTo>
                  <a:pt x="17766" y="62379"/>
                </a:lnTo>
                <a:lnTo>
                  <a:pt x="17068" y="53644"/>
                </a:lnTo>
                <a:lnTo>
                  <a:pt x="95097" y="53644"/>
                </a:lnTo>
                <a:lnTo>
                  <a:pt x="95097" y="47751"/>
                </a:lnTo>
                <a:lnTo>
                  <a:pt x="94297" y="39217"/>
                </a:lnTo>
                <a:lnTo>
                  <a:pt x="18084" y="39217"/>
                </a:lnTo>
                <a:lnTo>
                  <a:pt x="19303" y="32181"/>
                </a:lnTo>
                <a:lnTo>
                  <a:pt x="22555" y="26390"/>
                </a:lnTo>
                <a:lnTo>
                  <a:pt x="33121" y="17310"/>
                </a:lnTo>
                <a:lnTo>
                  <a:pt x="40170" y="15036"/>
                </a:lnTo>
                <a:lnTo>
                  <a:pt x="83846" y="15036"/>
                </a:lnTo>
                <a:lnTo>
                  <a:pt x="82905" y="13715"/>
                </a:lnTo>
                <a:lnTo>
                  <a:pt x="76388" y="7715"/>
                </a:lnTo>
                <a:lnTo>
                  <a:pt x="68627" y="3428"/>
                </a:lnTo>
                <a:lnTo>
                  <a:pt x="59624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68" y="76809"/>
                </a:moveTo>
                <a:lnTo>
                  <a:pt x="75793" y="76809"/>
                </a:lnTo>
                <a:lnTo>
                  <a:pt x="72338" y="83743"/>
                </a:lnTo>
                <a:lnTo>
                  <a:pt x="66851" y="88696"/>
                </a:lnTo>
                <a:lnTo>
                  <a:pt x="59332" y="91668"/>
                </a:lnTo>
                <a:lnTo>
                  <a:pt x="49783" y="92659"/>
                </a:lnTo>
                <a:lnTo>
                  <a:pt x="85905" y="92659"/>
                </a:lnTo>
                <a:lnTo>
                  <a:pt x="88466" y="89309"/>
                </a:lnTo>
                <a:lnTo>
                  <a:pt x="91406" y="83391"/>
                </a:lnTo>
                <a:lnTo>
                  <a:pt x="93268" y="76809"/>
                </a:lnTo>
                <a:close/>
              </a:path>
              <a:path w="95250" h="107950">
                <a:moveTo>
                  <a:pt x="83846" y="15036"/>
                </a:moveTo>
                <a:lnTo>
                  <a:pt x="57226" y="15036"/>
                </a:lnTo>
                <a:lnTo>
                  <a:pt x="63868" y="17348"/>
                </a:lnTo>
                <a:lnTo>
                  <a:pt x="73888" y="26555"/>
                </a:lnTo>
                <a:lnTo>
                  <a:pt x="76669" y="32308"/>
                </a:lnTo>
                <a:lnTo>
                  <a:pt x="77216" y="39217"/>
                </a:lnTo>
                <a:lnTo>
                  <a:pt x="94297" y="39217"/>
                </a:lnTo>
                <a:lnTo>
                  <a:pt x="94183" y="38008"/>
                </a:lnTo>
                <a:lnTo>
                  <a:pt x="91844" y="29086"/>
                </a:lnTo>
                <a:lnTo>
                  <a:pt x="88084" y="20987"/>
                </a:lnTo>
                <a:lnTo>
                  <a:pt x="83846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702808" y="3315258"/>
            <a:ext cx="88900" cy="102870"/>
          </a:xfrm>
          <a:custGeom>
            <a:avLst/>
            <a:gdLst/>
            <a:ahLst/>
            <a:cxnLst/>
            <a:rect l="l" t="t" r="r" b="b"/>
            <a:pathLst>
              <a:path w="88900" h="102870">
                <a:moveTo>
                  <a:pt x="88392" y="0"/>
                </a:moveTo>
                <a:lnTo>
                  <a:pt x="37388" y="0"/>
                </a:lnTo>
                <a:lnTo>
                  <a:pt x="29166" y="509"/>
                </a:lnTo>
                <a:lnTo>
                  <a:pt x="1422" y="21209"/>
                </a:lnTo>
                <a:lnTo>
                  <a:pt x="1422" y="31089"/>
                </a:lnTo>
                <a:lnTo>
                  <a:pt x="2413" y="40007"/>
                </a:lnTo>
                <a:lnTo>
                  <a:pt x="5384" y="47448"/>
                </a:lnTo>
                <a:lnTo>
                  <a:pt x="10337" y="53415"/>
                </a:lnTo>
                <a:lnTo>
                  <a:pt x="17272" y="57912"/>
                </a:lnTo>
                <a:lnTo>
                  <a:pt x="0" y="102412"/>
                </a:lnTo>
                <a:lnTo>
                  <a:pt x="18084" y="102412"/>
                </a:lnTo>
                <a:lnTo>
                  <a:pt x="33528" y="61772"/>
                </a:lnTo>
                <a:lnTo>
                  <a:pt x="88392" y="61772"/>
                </a:lnTo>
                <a:lnTo>
                  <a:pt x="88392" y="47345"/>
                </a:lnTo>
                <a:lnTo>
                  <a:pt x="31762" y="47345"/>
                </a:lnTo>
                <a:lnTo>
                  <a:pt x="26479" y="45999"/>
                </a:lnTo>
                <a:lnTo>
                  <a:pt x="20256" y="40576"/>
                </a:lnTo>
                <a:lnTo>
                  <a:pt x="18694" y="36576"/>
                </a:lnTo>
                <a:lnTo>
                  <a:pt x="18694" y="25882"/>
                </a:lnTo>
                <a:lnTo>
                  <a:pt x="20256" y="21742"/>
                </a:lnTo>
                <a:lnTo>
                  <a:pt x="26479" y="16052"/>
                </a:lnTo>
                <a:lnTo>
                  <a:pt x="31762" y="14630"/>
                </a:lnTo>
                <a:lnTo>
                  <a:pt x="88392" y="14630"/>
                </a:lnTo>
                <a:lnTo>
                  <a:pt x="88392" y="0"/>
                </a:lnTo>
                <a:close/>
              </a:path>
              <a:path w="88900" h="102870">
                <a:moveTo>
                  <a:pt x="88392" y="61772"/>
                </a:moveTo>
                <a:lnTo>
                  <a:pt x="33528" y="61772"/>
                </a:lnTo>
                <a:lnTo>
                  <a:pt x="35013" y="61912"/>
                </a:lnTo>
                <a:lnTo>
                  <a:pt x="70916" y="61976"/>
                </a:lnTo>
                <a:lnTo>
                  <a:pt x="70916" y="102412"/>
                </a:lnTo>
                <a:lnTo>
                  <a:pt x="88392" y="102412"/>
                </a:lnTo>
                <a:lnTo>
                  <a:pt x="88392" y="61772"/>
                </a:lnTo>
                <a:close/>
              </a:path>
              <a:path w="88900" h="102870">
                <a:moveTo>
                  <a:pt x="88392" y="14630"/>
                </a:moveTo>
                <a:lnTo>
                  <a:pt x="70916" y="14630"/>
                </a:lnTo>
                <a:lnTo>
                  <a:pt x="70916" y="47345"/>
                </a:lnTo>
                <a:lnTo>
                  <a:pt x="88392" y="47345"/>
                </a:lnTo>
                <a:lnTo>
                  <a:pt x="88392" y="146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5857951" y="3330295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375"/>
                </a:lnTo>
              </a:path>
            </a:pathLst>
          </a:custGeom>
          <a:ln w="172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5813755" y="3322777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8188" y="0"/>
                </a:lnTo>
              </a:path>
            </a:pathLst>
          </a:custGeom>
          <a:ln w="1503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918403" y="3312617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8" y="14427"/>
                </a:lnTo>
                <a:lnTo>
                  <a:pt x="0" y="52831"/>
                </a:lnTo>
                <a:lnTo>
                  <a:pt x="824" y="64452"/>
                </a:lnTo>
                <a:lnTo>
                  <a:pt x="20444" y="99123"/>
                </a:lnTo>
                <a:lnTo>
                  <a:pt x="49771" y="107695"/>
                </a:lnTo>
                <a:lnTo>
                  <a:pt x="58484" y="107162"/>
                </a:lnTo>
                <a:lnTo>
                  <a:pt x="85900" y="92659"/>
                </a:lnTo>
                <a:lnTo>
                  <a:pt x="49771" y="92659"/>
                </a:lnTo>
                <a:lnTo>
                  <a:pt x="42408" y="92018"/>
                </a:lnTo>
                <a:lnTo>
                  <a:pt x="17764" y="62379"/>
                </a:lnTo>
                <a:lnTo>
                  <a:pt x="17068" y="53644"/>
                </a:lnTo>
                <a:lnTo>
                  <a:pt x="95084" y="53644"/>
                </a:lnTo>
                <a:lnTo>
                  <a:pt x="95084" y="47751"/>
                </a:lnTo>
                <a:lnTo>
                  <a:pt x="94286" y="39217"/>
                </a:lnTo>
                <a:lnTo>
                  <a:pt x="18084" y="39217"/>
                </a:lnTo>
                <a:lnTo>
                  <a:pt x="19304" y="32181"/>
                </a:lnTo>
                <a:lnTo>
                  <a:pt x="22555" y="26390"/>
                </a:lnTo>
                <a:lnTo>
                  <a:pt x="33121" y="17310"/>
                </a:lnTo>
                <a:lnTo>
                  <a:pt x="40157" y="15036"/>
                </a:lnTo>
                <a:lnTo>
                  <a:pt x="83845" y="15036"/>
                </a:lnTo>
                <a:lnTo>
                  <a:pt x="82905" y="13715"/>
                </a:lnTo>
                <a:lnTo>
                  <a:pt x="76388" y="7715"/>
                </a:lnTo>
                <a:lnTo>
                  <a:pt x="68627" y="3428"/>
                </a:lnTo>
                <a:lnTo>
                  <a:pt x="59624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68" y="76809"/>
                </a:moveTo>
                <a:lnTo>
                  <a:pt x="75780" y="76809"/>
                </a:lnTo>
                <a:lnTo>
                  <a:pt x="72333" y="83743"/>
                </a:lnTo>
                <a:lnTo>
                  <a:pt x="66848" y="88696"/>
                </a:lnTo>
                <a:lnTo>
                  <a:pt x="59327" y="91668"/>
                </a:lnTo>
                <a:lnTo>
                  <a:pt x="49771" y="92659"/>
                </a:lnTo>
                <a:lnTo>
                  <a:pt x="85900" y="92659"/>
                </a:lnTo>
                <a:lnTo>
                  <a:pt x="88461" y="89309"/>
                </a:lnTo>
                <a:lnTo>
                  <a:pt x="91404" y="83391"/>
                </a:lnTo>
                <a:lnTo>
                  <a:pt x="93268" y="76809"/>
                </a:lnTo>
                <a:close/>
              </a:path>
              <a:path w="95250" h="107950">
                <a:moveTo>
                  <a:pt x="83845" y="15036"/>
                </a:moveTo>
                <a:lnTo>
                  <a:pt x="57226" y="15036"/>
                </a:lnTo>
                <a:lnTo>
                  <a:pt x="63868" y="17348"/>
                </a:lnTo>
                <a:lnTo>
                  <a:pt x="73888" y="26555"/>
                </a:lnTo>
                <a:lnTo>
                  <a:pt x="76669" y="32308"/>
                </a:lnTo>
                <a:lnTo>
                  <a:pt x="77203" y="39217"/>
                </a:lnTo>
                <a:lnTo>
                  <a:pt x="94286" y="39217"/>
                </a:lnTo>
                <a:lnTo>
                  <a:pt x="94173" y="38008"/>
                </a:lnTo>
                <a:lnTo>
                  <a:pt x="91838" y="29086"/>
                </a:lnTo>
                <a:lnTo>
                  <a:pt x="88082" y="20987"/>
                </a:lnTo>
                <a:lnTo>
                  <a:pt x="83845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028740" y="3315258"/>
            <a:ext cx="102235" cy="102870"/>
          </a:xfrm>
          <a:custGeom>
            <a:avLst/>
            <a:gdLst/>
            <a:ahLst/>
            <a:cxnLst/>
            <a:rect l="l" t="t" r="r" b="b"/>
            <a:pathLst>
              <a:path w="102235" h="102870">
                <a:moveTo>
                  <a:pt x="102006" y="0"/>
                </a:moveTo>
                <a:lnTo>
                  <a:pt x="23571" y="0"/>
                </a:lnTo>
                <a:lnTo>
                  <a:pt x="23561" y="40030"/>
                </a:lnTo>
                <a:lnTo>
                  <a:pt x="23278" y="51811"/>
                </a:lnTo>
                <a:lnTo>
                  <a:pt x="10629" y="86156"/>
                </a:lnTo>
                <a:lnTo>
                  <a:pt x="0" y="86156"/>
                </a:lnTo>
                <a:lnTo>
                  <a:pt x="0" y="102412"/>
                </a:lnTo>
                <a:lnTo>
                  <a:pt x="3454" y="102412"/>
                </a:lnTo>
                <a:lnTo>
                  <a:pt x="12424" y="101550"/>
                </a:lnTo>
                <a:lnTo>
                  <a:pt x="37512" y="69546"/>
                </a:lnTo>
                <a:lnTo>
                  <a:pt x="39624" y="40030"/>
                </a:lnTo>
                <a:lnTo>
                  <a:pt x="39624" y="15036"/>
                </a:lnTo>
                <a:lnTo>
                  <a:pt x="102006" y="15036"/>
                </a:lnTo>
                <a:lnTo>
                  <a:pt x="102006" y="0"/>
                </a:lnTo>
                <a:close/>
              </a:path>
              <a:path w="102235" h="102870">
                <a:moveTo>
                  <a:pt x="102006" y="15036"/>
                </a:moveTo>
                <a:lnTo>
                  <a:pt x="84531" y="15036"/>
                </a:lnTo>
                <a:lnTo>
                  <a:pt x="84531" y="102412"/>
                </a:lnTo>
                <a:lnTo>
                  <a:pt x="102006" y="102412"/>
                </a:lnTo>
                <a:lnTo>
                  <a:pt x="102006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163855" y="3315258"/>
            <a:ext cx="86360" cy="102870"/>
          </a:xfrm>
          <a:custGeom>
            <a:avLst/>
            <a:gdLst/>
            <a:ahLst/>
            <a:cxnLst/>
            <a:rect l="l" t="t" r="r" b="b"/>
            <a:pathLst>
              <a:path w="86360" h="102870">
                <a:moveTo>
                  <a:pt x="17284" y="0"/>
                </a:moveTo>
                <a:lnTo>
                  <a:pt x="0" y="0"/>
                </a:lnTo>
                <a:lnTo>
                  <a:pt x="0" y="102412"/>
                </a:lnTo>
                <a:lnTo>
                  <a:pt x="47548" y="102412"/>
                </a:lnTo>
                <a:lnTo>
                  <a:pt x="56271" y="101848"/>
                </a:lnTo>
                <a:lnTo>
                  <a:pt x="81054" y="87376"/>
                </a:lnTo>
                <a:lnTo>
                  <a:pt x="17284" y="87376"/>
                </a:lnTo>
                <a:lnTo>
                  <a:pt x="17284" y="48768"/>
                </a:lnTo>
                <a:lnTo>
                  <a:pt x="80923" y="48768"/>
                </a:lnTo>
                <a:lnTo>
                  <a:pt x="80506" y="47998"/>
                </a:lnTo>
                <a:lnTo>
                  <a:pt x="47548" y="34137"/>
                </a:lnTo>
                <a:lnTo>
                  <a:pt x="17284" y="34137"/>
                </a:lnTo>
                <a:lnTo>
                  <a:pt x="17284" y="0"/>
                </a:lnTo>
                <a:close/>
              </a:path>
              <a:path w="86360" h="102870">
                <a:moveTo>
                  <a:pt x="80923" y="48768"/>
                </a:moveTo>
                <a:lnTo>
                  <a:pt x="53657" y="48768"/>
                </a:lnTo>
                <a:lnTo>
                  <a:pt x="59753" y="50393"/>
                </a:lnTo>
                <a:lnTo>
                  <a:pt x="67068" y="56896"/>
                </a:lnTo>
                <a:lnTo>
                  <a:pt x="68897" y="61709"/>
                </a:lnTo>
                <a:lnTo>
                  <a:pt x="68897" y="74447"/>
                </a:lnTo>
                <a:lnTo>
                  <a:pt x="67068" y="79248"/>
                </a:lnTo>
                <a:lnTo>
                  <a:pt x="59753" y="85750"/>
                </a:lnTo>
                <a:lnTo>
                  <a:pt x="53657" y="87376"/>
                </a:lnTo>
                <a:lnTo>
                  <a:pt x="81054" y="87376"/>
                </a:lnTo>
                <a:lnTo>
                  <a:pt x="83650" y="82526"/>
                </a:lnTo>
                <a:lnTo>
                  <a:pt x="85539" y="75748"/>
                </a:lnTo>
                <a:lnTo>
                  <a:pt x="86169" y="68072"/>
                </a:lnTo>
                <a:lnTo>
                  <a:pt x="85539" y="60494"/>
                </a:lnTo>
                <a:lnTo>
                  <a:pt x="83650" y="53803"/>
                </a:lnTo>
                <a:lnTo>
                  <a:pt x="80923" y="487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274599" y="3394811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7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274599" y="3364966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249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274599" y="3336391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31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348564" y="3395116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84" y="0"/>
                </a:lnTo>
              </a:path>
            </a:pathLst>
          </a:custGeom>
          <a:ln w="451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348564" y="3336391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84" y="0"/>
                </a:lnTo>
              </a:path>
            </a:pathLst>
          </a:custGeom>
          <a:ln w="4226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392875" y="3312617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4" h="107950">
                <a:moveTo>
                  <a:pt x="50380" y="0"/>
                </a:moveTo>
                <a:lnTo>
                  <a:pt x="13500" y="15239"/>
                </a:lnTo>
                <a:lnTo>
                  <a:pt x="0" y="53847"/>
                </a:lnTo>
                <a:lnTo>
                  <a:pt x="843" y="65025"/>
                </a:lnTo>
                <a:lnTo>
                  <a:pt x="20877" y="99123"/>
                </a:lnTo>
                <a:lnTo>
                  <a:pt x="50380" y="107695"/>
                </a:lnTo>
                <a:lnTo>
                  <a:pt x="61451" y="106743"/>
                </a:lnTo>
                <a:lnTo>
                  <a:pt x="71288" y="103885"/>
                </a:lnTo>
                <a:lnTo>
                  <a:pt x="79891" y="99123"/>
                </a:lnTo>
                <a:lnTo>
                  <a:pt x="87037" y="92659"/>
                </a:lnTo>
                <a:lnTo>
                  <a:pt x="50380" y="92659"/>
                </a:lnTo>
                <a:lnTo>
                  <a:pt x="42827" y="91954"/>
                </a:lnTo>
                <a:lnTo>
                  <a:pt x="17792" y="61663"/>
                </a:lnTo>
                <a:lnTo>
                  <a:pt x="17259" y="53847"/>
                </a:lnTo>
                <a:lnTo>
                  <a:pt x="17792" y="46032"/>
                </a:lnTo>
                <a:lnTo>
                  <a:pt x="42827" y="15741"/>
                </a:lnTo>
                <a:lnTo>
                  <a:pt x="50380" y="15036"/>
                </a:lnTo>
                <a:lnTo>
                  <a:pt x="87037" y="15036"/>
                </a:lnTo>
                <a:lnTo>
                  <a:pt x="79891" y="8572"/>
                </a:lnTo>
                <a:lnTo>
                  <a:pt x="71288" y="3809"/>
                </a:lnTo>
                <a:lnTo>
                  <a:pt x="61451" y="952"/>
                </a:lnTo>
                <a:lnTo>
                  <a:pt x="50380" y="0"/>
                </a:lnTo>
                <a:close/>
              </a:path>
              <a:path w="100964" h="107950">
                <a:moveTo>
                  <a:pt x="87037" y="15036"/>
                </a:moveTo>
                <a:lnTo>
                  <a:pt x="50380" y="15036"/>
                </a:lnTo>
                <a:lnTo>
                  <a:pt x="57939" y="15741"/>
                </a:lnTo>
                <a:lnTo>
                  <a:pt x="64555" y="17856"/>
                </a:lnTo>
                <a:lnTo>
                  <a:pt x="83502" y="53847"/>
                </a:lnTo>
                <a:lnTo>
                  <a:pt x="82969" y="61663"/>
                </a:lnTo>
                <a:lnTo>
                  <a:pt x="57939" y="91954"/>
                </a:lnTo>
                <a:lnTo>
                  <a:pt x="50380" y="92659"/>
                </a:lnTo>
                <a:lnTo>
                  <a:pt x="87037" y="92659"/>
                </a:lnTo>
                <a:lnTo>
                  <a:pt x="100774" y="53847"/>
                </a:lnTo>
                <a:lnTo>
                  <a:pt x="99931" y="42675"/>
                </a:lnTo>
                <a:lnTo>
                  <a:pt x="97399" y="32515"/>
                </a:lnTo>
                <a:lnTo>
                  <a:pt x="93177" y="23369"/>
                </a:lnTo>
                <a:lnTo>
                  <a:pt x="87261" y="15239"/>
                </a:lnTo>
                <a:lnTo>
                  <a:pt x="87037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514388" y="3312617"/>
            <a:ext cx="93345" cy="107950"/>
          </a:xfrm>
          <a:custGeom>
            <a:avLst/>
            <a:gdLst/>
            <a:ahLst/>
            <a:cxnLst/>
            <a:rect l="l" t="t" r="r" b="b"/>
            <a:pathLst>
              <a:path w="93345" h="107950">
                <a:moveTo>
                  <a:pt x="49771" y="0"/>
                </a:moveTo>
                <a:lnTo>
                  <a:pt x="13208" y="15036"/>
                </a:lnTo>
                <a:lnTo>
                  <a:pt x="0" y="53847"/>
                </a:lnTo>
                <a:lnTo>
                  <a:pt x="831" y="65111"/>
                </a:lnTo>
                <a:lnTo>
                  <a:pt x="20576" y="99182"/>
                </a:lnTo>
                <a:lnTo>
                  <a:pt x="49771" y="107695"/>
                </a:lnTo>
                <a:lnTo>
                  <a:pt x="58125" y="107131"/>
                </a:lnTo>
                <a:lnTo>
                  <a:pt x="84425" y="92659"/>
                </a:lnTo>
                <a:lnTo>
                  <a:pt x="49771" y="92659"/>
                </a:lnTo>
                <a:lnTo>
                  <a:pt x="42153" y="91961"/>
                </a:lnTo>
                <a:lnTo>
                  <a:pt x="17768" y="61518"/>
                </a:lnTo>
                <a:lnTo>
                  <a:pt x="17259" y="53441"/>
                </a:lnTo>
                <a:lnTo>
                  <a:pt x="17761" y="45476"/>
                </a:lnTo>
                <a:lnTo>
                  <a:pt x="42069" y="15717"/>
                </a:lnTo>
                <a:lnTo>
                  <a:pt x="49771" y="15036"/>
                </a:lnTo>
                <a:lnTo>
                  <a:pt x="84556" y="15036"/>
                </a:lnTo>
                <a:lnTo>
                  <a:pt x="83539" y="13620"/>
                </a:lnTo>
                <a:lnTo>
                  <a:pt x="78524" y="8839"/>
                </a:lnTo>
                <a:lnTo>
                  <a:pt x="72575" y="4972"/>
                </a:lnTo>
                <a:lnTo>
                  <a:pt x="65800" y="2209"/>
                </a:lnTo>
                <a:lnTo>
                  <a:pt x="58198" y="552"/>
                </a:lnTo>
                <a:lnTo>
                  <a:pt x="49771" y="0"/>
                </a:lnTo>
                <a:close/>
              </a:path>
              <a:path w="93345" h="107950">
                <a:moveTo>
                  <a:pt x="92862" y="74167"/>
                </a:moveTo>
                <a:lnTo>
                  <a:pt x="75577" y="74167"/>
                </a:lnTo>
                <a:lnTo>
                  <a:pt x="72370" y="82259"/>
                </a:lnTo>
                <a:lnTo>
                  <a:pt x="66998" y="88037"/>
                </a:lnTo>
                <a:lnTo>
                  <a:pt x="59464" y="91504"/>
                </a:lnTo>
                <a:lnTo>
                  <a:pt x="49771" y="92659"/>
                </a:lnTo>
                <a:lnTo>
                  <a:pt x="84425" y="92659"/>
                </a:lnTo>
                <a:lnTo>
                  <a:pt x="87750" y="88015"/>
                </a:lnTo>
                <a:lnTo>
                  <a:pt x="90821" y="81483"/>
                </a:lnTo>
                <a:lnTo>
                  <a:pt x="92862" y="74167"/>
                </a:lnTo>
                <a:close/>
              </a:path>
              <a:path w="93345" h="107950">
                <a:moveTo>
                  <a:pt x="84556" y="15036"/>
                </a:moveTo>
                <a:lnTo>
                  <a:pt x="49771" y="15036"/>
                </a:lnTo>
                <a:lnTo>
                  <a:pt x="58739" y="16117"/>
                </a:lnTo>
                <a:lnTo>
                  <a:pt x="65927" y="19357"/>
                </a:lnTo>
                <a:lnTo>
                  <a:pt x="71336" y="24755"/>
                </a:lnTo>
                <a:lnTo>
                  <a:pt x="74968" y="32308"/>
                </a:lnTo>
                <a:lnTo>
                  <a:pt x="92240" y="32308"/>
                </a:lnTo>
                <a:lnTo>
                  <a:pt x="90397" y="25355"/>
                </a:lnTo>
                <a:lnTo>
                  <a:pt x="87496" y="19126"/>
                </a:lnTo>
                <a:lnTo>
                  <a:pt x="84556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666680" y="3330295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375"/>
                </a:lnTo>
              </a:path>
            </a:pathLst>
          </a:custGeom>
          <a:ln w="1728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622478" y="3322777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8188" y="0"/>
                </a:lnTo>
              </a:path>
            </a:pathLst>
          </a:custGeom>
          <a:ln w="1503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733425" y="3315258"/>
            <a:ext cx="91440" cy="102870"/>
          </a:xfrm>
          <a:custGeom>
            <a:avLst/>
            <a:gdLst/>
            <a:ahLst/>
            <a:cxnLst/>
            <a:rect l="l" t="t" r="r" b="b"/>
            <a:pathLst>
              <a:path w="91440" h="102870">
                <a:moveTo>
                  <a:pt x="16865" y="0"/>
                </a:moveTo>
                <a:lnTo>
                  <a:pt x="0" y="0"/>
                </a:lnTo>
                <a:lnTo>
                  <a:pt x="0" y="102412"/>
                </a:lnTo>
                <a:lnTo>
                  <a:pt x="24383" y="102412"/>
                </a:lnTo>
                <a:lnTo>
                  <a:pt x="37752" y="79248"/>
                </a:lnTo>
                <a:lnTo>
                  <a:pt x="16865" y="79248"/>
                </a:lnTo>
                <a:lnTo>
                  <a:pt x="16865" y="0"/>
                </a:lnTo>
                <a:close/>
              </a:path>
              <a:path w="91440" h="102870">
                <a:moveTo>
                  <a:pt x="91439" y="23164"/>
                </a:moveTo>
                <a:lnTo>
                  <a:pt x="74574" y="23164"/>
                </a:lnTo>
                <a:lnTo>
                  <a:pt x="74574" y="102412"/>
                </a:lnTo>
                <a:lnTo>
                  <a:pt x="91439" y="102412"/>
                </a:lnTo>
                <a:lnTo>
                  <a:pt x="91439" y="23164"/>
                </a:lnTo>
                <a:close/>
              </a:path>
              <a:path w="91440" h="102870">
                <a:moveTo>
                  <a:pt x="91439" y="0"/>
                </a:moveTo>
                <a:lnTo>
                  <a:pt x="66243" y="0"/>
                </a:lnTo>
                <a:lnTo>
                  <a:pt x="21335" y="79248"/>
                </a:lnTo>
                <a:lnTo>
                  <a:pt x="37752" y="79248"/>
                </a:lnTo>
                <a:lnTo>
                  <a:pt x="70116" y="23164"/>
                </a:lnTo>
                <a:lnTo>
                  <a:pt x="91439" y="23164"/>
                </a:lnTo>
                <a:lnTo>
                  <a:pt x="914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4477715" y="3593820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0" y="0"/>
                </a:moveTo>
                <a:lnTo>
                  <a:pt x="146913" y="0"/>
                </a:lnTo>
                <a:lnTo>
                  <a:pt x="146913" y="146913"/>
                </a:lnTo>
                <a:lnTo>
                  <a:pt x="0" y="146913"/>
                </a:lnTo>
                <a:lnTo>
                  <a:pt x="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765890" y="3593007"/>
            <a:ext cx="125095" cy="150495"/>
          </a:xfrm>
          <a:custGeom>
            <a:avLst/>
            <a:gdLst/>
            <a:ahLst/>
            <a:cxnLst/>
            <a:rect l="l" t="t" r="r" b="b"/>
            <a:pathLst>
              <a:path w="125095" h="150495">
                <a:moveTo>
                  <a:pt x="67246" y="0"/>
                </a:moveTo>
                <a:lnTo>
                  <a:pt x="27668" y="11776"/>
                </a:lnTo>
                <a:lnTo>
                  <a:pt x="4468" y="44961"/>
                </a:lnTo>
                <a:lnTo>
                  <a:pt x="0" y="75184"/>
                </a:lnTo>
                <a:lnTo>
                  <a:pt x="1104" y="91076"/>
                </a:lnTo>
                <a:lnTo>
                  <a:pt x="17678" y="129438"/>
                </a:lnTo>
                <a:lnTo>
                  <a:pt x="52082" y="149060"/>
                </a:lnTo>
                <a:lnTo>
                  <a:pt x="67055" y="150368"/>
                </a:lnTo>
                <a:lnTo>
                  <a:pt x="78117" y="149625"/>
                </a:lnTo>
                <a:lnTo>
                  <a:pt x="88136" y="147396"/>
                </a:lnTo>
                <a:lnTo>
                  <a:pt x="97115" y="143681"/>
                </a:lnTo>
                <a:lnTo>
                  <a:pt x="105054" y="138480"/>
                </a:lnTo>
                <a:lnTo>
                  <a:pt x="110065" y="133705"/>
                </a:lnTo>
                <a:lnTo>
                  <a:pt x="67055" y="133705"/>
                </a:lnTo>
                <a:lnTo>
                  <a:pt x="55795" y="132657"/>
                </a:lnTo>
                <a:lnTo>
                  <a:pt x="25402" y="108045"/>
                </a:lnTo>
                <a:lnTo>
                  <a:pt x="18491" y="75184"/>
                </a:lnTo>
                <a:lnTo>
                  <a:pt x="19265" y="63287"/>
                </a:lnTo>
                <a:lnTo>
                  <a:pt x="37803" y="26153"/>
                </a:lnTo>
                <a:lnTo>
                  <a:pt x="67246" y="16675"/>
                </a:lnTo>
                <a:lnTo>
                  <a:pt x="110357" y="16675"/>
                </a:lnTo>
                <a:lnTo>
                  <a:pt x="103822" y="10871"/>
                </a:lnTo>
                <a:lnTo>
                  <a:pt x="96055" y="6118"/>
                </a:lnTo>
                <a:lnTo>
                  <a:pt x="87368" y="2720"/>
                </a:lnTo>
                <a:lnTo>
                  <a:pt x="77763" y="680"/>
                </a:lnTo>
                <a:lnTo>
                  <a:pt x="67246" y="0"/>
                </a:lnTo>
                <a:close/>
              </a:path>
              <a:path w="125095" h="150495">
                <a:moveTo>
                  <a:pt x="124561" y="106476"/>
                </a:moveTo>
                <a:lnTo>
                  <a:pt x="105244" y="106476"/>
                </a:lnTo>
                <a:lnTo>
                  <a:pt x="102819" y="115023"/>
                </a:lnTo>
                <a:lnTo>
                  <a:pt x="98336" y="121691"/>
                </a:lnTo>
                <a:lnTo>
                  <a:pt x="67055" y="133705"/>
                </a:lnTo>
                <a:lnTo>
                  <a:pt x="110065" y="133705"/>
                </a:lnTo>
                <a:lnTo>
                  <a:pt x="111831" y="132022"/>
                </a:lnTo>
                <a:lnTo>
                  <a:pt x="117341" y="124536"/>
                </a:lnTo>
                <a:lnTo>
                  <a:pt x="121585" y="116020"/>
                </a:lnTo>
                <a:lnTo>
                  <a:pt x="124561" y="106476"/>
                </a:lnTo>
                <a:close/>
              </a:path>
              <a:path w="125095" h="150495">
                <a:moveTo>
                  <a:pt x="110357" y="16675"/>
                </a:moveTo>
                <a:lnTo>
                  <a:pt x="67246" y="16675"/>
                </a:lnTo>
                <a:lnTo>
                  <a:pt x="79962" y="18172"/>
                </a:lnTo>
                <a:lnTo>
                  <a:pt x="90263" y="22666"/>
                </a:lnTo>
                <a:lnTo>
                  <a:pt x="98152" y="30155"/>
                </a:lnTo>
                <a:lnTo>
                  <a:pt x="103631" y="40640"/>
                </a:lnTo>
                <a:lnTo>
                  <a:pt x="122935" y="40640"/>
                </a:lnTo>
                <a:lnTo>
                  <a:pt x="120063" y="31693"/>
                </a:lnTo>
                <a:lnTo>
                  <a:pt x="115922" y="23750"/>
                </a:lnTo>
                <a:lnTo>
                  <a:pt x="110509" y="16810"/>
                </a:lnTo>
                <a:lnTo>
                  <a:pt x="110357" y="166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909349" y="3635679"/>
            <a:ext cx="89535" cy="107950"/>
          </a:xfrm>
          <a:custGeom>
            <a:avLst/>
            <a:gdLst/>
            <a:ahLst/>
            <a:cxnLst/>
            <a:rect l="l" t="t" r="r" b="b"/>
            <a:pathLst>
              <a:path w="89535" h="107950">
                <a:moveTo>
                  <a:pt x="83536" y="15036"/>
                </a:moveTo>
                <a:lnTo>
                  <a:pt x="56083" y="15036"/>
                </a:lnTo>
                <a:lnTo>
                  <a:pt x="62369" y="16979"/>
                </a:lnTo>
                <a:lnTo>
                  <a:pt x="70510" y="24688"/>
                </a:lnTo>
                <a:lnTo>
                  <a:pt x="72542" y="29883"/>
                </a:lnTo>
                <a:lnTo>
                  <a:pt x="72542" y="40436"/>
                </a:lnTo>
                <a:lnTo>
                  <a:pt x="39217" y="40436"/>
                </a:lnTo>
                <a:lnTo>
                  <a:pt x="29982" y="41060"/>
                </a:lnTo>
                <a:lnTo>
                  <a:pt x="609" y="67620"/>
                </a:lnTo>
                <a:lnTo>
                  <a:pt x="0" y="74371"/>
                </a:lnTo>
                <a:lnTo>
                  <a:pt x="621" y="81029"/>
                </a:lnTo>
                <a:lnTo>
                  <a:pt x="28768" y="107086"/>
                </a:lnTo>
                <a:lnTo>
                  <a:pt x="36766" y="107695"/>
                </a:lnTo>
                <a:lnTo>
                  <a:pt x="46768" y="106857"/>
                </a:lnTo>
                <a:lnTo>
                  <a:pt x="55419" y="104343"/>
                </a:lnTo>
                <a:lnTo>
                  <a:pt x="62723" y="100152"/>
                </a:lnTo>
                <a:lnTo>
                  <a:pt x="68681" y="94284"/>
                </a:lnTo>
                <a:lnTo>
                  <a:pt x="89407" y="94284"/>
                </a:lnTo>
                <a:lnTo>
                  <a:pt x="89407" y="92659"/>
                </a:lnTo>
                <a:lnTo>
                  <a:pt x="33451" y="92659"/>
                </a:lnTo>
                <a:lnTo>
                  <a:pt x="27597" y="90970"/>
                </a:lnTo>
                <a:lnTo>
                  <a:pt x="19329" y="84200"/>
                </a:lnTo>
                <a:lnTo>
                  <a:pt x="17271" y="79590"/>
                </a:lnTo>
                <a:lnTo>
                  <a:pt x="17271" y="73774"/>
                </a:lnTo>
                <a:lnTo>
                  <a:pt x="18808" y="65232"/>
                </a:lnTo>
                <a:lnTo>
                  <a:pt x="23417" y="59132"/>
                </a:lnTo>
                <a:lnTo>
                  <a:pt x="31100" y="55473"/>
                </a:lnTo>
                <a:lnTo>
                  <a:pt x="41859" y="54254"/>
                </a:lnTo>
                <a:lnTo>
                  <a:pt x="89407" y="54254"/>
                </a:lnTo>
                <a:lnTo>
                  <a:pt x="89407" y="35369"/>
                </a:lnTo>
                <a:lnTo>
                  <a:pt x="88701" y="27324"/>
                </a:lnTo>
                <a:lnTo>
                  <a:pt x="86583" y="20275"/>
                </a:lnTo>
                <a:lnTo>
                  <a:pt x="83536" y="15036"/>
                </a:lnTo>
                <a:close/>
              </a:path>
              <a:path w="89535" h="107950">
                <a:moveTo>
                  <a:pt x="89407" y="94284"/>
                </a:moveTo>
                <a:lnTo>
                  <a:pt x="73151" y="94284"/>
                </a:lnTo>
                <a:lnTo>
                  <a:pt x="73151" y="105054"/>
                </a:lnTo>
                <a:lnTo>
                  <a:pt x="89407" y="105054"/>
                </a:lnTo>
                <a:lnTo>
                  <a:pt x="89407" y="94284"/>
                </a:lnTo>
                <a:close/>
              </a:path>
              <a:path w="89535" h="107950">
                <a:moveTo>
                  <a:pt x="89407" y="54254"/>
                </a:moveTo>
                <a:lnTo>
                  <a:pt x="72542" y="54254"/>
                </a:lnTo>
                <a:lnTo>
                  <a:pt x="72542" y="71729"/>
                </a:lnTo>
                <a:lnTo>
                  <a:pt x="69418" y="78612"/>
                </a:lnTo>
                <a:lnTo>
                  <a:pt x="56959" y="89852"/>
                </a:lnTo>
                <a:lnTo>
                  <a:pt x="49568" y="92659"/>
                </a:lnTo>
                <a:lnTo>
                  <a:pt x="89407" y="92659"/>
                </a:lnTo>
                <a:lnTo>
                  <a:pt x="89407" y="54254"/>
                </a:lnTo>
                <a:close/>
              </a:path>
              <a:path w="89535" h="107950">
                <a:moveTo>
                  <a:pt x="47142" y="0"/>
                </a:moveTo>
                <a:lnTo>
                  <a:pt x="11201" y="13207"/>
                </a:lnTo>
                <a:lnTo>
                  <a:pt x="6502" y="29883"/>
                </a:lnTo>
                <a:lnTo>
                  <a:pt x="23774" y="29883"/>
                </a:lnTo>
                <a:lnTo>
                  <a:pt x="25788" y="23389"/>
                </a:lnTo>
                <a:lnTo>
                  <a:pt x="30422" y="18749"/>
                </a:lnTo>
                <a:lnTo>
                  <a:pt x="37676" y="15965"/>
                </a:lnTo>
                <a:lnTo>
                  <a:pt x="47548" y="15036"/>
                </a:lnTo>
                <a:lnTo>
                  <a:pt x="83536" y="15036"/>
                </a:lnTo>
                <a:lnTo>
                  <a:pt x="83058" y="14216"/>
                </a:lnTo>
                <a:lnTo>
                  <a:pt x="78130" y="9143"/>
                </a:lnTo>
                <a:lnTo>
                  <a:pt x="71958" y="5143"/>
                </a:lnTo>
                <a:lnTo>
                  <a:pt x="64736" y="2285"/>
                </a:lnTo>
                <a:lnTo>
                  <a:pt x="56465" y="571"/>
                </a:lnTo>
                <a:lnTo>
                  <a:pt x="4714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5030444" y="3638321"/>
            <a:ext cx="109855" cy="102870"/>
          </a:xfrm>
          <a:custGeom>
            <a:avLst/>
            <a:gdLst/>
            <a:ahLst/>
            <a:cxnLst/>
            <a:rect l="l" t="t" r="r" b="b"/>
            <a:pathLst>
              <a:path w="109854" h="102870">
                <a:moveTo>
                  <a:pt x="27432" y="0"/>
                </a:moveTo>
                <a:lnTo>
                  <a:pt x="0" y="0"/>
                </a:lnTo>
                <a:lnTo>
                  <a:pt x="0" y="102412"/>
                </a:lnTo>
                <a:lnTo>
                  <a:pt x="16865" y="102412"/>
                </a:lnTo>
                <a:lnTo>
                  <a:pt x="16865" y="20116"/>
                </a:lnTo>
                <a:lnTo>
                  <a:pt x="38277" y="20116"/>
                </a:lnTo>
                <a:lnTo>
                  <a:pt x="27432" y="0"/>
                </a:lnTo>
                <a:close/>
              </a:path>
              <a:path w="109854" h="102870">
                <a:moveTo>
                  <a:pt x="109321" y="20116"/>
                </a:moveTo>
                <a:lnTo>
                  <a:pt x="92456" y="20116"/>
                </a:lnTo>
                <a:lnTo>
                  <a:pt x="92456" y="102412"/>
                </a:lnTo>
                <a:lnTo>
                  <a:pt x="109321" y="102412"/>
                </a:lnTo>
                <a:lnTo>
                  <a:pt x="109321" y="20116"/>
                </a:lnTo>
                <a:close/>
              </a:path>
              <a:path w="109854" h="102870">
                <a:moveTo>
                  <a:pt x="38277" y="20116"/>
                </a:moveTo>
                <a:lnTo>
                  <a:pt x="21336" y="20116"/>
                </a:lnTo>
                <a:lnTo>
                  <a:pt x="45123" y="64008"/>
                </a:lnTo>
                <a:lnTo>
                  <a:pt x="64223" y="64008"/>
                </a:lnTo>
                <a:lnTo>
                  <a:pt x="73574" y="46736"/>
                </a:lnTo>
                <a:lnTo>
                  <a:pt x="52628" y="46736"/>
                </a:lnTo>
                <a:lnTo>
                  <a:pt x="38277" y="20116"/>
                </a:lnTo>
                <a:close/>
              </a:path>
              <a:path w="109854" h="102870">
                <a:moveTo>
                  <a:pt x="109321" y="0"/>
                </a:moveTo>
                <a:lnTo>
                  <a:pt x="82296" y="0"/>
                </a:lnTo>
                <a:lnTo>
                  <a:pt x="57099" y="46736"/>
                </a:lnTo>
                <a:lnTo>
                  <a:pt x="73574" y="46736"/>
                </a:lnTo>
                <a:lnTo>
                  <a:pt x="87985" y="20116"/>
                </a:lnTo>
                <a:lnTo>
                  <a:pt x="109321" y="20116"/>
                </a:lnTo>
                <a:lnTo>
                  <a:pt x="10932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5166804" y="3635679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4" h="107950">
                <a:moveTo>
                  <a:pt x="50393" y="0"/>
                </a:moveTo>
                <a:lnTo>
                  <a:pt x="13500" y="15252"/>
                </a:lnTo>
                <a:lnTo>
                  <a:pt x="0" y="53847"/>
                </a:lnTo>
                <a:lnTo>
                  <a:pt x="843" y="65025"/>
                </a:lnTo>
                <a:lnTo>
                  <a:pt x="20877" y="99123"/>
                </a:lnTo>
                <a:lnTo>
                  <a:pt x="50393" y="107695"/>
                </a:lnTo>
                <a:lnTo>
                  <a:pt x="61456" y="106743"/>
                </a:lnTo>
                <a:lnTo>
                  <a:pt x="71289" y="103885"/>
                </a:lnTo>
                <a:lnTo>
                  <a:pt x="79891" y="99123"/>
                </a:lnTo>
                <a:lnTo>
                  <a:pt x="87037" y="92659"/>
                </a:lnTo>
                <a:lnTo>
                  <a:pt x="50393" y="92659"/>
                </a:lnTo>
                <a:lnTo>
                  <a:pt x="42833" y="91954"/>
                </a:lnTo>
                <a:lnTo>
                  <a:pt x="17794" y="61668"/>
                </a:lnTo>
                <a:lnTo>
                  <a:pt x="17259" y="53847"/>
                </a:lnTo>
                <a:lnTo>
                  <a:pt x="17794" y="46032"/>
                </a:lnTo>
                <a:lnTo>
                  <a:pt x="42833" y="15743"/>
                </a:lnTo>
                <a:lnTo>
                  <a:pt x="50393" y="15036"/>
                </a:lnTo>
                <a:lnTo>
                  <a:pt x="87023" y="15036"/>
                </a:lnTo>
                <a:lnTo>
                  <a:pt x="79891" y="8583"/>
                </a:lnTo>
                <a:lnTo>
                  <a:pt x="71289" y="3816"/>
                </a:lnTo>
                <a:lnTo>
                  <a:pt x="61456" y="954"/>
                </a:lnTo>
                <a:lnTo>
                  <a:pt x="50393" y="0"/>
                </a:lnTo>
                <a:close/>
              </a:path>
              <a:path w="100964" h="107950">
                <a:moveTo>
                  <a:pt x="87023" y="15036"/>
                </a:moveTo>
                <a:lnTo>
                  <a:pt x="50393" y="15036"/>
                </a:lnTo>
                <a:lnTo>
                  <a:pt x="57944" y="15743"/>
                </a:lnTo>
                <a:lnTo>
                  <a:pt x="64557" y="17860"/>
                </a:lnTo>
                <a:lnTo>
                  <a:pt x="83502" y="53847"/>
                </a:lnTo>
                <a:lnTo>
                  <a:pt x="82969" y="61668"/>
                </a:lnTo>
                <a:lnTo>
                  <a:pt x="57944" y="91954"/>
                </a:lnTo>
                <a:lnTo>
                  <a:pt x="50393" y="92659"/>
                </a:lnTo>
                <a:lnTo>
                  <a:pt x="87037" y="92659"/>
                </a:lnTo>
                <a:lnTo>
                  <a:pt x="100774" y="53847"/>
                </a:lnTo>
                <a:lnTo>
                  <a:pt x="99931" y="42675"/>
                </a:lnTo>
                <a:lnTo>
                  <a:pt x="97399" y="32516"/>
                </a:lnTo>
                <a:lnTo>
                  <a:pt x="93177" y="23374"/>
                </a:lnTo>
                <a:lnTo>
                  <a:pt x="87261" y="15252"/>
                </a:lnTo>
                <a:lnTo>
                  <a:pt x="87023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5288318" y="3635679"/>
            <a:ext cx="93345" cy="107950"/>
          </a:xfrm>
          <a:custGeom>
            <a:avLst/>
            <a:gdLst/>
            <a:ahLst/>
            <a:cxnLst/>
            <a:rect l="l" t="t" r="r" b="b"/>
            <a:pathLst>
              <a:path w="93345" h="107950">
                <a:moveTo>
                  <a:pt x="49771" y="0"/>
                </a:moveTo>
                <a:lnTo>
                  <a:pt x="13207" y="15036"/>
                </a:lnTo>
                <a:lnTo>
                  <a:pt x="0" y="53848"/>
                </a:lnTo>
                <a:lnTo>
                  <a:pt x="831" y="65111"/>
                </a:lnTo>
                <a:lnTo>
                  <a:pt x="20576" y="99182"/>
                </a:lnTo>
                <a:lnTo>
                  <a:pt x="49771" y="107696"/>
                </a:lnTo>
                <a:lnTo>
                  <a:pt x="58126" y="107131"/>
                </a:lnTo>
                <a:lnTo>
                  <a:pt x="84425" y="92659"/>
                </a:lnTo>
                <a:lnTo>
                  <a:pt x="49771" y="92659"/>
                </a:lnTo>
                <a:lnTo>
                  <a:pt x="42153" y="91961"/>
                </a:lnTo>
                <a:lnTo>
                  <a:pt x="17768" y="61523"/>
                </a:lnTo>
                <a:lnTo>
                  <a:pt x="17259" y="53441"/>
                </a:lnTo>
                <a:lnTo>
                  <a:pt x="17761" y="45476"/>
                </a:lnTo>
                <a:lnTo>
                  <a:pt x="42070" y="15717"/>
                </a:lnTo>
                <a:lnTo>
                  <a:pt x="49771" y="15036"/>
                </a:lnTo>
                <a:lnTo>
                  <a:pt x="84548" y="15036"/>
                </a:lnTo>
                <a:lnTo>
                  <a:pt x="83539" y="13633"/>
                </a:lnTo>
                <a:lnTo>
                  <a:pt x="78524" y="8851"/>
                </a:lnTo>
                <a:lnTo>
                  <a:pt x="72575" y="4977"/>
                </a:lnTo>
                <a:lnTo>
                  <a:pt x="65800" y="2211"/>
                </a:lnTo>
                <a:lnTo>
                  <a:pt x="58198" y="552"/>
                </a:lnTo>
                <a:lnTo>
                  <a:pt x="49771" y="0"/>
                </a:lnTo>
                <a:close/>
              </a:path>
              <a:path w="93345" h="107950">
                <a:moveTo>
                  <a:pt x="92862" y="74168"/>
                </a:moveTo>
                <a:lnTo>
                  <a:pt x="75590" y="74168"/>
                </a:lnTo>
                <a:lnTo>
                  <a:pt x="72375" y="82259"/>
                </a:lnTo>
                <a:lnTo>
                  <a:pt x="67000" y="88037"/>
                </a:lnTo>
                <a:lnTo>
                  <a:pt x="59465" y="91504"/>
                </a:lnTo>
                <a:lnTo>
                  <a:pt x="49771" y="92659"/>
                </a:lnTo>
                <a:lnTo>
                  <a:pt x="84425" y="92659"/>
                </a:lnTo>
                <a:lnTo>
                  <a:pt x="87750" y="88015"/>
                </a:lnTo>
                <a:lnTo>
                  <a:pt x="90821" y="81483"/>
                </a:lnTo>
                <a:lnTo>
                  <a:pt x="92862" y="74168"/>
                </a:lnTo>
                <a:close/>
              </a:path>
              <a:path w="93345" h="107950">
                <a:moveTo>
                  <a:pt x="84548" y="15036"/>
                </a:moveTo>
                <a:lnTo>
                  <a:pt x="49771" y="15036"/>
                </a:lnTo>
                <a:lnTo>
                  <a:pt x="58739" y="16117"/>
                </a:lnTo>
                <a:lnTo>
                  <a:pt x="65927" y="19357"/>
                </a:lnTo>
                <a:lnTo>
                  <a:pt x="71336" y="24755"/>
                </a:lnTo>
                <a:lnTo>
                  <a:pt x="74968" y="32308"/>
                </a:lnTo>
                <a:lnTo>
                  <a:pt x="92240" y="32308"/>
                </a:lnTo>
                <a:lnTo>
                  <a:pt x="90397" y="25362"/>
                </a:lnTo>
                <a:lnTo>
                  <a:pt x="87496" y="19137"/>
                </a:lnTo>
                <a:lnTo>
                  <a:pt x="84548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440616" y="3653358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375"/>
                </a:lnTo>
              </a:path>
            </a:pathLst>
          </a:custGeom>
          <a:ln w="172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396407" y="3645839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8201" y="0"/>
                </a:lnTo>
              </a:path>
            </a:pathLst>
          </a:custGeom>
          <a:ln w="1503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501068" y="3635679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4" h="107950">
                <a:moveTo>
                  <a:pt x="50380" y="0"/>
                </a:moveTo>
                <a:lnTo>
                  <a:pt x="13500" y="15252"/>
                </a:lnTo>
                <a:lnTo>
                  <a:pt x="0" y="53847"/>
                </a:lnTo>
                <a:lnTo>
                  <a:pt x="843" y="65025"/>
                </a:lnTo>
                <a:lnTo>
                  <a:pt x="20877" y="99123"/>
                </a:lnTo>
                <a:lnTo>
                  <a:pt x="50380" y="107695"/>
                </a:lnTo>
                <a:lnTo>
                  <a:pt x="61451" y="106743"/>
                </a:lnTo>
                <a:lnTo>
                  <a:pt x="71288" y="103885"/>
                </a:lnTo>
                <a:lnTo>
                  <a:pt x="79891" y="99123"/>
                </a:lnTo>
                <a:lnTo>
                  <a:pt x="87037" y="92659"/>
                </a:lnTo>
                <a:lnTo>
                  <a:pt x="50380" y="92659"/>
                </a:lnTo>
                <a:lnTo>
                  <a:pt x="42827" y="91954"/>
                </a:lnTo>
                <a:lnTo>
                  <a:pt x="17794" y="61668"/>
                </a:lnTo>
                <a:lnTo>
                  <a:pt x="17259" y="53847"/>
                </a:lnTo>
                <a:lnTo>
                  <a:pt x="17794" y="46032"/>
                </a:lnTo>
                <a:lnTo>
                  <a:pt x="42827" y="15743"/>
                </a:lnTo>
                <a:lnTo>
                  <a:pt x="50380" y="15036"/>
                </a:lnTo>
                <a:lnTo>
                  <a:pt x="87023" y="15036"/>
                </a:lnTo>
                <a:lnTo>
                  <a:pt x="79891" y="8583"/>
                </a:lnTo>
                <a:lnTo>
                  <a:pt x="71288" y="3816"/>
                </a:lnTo>
                <a:lnTo>
                  <a:pt x="61451" y="954"/>
                </a:lnTo>
                <a:lnTo>
                  <a:pt x="50380" y="0"/>
                </a:lnTo>
                <a:close/>
              </a:path>
              <a:path w="100964" h="107950">
                <a:moveTo>
                  <a:pt x="87023" y="15036"/>
                </a:moveTo>
                <a:lnTo>
                  <a:pt x="50380" y="15036"/>
                </a:lnTo>
                <a:lnTo>
                  <a:pt x="57939" y="15743"/>
                </a:lnTo>
                <a:lnTo>
                  <a:pt x="64555" y="17860"/>
                </a:lnTo>
                <a:lnTo>
                  <a:pt x="83502" y="53847"/>
                </a:lnTo>
                <a:lnTo>
                  <a:pt x="82969" y="61668"/>
                </a:lnTo>
                <a:lnTo>
                  <a:pt x="57939" y="91954"/>
                </a:lnTo>
                <a:lnTo>
                  <a:pt x="50380" y="92659"/>
                </a:lnTo>
                <a:lnTo>
                  <a:pt x="87037" y="92659"/>
                </a:lnTo>
                <a:lnTo>
                  <a:pt x="100774" y="53847"/>
                </a:lnTo>
                <a:lnTo>
                  <a:pt x="99931" y="42675"/>
                </a:lnTo>
                <a:lnTo>
                  <a:pt x="97399" y="32516"/>
                </a:lnTo>
                <a:lnTo>
                  <a:pt x="93177" y="23374"/>
                </a:lnTo>
                <a:lnTo>
                  <a:pt x="87261" y="15252"/>
                </a:lnTo>
                <a:lnTo>
                  <a:pt x="87023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624601" y="3638321"/>
            <a:ext cx="88900" cy="102870"/>
          </a:xfrm>
          <a:custGeom>
            <a:avLst/>
            <a:gdLst/>
            <a:ahLst/>
            <a:cxnLst/>
            <a:rect l="l" t="t" r="r" b="b"/>
            <a:pathLst>
              <a:path w="88900" h="102870">
                <a:moveTo>
                  <a:pt x="88391" y="0"/>
                </a:moveTo>
                <a:lnTo>
                  <a:pt x="37401" y="0"/>
                </a:lnTo>
                <a:lnTo>
                  <a:pt x="29173" y="509"/>
                </a:lnTo>
                <a:lnTo>
                  <a:pt x="1422" y="21209"/>
                </a:lnTo>
                <a:lnTo>
                  <a:pt x="1422" y="31089"/>
                </a:lnTo>
                <a:lnTo>
                  <a:pt x="2414" y="40009"/>
                </a:lnTo>
                <a:lnTo>
                  <a:pt x="5391" y="47453"/>
                </a:lnTo>
                <a:lnTo>
                  <a:pt x="10348" y="53420"/>
                </a:lnTo>
                <a:lnTo>
                  <a:pt x="17284" y="57912"/>
                </a:lnTo>
                <a:lnTo>
                  <a:pt x="0" y="102412"/>
                </a:lnTo>
                <a:lnTo>
                  <a:pt x="18097" y="102412"/>
                </a:lnTo>
                <a:lnTo>
                  <a:pt x="33527" y="61772"/>
                </a:lnTo>
                <a:lnTo>
                  <a:pt x="88391" y="61772"/>
                </a:lnTo>
                <a:lnTo>
                  <a:pt x="88391" y="47358"/>
                </a:lnTo>
                <a:lnTo>
                  <a:pt x="31775" y="47358"/>
                </a:lnTo>
                <a:lnTo>
                  <a:pt x="26492" y="45999"/>
                </a:lnTo>
                <a:lnTo>
                  <a:pt x="20256" y="40576"/>
                </a:lnTo>
                <a:lnTo>
                  <a:pt x="18707" y="36576"/>
                </a:lnTo>
                <a:lnTo>
                  <a:pt x="18707" y="25882"/>
                </a:lnTo>
                <a:lnTo>
                  <a:pt x="20256" y="21755"/>
                </a:lnTo>
                <a:lnTo>
                  <a:pt x="26492" y="16052"/>
                </a:lnTo>
                <a:lnTo>
                  <a:pt x="31775" y="14630"/>
                </a:lnTo>
                <a:lnTo>
                  <a:pt x="88391" y="14630"/>
                </a:lnTo>
                <a:lnTo>
                  <a:pt x="88391" y="0"/>
                </a:lnTo>
                <a:close/>
              </a:path>
              <a:path w="88900" h="102870">
                <a:moveTo>
                  <a:pt x="88391" y="61772"/>
                </a:moveTo>
                <a:lnTo>
                  <a:pt x="33527" y="61772"/>
                </a:lnTo>
                <a:lnTo>
                  <a:pt x="35026" y="61912"/>
                </a:lnTo>
                <a:lnTo>
                  <a:pt x="70916" y="61988"/>
                </a:lnTo>
                <a:lnTo>
                  <a:pt x="70916" y="102412"/>
                </a:lnTo>
                <a:lnTo>
                  <a:pt x="88391" y="102412"/>
                </a:lnTo>
                <a:lnTo>
                  <a:pt x="88391" y="61772"/>
                </a:lnTo>
                <a:close/>
              </a:path>
              <a:path w="88900" h="102870">
                <a:moveTo>
                  <a:pt x="88391" y="14630"/>
                </a:moveTo>
                <a:lnTo>
                  <a:pt x="70916" y="14630"/>
                </a:lnTo>
                <a:lnTo>
                  <a:pt x="70916" y="47358"/>
                </a:lnTo>
                <a:lnTo>
                  <a:pt x="88391" y="47358"/>
                </a:lnTo>
                <a:lnTo>
                  <a:pt x="88391" y="146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779744" y="3653358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375"/>
                </a:lnTo>
              </a:path>
            </a:pathLst>
          </a:custGeom>
          <a:ln w="172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735548" y="3645839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8188" y="0"/>
                </a:lnTo>
              </a:path>
            </a:pathLst>
          </a:custGeom>
          <a:ln w="1503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5840196" y="3635679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7" y="14427"/>
                </a:lnTo>
                <a:lnTo>
                  <a:pt x="0" y="52831"/>
                </a:lnTo>
                <a:lnTo>
                  <a:pt x="826" y="64452"/>
                </a:lnTo>
                <a:lnTo>
                  <a:pt x="20444" y="99123"/>
                </a:lnTo>
                <a:lnTo>
                  <a:pt x="49783" y="107695"/>
                </a:lnTo>
                <a:lnTo>
                  <a:pt x="58489" y="107164"/>
                </a:lnTo>
                <a:lnTo>
                  <a:pt x="85905" y="92659"/>
                </a:lnTo>
                <a:lnTo>
                  <a:pt x="49783" y="92659"/>
                </a:lnTo>
                <a:lnTo>
                  <a:pt x="42420" y="92018"/>
                </a:lnTo>
                <a:lnTo>
                  <a:pt x="17766" y="62384"/>
                </a:lnTo>
                <a:lnTo>
                  <a:pt x="17068" y="53657"/>
                </a:lnTo>
                <a:lnTo>
                  <a:pt x="95097" y="53657"/>
                </a:lnTo>
                <a:lnTo>
                  <a:pt x="95097" y="47751"/>
                </a:lnTo>
                <a:lnTo>
                  <a:pt x="94298" y="39217"/>
                </a:lnTo>
                <a:lnTo>
                  <a:pt x="18084" y="39217"/>
                </a:lnTo>
                <a:lnTo>
                  <a:pt x="19303" y="32181"/>
                </a:lnTo>
                <a:lnTo>
                  <a:pt x="22555" y="26390"/>
                </a:lnTo>
                <a:lnTo>
                  <a:pt x="33121" y="17310"/>
                </a:lnTo>
                <a:lnTo>
                  <a:pt x="40170" y="15036"/>
                </a:lnTo>
                <a:lnTo>
                  <a:pt x="83847" y="15036"/>
                </a:lnTo>
                <a:lnTo>
                  <a:pt x="82905" y="13715"/>
                </a:lnTo>
                <a:lnTo>
                  <a:pt x="76389" y="7715"/>
                </a:lnTo>
                <a:lnTo>
                  <a:pt x="68632" y="3428"/>
                </a:lnTo>
                <a:lnTo>
                  <a:pt x="59629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68" y="76809"/>
                </a:moveTo>
                <a:lnTo>
                  <a:pt x="75793" y="76809"/>
                </a:lnTo>
                <a:lnTo>
                  <a:pt x="72340" y="83743"/>
                </a:lnTo>
                <a:lnTo>
                  <a:pt x="66855" y="88696"/>
                </a:lnTo>
                <a:lnTo>
                  <a:pt x="59337" y="91668"/>
                </a:lnTo>
                <a:lnTo>
                  <a:pt x="49783" y="92659"/>
                </a:lnTo>
                <a:lnTo>
                  <a:pt x="85905" y="92659"/>
                </a:lnTo>
                <a:lnTo>
                  <a:pt x="88466" y="89309"/>
                </a:lnTo>
                <a:lnTo>
                  <a:pt x="91406" y="83391"/>
                </a:lnTo>
                <a:lnTo>
                  <a:pt x="93268" y="76809"/>
                </a:lnTo>
                <a:close/>
              </a:path>
              <a:path w="95250" h="107950">
                <a:moveTo>
                  <a:pt x="83847" y="15036"/>
                </a:moveTo>
                <a:lnTo>
                  <a:pt x="57238" y="15036"/>
                </a:lnTo>
                <a:lnTo>
                  <a:pt x="63880" y="17348"/>
                </a:lnTo>
                <a:lnTo>
                  <a:pt x="73901" y="26555"/>
                </a:lnTo>
                <a:lnTo>
                  <a:pt x="76682" y="32308"/>
                </a:lnTo>
                <a:lnTo>
                  <a:pt x="77216" y="39217"/>
                </a:lnTo>
                <a:lnTo>
                  <a:pt x="94298" y="39217"/>
                </a:lnTo>
                <a:lnTo>
                  <a:pt x="94185" y="38008"/>
                </a:lnTo>
                <a:lnTo>
                  <a:pt x="91849" y="29086"/>
                </a:lnTo>
                <a:lnTo>
                  <a:pt x="88089" y="20987"/>
                </a:lnTo>
                <a:lnTo>
                  <a:pt x="83847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950534" y="3638321"/>
            <a:ext cx="102235" cy="102870"/>
          </a:xfrm>
          <a:custGeom>
            <a:avLst/>
            <a:gdLst/>
            <a:ahLst/>
            <a:cxnLst/>
            <a:rect l="l" t="t" r="r" b="b"/>
            <a:pathLst>
              <a:path w="102235" h="102870">
                <a:moveTo>
                  <a:pt x="102006" y="0"/>
                </a:moveTo>
                <a:lnTo>
                  <a:pt x="23571" y="0"/>
                </a:lnTo>
                <a:lnTo>
                  <a:pt x="23561" y="40043"/>
                </a:lnTo>
                <a:lnTo>
                  <a:pt x="23280" y="51811"/>
                </a:lnTo>
                <a:lnTo>
                  <a:pt x="10642" y="86156"/>
                </a:lnTo>
                <a:lnTo>
                  <a:pt x="0" y="86156"/>
                </a:lnTo>
                <a:lnTo>
                  <a:pt x="0" y="102412"/>
                </a:lnTo>
                <a:lnTo>
                  <a:pt x="3454" y="102412"/>
                </a:lnTo>
                <a:lnTo>
                  <a:pt x="12426" y="101550"/>
                </a:lnTo>
                <a:lnTo>
                  <a:pt x="37517" y="69548"/>
                </a:lnTo>
                <a:lnTo>
                  <a:pt x="39624" y="40043"/>
                </a:lnTo>
                <a:lnTo>
                  <a:pt x="39624" y="15036"/>
                </a:lnTo>
                <a:lnTo>
                  <a:pt x="102006" y="15036"/>
                </a:lnTo>
                <a:lnTo>
                  <a:pt x="102006" y="0"/>
                </a:lnTo>
                <a:close/>
              </a:path>
              <a:path w="102235" h="102870">
                <a:moveTo>
                  <a:pt x="102006" y="15036"/>
                </a:moveTo>
                <a:lnTo>
                  <a:pt x="84531" y="15036"/>
                </a:lnTo>
                <a:lnTo>
                  <a:pt x="84531" y="102412"/>
                </a:lnTo>
                <a:lnTo>
                  <a:pt x="102006" y="102412"/>
                </a:lnTo>
                <a:lnTo>
                  <a:pt x="102006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085662" y="3638321"/>
            <a:ext cx="86360" cy="102870"/>
          </a:xfrm>
          <a:custGeom>
            <a:avLst/>
            <a:gdLst/>
            <a:ahLst/>
            <a:cxnLst/>
            <a:rect l="l" t="t" r="r" b="b"/>
            <a:pathLst>
              <a:path w="86360" h="102870">
                <a:moveTo>
                  <a:pt x="17272" y="0"/>
                </a:moveTo>
                <a:lnTo>
                  <a:pt x="0" y="0"/>
                </a:lnTo>
                <a:lnTo>
                  <a:pt x="0" y="102412"/>
                </a:lnTo>
                <a:lnTo>
                  <a:pt x="47548" y="102412"/>
                </a:lnTo>
                <a:lnTo>
                  <a:pt x="56269" y="101848"/>
                </a:lnTo>
                <a:lnTo>
                  <a:pt x="81048" y="87376"/>
                </a:lnTo>
                <a:lnTo>
                  <a:pt x="17272" y="87376"/>
                </a:lnTo>
                <a:lnTo>
                  <a:pt x="17272" y="48768"/>
                </a:lnTo>
                <a:lnTo>
                  <a:pt x="80915" y="48768"/>
                </a:lnTo>
                <a:lnTo>
                  <a:pt x="80498" y="47998"/>
                </a:lnTo>
                <a:lnTo>
                  <a:pt x="47548" y="34137"/>
                </a:lnTo>
                <a:lnTo>
                  <a:pt x="17272" y="34137"/>
                </a:lnTo>
                <a:lnTo>
                  <a:pt x="17272" y="0"/>
                </a:lnTo>
                <a:close/>
              </a:path>
              <a:path w="86360" h="102870">
                <a:moveTo>
                  <a:pt x="80915" y="48768"/>
                </a:moveTo>
                <a:lnTo>
                  <a:pt x="53644" y="48768"/>
                </a:lnTo>
                <a:lnTo>
                  <a:pt x="59740" y="50393"/>
                </a:lnTo>
                <a:lnTo>
                  <a:pt x="67056" y="56908"/>
                </a:lnTo>
                <a:lnTo>
                  <a:pt x="68884" y="61709"/>
                </a:lnTo>
                <a:lnTo>
                  <a:pt x="68884" y="74447"/>
                </a:lnTo>
                <a:lnTo>
                  <a:pt x="67056" y="79248"/>
                </a:lnTo>
                <a:lnTo>
                  <a:pt x="59740" y="85763"/>
                </a:lnTo>
                <a:lnTo>
                  <a:pt x="53644" y="87376"/>
                </a:lnTo>
                <a:lnTo>
                  <a:pt x="81048" y="87376"/>
                </a:lnTo>
                <a:lnTo>
                  <a:pt x="83642" y="82530"/>
                </a:lnTo>
                <a:lnTo>
                  <a:pt x="85528" y="75753"/>
                </a:lnTo>
                <a:lnTo>
                  <a:pt x="86156" y="68072"/>
                </a:lnTo>
                <a:lnTo>
                  <a:pt x="85528" y="60494"/>
                </a:lnTo>
                <a:lnTo>
                  <a:pt x="83642" y="53803"/>
                </a:lnTo>
                <a:lnTo>
                  <a:pt x="80915" y="487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6196406" y="3717874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7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6196406" y="3688029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236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6196406" y="3659454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31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270371" y="3718178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1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270371" y="365946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227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6320967" y="3638321"/>
            <a:ext cx="118110" cy="102870"/>
          </a:xfrm>
          <a:custGeom>
            <a:avLst/>
            <a:gdLst/>
            <a:ahLst/>
            <a:cxnLst/>
            <a:rect l="l" t="t" r="r" b="b"/>
            <a:pathLst>
              <a:path w="118110" h="102870">
                <a:moveTo>
                  <a:pt x="17272" y="0"/>
                </a:moveTo>
                <a:lnTo>
                  <a:pt x="0" y="0"/>
                </a:lnTo>
                <a:lnTo>
                  <a:pt x="0" y="102412"/>
                </a:lnTo>
                <a:lnTo>
                  <a:pt x="45516" y="102412"/>
                </a:lnTo>
                <a:lnTo>
                  <a:pt x="54237" y="101848"/>
                </a:lnTo>
                <a:lnTo>
                  <a:pt x="79016" y="87376"/>
                </a:lnTo>
                <a:lnTo>
                  <a:pt x="17272" y="87376"/>
                </a:lnTo>
                <a:lnTo>
                  <a:pt x="17272" y="48768"/>
                </a:lnTo>
                <a:lnTo>
                  <a:pt x="78883" y="48768"/>
                </a:lnTo>
                <a:lnTo>
                  <a:pt x="78466" y="47998"/>
                </a:lnTo>
                <a:lnTo>
                  <a:pt x="45516" y="34137"/>
                </a:lnTo>
                <a:lnTo>
                  <a:pt x="17272" y="34137"/>
                </a:lnTo>
                <a:lnTo>
                  <a:pt x="17272" y="0"/>
                </a:lnTo>
                <a:close/>
              </a:path>
              <a:path w="118110" h="102870">
                <a:moveTo>
                  <a:pt x="78883" y="48768"/>
                </a:moveTo>
                <a:lnTo>
                  <a:pt x="51612" y="48768"/>
                </a:lnTo>
                <a:lnTo>
                  <a:pt x="57708" y="50393"/>
                </a:lnTo>
                <a:lnTo>
                  <a:pt x="65024" y="56908"/>
                </a:lnTo>
                <a:lnTo>
                  <a:pt x="66852" y="61709"/>
                </a:lnTo>
                <a:lnTo>
                  <a:pt x="66852" y="74447"/>
                </a:lnTo>
                <a:lnTo>
                  <a:pt x="65024" y="79248"/>
                </a:lnTo>
                <a:lnTo>
                  <a:pt x="57708" y="85763"/>
                </a:lnTo>
                <a:lnTo>
                  <a:pt x="51612" y="87376"/>
                </a:lnTo>
                <a:lnTo>
                  <a:pt x="79016" y="87376"/>
                </a:lnTo>
                <a:lnTo>
                  <a:pt x="81610" y="82530"/>
                </a:lnTo>
                <a:lnTo>
                  <a:pt x="83496" y="75753"/>
                </a:lnTo>
                <a:lnTo>
                  <a:pt x="84124" y="68072"/>
                </a:lnTo>
                <a:lnTo>
                  <a:pt x="83496" y="60494"/>
                </a:lnTo>
                <a:lnTo>
                  <a:pt x="81610" y="53803"/>
                </a:lnTo>
                <a:lnTo>
                  <a:pt x="78883" y="48768"/>
                </a:lnTo>
                <a:close/>
              </a:path>
              <a:path w="118110" h="102870">
                <a:moveTo>
                  <a:pt x="117855" y="0"/>
                </a:moveTo>
                <a:lnTo>
                  <a:pt x="100584" y="0"/>
                </a:lnTo>
                <a:lnTo>
                  <a:pt x="100584" y="102412"/>
                </a:lnTo>
                <a:lnTo>
                  <a:pt x="117855" y="102412"/>
                </a:lnTo>
                <a:lnTo>
                  <a:pt x="1178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6472148" y="3593630"/>
            <a:ext cx="91440" cy="147320"/>
          </a:xfrm>
          <a:custGeom>
            <a:avLst/>
            <a:gdLst/>
            <a:ahLst/>
            <a:cxnLst/>
            <a:rect l="l" t="t" r="r" b="b"/>
            <a:pathLst>
              <a:path w="91440" h="147320">
                <a:moveTo>
                  <a:pt x="16865" y="44691"/>
                </a:moveTo>
                <a:lnTo>
                  <a:pt x="0" y="44691"/>
                </a:lnTo>
                <a:lnTo>
                  <a:pt x="0" y="147104"/>
                </a:lnTo>
                <a:lnTo>
                  <a:pt x="24384" y="147104"/>
                </a:lnTo>
                <a:lnTo>
                  <a:pt x="37748" y="123939"/>
                </a:lnTo>
                <a:lnTo>
                  <a:pt x="16865" y="123939"/>
                </a:lnTo>
                <a:lnTo>
                  <a:pt x="16865" y="44691"/>
                </a:lnTo>
                <a:close/>
              </a:path>
              <a:path w="91440" h="147320">
                <a:moveTo>
                  <a:pt x="91440" y="67856"/>
                </a:moveTo>
                <a:lnTo>
                  <a:pt x="74574" y="67856"/>
                </a:lnTo>
                <a:lnTo>
                  <a:pt x="74574" y="147104"/>
                </a:lnTo>
                <a:lnTo>
                  <a:pt x="91440" y="147104"/>
                </a:lnTo>
                <a:lnTo>
                  <a:pt x="91440" y="67856"/>
                </a:lnTo>
                <a:close/>
              </a:path>
              <a:path w="91440" h="147320">
                <a:moveTo>
                  <a:pt x="91440" y="44691"/>
                </a:moveTo>
                <a:lnTo>
                  <a:pt x="66243" y="44691"/>
                </a:lnTo>
                <a:lnTo>
                  <a:pt x="21336" y="123939"/>
                </a:lnTo>
                <a:lnTo>
                  <a:pt x="37748" y="123939"/>
                </a:lnTo>
                <a:lnTo>
                  <a:pt x="70104" y="67856"/>
                </a:lnTo>
                <a:lnTo>
                  <a:pt x="91440" y="67856"/>
                </a:lnTo>
                <a:lnTo>
                  <a:pt x="91440" y="44691"/>
                </a:lnTo>
                <a:close/>
              </a:path>
              <a:path w="91440" h="147320">
                <a:moveTo>
                  <a:pt x="27838" y="0"/>
                </a:moveTo>
                <a:lnTo>
                  <a:pt x="13817" y="0"/>
                </a:lnTo>
                <a:lnTo>
                  <a:pt x="14084" y="9474"/>
                </a:lnTo>
                <a:lnTo>
                  <a:pt x="16992" y="16789"/>
                </a:lnTo>
                <a:lnTo>
                  <a:pt x="28105" y="27089"/>
                </a:lnTo>
                <a:lnTo>
                  <a:pt x="35687" y="29654"/>
                </a:lnTo>
                <a:lnTo>
                  <a:pt x="55067" y="29654"/>
                </a:lnTo>
                <a:lnTo>
                  <a:pt x="62712" y="27089"/>
                </a:lnTo>
                <a:lnTo>
                  <a:pt x="73318" y="17259"/>
                </a:lnTo>
                <a:lnTo>
                  <a:pt x="33934" y="17259"/>
                </a:lnTo>
                <a:lnTo>
                  <a:pt x="28105" y="11506"/>
                </a:lnTo>
                <a:lnTo>
                  <a:pt x="27838" y="0"/>
                </a:lnTo>
                <a:close/>
              </a:path>
              <a:path w="91440" h="147320">
                <a:moveTo>
                  <a:pt x="77012" y="0"/>
                </a:moveTo>
                <a:lnTo>
                  <a:pt x="62992" y="0"/>
                </a:lnTo>
                <a:lnTo>
                  <a:pt x="62306" y="11506"/>
                </a:lnTo>
                <a:lnTo>
                  <a:pt x="56413" y="17259"/>
                </a:lnTo>
                <a:lnTo>
                  <a:pt x="73318" y="17259"/>
                </a:lnTo>
                <a:lnTo>
                  <a:pt x="73825" y="16789"/>
                </a:lnTo>
                <a:lnTo>
                  <a:pt x="76733" y="9474"/>
                </a:lnTo>
                <a:lnTo>
                  <a:pt x="7701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653403" y="3638321"/>
            <a:ext cx="88900" cy="102870"/>
          </a:xfrm>
          <a:custGeom>
            <a:avLst/>
            <a:gdLst/>
            <a:ahLst/>
            <a:cxnLst/>
            <a:rect l="l" t="t" r="r" b="b"/>
            <a:pathLst>
              <a:path w="88900" h="102870">
                <a:moveTo>
                  <a:pt x="61086" y="0"/>
                </a:moveTo>
                <a:lnTo>
                  <a:pt x="0" y="0"/>
                </a:lnTo>
                <a:lnTo>
                  <a:pt x="0" y="102412"/>
                </a:lnTo>
                <a:lnTo>
                  <a:pt x="52616" y="102412"/>
                </a:lnTo>
                <a:lnTo>
                  <a:pt x="68442" y="100661"/>
                </a:lnTo>
                <a:lnTo>
                  <a:pt x="79744" y="95407"/>
                </a:lnTo>
                <a:lnTo>
                  <a:pt x="85645" y="87782"/>
                </a:lnTo>
                <a:lnTo>
                  <a:pt x="17068" y="87782"/>
                </a:lnTo>
                <a:lnTo>
                  <a:pt x="17068" y="57099"/>
                </a:lnTo>
                <a:lnTo>
                  <a:pt x="83188" y="57099"/>
                </a:lnTo>
                <a:lnTo>
                  <a:pt x="81178" y="54330"/>
                </a:lnTo>
                <a:lnTo>
                  <a:pt x="77139" y="51612"/>
                </a:lnTo>
                <a:lnTo>
                  <a:pt x="72135" y="50393"/>
                </a:lnTo>
                <a:lnTo>
                  <a:pt x="72135" y="45935"/>
                </a:lnTo>
                <a:lnTo>
                  <a:pt x="75247" y="44297"/>
                </a:lnTo>
                <a:lnTo>
                  <a:pt x="77103" y="42468"/>
                </a:lnTo>
                <a:lnTo>
                  <a:pt x="17068" y="42468"/>
                </a:lnTo>
                <a:lnTo>
                  <a:pt x="17068" y="14630"/>
                </a:lnTo>
                <a:lnTo>
                  <a:pt x="81750" y="14630"/>
                </a:lnTo>
                <a:lnTo>
                  <a:pt x="80289" y="11353"/>
                </a:lnTo>
                <a:lnTo>
                  <a:pt x="69049" y="2273"/>
                </a:lnTo>
                <a:lnTo>
                  <a:pt x="61086" y="0"/>
                </a:lnTo>
                <a:close/>
              </a:path>
              <a:path w="88900" h="102870">
                <a:moveTo>
                  <a:pt x="83188" y="57099"/>
                </a:moveTo>
                <a:lnTo>
                  <a:pt x="64884" y="57099"/>
                </a:lnTo>
                <a:lnTo>
                  <a:pt x="71526" y="62255"/>
                </a:lnTo>
                <a:lnTo>
                  <a:pt x="71526" y="82702"/>
                </a:lnTo>
                <a:lnTo>
                  <a:pt x="64884" y="87782"/>
                </a:lnTo>
                <a:lnTo>
                  <a:pt x="85645" y="87782"/>
                </a:lnTo>
                <a:lnTo>
                  <a:pt x="86525" y="86644"/>
                </a:lnTo>
                <a:lnTo>
                  <a:pt x="88785" y="74371"/>
                </a:lnTo>
                <a:lnTo>
                  <a:pt x="88785" y="68008"/>
                </a:lnTo>
                <a:lnTo>
                  <a:pt x="87274" y="62725"/>
                </a:lnTo>
                <a:lnTo>
                  <a:pt x="83188" y="57099"/>
                </a:lnTo>
                <a:close/>
              </a:path>
              <a:path w="88900" h="102870">
                <a:moveTo>
                  <a:pt x="81750" y="14630"/>
                </a:moveTo>
                <a:lnTo>
                  <a:pt x="60274" y="14630"/>
                </a:lnTo>
                <a:lnTo>
                  <a:pt x="65836" y="19304"/>
                </a:lnTo>
                <a:lnTo>
                  <a:pt x="65836" y="32727"/>
                </a:lnTo>
                <a:lnTo>
                  <a:pt x="64503" y="36042"/>
                </a:lnTo>
                <a:lnTo>
                  <a:pt x="59232" y="41186"/>
                </a:lnTo>
                <a:lnTo>
                  <a:pt x="54990" y="42468"/>
                </a:lnTo>
                <a:lnTo>
                  <a:pt x="77103" y="42468"/>
                </a:lnTo>
                <a:lnTo>
                  <a:pt x="77850" y="41732"/>
                </a:lnTo>
                <a:lnTo>
                  <a:pt x="82054" y="34683"/>
                </a:lnTo>
                <a:lnTo>
                  <a:pt x="83108" y="30556"/>
                </a:lnTo>
                <a:lnTo>
                  <a:pt x="83108" y="17678"/>
                </a:lnTo>
                <a:lnTo>
                  <a:pt x="81750" y="146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769024" y="3638321"/>
            <a:ext cx="118110" cy="102870"/>
          </a:xfrm>
          <a:custGeom>
            <a:avLst/>
            <a:gdLst/>
            <a:ahLst/>
            <a:cxnLst/>
            <a:rect l="l" t="t" r="r" b="b"/>
            <a:pathLst>
              <a:path w="118109" h="102870">
                <a:moveTo>
                  <a:pt x="17272" y="0"/>
                </a:moveTo>
                <a:lnTo>
                  <a:pt x="0" y="0"/>
                </a:lnTo>
                <a:lnTo>
                  <a:pt x="0" y="102412"/>
                </a:lnTo>
                <a:lnTo>
                  <a:pt x="45516" y="102412"/>
                </a:lnTo>
                <a:lnTo>
                  <a:pt x="54231" y="101848"/>
                </a:lnTo>
                <a:lnTo>
                  <a:pt x="79016" y="87376"/>
                </a:lnTo>
                <a:lnTo>
                  <a:pt x="17272" y="87376"/>
                </a:lnTo>
                <a:lnTo>
                  <a:pt x="17272" y="48768"/>
                </a:lnTo>
                <a:lnTo>
                  <a:pt x="78883" y="48768"/>
                </a:lnTo>
                <a:lnTo>
                  <a:pt x="78466" y="47998"/>
                </a:lnTo>
                <a:lnTo>
                  <a:pt x="45516" y="34137"/>
                </a:lnTo>
                <a:lnTo>
                  <a:pt x="17272" y="34137"/>
                </a:lnTo>
                <a:lnTo>
                  <a:pt x="17272" y="0"/>
                </a:lnTo>
                <a:close/>
              </a:path>
              <a:path w="118109" h="102870">
                <a:moveTo>
                  <a:pt x="78883" y="48768"/>
                </a:moveTo>
                <a:lnTo>
                  <a:pt x="51612" y="48768"/>
                </a:lnTo>
                <a:lnTo>
                  <a:pt x="57708" y="50393"/>
                </a:lnTo>
                <a:lnTo>
                  <a:pt x="65024" y="56908"/>
                </a:lnTo>
                <a:lnTo>
                  <a:pt x="66840" y="61709"/>
                </a:lnTo>
                <a:lnTo>
                  <a:pt x="66840" y="74447"/>
                </a:lnTo>
                <a:lnTo>
                  <a:pt x="65024" y="79248"/>
                </a:lnTo>
                <a:lnTo>
                  <a:pt x="61318" y="82530"/>
                </a:lnTo>
                <a:lnTo>
                  <a:pt x="57708" y="85763"/>
                </a:lnTo>
                <a:lnTo>
                  <a:pt x="51612" y="87376"/>
                </a:lnTo>
                <a:lnTo>
                  <a:pt x="79016" y="87376"/>
                </a:lnTo>
                <a:lnTo>
                  <a:pt x="81619" y="82499"/>
                </a:lnTo>
                <a:lnTo>
                  <a:pt x="83496" y="75753"/>
                </a:lnTo>
                <a:lnTo>
                  <a:pt x="84124" y="68072"/>
                </a:lnTo>
                <a:lnTo>
                  <a:pt x="83496" y="60494"/>
                </a:lnTo>
                <a:lnTo>
                  <a:pt x="81610" y="53803"/>
                </a:lnTo>
                <a:lnTo>
                  <a:pt x="78883" y="48768"/>
                </a:lnTo>
                <a:close/>
              </a:path>
              <a:path w="118109" h="102870">
                <a:moveTo>
                  <a:pt x="117855" y="0"/>
                </a:moveTo>
                <a:lnTo>
                  <a:pt x="100584" y="0"/>
                </a:lnTo>
                <a:lnTo>
                  <a:pt x="100584" y="102412"/>
                </a:lnTo>
                <a:lnTo>
                  <a:pt x="117855" y="102412"/>
                </a:lnTo>
                <a:lnTo>
                  <a:pt x="1178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913905" y="3593007"/>
            <a:ext cx="101600" cy="150495"/>
          </a:xfrm>
          <a:custGeom>
            <a:avLst/>
            <a:gdLst/>
            <a:ahLst/>
            <a:cxnLst/>
            <a:rect l="l" t="t" r="r" b="b"/>
            <a:pathLst>
              <a:path w="101600" h="150495">
                <a:moveTo>
                  <a:pt x="93662" y="0"/>
                </a:moveTo>
                <a:lnTo>
                  <a:pt x="77609" y="0"/>
                </a:lnTo>
                <a:lnTo>
                  <a:pt x="77343" y="2844"/>
                </a:lnTo>
                <a:lnTo>
                  <a:pt x="76568" y="4749"/>
                </a:lnTo>
                <a:lnTo>
                  <a:pt x="73990" y="6642"/>
                </a:lnTo>
                <a:lnTo>
                  <a:pt x="71450" y="7391"/>
                </a:lnTo>
                <a:lnTo>
                  <a:pt x="67652" y="7937"/>
                </a:lnTo>
                <a:lnTo>
                  <a:pt x="33515" y="13487"/>
                </a:lnTo>
                <a:lnTo>
                  <a:pt x="5651" y="41935"/>
                </a:lnTo>
                <a:lnTo>
                  <a:pt x="0" y="88392"/>
                </a:lnTo>
                <a:lnTo>
                  <a:pt x="831" y="102464"/>
                </a:lnTo>
                <a:lnTo>
                  <a:pt x="20652" y="141340"/>
                </a:lnTo>
                <a:lnTo>
                  <a:pt x="50990" y="150368"/>
                </a:lnTo>
                <a:lnTo>
                  <a:pt x="61989" y="149441"/>
                </a:lnTo>
                <a:lnTo>
                  <a:pt x="71804" y="146661"/>
                </a:lnTo>
                <a:lnTo>
                  <a:pt x="80435" y="142025"/>
                </a:lnTo>
                <a:lnTo>
                  <a:pt x="87884" y="135534"/>
                </a:lnTo>
                <a:lnTo>
                  <a:pt x="88038" y="135331"/>
                </a:lnTo>
                <a:lnTo>
                  <a:pt x="50584" y="135331"/>
                </a:lnTo>
                <a:lnTo>
                  <a:pt x="43026" y="134652"/>
                </a:lnTo>
                <a:lnTo>
                  <a:pt x="17799" y="105584"/>
                </a:lnTo>
                <a:lnTo>
                  <a:pt x="17259" y="98145"/>
                </a:lnTo>
                <a:lnTo>
                  <a:pt x="17799" y="90720"/>
                </a:lnTo>
                <a:lnTo>
                  <a:pt x="43026" y="61836"/>
                </a:lnTo>
                <a:lnTo>
                  <a:pt x="50584" y="61163"/>
                </a:lnTo>
                <a:lnTo>
                  <a:pt x="15430" y="61163"/>
                </a:lnTo>
                <a:lnTo>
                  <a:pt x="73545" y="22758"/>
                </a:lnTo>
                <a:lnTo>
                  <a:pt x="81000" y="21412"/>
                </a:lnTo>
                <a:lnTo>
                  <a:pt x="86156" y="18872"/>
                </a:lnTo>
                <a:lnTo>
                  <a:pt x="91833" y="11417"/>
                </a:lnTo>
                <a:lnTo>
                  <a:pt x="93395" y="6375"/>
                </a:lnTo>
                <a:lnTo>
                  <a:pt x="93662" y="0"/>
                </a:lnTo>
                <a:close/>
              </a:path>
              <a:path w="101600" h="150495">
                <a:moveTo>
                  <a:pt x="53035" y="46329"/>
                </a:moveTo>
                <a:lnTo>
                  <a:pt x="45580" y="46329"/>
                </a:lnTo>
                <a:lnTo>
                  <a:pt x="39243" y="47421"/>
                </a:lnTo>
                <a:lnTo>
                  <a:pt x="28816" y="51752"/>
                </a:lnTo>
                <a:lnTo>
                  <a:pt x="24104" y="55613"/>
                </a:lnTo>
                <a:lnTo>
                  <a:pt x="19900" y="61163"/>
                </a:lnTo>
                <a:lnTo>
                  <a:pt x="50584" y="61163"/>
                </a:lnTo>
                <a:lnTo>
                  <a:pt x="58149" y="61836"/>
                </a:lnTo>
                <a:lnTo>
                  <a:pt x="83370" y="90720"/>
                </a:lnTo>
                <a:lnTo>
                  <a:pt x="83908" y="98145"/>
                </a:lnTo>
                <a:lnTo>
                  <a:pt x="83370" y="105584"/>
                </a:lnTo>
                <a:lnTo>
                  <a:pt x="58149" y="134652"/>
                </a:lnTo>
                <a:lnTo>
                  <a:pt x="50584" y="135331"/>
                </a:lnTo>
                <a:lnTo>
                  <a:pt x="88038" y="135331"/>
                </a:lnTo>
                <a:lnTo>
                  <a:pt x="93884" y="127652"/>
                </a:lnTo>
                <a:lnTo>
                  <a:pt x="98171" y="118827"/>
                </a:lnTo>
                <a:lnTo>
                  <a:pt x="100742" y="109059"/>
                </a:lnTo>
                <a:lnTo>
                  <a:pt x="101600" y="98348"/>
                </a:lnTo>
                <a:lnTo>
                  <a:pt x="100785" y="87561"/>
                </a:lnTo>
                <a:lnTo>
                  <a:pt x="81486" y="54623"/>
                </a:lnTo>
                <a:lnTo>
                  <a:pt x="63709" y="47251"/>
                </a:lnTo>
                <a:lnTo>
                  <a:pt x="53035" y="463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7036219" y="3635679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5" h="107950">
                <a:moveTo>
                  <a:pt x="50393" y="0"/>
                </a:moveTo>
                <a:lnTo>
                  <a:pt x="13512" y="15252"/>
                </a:lnTo>
                <a:lnTo>
                  <a:pt x="0" y="53847"/>
                </a:lnTo>
                <a:lnTo>
                  <a:pt x="845" y="65025"/>
                </a:lnTo>
                <a:lnTo>
                  <a:pt x="20889" y="99123"/>
                </a:lnTo>
                <a:lnTo>
                  <a:pt x="50393" y="107695"/>
                </a:lnTo>
                <a:lnTo>
                  <a:pt x="61464" y="106743"/>
                </a:lnTo>
                <a:lnTo>
                  <a:pt x="71300" y="103885"/>
                </a:lnTo>
                <a:lnTo>
                  <a:pt x="79904" y="99123"/>
                </a:lnTo>
                <a:lnTo>
                  <a:pt x="87049" y="92659"/>
                </a:lnTo>
                <a:lnTo>
                  <a:pt x="50393" y="92659"/>
                </a:lnTo>
                <a:lnTo>
                  <a:pt x="42840" y="91954"/>
                </a:lnTo>
                <a:lnTo>
                  <a:pt x="17805" y="61668"/>
                </a:lnTo>
                <a:lnTo>
                  <a:pt x="17271" y="53847"/>
                </a:lnTo>
                <a:lnTo>
                  <a:pt x="17805" y="46032"/>
                </a:lnTo>
                <a:lnTo>
                  <a:pt x="42840" y="15743"/>
                </a:lnTo>
                <a:lnTo>
                  <a:pt x="50393" y="15036"/>
                </a:lnTo>
                <a:lnTo>
                  <a:pt x="87035" y="15036"/>
                </a:lnTo>
                <a:lnTo>
                  <a:pt x="79904" y="8583"/>
                </a:lnTo>
                <a:lnTo>
                  <a:pt x="71300" y="3816"/>
                </a:lnTo>
                <a:lnTo>
                  <a:pt x="61464" y="954"/>
                </a:lnTo>
                <a:lnTo>
                  <a:pt x="50393" y="0"/>
                </a:lnTo>
                <a:close/>
              </a:path>
              <a:path w="100965" h="107950">
                <a:moveTo>
                  <a:pt x="87035" y="15036"/>
                </a:moveTo>
                <a:lnTo>
                  <a:pt x="50393" y="15036"/>
                </a:lnTo>
                <a:lnTo>
                  <a:pt x="57951" y="15743"/>
                </a:lnTo>
                <a:lnTo>
                  <a:pt x="64568" y="17860"/>
                </a:lnTo>
                <a:lnTo>
                  <a:pt x="83515" y="53847"/>
                </a:lnTo>
                <a:lnTo>
                  <a:pt x="82981" y="61668"/>
                </a:lnTo>
                <a:lnTo>
                  <a:pt x="57951" y="91954"/>
                </a:lnTo>
                <a:lnTo>
                  <a:pt x="50393" y="92659"/>
                </a:lnTo>
                <a:lnTo>
                  <a:pt x="87049" y="92659"/>
                </a:lnTo>
                <a:lnTo>
                  <a:pt x="100787" y="53847"/>
                </a:lnTo>
                <a:lnTo>
                  <a:pt x="99943" y="42675"/>
                </a:lnTo>
                <a:lnTo>
                  <a:pt x="97412" y="32516"/>
                </a:lnTo>
                <a:lnTo>
                  <a:pt x="93189" y="23374"/>
                </a:lnTo>
                <a:lnTo>
                  <a:pt x="87274" y="15252"/>
                </a:lnTo>
                <a:lnTo>
                  <a:pt x="87035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164031" y="3635679"/>
            <a:ext cx="98425" cy="146050"/>
          </a:xfrm>
          <a:custGeom>
            <a:avLst/>
            <a:gdLst/>
            <a:ahLst/>
            <a:cxnLst/>
            <a:rect l="l" t="t" r="r" b="b"/>
            <a:pathLst>
              <a:path w="98425" h="146050">
                <a:moveTo>
                  <a:pt x="16662" y="2641"/>
                </a:moveTo>
                <a:lnTo>
                  <a:pt x="0" y="2641"/>
                </a:lnTo>
                <a:lnTo>
                  <a:pt x="0" y="145694"/>
                </a:lnTo>
                <a:lnTo>
                  <a:pt x="17271" y="145694"/>
                </a:lnTo>
                <a:lnTo>
                  <a:pt x="17271" y="94081"/>
                </a:lnTo>
                <a:lnTo>
                  <a:pt x="84429" y="94081"/>
                </a:lnTo>
                <a:lnTo>
                  <a:pt x="85851" y="92659"/>
                </a:lnTo>
                <a:lnTo>
                  <a:pt x="49174" y="92659"/>
                </a:lnTo>
                <a:lnTo>
                  <a:pt x="41654" y="91961"/>
                </a:lnTo>
                <a:lnTo>
                  <a:pt x="17571" y="61748"/>
                </a:lnTo>
                <a:lnTo>
                  <a:pt x="17068" y="53847"/>
                </a:lnTo>
                <a:lnTo>
                  <a:pt x="17571" y="45949"/>
                </a:lnTo>
                <a:lnTo>
                  <a:pt x="41654" y="15736"/>
                </a:lnTo>
                <a:lnTo>
                  <a:pt x="49174" y="15036"/>
                </a:lnTo>
                <a:lnTo>
                  <a:pt x="85638" y="15036"/>
                </a:lnTo>
                <a:lnTo>
                  <a:pt x="84235" y="13614"/>
                </a:lnTo>
                <a:lnTo>
                  <a:pt x="16662" y="13614"/>
                </a:lnTo>
                <a:lnTo>
                  <a:pt x="16662" y="2641"/>
                </a:lnTo>
                <a:close/>
              </a:path>
              <a:path w="98425" h="146050">
                <a:moveTo>
                  <a:pt x="84429" y="94081"/>
                </a:moveTo>
                <a:lnTo>
                  <a:pt x="21742" y="94081"/>
                </a:lnTo>
                <a:lnTo>
                  <a:pt x="27512" y="100039"/>
                </a:lnTo>
                <a:lnTo>
                  <a:pt x="34650" y="104293"/>
                </a:lnTo>
                <a:lnTo>
                  <a:pt x="43157" y="106845"/>
                </a:lnTo>
                <a:lnTo>
                  <a:pt x="53035" y="107695"/>
                </a:lnTo>
                <a:lnTo>
                  <a:pt x="62859" y="106757"/>
                </a:lnTo>
                <a:lnTo>
                  <a:pt x="71605" y="103939"/>
                </a:lnTo>
                <a:lnTo>
                  <a:pt x="79270" y="99241"/>
                </a:lnTo>
                <a:lnTo>
                  <a:pt x="84429" y="94081"/>
                </a:lnTo>
                <a:close/>
              </a:path>
              <a:path w="98425" h="146050">
                <a:moveTo>
                  <a:pt x="85638" y="15036"/>
                </a:moveTo>
                <a:lnTo>
                  <a:pt x="49174" y="15036"/>
                </a:lnTo>
                <a:lnTo>
                  <a:pt x="56270" y="15703"/>
                </a:lnTo>
                <a:lnTo>
                  <a:pt x="62512" y="17705"/>
                </a:lnTo>
                <a:lnTo>
                  <a:pt x="80670" y="53847"/>
                </a:lnTo>
                <a:lnTo>
                  <a:pt x="80157" y="62163"/>
                </a:lnTo>
                <a:lnTo>
                  <a:pt x="56270" y="91992"/>
                </a:lnTo>
                <a:lnTo>
                  <a:pt x="49174" y="92659"/>
                </a:lnTo>
                <a:lnTo>
                  <a:pt x="85851" y="92659"/>
                </a:lnTo>
                <a:lnTo>
                  <a:pt x="91143" y="84596"/>
                </a:lnTo>
                <a:lnTo>
                  <a:pt x="94921" y="75439"/>
                </a:lnTo>
                <a:lnTo>
                  <a:pt x="97187" y="65189"/>
                </a:lnTo>
                <a:lnTo>
                  <a:pt x="97942" y="53847"/>
                </a:lnTo>
                <a:lnTo>
                  <a:pt x="97187" y="42675"/>
                </a:lnTo>
                <a:lnTo>
                  <a:pt x="94921" y="32516"/>
                </a:lnTo>
                <a:lnTo>
                  <a:pt x="91143" y="23374"/>
                </a:lnTo>
                <a:lnTo>
                  <a:pt x="85851" y="15252"/>
                </a:lnTo>
                <a:lnTo>
                  <a:pt x="85638" y="15036"/>
                </a:lnTo>
                <a:close/>
              </a:path>
              <a:path w="98425" h="146050">
                <a:moveTo>
                  <a:pt x="53035" y="0"/>
                </a:moveTo>
                <a:lnTo>
                  <a:pt x="43196" y="852"/>
                </a:lnTo>
                <a:lnTo>
                  <a:pt x="34597" y="3406"/>
                </a:lnTo>
                <a:lnTo>
                  <a:pt x="27242" y="7661"/>
                </a:lnTo>
                <a:lnTo>
                  <a:pt x="21132" y="13614"/>
                </a:lnTo>
                <a:lnTo>
                  <a:pt x="84235" y="13614"/>
                </a:lnTo>
                <a:lnTo>
                  <a:pt x="79270" y="8583"/>
                </a:lnTo>
                <a:lnTo>
                  <a:pt x="71605" y="3816"/>
                </a:lnTo>
                <a:lnTo>
                  <a:pt x="62859" y="954"/>
                </a:lnTo>
                <a:lnTo>
                  <a:pt x="530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7345489" y="3638321"/>
            <a:ext cx="109855" cy="102870"/>
          </a:xfrm>
          <a:custGeom>
            <a:avLst/>
            <a:gdLst/>
            <a:ahLst/>
            <a:cxnLst/>
            <a:rect l="l" t="t" r="r" b="b"/>
            <a:pathLst>
              <a:path w="109854" h="102870">
                <a:moveTo>
                  <a:pt x="27432" y="0"/>
                </a:moveTo>
                <a:lnTo>
                  <a:pt x="0" y="0"/>
                </a:lnTo>
                <a:lnTo>
                  <a:pt x="0" y="102412"/>
                </a:lnTo>
                <a:lnTo>
                  <a:pt x="16865" y="102412"/>
                </a:lnTo>
                <a:lnTo>
                  <a:pt x="16865" y="20116"/>
                </a:lnTo>
                <a:lnTo>
                  <a:pt x="38277" y="20116"/>
                </a:lnTo>
                <a:lnTo>
                  <a:pt x="27432" y="0"/>
                </a:lnTo>
                <a:close/>
              </a:path>
              <a:path w="109854" h="102870">
                <a:moveTo>
                  <a:pt x="109321" y="20116"/>
                </a:moveTo>
                <a:lnTo>
                  <a:pt x="92456" y="20116"/>
                </a:lnTo>
                <a:lnTo>
                  <a:pt x="92456" y="102412"/>
                </a:lnTo>
                <a:lnTo>
                  <a:pt x="109321" y="102412"/>
                </a:lnTo>
                <a:lnTo>
                  <a:pt x="109321" y="20116"/>
                </a:lnTo>
                <a:close/>
              </a:path>
              <a:path w="109854" h="102870">
                <a:moveTo>
                  <a:pt x="38277" y="20116"/>
                </a:moveTo>
                <a:lnTo>
                  <a:pt x="21336" y="20116"/>
                </a:lnTo>
                <a:lnTo>
                  <a:pt x="45110" y="64008"/>
                </a:lnTo>
                <a:lnTo>
                  <a:pt x="64211" y="64008"/>
                </a:lnTo>
                <a:lnTo>
                  <a:pt x="73566" y="46736"/>
                </a:lnTo>
                <a:lnTo>
                  <a:pt x="52628" y="46736"/>
                </a:lnTo>
                <a:lnTo>
                  <a:pt x="38277" y="20116"/>
                </a:lnTo>
                <a:close/>
              </a:path>
              <a:path w="109854" h="102870">
                <a:moveTo>
                  <a:pt x="109321" y="0"/>
                </a:moveTo>
                <a:lnTo>
                  <a:pt x="82296" y="0"/>
                </a:lnTo>
                <a:lnTo>
                  <a:pt x="57099" y="46736"/>
                </a:lnTo>
                <a:lnTo>
                  <a:pt x="73566" y="46736"/>
                </a:lnTo>
                <a:lnTo>
                  <a:pt x="87985" y="20116"/>
                </a:lnTo>
                <a:lnTo>
                  <a:pt x="109321" y="20116"/>
                </a:lnTo>
                <a:lnTo>
                  <a:pt x="10932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7481836" y="3635679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7" y="14427"/>
                </a:lnTo>
                <a:lnTo>
                  <a:pt x="0" y="52831"/>
                </a:lnTo>
                <a:lnTo>
                  <a:pt x="826" y="64452"/>
                </a:lnTo>
                <a:lnTo>
                  <a:pt x="20444" y="99123"/>
                </a:lnTo>
                <a:lnTo>
                  <a:pt x="49783" y="107695"/>
                </a:lnTo>
                <a:lnTo>
                  <a:pt x="58489" y="107164"/>
                </a:lnTo>
                <a:lnTo>
                  <a:pt x="85905" y="92659"/>
                </a:lnTo>
                <a:lnTo>
                  <a:pt x="49783" y="92659"/>
                </a:lnTo>
                <a:lnTo>
                  <a:pt x="42420" y="92018"/>
                </a:lnTo>
                <a:lnTo>
                  <a:pt x="17766" y="62384"/>
                </a:lnTo>
                <a:lnTo>
                  <a:pt x="17068" y="53657"/>
                </a:lnTo>
                <a:lnTo>
                  <a:pt x="95097" y="53657"/>
                </a:lnTo>
                <a:lnTo>
                  <a:pt x="95097" y="47751"/>
                </a:lnTo>
                <a:lnTo>
                  <a:pt x="94298" y="39217"/>
                </a:lnTo>
                <a:lnTo>
                  <a:pt x="18084" y="39217"/>
                </a:lnTo>
                <a:lnTo>
                  <a:pt x="19303" y="32181"/>
                </a:lnTo>
                <a:lnTo>
                  <a:pt x="22555" y="26390"/>
                </a:lnTo>
                <a:lnTo>
                  <a:pt x="33121" y="17310"/>
                </a:lnTo>
                <a:lnTo>
                  <a:pt x="40170" y="15036"/>
                </a:lnTo>
                <a:lnTo>
                  <a:pt x="83847" y="15036"/>
                </a:lnTo>
                <a:lnTo>
                  <a:pt x="82905" y="13715"/>
                </a:lnTo>
                <a:lnTo>
                  <a:pt x="76388" y="7715"/>
                </a:lnTo>
                <a:lnTo>
                  <a:pt x="68627" y="3428"/>
                </a:lnTo>
                <a:lnTo>
                  <a:pt x="59624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68" y="76809"/>
                </a:moveTo>
                <a:lnTo>
                  <a:pt x="75793" y="76809"/>
                </a:lnTo>
                <a:lnTo>
                  <a:pt x="72338" y="83743"/>
                </a:lnTo>
                <a:lnTo>
                  <a:pt x="66851" y="88696"/>
                </a:lnTo>
                <a:lnTo>
                  <a:pt x="59332" y="91668"/>
                </a:lnTo>
                <a:lnTo>
                  <a:pt x="49783" y="92659"/>
                </a:lnTo>
                <a:lnTo>
                  <a:pt x="85905" y="92659"/>
                </a:lnTo>
                <a:lnTo>
                  <a:pt x="88466" y="89309"/>
                </a:lnTo>
                <a:lnTo>
                  <a:pt x="91406" y="83391"/>
                </a:lnTo>
                <a:lnTo>
                  <a:pt x="93268" y="76809"/>
                </a:lnTo>
                <a:close/>
              </a:path>
              <a:path w="95250" h="107950">
                <a:moveTo>
                  <a:pt x="83847" y="15036"/>
                </a:moveTo>
                <a:lnTo>
                  <a:pt x="57238" y="15036"/>
                </a:lnTo>
                <a:lnTo>
                  <a:pt x="63868" y="17348"/>
                </a:lnTo>
                <a:lnTo>
                  <a:pt x="73901" y="26555"/>
                </a:lnTo>
                <a:lnTo>
                  <a:pt x="76669" y="32308"/>
                </a:lnTo>
                <a:lnTo>
                  <a:pt x="77215" y="39217"/>
                </a:lnTo>
                <a:lnTo>
                  <a:pt x="94298" y="39217"/>
                </a:lnTo>
                <a:lnTo>
                  <a:pt x="94185" y="38008"/>
                </a:lnTo>
                <a:lnTo>
                  <a:pt x="91849" y="29086"/>
                </a:lnTo>
                <a:lnTo>
                  <a:pt x="88089" y="20987"/>
                </a:lnTo>
                <a:lnTo>
                  <a:pt x="83847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7597457" y="3635679"/>
            <a:ext cx="93345" cy="107950"/>
          </a:xfrm>
          <a:custGeom>
            <a:avLst/>
            <a:gdLst/>
            <a:ahLst/>
            <a:cxnLst/>
            <a:rect l="l" t="t" r="r" b="b"/>
            <a:pathLst>
              <a:path w="93345" h="107950">
                <a:moveTo>
                  <a:pt x="49783" y="0"/>
                </a:moveTo>
                <a:lnTo>
                  <a:pt x="13207" y="15036"/>
                </a:lnTo>
                <a:lnTo>
                  <a:pt x="0" y="53848"/>
                </a:lnTo>
                <a:lnTo>
                  <a:pt x="833" y="65111"/>
                </a:lnTo>
                <a:lnTo>
                  <a:pt x="20582" y="99182"/>
                </a:lnTo>
                <a:lnTo>
                  <a:pt x="49783" y="107696"/>
                </a:lnTo>
                <a:lnTo>
                  <a:pt x="58137" y="107131"/>
                </a:lnTo>
                <a:lnTo>
                  <a:pt x="84432" y="92659"/>
                </a:lnTo>
                <a:lnTo>
                  <a:pt x="49783" y="92659"/>
                </a:lnTo>
                <a:lnTo>
                  <a:pt x="42166" y="91961"/>
                </a:lnTo>
                <a:lnTo>
                  <a:pt x="17781" y="61523"/>
                </a:lnTo>
                <a:lnTo>
                  <a:pt x="17271" y="53441"/>
                </a:lnTo>
                <a:lnTo>
                  <a:pt x="17774" y="45476"/>
                </a:lnTo>
                <a:lnTo>
                  <a:pt x="42080" y="15717"/>
                </a:lnTo>
                <a:lnTo>
                  <a:pt x="49783" y="15036"/>
                </a:lnTo>
                <a:lnTo>
                  <a:pt x="84553" y="15036"/>
                </a:lnTo>
                <a:lnTo>
                  <a:pt x="83544" y="13633"/>
                </a:lnTo>
                <a:lnTo>
                  <a:pt x="78536" y="8851"/>
                </a:lnTo>
                <a:lnTo>
                  <a:pt x="72588" y="4977"/>
                </a:lnTo>
                <a:lnTo>
                  <a:pt x="65812" y="2211"/>
                </a:lnTo>
                <a:lnTo>
                  <a:pt x="58211" y="552"/>
                </a:lnTo>
                <a:lnTo>
                  <a:pt x="49783" y="0"/>
                </a:lnTo>
                <a:close/>
              </a:path>
              <a:path w="93345" h="107950">
                <a:moveTo>
                  <a:pt x="92862" y="74168"/>
                </a:moveTo>
                <a:lnTo>
                  <a:pt x="75590" y="74168"/>
                </a:lnTo>
                <a:lnTo>
                  <a:pt x="72377" y="82259"/>
                </a:lnTo>
                <a:lnTo>
                  <a:pt x="67006" y="88037"/>
                </a:lnTo>
                <a:lnTo>
                  <a:pt x="59475" y="91504"/>
                </a:lnTo>
                <a:lnTo>
                  <a:pt x="49783" y="92659"/>
                </a:lnTo>
                <a:lnTo>
                  <a:pt x="84432" y="92659"/>
                </a:lnTo>
                <a:lnTo>
                  <a:pt x="87756" y="88015"/>
                </a:lnTo>
                <a:lnTo>
                  <a:pt x="90826" y="81483"/>
                </a:lnTo>
                <a:lnTo>
                  <a:pt x="92862" y="74168"/>
                </a:lnTo>
                <a:close/>
              </a:path>
              <a:path w="93345" h="107950">
                <a:moveTo>
                  <a:pt x="84553" y="15036"/>
                </a:moveTo>
                <a:lnTo>
                  <a:pt x="49783" y="15036"/>
                </a:lnTo>
                <a:lnTo>
                  <a:pt x="58751" y="16117"/>
                </a:lnTo>
                <a:lnTo>
                  <a:pt x="65939" y="19357"/>
                </a:lnTo>
                <a:lnTo>
                  <a:pt x="71349" y="24755"/>
                </a:lnTo>
                <a:lnTo>
                  <a:pt x="74980" y="32308"/>
                </a:lnTo>
                <a:lnTo>
                  <a:pt x="92252" y="32308"/>
                </a:lnTo>
                <a:lnTo>
                  <a:pt x="90402" y="25362"/>
                </a:lnTo>
                <a:lnTo>
                  <a:pt x="87499" y="19137"/>
                </a:lnTo>
                <a:lnTo>
                  <a:pt x="84553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7749755" y="3653358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375"/>
                </a:lnTo>
              </a:path>
            </a:pathLst>
          </a:custGeom>
          <a:ln w="172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705559" y="3645839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8188" y="0"/>
                </a:lnTo>
              </a:path>
            </a:pathLst>
          </a:custGeom>
          <a:ln w="1503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7808582" y="3635679"/>
            <a:ext cx="89535" cy="107950"/>
          </a:xfrm>
          <a:custGeom>
            <a:avLst/>
            <a:gdLst/>
            <a:ahLst/>
            <a:cxnLst/>
            <a:rect l="l" t="t" r="r" b="b"/>
            <a:pathLst>
              <a:path w="89534" h="107950">
                <a:moveTo>
                  <a:pt x="83541" y="15036"/>
                </a:moveTo>
                <a:lnTo>
                  <a:pt x="56083" y="15036"/>
                </a:lnTo>
                <a:lnTo>
                  <a:pt x="62382" y="16979"/>
                </a:lnTo>
                <a:lnTo>
                  <a:pt x="70510" y="24688"/>
                </a:lnTo>
                <a:lnTo>
                  <a:pt x="72542" y="29883"/>
                </a:lnTo>
                <a:lnTo>
                  <a:pt x="72542" y="40436"/>
                </a:lnTo>
                <a:lnTo>
                  <a:pt x="39217" y="40436"/>
                </a:lnTo>
                <a:lnTo>
                  <a:pt x="29982" y="41060"/>
                </a:lnTo>
                <a:lnTo>
                  <a:pt x="609" y="67620"/>
                </a:lnTo>
                <a:lnTo>
                  <a:pt x="0" y="74371"/>
                </a:lnTo>
                <a:lnTo>
                  <a:pt x="623" y="81029"/>
                </a:lnTo>
                <a:lnTo>
                  <a:pt x="28780" y="107086"/>
                </a:lnTo>
                <a:lnTo>
                  <a:pt x="36779" y="107695"/>
                </a:lnTo>
                <a:lnTo>
                  <a:pt x="46773" y="106857"/>
                </a:lnTo>
                <a:lnTo>
                  <a:pt x="55421" y="104343"/>
                </a:lnTo>
                <a:lnTo>
                  <a:pt x="62723" y="100152"/>
                </a:lnTo>
                <a:lnTo>
                  <a:pt x="68681" y="94284"/>
                </a:lnTo>
                <a:lnTo>
                  <a:pt x="89407" y="94284"/>
                </a:lnTo>
                <a:lnTo>
                  <a:pt x="89407" y="92659"/>
                </a:lnTo>
                <a:lnTo>
                  <a:pt x="33464" y="92659"/>
                </a:lnTo>
                <a:lnTo>
                  <a:pt x="27597" y="90970"/>
                </a:lnTo>
                <a:lnTo>
                  <a:pt x="19342" y="84200"/>
                </a:lnTo>
                <a:lnTo>
                  <a:pt x="17271" y="79590"/>
                </a:lnTo>
                <a:lnTo>
                  <a:pt x="17271" y="73774"/>
                </a:lnTo>
                <a:lnTo>
                  <a:pt x="18808" y="65232"/>
                </a:lnTo>
                <a:lnTo>
                  <a:pt x="23417" y="59132"/>
                </a:lnTo>
                <a:lnTo>
                  <a:pt x="31100" y="55473"/>
                </a:lnTo>
                <a:lnTo>
                  <a:pt x="41859" y="54254"/>
                </a:lnTo>
                <a:lnTo>
                  <a:pt x="89407" y="54254"/>
                </a:lnTo>
                <a:lnTo>
                  <a:pt x="89407" y="35369"/>
                </a:lnTo>
                <a:lnTo>
                  <a:pt x="88703" y="27324"/>
                </a:lnTo>
                <a:lnTo>
                  <a:pt x="86588" y="20275"/>
                </a:lnTo>
                <a:lnTo>
                  <a:pt x="83541" y="15036"/>
                </a:lnTo>
                <a:close/>
              </a:path>
              <a:path w="89534" h="107950">
                <a:moveTo>
                  <a:pt x="89407" y="94284"/>
                </a:moveTo>
                <a:lnTo>
                  <a:pt x="73151" y="94284"/>
                </a:lnTo>
                <a:lnTo>
                  <a:pt x="73151" y="105054"/>
                </a:lnTo>
                <a:lnTo>
                  <a:pt x="89407" y="105054"/>
                </a:lnTo>
                <a:lnTo>
                  <a:pt x="89407" y="94284"/>
                </a:lnTo>
                <a:close/>
              </a:path>
              <a:path w="89534" h="107950">
                <a:moveTo>
                  <a:pt x="89407" y="54254"/>
                </a:moveTo>
                <a:lnTo>
                  <a:pt x="72542" y="54254"/>
                </a:lnTo>
                <a:lnTo>
                  <a:pt x="72542" y="71729"/>
                </a:lnTo>
                <a:lnTo>
                  <a:pt x="69430" y="78612"/>
                </a:lnTo>
                <a:lnTo>
                  <a:pt x="56959" y="89852"/>
                </a:lnTo>
                <a:lnTo>
                  <a:pt x="49580" y="92659"/>
                </a:lnTo>
                <a:lnTo>
                  <a:pt x="89407" y="92659"/>
                </a:lnTo>
                <a:lnTo>
                  <a:pt x="89407" y="54254"/>
                </a:lnTo>
                <a:close/>
              </a:path>
              <a:path w="89534" h="107950">
                <a:moveTo>
                  <a:pt x="47142" y="0"/>
                </a:moveTo>
                <a:lnTo>
                  <a:pt x="11214" y="13207"/>
                </a:lnTo>
                <a:lnTo>
                  <a:pt x="6502" y="29883"/>
                </a:lnTo>
                <a:lnTo>
                  <a:pt x="23774" y="29883"/>
                </a:lnTo>
                <a:lnTo>
                  <a:pt x="25796" y="23389"/>
                </a:lnTo>
                <a:lnTo>
                  <a:pt x="30432" y="18749"/>
                </a:lnTo>
                <a:lnTo>
                  <a:pt x="37683" y="15965"/>
                </a:lnTo>
                <a:lnTo>
                  <a:pt x="47548" y="15036"/>
                </a:lnTo>
                <a:lnTo>
                  <a:pt x="83541" y="15036"/>
                </a:lnTo>
                <a:lnTo>
                  <a:pt x="83064" y="14216"/>
                </a:lnTo>
                <a:lnTo>
                  <a:pt x="78130" y="9143"/>
                </a:lnTo>
                <a:lnTo>
                  <a:pt x="71965" y="5143"/>
                </a:lnTo>
                <a:lnTo>
                  <a:pt x="64746" y="2285"/>
                </a:lnTo>
                <a:lnTo>
                  <a:pt x="56472" y="571"/>
                </a:lnTo>
                <a:lnTo>
                  <a:pt x="4714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7927454" y="3717163"/>
            <a:ext cx="22860" cy="46990"/>
          </a:xfrm>
          <a:custGeom>
            <a:avLst/>
            <a:gdLst/>
            <a:ahLst/>
            <a:cxnLst/>
            <a:rect l="l" t="t" r="r" b="b"/>
            <a:pathLst>
              <a:path w="22859" h="46989">
                <a:moveTo>
                  <a:pt x="22351" y="0"/>
                </a:moveTo>
                <a:lnTo>
                  <a:pt x="1219" y="0"/>
                </a:lnTo>
                <a:lnTo>
                  <a:pt x="1219" y="23571"/>
                </a:lnTo>
                <a:lnTo>
                  <a:pt x="11379" y="23571"/>
                </a:lnTo>
                <a:lnTo>
                  <a:pt x="11379" y="27431"/>
                </a:lnTo>
                <a:lnTo>
                  <a:pt x="0" y="46939"/>
                </a:lnTo>
                <a:lnTo>
                  <a:pt x="10972" y="46939"/>
                </a:lnTo>
                <a:lnTo>
                  <a:pt x="22351" y="27431"/>
                </a:lnTo>
                <a:lnTo>
                  <a:pt x="2235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8038604" y="3638321"/>
            <a:ext cx="88900" cy="102870"/>
          </a:xfrm>
          <a:custGeom>
            <a:avLst/>
            <a:gdLst/>
            <a:ahLst/>
            <a:cxnLst/>
            <a:rect l="l" t="t" r="r" b="b"/>
            <a:pathLst>
              <a:path w="88900" h="102870">
                <a:moveTo>
                  <a:pt x="61099" y="0"/>
                </a:moveTo>
                <a:lnTo>
                  <a:pt x="0" y="0"/>
                </a:lnTo>
                <a:lnTo>
                  <a:pt x="0" y="102412"/>
                </a:lnTo>
                <a:lnTo>
                  <a:pt x="52628" y="102412"/>
                </a:lnTo>
                <a:lnTo>
                  <a:pt x="68449" y="100661"/>
                </a:lnTo>
                <a:lnTo>
                  <a:pt x="79752" y="95407"/>
                </a:lnTo>
                <a:lnTo>
                  <a:pt x="85655" y="87782"/>
                </a:lnTo>
                <a:lnTo>
                  <a:pt x="17068" y="87782"/>
                </a:lnTo>
                <a:lnTo>
                  <a:pt x="17068" y="57099"/>
                </a:lnTo>
                <a:lnTo>
                  <a:pt x="83188" y="57099"/>
                </a:lnTo>
                <a:lnTo>
                  <a:pt x="81178" y="54330"/>
                </a:lnTo>
                <a:lnTo>
                  <a:pt x="77139" y="51612"/>
                </a:lnTo>
                <a:lnTo>
                  <a:pt x="72135" y="50393"/>
                </a:lnTo>
                <a:lnTo>
                  <a:pt x="72135" y="45935"/>
                </a:lnTo>
                <a:lnTo>
                  <a:pt x="75247" y="44297"/>
                </a:lnTo>
                <a:lnTo>
                  <a:pt x="77112" y="42468"/>
                </a:lnTo>
                <a:lnTo>
                  <a:pt x="17068" y="42468"/>
                </a:lnTo>
                <a:lnTo>
                  <a:pt x="17068" y="14630"/>
                </a:lnTo>
                <a:lnTo>
                  <a:pt x="81756" y="14630"/>
                </a:lnTo>
                <a:lnTo>
                  <a:pt x="80302" y="11353"/>
                </a:lnTo>
                <a:lnTo>
                  <a:pt x="69049" y="2273"/>
                </a:lnTo>
                <a:lnTo>
                  <a:pt x="61099" y="0"/>
                </a:lnTo>
                <a:close/>
              </a:path>
              <a:path w="88900" h="102870">
                <a:moveTo>
                  <a:pt x="83188" y="57099"/>
                </a:moveTo>
                <a:lnTo>
                  <a:pt x="64884" y="57099"/>
                </a:lnTo>
                <a:lnTo>
                  <a:pt x="71526" y="62255"/>
                </a:lnTo>
                <a:lnTo>
                  <a:pt x="71526" y="82702"/>
                </a:lnTo>
                <a:lnTo>
                  <a:pt x="64884" y="87782"/>
                </a:lnTo>
                <a:lnTo>
                  <a:pt x="85655" y="87782"/>
                </a:lnTo>
                <a:lnTo>
                  <a:pt x="86536" y="86644"/>
                </a:lnTo>
                <a:lnTo>
                  <a:pt x="88798" y="74371"/>
                </a:lnTo>
                <a:lnTo>
                  <a:pt x="88798" y="68008"/>
                </a:lnTo>
                <a:lnTo>
                  <a:pt x="87274" y="62725"/>
                </a:lnTo>
                <a:lnTo>
                  <a:pt x="83188" y="57099"/>
                </a:lnTo>
                <a:close/>
              </a:path>
              <a:path w="88900" h="102870">
                <a:moveTo>
                  <a:pt x="81756" y="14630"/>
                </a:moveTo>
                <a:lnTo>
                  <a:pt x="60274" y="14630"/>
                </a:lnTo>
                <a:lnTo>
                  <a:pt x="65836" y="19304"/>
                </a:lnTo>
                <a:lnTo>
                  <a:pt x="65836" y="32727"/>
                </a:lnTo>
                <a:lnTo>
                  <a:pt x="64515" y="36042"/>
                </a:lnTo>
                <a:lnTo>
                  <a:pt x="59232" y="41186"/>
                </a:lnTo>
                <a:lnTo>
                  <a:pt x="55003" y="42468"/>
                </a:lnTo>
                <a:lnTo>
                  <a:pt x="77112" y="42468"/>
                </a:lnTo>
                <a:lnTo>
                  <a:pt x="77863" y="41732"/>
                </a:lnTo>
                <a:lnTo>
                  <a:pt x="82054" y="34683"/>
                </a:lnTo>
                <a:lnTo>
                  <a:pt x="83108" y="30556"/>
                </a:lnTo>
                <a:lnTo>
                  <a:pt x="83108" y="17678"/>
                </a:lnTo>
                <a:lnTo>
                  <a:pt x="81756" y="146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8154225" y="3635679"/>
            <a:ext cx="98425" cy="146050"/>
          </a:xfrm>
          <a:custGeom>
            <a:avLst/>
            <a:gdLst/>
            <a:ahLst/>
            <a:cxnLst/>
            <a:rect l="l" t="t" r="r" b="b"/>
            <a:pathLst>
              <a:path w="98425" h="146050">
                <a:moveTo>
                  <a:pt x="16662" y="2641"/>
                </a:moveTo>
                <a:lnTo>
                  <a:pt x="0" y="2641"/>
                </a:lnTo>
                <a:lnTo>
                  <a:pt x="0" y="145694"/>
                </a:lnTo>
                <a:lnTo>
                  <a:pt x="17271" y="145694"/>
                </a:lnTo>
                <a:lnTo>
                  <a:pt x="17271" y="94081"/>
                </a:lnTo>
                <a:lnTo>
                  <a:pt x="84428" y="94081"/>
                </a:lnTo>
                <a:lnTo>
                  <a:pt x="85851" y="92659"/>
                </a:lnTo>
                <a:lnTo>
                  <a:pt x="49174" y="92659"/>
                </a:lnTo>
                <a:lnTo>
                  <a:pt x="41647" y="91961"/>
                </a:lnTo>
                <a:lnTo>
                  <a:pt x="17571" y="61748"/>
                </a:lnTo>
                <a:lnTo>
                  <a:pt x="17068" y="53847"/>
                </a:lnTo>
                <a:lnTo>
                  <a:pt x="17571" y="45949"/>
                </a:lnTo>
                <a:lnTo>
                  <a:pt x="41647" y="15736"/>
                </a:lnTo>
                <a:lnTo>
                  <a:pt x="49174" y="15036"/>
                </a:lnTo>
                <a:lnTo>
                  <a:pt x="85638" y="15036"/>
                </a:lnTo>
                <a:lnTo>
                  <a:pt x="84234" y="13614"/>
                </a:lnTo>
                <a:lnTo>
                  <a:pt x="16662" y="13614"/>
                </a:lnTo>
                <a:lnTo>
                  <a:pt x="16662" y="2641"/>
                </a:lnTo>
                <a:close/>
              </a:path>
              <a:path w="98425" h="146050">
                <a:moveTo>
                  <a:pt x="84428" y="94081"/>
                </a:moveTo>
                <a:lnTo>
                  <a:pt x="21742" y="94081"/>
                </a:lnTo>
                <a:lnTo>
                  <a:pt x="27507" y="100039"/>
                </a:lnTo>
                <a:lnTo>
                  <a:pt x="34645" y="104293"/>
                </a:lnTo>
                <a:lnTo>
                  <a:pt x="43155" y="106845"/>
                </a:lnTo>
                <a:lnTo>
                  <a:pt x="53035" y="107695"/>
                </a:lnTo>
                <a:lnTo>
                  <a:pt x="62858" y="106757"/>
                </a:lnTo>
                <a:lnTo>
                  <a:pt x="71601" y="103939"/>
                </a:lnTo>
                <a:lnTo>
                  <a:pt x="79265" y="99241"/>
                </a:lnTo>
                <a:lnTo>
                  <a:pt x="84428" y="94081"/>
                </a:lnTo>
                <a:close/>
              </a:path>
              <a:path w="98425" h="146050">
                <a:moveTo>
                  <a:pt x="85638" y="15036"/>
                </a:moveTo>
                <a:lnTo>
                  <a:pt x="49174" y="15036"/>
                </a:lnTo>
                <a:lnTo>
                  <a:pt x="56265" y="15703"/>
                </a:lnTo>
                <a:lnTo>
                  <a:pt x="62507" y="17705"/>
                </a:lnTo>
                <a:lnTo>
                  <a:pt x="80670" y="53847"/>
                </a:lnTo>
                <a:lnTo>
                  <a:pt x="80156" y="62163"/>
                </a:lnTo>
                <a:lnTo>
                  <a:pt x="56265" y="91992"/>
                </a:lnTo>
                <a:lnTo>
                  <a:pt x="49174" y="92659"/>
                </a:lnTo>
                <a:lnTo>
                  <a:pt x="85851" y="92659"/>
                </a:lnTo>
                <a:lnTo>
                  <a:pt x="91143" y="84596"/>
                </a:lnTo>
                <a:lnTo>
                  <a:pt x="94921" y="75439"/>
                </a:lnTo>
                <a:lnTo>
                  <a:pt x="97187" y="65189"/>
                </a:lnTo>
                <a:lnTo>
                  <a:pt x="97942" y="53847"/>
                </a:lnTo>
                <a:lnTo>
                  <a:pt x="97187" y="42675"/>
                </a:lnTo>
                <a:lnTo>
                  <a:pt x="94921" y="32516"/>
                </a:lnTo>
                <a:lnTo>
                  <a:pt x="91143" y="23374"/>
                </a:lnTo>
                <a:lnTo>
                  <a:pt x="85851" y="15252"/>
                </a:lnTo>
                <a:lnTo>
                  <a:pt x="85638" y="15036"/>
                </a:lnTo>
                <a:close/>
              </a:path>
              <a:path w="98425" h="146050">
                <a:moveTo>
                  <a:pt x="53035" y="0"/>
                </a:moveTo>
                <a:lnTo>
                  <a:pt x="43190" y="852"/>
                </a:lnTo>
                <a:lnTo>
                  <a:pt x="34593" y="3406"/>
                </a:lnTo>
                <a:lnTo>
                  <a:pt x="27240" y="7661"/>
                </a:lnTo>
                <a:lnTo>
                  <a:pt x="21132" y="13614"/>
                </a:lnTo>
                <a:lnTo>
                  <a:pt x="84234" y="13614"/>
                </a:lnTo>
                <a:lnTo>
                  <a:pt x="79265" y="8583"/>
                </a:lnTo>
                <a:lnTo>
                  <a:pt x="71601" y="3816"/>
                </a:lnTo>
                <a:lnTo>
                  <a:pt x="62858" y="954"/>
                </a:lnTo>
                <a:lnTo>
                  <a:pt x="530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8272894" y="3635679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7" y="14427"/>
                </a:lnTo>
                <a:lnTo>
                  <a:pt x="0" y="52831"/>
                </a:lnTo>
                <a:lnTo>
                  <a:pt x="826" y="64452"/>
                </a:lnTo>
                <a:lnTo>
                  <a:pt x="20444" y="99123"/>
                </a:lnTo>
                <a:lnTo>
                  <a:pt x="49783" y="107695"/>
                </a:lnTo>
                <a:lnTo>
                  <a:pt x="58489" y="107164"/>
                </a:lnTo>
                <a:lnTo>
                  <a:pt x="85905" y="92659"/>
                </a:lnTo>
                <a:lnTo>
                  <a:pt x="49783" y="92659"/>
                </a:lnTo>
                <a:lnTo>
                  <a:pt x="42413" y="92018"/>
                </a:lnTo>
                <a:lnTo>
                  <a:pt x="17764" y="62384"/>
                </a:lnTo>
                <a:lnTo>
                  <a:pt x="17068" y="53657"/>
                </a:lnTo>
                <a:lnTo>
                  <a:pt x="95097" y="53657"/>
                </a:lnTo>
                <a:lnTo>
                  <a:pt x="95097" y="47751"/>
                </a:lnTo>
                <a:lnTo>
                  <a:pt x="94292" y="39217"/>
                </a:lnTo>
                <a:lnTo>
                  <a:pt x="18084" y="39217"/>
                </a:lnTo>
                <a:lnTo>
                  <a:pt x="19303" y="32181"/>
                </a:lnTo>
                <a:lnTo>
                  <a:pt x="22555" y="26390"/>
                </a:lnTo>
                <a:lnTo>
                  <a:pt x="33121" y="17310"/>
                </a:lnTo>
                <a:lnTo>
                  <a:pt x="40170" y="15036"/>
                </a:lnTo>
                <a:lnTo>
                  <a:pt x="83845" y="15036"/>
                </a:lnTo>
                <a:lnTo>
                  <a:pt x="82905" y="13715"/>
                </a:lnTo>
                <a:lnTo>
                  <a:pt x="76388" y="7715"/>
                </a:lnTo>
                <a:lnTo>
                  <a:pt x="68627" y="3428"/>
                </a:lnTo>
                <a:lnTo>
                  <a:pt x="59624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68" y="76809"/>
                </a:moveTo>
                <a:lnTo>
                  <a:pt x="75793" y="76809"/>
                </a:lnTo>
                <a:lnTo>
                  <a:pt x="72338" y="83743"/>
                </a:lnTo>
                <a:lnTo>
                  <a:pt x="66851" y="88696"/>
                </a:lnTo>
                <a:lnTo>
                  <a:pt x="59332" y="91668"/>
                </a:lnTo>
                <a:lnTo>
                  <a:pt x="49783" y="92659"/>
                </a:lnTo>
                <a:lnTo>
                  <a:pt x="85905" y="92659"/>
                </a:lnTo>
                <a:lnTo>
                  <a:pt x="88466" y="89309"/>
                </a:lnTo>
                <a:lnTo>
                  <a:pt x="91406" y="83391"/>
                </a:lnTo>
                <a:lnTo>
                  <a:pt x="93268" y="76809"/>
                </a:lnTo>
                <a:close/>
              </a:path>
              <a:path w="95250" h="107950">
                <a:moveTo>
                  <a:pt x="83845" y="15036"/>
                </a:moveTo>
                <a:lnTo>
                  <a:pt x="57226" y="15036"/>
                </a:lnTo>
                <a:lnTo>
                  <a:pt x="63868" y="17348"/>
                </a:lnTo>
                <a:lnTo>
                  <a:pt x="73888" y="26555"/>
                </a:lnTo>
                <a:lnTo>
                  <a:pt x="76669" y="32308"/>
                </a:lnTo>
                <a:lnTo>
                  <a:pt x="77215" y="39217"/>
                </a:lnTo>
                <a:lnTo>
                  <a:pt x="94292" y="39217"/>
                </a:lnTo>
                <a:lnTo>
                  <a:pt x="94178" y="38008"/>
                </a:lnTo>
                <a:lnTo>
                  <a:pt x="91840" y="29086"/>
                </a:lnTo>
                <a:lnTo>
                  <a:pt x="88082" y="20987"/>
                </a:lnTo>
                <a:lnTo>
                  <a:pt x="83845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8394813" y="3638321"/>
            <a:ext cx="109855" cy="102870"/>
          </a:xfrm>
          <a:custGeom>
            <a:avLst/>
            <a:gdLst/>
            <a:ahLst/>
            <a:cxnLst/>
            <a:rect l="l" t="t" r="r" b="b"/>
            <a:pathLst>
              <a:path w="109854" h="102870">
                <a:moveTo>
                  <a:pt x="27432" y="0"/>
                </a:moveTo>
                <a:lnTo>
                  <a:pt x="0" y="0"/>
                </a:lnTo>
                <a:lnTo>
                  <a:pt x="0" y="102412"/>
                </a:lnTo>
                <a:lnTo>
                  <a:pt x="16865" y="102412"/>
                </a:lnTo>
                <a:lnTo>
                  <a:pt x="16865" y="20116"/>
                </a:lnTo>
                <a:lnTo>
                  <a:pt x="38277" y="20116"/>
                </a:lnTo>
                <a:lnTo>
                  <a:pt x="27432" y="0"/>
                </a:lnTo>
                <a:close/>
              </a:path>
              <a:path w="109854" h="102870">
                <a:moveTo>
                  <a:pt x="109321" y="20116"/>
                </a:moveTo>
                <a:lnTo>
                  <a:pt x="92456" y="20116"/>
                </a:lnTo>
                <a:lnTo>
                  <a:pt x="92456" y="102412"/>
                </a:lnTo>
                <a:lnTo>
                  <a:pt x="109321" y="102412"/>
                </a:lnTo>
                <a:lnTo>
                  <a:pt x="109321" y="20116"/>
                </a:lnTo>
                <a:close/>
              </a:path>
              <a:path w="109854" h="102870">
                <a:moveTo>
                  <a:pt x="38277" y="20116"/>
                </a:moveTo>
                <a:lnTo>
                  <a:pt x="21336" y="20116"/>
                </a:lnTo>
                <a:lnTo>
                  <a:pt x="45110" y="64008"/>
                </a:lnTo>
                <a:lnTo>
                  <a:pt x="64211" y="64008"/>
                </a:lnTo>
                <a:lnTo>
                  <a:pt x="73566" y="46736"/>
                </a:lnTo>
                <a:lnTo>
                  <a:pt x="52628" y="46736"/>
                </a:lnTo>
                <a:lnTo>
                  <a:pt x="38277" y="20116"/>
                </a:lnTo>
                <a:close/>
              </a:path>
              <a:path w="109854" h="102870">
                <a:moveTo>
                  <a:pt x="109321" y="0"/>
                </a:moveTo>
                <a:lnTo>
                  <a:pt x="82296" y="0"/>
                </a:lnTo>
                <a:lnTo>
                  <a:pt x="57099" y="46736"/>
                </a:lnTo>
                <a:lnTo>
                  <a:pt x="73566" y="46736"/>
                </a:lnTo>
                <a:lnTo>
                  <a:pt x="87985" y="20116"/>
                </a:lnTo>
                <a:lnTo>
                  <a:pt x="109321" y="20116"/>
                </a:lnTo>
                <a:lnTo>
                  <a:pt x="10932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8531161" y="3635679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8" y="14427"/>
                </a:lnTo>
                <a:lnTo>
                  <a:pt x="0" y="52831"/>
                </a:lnTo>
                <a:lnTo>
                  <a:pt x="826" y="64452"/>
                </a:lnTo>
                <a:lnTo>
                  <a:pt x="20444" y="99123"/>
                </a:lnTo>
                <a:lnTo>
                  <a:pt x="49784" y="107695"/>
                </a:lnTo>
                <a:lnTo>
                  <a:pt x="58489" y="107164"/>
                </a:lnTo>
                <a:lnTo>
                  <a:pt x="85905" y="92659"/>
                </a:lnTo>
                <a:lnTo>
                  <a:pt x="49784" y="92659"/>
                </a:lnTo>
                <a:lnTo>
                  <a:pt x="42413" y="92018"/>
                </a:lnTo>
                <a:lnTo>
                  <a:pt x="17764" y="62384"/>
                </a:lnTo>
                <a:lnTo>
                  <a:pt x="17068" y="53657"/>
                </a:lnTo>
                <a:lnTo>
                  <a:pt x="95097" y="53657"/>
                </a:lnTo>
                <a:lnTo>
                  <a:pt x="95097" y="47751"/>
                </a:lnTo>
                <a:lnTo>
                  <a:pt x="94292" y="39217"/>
                </a:lnTo>
                <a:lnTo>
                  <a:pt x="18084" y="39217"/>
                </a:lnTo>
                <a:lnTo>
                  <a:pt x="19304" y="32181"/>
                </a:lnTo>
                <a:lnTo>
                  <a:pt x="22555" y="26390"/>
                </a:lnTo>
                <a:lnTo>
                  <a:pt x="33121" y="17310"/>
                </a:lnTo>
                <a:lnTo>
                  <a:pt x="40170" y="15036"/>
                </a:lnTo>
                <a:lnTo>
                  <a:pt x="83845" y="15036"/>
                </a:lnTo>
                <a:lnTo>
                  <a:pt x="82905" y="13715"/>
                </a:lnTo>
                <a:lnTo>
                  <a:pt x="76388" y="7715"/>
                </a:lnTo>
                <a:lnTo>
                  <a:pt x="68627" y="3428"/>
                </a:lnTo>
                <a:lnTo>
                  <a:pt x="59624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68" y="76809"/>
                </a:moveTo>
                <a:lnTo>
                  <a:pt x="75793" y="76809"/>
                </a:lnTo>
                <a:lnTo>
                  <a:pt x="72338" y="83743"/>
                </a:lnTo>
                <a:lnTo>
                  <a:pt x="66851" y="88696"/>
                </a:lnTo>
                <a:lnTo>
                  <a:pt x="59332" y="91668"/>
                </a:lnTo>
                <a:lnTo>
                  <a:pt x="49784" y="92659"/>
                </a:lnTo>
                <a:lnTo>
                  <a:pt x="85905" y="92659"/>
                </a:lnTo>
                <a:lnTo>
                  <a:pt x="88466" y="89309"/>
                </a:lnTo>
                <a:lnTo>
                  <a:pt x="91406" y="83391"/>
                </a:lnTo>
                <a:lnTo>
                  <a:pt x="93268" y="76809"/>
                </a:lnTo>
                <a:close/>
              </a:path>
              <a:path w="95250" h="107950">
                <a:moveTo>
                  <a:pt x="83845" y="15036"/>
                </a:moveTo>
                <a:lnTo>
                  <a:pt x="57226" y="15036"/>
                </a:lnTo>
                <a:lnTo>
                  <a:pt x="63868" y="17348"/>
                </a:lnTo>
                <a:lnTo>
                  <a:pt x="73888" y="26555"/>
                </a:lnTo>
                <a:lnTo>
                  <a:pt x="76669" y="32308"/>
                </a:lnTo>
                <a:lnTo>
                  <a:pt x="77216" y="39217"/>
                </a:lnTo>
                <a:lnTo>
                  <a:pt x="94292" y="39217"/>
                </a:lnTo>
                <a:lnTo>
                  <a:pt x="94178" y="38008"/>
                </a:lnTo>
                <a:lnTo>
                  <a:pt x="91840" y="29086"/>
                </a:lnTo>
                <a:lnTo>
                  <a:pt x="88082" y="20987"/>
                </a:lnTo>
                <a:lnTo>
                  <a:pt x="83845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8653081" y="3717874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7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8653081" y="3688029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36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8653081" y="3659454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31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8727046" y="3718178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1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8727046" y="365946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227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8777643" y="3638321"/>
            <a:ext cx="91440" cy="102870"/>
          </a:xfrm>
          <a:custGeom>
            <a:avLst/>
            <a:gdLst/>
            <a:ahLst/>
            <a:cxnLst/>
            <a:rect l="l" t="t" r="r" b="b"/>
            <a:pathLst>
              <a:path w="91440" h="102870">
                <a:moveTo>
                  <a:pt x="16865" y="0"/>
                </a:moveTo>
                <a:lnTo>
                  <a:pt x="0" y="0"/>
                </a:lnTo>
                <a:lnTo>
                  <a:pt x="0" y="102412"/>
                </a:lnTo>
                <a:lnTo>
                  <a:pt x="24383" y="102412"/>
                </a:lnTo>
                <a:lnTo>
                  <a:pt x="37748" y="79248"/>
                </a:lnTo>
                <a:lnTo>
                  <a:pt x="16865" y="79248"/>
                </a:lnTo>
                <a:lnTo>
                  <a:pt x="16865" y="0"/>
                </a:lnTo>
                <a:close/>
              </a:path>
              <a:path w="91440" h="102870">
                <a:moveTo>
                  <a:pt x="91439" y="23164"/>
                </a:moveTo>
                <a:lnTo>
                  <a:pt x="74574" y="23164"/>
                </a:lnTo>
                <a:lnTo>
                  <a:pt x="74574" y="102412"/>
                </a:lnTo>
                <a:lnTo>
                  <a:pt x="91439" y="102412"/>
                </a:lnTo>
                <a:lnTo>
                  <a:pt x="91439" y="23164"/>
                </a:lnTo>
                <a:close/>
              </a:path>
              <a:path w="91440" h="102870">
                <a:moveTo>
                  <a:pt x="91439" y="0"/>
                </a:moveTo>
                <a:lnTo>
                  <a:pt x="66243" y="0"/>
                </a:lnTo>
                <a:lnTo>
                  <a:pt x="21335" y="79248"/>
                </a:lnTo>
                <a:lnTo>
                  <a:pt x="37748" y="79248"/>
                </a:lnTo>
                <a:lnTo>
                  <a:pt x="70103" y="23164"/>
                </a:lnTo>
                <a:lnTo>
                  <a:pt x="91439" y="23164"/>
                </a:lnTo>
                <a:lnTo>
                  <a:pt x="914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8958884" y="3638321"/>
            <a:ext cx="91440" cy="102870"/>
          </a:xfrm>
          <a:custGeom>
            <a:avLst/>
            <a:gdLst/>
            <a:ahLst/>
            <a:cxnLst/>
            <a:rect l="l" t="t" r="r" b="b"/>
            <a:pathLst>
              <a:path w="91440" h="102870">
                <a:moveTo>
                  <a:pt x="16878" y="0"/>
                </a:moveTo>
                <a:lnTo>
                  <a:pt x="0" y="0"/>
                </a:lnTo>
                <a:lnTo>
                  <a:pt x="0" y="102412"/>
                </a:lnTo>
                <a:lnTo>
                  <a:pt x="24396" y="102412"/>
                </a:lnTo>
                <a:lnTo>
                  <a:pt x="37761" y="79248"/>
                </a:lnTo>
                <a:lnTo>
                  <a:pt x="16878" y="79248"/>
                </a:lnTo>
                <a:lnTo>
                  <a:pt x="16878" y="0"/>
                </a:lnTo>
                <a:close/>
              </a:path>
              <a:path w="91440" h="102870">
                <a:moveTo>
                  <a:pt x="91440" y="23164"/>
                </a:moveTo>
                <a:lnTo>
                  <a:pt x="74574" y="23164"/>
                </a:lnTo>
                <a:lnTo>
                  <a:pt x="74574" y="102412"/>
                </a:lnTo>
                <a:lnTo>
                  <a:pt x="91440" y="102412"/>
                </a:lnTo>
                <a:lnTo>
                  <a:pt x="91440" y="23164"/>
                </a:lnTo>
                <a:close/>
              </a:path>
              <a:path w="91440" h="102870">
                <a:moveTo>
                  <a:pt x="91440" y="0"/>
                </a:moveTo>
                <a:lnTo>
                  <a:pt x="66255" y="0"/>
                </a:lnTo>
                <a:lnTo>
                  <a:pt x="21348" y="79248"/>
                </a:lnTo>
                <a:lnTo>
                  <a:pt x="37761" y="79248"/>
                </a:lnTo>
                <a:lnTo>
                  <a:pt x="70116" y="23164"/>
                </a:lnTo>
                <a:lnTo>
                  <a:pt x="91440" y="23164"/>
                </a:lnTo>
                <a:lnTo>
                  <a:pt x="914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9173774" y="3653358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375"/>
                </a:lnTo>
              </a:path>
            </a:pathLst>
          </a:custGeom>
          <a:ln w="1728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9129572" y="3645839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8188" y="0"/>
                </a:lnTo>
              </a:path>
            </a:pathLst>
          </a:custGeom>
          <a:ln w="1503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9234220" y="3635679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7" y="14427"/>
                </a:lnTo>
                <a:lnTo>
                  <a:pt x="0" y="52831"/>
                </a:lnTo>
                <a:lnTo>
                  <a:pt x="826" y="64452"/>
                </a:lnTo>
                <a:lnTo>
                  <a:pt x="20451" y="99123"/>
                </a:lnTo>
                <a:lnTo>
                  <a:pt x="49783" y="107695"/>
                </a:lnTo>
                <a:lnTo>
                  <a:pt x="58489" y="107164"/>
                </a:lnTo>
                <a:lnTo>
                  <a:pt x="85908" y="92659"/>
                </a:lnTo>
                <a:lnTo>
                  <a:pt x="49783" y="92659"/>
                </a:lnTo>
                <a:lnTo>
                  <a:pt x="42420" y="92018"/>
                </a:lnTo>
                <a:lnTo>
                  <a:pt x="17771" y="62384"/>
                </a:lnTo>
                <a:lnTo>
                  <a:pt x="17068" y="53657"/>
                </a:lnTo>
                <a:lnTo>
                  <a:pt x="95097" y="53657"/>
                </a:lnTo>
                <a:lnTo>
                  <a:pt x="95097" y="47751"/>
                </a:lnTo>
                <a:lnTo>
                  <a:pt x="94298" y="39217"/>
                </a:lnTo>
                <a:lnTo>
                  <a:pt x="18084" y="39217"/>
                </a:lnTo>
                <a:lnTo>
                  <a:pt x="19303" y="32181"/>
                </a:lnTo>
                <a:lnTo>
                  <a:pt x="22555" y="26390"/>
                </a:lnTo>
                <a:lnTo>
                  <a:pt x="33121" y="17310"/>
                </a:lnTo>
                <a:lnTo>
                  <a:pt x="40170" y="15036"/>
                </a:lnTo>
                <a:lnTo>
                  <a:pt x="83847" y="15036"/>
                </a:lnTo>
                <a:lnTo>
                  <a:pt x="82905" y="13715"/>
                </a:lnTo>
                <a:lnTo>
                  <a:pt x="76395" y="7715"/>
                </a:lnTo>
                <a:lnTo>
                  <a:pt x="68637" y="3428"/>
                </a:lnTo>
                <a:lnTo>
                  <a:pt x="59631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68" y="76809"/>
                </a:moveTo>
                <a:lnTo>
                  <a:pt x="75793" y="76809"/>
                </a:lnTo>
                <a:lnTo>
                  <a:pt x="72340" y="83743"/>
                </a:lnTo>
                <a:lnTo>
                  <a:pt x="66855" y="88696"/>
                </a:lnTo>
                <a:lnTo>
                  <a:pt x="59337" y="91668"/>
                </a:lnTo>
                <a:lnTo>
                  <a:pt x="49783" y="92659"/>
                </a:lnTo>
                <a:lnTo>
                  <a:pt x="85908" y="92659"/>
                </a:lnTo>
                <a:lnTo>
                  <a:pt x="88471" y="89309"/>
                </a:lnTo>
                <a:lnTo>
                  <a:pt x="91411" y="83391"/>
                </a:lnTo>
                <a:lnTo>
                  <a:pt x="93268" y="76809"/>
                </a:lnTo>
                <a:close/>
              </a:path>
              <a:path w="95250" h="107950">
                <a:moveTo>
                  <a:pt x="83847" y="15036"/>
                </a:moveTo>
                <a:lnTo>
                  <a:pt x="57238" y="15036"/>
                </a:lnTo>
                <a:lnTo>
                  <a:pt x="63880" y="17348"/>
                </a:lnTo>
                <a:lnTo>
                  <a:pt x="73901" y="26555"/>
                </a:lnTo>
                <a:lnTo>
                  <a:pt x="76682" y="32308"/>
                </a:lnTo>
                <a:lnTo>
                  <a:pt x="77215" y="39217"/>
                </a:lnTo>
                <a:lnTo>
                  <a:pt x="94298" y="39217"/>
                </a:lnTo>
                <a:lnTo>
                  <a:pt x="94185" y="38008"/>
                </a:lnTo>
                <a:lnTo>
                  <a:pt x="91849" y="29086"/>
                </a:lnTo>
                <a:lnTo>
                  <a:pt x="88089" y="20987"/>
                </a:lnTo>
                <a:lnTo>
                  <a:pt x="83847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9356140" y="3638321"/>
            <a:ext cx="109855" cy="102870"/>
          </a:xfrm>
          <a:custGeom>
            <a:avLst/>
            <a:gdLst/>
            <a:ahLst/>
            <a:cxnLst/>
            <a:rect l="l" t="t" r="r" b="b"/>
            <a:pathLst>
              <a:path w="109854" h="102870">
                <a:moveTo>
                  <a:pt x="27432" y="0"/>
                </a:moveTo>
                <a:lnTo>
                  <a:pt x="0" y="0"/>
                </a:lnTo>
                <a:lnTo>
                  <a:pt x="0" y="102412"/>
                </a:lnTo>
                <a:lnTo>
                  <a:pt x="16865" y="102412"/>
                </a:lnTo>
                <a:lnTo>
                  <a:pt x="16865" y="20116"/>
                </a:lnTo>
                <a:lnTo>
                  <a:pt x="38277" y="20116"/>
                </a:lnTo>
                <a:lnTo>
                  <a:pt x="27432" y="0"/>
                </a:lnTo>
                <a:close/>
              </a:path>
              <a:path w="109854" h="102870">
                <a:moveTo>
                  <a:pt x="109321" y="20116"/>
                </a:moveTo>
                <a:lnTo>
                  <a:pt x="92456" y="20116"/>
                </a:lnTo>
                <a:lnTo>
                  <a:pt x="92456" y="102412"/>
                </a:lnTo>
                <a:lnTo>
                  <a:pt x="109321" y="102412"/>
                </a:lnTo>
                <a:lnTo>
                  <a:pt x="109321" y="20116"/>
                </a:lnTo>
                <a:close/>
              </a:path>
              <a:path w="109854" h="102870">
                <a:moveTo>
                  <a:pt x="38277" y="20116"/>
                </a:moveTo>
                <a:lnTo>
                  <a:pt x="21336" y="20116"/>
                </a:lnTo>
                <a:lnTo>
                  <a:pt x="45110" y="64008"/>
                </a:lnTo>
                <a:lnTo>
                  <a:pt x="64211" y="64008"/>
                </a:lnTo>
                <a:lnTo>
                  <a:pt x="73566" y="46736"/>
                </a:lnTo>
                <a:lnTo>
                  <a:pt x="52628" y="46736"/>
                </a:lnTo>
                <a:lnTo>
                  <a:pt x="38277" y="20116"/>
                </a:lnTo>
                <a:close/>
              </a:path>
              <a:path w="109854" h="102870">
                <a:moveTo>
                  <a:pt x="109321" y="0"/>
                </a:moveTo>
                <a:lnTo>
                  <a:pt x="82296" y="0"/>
                </a:lnTo>
                <a:lnTo>
                  <a:pt x="57099" y="46736"/>
                </a:lnTo>
                <a:lnTo>
                  <a:pt x="73566" y="46736"/>
                </a:lnTo>
                <a:lnTo>
                  <a:pt x="87985" y="20116"/>
                </a:lnTo>
                <a:lnTo>
                  <a:pt x="109321" y="20116"/>
                </a:lnTo>
                <a:lnTo>
                  <a:pt x="10932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9507423" y="3653104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630"/>
                </a:lnTo>
              </a:path>
            </a:pathLst>
          </a:custGeom>
          <a:ln w="172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9498786" y="3645484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424" y="0"/>
                </a:lnTo>
              </a:path>
            </a:pathLst>
          </a:custGeom>
          <a:ln w="152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9580574" y="3653358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375"/>
                </a:lnTo>
              </a:path>
            </a:pathLst>
          </a:custGeom>
          <a:ln w="172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9614611" y="3635679"/>
            <a:ext cx="89535" cy="107950"/>
          </a:xfrm>
          <a:custGeom>
            <a:avLst/>
            <a:gdLst/>
            <a:ahLst/>
            <a:cxnLst/>
            <a:rect l="l" t="t" r="r" b="b"/>
            <a:pathLst>
              <a:path w="89534" h="107950">
                <a:moveTo>
                  <a:pt x="83541" y="15036"/>
                </a:moveTo>
                <a:lnTo>
                  <a:pt x="56083" y="15036"/>
                </a:lnTo>
                <a:lnTo>
                  <a:pt x="62382" y="16979"/>
                </a:lnTo>
                <a:lnTo>
                  <a:pt x="70510" y="24688"/>
                </a:lnTo>
                <a:lnTo>
                  <a:pt x="72542" y="29883"/>
                </a:lnTo>
                <a:lnTo>
                  <a:pt x="72542" y="40436"/>
                </a:lnTo>
                <a:lnTo>
                  <a:pt x="39217" y="40436"/>
                </a:lnTo>
                <a:lnTo>
                  <a:pt x="29988" y="41060"/>
                </a:lnTo>
                <a:lnTo>
                  <a:pt x="609" y="67620"/>
                </a:lnTo>
                <a:lnTo>
                  <a:pt x="0" y="74371"/>
                </a:lnTo>
                <a:lnTo>
                  <a:pt x="621" y="81029"/>
                </a:lnTo>
                <a:lnTo>
                  <a:pt x="28780" y="107086"/>
                </a:lnTo>
                <a:lnTo>
                  <a:pt x="36779" y="107695"/>
                </a:lnTo>
                <a:lnTo>
                  <a:pt x="46773" y="106857"/>
                </a:lnTo>
                <a:lnTo>
                  <a:pt x="55421" y="104343"/>
                </a:lnTo>
                <a:lnTo>
                  <a:pt x="62723" y="100152"/>
                </a:lnTo>
                <a:lnTo>
                  <a:pt x="68681" y="94284"/>
                </a:lnTo>
                <a:lnTo>
                  <a:pt x="89407" y="94284"/>
                </a:lnTo>
                <a:lnTo>
                  <a:pt x="89407" y="92659"/>
                </a:lnTo>
                <a:lnTo>
                  <a:pt x="33464" y="92659"/>
                </a:lnTo>
                <a:lnTo>
                  <a:pt x="27597" y="90970"/>
                </a:lnTo>
                <a:lnTo>
                  <a:pt x="19342" y="84200"/>
                </a:lnTo>
                <a:lnTo>
                  <a:pt x="17271" y="79590"/>
                </a:lnTo>
                <a:lnTo>
                  <a:pt x="17271" y="73774"/>
                </a:lnTo>
                <a:lnTo>
                  <a:pt x="18808" y="65232"/>
                </a:lnTo>
                <a:lnTo>
                  <a:pt x="23417" y="59132"/>
                </a:lnTo>
                <a:lnTo>
                  <a:pt x="31100" y="55473"/>
                </a:lnTo>
                <a:lnTo>
                  <a:pt x="41859" y="54254"/>
                </a:lnTo>
                <a:lnTo>
                  <a:pt x="89407" y="54254"/>
                </a:lnTo>
                <a:lnTo>
                  <a:pt x="89407" y="35369"/>
                </a:lnTo>
                <a:lnTo>
                  <a:pt x="88703" y="27324"/>
                </a:lnTo>
                <a:lnTo>
                  <a:pt x="86588" y="20275"/>
                </a:lnTo>
                <a:lnTo>
                  <a:pt x="83541" y="15036"/>
                </a:lnTo>
                <a:close/>
              </a:path>
              <a:path w="89534" h="107950">
                <a:moveTo>
                  <a:pt x="89407" y="94284"/>
                </a:moveTo>
                <a:lnTo>
                  <a:pt x="73151" y="94284"/>
                </a:lnTo>
                <a:lnTo>
                  <a:pt x="73151" y="105054"/>
                </a:lnTo>
                <a:lnTo>
                  <a:pt x="89407" y="105054"/>
                </a:lnTo>
                <a:lnTo>
                  <a:pt x="89407" y="94284"/>
                </a:lnTo>
                <a:close/>
              </a:path>
              <a:path w="89534" h="107950">
                <a:moveTo>
                  <a:pt x="89407" y="54254"/>
                </a:moveTo>
                <a:lnTo>
                  <a:pt x="72542" y="54254"/>
                </a:lnTo>
                <a:lnTo>
                  <a:pt x="72542" y="71729"/>
                </a:lnTo>
                <a:lnTo>
                  <a:pt x="69430" y="78612"/>
                </a:lnTo>
                <a:lnTo>
                  <a:pt x="56959" y="89852"/>
                </a:lnTo>
                <a:lnTo>
                  <a:pt x="49580" y="92659"/>
                </a:lnTo>
                <a:lnTo>
                  <a:pt x="89407" y="92659"/>
                </a:lnTo>
                <a:lnTo>
                  <a:pt x="89407" y="54254"/>
                </a:lnTo>
                <a:close/>
              </a:path>
              <a:path w="89534" h="107950">
                <a:moveTo>
                  <a:pt x="47142" y="0"/>
                </a:moveTo>
                <a:lnTo>
                  <a:pt x="11214" y="13207"/>
                </a:lnTo>
                <a:lnTo>
                  <a:pt x="6502" y="29883"/>
                </a:lnTo>
                <a:lnTo>
                  <a:pt x="23774" y="29883"/>
                </a:lnTo>
                <a:lnTo>
                  <a:pt x="25796" y="23389"/>
                </a:lnTo>
                <a:lnTo>
                  <a:pt x="30432" y="18749"/>
                </a:lnTo>
                <a:lnTo>
                  <a:pt x="37683" y="15965"/>
                </a:lnTo>
                <a:lnTo>
                  <a:pt x="47548" y="15036"/>
                </a:lnTo>
                <a:lnTo>
                  <a:pt x="83541" y="15036"/>
                </a:lnTo>
                <a:lnTo>
                  <a:pt x="83064" y="14216"/>
                </a:lnTo>
                <a:lnTo>
                  <a:pt x="78130" y="9143"/>
                </a:lnTo>
                <a:lnTo>
                  <a:pt x="71965" y="5143"/>
                </a:lnTo>
                <a:lnTo>
                  <a:pt x="64746" y="2285"/>
                </a:lnTo>
                <a:lnTo>
                  <a:pt x="56472" y="571"/>
                </a:lnTo>
                <a:lnTo>
                  <a:pt x="4714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9785908" y="3635679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5" h="107950">
                <a:moveTo>
                  <a:pt x="50393" y="0"/>
                </a:moveTo>
                <a:lnTo>
                  <a:pt x="13512" y="15252"/>
                </a:lnTo>
                <a:lnTo>
                  <a:pt x="0" y="53847"/>
                </a:lnTo>
                <a:lnTo>
                  <a:pt x="845" y="65025"/>
                </a:lnTo>
                <a:lnTo>
                  <a:pt x="20882" y="99123"/>
                </a:lnTo>
                <a:lnTo>
                  <a:pt x="50393" y="107695"/>
                </a:lnTo>
                <a:lnTo>
                  <a:pt x="61462" y="106743"/>
                </a:lnTo>
                <a:lnTo>
                  <a:pt x="71296" y="103885"/>
                </a:lnTo>
                <a:lnTo>
                  <a:pt x="79899" y="99123"/>
                </a:lnTo>
                <a:lnTo>
                  <a:pt x="87049" y="92659"/>
                </a:lnTo>
                <a:lnTo>
                  <a:pt x="50393" y="92659"/>
                </a:lnTo>
                <a:lnTo>
                  <a:pt x="42835" y="91954"/>
                </a:lnTo>
                <a:lnTo>
                  <a:pt x="17805" y="61668"/>
                </a:lnTo>
                <a:lnTo>
                  <a:pt x="17271" y="53847"/>
                </a:lnTo>
                <a:lnTo>
                  <a:pt x="17805" y="46032"/>
                </a:lnTo>
                <a:lnTo>
                  <a:pt x="42835" y="15743"/>
                </a:lnTo>
                <a:lnTo>
                  <a:pt x="50393" y="15036"/>
                </a:lnTo>
                <a:lnTo>
                  <a:pt x="87035" y="15036"/>
                </a:lnTo>
                <a:lnTo>
                  <a:pt x="79899" y="8583"/>
                </a:lnTo>
                <a:lnTo>
                  <a:pt x="71296" y="3816"/>
                </a:lnTo>
                <a:lnTo>
                  <a:pt x="61462" y="954"/>
                </a:lnTo>
                <a:lnTo>
                  <a:pt x="50393" y="0"/>
                </a:lnTo>
                <a:close/>
              </a:path>
              <a:path w="100965" h="107950">
                <a:moveTo>
                  <a:pt x="87035" y="15036"/>
                </a:moveTo>
                <a:lnTo>
                  <a:pt x="50393" y="15036"/>
                </a:lnTo>
                <a:lnTo>
                  <a:pt x="57946" y="15743"/>
                </a:lnTo>
                <a:lnTo>
                  <a:pt x="64563" y="17860"/>
                </a:lnTo>
                <a:lnTo>
                  <a:pt x="83515" y="53847"/>
                </a:lnTo>
                <a:lnTo>
                  <a:pt x="82981" y="61668"/>
                </a:lnTo>
                <a:lnTo>
                  <a:pt x="57946" y="91954"/>
                </a:lnTo>
                <a:lnTo>
                  <a:pt x="50393" y="92659"/>
                </a:lnTo>
                <a:lnTo>
                  <a:pt x="87049" y="92659"/>
                </a:lnTo>
                <a:lnTo>
                  <a:pt x="100787" y="53847"/>
                </a:lnTo>
                <a:lnTo>
                  <a:pt x="99942" y="42675"/>
                </a:lnTo>
                <a:lnTo>
                  <a:pt x="97407" y="32516"/>
                </a:lnTo>
                <a:lnTo>
                  <a:pt x="93184" y="23374"/>
                </a:lnTo>
                <a:lnTo>
                  <a:pt x="87274" y="15252"/>
                </a:lnTo>
                <a:lnTo>
                  <a:pt x="87035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9907422" y="3593007"/>
            <a:ext cx="101600" cy="150495"/>
          </a:xfrm>
          <a:custGeom>
            <a:avLst/>
            <a:gdLst/>
            <a:ahLst/>
            <a:cxnLst/>
            <a:rect l="l" t="t" r="r" b="b"/>
            <a:pathLst>
              <a:path w="101600" h="150495">
                <a:moveTo>
                  <a:pt x="93675" y="0"/>
                </a:moveTo>
                <a:lnTo>
                  <a:pt x="77622" y="0"/>
                </a:lnTo>
                <a:lnTo>
                  <a:pt x="77355" y="2844"/>
                </a:lnTo>
                <a:lnTo>
                  <a:pt x="76568" y="4749"/>
                </a:lnTo>
                <a:lnTo>
                  <a:pt x="74002" y="6642"/>
                </a:lnTo>
                <a:lnTo>
                  <a:pt x="71462" y="7391"/>
                </a:lnTo>
                <a:lnTo>
                  <a:pt x="67665" y="7937"/>
                </a:lnTo>
                <a:lnTo>
                  <a:pt x="33528" y="13487"/>
                </a:lnTo>
                <a:lnTo>
                  <a:pt x="5651" y="41935"/>
                </a:lnTo>
                <a:lnTo>
                  <a:pt x="0" y="88392"/>
                </a:lnTo>
                <a:lnTo>
                  <a:pt x="831" y="102464"/>
                </a:lnTo>
                <a:lnTo>
                  <a:pt x="20652" y="141340"/>
                </a:lnTo>
                <a:lnTo>
                  <a:pt x="51003" y="150368"/>
                </a:lnTo>
                <a:lnTo>
                  <a:pt x="61995" y="149441"/>
                </a:lnTo>
                <a:lnTo>
                  <a:pt x="71805" y="146661"/>
                </a:lnTo>
                <a:lnTo>
                  <a:pt x="80435" y="142025"/>
                </a:lnTo>
                <a:lnTo>
                  <a:pt x="87884" y="135534"/>
                </a:lnTo>
                <a:lnTo>
                  <a:pt x="88038" y="135331"/>
                </a:lnTo>
                <a:lnTo>
                  <a:pt x="50596" y="135331"/>
                </a:lnTo>
                <a:lnTo>
                  <a:pt x="43031" y="134652"/>
                </a:lnTo>
                <a:lnTo>
                  <a:pt x="17812" y="105584"/>
                </a:lnTo>
                <a:lnTo>
                  <a:pt x="17272" y="98145"/>
                </a:lnTo>
                <a:lnTo>
                  <a:pt x="17812" y="90720"/>
                </a:lnTo>
                <a:lnTo>
                  <a:pt x="43031" y="61836"/>
                </a:lnTo>
                <a:lnTo>
                  <a:pt x="50596" y="61163"/>
                </a:lnTo>
                <a:lnTo>
                  <a:pt x="15443" y="61163"/>
                </a:lnTo>
                <a:lnTo>
                  <a:pt x="73558" y="22758"/>
                </a:lnTo>
                <a:lnTo>
                  <a:pt x="81013" y="21412"/>
                </a:lnTo>
                <a:lnTo>
                  <a:pt x="86156" y="18872"/>
                </a:lnTo>
                <a:lnTo>
                  <a:pt x="91846" y="11417"/>
                </a:lnTo>
                <a:lnTo>
                  <a:pt x="93408" y="6375"/>
                </a:lnTo>
                <a:lnTo>
                  <a:pt x="93675" y="0"/>
                </a:lnTo>
                <a:close/>
              </a:path>
              <a:path w="101600" h="150495">
                <a:moveTo>
                  <a:pt x="53035" y="46329"/>
                </a:moveTo>
                <a:lnTo>
                  <a:pt x="45580" y="46329"/>
                </a:lnTo>
                <a:lnTo>
                  <a:pt x="39255" y="47421"/>
                </a:lnTo>
                <a:lnTo>
                  <a:pt x="28816" y="51752"/>
                </a:lnTo>
                <a:lnTo>
                  <a:pt x="24117" y="55613"/>
                </a:lnTo>
                <a:lnTo>
                  <a:pt x="19913" y="61163"/>
                </a:lnTo>
                <a:lnTo>
                  <a:pt x="50596" y="61163"/>
                </a:lnTo>
                <a:lnTo>
                  <a:pt x="58162" y="61836"/>
                </a:lnTo>
                <a:lnTo>
                  <a:pt x="83381" y="90720"/>
                </a:lnTo>
                <a:lnTo>
                  <a:pt x="83921" y="98145"/>
                </a:lnTo>
                <a:lnTo>
                  <a:pt x="83381" y="105584"/>
                </a:lnTo>
                <a:lnTo>
                  <a:pt x="58162" y="134652"/>
                </a:lnTo>
                <a:lnTo>
                  <a:pt x="50596" y="135331"/>
                </a:lnTo>
                <a:lnTo>
                  <a:pt x="88038" y="135331"/>
                </a:lnTo>
                <a:lnTo>
                  <a:pt x="93884" y="127652"/>
                </a:lnTo>
                <a:lnTo>
                  <a:pt x="98171" y="118827"/>
                </a:lnTo>
                <a:lnTo>
                  <a:pt x="100742" y="109059"/>
                </a:lnTo>
                <a:lnTo>
                  <a:pt x="101600" y="98348"/>
                </a:lnTo>
                <a:lnTo>
                  <a:pt x="100787" y="87561"/>
                </a:lnTo>
                <a:lnTo>
                  <a:pt x="81494" y="54623"/>
                </a:lnTo>
                <a:lnTo>
                  <a:pt x="63715" y="47251"/>
                </a:lnTo>
                <a:lnTo>
                  <a:pt x="53035" y="463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0023652" y="3638321"/>
            <a:ext cx="101600" cy="143510"/>
          </a:xfrm>
          <a:custGeom>
            <a:avLst/>
            <a:gdLst/>
            <a:ahLst/>
            <a:cxnLst/>
            <a:rect l="l" t="t" r="r" b="b"/>
            <a:pathLst>
              <a:path w="101600" h="143510">
                <a:moveTo>
                  <a:pt x="18491" y="0"/>
                </a:moveTo>
                <a:lnTo>
                  <a:pt x="0" y="0"/>
                </a:lnTo>
                <a:lnTo>
                  <a:pt x="43688" y="92862"/>
                </a:lnTo>
                <a:lnTo>
                  <a:pt x="22555" y="143052"/>
                </a:lnTo>
                <a:lnTo>
                  <a:pt x="40030" y="143052"/>
                </a:lnTo>
                <a:lnTo>
                  <a:pt x="72451" y="67475"/>
                </a:lnTo>
                <a:lnTo>
                  <a:pt x="49784" y="67475"/>
                </a:lnTo>
                <a:lnTo>
                  <a:pt x="18491" y="0"/>
                </a:lnTo>
                <a:close/>
              </a:path>
              <a:path w="101600" h="143510">
                <a:moveTo>
                  <a:pt x="101396" y="0"/>
                </a:moveTo>
                <a:lnTo>
                  <a:pt x="83312" y="0"/>
                </a:lnTo>
                <a:lnTo>
                  <a:pt x="54864" y="67475"/>
                </a:lnTo>
                <a:lnTo>
                  <a:pt x="72451" y="67475"/>
                </a:lnTo>
                <a:lnTo>
                  <a:pt x="1013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0139476" y="3638321"/>
            <a:ext cx="86360" cy="102870"/>
          </a:xfrm>
          <a:custGeom>
            <a:avLst/>
            <a:gdLst/>
            <a:ahLst/>
            <a:cxnLst/>
            <a:rect l="l" t="t" r="r" b="b"/>
            <a:pathLst>
              <a:path w="86359" h="102870">
                <a:moveTo>
                  <a:pt x="86156" y="61988"/>
                </a:moveTo>
                <a:lnTo>
                  <a:pt x="68681" y="61988"/>
                </a:lnTo>
                <a:lnTo>
                  <a:pt x="68681" y="102412"/>
                </a:lnTo>
                <a:lnTo>
                  <a:pt x="86156" y="102412"/>
                </a:lnTo>
                <a:lnTo>
                  <a:pt x="86156" y="61988"/>
                </a:lnTo>
                <a:close/>
              </a:path>
              <a:path w="86359" h="102870">
                <a:moveTo>
                  <a:pt x="17272" y="0"/>
                </a:moveTo>
                <a:lnTo>
                  <a:pt x="0" y="0"/>
                </a:lnTo>
                <a:lnTo>
                  <a:pt x="14" y="34645"/>
                </a:lnTo>
                <a:lnTo>
                  <a:pt x="26152" y="64114"/>
                </a:lnTo>
                <a:lnTo>
                  <a:pt x="32232" y="64820"/>
                </a:lnTo>
                <a:lnTo>
                  <a:pt x="39420" y="64820"/>
                </a:lnTo>
                <a:lnTo>
                  <a:pt x="47114" y="64644"/>
                </a:lnTo>
                <a:lnTo>
                  <a:pt x="54594" y="64109"/>
                </a:lnTo>
                <a:lnTo>
                  <a:pt x="61745" y="63229"/>
                </a:lnTo>
                <a:lnTo>
                  <a:pt x="68681" y="61988"/>
                </a:lnTo>
                <a:lnTo>
                  <a:pt x="86156" y="61988"/>
                </a:lnTo>
                <a:lnTo>
                  <a:pt x="86156" y="49377"/>
                </a:lnTo>
                <a:lnTo>
                  <a:pt x="37109" y="49377"/>
                </a:lnTo>
                <a:lnTo>
                  <a:pt x="32270" y="48844"/>
                </a:lnTo>
                <a:lnTo>
                  <a:pt x="17272" y="32105"/>
                </a:lnTo>
                <a:lnTo>
                  <a:pt x="17272" y="0"/>
                </a:lnTo>
                <a:close/>
              </a:path>
              <a:path w="86359" h="102870">
                <a:moveTo>
                  <a:pt x="86156" y="0"/>
                </a:moveTo>
                <a:lnTo>
                  <a:pt x="68681" y="0"/>
                </a:lnTo>
                <a:lnTo>
                  <a:pt x="68681" y="46736"/>
                </a:lnTo>
                <a:lnTo>
                  <a:pt x="62509" y="47893"/>
                </a:lnTo>
                <a:lnTo>
                  <a:pt x="56184" y="48718"/>
                </a:lnTo>
                <a:lnTo>
                  <a:pt x="49707" y="49213"/>
                </a:lnTo>
                <a:lnTo>
                  <a:pt x="43078" y="49377"/>
                </a:lnTo>
                <a:lnTo>
                  <a:pt x="86156" y="49377"/>
                </a:lnTo>
                <a:lnTo>
                  <a:pt x="861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0251033" y="3635679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8" y="14427"/>
                </a:lnTo>
                <a:lnTo>
                  <a:pt x="0" y="52831"/>
                </a:lnTo>
                <a:lnTo>
                  <a:pt x="826" y="64452"/>
                </a:lnTo>
                <a:lnTo>
                  <a:pt x="20444" y="99123"/>
                </a:lnTo>
                <a:lnTo>
                  <a:pt x="49784" y="107695"/>
                </a:lnTo>
                <a:lnTo>
                  <a:pt x="58489" y="107164"/>
                </a:lnTo>
                <a:lnTo>
                  <a:pt x="85905" y="92659"/>
                </a:lnTo>
                <a:lnTo>
                  <a:pt x="49784" y="92659"/>
                </a:lnTo>
                <a:lnTo>
                  <a:pt x="42413" y="92018"/>
                </a:lnTo>
                <a:lnTo>
                  <a:pt x="17764" y="62384"/>
                </a:lnTo>
                <a:lnTo>
                  <a:pt x="17068" y="53657"/>
                </a:lnTo>
                <a:lnTo>
                  <a:pt x="95097" y="53657"/>
                </a:lnTo>
                <a:lnTo>
                  <a:pt x="95097" y="47751"/>
                </a:lnTo>
                <a:lnTo>
                  <a:pt x="94292" y="39217"/>
                </a:lnTo>
                <a:lnTo>
                  <a:pt x="18084" y="39217"/>
                </a:lnTo>
                <a:lnTo>
                  <a:pt x="19304" y="32181"/>
                </a:lnTo>
                <a:lnTo>
                  <a:pt x="22555" y="26390"/>
                </a:lnTo>
                <a:lnTo>
                  <a:pt x="33121" y="17310"/>
                </a:lnTo>
                <a:lnTo>
                  <a:pt x="40157" y="15036"/>
                </a:lnTo>
                <a:lnTo>
                  <a:pt x="83845" y="15036"/>
                </a:lnTo>
                <a:lnTo>
                  <a:pt x="82905" y="13715"/>
                </a:lnTo>
                <a:lnTo>
                  <a:pt x="76388" y="7715"/>
                </a:lnTo>
                <a:lnTo>
                  <a:pt x="68627" y="3428"/>
                </a:lnTo>
                <a:lnTo>
                  <a:pt x="59624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68" y="76809"/>
                </a:moveTo>
                <a:lnTo>
                  <a:pt x="75793" y="76809"/>
                </a:lnTo>
                <a:lnTo>
                  <a:pt x="72338" y="83743"/>
                </a:lnTo>
                <a:lnTo>
                  <a:pt x="66851" y="88696"/>
                </a:lnTo>
                <a:lnTo>
                  <a:pt x="59332" y="91668"/>
                </a:lnTo>
                <a:lnTo>
                  <a:pt x="49784" y="92659"/>
                </a:lnTo>
                <a:lnTo>
                  <a:pt x="85905" y="92659"/>
                </a:lnTo>
                <a:lnTo>
                  <a:pt x="88466" y="89309"/>
                </a:lnTo>
                <a:lnTo>
                  <a:pt x="91406" y="83391"/>
                </a:lnTo>
                <a:lnTo>
                  <a:pt x="93268" y="76809"/>
                </a:lnTo>
                <a:close/>
              </a:path>
              <a:path w="95250" h="107950">
                <a:moveTo>
                  <a:pt x="83845" y="15036"/>
                </a:moveTo>
                <a:lnTo>
                  <a:pt x="57226" y="15036"/>
                </a:lnTo>
                <a:lnTo>
                  <a:pt x="63868" y="17348"/>
                </a:lnTo>
                <a:lnTo>
                  <a:pt x="73888" y="26555"/>
                </a:lnTo>
                <a:lnTo>
                  <a:pt x="76669" y="32308"/>
                </a:lnTo>
                <a:lnTo>
                  <a:pt x="77216" y="39217"/>
                </a:lnTo>
                <a:lnTo>
                  <a:pt x="94292" y="39217"/>
                </a:lnTo>
                <a:lnTo>
                  <a:pt x="94178" y="38008"/>
                </a:lnTo>
                <a:lnTo>
                  <a:pt x="91840" y="29086"/>
                </a:lnTo>
                <a:lnTo>
                  <a:pt x="88082" y="20987"/>
                </a:lnTo>
                <a:lnTo>
                  <a:pt x="83845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0372953" y="3717874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7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0372953" y="3688029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36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0372953" y="3659454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31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0446918" y="3718178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1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0446918" y="365946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227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0497515" y="3638321"/>
            <a:ext cx="91440" cy="102870"/>
          </a:xfrm>
          <a:custGeom>
            <a:avLst/>
            <a:gdLst/>
            <a:ahLst/>
            <a:cxnLst/>
            <a:rect l="l" t="t" r="r" b="b"/>
            <a:pathLst>
              <a:path w="91440" h="102870">
                <a:moveTo>
                  <a:pt x="16865" y="0"/>
                </a:moveTo>
                <a:lnTo>
                  <a:pt x="0" y="0"/>
                </a:lnTo>
                <a:lnTo>
                  <a:pt x="0" y="102412"/>
                </a:lnTo>
                <a:lnTo>
                  <a:pt x="24383" y="102412"/>
                </a:lnTo>
                <a:lnTo>
                  <a:pt x="37748" y="79248"/>
                </a:lnTo>
                <a:lnTo>
                  <a:pt x="16865" y="79248"/>
                </a:lnTo>
                <a:lnTo>
                  <a:pt x="16865" y="0"/>
                </a:lnTo>
                <a:close/>
              </a:path>
              <a:path w="91440" h="102870">
                <a:moveTo>
                  <a:pt x="91439" y="23164"/>
                </a:moveTo>
                <a:lnTo>
                  <a:pt x="74574" y="23164"/>
                </a:lnTo>
                <a:lnTo>
                  <a:pt x="74574" y="102412"/>
                </a:lnTo>
                <a:lnTo>
                  <a:pt x="91439" y="102412"/>
                </a:lnTo>
                <a:lnTo>
                  <a:pt x="91439" y="23164"/>
                </a:lnTo>
                <a:close/>
              </a:path>
              <a:path w="91440" h="102870">
                <a:moveTo>
                  <a:pt x="91439" y="0"/>
                </a:moveTo>
                <a:lnTo>
                  <a:pt x="66243" y="0"/>
                </a:lnTo>
                <a:lnTo>
                  <a:pt x="21335" y="79248"/>
                </a:lnTo>
                <a:lnTo>
                  <a:pt x="37748" y="79248"/>
                </a:lnTo>
                <a:lnTo>
                  <a:pt x="70103" y="23164"/>
                </a:lnTo>
                <a:lnTo>
                  <a:pt x="91439" y="23164"/>
                </a:lnTo>
                <a:lnTo>
                  <a:pt x="914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0618013" y="3638321"/>
            <a:ext cx="88900" cy="102870"/>
          </a:xfrm>
          <a:custGeom>
            <a:avLst/>
            <a:gdLst/>
            <a:ahLst/>
            <a:cxnLst/>
            <a:rect l="l" t="t" r="r" b="b"/>
            <a:pathLst>
              <a:path w="88900" h="102870">
                <a:moveTo>
                  <a:pt x="88391" y="0"/>
                </a:moveTo>
                <a:lnTo>
                  <a:pt x="37388" y="0"/>
                </a:lnTo>
                <a:lnTo>
                  <a:pt x="29166" y="509"/>
                </a:lnTo>
                <a:lnTo>
                  <a:pt x="1422" y="21209"/>
                </a:lnTo>
                <a:lnTo>
                  <a:pt x="1422" y="31089"/>
                </a:lnTo>
                <a:lnTo>
                  <a:pt x="2412" y="40009"/>
                </a:lnTo>
                <a:lnTo>
                  <a:pt x="5384" y="47453"/>
                </a:lnTo>
                <a:lnTo>
                  <a:pt x="10337" y="53420"/>
                </a:lnTo>
                <a:lnTo>
                  <a:pt x="17271" y="57912"/>
                </a:lnTo>
                <a:lnTo>
                  <a:pt x="0" y="102412"/>
                </a:lnTo>
                <a:lnTo>
                  <a:pt x="18084" y="102412"/>
                </a:lnTo>
                <a:lnTo>
                  <a:pt x="33527" y="61772"/>
                </a:lnTo>
                <a:lnTo>
                  <a:pt x="88391" y="61772"/>
                </a:lnTo>
                <a:lnTo>
                  <a:pt x="88391" y="47358"/>
                </a:lnTo>
                <a:lnTo>
                  <a:pt x="31762" y="47358"/>
                </a:lnTo>
                <a:lnTo>
                  <a:pt x="26479" y="45999"/>
                </a:lnTo>
                <a:lnTo>
                  <a:pt x="20256" y="40576"/>
                </a:lnTo>
                <a:lnTo>
                  <a:pt x="18694" y="36576"/>
                </a:lnTo>
                <a:lnTo>
                  <a:pt x="18694" y="25882"/>
                </a:lnTo>
                <a:lnTo>
                  <a:pt x="20256" y="21755"/>
                </a:lnTo>
                <a:lnTo>
                  <a:pt x="26479" y="16052"/>
                </a:lnTo>
                <a:lnTo>
                  <a:pt x="31762" y="14630"/>
                </a:lnTo>
                <a:lnTo>
                  <a:pt x="88391" y="14630"/>
                </a:lnTo>
                <a:lnTo>
                  <a:pt x="88391" y="0"/>
                </a:lnTo>
                <a:close/>
              </a:path>
              <a:path w="88900" h="102870">
                <a:moveTo>
                  <a:pt x="88391" y="61772"/>
                </a:moveTo>
                <a:lnTo>
                  <a:pt x="33527" y="61772"/>
                </a:lnTo>
                <a:lnTo>
                  <a:pt x="35013" y="61912"/>
                </a:lnTo>
                <a:lnTo>
                  <a:pt x="70916" y="61988"/>
                </a:lnTo>
                <a:lnTo>
                  <a:pt x="70916" y="102412"/>
                </a:lnTo>
                <a:lnTo>
                  <a:pt x="88391" y="102412"/>
                </a:lnTo>
                <a:lnTo>
                  <a:pt x="88391" y="61772"/>
                </a:lnTo>
                <a:close/>
              </a:path>
              <a:path w="88900" h="102870">
                <a:moveTo>
                  <a:pt x="88391" y="14630"/>
                </a:moveTo>
                <a:lnTo>
                  <a:pt x="70916" y="14630"/>
                </a:lnTo>
                <a:lnTo>
                  <a:pt x="70916" y="47358"/>
                </a:lnTo>
                <a:lnTo>
                  <a:pt x="88391" y="47358"/>
                </a:lnTo>
                <a:lnTo>
                  <a:pt x="88391" y="146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4477715" y="391689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0" y="0"/>
                </a:moveTo>
                <a:lnTo>
                  <a:pt x="146913" y="0"/>
                </a:lnTo>
                <a:lnTo>
                  <a:pt x="146913" y="146900"/>
                </a:lnTo>
                <a:lnTo>
                  <a:pt x="0" y="146900"/>
                </a:lnTo>
                <a:lnTo>
                  <a:pt x="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4643120" y="3918724"/>
            <a:ext cx="1080414" cy="434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5506554" y="4040936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7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5506554" y="4011091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236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5506554" y="3982516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31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5580519" y="4041241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1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5580519" y="3982523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227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5631103" y="4040936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7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5631103" y="4011091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249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5631103" y="3982516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31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5705068" y="4041241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84" y="0"/>
                </a:lnTo>
              </a:path>
            </a:pathLst>
          </a:custGeom>
          <a:ln w="451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5705068" y="3982523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84" y="0"/>
                </a:lnTo>
              </a:path>
            </a:pathLst>
          </a:custGeom>
          <a:ln w="4227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755665" y="3961384"/>
            <a:ext cx="118110" cy="102870"/>
          </a:xfrm>
          <a:custGeom>
            <a:avLst/>
            <a:gdLst/>
            <a:ahLst/>
            <a:cxnLst/>
            <a:rect l="l" t="t" r="r" b="b"/>
            <a:pathLst>
              <a:path w="118110" h="102870">
                <a:moveTo>
                  <a:pt x="17272" y="0"/>
                </a:moveTo>
                <a:lnTo>
                  <a:pt x="0" y="0"/>
                </a:lnTo>
                <a:lnTo>
                  <a:pt x="0" y="102412"/>
                </a:lnTo>
                <a:lnTo>
                  <a:pt x="45516" y="102412"/>
                </a:lnTo>
                <a:lnTo>
                  <a:pt x="54237" y="101848"/>
                </a:lnTo>
                <a:lnTo>
                  <a:pt x="79016" y="87376"/>
                </a:lnTo>
                <a:lnTo>
                  <a:pt x="17272" y="87376"/>
                </a:lnTo>
                <a:lnTo>
                  <a:pt x="17272" y="48780"/>
                </a:lnTo>
                <a:lnTo>
                  <a:pt x="78890" y="48780"/>
                </a:lnTo>
                <a:lnTo>
                  <a:pt x="78466" y="47998"/>
                </a:lnTo>
                <a:lnTo>
                  <a:pt x="45516" y="34150"/>
                </a:lnTo>
                <a:lnTo>
                  <a:pt x="17272" y="34150"/>
                </a:lnTo>
                <a:lnTo>
                  <a:pt x="17272" y="0"/>
                </a:lnTo>
                <a:close/>
              </a:path>
              <a:path w="118110" h="102870">
                <a:moveTo>
                  <a:pt x="78890" y="48780"/>
                </a:moveTo>
                <a:lnTo>
                  <a:pt x="51612" y="48780"/>
                </a:lnTo>
                <a:lnTo>
                  <a:pt x="57708" y="50393"/>
                </a:lnTo>
                <a:lnTo>
                  <a:pt x="65024" y="56908"/>
                </a:lnTo>
                <a:lnTo>
                  <a:pt x="66852" y="61709"/>
                </a:lnTo>
                <a:lnTo>
                  <a:pt x="66852" y="74447"/>
                </a:lnTo>
                <a:lnTo>
                  <a:pt x="65024" y="79248"/>
                </a:lnTo>
                <a:lnTo>
                  <a:pt x="57708" y="85763"/>
                </a:lnTo>
                <a:lnTo>
                  <a:pt x="51612" y="87376"/>
                </a:lnTo>
                <a:lnTo>
                  <a:pt x="79016" y="87376"/>
                </a:lnTo>
                <a:lnTo>
                  <a:pt x="81610" y="82532"/>
                </a:lnTo>
                <a:lnTo>
                  <a:pt x="83496" y="75759"/>
                </a:lnTo>
                <a:lnTo>
                  <a:pt x="84124" y="68084"/>
                </a:lnTo>
                <a:lnTo>
                  <a:pt x="83496" y="60500"/>
                </a:lnTo>
                <a:lnTo>
                  <a:pt x="81610" y="53805"/>
                </a:lnTo>
                <a:lnTo>
                  <a:pt x="78890" y="48780"/>
                </a:lnTo>
                <a:close/>
              </a:path>
              <a:path w="118110" h="102870">
                <a:moveTo>
                  <a:pt x="117855" y="0"/>
                </a:moveTo>
                <a:lnTo>
                  <a:pt x="100584" y="0"/>
                </a:lnTo>
                <a:lnTo>
                  <a:pt x="100584" y="102412"/>
                </a:lnTo>
                <a:lnTo>
                  <a:pt x="117855" y="102412"/>
                </a:lnTo>
                <a:lnTo>
                  <a:pt x="1178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900546" y="3958742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7" y="14439"/>
                </a:lnTo>
                <a:lnTo>
                  <a:pt x="0" y="52844"/>
                </a:lnTo>
                <a:lnTo>
                  <a:pt x="826" y="64457"/>
                </a:lnTo>
                <a:lnTo>
                  <a:pt x="20444" y="99128"/>
                </a:lnTo>
                <a:lnTo>
                  <a:pt x="49783" y="107696"/>
                </a:lnTo>
                <a:lnTo>
                  <a:pt x="58489" y="107164"/>
                </a:lnTo>
                <a:lnTo>
                  <a:pt x="85899" y="92671"/>
                </a:lnTo>
                <a:lnTo>
                  <a:pt x="49783" y="92671"/>
                </a:lnTo>
                <a:lnTo>
                  <a:pt x="42420" y="92029"/>
                </a:lnTo>
                <a:lnTo>
                  <a:pt x="17766" y="62384"/>
                </a:lnTo>
                <a:lnTo>
                  <a:pt x="17068" y="53657"/>
                </a:lnTo>
                <a:lnTo>
                  <a:pt x="95097" y="53657"/>
                </a:lnTo>
                <a:lnTo>
                  <a:pt x="95097" y="47764"/>
                </a:lnTo>
                <a:lnTo>
                  <a:pt x="94298" y="39217"/>
                </a:lnTo>
                <a:lnTo>
                  <a:pt x="18084" y="39217"/>
                </a:lnTo>
                <a:lnTo>
                  <a:pt x="19303" y="32181"/>
                </a:lnTo>
                <a:lnTo>
                  <a:pt x="22555" y="26390"/>
                </a:lnTo>
                <a:lnTo>
                  <a:pt x="33121" y="17310"/>
                </a:lnTo>
                <a:lnTo>
                  <a:pt x="40170" y="15036"/>
                </a:lnTo>
                <a:lnTo>
                  <a:pt x="83847" y="15036"/>
                </a:lnTo>
                <a:lnTo>
                  <a:pt x="82905" y="13716"/>
                </a:lnTo>
                <a:lnTo>
                  <a:pt x="76389" y="7715"/>
                </a:lnTo>
                <a:lnTo>
                  <a:pt x="68632" y="3429"/>
                </a:lnTo>
                <a:lnTo>
                  <a:pt x="59629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68" y="76809"/>
                </a:moveTo>
                <a:lnTo>
                  <a:pt x="75793" y="76809"/>
                </a:lnTo>
                <a:lnTo>
                  <a:pt x="72340" y="83745"/>
                </a:lnTo>
                <a:lnTo>
                  <a:pt x="66855" y="88703"/>
                </a:lnTo>
                <a:lnTo>
                  <a:pt x="59337" y="91679"/>
                </a:lnTo>
                <a:lnTo>
                  <a:pt x="49783" y="92671"/>
                </a:lnTo>
                <a:lnTo>
                  <a:pt x="85899" y="92671"/>
                </a:lnTo>
                <a:lnTo>
                  <a:pt x="88466" y="89314"/>
                </a:lnTo>
                <a:lnTo>
                  <a:pt x="91406" y="83393"/>
                </a:lnTo>
                <a:lnTo>
                  <a:pt x="93268" y="76809"/>
                </a:lnTo>
                <a:close/>
              </a:path>
              <a:path w="95250" h="107950">
                <a:moveTo>
                  <a:pt x="83847" y="15036"/>
                </a:moveTo>
                <a:lnTo>
                  <a:pt x="57238" y="15036"/>
                </a:lnTo>
                <a:lnTo>
                  <a:pt x="63880" y="17348"/>
                </a:lnTo>
                <a:lnTo>
                  <a:pt x="73901" y="26555"/>
                </a:lnTo>
                <a:lnTo>
                  <a:pt x="76682" y="32321"/>
                </a:lnTo>
                <a:lnTo>
                  <a:pt x="77216" y="39217"/>
                </a:lnTo>
                <a:lnTo>
                  <a:pt x="94298" y="39217"/>
                </a:lnTo>
                <a:lnTo>
                  <a:pt x="94185" y="38013"/>
                </a:lnTo>
                <a:lnTo>
                  <a:pt x="91849" y="29087"/>
                </a:lnTo>
                <a:lnTo>
                  <a:pt x="88089" y="20988"/>
                </a:lnTo>
                <a:lnTo>
                  <a:pt x="83847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069812" y="3958742"/>
            <a:ext cx="88900" cy="107950"/>
          </a:xfrm>
          <a:custGeom>
            <a:avLst/>
            <a:gdLst/>
            <a:ahLst/>
            <a:cxnLst/>
            <a:rect l="l" t="t" r="r" b="b"/>
            <a:pathLst>
              <a:path w="88900" h="107950">
                <a:moveTo>
                  <a:pt x="16662" y="76009"/>
                </a:moveTo>
                <a:lnTo>
                  <a:pt x="0" y="76009"/>
                </a:lnTo>
                <a:lnTo>
                  <a:pt x="1790" y="83105"/>
                </a:lnTo>
                <a:lnTo>
                  <a:pt x="36425" y="107176"/>
                </a:lnTo>
                <a:lnTo>
                  <a:pt x="46126" y="107695"/>
                </a:lnTo>
                <a:lnTo>
                  <a:pt x="55541" y="107143"/>
                </a:lnTo>
                <a:lnTo>
                  <a:pt x="84991" y="92671"/>
                </a:lnTo>
                <a:lnTo>
                  <a:pt x="46126" y="92671"/>
                </a:lnTo>
                <a:lnTo>
                  <a:pt x="35141" y="91629"/>
                </a:lnTo>
                <a:lnTo>
                  <a:pt x="26569" y="88503"/>
                </a:lnTo>
                <a:lnTo>
                  <a:pt x="20410" y="83295"/>
                </a:lnTo>
                <a:lnTo>
                  <a:pt x="16662" y="76009"/>
                </a:lnTo>
                <a:close/>
              </a:path>
              <a:path w="88900" h="107950">
                <a:moveTo>
                  <a:pt x="82211" y="15036"/>
                </a:moveTo>
                <a:lnTo>
                  <a:pt x="52082" y="15036"/>
                </a:lnTo>
                <a:lnTo>
                  <a:pt x="57543" y="16395"/>
                </a:lnTo>
                <a:lnTo>
                  <a:pt x="65798" y="21818"/>
                </a:lnTo>
                <a:lnTo>
                  <a:pt x="67868" y="25679"/>
                </a:lnTo>
                <a:lnTo>
                  <a:pt x="67868" y="35026"/>
                </a:lnTo>
                <a:lnTo>
                  <a:pt x="66281" y="38544"/>
                </a:lnTo>
                <a:lnTo>
                  <a:pt x="59905" y="43967"/>
                </a:lnTo>
                <a:lnTo>
                  <a:pt x="54863" y="45313"/>
                </a:lnTo>
                <a:lnTo>
                  <a:pt x="30683" y="45313"/>
                </a:lnTo>
                <a:lnTo>
                  <a:pt x="30683" y="60350"/>
                </a:lnTo>
                <a:lnTo>
                  <a:pt x="56895" y="60350"/>
                </a:lnTo>
                <a:lnTo>
                  <a:pt x="62687" y="61671"/>
                </a:lnTo>
                <a:lnTo>
                  <a:pt x="69595" y="66967"/>
                </a:lnTo>
                <a:lnTo>
                  <a:pt x="71323" y="70916"/>
                </a:lnTo>
                <a:lnTo>
                  <a:pt x="71323" y="81622"/>
                </a:lnTo>
                <a:lnTo>
                  <a:pt x="69024" y="85724"/>
                </a:lnTo>
                <a:lnTo>
                  <a:pt x="59816" y="91274"/>
                </a:lnTo>
                <a:lnTo>
                  <a:pt x="53708" y="92671"/>
                </a:lnTo>
                <a:lnTo>
                  <a:pt x="84991" y="92671"/>
                </a:lnTo>
                <a:lnTo>
                  <a:pt x="88543" y="85724"/>
                </a:lnTo>
                <a:lnTo>
                  <a:pt x="88595" y="70307"/>
                </a:lnTo>
                <a:lnTo>
                  <a:pt x="87210" y="65138"/>
                </a:lnTo>
                <a:lnTo>
                  <a:pt x="81648" y="57416"/>
                </a:lnTo>
                <a:lnTo>
                  <a:pt x="78168" y="54863"/>
                </a:lnTo>
                <a:lnTo>
                  <a:pt x="73964" y="53657"/>
                </a:lnTo>
                <a:lnTo>
                  <a:pt x="73964" y="49187"/>
                </a:lnTo>
                <a:lnTo>
                  <a:pt x="77076" y="47955"/>
                </a:lnTo>
                <a:lnTo>
                  <a:pt x="79692" y="45554"/>
                </a:lnTo>
                <a:lnTo>
                  <a:pt x="83883" y="38379"/>
                </a:lnTo>
                <a:lnTo>
                  <a:pt x="84937" y="33870"/>
                </a:lnTo>
                <a:lnTo>
                  <a:pt x="84937" y="20319"/>
                </a:lnTo>
                <a:lnTo>
                  <a:pt x="82211" y="15036"/>
                </a:lnTo>
                <a:close/>
              </a:path>
              <a:path w="88900" h="107950">
                <a:moveTo>
                  <a:pt x="45719" y="0"/>
                </a:moveTo>
                <a:lnTo>
                  <a:pt x="7924" y="17889"/>
                </a:lnTo>
                <a:lnTo>
                  <a:pt x="4063" y="30899"/>
                </a:lnTo>
                <a:lnTo>
                  <a:pt x="20523" y="30899"/>
                </a:lnTo>
                <a:lnTo>
                  <a:pt x="21742" y="25336"/>
                </a:lnTo>
                <a:lnTo>
                  <a:pt x="24345" y="21310"/>
                </a:lnTo>
                <a:lnTo>
                  <a:pt x="32346" y="16294"/>
                </a:lnTo>
                <a:lnTo>
                  <a:pt x="37998" y="15036"/>
                </a:lnTo>
                <a:lnTo>
                  <a:pt x="82211" y="15036"/>
                </a:lnTo>
                <a:lnTo>
                  <a:pt x="81445" y="13550"/>
                </a:lnTo>
                <a:lnTo>
                  <a:pt x="74472" y="8127"/>
                </a:lnTo>
                <a:lnTo>
                  <a:pt x="68753" y="4575"/>
                </a:lnTo>
                <a:lnTo>
                  <a:pt x="62053" y="2035"/>
                </a:lnTo>
                <a:lnTo>
                  <a:pt x="54375" y="509"/>
                </a:lnTo>
                <a:lnTo>
                  <a:pt x="4571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6186042" y="4040936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7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186042" y="4011091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236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186042" y="3982516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31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260007" y="4041241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1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6260007" y="3982523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227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302679" y="3958742"/>
            <a:ext cx="89535" cy="107950"/>
          </a:xfrm>
          <a:custGeom>
            <a:avLst/>
            <a:gdLst/>
            <a:ahLst/>
            <a:cxnLst/>
            <a:rect l="l" t="t" r="r" b="b"/>
            <a:pathLst>
              <a:path w="89535" h="107950">
                <a:moveTo>
                  <a:pt x="83540" y="15036"/>
                </a:moveTo>
                <a:lnTo>
                  <a:pt x="56083" y="15036"/>
                </a:lnTo>
                <a:lnTo>
                  <a:pt x="62382" y="16979"/>
                </a:lnTo>
                <a:lnTo>
                  <a:pt x="70510" y="24688"/>
                </a:lnTo>
                <a:lnTo>
                  <a:pt x="72542" y="29883"/>
                </a:lnTo>
                <a:lnTo>
                  <a:pt x="72542" y="40449"/>
                </a:lnTo>
                <a:lnTo>
                  <a:pt x="39217" y="40449"/>
                </a:lnTo>
                <a:lnTo>
                  <a:pt x="29982" y="41071"/>
                </a:lnTo>
                <a:lnTo>
                  <a:pt x="609" y="67626"/>
                </a:lnTo>
                <a:lnTo>
                  <a:pt x="0" y="74383"/>
                </a:lnTo>
                <a:lnTo>
                  <a:pt x="621" y="81034"/>
                </a:lnTo>
                <a:lnTo>
                  <a:pt x="28780" y="107088"/>
                </a:lnTo>
                <a:lnTo>
                  <a:pt x="36779" y="107696"/>
                </a:lnTo>
                <a:lnTo>
                  <a:pt x="46773" y="106857"/>
                </a:lnTo>
                <a:lnTo>
                  <a:pt x="55421" y="104343"/>
                </a:lnTo>
                <a:lnTo>
                  <a:pt x="62723" y="100152"/>
                </a:lnTo>
                <a:lnTo>
                  <a:pt x="68681" y="94284"/>
                </a:lnTo>
                <a:lnTo>
                  <a:pt x="89407" y="94284"/>
                </a:lnTo>
                <a:lnTo>
                  <a:pt x="89407" y="92671"/>
                </a:lnTo>
                <a:lnTo>
                  <a:pt x="33464" y="92671"/>
                </a:lnTo>
                <a:lnTo>
                  <a:pt x="27597" y="90970"/>
                </a:lnTo>
                <a:lnTo>
                  <a:pt x="19342" y="84201"/>
                </a:lnTo>
                <a:lnTo>
                  <a:pt x="17271" y="79590"/>
                </a:lnTo>
                <a:lnTo>
                  <a:pt x="17271" y="73774"/>
                </a:lnTo>
                <a:lnTo>
                  <a:pt x="18808" y="65234"/>
                </a:lnTo>
                <a:lnTo>
                  <a:pt x="23417" y="59139"/>
                </a:lnTo>
                <a:lnTo>
                  <a:pt x="31100" y="55484"/>
                </a:lnTo>
                <a:lnTo>
                  <a:pt x="41859" y="54267"/>
                </a:lnTo>
                <a:lnTo>
                  <a:pt x="89407" y="54267"/>
                </a:lnTo>
                <a:lnTo>
                  <a:pt x="89407" y="35369"/>
                </a:lnTo>
                <a:lnTo>
                  <a:pt x="88703" y="27330"/>
                </a:lnTo>
                <a:lnTo>
                  <a:pt x="86588" y="20280"/>
                </a:lnTo>
                <a:lnTo>
                  <a:pt x="83540" y="15036"/>
                </a:lnTo>
                <a:close/>
              </a:path>
              <a:path w="89535" h="107950">
                <a:moveTo>
                  <a:pt x="89407" y="94284"/>
                </a:moveTo>
                <a:lnTo>
                  <a:pt x="73151" y="94284"/>
                </a:lnTo>
                <a:lnTo>
                  <a:pt x="73151" y="105054"/>
                </a:lnTo>
                <a:lnTo>
                  <a:pt x="89407" y="105054"/>
                </a:lnTo>
                <a:lnTo>
                  <a:pt x="89407" y="94284"/>
                </a:lnTo>
                <a:close/>
              </a:path>
              <a:path w="89535" h="107950">
                <a:moveTo>
                  <a:pt x="89407" y="54267"/>
                </a:moveTo>
                <a:lnTo>
                  <a:pt x="72542" y="54267"/>
                </a:lnTo>
                <a:lnTo>
                  <a:pt x="72542" y="71729"/>
                </a:lnTo>
                <a:lnTo>
                  <a:pt x="69418" y="78613"/>
                </a:lnTo>
                <a:lnTo>
                  <a:pt x="56959" y="89852"/>
                </a:lnTo>
                <a:lnTo>
                  <a:pt x="49580" y="92671"/>
                </a:lnTo>
                <a:lnTo>
                  <a:pt x="89407" y="92671"/>
                </a:lnTo>
                <a:lnTo>
                  <a:pt x="89407" y="54267"/>
                </a:lnTo>
                <a:close/>
              </a:path>
              <a:path w="89535" h="107950">
                <a:moveTo>
                  <a:pt x="47142" y="0"/>
                </a:moveTo>
                <a:lnTo>
                  <a:pt x="11214" y="13208"/>
                </a:lnTo>
                <a:lnTo>
                  <a:pt x="6502" y="29883"/>
                </a:lnTo>
                <a:lnTo>
                  <a:pt x="23774" y="29883"/>
                </a:lnTo>
                <a:lnTo>
                  <a:pt x="25790" y="23389"/>
                </a:lnTo>
                <a:lnTo>
                  <a:pt x="30427" y="18749"/>
                </a:lnTo>
                <a:lnTo>
                  <a:pt x="37681" y="15965"/>
                </a:lnTo>
                <a:lnTo>
                  <a:pt x="47548" y="15036"/>
                </a:lnTo>
                <a:lnTo>
                  <a:pt x="83540" y="15036"/>
                </a:lnTo>
                <a:lnTo>
                  <a:pt x="83064" y="14218"/>
                </a:lnTo>
                <a:lnTo>
                  <a:pt x="78130" y="9144"/>
                </a:lnTo>
                <a:lnTo>
                  <a:pt x="71963" y="5148"/>
                </a:lnTo>
                <a:lnTo>
                  <a:pt x="64741" y="2290"/>
                </a:lnTo>
                <a:lnTo>
                  <a:pt x="56466" y="573"/>
                </a:lnTo>
                <a:lnTo>
                  <a:pt x="4714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6423786" y="4040936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7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423786" y="4011091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36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6423786" y="3982516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31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497751" y="4041241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1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6497751" y="3982523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227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6548335" y="3961384"/>
            <a:ext cx="91440" cy="102870"/>
          </a:xfrm>
          <a:custGeom>
            <a:avLst/>
            <a:gdLst/>
            <a:ahLst/>
            <a:cxnLst/>
            <a:rect l="l" t="t" r="r" b="b"/>
            <a:pathLst>
              <a:path w="91440" h="102870">
                <a:moveTo>
                  <a:pt x="16865" y="0"/>
                </a:moveTo>
                <a:lnTo>
                  <a:pt x="0" y="0"/>
                </a:lnTo>
                <a:lnTo>
                  <a:pt x="0" y="102412"/>
                </a:lnTo>
                <a:lnTo>
                  <a:pt x="24396" y="102412"/>
                </a:lnTo>
                <a:lnTo>
                  <a:pt x="37763" y="79247"/>
                </a:lnTo>
                <a:lnTo>
                  <a:pt x="16865" y="79247"/>
                </a:lnTo>
                <a:lnTo>
                  <a:pt x="16865" y="0"/>
                </a:lnTo>
                <a:close/>
              </a:path>
              <a:path w="91440" h="102870">
                <a:moveTo>
                  <a:pt x="91440" y="23177"/>
                </a:moveTo>
                <a:lnTo>
                  <a:pt x="74587" y="23177"/>
                </a:lnTo>
                <a:lnTo>
                  <a:pt x="74587" y="102412"/>
                </a:lnTo>
                <a:lnTo>
                  <a:pt x="91440" y="102412"/>
                </a:lnTo>
                <a:lnTo>
                  <a:pt x="91440" y="23177"/>
                </a:lnTo>
                <a:close/>
              </a:path>
              <a:path w="91440" h="102870">
                <a:moveTo>
                  <a:pt x="91440" y="0"/>
                </a:moveTo>
                <a:lnTo>
                  <a:pt x="66243" y="0"/>
                </a:lnTo>
                <a:lnTo>
                  <a:pt x="21348" y="79247"/>
                </a:lnTo>
                <a:lnTo>
                  <a:pt x="37763" y="79247"/>
                </a:lnTo>
                <a:lnTo>
                  <a:pt x="70116" y="23177"/>
                </a:lnTo>
                <a:lnTo>
                  <a:pt x="91440" y="23177"/>
                </a:lnTo>
                <a:lnTo>
                  <a:pt x="914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668846" y="3961384"/>
            <a:ext cx="88900" cy="102870"/>
          </a:xfrm>
          <a:custGeom>
            <a:avLst/>
            <a:gdLst/>
            <a:ahLst/>
            <a:cxnLst/>
            <a:rect l="l" t="t" r="r" b="b"/>
            <a:pathLst>
              <a:path w="88900" h="102870">
                <a:moveTo>
                  <a:pt x="88379" y="0"/>
                </a:moveTo>
                <a:lnTo>
                  <a:pt x="37388" y="0"/>
                </a:lnTo>
                <a:lnTo>
                  <a:pt x="29161" y="509"/>
                </a:lnTo>
                <a:lnTo>
                  <a:pt x="1422" y="21209"/>
                </a:lnTo>
                <a:lnTo>
                  <a:pt x="1422" y="31089"/>
                </a:lnTo>
                <a:lnTo>
                  <a:pt x="2412" y="40009"/>
                </a:lnTo>
                <a:lnTo>
                  <a:pt x="5384" y="47455"/>
                </a:lnTo>
                <a:lnTo>
                  <a:pt x="10337" y="53426"/>
                </a:lnTo>
                <a:lnTo>
                  <a:pt x="17271" y="57924"/>
                </a:lnTo>
                <a:lnTo>
                  <a:pt x="0" y="102412"/>
                </a:lnTo>
                <a:lnTo>
                  <a:pt x="18084" y="102412"/>
                </a:lnTo>
                <a:lnTo>
                  <a:pt x="33515" y="61772"/>
                </a:lnTo>
                <a:lnTo>
                  <a:pt x="88379" y="61772"/>
                </a:lnTo>
                <a:lnTo>
                  <a:pt x="88379" y="47358"/>
                </a:lnTo>
                <a:lnTo>
                  <a:pt x="31762" y="47358"/>
                </a:lnTo>
                <a:lnTo>
                  <a:pt x="26479" y="45999"/>
                </a:lnTo>
                <a:lnTo>
                  <a:pt x="20243" y="40576"/>
                </a:lnTo>
                <a:lnTo>
                  <a:pt x="18694" y="36576"/>
                </a:lnTo>
                <a:lnTo>
                  <a:pt x="18694" y="25882"/>
                </a:lnTo>
                <a:lnTo>
                  <a:pt x="20243" y="21755"/>
                </a:lnTo>
                <a:lnTo>
                  <a:pt x="26479" y="16052"/>
                </a:lnTo>
                <a:lnTo>
                  <a:pt x="31762" y="14630"/>
                </a:lnTo>
                <a:lnTo>
                  <a:pt x="88379" y="14630"/>
                </a:lnTo>
                <a:lnTo>
                  <a:pt x="88379" y="0"/>
                </a:lnTo>
                <a:close/>
              </a:path>
              <a:path w="88900" h="102870">
                <a:moveTo>
                  <a:pt x="88379" y="61772"/>
                </a:moveTo>
                <a:lnTo>
                  <a:pt x="33515" y="61772"/>
                </a:lnTo>
                <a:lnTo>
                  <a:pt x="35013" y="61912"/>
                </a:lnTo>
                <a:lnTo>
                  <a:pt x="70916" y="61988"/>
                </a:lnTo>
                <a:lnTo>
                  <a:pt x="70916" y="102412"/>
                </a:lnTo>
                <a:lnTo>
                  <a:pt x="88379" y="102412"/>
                </a:lnTo>
                <a:lnTo>
                  <a:pt x="88379" y="61772"/>
                </a:lnTo>
                <a:close/>
              </a:path>
              <a:path w="88900" h="102870">
                <a:moveTo>
                  <a:pt x="88379" y="14630"/>
                </a:moveTo>
                <a:lnTo>
                  <a:pt x="70916" y="14630"/>
                </a:lnTo>
                <a:lnTo>
                  <a:pt x="70916" y="47358"/>
                </a:lnTo>
                <a:lnTo>
                  <a:pt x="88379" y="47358"/>
                </a:lnTo>
                <a:lnTo>
                  <a:pt x="88379" y="146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6846836" y="3961384"/>
            <a:ext cx="109855" cy="102870"/>
          </a:xfrm>
          <a:custGeom>
            <a:avLst/>
            <a:gdLst/>
            <a:ahLst/>
            <a:cxnLst/>
            <a:rect l="l" t="t" r="r" b="b"/>
            <a:pathLst>
              <a:path w="109854" h="102870">
                <a:moveTo>
                  <a:pt x="27432" y="0"/>
                </a:moveTo>
                <a:lnTo>
                  <a:pt x="0" y="0"/>
                </a:lnTo>
                <a:lnTo>
                  <a:pt x="0" y="102412"/>
                </a:lnTo>
                <a:lnTo>
                  <a:pt x="16865" y="102412"/>
                </a:lnTo>
                <a:lnTo>
                  <a:pt x="16865" y="20116"/>
                </a:lnTo>
                <a:lnTo>
                  <a:pt x="38277" y="20116"/>
                </a:lnTo>
                <a:lnTo>
                  <a:pt x="27432" y="0"/>
                </a:lnTo>
                <a:close/>
              </a:path>
              <a:path w="109854" h="102870">
                <a:moveTo>
                  <a:pt x="109321" y="20116"/>
                </a:moveTo>
                <a:lnTo>
                  <a:pt x="92456" y="20116"/>
                </a:lnTo>
                <a:lnTo>
                  <a:pt x="92456" y="102412"/>
                </a:lnTo>
                <a:lnTo>
                  <a:pt x="109321" y="102412"/>
                </a:lnTo>
                <a:lnTo>
                  <a:pt x="109321" y="20116"/>
                </a:lnTo>
                <a:close/>
              </a:path>
              <a:path w="109854" h="102870">
                <a:moveTo>
                  <a:pt x="38277" y="20116"/>
                </a:moveTo>
                <a:lnTo>
                  <a:pt x="21336" y="20116"/>
                </a:lnTo>
                <a:lnTo>
                  <a:pt x="45110" y="64007"/>
                </a:lnTo>
                <a:lnTo>
                  <a:pt x="64211" y="64007"/>
                </a:lnTo>
                <a:lnTo>
                  <a:pt x="73566" y="46735"/>
                </a:lnTo>
                <a:lnTo>
                  <a:pt x="52628" y="46735"/>
                </a:lnTo>
                <a:lnTo>
                  <a:pt x="38277" y="20116"/>
                </a:lnTo>
                <a:close/>
              </a:path>
              <a:path w="109854" h="102870">
                <a:moveTo>
                  <a:pt x="109321" y="0"/>
                </a:moveTo>
                <a:lnTo>
                  <a:pt x="82296" y="0"/>
                </a:lnTo>
                <a:lnTo>
                  <a:pt x="57099" y="46735"/>
                </a:lnTo>
                <a:lnTo>
                  <a:pt x="73566" y="46735"/>
                </a:lnTo>
                <a:lnTo>
                  <a:pt x="87985" y="20116"/>
                </a:lnTo>
                <a:lnTo>
                  <a:pt x="109321" y="20116"/>
                </a:lnTo>
                <a:lnTo>
                  <a:pt x="10932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6983183" y="3958742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5" h="107950">
                <a:moveTo>
                  <a:pt x="50393" y="0"/>
                </a:moveTo>
                <a:lnTo>
                  <a:pt x="13512" y="15252"/>
                </a:lnTo>
                <a:lnTo>
                  <a:pt x="0" y="53848"/>
                </a:lnTo>
                <a:lnTo>
                  <a:pt x="845" y="65025"/>
                </a:lnTo>
                <a:lnTo>
                  <a:pt x="20889" y="99128"/>
                </a:lnTo>
                <a:lnTo>
                  <a:pt x="50393" y="107696"/>
                </a:lnTo>
                <a:lnTo>
                  <a:pt x="61464" y="106745"/>
                </a:lnTo>
                <a:lnTo>
                  <a:pt x="71300" y="103890"/>
                </a:lnTo>
                <a:lnTo>
                  <a:pt x="79904" y="99128"/>
                </a:lnTo>
                <a:lnTo>
                  <a:pt x="87035" y="92671"/>
                </a:lnTo>
                <a:lnTo>
                  <a:pt x="50393" y="92671"/>
                </a:lnTo>
                <a:lnTo>
                  <a:pt x="42840" y="91966"/>
                </a:lnTo>
                <a:lnTo>
                  <a:pt x="17805" y="61670"/>
                </a:lnTo>
                <a:lnTo>
                  <a:pt x="17271" y="53848"/>
                </a:lnTo>
                <a:lnTo>
                  <a:pt x="17805" y="46033"/>
                </a:lnTo>
                <a:lnTo>
                  <a:pt x="42840" y="15743"/>
                </a:lnTo>
                <a:lnTo>
                  <a:pt x="50393" y="15036"/>
                </a:lnTo>
                <a:lnTo>
                  <a:pt x="87035" y="15036"/>
                </a:lnTo>
                <a:lnTo>
                  <a:pt x="79904" y="8583"/>
                </a:lnTo>
                <a:lnTo>
                  <a:pt x="71300" y="3816"/>
                </a:lnTo>
                <a:lnTo>
                  <a:pt x="61464" y="954"/>
                </a:lnTo>
                <a:lnTo>
                  <a:pt x="50393" y="0"/>
                </a:lnTo>
                <a:close/>
              </a:path>
              <a:path w="100965" h="107950">
                <a:moveTo>
                  <a:pt x="87035" y="15036"/>
                </a:moveTo>
                <a:lnTo>
                  <a:pt x="50393" y="15036"/>
                </a:lnTo>
                <a:lnTo>
                  <a:pt x="57951" y="15743"/>
                </a:lnTo>
                <a:lnTo>
                  <a:pt x="64568" y="17862"/>
                </a:lnTo>
                <a:lnTo>
                  <a:pt x="83515" y="53848"/>
                </a:lnTo>
                <a:lnTo>
                  <a:pt x="82981" y="61670"/>
                </a:lnTo>
                <a:lnTo>
                  <a:pt x="57951" y="91966"/>
                </a:lnTo>
                <a:lnTo>
                  <a:pt x="50393" y="92671"/>
                </a:lnTo>
                <a:lnTo>
                  <a:pt x="87035" y="92671"/>
                </a:lnTo>
                <a:lnTo>
                  <a:pt x="100787" y="53848"/>
                </a:lnTo>
                <a:lnTo>
                  <a:pt x="99943" y="42677"/>
                </a:lnTo>
                <a:lnTo>
                  <a:pt x="97412" y="32521"/>
                </a:lnTo>
                <a:lnTo>
                  <a:pt x="93189" y="23379"/>
                </a:lnTo>
                <a:lnTo>
                  <a:pt x="87274" y="15252"/>
                </a:lnTo>
                <a:lnTo>
                  <a:pt x="87035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7102258" y="3961384"/>
            <a:ext cx="145415" cy="102870"/>
          </a:xfrm>
          <a:custGeom>
            <a:avLst/>
            <a:gdLst/>
            <a:ahLst/>
            <a:cxnLst/>
            <a:rect l="l" t="t" r="r" b="b"/>
            <a:pathLst>
              <a:path w="145415" h="102870">
                <a:moveTo>
                  <a:pt x="19303" y="0"/>
                </a:moveTo>
                <a:lnTo>
                  <a:pt x="1422" y="0"/>
                </a:lnTo>
                <a:lnTo>
                  <a:pt x="23164" y="49796"/>
                </a:lnTo>
                <a:lnTo>
                  <a:pt x="0" y="102412"/>
                </a:lnTo>
                <a:lnTo>
                  <a:pt x="18084" y="102412"/>
                </a:lnTo>
                <a:lnTo>
                  <a:pt x="37795" y="57518"/>
                </a:lnTo>
                <a:lnTo>
                  <a:pt x="124942" y="57518"/>
                </a:lnTo>
                <a:lnTo>
                  <a:pt x="121513" y="49796"/>
                </a:lnTo>
                <a:lnTo>
                  <a:pt x="124707" y="42481"/>
                </a:lnTo>
                <a:lnTo>
                  <a:pt x="37795" y="42481"/>
                </a:lnTo>
                <a:lnTo>
                  <a:pt x="19303" y="0"/>
                </a:lnTo>
                <a:close/>
              </a:path>
              <a:path w="145415" h="102870">
                <a:moveTo>
                  <a:pt x="80670" y="57518"/>
                </a:moveTo>
                <a:lnTo>
                  <a:pt x="64007" y="57518"/>
                </a:lnTo>
                <a:lnTo>
                  <a:pt x="64007" y="102412"/>
                </a:lnTo>
                <a:lnTo>
                  <a:pt x="80670" y="102412"/>
                </a:lnTo>
                <a:lnTo>
                  <a:pt x="80670" y="57518"/>
                </a:lnTo>
                <a:close/>
              </a:path>
              <a:path w="145415" h="102870">
                <a:moveTo>
                  <a:pt x="124942" y="57518"/>
                </a:moveTo>
                <a:lnTo>
                  <a:pt x="106883" y="57518"/>
                </a:lnTo>
                <a:lnTo>
                  <a:pt x="126593" y="102412"/>
                </a:lnTo>
                <a:lnTo>
                  <a:pt x="144881" y="102412"/>
                </a:lnTo>
                <a:lnTo>
                  <a:pt x="124942" y="57518"/>
                </a:lnTo>
                <a:close/>
              </a:path>
              <a:path w="145415" h="102870">
                <a:moveTo>
                  <a:pt x="80670" y="0"/>
                </a:moveTo>
                <a:lnTo>
                  <a:pt x="64007" y="0"/>
                </a:lnTo>
                <a:lnTo>
                  <a:pt x="64007" y="42481"/>
                </a:lnTo>
                <a:lnTo>
                  <a:pt x="80670" y="42481"/>
                </a:lnTo>
                <a:lnTo>
                  <a:pt x="80670" y="0"/>
                </a:lnTo>
                <a:close/>
              </a:path>
              <a:path w="145415" h="102870">
                <a:moveTo>
                  <a:pt x="143256" y="0"/>
                </a:moveTo>
                <a:lnTo>
                  <a:pt x="125374" y="0"/>
                </a:lnTo>
                <a:lnTo>
                  <a:pt x="106883" y="42481"/>
                </a:lnTo>
                <a:lnTo>
                  <a:pt x="124707" y="42481"/>
                </a:lnTo>
                <a:lnTo>
                  <a:pt x="1432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7271524" y="4040936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7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7271524" y="4011091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36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7271524" y="3982516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31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7345489" y="4041241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1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7345489" y="3982523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227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7389786" y="3958742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5" h="107950">
                <a:moveTo>
                  <a:pt x="50393" y="0"/>
                </a:moveTo>
                <a:lnTo>
                  <a:pt x="13512" y="15252"/>
                </a:lnTo>
                <a:lnTo>
                  <a:pt x="0" y="53848"/>
                </a:lnTo>
                <a:lnTo>
                  <a:pt x="845" y="65025"/>
                </a:lnTo>
                <a:lnTo>
                  <a:pt x="20888" y="99128"/>
                </a:lnTo>
                <a:lnTo>
                  <a:pt x="50393" y="107696"/>
                </a:lnTo>
                <a:lnTo>
                  <a:pt x="61464" y="106745"/>
                </a:lnTo>
                <a:lnTo>
                  <a:pt x="71300" y="103890"/>
                </a:lnTo>
                <a:lnTo>
                  <a:pt x="79904" y="99128"/>
                </a:lnTo>
                <a:lnTo>
                  <a:pt x="87035" y="92671"/>
                </a:lnTo>
                <a:lnTo>
                  <a:pt x="50393" y="92671"/>
                </a:lnTo>
                <a:lnTo>
                  <a:pt x="42840" y="91966"/>
                </a:lnTo>
                <a:lnTo>
                  <a:pt x="17805" y="61670"/>
                </a:lnTo>
                <a:lnTo>
                  <a:pt x="17271" y="53848"/>
                </a:lnTo>
                <a:lnTo>
                  <a:pt x="17805" y="46033"/>
                </a:lnTo>
                <a:lnTo>
                  <a:pt x="42840" y="15743"/>
                </a:lnTo>
                <a:lnTo>
                  <a:pt x="50393" y="15036"/>
                </a:lnTo>
                <a:lnTo>
                  <a:pt x="87035" y="15036"/>
                </a:lnTo>
                <a:lnTo>
                  <a:pt x="79904" y="8583"/>
                </a:lnTo>
                <a:lnTo>
                  <a:pt x="71300" y="3816"/>
                </a:lnTo>
                <a:lnTo>
                  <a:pt x="61464" y="954"/>
                </a:lnTo>
                <a:lnTo>
                  <a:pt x="50393" y="0"/>
                </a:lnTo>
                <a:close/>
              </a:path>
              <a:path w="100965" h="107950">
                <a:moveTo>
                  <a:pt x="87035" y="15036"/>
                </a:moveTo>
                <a:lnTo>
                  <a:pt x="50393" y="15036"/>
                </a:lnTo>
                <a:lnTo>
                  <a:pt x="57951" y="15743"/>
                </a:lnTo>
                <a:lnTo>
                  <a:pt x="64568" y="17862"/>
                </a:lnTo>
                <a:lnTo>
                  <a:pt x="83515" y="53848"/>
                </a:lnTo>
                <a:lnTo>
                  <a:pt x="82981" y="61670"/>
                </a:lnTo>
                <a:lnTo>
                  <a:pt x="57951" y="91966"/>
                </a:lnTo>
                <a:lnTo>
                  <a:pt x="50393" y="92671"/>
                </a:lnTo>
                <a:lnTo>
                  <a:pt x="87035" y="92671"/>
                </a:lnTo>
                <a:lnTo>
                  <a:pt x="100787" y="53848"/>
                </a:lnTo>
                <a:lnTo>
                  <a:pt x="99943" y="42677"/>
                </a:lnTo>
                <a:lnTo>
                  <a:pt x="97412" y="32521"/>
                </a:lnTo>
                <a:lnTo>
                  <a:pt x="93189" y="23379"/>
                </a:lnTo>
                <a:lnTo>
                  <a:pt x="87274" y="15252"/>
                </a:lnTo>
                <a:lnTo>
                  <a:pt x="87035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7567790" y="3958742"/>
            <a:ext cx="93345" cy="107950"/>
          </a:xfrm>
          <a:custGeom>
            <a:avLst/>
            <a:gdLst/>
            <a:ahLst/>
            <a:cxnLst/>
            <a:rect l="l" t="t" r="r" b="b"/>
            <a:pathLst>
              <a:path w="93345" h="107950">
                <a:moveTo>
                  <a:pt x="49783" y="0"/>
                </a:moveTo>
                <a:lnTo>
                  <a:pt x="13207" y="15036"/>
                </a:lnTo>
                <a:lnTo>
                  <a:pt x="0" y="53848"/>
                </a:lnTo>
                <a:lnTo>
                  <a:pt x="833" y="65111"/>
                </a:lnTo>
                <a:lnTo>
                  <a:pt x="20582" y="99187"/>
                </a:lnTo>
                <a:lnTo>
                  <a:pt x="49783" y="107696"/>
                </a:lnTo>
                <a:lnTo>
                  <a:pt x="58137" y="107131"/>
                </a:lnTo>
                <a:lnTo>
                  <a:pt x="84423" y="92671"/>
                </a:lnTo>
                <a:lnTo>
                  <a:pt x="49783" y="92671"/>
                </a:lnTo>
                <a:lnTo>
                  <a:pt x="42166" y="91972"/>
                </a:lnTo>
                <a:lnTo>
                  <a:pt x="17779" y="61523"/>
                </a:lnTo>
                <a:lnTo>
                  <a:pt x="17271" y="53441"/>
                </a:lnTo>
                <a:lnTo>
                  <a:pt x="17774" y="45476"/>
                </a:lnTo>
                <a:lnTo>
                  <a:pt x="42080" y="15717"/>
                </a:lnTo>
                <a:lnTo>
                  <a:pt x="49783" y="15036"/>
                </a:lnTo>
                <a:lnTo>
                  <a:pt x="84552" y="15036"/>
                </a:lnTo>
                <a:lnTo>
                  <a:pt x="83544" y="13633"/>
                </a:lnTo>
                <a:lnTo>
                  <a:pt x="78536" y="8851"/>
                </a:lnTo>
                <a:lnTo>
                  <a:pt x="72588" y="4982"/>
                </a:lnTo>
                <a:lnTo>
                  <a:pt x="65812" y="2216"/>
                </a:lnTo>
                <a:lnTo>
                  <a:pt x="58211" y="554"/>
                </a:lnTo>
                <a:lnTo>
                  <a:pt x="49783" y="0"/>
                </a:lnTo>
                <a:close/>
              </a:path>
              <a:path w="93345" h="107950">
                <a:moveTo>
                  <a:pt x="92862" y="74180"/>
                </a:moveTo>
                <a:lnTo>
                  <a:pt x="75590" y="74180"/>
                </a:lnTo>
                <a:lnTo>
                  <a:pt x="72377" y="82267"/>
                </a:lnTo>
                <a:lnTo>
                  <a:pt x="67006" y="88045"/>
                </a:lnTo>
                <a:lnTo>
                  <a:pt x="59475" y="91515"/>
                </a:lnTo>
                <a:lnTo>
                  <a:pt x="49783" y="92671"/>
                </a:lnTo>
                <a:lnTo>
                  <a:pt x="84423" y="92671"/>
                </a:lnTo>
                <a:lnTo>
                  <a:pt x="87756" y="88017"/>
                </a:lnTo>
                <a:lnTo>
                  <a:pt x="90828" y="81483"/>
                </a:lnTo>
                <a:lnTo>
                  <a:pt x="92862" y="74180"/>
                </a:lnTo>
                <a:close/>
              </a:path>
              <a:path w="93345" h="107950">
                <a:moveTo>
                  <a:pt x="84552" y="15036"/>
                </a:moveTo>
                <a:lnTo>
                  <a:pt x="49783" y="15036"/>
                </a:lnTo>
                <a:lnTo>
                  <a:pt x="58751" y="16117"/>
                </a:lnTo>
                <a:lnTo>
                  <a:pt x="65939" y="19359"/>
                </a:lnTo>
                <a:lnTo>
                  <a:pt x="71349" y="24761"/>
                </a:lnTo>
                <a:lnTo>
                  <a:pt x="74980" y="32321"/>
                </a:lnTo>
                <a:lnTo>
                  <a:pt x="92252" y="32321"/>
                </a:lnTo>
                <a:lnTo>
                  <a:pt x="90402" y="25368"/>
                </a:lnTo>
                <a:lnTo>
                  <a:pt x="87499" y="19138"/>
                </a:lnTo>
                <a:lnTo>
                  <a:pt x="84552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7686458" y="3958742"/>
            <a:ext cx="98425" cy="146050"/>
          </a:xfrm>
          <a:custGeom>
            <a:avLst/>
            <a:gdLst/>
            <a:ahLst/>
            <a:cxnLst/>
            <a:rect l="l" t="t" r="r" b="b"/>
            <a:pathLst>
              <a:path w="98425" h="146050">
                <a:moveTo>
                  <a:pt x="16662" y="2641"/>
                </a:moveTo>
                <a:lnTo>
                  <a:pt x="0" y="2641"/>
                </a:lnTo>
                <a:lnTo>
                  <a:pt x="0" y="145707"/>
                </a:lnTo>
                <a:lnTo>
                  <a:pt x="17271" y="145707"/>
                </a:lnTo>
                <a:lnTo>
                  <a:pt x="17271" y="94081"/>
                </a:lnTo>
                <a:lnTo>
                  <a:pt x="84439" y="94081"/>
                </a:lnTo>
                <a:lnTo>
                  <a:pt x="85851" y="92671"/>
                </a:lnTo>
                <a:lnTo>
                  <a:pt x="49174" y="92671"/>
                </a:lnTo>
                <a:lnTo>
                  <a:pt x="41649" y="91972"/>
                </a:lnTo>
                <a:lnTo>
                  <a:pt x="17571" y="61748"/>
                </a:lnTo>
                <a:lnTo>
                  <a:pt x="17068" y="53847"/>
                </a:lnTo>
                <a:lnTo>
                  <a:pt x="17571" y="45949"/>
                </a:lnTo>
                <a:lnTo>
                  <a:pt x="41649" y="15736"/>
                </a:lnTo>
                <a:lnTo>
                  <a:pt x="49174" y="15036"/>
                </a:lnTo>
                <a:lnTo>
                  <a:pt x="85638" y="15036"/>
                </a:lnTo>
                <a:lnTo>
                  <a:pt x="84234" y="13614"/>
                </a:lnTo>
                <a:lnTo>
                  <a:pt x="16662" y="13614"/>
                </a:lnTo>
                <a:lnTo>
                  <a:pt x="16662" y="2641"/>
                </a:lnTo>
                <a:close/>
              </a:path>
              <a:path w="98425" h="146050">
                <a:moveTo>
                  <a:pt x="84439" y="94081"/>
                </a:moveTo>
                <a:lnTo>
                  <a:pt x="21742" y="94081"/>
                </a:lnTo>
                <a:lnTo>
                  <a:pt x="27512" y="100039"/>
                </a:lnTo>
                <a:lnTo>
                  <a:pt x="34650" y="104293"/>
                </a:lnTo>
                <a:lnTo>
                  <a:pt x="43157" y="106845"/>
                </a:lnTo>
                <a:lnTo>
                  <a:pt x="53035" y="107695"/>
                </a:lnTo>
                <a:lnTo>
                  <a:pt x="62858" y="106757"/>
                </a:lnTo>
                <a:lnTo>
                  <a:pt x="71601" y="103941"/>
                </a:lnTo>
                <a:lnTo>
                  <a:pt x="79265" y="99246"/>
                </a:lnTo>
                <a:lnTo>
                  <a:pt x="84439" y="94081"/>
                </a:lnTo>
                <a:close/>
              </a:path>
              <a:path w="98425" h="146050">
                <a:moveTo>
                  <a:pt x="85638" y="15036"/>
                </a:moveTo>
                <a:lnTo>
                  <a:pt x="49174" y="15036"/>
                </a:lnTo>
                <a:lnTo>
                  <a:pt x="56265" y="15705"/>
                </a:lnTo>
                <a:lnTo>
                  <a:pt x="62507" y="17710"/>
                </a:lnTo>
                <a:lnTo>
                  <a:pt x="80670" y="53847"/>
                </a:lnTo>
                <a:lnTo>
                  <a:pt x="80156" y="62163"/>
                </a:lnTo>
                <a:lnTo>
                  <a:pt x="56265" y="92003"/>
                </a:lnTo>
                <a:lnTo>
                  <a:pt x="49174" y="92671"/>
                </a:lnTo>
                <a:lnTo>
                  <a:pt x="85851" y="92671"/>
                </a:lnTo>
                <a:lnTo>
                  <a:pt x="91143" y="84603"/>
                </a:lnTo>
                <a:lnTo>
                  <a:pt x="94921" y="75445"/>
                </a:lnTo>
                <a:lnTo>
                  <a:pt x="97187" y="65195"/>
                </a:lnTo>
                <a:lnTo>
                  <a:pt x="97942" y="53847"/>
                </a:lnTo>
                <a:lnTo>
                  <a:pt x="97187" y="42677"/>
                </a:lnTo>
                <a:lnTo>
                  <a:pt x="94921" y="32521"/>
                </a:lnTo>
                <a:lnTo>
                  <a:pt x="91143" y="23379"/>
                </a:lnTo>
                <a:lnTo>
                  <a:pt x="85851" y="15252"/>
                </a:lnTo>
                <a:lnTo>
                  <a:pt x="85638" y="15036"/>
                </a:lnTo>
                <a:close/>
              </a:path>
              <a:path w="98425" h="146050">
                <a:moveTo>
                  <a:pt x="53035" y="0"/>
                </a:moveTo>
                <a:lnTo>
                  <a:pt x="43190" y="852"/>
                </a:lnTo>
                <a:lnTo>
                  <a:pt x="34593" y="3406"/>
                </a:lnTo>
                <a:lnTo>
                  <a:pt x="27240" y="7661"/>
                </a:lnTo>
                <a:lnTo>
                  <a:pt x="21132" y="13614"/>
                </a:lnTo>
                <a:lnTo>
                  <a:pt x="84234" y="13614"/>
                </a:lnTo>
                <a:lnTo>
                  <a:pt x="79265" y="8583"/>
                </a:lnTo>
                <a:lnTo>
                  <a:pt x="71601" y="3816"/>
                </a:lnTo>
                <a:lnTo>
                  <a:pt x="62858" y="954"/>
                </a:lnTo>
                <a:lnTo>
                  <a:pt x="530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7803501" y="3958742"/>
            <a:ext cx="89535" cy="107950"/>
          </a:xfrm>
          <a:custGeom>
            <a:avLst/>
            <a:gdLst/>
            <a:ahLst/>
            <a:cxnLst/>
            <a:rect l="l" t="t" r="r" b="b"/>
            <a:pathLst>
              <a:path w="89534" h="107950">
                <a:moveTo>
                  <a:pt x="83540" y="15036"/>
                </a:moveTo>
                <a:lnTo>
                  <a:pt x="56083" y="15036"/>
                </a:lnTo>
                <a:lnTo>
                  <a:pt x="62382" y="16979"/>
                </a:lnTo>
                <a:lnTo>
                  <a:pt x="70510" y="24688"/>
                </a:lnTo>
                <a:lnTo>
                  <a:pt x="72542" y="29883"/>
                </a:lnTo>
                <a:lnTo>
                  <a:pt x="72542" y="40449"/>
                </a:lnTo>
                <a:lnTo>
                  <a:pt x="39217" y="40449"/>
                </a:lnTo>
                <a:lnTo>
                  <a:pt x="29988" y="41071"/>
                </a:lnTo>
                <a:lnTo>
                  <a:pt x="609" y="67626"/>
                </a:lnTo>
                <a:lnTo>
                  <a:pt x="0" y="74383"/>
                </a:lnTo>
                <a:lnTo>
                  <a:pt x="621" y="81034"/>
                </a:lnTo>
                <a:lnTo>
                  <a:pt x="28780" y="107088"/>
                </a:lnTo>
                <a:lnTo>
                  <a:pt x="36779" y="107696"/>
                </a:lnTo>
                <a:lnTo>
                  <a:pt x="46773" y="106857"/>
                </a:lnTo>
                <a:lnTo>
                  <a:pt x="55421" y="104343"/>
                </a:lnTo>
                <a:lnTo>
                  <a:pt x="62723" y="100152"/>
                </a:lnTo>
                <a:lnTo>
                  <a:pt x="68681" y="94284"/>
                </a:lnTo>
                <a:lnTo>
                  <a:pt x="89407" y="94284"/>
                </a:lnTo>
                <a:lnTo>
                  <a:pt x="89407" y="92671"/>
                </a:lnTo>
                <a:lnTo>
                  <a:pt x="33464" y="92671"/>
                </a:lnTo>
                <a:lnTo>
                  <a:pt x="27597" y="90970"/>
                </a:lnTo>
                <a:lnTo>
                  <a:pt x="19342" y="84201"/>
                </a:lnTo>
                <a:lnTo>
                  <a:pt x="17271" y="79590"/>
                </a:lnTo>
                <a:lnTo>
                  <a:pt x="17271" y="73774"/>
                </a:lnTo>
                <a:lnTo>
                  <a:pt x="18808" y="65234"/>
                </a:lnTo>
                <a:lnTo>
                  <a:pt x="23417" y="59139"/>
                </a:lnTo>
                <a:lnTo>
                  <a:pt x="31100" y="55484"/>
                </a:lnTo>
                <a:lnTo>
                  <a:pt x="41859" y="54267"/>
                </a:lnTo>
                <a:lnTo>
                  <a:pt x="89407" y="54267"/>
                </a:lnTo>
                <a:lnTo>
                  <a:pt x="89407" y="35369"/>
                </a:lnTo>
                <a:lnTo>
                  <a:pt x="88703" y="27330"/>
                </a:lnTo>
                <a:lnTo>
                  <a:pt x="86588" y="20280"/>
                </a:lnTo>
                <a:lnTo>
                  <a:pt x="83540" y="15036"/>
                </a:lnTo>
                <a:close/>
              </a:path>
              <a:path w="89534" h="107950">
                <a:moveTo>
                  <a:pt x="89407" y="94284"/>
                </a:moveTo>
                <a:lnTo>
                  <a:pt x="73151" y="94284"/>
                </a:lnTo>
                <a:lnTo>
                  <a:pt x="73151" y="105054"/>
                </a:lnTo>
                <a:lnTo>
                  <a:pt x="89407" y="105054"/>
                </a:lnTo>
                <a:lnTo>
                  <a:pt x="89407" y="94284"/>
                </a:lnTo>
                <a:close/>
              </a:path>
              <a:path w="89534" h="107950">
                <a:moveTo>
                  <a:pt x="89407" y="54267"/>
                </a:moveTo>
                <a:lnTo>
                  <a:pt x="72542" y="54267"/>
                </a:lnTo>
                <a:lnTo>
                  <a:pt x="72542" y="71729"/>
                </a:lnTo>
                <a:lnTo>
                  <a:pt x="69430" y="78613"/>
                </a:lnTo>
                <a:lnTo>
                  <a:pt x="56959" y="89852"/>
                </a:lnTo>
                <a:lnTo>
                  <a:pt x="49580" y="92671"/>
                </a:lnTo>
                <a:lnTo>
                  <a:pt x="89407" y="92671"/>
                </a:lnTo>
                <a:lnTo>
                  <a:pt x="89407" y="54267"/>
                </a:lnTo>
                <a:close/>
              </a:path>
              <a:path w="89534" h="107950">
                <a:moveTo>
                  <a:pt x="47142" y="0"/>
                </a:moveTo>
                <a:lnTo>
                  <a:pt x="11214" y="13208"/>
                </a:lnTo>
                <a:lnTo>
                  <a:pt x="6502" y="29883"/>
                </a:lnTo>
                <a:lnTo>
                  <a:pt x="23774" y="29883"/>
                </a:lnTo>
                <a:lnTo>
                  <a:pt x="25796" y="23389"/>
                </a:lnTo>
                <a:lnTo>
                  <a:pt x="30432" y="18749"/>
                </a:lnTo>
                <a:lnTo>
                  <a:pt x="37683" y="15965"/>
                </a:lnTo>
                <a:lnTo>
                  <a:pt x="47548" y="15036"/>
                </a:lnTo>
                <a:lnTo>
                  <a:pt x="83540" y="15036"/>
                </a:lnTo>
                <a:lnTo>
                  <a:pt x="83064" y="14218"/>
                </a:lnTo>
                <a:lnTo>
                  <a:pt x="78130" y="9144"/>
                </a:lnTo>
                <a:lnTo>
                  <a:pt x="71965" y="5148"/>
                </a:lnTo>
                <a:lnTo>
                  <a:pt x="64746" y="2290"/>
                </a:lnTo>
                <a:lnTo>
                  <a:pt x="56472" y="573"/>
                </a:lnTo>
                <a:lnTo>
                  <a:pt x="4714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7915465" y="3958742"/>
            <a:ext cx="88900" cy="107950"/>
          </a:xfrm>
          <a:custGeom>
            <a:avLst/>
            <a:gdLst/>
            <a:ahLst/>
            <a:cxnLst/>
            <a:rect l="l" t="t" r="r" b="b"/>
            <a:pathLst>
              <a:path w="88900" h="107950">
                <a:moveTo>
                  <a:pt x="16662" y="76009"/>
                </a:moveTo>
                <a:lnTo>
                  <a:pt x="0" y="76009"/>
                </a:lnTo>
                <a:lnTo>
                  <a:pt x="1790" y="83105"/>
                </a:lnTo>
                <a:lnTo>
                  <a:pt x="36425" y="107176"/>
                </a:lnTo>
                <a:lnTo>
                  <a:pt x="46126" y="107695"/>
                </a:lnTo>
                <a:lnTo>
                  <a:pt x="55541" y="107143"/>
                </a:lnTo>
                <a:lnTo>
                  <a:pt x="84991" y="92671"/>
                </a:lnTo>
                <a:lnTo>
                  <a:pt x="46126" y="92671"/>
                </a:lnTo>
                <a:lnTo>
                  <a:pt x="35141" y="91629"/>
                </a:lnTo>
                <a:lnTo>
                  <a:pt x="26569" y="88503"/>
                </a:lnTo>
                <a:lnTo>
                  <a:pt x="20410" y="83295"/>
                </a:lnTo>
                <a:lnTo>
                  <a:pt x="16662" y="76009"/>
                </a:lnTo>
                <a:close/>
              </a:path>
              <a:path w="88900" h="107950">
                <a:moveTo>
                  <a:pt x="82211" y="15036"/>
                </a:moveTo>
                <a:lnTo>
                  <a:pt x="52082" y="15036"/>
                </a:lnTo>
                <a:lnTo>
                  <a:pt x="57543" y="16395"/>
                </a:lnTo>
                <a:lnTo>
                  <a:pt x="65798" y="21818"/>
                </a:lnTo>
                <a:lnTo>
                  <a:pt x="67868" y="25679"/>
                </a:lnTo>
                <a:lnTo>
                  <a:pt x="67868" y="35026"/>
                </a:lnTo>
                <a:lnTo>
                  <a:pt x="66281" y="38544"/>
                </a:lnTo>
                <a:lnTo>
                  <a:pt x="59905" y="43967"/>
                </a:lnTo>
                <a:lnTo>
                  <a:pt x="54864" y="45313"/>
                </a:lnTo>
                <a:lnTo>
                  <a:pt x="30683" y="45313"/>
                </a:lnTo>
                <a:lnTo>
                  <a:pt x="30683" y="60350"/>
                </a:lnTo>
                <a:lnTo>
                  <a:pt x="56896" y="60350"/>
                </a:lnTo>
                <a:lnTo>
                  <a:pt x="62687" y="61671"/>
                </a:lnTo>
                <a:lnTo>
                  <a:pt x="69596" y="66967"/>
                </a:lnTo>
                <a:lnTo>
                  <a:pt x="71323" y="70916"/>
                </a:lnTo>
                <a:lnTo>
                  <a:pt x="71323" y="81622"/>
                </a:lnTo>
                <a:lnTo>
                  <a:pt x="69024" y="85724"/>
                </a:lnTo>
                <a:lnTo>
                  <a:pt x="59804" y="91274"/>
                </a:lnTo>
                <a:lnTo>
                  <a:pt x="53708" y="92671"/>
                </a:lnTo>
                <a:lnTo>
                  <a:pt x="84991" y="92671"/>
                </a:lnTo>
                <a:lnTo>
                  <a:pt x="88543" y="85724"/>
                </a:lnTo>
                <a:lnTo>
                  <a:pt x="88595" y="70307"/>
                </a:lnTo>
                <a:lnTo>
                  <a:pt x="87198" y="65138"/>
                </a:lnTo>
                <a:lnTo>
                  <a:pt x="81648" y="57416"/>
                </a:lnTo>
                <a:lnTo>
                  <a:pt x="78168" y="54863"/>
                </a:lnTo>
                <a:lnTo>
                  <a:pt x="73964" y="53657"/>
                </a:lnTo>
                <a:lnTo>
                  <a:pt x="73964" y="49187"/>
                </a:lnTo>
                <a:lnTo>
                  <a:pt x="77076" y="47955"/>
                </a:lnTo>
                <a:lnTo>
                  <a:pt x="79692" y="45554"/>
                </a:lnTo>
                <a:lnTo>
                  <a:pt x="83883" y="38379"/>
                </a:lnTo>
                <a:lnTo>
                  <a:pt x="84937" y="33870"/>
                </a:lnTo>
                <a:lnTo>
                  <a:pt x="84937" y="20319"/>
                </a:lnTo>
                <a:lnTo>
                  <a:pt x="82211" y="15036"/>
                </a:lnTo>
                <a:close/>
              </a:path>
              <a:path w="88900" h="107950">
                <a:moveTo>
                  <a:pt x="45720" y="0"/>
                </a:moveTo>
                <a:lnTo>
                  <a:pt x="7924" y="17889"/>
                </a:lnTo>
                <a:lnTo>
                  <a:pt x="4064" y="30899"/>
                </a:lnTo>
                <a:lnTo>
                  <a:pt x="20523" y="30899"/>
                </a:lnTo>
                <a:lnTo>
                  <a:pt x="21742" y="25336"/>
                </a:lnTo>
                <a:lnTo>
                  <a:pt x="24345" y="21310"/>
                </a:lnTo>
                <a:lnTo>
                  <a:pt x="32334" y="16294"/>
                </a:lnTo>
                <a:lnTo>
                  <a:pt x="37998" y="15036"/>
                </a:lnTo>
                <a:lnTo>
                  <a:pt x="82211" y="15036"/>
                </a:lnTo>
                <a:lnTo>
                  <a:pt x="81445" y="13550"/>
                </a:lnTo>
                <a:lnTo>
                  <a:pt x="74472" y="8127"/>
                </a:lnTo>
                <a:lnTo>
                  <a:pt x="68753" y="4575"/>
                </a:lnTo>
                <a:lnTo>
                  <a:pt x="62053" y="2035"/>
                </a:lnTo>
                <a:lnTo>
                  <a:pt x="54375" y="509"/>
                </a:lnTo>
                <a:lnTo>
                  <a:pt x="457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8019300" y="3961384"/>
            <a:ext cx="101600" cy="143510"/>
          </a:xfrm>
          <a:custGeom>
            <a:avLst/>
            <a:gdLst/>
            <a:ahLst/>
            <a:cxnLst/>
            <a:rect l="l" t="t" r="r" b="b"/>
            <a:pathLst>
              <a:path w="101600" h="143510">
                <a:moveTo>
                  <a:pt x="18491" y="0"/>
                </a:moveTo>
                <a:lnTo>
                  <a:pt x="0" y="0"/>
                </a:lnTo>
                <a:lnTo>
                  <a:pt x="43688" y="92862"/>
                </a:lnTo>
                <a:lnTo>
                  <a:pt x="22555" y="143065"/>
                </a:lnTo>
                <a:lnTo>
                  <a:pt x="40030" y="143065"/>
                </a:lnTo>
                <a:lnTo>
                  <a:pt x="72454" y="67475"/>
                </a:lnTo>
                <a:lnTo>
                  <a:pt x="49784" y="67475"/>
                </a:lnTo>
                <a:lnTo>
                  <a:pt x="18491" y="0"/>
                </a:lnTo>
                <a:close/>
              </a:path>
              <a:path w="101600" h="143510">
                <a:moveTo>
                  <a:pt x="101396" y="0"/>
                </a:moveTo>
                <a:lnTo>
                  <a:pt x="83312" y="0"/>
                </a:lnTo>
                <a:lnTo>
                  <a:pt x="54864" y="67475"/>
                </a:lnTo>
                <a:lnTo>
                  <a:pt x="72454" y="67475"/>
                </a:lnTo>
                <a:lnTo>
                  <a:pt x="1013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8188769" y="3961384"/>
            <a:ext cx="145415" cy="102870"/>
          </a:xfrm>
          <a:custGeom>
            <a:avLst/>
            <a:gdLst/>
            <a:ahLst/>
            <a:cxnLst/>
            <a:rect l="l" t="t" r="r" b="b"/>
            <a:pathLst>
              <a:path w="145415" h="102870">
                <a:moveTo>
                  <a:pt x="19303" y="0"/>
                </a:moveTo>
                <a:lnTo>
                  <a:pt x="1422" y="0"/>
                </a:lnTo>
                <a:lnTo>
                  <a:pt x="23164" y="49796"/>
                </a:lnTo>
                <a:lnTo>
                  <a:pt x="0" y="102412"/>
                </a:lnTo>
                <a:lnTo>
                  <a:pt x="18084" y="102412"/>
                </a:lnTo>
                <a:lnTo>
                  <a:pt x="37795" y="57518"/>
                </a:lnTo>
                <a:lnTo>
                  <a:pt x="124942" y="57518"/>
                </a:lnTo>
                <a:lnTo>
                  <a:pt x="121513" y="49796"/>
                </a:lnTo>
                <a:lnTo>
                  <a:pt x="124707" y="42481"/>
                </a:lnTo>
                <a:lnTo>
                  <a:pt x="37795" y="42481"/>
                </a:lnTo>
                <a:lnTo>
                  <a:pt x="19303" y="0"/>
                </a:lnTo>
                <a:close/>
              </a:path>
              <a:path w="145415" h="102870">
                <a:moveTo>
                  <a:pt x="80670" y="57518"/>
                </a:moveTo>
                <a:lnTo>
                  <a:pt x="64007" y="57518"/>
                </a:lnTo>
                <a:lnTo>
                  <a:pt x="64007" y="102412"/>
                </a:lnTo>
                <a:lnTo>
                  <a:pt x="80670" y="102412"/>
                </a:lnTo>
                <a:lnTo>
                  <a:pt x="80670" y="57518"/>
                </a:lnTo>
                <a:close/>
              </a:path>
              <a:path w="145415" h="102870">
                <a:moveTo>
                  <a:pt x="124942" y="57518"/>
                </a:moveTo>
                <a:lnTo>
                  <a:pt x="106883" y="57518"/>
                </a:lnTo>
                <a:lnTo>
                  <a:pt x="126593" y="102412"/>
                </a:lnTo>
                <a:lnTo>
                  <a:pt x="144881" y="102412"/>
                </a:lnTo>
                <a:lnTo>
                  <a:pt x="124942" y="57518"/>
                </a:lnTo>
                <a:close/>
              </a:path>
              <a:path w="145415" h="102870">
                <a:moveTo>
                  <a:pt x="80670" y="0"/>
                </a:moveTo>
                <a:lnTo>
                  <a:pt x="64007" y="0"/>
                </a:lnTo>
                <a:lnTo>
                  <a:pt x="64007" y="42481"/>
                </a:lnTo>
                <a:lnTo>
                  <a:pt x="80670" y="42481"/>
                </a:lnTo>
                <a:lnTo>
                  <a:pt x="80670" y="0"/>
                </a:lnTo>
                <a:close/>
              </a:path>
              <a:path w="145415" h="102870">
                <a:moveTo>
                  <a:pt x="143256" y="0"/>
                </a:moveTo>
                <a:lnTo>
                  <a:pt x="125374" y="0"/>
                </a:lnTo>
                <a:lnTo>
                  <a:pt x="106883" y="42481"/>
                </a:lnTo>
                <a:lnTo>
                  <a:pt x="124707" y="42481"/>
                </a:lnTo>
                <a:lnTo>
                  <a:pt x="1432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8351735" y="3958742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7" y="14439"/>
                </a:lnTo>
                <a:lnTo>
                  <a:pt x="0" y="52844"/>
                </a:lnTo>
                <a:lnTo>
                  <a:pt x="824" y="64457"/>
                </a:lnTo>
                <a:lnTo>
                  <a:pt x="20444" y="99128"/>
                </a:lnTo>
                <a:lnTo>
                  <a:pt x="49783" y="107696"/>
                </a:lnTo>
                <a:lnTo>
                  <a:pt x="58489" y="107164"/>
                </a:lnTo>
                <a:lnTo>
                  <a:pt x="85893" y="92671"/>
                </a:lnTo>
                <a:lnTo>
                  <a:pt x="49783" y="92671"/>
                </a:lnTo>
                <a:lnTo>
                  <a:pt x="42413" y="92029"/>
                </a:lnTo>
                <a:lnTo>
                  <a:pt x="17764" y="62384"/>
                </a:lnTo>
                <a:lnTo>
                  <a:pt x="17068" y="53657"/>
                </a:lnTo>
                <a:lnTo>
                  <a:pt x="95084" y="53657"/>
                </a:lnTo>
                <a:lnTo>
                  <a:pt x="95084" y="47764"/>
                </a:lnTo>
                <a:lnTo>
                  <a:pt x="94285" y="39217"/>
                </a:lnTo>
                <a:lnTo>
                  <a:pt x="18084" y="39217"/>
                </a:lnTo>
                <a:lnTo>
                  <a:pt x="19303" y="32181"/>
                </a:lnTo>
                <a:lnTo>
                  <a:pt x="22555" y="26390"/>
                </a:lnTo>
                <a:lnTo>
                  <a:pt x="33121" y="17310"/>
                </a:lnTo>
                <a:lnTo>
                  <a:pt x="40157" y="15036"/>
                </a:lnTo>
                <a:lnTo>
                  <a:pt x="83845" y="15036"/>
                </a:lnTo>
                <a:lnTo>
                  <a:pt x="82905" y="13716"/>
                </a:lnTo>
                <a:lnTo>
                  <a:pt x="76388" y="7715"/>
                </a:lnTo>
                <a:lnTo>
                  <a:pt x="68627" y="3429"/>
                </a:lnTo>
                <a:lnTo>
                  <a:pt x="59624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56" y="76809"/>
                </a:moveTo>
                <a:lnTo>
                  <a:pt x="75793" y="76809"/>
                </a:lnTo>
                <a:lnTo>
                  <a:pt x="72338" y="83745"/>
                </a:lnTo>
                <a:lnTo>
                  <a:pt x="66851" y="88703"/>
                </a:lnTo>
                <a:lnTo>
                  <a:pt x="59332" y="91679"/>
                </a:lnTo>
                <a:lnTo>
                  <a:pt x="49783" y="92671"/>
                </a:lnTo>
                <a:lnTo>
                  <a:pt x="85893" y="92671"/>
                </a:lnTo>
                <a:lnTo>
                  <a:pt x="88460" y="89314"/>
                </a:lnTo>
                <a:lnTo>
                  <a:pt x="91399" y="83393"/>
                </a:lnTo>
                <a:lnTo>
                  <a:pt x="93256" y="76809"/>
                </a:lnTo>
                <a:close/>
              </a:path>
              <a:path w="95250" h="107950">
                <a:moveTo>
                  <a:pt x="83845" y="15036"/>
                </a:moveTo>
                <a:lnTo>
                  <a:pt x="57226" y="15036"/>
                </a:lnTo>
                <a:lnTo>
                  <a:pt x="63868" y="17348"/>
                </a:lnTo>
                <a:lnTo>
                  <a:pt x="73888" y="26555"/>
                </a:lnTo>
                <a:lnTo>
                  <a:pt x="76669" y="32321"/>
                </a:lnTo>
                <a:lnTo>
                  <a:pt x="77215" y="39217"/>
                </a:lnTo>
                <a:lnTo>
                  <a:pt x="94285" y="39217"/>
                </a:lnTo>
                <a:lnTo>
                  <a:pt x="94173" y="38013"/>
                </a:lnTo>
                <a:lnTo>
                  <a:pt x="91838" y="29087"/>
                </a:lnTo>
                <a:lnTo>
                  <a:pt x="88082" y="20988"/>
                </a:lnTo>
                <a:lnTo>
                  <a:pt x="83845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8538768" y="3976166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630"/>
                </a:lnTo>
              </a:path>
            </a:pathLst>
          </a:custGeom>
          <a:ln w="172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8530132" y="3968546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436" y="0"/>
                </a:lnTo>
              </a:path>
            </a:pathLst>
          </a:custGeom>
          <a:ln w="152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8611927" y="3976433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363"/>
                </a:lnTo>
              </a:path>
            </a:pathLst>
          </a:custGeom>
          <a:ln w="1728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8653881" y="3958742"/>
            <a:ext cx="98425" cy="146050"/>
          </a:xfrm>
          <a:custGeom>
            <a:avLst/>
            <a:gdLst/>
            <a:ahLst/>
            <a:cxnLst/>
            <a:rect l="l" t="t" r="r" b="b"/>
            <a:pathLst>
              <a:path w="98425" h="146050">
                <a:moveTo>
                  <a:pt x="16662" y="2641"/>
                </a:moveTo>
                <a:lnTo>
                  <a:pt x="0" y="2641"/>
                </a:lnTo>
                <a:lnTo>
                  <a:pt x="0" y="145707"/>
                </a:lnTo>
                <a:lnTo>
                  <a:pt x="17271" y="145707"/>
                </a:lnTo>
                <a:lnTo>
                  <a:pt x="17271" y="94081"/>
                </a:lnTo>
                <a:lnTo>
                  <a:pt x="84440" y="94081"/>
                </a:lnTo>
                <a:lnTo>
                  <a:pt x="85851" y="92671"/>
                </a:lnTo>
                <a:lnTo>
                  <a:pt x="49174" y="92671"/>
                </a:lnTo>
                <a:lnTo>
                  <a:pt x="41654" y="91972"/>
                </a:lnTo>
                <a:lnTo>
                  <a:pt x="17571" y="61748"/>
                </a:lnTo>
                <a:lnTo>
                  <a:pt x="17068" y="53847"/>
                </a:lnTo>
                <a:lnTo>
                  <a:pt x="17571" y="45949"/>
                </a:lnTo>
                <a:lnTo>
                  <a:pt x="41654" y="15736"/>
                </a:lnTo>
                <a:lnTo>
                  <a:pt x="49174" y="15036"/>
                </a:lnTo>
                <a:lnTo>
                  <a:pt x="85638" y="15036"/>
                </a:lnTo>
                <a:lnTo>
                  <a:pt x="84235" y="13614"/>
                </a:lnTo>
                <a:lnTo>
                  <a:pt x="16662" y="13614"/>
                </a:lnTo>
                <a:lnTo>
                  <a:pt x="16662" y="2641"/>
                </a:lnTo>
                <a:close/>
              </a:path>
              <a:path w="98425" h="146050">
                <a:moveTo>
                  <a:pt x="84440" y="94081"/>
                </a:moveTo>
                <a:lnTo>
                  <a:pt x="21742" y="94081"/>
                </a:lnTo>
                <a:lnTo>
                  <a:pt x="27512" y="100039"/>
                </a:lnTo>
                <a:lnTo>
                  <a:pt x="34650" y="104293"/>
                </a:lnTo>
                <a:lnTo>
                  <a:pt x="43157" y="106845"/>
                </a:lnTo>
                <a:lnTo>
                  <a:pt x="53035" y="107695"/>
                </a:lnTo>
                <a:lnTo>
                  <a:pt x="62859" y="106757"/>
                </a:lnTo>
                <a:lnTo>
                  <a:pt x="71605" y="103941"/>
                </a:lnTo>
                <a:lnTo>
                  <a:pt x="79270" y="99246"/>
                </a:lnTo>
                <a:lnTo>
                  <a:pt x="84440" y="94081"/>
                </a:lnTo>
                <a:close/>
              </a:path>
              <a:path w="98425" h="146050">
                <a:moveTo>
                  <a:pt x="85638" y="15036"/>
                </a:moveTo>
                <a:lnTo>
                  <a:pt x="49174" y="15036"/>
                </a:lnTo>
                <a:lnTo>
                  <a:pt x="56270" y="15705"/>
                </a:lnTo>
                <a:lnTo>
                  <a:pt x="62512" y="17710"/>
                </a:lnTo>
                <a:lnTo>
                  <a:pt x="80670" y="53847"/>
                </a:lnTo>
                <a:lnTo>
                  <a:pt x="80156" y="62163"/>
                </a:lnTo>
                <a:lnTo>
                  <a:pt x="56270" y="92003"/>
                </a:lnTo>
                <a:lnTo>
                  <a:pt x="49174" y="92671"/>
                </a:lnTo>
                <a:lnTo>
                  <a:pt x="85851" y="92671"/>
                </a:lnTo>
                <a:lnTo>
                  <a:pt x="91143" y="84603"/>
                </a:lnTo>
                <a:lnTo>
                  <a:pt x="94921" y="75445"/>
                </a:lnTo>
                <a:lnTo>
                  <a:pt x="97187" y="65195"/>
                </a:lnTo>
                <a:lnTo>
                  <a:pt x="97942" y="53847"/>
                </a:lnTo>
                <a:lnTo>
                  <a:pt x="97187" y="42677"/>
                </a:lnTo>
                <a:lnTo>
                  <a:pt x="94921" y="32521"/>
                </a:lnTo>
                <a:lnTo>
                  <a:pt x="91143" y="23379"/>
                </a:lnTo>
                <a:lnTo>
                  <a:pt x="85851" y="15252"/>
                </a:lnTo>
                <a:lnTo>
                  <a:pt x="85638" y="15036"/>
                </a:lnTo>
                <a:close/>
              </a:path>
              <a:path w="98425" h="146050">
                <a:moveTo>
                  <a:pt x="53035" y="0"/>
                </a:moveTo>
                <a:lnTo>
                  <a:pt x="43196" y="852"/>
                </a:lnTo>
                <a:lnTo>
                  <a:pt x="34597" y="3406"/>
                </a:lnTo>
                <a:lnTo>
                  <a:pt x="27242" y="7661"/>
                </a:lnTo>
                <a:lnTo>
                  <a:pt x="21132" y="13614"/>
                </a:lnTo>
                <a:lnTo>
                  <a:pt x="84235" y="13614"/>
                </a:lnTo>
                <a:lnTo>
                  <a:pt x="79270" y="8583"/>
                </a:lnTo>
                <a:lnTo>
                  <a:pt x="71605" y="3816"/>
                </a:lnTo>
                <a:lnTo>
                  <a:pt x="62859" y="954"/>
                </a:lnTo>
                <a:lnTo>
                  <a:pt x="530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8778849" y="3961384"/>
            <a:ext cx="91440" cy="102870"/>
          </a:xfrm>
          <a:custGeom>
            <a:avLst/>
            <a:gdLst/>
            <a:ahLst/>
            <a:cxnLst/>
            <a:rect l="l" t="t" r="r" b="b"/>
            <a:pathLst>
              <a:path w="91440" h="102870">
                <a:moveTo>
                  <a:pt x="16865" y="0"/>
                </a:moveTo>
                <a:lnTo>
                  <a:pt x="0" y="0"/>
                </a:lnTo>
                <a:lnTo>
                  <a:pt x="0" y="102412"/>
                </a:lnTo>
                <a:lnTo>
                  <a:pt x="24383" y="102412"/>
                </a:lnTo>
                <a:lnTo>
                  <a:pt x="37750" y="79247"/>
                </a:lnTo>
                <a:lnTo>
                  <a:pt x="16865" y="79247"/>
                </a:lnTo>
                <a:lnTo>
                  <a:pt x="16865" y="0"/>
                </a:lnTo>
                <a:close/>
              </a:path>
              <a:path w="91440" h="102870">
                <a:moveTo>
                  <a:pt x="91439" y="23177"/>
                </a:moveTo>
                <a:lnTo>
                  <a:pt x="74574" y="23177"/>
                </a:lnTo>
                <a:lnTo>
                  <a:pt x="74574" y="102412"/>
                </a:lnTo>
                <a:lnTo>
                  <a:pt x="91439" y="102412"/>
                </a:lnTo>
                <a:lnTo>
                  <a:pt x="91439" y="23177"/>
                </a:lnTo>
                <a:close/>
              </a:path>
              <a:path w="91440" h="102870">
                <a:moveTo>
                  <a:pt x="91439" y="0"/>
                </a:moveTo>
                <a:lnTo>
                  <a:pt x="66243" y="0"/>
                </a:lnTo>
                <a:lnTo>
                  <a:pt x="21335" y="79247"/>
                </a:lnTo>
                <a:lnTo>
                  <a:pt x="37750" y="79247"/>
                </a:lnTo>
                <a:lnTo>
                  <a:pt x="70103" y="23177"/>
                </a:lnTo>
                <a:lnTo>
                  <a:pt x="91439" y="23177"/>
                </a:lnTo>
                <a:lnTo>
                  <a:pt x="914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8903614" y="3961384"/>
            <a:ext cx="109855" cy="102870"/>
          </a:xfrm>
          <a:custGeom>
            <a:avLst/>
            <a:gdLst/>
            <a:ahLst/>
            <a:cxnLst/>
            <a:rect l="l" t="t" r="r" b="b"/>
            <a:pathLst>
              <a:path w="109854" h="102870">
                <a:moveTo>
                  <a:pt x="27432" y="0"/>
                </a:moveTo>
                <a:lnTo>
                  <a:pt x="0" y="0"/>
                </a:lnTo>
                <a:lnTo>
                  <a:pt x="0" y="102412"/>
                </a:lnTo>
                <a:lnTo>
                  <a:pt x="16865" y="102412"/>
                </a:lnTo>
                <a:lnTo>
                  <a:pt x="16865" y="20116"/>
                </a:lnTo>
                <a:lnTo>
                  <a:pt x="38277" y="20116"/>
                </a:lnTo>
                <a:lnTo>
                  <a:pt x="27432" y="0"/>
                </a:lnTo>
                <a:close/>
              </a:path>
              <a:path w="109854" h="102870">
                <a:moveTo>
                  <a:pt x="109321" y="20116"/>
                </a:moveTo>
                <a:lnTo>
                  <a:pt x="92456" y="20116"/>
                </a:lnTo>
                <a:lnTo>
                  <a:pt x="92456" y="102412"/>
                </a:lnTo>
                <a:lnTo>
                  <a:pt x="109321" y="102412"/>
                </a:lnTo>
                <a:lnTo>
                  <a:pt x="109321" y="20116"/>
                </a:lnTo>
                <a:close/>
              </a:path>
              <a:path w="109854" h="102870">
                <a:moveTo>
                  <a:pt x="38277" y="20116"/>
                </a:moveTo>
                <a:lnTo>
                  <a:pt x="21336" y="20116"/>
                </a:lnTo>
                <a:lnTo>
                  <a:pt x="45110" y="64007"/>
                </a:lnTo>
                <a:lnTo>
                  <a:pt x="64211" y="64007"/>
                </a:lnTo>
                <a:lnTo>
                  <a:pt x="73566" y="46735"/>
                </a:lnTo>
                <a:lnTo>
                  <a:pt x="52628" y="46735"/>
                </a:lnTo>
                <a:lnTo>
                  <a:pt x="38277" y="20116"/>
                </a:lnTo>
                <a:close/>
              </a:path>
              <a:path w="109854" h="102870">
                <a:moveTo>
                  <a:pt x="109321" y="0"/>
                </a:moveTo>
                <a:lnTo>
                  <a:pt x="82296" y="0"/>
                </a:lnTo>
                <a:lnTo>
                  <a:pt x="57099" y="46735"/>
                </a:lnTo>
                <a:lnTo>
                  <a:pt x="73566" y="46735"/>
                </a:lnTo>
                <a:lnTo>
                  <a:pt x="87985" y="20116"/>
                </a:lnTo>
                <a:lnTo>
                  <a:pt x="109321" y="20116"/>
                </a:lnTo>
                <a:lnTo>
                  <a:pt x="10932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9039961" y="3958742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8" y="14439"/>
                </a:lnTo>
                <a:lnTo>
                  <a:pt x="0" y="52844"/>
                </a:lnTo>
                <a:lnTo>
                  <a:pt x="826" y="64457"/>
                </a:lnTo>
                <a:lnTo>
                  <a:pt x="20446" y="99128"/>
                </a:lnTo>
                <a:lnTo>
                  <a:pt x="49784" y="107696"/>
                </a:lnTo>
                <a:lnTo>
                  <a:pt x="58489" y="107164"/>
                </a:lnTo>
                <a:lnTo>
                  <a:pt x="85902" y="92671"/>
                </a:lnTo>
                <a:lnTo>
                  <a:pt x="49784" y="92671"/>
                </a:lnTo>
                <a:lnTo>
                  <a:pt x="42420" y="92029"/>
                </a:lnTo>
                <a:lnTo>
                  <a:pt x="17771" y="62384"/>
                </a:lnTo>
                <a:lnTo>
                  <a:pt x="17068" y="53657"/>
                </a:lnTo>
                <a:lnTo>
                  <a:pt x="95097" y="53657"/>
                </a:lnTo>
                <a:lnTo>
                  <a:pt x="95097" y="47764"/>
                </a:lnTo>
                <a:lnTo>
                  <a:pt x="94298" y="39217"/>
                </a:lnTo>
                <a:lnTo>
                  <a:pt x="18084" y="39217"/>
                </a:lnTo>
                <a:lnTo>
                  <a:pt x="19304" y="32181"/>
                </a:lnTo>
                <a:lnTo>
                  <a:pt x="22555" y="26390"/>
                </a:lnTo>
                <a:lnTo>
                  <a:pt x="33121" y="17310"/>
                </a:lnTo>
                <a:lnTo>
                  <a:pt x="40170" y="15036"/>
                </a:lnTo>
                <a:lnTo>
                  <a:pt x="83847" y="15036"/>
                </a:lnTo>
                <a:lnTo>
                  <a:pt x="82905" y="13716"/>
                </a:lnTo>
                <a:lnTo>
                  <a:pt x="76389" y="7715"/>
                </a:lnTo>
                <a:lnTo>
                  <a:pt x="68632" y="3429"/>
                </a:lnTo>
                <a:lnTo>
                  <a:pt x="59629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68" y="76809"/>
                </a:moveTo>
                <a:lnTo>
                  <a:pt x="75793" y="76809"/>
                </a:lnTo>
                <a:lnTo>
                  <a:pt x="72340" y="83745"/>
                </a:lnTo>
                <a:lnTo>
                  <a:pt x="66855" y="88703"/>
                </a:lnTo>
                <a:lnTo>
                  <a:pt x="59337" y="91679"/>
                </a:lnTo>
                <a:lnTo>
                  <a:pt x="49784" y="92671"/>
                </a:lnTo>
                <a:lnTo>
                  <a:pt x="85902" y="92671"/>
                </a:lnTo>
                <a:lnTo>
                  <a:pt x="88471" y="89314"/>
                </a:lnTo>
                <a:lnTo>
                  <a:pt x="91411" y="83393"/>
                </a:lnTo>
                <a:lnTo>
                  <a:pt x="93268" y="76809"/>
                </a:lnTo>
                <a:close/>
              </a:path>
              <a:path w="95250" h="107950">
                <a:moveTo>
                  <a:pt x="83847" y="15036"/>
                </a:moveTo>
                <a:lnTo>
                  <a:pt x="57238" y="15036"/>
                </a:lnTo>
                <a:lnTo>
                  <a:pt x="63881" y="17348"/>
                </a:lnTo>
                <a:lnTo>
                  <a:pt x="73901" y="26555"/>
                </a:lnTo>
                <a:lnTo>
                  <a:pt x="76682" y="32321"/>
                </a:lnTo>
                <a:lnTo>
                  <a:pt x="77216" y="39217"/>
                </a:lnTo>
                <a:lnTo>
                  <a:pt x="94298" y="39217"/>
                </a:lnTo>
                <a:lnTo>
                  <a:pt x="94185" y="38013"/>
                </a:lnTo>
                <a:lnTo>
                  <a:pt x="91849" y="29087"/>
                </a:lnTo>
                <a:lnTo>
                  <a:pt x="88089" y="20988"/>
                </a:lnTo>
                <a:lnTo>
                  <a:pt x="83847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9161881" y="4040936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7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9161881" y="4011091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36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9161881" y="3982516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31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9235846" y="4041241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1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9235846" y="3982523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227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9282176" y="3961384"/>
            <a:ext cx="88900" cy="102870"/>
          </a:xfrm>
          <a:custGeom>
            <a:avLst/>
            <a:gdLst/>
            <a:ahLst/>
            <a:cxnLst/>
            <a:rect l="l" t="t" r="r" b="b"/>
            <a:pathLst>
              <a:path w="88900" h="102870">
                <a:moveTo>
                  <a:pt x="88391" y="0"/>
                </a:moveTo>
                <a:lnTo>
                  <a:pt x="37388" y="0"/>
                </a:lnTo>
                <a:lnTo>
                  <a:pt x="29168" y="509"/>
                </a:lnTo>
                <a:lnTo>
                  <a:pt x="1422" y="21209"/>
                </a:lnTo>
                <a:lnTo>
                  <a:pt x="1422" y="31089"/>
                </a:lnTo>
                <a:lnTo>
                  <a:pt x="2412" y="40009"/>
                </a:lnTo>
                <a:lnTo>
                  <a:pt x="5384" y="47455"/>
                </a:lnTo>
                <a:lnTo>
                  <a:pt x="10337" y="53426"/>
                </a:lnTo>
                <a:lnTo>
                  <a:pt x="17271" y="57924"/>
                </a:lnTo>
                <a:lnTo>
                  <a:pt x="0" y="102412"/>
                </a:lnTo>
                <a:lnTo>
                  <a:pt x="18084" y="102412"/>
                </a:lnTo>
                <a:lnTo>
                  <a:pt x="33527" y="61772"/>
                </a:lnTo>
                <a:lnTo>
                  <a:pt x="88391" y="61772"/>
                </a:lnTo>
                <a:lnTo>
                  <a:pt x="88391" y="47358"/>
                </a:lnTo>
                <a:lnTo>
                  <a:pt x="31762" y="47358"/>
                </a:lnTo>
                <a:lnTo>
                  <a:pt x="26492" y="45999"/>
                </a:lnTo>
                <a:lnTo>
                  <a:pt x="20256" y="40576"/>
                </a:lnTo>
                <a:lnTo>
                  <a:pt x="18694" y="36576"/>
                </a:lnTo>
                <a:lnTo>
                  <a:pt x="18694" y="25882"/>
                </a:lnTo>
                <a:lnTo>
                  <a:pt x="20256" y="21755"/>
                </a:lnTo>
                <a:lnTo>
                  <a:pt x="26492" y="16052"/>
                </a:lnTo>
                <a:lnTo>
                  <a:pt x="31762" y="14630"/>
                </a:lnTo>
                <a:lnTo>
                  <a:pt x="88391" y="14630"/>
                </a:lnTo>
                <a:lnTo>
                  <a:pt x="88391" y="0"/>
                </a:lnTo>
                <a:close/>
              </a:path>
              <a:path w="88900" h="102870">
                <a:moveTo>
                  <a:pt x="88391" y="61772"/>
                </a:moveTo>
                <a:lnTo>
                  <a:pt x="33527" y="61772"/>
                </a:lnTo>
                <a:lnTo>
                  <a:pt x="35013" y="61912"/>
                </a:lnTo>
                <a:lnTo>
                  <a:pt x="70916" y="61988"/>
                </a:lnTo>
                <a:lnTo>
                  <a:pt x="70916" y="102412"/>
                </a:lnTo>
                <a:lnTo>
                  <a:pt x="88391" y="102412"/>
                </a:lnTo>
                <a:lnTo>
                  <a:pt x="88391" y="61772"/>
                </a:lnTo>
                <a:close/>
              </a:path>
              <a:path w="88900" h="102870">
                <a:moveTo>
                  <a:pt x="88391" y="14630"/>
                </a:moveTo>
                <a:lnTo>
                  <a:pt x="70916" y="14630"/>
                </a:lnTo>
                <a:lnTo>
                  <a:pt x="70916" y="47358"/>
                </a:lnTo>
                <a:lnTo>
                  <a:pt x="88391" y="47358"/>
                </a:lnTo>
                <a:lnTo>
                  <a:pt x="88391" y="146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9437319" y="3976433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363"/>
                </a:lnTo>
              </a:path>
            </a:pathLst>
          </a:custGeom>
          <a:ln w="172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9393123" y="3968908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8188" y="0"/>
                </a:lnTo>
              </a:path>
            </a:pathLst>
          </a:custGeom>
          <a:ln w="150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9504070" y="3961384"/>
            <a:ext cx="86360" cy="102870"/>
          </a:xfrm>
          <a:custGeom>
            <a:avLst/>
            <a:gdLst/>
            <a:ahLst/>
            <a:cxnLst/>
            <a:rect l="l" t="t" r="r" b="b"/>
            <a:pathLst>
              <a:path w="86359" h="102870">
                <a:moveTo>
                  <a:pt x="17272" y="0"/>
                </a:moveTo>
                <a:lnTo>
                  <a:pt x="0" y="0"/>
                </a:lnTo>
                <a:lnTo>
                  <a:pt x="0" y="102412"/>
                </a:lnTo>
                <a:lnTo>
                  <a:pt x="47548" y="102412"/>
                </a:lnTo>
                <a:lnTo>
                  <a:pt x="56269" y="101848"/>
                </a:lnTo>
                <a:lnTo>
                  <a:pt x="81048" y="87376"/>
                </a:lnTo>
                <a:lnTo>
                  <a:pt x="17272" y="87376"/>
                </a:lnTo>
                <a:lnTo>
                  <a:pt x="17272" y="48780"/>
                </a:lnTo>
                <a:lnTo>
                  <a:pt x="80922" y="48780"/>
                </a:lnTo>
                <a:lnTo>
                  <a:pt x="80498" y="47998"/>
                </a:lnTo>
                <a:lnTo>
                  <a:pt x="47548" y="34150"/>
                </a:lnTo>
                <a:lnTo>
                  <a:pt x="17272" y="34150"/>
                </a:lnTo>
                <a:lnTo>
                  <a:pt x="17272" y="0"/>
                </a:lnTo>
                <a:close/>
              </a:path>
              <a:path w="86359" h="102870">
                <a:moveTo>
                  <a:pt x="80922" y="48780"/>
                </a:moveTo>
                <a:lnTo>
                  <a:pt x="53644" y="48780"/>
                </a:lnTo>
                <a:lnTo>
                  <a:pt x="59740" y="50393"/>
                </a:lnTo>
                <a:lnTo>
                  <a:pt x="67056" y="56908"/>
                </a:lnTo>
                <a:lnTo>
                  <a:pt x="68884" y="61709"/>
                </a:lnTo>
                <a:lnTo>
                  <a:pt x="68884" y="74447"/>
                </a:lnTo>
                <a:lnTo>
                  <a:pt x="67056" y="79248"/>
                </a:lnTo>
                <a:lnTo>
                  <a:pt x="59740" y="85763"/>
                </a:lnTo>
                <a:lnTo>
                  <a:pt x="53644" y="87376"/>
                </a:lnTo>
                <a:lnTo>
                  <a:pt x="81048" y="87376"/>
                </a:lnTo>
                <a:lnTo>
                  <a:pt x="83642" y="82532"/>
                </a:lnTo>
                <a:lnTo>
                  <a:pt x="85528" y="75759"/>
                </a:lnTo>
                <a:lnTo>
                  <a:pt x="86156" y="68084"/>
                </a:lnTo>
                <a:lnTo>
                  <a:pt x="85528" y="60500"/>
                </a:lnTo>
                <a:lnTo>
                  <a:pt x="83642" y="53805"/>
                </a:lnTo>
                <a:lnTo>
                  <a:pt x="80922" y="487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9671304" y="4040936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7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9671304" y="4011091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36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9671304" y="3982516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31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9745268" y="4041241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1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9745268" y="3982523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227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9787940" y="3958742"/>
            <a:ext cx="89535" cy="107950"/>
          </a:xfrm>
          <a:custGeom>
            <a:avLst/>
            <a:gdLst/>
            <a:ahLst/>
            <a:cxnLst/>
            <a:rect l="l" t="t" r="r" b="b"/>
            <a:pathLst>
              <a:path w="89534" h="107950">
                <a:moveTo>
                  <a:pt x="83532" y="15036"/>
                </a:moveTo>
                <a:lnTo>
                  <a:pt x="56083" y="15036"/>
                </a:lnTo>
                <a:lnTo>
                  <a:pt x="62369" y="16979"/>
                </a:lnTo>
                <a:lnTo>
                  <a:pt x="70497" y="24688"/>
                </a:lnTo>
                <a:lnTo>
                  <a:pt x="72542" y="29883"/>
                </a:lnTo>
                <a:lnTo>
                  <a:pt x="72542" y="40449"/>
                </a:lnTo>
                <a:lnTo>
                  <a:pt x="39217" y="40449"/>
                </a:lnTo>
                <a:lnTo>
                  <a:pt x="29982" y="41071"/>
                </a:lnTo>
                <a:lnTo>
                  <a:pt x="609" y="67626"/>
                </a:lnTo>
                <a:lnTo>
                  <a:pt x="0" y="74383"/>
                </a:lnTo>
                <a:lnTo>
                  <a:pt x="621" y="81034"/>
                </a:lnTo>
                <a:lnTo>
                  <a:pt x="28768" y="107088"/>
                </a:lnTo>
                <a:lnTo>
                  <a:pt x="36766" y="107696"/>
                </a:lnTo>
                <a:lnTo>
                  <a:pt x="46768" y="106857"/>
                </a:lnTo>
                <a:lnTo>
                  <a:pt x="55419" y="104343"/>
                </a:lnTo>
                <a:lnTo>
                  <a:pt x="62723" y="100152"/>
                </a:lnTo>
                <a:lnTo>
                  <a:pt x="68681" y="94284"/>
                </a:lnTo>
                <a:lnTo>
                  <a:pt x="89395" y="94284"/>
                </a:lnTo>
                <a:lnTo>
                  <a:pt x="89395" y="92671"/>
                </a:lnTo>
                <a:lnTo>
                  <a:pt x="33451" y="92671"/>
                </a:lnTo>
                <a:lnTo>
                  <a:pt x="27597" y="90970"/>
                </a:lnTo>
                <a:lnTo>
                  <a:pt x="19329" y="84201"/>
                </a:lnTo>
                <a:lnTo>
                  <a:pt x="17271" y="79590"/>
                </a:lnTo>
                <a:lnTo>
                  <a:pt x="17271" y="73774"/>
                </a:lnTo>
                <a:lnTo>
                  <a:pt x="18808" y="65234"/>
                </a:lnTo>
                <a:lnTo>
                  <a:pt x="23417" y="59139"/>
                </a:lnTo>
                <a:lnTo>
                  <a:pt x="31100" y="55484"/>
                </a:lnTo>
                <a:lnTo>
                  <a:pt x="41859" y="54267"/>
                </a:lnTo>
                <a:lnTo>
                  <a:pt x="89395" y="54267"/>
                </a:lnTo>
                <a:lnTo>
                  <a:pt x="89395" y="35369"/>
                </a:lnTo>
                <a:lnTo>
                  <a:pt x="88690" y="27330"/>
                </a:lnTo>
                <a:lnTo>
                  <a:pt x="86577" y="20280"/>
                </a:lnTo>
                <a:lnTo>
                  <a:pt x="83532" y="15036"/>
                </a:lnTo>
                <a:close/>
              </a:path>
              <a:path w="89534" h="107950">
                <a:moveTo>
                  <a:pt x="89395" y="94284"/>
                </a:moveTo>
                <a:lnTo>
                  <a:pt x="73151" y="94284"/>
                </a:lnTo>
                <a:lnTo>
                  <a:pt x="73151" y="105054"/>
                </a:lnTo>
                <a:lnTo>
                  <a:pt x="89395" y="105054"/>
                </a:lnTo>
                <a:lnTo>
                  <a:pt x="89395" y="94284"/>
                </a:lnTo>
                <a:close/>
              </a:path>
              <a:path w="89534" h="107950">
                <a:moveTo>
                  <a:pt x="89395" y="54267"/>
                </a:moveTo>
                <a:lnTo>
                  <a:pt x="72542" y="54267"/>
                </a:lnTo>
                <a:lnTo>
                  <a:pt x="72542" y="71729"/>
                </a:lnTo>
                <a:lnTo>
                  <a:pt x="69418" y="78613"/>
                </a:lnTo>
                <a:lnTo>
                  <a:pt x="56959" y="89852"/>
                </a:lnTo>
                <a:lnTo>
                  <a:pt x="49568" y="92671"/>
                </a:lnTo>
                <a:lnTo>
                  <a:pt x="89395" y="92671"/>
                </a:lnTo>
                <a:lnTo>
                  <a:pt x="89395" y="54267"/>
                </a:lnTo>
                <a:close/>
              </a:path>
              <a:path w="89534" h="107950">
                <a:moveTo>
                  <a:pt x="47142" y="0"/>
                </a:moveTo>
                <a:lnTo>
                  <a:pt x="11201" y="13208"/>
                </a:lnTo>
                <a:lnTo>
                  <a:pt x="6489" y="29883"/>
                </a:lnTo>
                <a:lnTo>
                  <a:pt x="23774" y="29883"/>
                </a:lnTo>
                <a:lnTo>
                  <a:pt x="25788" y="23389"/>
                </a:lnTo>
                <a:lnTo>
                  <a:pt x="30422" y="18749"/>
                </a:lnTo>
                <a:lnTo>
                  <a:pt x="37676" y="15965"/>
                </a:lnTo>
                <a:lnTo>
                  <a:pt x="47548" y="15036"/>
                </a:lnTo>
                <a:lnTo>
                  <a:pt x="83532" y="15036"/>
                </a:lnTo>
                <a:lnTo>
                  <a:pt x="83057" y="14218"/>
                </a:lnTo>
                <a:lnTo>
                  <a:pt x="78130" y="9144"/>
                </a:lnTo>
                <a:lnTo>
                  <a:pt x="71963" y="5148"/>
                </a:lnTo>
                <a:lnTo>
                  <a:pt x="64741" y="2290"/>
                </a:lnTo>
                <a:lnTo>
                  <a:pt x="56466" y="573"/>
                </a:lnTo>
                <a:lnTo>
                  <a:pt x="4714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9974160" y="3976166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630"/>
                </a:lnTo>
              </a:path>
            </a:pathLst>
          </a:custGeom>
          <a:ln w="172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9965525" y="3968546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424" y="0"/>
                </a:lnTo>
              </a:path>
            </a:pathLst>
          </a:custGeom>
          <a:ln w="152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0047313" y="3976433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363"/>
                </a:lnTo>
              </a:path>
            </a:pathLst>
          </a:custGeom>
          <a:ln w="172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0089274" y="3958742"/>
            <a:ext cx="98425" cy="146050"/>
          </a:xfrm>
          <a:custGeom>
            <a:avLst/>
            <a:gdLst/>
            <a:ahLst/>
            <a:cxnLst/>
            <a:rect l="l" t="t" r="r" b="b"/>
            <a:pathLst>
              <a:path w="98425" h="146050">
                <a:moveTo>
                  <a:pt x="16662" y="2641"/>
                </a:moveTo>
                <a:lnTo>
                  <a:pt x="0" y="2641"/>
                </a:lnTo>
                <a:lnTo>
                  <a:pt x="0" y="145707"/>
                </a:lnTo>
                <a:lnTo>
                  <a:pt x="17271" y="145707"/>
                </a:lnTo>
                <a:lnTo>
                  <a:pt x="17271" y="94081"/>
                </a:lnTo>
                <a:lnTo>
                  <a:pt x="84439" y="94081"/>
                </a:lnTo>
                <a:lnTo>
                  <a:pt x="85851" y="92671"/>
                </a:lnTo>
                <a:lnTo>
                  <a:pt x="49174" y="92671"/>
                </a:lnTo>
                <a:lnTo>
                  <a:pt x="41647" y="91972"/>
                </a:lnTo>
                <a:lnTo>
                  <a:pt x="17571" y="61748"/>
                </a:lnTo>
                <a:lnTo>
                  <a:pt x="17068" y="53847"/>
                </a:lnTo>
                <a:lnTo>
                  <a:pt x="17571" y="45949"/>
                </a:lnTo>
                <a:lnTo>
                  <a:pt x="41647" y="15736"/>
                </a:lnTo>
                <a:lnTo>
                  <a:pt x="49174" y="15036"/>
                </a:lnTo>
                <a:lnTo>
                  <a:pt x="85638" y="15036"/>
                </a:lnTo>
                <a:lnTo>
                  <a:pt x="84234" y="13614"/>
                </a:lnTo>
                <a:lnTo>
                  <a:pt x="16662" y="13614"/>
                </a:lnTo>
                <a:lnTo>
                  <a:pt x="16662" y="2641"/>
                </a:lnTo>
                <a:close/>
              </a:path>
              <a:path w="98425" h="146050">
                <a:moveTo>
                  <a:pt x="84439" y="94081"/>
                </a:moveTo>
                <a:lnTo>
                  <a:pt x="21742" y="94081"/>
                </a:lnTo>
                <a:lnTo>
                  <a:pt x="27507" y="100039"/>
                </a:lnTo>
                <a:lnTo>
                  <a:pt x="34645" y="104293"/>
                </a:lnTo>
                <a:lnTo>
                  <a:pt x="43155" y="106845"/>
                </a:lnTo>
                <a:lnTo>
                  <a:pt x="53035" y="107695"/>
                </a:lnTo>
                <a:lnTo>
                  <a:pt x="62858" y="106757"/>
                </a:lnTo>
                <a:lnTo>
                  <a:pt x="71601" y="103941"/>
                </a:lnTo>
                <a:lnTo>
                  <a:pt x="79265" y="99246"/>
                </a:lnTo>
                <a:lnTo>
                  <a:pt x="84439" y="94081"/>
                </a:lnTo>
                <a:close/>
              </a:path>
              <a:path w="98425" h="146050">
                <a:moveTo>
                  <a:pt x="85638" y="15036"/>
                </a:moveTo>
                <a:lnTo>
                  <a:pt x="49174" y="15036"/>
                </a:lnTo>
                <a:lnTo>
                  <a:pt x="56265" y="15705"/>
                </a:lnTo>
                <a:lnTo>
                  <a:pt x="62507" y="17710"/>
                </a:lnTo>
                <a:lnTo>
                  <a:pt x="80670" y="53847"/>
                </a:lnTo>
                <a:lnTo>
                  <a:pt x="80156" y="62163"/>
                </a:lnTo>
                <a:lnTo>
                  <a:pt x="56265" y="92003"/>
                </a:lnTo>
                <a:lnTo>
                  <a:pt x="49174" y="92671"/>
                </a:lnTo>
                <a:lnTo>
                  <a:pt x="85851" y="92671"/>
                </a:lnTo>
                <a:lnTo>
                  <a:pt x="91143" y="84603"/>
                </a:lnTo>
                <a:lnTo>
                  <a:pt x="94921" y="75445"/>
                </a:lnTo>
                <a:lnTo>
                  <a:pt x="97187" y="65195"/>
                </a:lnTo>
                <a:lnTo>
                  <a:pt x="97942" y="53847"/>
                </a:lnTo>
                <a:lnTo>
                  <a:pt x="97187" y="42677"/>
                </a:lnTo>
                <a:lnTo>
                  <a:pt x="94921" y="32521"/>
                </a:lnTo>
                <a:lnTo>
                  <a:pt x="91143" y="23379"/>
                </a:lnTo>
                <a:lnTo>
                  <a:pt x="85851" y="15252"/>
                </a:lnTo>
                <a:lnTo>
                  <a:pt x="85638" y="15036"/>
                </a:lnTo>
                <a:close/>
              </a:path>
              <a:path w="98425" h="146050">
                <a:moveTo>
                  <a:pt x="53035" y="0"/>
                </a:moveTo>
                <a:lnTo>
                  <a:pt x="43190" y="852"/>
                </a:lnTo>
                <a:lnTo>
                  <a:pt x="34593" y="3406"/>
                </a:lnTo>
                <a:lnTo>
                  <a:pt x="27240" y="7661"/>
                </a:lnTo>
                <a:lnTo>
                  <a:pt x="21132" y="13614"/>
                </a:lnTo>
                <a:lnTo>
                  <a:pt x="84234" y="13614"/>
                </a:lnTo>
                <a:lnTo>
                  <a:pt x="79265" y="8583"/>
                </a:lnTo>
                <a:lnTo>
                  <a:pt x="71601" y="3816"/>
                </a:lnTo>
                <a:lnTo>
                  <a:pt x="62858" y="954"/>
                </a:lnTo>
                <a:lnTo>
                  <a:pt x="530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0206316" y="3958742"/>
            <a:ext cx="89535" cy="107950"/>
          </a:xfrm>
          <a:custGeom>
            <a:avLst/>
            <a:gdLst/>
            <a:ahLst/>
            <a:cxnLst/>
            <a:rect l="l" t="t" r="r" b="b"/>
            <a:pathLst>
              <a:path w="89534" h="107950">
                <a:moveTo>
                  <a:pt x="83540" y="15036"/>
                </a:moveTo>
                <a:lnTo>
                  <a:pt x="56083" y="15036"/>
                </a:lnTo>
                <a:lnTo>
                  <a:pt x="62382" y="16979"/>
                </a:lnTo>
                <a:lnTo>
                  <a:pt x="70510" y="24688"/>
                </a:lnTo>
                <a:lnTo>
                  <a:pt x="72542" y="29883"/>
                </a:lnTo>
                <a:lnTo>
                  <a:pt x="72542" y="40449"/>
                </a:lnTo>
                <a:lnTo>
                  <a:pt x="39217" y="40449"/>
                </a:lnTo>
                <a:lnTo>
                  <a:pt x="29982" y="41071"/>
                </a:lnTo>
                <a:lnTo>
                  <a:pt x="609" y="67626"/>
                </a:lnTo>
                <a:lnTo>
                  <a:pt x="0" y="74383"/>
                </a:lnTo>
                <a:lnTo>
                  <a:pt x="621" y="81034"/>
                </a:lnTo>
                <a:lnTo>
                  <a:pt x="28780" y="107088"/>
                </a:lnTo>
                <a:lnTo>
                  <a:pt x="36779" y="107696"/>
                </a:lnTo>
                <a:lnTo>
                  <a:pt x="46773" y="106857"/>
                </a:lnTo>
                <a:lnTo>
                  <a:pt x="55421" y="104343"/>
                </a:lnTo>
                <a:lnTo>
                  <a:pt x="62723" y="100152"/>
                </a:lnTo>
                <a:lnTo>
                  <a:pt x="68681" y="94284"/>
                </a:lnTo>
                <a:lnTo>
                  <a:pt x="89407" y="94284"/>
                </a:lnTo>
                <a:lnTo>
                  <a:pt x="89407" y="92671"/>
                </a:lnTo>
                <a:lnTo>
                  <a:pt x="33464" y="92671"/>
                </a:lnTo>
                <a:lnTo>
                  <a:pt x="27597" y="90970"/>
                </a:lnTo>
                <a:lnTo>
                  <a:pt x="19342" y="84201"/>
                </a:lnTo>
                <a:lnTo>
                  <a:pt x="17271" y="79590"/>
                </a:lnTo>
                <a:lnTo>
                  <a:pt x="17271" y="73774"/>
                </a:lnTo>
                <a:lnTo>
                  <a:pt x="18808" y="65234"/>
                </a:lnTo>
                <a:lnTo>
                  <a:pt x="23417" y="59139"/>
                </a:lnTo>
                <a:lnTo>
                  <a:pt x="31100" y="55484"/>
                </a:lnTo>
                <a:lnTo>
                  <a:pt x="41859" y="54267"/>
                </a:lnTo>
                <a:lnTo>
                  <a:pt x="89407" y="54267"/>
                </a:lnTo>
                <a:lnTo>
                  <a:pt x="89407" y="35369"/>
                </a:lnTo>
                <a:lnTo>
                  <a:pt x="88703" y="27330"/>
                </a:lnTo>
                <a:lnTo>
                  <a:pt x="86588" y="20280"/>
                </a:lnTo>
                <a:lnTo>
                  <a:pt x="83540" y="15036"/>
                </a:lnTo>
                <a:close/>
              </a:path>
              <a:path w="89534" h="107950">
                <a:moveTo>
                  <a:pt x="89407" y="94284"/>
                </a:moveTo>
                <a:lnTo>
                  <a:pt x="73151" y="94284"/>
                </a:lnTo>
                <a:lnTo>
                  <a:pt x="73151" y="105054"/>
                </a:lnTo>
                <a:lnTo>
                  <a:pt x="89407" y="105054"/>
                </a:lnTo>
                <a:lnTo>
                  <a:pt x="89407" y="94284"/>
                </a:lnTo>
                <a:close/>
              </a:path>
              <a:path w="89534" h="107950">
                <a:moveTo>
                  <a:pt x="89407" y="54267"/>
                </a:moveTo>
                <a:lnTo>
                  <a:pt x="72542" y="54267"/>
                </a:lnTo>
                <a:lnTo>
                  <a:pt x="72542" y="71729"/>
                </a:lnTo>
                <a:lnTo>
                  <a:pt x="69430" y="78613"/>
                </a:lnTo>
                <a:lnTo>
                  <a:pt x="56959" y="89852"/>
                </a:lnTo>
                <a:lnTo>
                  <a:pt x="49580" y="92671"/>
                </a:lnTo>
                <a:lnTo>
                  <a:pt x="89407" y="92671"/>
                </a:lnTo>
                <a:lnTo>
                  <a:pt x="89407" y="54267"/>
                </a:lnTo>
                <a:close/>
              </a:path>
              <a:path w="89534" h="107950">
                <a:moveTo>
                  <a:pt x="47142" y="0"/>
                </a:moveTo>
                <a:lnTo>
                  <a:pt x="11214" y="13208"/>
                </a:lnTo>
                <a:lnTo>
                  <a:pt x="6502" y="29883"/>
                </a:lnTo>
                <a:lnTo>
                  <a:pt x="23774" y="29883"/>
                </a:lnTo>
                <a:lnTo>
                  <a:pt x="25790" y="23389"/>
                </a:lnTo>
                <a:lnTo>
                  <a:pt x="30427" y="18749"/>
                </a:lnTo>
                <a:lnTo>
                  <a:pt x="37681" y="15965"/>
                </a:lnTo>
                <a:lnTo>
                  <a:pt x="47548" y="15036"/>
                </a:lnTo>
                <a:lnTo>
                  <a:pt x="83540" y="15036"/>
                </a:lnTo>
                <a:lnTo>
                  <a:pt x="83064" y="14218"/>
                </a:lnTo>
                <a:lnTo>
                  <a:pt x="78130" y="9144"/>
                </a:lnTo>
                <a:lnTo>
                  <a:pt x="71965" y="5148"/>
                </a:lnTo>
                <a:lnTo>
                  <a:pt x="64746" y="2290"/>
                </a:lnTo>
                <a:lnTo>
                  <a:pt x="56472" y="573"/>
                </a:lnTo>
                <a:lnTo>
                  <a:pt x="4714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0327423" y="3961384"/>
            <a:ext cx="89535" cy="102870"/>
          </a:xfrm>
          <a:custGeom>
            <a:avLst/>
            <a:gdLst/>
            <a:ahLst/>
            <a:cxnLst/>
            <a:rect l="l" t="t" r="r" b="b"/>
            <a:pathLst>
              <a:path w="89534" h="102870">
                <a:moveTo>
                  <a:pt x="17271" y="0"/>
                </a:moveTo>
                <a:lnTo>
                  <a:pt x="0" y="0"/>
                </a:lnTo>
                <a:lnTo>
                  <a:pt x="0" y="102412"/>
                </a:lnTo>
                <a:lnTo>
                  <a:pt x="17271" y="102412"/>
                </a:lnTo>
                <a:lnTo>
                  <a:pt x="17271" y="57302"/>
                </a:lnTo>
                <a:lnTo>
                  <a:pt x="66736" y="57302"/>
                </a:lnTo>
                <a:lnTo>
                  <a:pt x="62788" y="49377"/>
                </a:lnTo>
                <a:lnTo>
                  <a:pt x="66382" y="42278"/>
                </a:lnTo>
                <a:lnTo>
                  <a:pt x="17271" y="42278"/>
                </a:lnTo>
                <a:lnTo>
                  <a:pt x="17271" y="0"/>
                </a:lnTo>
                <a:close/>
              </a:path>
              <a:path w="89534" h="102870">
                <a:moveTo>
                  <a:pt x="66736" y="57302"/>
                </a:moveTo>
                <a:lnTo>
                  <a:pt x="47955" y="57302"/>
                </a:lnTo>
                <a:lnTo>
                  <a:pt x="70713" y="102412"/>
                </a:lnTo>
                <a:lnTo>
                  <a:pt x="89204" y="102412"/>
                </a:lnTo>
                <a:lnTo>
                  <a:pt x="66736" y="57302"/>
                </a:lnTo>
                <a:close/>
              </a:path>
              <a:path w="89534" h="102870">
                <a:moveTo>
                  <a:pt x="87782" y="0"/>
                </a:moveTo>
                <a:lnTo>
                  <a:pt x="69697" y="0"/>
                </a:lnTo>
                <a:lnTo>
                  <a:pt x="48361" y="42278"/>
                </a:lnTo>
                <a:lnTo>
                  <a:pt x="66382" y="42278"/>
                </a:lnTo>
                <a:lnTo>
                  <a:pt x="8778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0474845" y="3976433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363"/>
                </a:lnTo>
              </a:path>
            </a:pathLst>
          </a:custGeom>
          <a:ln w="172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0430649" y="3968908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8188" y="0"/>
                </a:lnTo>
              </a:path>
            </a:pathLst>
          </a:custGeom>
          <a:ln w="150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0541596" y="3961384"/>
            <a:ext cx="91440" cy="102870"/>
          </a:xfrm>
          <a:custGeom>
            <a:avLst/>
            <a:gdLst/>
            <a:ahLst/>
            <a:cxnLst/>
            <a:rect l="l" t="t" r="r" b="b"/>
            <a:pathLst>
              <a:path w="91440" h="102870">
                <a:moveTo>
                  <a:pt x="16865" y="0"/>
                </a:moveTo>
                <a:lnTo>
                  <a:pt x="0" y="0"/>
                </a:lnTo>
                <a:lnTo>
                  <a:pt x="0" y="102412"/>
                </a:lnTo>
                <a:lnTo>
                  <a:pt x="24383" y="102412"/>
                </a:lnTo>
                <a:lnTo>
                  <a:pt x="37750" y="79247"/>
                </a:lnTo>
                <a:lnTo>
                  <a:pt x="16865" y="79247"/>
                </a:lnTo>
                <a:lnTo>
                  <a:pt x="16865" y="0"/>
                </a:lnTo>
                <a:close/>
              </a:path>
              <a:path w="91440" h="102870">
                <a:moveTo>
                  <a:pt x="91439" y="23177"/>
                </a:moveTo>
                <a:lnTo>
                  <a:pt x="74574" y="23177"/>
                </a:lnTo>
                <a:lnTo>
                  <a:pt x="74574" y="102412"/>
                </a:lnTo>
                <a:lnTo>
                  <a:pt x="91439" y="102412"/>
                </a:lnTo>
                <a:lnTo>
                  <a:pt x="91439" y="23177"/>
                </a:lnTo>
                <a:close/>
              </a:path>
              <a:path w="91440" h="102870">
                <a:moveTo>
                  <a:pt x="91439" y="0"/>
                </a:moveTo>
                <a:lnTo>
                  <a:pt x="66243" y="0"/>
                </a:lnTo>
                <a:lnTo>
                  <a:pt x="21335" y="79247"/>
                </a:lnTo>
                <a:lnTo>
                  <a:pt x="37750" y="79247"/>
                </a:lnTo>
                <a:lnTo>
                  <a:pt x="70103" y="23177"/>
                </a:lnTo>
                <a:lnTo>
                  <a:pt x="91439" y="23177"/>
                </a:lnTo>
                <a:lnTo>
                  <a:pt x="914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10666361" y="3961384"/>
            <a:ext cx="89535" cy="102870"/>
          </a:xfrm>
          <a:custGeom>
            <a:avLst/>
            <a:gdLst/>
            <a:ahLst/>
            <a:cxnLst/>
            <a:rect l="l" t="t" r="r" b="b"/>
            <a:pathLst>
              <a:path w="89534" h="102870">
                <a:moveTo>
                  <a:pt x="17271" y="0"/>
                </a:moveTo>
                <a:lnTo>
                  <a:pt x="0" y="0"/>
                </a:lnTo>
                <a:lnTo>
                  <a:pt x="0" y="102412"/>
                </a:lnTo>
                <a:lnTo>
                  <a:pt x="17271" y="102412"/>
                </a:lnTo>
                <a:lnTo>
                  <a:pt x="17271" y="57302"/>
                </a:lnTo>
                <a:lnTo>
                  <a:pt x="66736" y="57302"/>
                </a:lnTo>
                <a:lnTo>
                  <a:pt x="62788" y="49377"/>
                </a:lnTo>
                <a:lnTo>
                  <a:pt x="66382" y="42278"/>
                </a:lnTo>
                <a:lnTo>
                  <a:pt x="17271" y="42278"/>
                </a:lnTo>
                <a:lnTo>
                  <a:pt x="17271" y="0"/>
                </a:lnTo>
                <a:close/>
              </a:path>
              <a:path w="89534" h="102870">
                <a:moveTo>
                  <a:pt x="66736" y="57302"/>
                </a:moveTo>
                <a:lnTo>
                  <a:pt x="47955" y="57302"/>
                </a:lnTo>
                <a:lnTo>
                  <a:pt x="70713" y="102412"/>
                </a:lnTo>
                <a:lnTo>
                  <a:pt x="89204" y="102412"/>
                </a:lnTo>
                <a:lnTo>
                  <a:pt x="66736" y="57302"/>
                </a:lnTo>
                <a:close/>
              </a:path>
              <a:path w="89534" h="102870">
                <a:moveTo>
                  <a:pt x="87782" y="0"/>
                </a:moveTo>
                <a:lnTo>
                  <a:pt x="69697" y="0"/>
                </a:lnTo>
                <a:lnTo>
                  <a:pt x="48361" y="42278"/>
                </a:lnTo>
                <a:lnTo>
                  <a:pt x="66382" y="42278"/>
                </a:lnTo>
                <a:lnTo>
                  <a:pt x="8778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10773854" y="3958742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7" y="14439"/>
                </a:lnTo>
                <a:lnTo>
                  <a:pt x="0" y="52844"/>
                </a:lnTo>
                <a:lnTo>
                  <a:pt x="826" y="64457"/>
                </a:lnTo>
                <a:lnTo>
                  <a:pt x="20444" y="99128"/>
                </a:lnTo>
                <a:lnTo>
                  <a:pt x="49783" y="107696"/>
                </a:lnTo>
                <a:lnTo>
                  <a:pt x="58489" y="107164"/>
                </a:lnTo>
                <a:lnTo>
                  <a:pt x="85899" y="92671"/>
                </a:lnTo>
                <a:lnTo>
                  <a:pt x="49783" y="92671"/>
                </a:lnTo>
                <a:lnTo>
                  <a:pt x="42413" y="92029"/>
                </a:lnTo>
                <a:lnTo>
                  <a:pt x="17764" y="62384"/>
                </a:lnTo>
                <a:lnTo>
                  <a:pt x="17068" y="53657"/>
                </a:lnTo>
                <a:lnTo>
                  <a:pt x="95097" y="53657"/>
                </a:lnTo>
                <a:lnTo>
                  <a:pt x="95097" y="47764"/>
                </a:lnTo>
                <a:lnTo>
                  <a:pt x="94291" y="39217"/>
                </a:lnTo>
                <a:lnTo>
                  <a:pt x="18084" y="39217"/>
                </a:lnTo>
                <a:lnTo>
                  <a:pt x="19303" y="32181"/>
                </a:lnTo>
                <a:lnTo>
                  <a:pt x="22555" y="26390"/>
                </a:lnTo>
                <a:lnTo>
                  <a:pt x="33121" y="17310"/>
                </a:lnTo>
                <a:lnTo>
                  <a:pt x="40157" y="15036"/>
                </a:lnTo>
                <a:lnTo>
                  <a:pt x="83845" y="15036"/>
                </a:lnTo>
                <a:lnTo>
                  <a:pt x="82905" y="13716"/>
                </a:lnTo>
                <a:lnTo>
                  <a:pt x="76388" y="7715"/>
                </a:lnTo>
                <a:lnTo>
                  <a:pt x="68627" y="3429"/>
                </a:lnTo>
                <a:lnTo>
                  <a:pt x="59624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68" y="76809"/>
                </a:moveTo>
                <a:lnTo>
                  <a:pt x="75793" y="76809"/>
                </a:lnTo>
                <a:lnTo>
                  <a:pt x="72338" y="83745"/>
                </a:lnTo>
                <a:lnTo>
                  <a:pt x="66851" y="88703"/>
                </a:lnTo>
                <a:lnTo>
                  <a:pt x="59332" y="91679"/>
                </a:lnTo>
                <a:lnTo>
                  <a:pt x="49783" y="92671"/>
                </a:lnTo>
                <a:lnTo>
                  <a:pt x="85899" y="92671"/>
                </a:lnTo>
                <a:lnTo>
                  <a:pt x="88466" y="89314"/>
                </a:lnTo>
                <a:lnTo>
                  <a:pt x="91406" y="83393"/>
                </a:lnTo>
                <a:lnTo>
                  <a:pt x="93268" y="76809"/>
                </a:lnTo>
                <a:close/>
              </a:path>
              <a:path w="95250" h="107950">
                <a:moveTo>
                  <a:pt x="83845" y="15036"/>
                </a:moveTo>
                <a:lnTo>
                  <a:pt x="57226" y="15036"/>
                </a:lnTo>
                <a:lnTo>
                  <a:pt x="63868" y="17348"/>
                </a:lnTo>
                <a:lnTo>
                  <a:pt x="73888" y="26555"/>
                </a:lnTo>
                <a:lnTo>
                  <a:pt x="76669" y="32321"/>
                </a:lnTo>
                <a:lnTo>
                  <a:pt x="77215" y="39217"/>
                </a:lnTo>
                <a:lnTo>
                  <a:pt x="94291" y="39217"/>
                </a:lnTo>
                <a:lnTo>
                  <a:pt x="94178" y="38013"/>
                </a:lnTo>
                <a:lnTo>
                  <a:pt x="91840" y="29087"/>
                </a:lnTo>
                <a:lnTo>
                  <a:pt x="88082" y="20988"/>
                </a:lnTo>
                <a:lnTo>
                  <a:pt x="83845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477308" y="4209897"/>
            <a:ext cx="88900" cy="102870"/>
          </a:xfrm>
          <a:custGeom>
            <a:avLst/>
            <a:gdLst/>
            <a:ahLst/>
            <a:cxnLst/>
            <a:rect l="l" t="t" r="r" b="b"/>
            <a:pathLst>
              <a:path w="88900" h="102870">
                <a:moveTo>
                  <a:pt x="61099" y="0"/>
                </a:moveTo>
                <a:lnTo>
                  <a:pt x="0" y="0"/>
                </a:lnTo>
                <a:lnTo>
                  <a:pt x="0" y="102412"/>
                </a:lnTo>
                <a:lnTo>
                  <a:pt x="52628" y="102412"/>
                </a:lnTo>
                <a:lnTo>
                  <a:pt x="68454" y="100660"/>
                </a:lnTo>
                <a:lnTo>
                  <a:pt x="79757" y="95402"/>
                </a:lnTo>
                <a:lnTo>
                  <a:pt x="85653" y="87782"/>
                </a:lnTo>
                <a:lnTo>
                  <a:pt x="17068" y="87782"/>
                </a:lnTo>
                <a:lnTo>
                  <a:pt x="17068" y="57099"/>
                </a:lnTo>
                <a:lnTo>
                  <a:pt x="83188" y="57099"/>
                </a:lnTo>
                <a:lnTo>
                  <a:pt x="81178" y="54330"/>
                </a:lnTo>
                <a:lnTo>
                  <a:pt x="77152" y="51612"/>
                </a:lnTo>
                <a:lnTo>
                  <a:pt x="72136" y="50393"/>
                </a:lnTo>
                <a:lnTo>
                  <a:pt x="72136" y="45923"/>
                </a:lnTo>
                <a:lnTo>
                  <a:pt x="75260" y="44297"/>
                </a:lnTo>
                <a:lnTo>
                  <a:pt x="77116" y="42468"/>
                </a:lnTo>
                <a:lnTo>
                  <a:pt x="17068" y="42468"/>
                </a:lnTo>
                <a:lnTo>
                  <a:pt x="17068" y="14630"/>
                </a:lnTo>
                <a:lnTo>
                  <a:pt x="81756" y="14630"/>
                </a:lnTo>
                <a:lnTo>
                  <a:pt x="80302" y="11353"/>
                </a:lnTo>
                <a:lnTo>
                  <a:pt x="69062" y="2273"/>
                </a:lnTo>
                <a:lnTo>
                  <a:pt x="61099" y="0"/>
                </a:lnTo>
                <a:close/>
              </a:path>
              <a:path w="88900" h="102870">
                <a:moveTo>
                  <a:pt x="83188" y="57099"/>
                </a:moveTo>
                <a:lnTo>
                  <a:pt x="64897" y="57099"/>
                </a:lnTo>
                <a:lnTo>
                  <a:pt x="71526" y="62255"/>
                </a:lnTo>
                <a:lnTo>
                  <a:pt x="71526" y="82702"/>
                </a:lnTo>
                <a:lnTo>
                  <a:pt x="64897" y="87782"/>
                </a:lnTo>
                <a:lnTo>
                  <a:pt x="85653" y="87782"/>
                </a:lnTo>
                <a:lnTo>
                  <a:pt x="86538" y="86639"/>
                </a:lnTo>
                <a:lnTo>
                  <a:pt x="88798" y="74371"/>
                </a:lnTo>
                <a:lnTo>
                  <a:pt x="88798" y="68008"/>
                </a:lnTo>
                <a:lnTo>
                  <a:pt x="87274" y="62725"/>
                </a:lnTo>
                <a:lnTo>
                  <a:pt x="83188" y="57099"/>
                </a:lnTo>
                <a:close/>
              </a:path>
              <a:path w="88900" h="102870">
                <a:moveTo>
                  <a:pt x="81756" y="14630"/>
                </a:moveTo>
                <a:lnTo>
                  <a:pt x="60286" y="14630"/>
                </a:lnTo>
                <a:lnTo>
                  <a:pt x="65836" y="19304"/>
                </a:lnTo>
                <a:lnTo>
                  <a:pt x="65836" y="32715"/>
                </a:lnTo>
                <a:lnTo>
                  <a:pt x="64516" y="36042"/>
                </a:lnTo>
                <a:lnTo>
                  <a:pt x="59232" y="41186"/>
                </a:lnTo>
                <a:lnTo>
                  <a:pt x="55003" y="42468"/>
                </a:lnTo>
                <a:lnTo>
                  <a:pt x="77116" y="42468"/>
                </a:lnTo>
                <a:lnTo>
                  <a:pt x="77863" y="41732"/>
                </a:lnTo>
                <a:lnTo>
                  <a:pt x="82067" y="34683"/>
                </a:lnTo>
                <a:lnTo>
                  <a:pt x="83108" y="30556"/>
                </a:lnTo>
                <a:lnTo>
                  <a:pt x="83108" y="17678"/>
                </a:lnTo>
                <a:lnTo>
                  <a:pt x="81756" y="146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5755233" y="428945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7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5755233" y="4259605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236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5755233" y="423103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31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5829198" y="4289755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1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5829198" y="423103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226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5879795" y="4209897"/>
            <a:ext cx="91440" cy="102870"/>
          </a:xfrm>
          <a:custGeom>
            <a:avLst/>
            <a:gdLst/>
            <a:ahLst/>
            <a:cxnLst/>
            <a:rect l="l" t="t" r="r" b="b"/>
            <a:pathLst>
              <a:path w="91439" h="102870">
                <a:moveTo>
                  <a:pt x="16865" y="0"/>
                </a:moveTo>
                <a:lnTo>
                  <a:pt x="0" y="0"/>
                </a:lnTo>
                <a:lnTo>
                  <a:pt x="0" y="102412"/>
                </a:lnTo>
                <a:lnTo>
                  <a:pt x="24384" y="102412"/>
                </a:lnTo>
                <a:lnTo>
                  <a:pt x="37748" y="79247"/>
                </a:lnTo>
                <a:lnTo>
                  <a:pt x="16865" y="79247"/>
                </a:lnTo>
                <a:lnTo>
                  <a:pt x="16865" y="0"/>
                </a:lnTo>
                <a:close/>
              </a:path>
              <a:path w="91439" h="102870">
                <a:moveTo>
                  <a:pt x="91440" y="23164"/>
                </a:moveTo>
                <a:lnTo>
                  <a:pt x="74574" y="23164"/>
                </a:lnTo>
                <a:lnTo>
                  <a:pt x="74574" y="102412"/>
                </a:lnTo>
                <a:lnTo>
                  <a:pt x="91440" y="102412"/>
                </a:lnTo>
                <a:lnTo>
                  <a:pt x="91440" y="23164"/>
                </a:lnTo>
                <a:close/>
              </a:path>
              <a:path w="91439" h="102870">
                <a:moveTo>
                  <a:pt x="91440" y="0"/>
                </a:moveTo>
                <a:lnTo>
                  <a:pt x="66243" y="0"/>
                </a:lnTo>
                <a:lnTo>
                  <a:pt x="21336" y="79247"/>
                </a:lnTo>
                <a:lnTo>
                  <a:pt x="37748" y="79247"/>
                </a:lnTo>
                <a:lnTo>
                  <a:pt x="70104" y="23164"/>
                </a:lnTo>
                <a:lnTo>
                  <a:pt x="91440" y="23164"/>
                </a:lnTo>
                <a:lnTo>
                  <a:pt x="914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5995415" y="4207255"/>
            <a:ext cx="88900" cy="107950"/>
          </a:xfrm>
          <a:custGeom>
            <a:avLst/>
            <a:gdLst/>
            <a:ahLst/>
            <a:cxnLst/>
            <a:rect l="l" t="t" r="r" b="b"/>
            <a:pathLst>
              <a:path w="88900" h="107950">
                <a:moveTo>
                  <a:pt x="16662" y="75996"/>
                </a:moveTo>
                <a:lnTo>
                  <a:pt x="0" y="75996"/>
                </a:lnTo>
                <a:lnTo>
                  <a:pt x="1790" y="83100"/>
                </a:lnTo>
                <a:lnTo>
                  <a:pt x="36425" y="107176"/>
                </a:lnTo>
                <a:lnTo>
                  <a:pt x="46126" y="107696"/>
                </a:lnTo>
                <a:lnTo>
                  <a:pt x="55541" y="107143"/>
                </a:lnTo>
                <a:lnTo>
                  <a:pt x="84992" y="92659"/>
                </a:lnTo>
                <a:lnTo>
                  <a:pt x="46126" y="92659"/>
                </a:lnTo>
                <a:lnTo>
                  <a:pt x="35141" y="91618"/>
                </a:lnTo>
                <a:lnTo>
                  <a:pt x="26569" y="88495"/>
                </a:lnTo>
                <a:lnTo>
                  <a:pt x="20410" y="83288"/>
                </a:lnTo>
                <a:lnTo>
                  <a:pt x="16662" y="75996"/>
                </a:lnTo>
                <a:close/>
              </a:path>
              <a:path w="88900" h="107950">
                <a:moveTo>
                  <a:pt x="82211" y="15036"/>
                </a:moveTo>
                <a:lnTo>
                  <a:pt x="52082" y="15036"/>
                </a:lnTo>
                <a:lnTo>
                  <a:pt x="57530" y="16395"/>
                </a:lnTo>
                <a:lnTo>
                  <a:pt x="65798" y="21818"/>
                </a:lnTo>
                <a:lnTo>
                  <a:pt x="67868" y="25679"/>
                </a:lnTo>
                <a:lnTo>
                  <a:pt x="67868" y="35026"/>
                </a:lnTo>
                <a:lnTo>
                  <a:pt x="66281" y="38544"/>
                </a:lnTo>
                <a:lnTo>
                  <a:pt x="59905" y="43967"/>
                </a:lnTo>
                <a:lnTo>
                  <a:pt x="54863" y="45313"/>
                </a:lnTo>
                <a:lnTo>
                  <a:pt x="30683" y="45313"/>
                </a:lnTo>
                <a:lnTo>
                  <a:pt x="30683" y="60350"/>
                </a:lnTo>
                <a:lnTo>
                  <a:pt x="56895" y="60350"/>
                </a:lnTo>
                <a:lnTo>
                  <a:pt x="62687" y="61671"/>
                </a:lnTo>
                <a:lnTo>
                  <a:pt x="69595" y="66954"/>
                </a:lnTo>
                <a:lnTo>
                  <a:pt x="71323" y="70916"/>
                </a:lnTo>
                <a:lnTo>
                  <a:pt x="71323" y="81622"/>
                </a:lnTo>
                <a:lnTo>
                  <a:pt x="69024" y="85725"/>
                </a:lnTo>
                <a:lnTo>
                  <a:pt x="59804" y="91274"/>
                </a:lnTo>
                <a:lnTo>
                  <a:pt x="53708" y="92659"/>
                </a:lnTo>
                <a:lnTo>
                  <a:pt x="84992" y="92659"/>
                </a:lnTo>
                <a:lnTo>
                  <a:pt x="88543" y="85725"/>
                </a:lnTo>
                <a:lnTo>
                  <a:pt x="88595" y="70307"/>
                </a:lnTo>
                <a:lnTo>
                  <a:pt x="87210" y="65125"/>
                </a:lnTo>
                <a:lnTo>
                  <a:pt x="81648" y="57404"/>
                </a:lnTo>
                <a:lnTo>
                  <a:pt x="78168" y="54864"/>
                </a:lnTo>
                <a:lnTo>
                  <a:pt x="73964" y="53644"/>
                </a:lnTo>
                <a:lnTo>
                  <a:pt x="73964" y="49174"/>
                </a:lnTo>
                <a:lnTo>
                  <a:pt x="77076" y="47955"/>
                </a:lnTo>
                <a:lnTo>
                  <a:pt x="79692" y="45554"/>
                </a:lnTo>
                <a:lnTo>
                  <a:pt x="83883" y="38379"/>
                </a:lnTo>
                <a:lnTo>
                  <a:pt x="84937" y="33870"/>
                </a:lnTo>
                <a:lnTo>
                  <a:pt x="84937" y="20320"/>
                </a:lnTo>
                <a:lnTo>
                  <a:pt x="82211" y="15036"/>
                </a:lnTo>
                <a:close/>
              </a:path>
              <a:path w="88900" h="107950">
                <a:moveTo>
                  <a:pt x="45719" y="0"/>
                </a:moveTo>
                <a:lnTo>
                  <a:pt x="7924" y="17883"/>
                </a:lnTo>
                <a:lnTo>
                  <a:pt x="4063" y="30886"/>
                </a:lnTo>
                <a:lnTo>
                  <a:pt x="20523" y="30886"/>
                </a:lnTo>
                <a:lnTo>
                  <a:pt x="21742" y="25336"/>
                </a:lnTo>
                <a:lnTo>
                  <a:pt x="24345" y="21310"/>
                </a:lnTo>
                <a:lnTo>
                  <a:pt x="32346" y="16294"/>
                </a:lnTo>
                <a:lnTo>
                  <a:pt x="37998" y="15036"/>
                </a:lnTo>
                <a:lnTo>
                  <a:pt x="82211" y="15036"/>
                </a:lnTo>
                <a:lnTo>
                  <a:pt x="81445" y="13550"/>
                </a:lnTo>
                <a:lnTo>
                  <a:pt x="74472" y="8128"/>
                </a:lnTo>
                <a:lnTo>
                  <a:pt x="68753" y="4575"/>
                </a:lnTo>
                <a:lnTo>
                  <a:pt x="62053" y="2035"/>
                </a:lnTo>
                <a:lnTo>
                  <a:pt x="54375" y="509"/>
                </a:lnTo>
                <a:lnTo>
                  <a:pt x="4571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6103721" y="4207255"/>
            <a:ext cx="89535" cy="107950"/>
          </a:xfrm>
          <a:custGeom>
            <a:avLst/>
            <a:gdLst/>
            <a:ahLst/>
            <a:cxnLst/>
            <a:rect l="l" t="t" r="r" b="b"/>
            <a:pathLst>
              <a:path w="89535" h="107950">
                <a:moveTo>
                  <a:pt x="83544" y="15036"/>
                </a:moveTo>
                <a:lnTo>
                  <a:pt x="56083" y="15036"/>
                </a:lnTo>
                <a:lnTo>
                  <a:pt x="62382" y="16979"/>
                </a:lnTo>
                <a:lnTo>
                  <a:pt x="70510" y="24688"/>
                </a:lnTo>
                <a:lnTo>
                  <a:pt x="72542" y="29870"/>
                </a:lnTo>
                <a:lnTo>
                  <a:pt x="72542" y="40436"/>
                </a:lnTo>
                <a:lnTo>
                  <a:pt x="39217" y="40436"/>
                </a:lnTo>
                <a:lnTo>
                  <a:pt x="29982" y="41060"/>
                </a:lnTo>
                <a:lnTo>
                  <a:pt x="609" y="67615"/>
                </a:lnTo>
                <a:lnTo>
                  <a:pt x="0" y="74371"/>
                </a:lnTo>
                <a:lnTo>
                  <a:pt x="621" y="81029"/>
                </a:lnTo>
                <a:lnTo>
                  <a:pt x="28780" y="107086"/>
                </a:lnTo>
                <a:lnTo>
                  <a:pt x="36779" y="107696"/>
                </a:lnTo>
                <a:lnTo>
                  <a:pt x="46773" y="106857"/>
                </a:lnTo>
                <a:lnTo>
                  <a:pt x="55421" y="104343"/>
                </a:lnTo>
                <a:lnTo>
                  <a:pt x="62723" y="100152"/>
                </a:lnTo>
                <a:lnTo>
                  <a:pt x="68681" y="94284"/>
                </a:lnTo>
                <a:lnTo>
                  <a:pt x="89407" y="94284"/>
                </a:lnTo>
                <a:lnTo>
                  <a:pt x="89407" y="92659"/>
                </a:lnTo>
                <a:lnTo>
                  <a:pt x="33464" y="92659"/>
                </a:lnTo>
                <a:lnTo>
                  <a:pt x="27597" y="90970"/>
                </a:lnTo>
                <a:lnTo>
                  <a:pt x="19342" y="84201"/>
                </a:lnTo>
                <a:lnTo>
                  <a:pt x="17271" y="79590"/>
                </a:lnTo>
                <a:lnTo>
                  <a:pt x="17271" y="73761"/>
                </a:lnTo>
                <a:lnTo>
                  <a:pt x="18808" y="65227"/>
                </a:lnTo>
                <a:lnTo>
                  <a:pt x="23417" y="59131"/>
                </a:lnTo>
                <a:lnTo>
                  <a:pt x="31100" y="55473"/>
                </a:lnTo>
                <a:lnTo>
                  <a:pt x="41859" y="54254"/>
                </a:lnTo>
                <a:lnTo>
                  <a:pt x="89407" y="54254"/>
                </a:lnTo>
                <a:lnTo>
                  <a:pt x="89407" y="35356"/>
                </a:lnTo>
                <a:lnTo>
                  <a:pt x="88703" y="27317"/>
                </a:lnTo>
                <a:lnTo>
                  <a:pt x="86588" y="20269"/>
                </a:lnTo>
                <a:lnTo>
                  <a:pt x="83544" y="15036"/>
                </a:lnTo>
                <a:close/>
              </a:path>
              <a:path w="89535" h="107950">
                <a:moveTo>
                  <a:pt x="89407" y="94284"/>
                </a:moveTo>
                <a:lnTo>
                  <a:pt x="73151" y="94284"/>
                </a:lnTo>
                <a:lnTo>
                  <a:pt x="73151" y="105054"/>
                </a:lnTo>
                <a:lnTo>
                  <a:pt x="89407" y="105054"/>
                </a:lnTo>
                <a:lnTo>
                  <a:pt x="89407" y="94284"/>
                </a:lnTo>
                <a:close/>
              </a:path>
              <a:path w="89535" h="107950">
                <a:moveTo>
                  <a:pt x="89407" y="54254"/>
                </a:moveTo>
                <a:lnTo>
                  <a:pt x="72542" y="54254"/>
                </a:lnTo>
                <a:lnTo>
                  <a:pt x="72542" y="71729"/>
                </a:lnTo>
                <a:lnTo>
                  <a:pt x="69430" y="78613"/>
                </a:lnTo>
                <a:lnTo>
                  <a:pt x="56959" y="89852"/>
                </a:lnTo>
                <a:lnTo>
                  <a:pt x="49580" y="92659"/>
                </a:lnTo>
                <a:lnTo>
                  <a:pt x="89407" y="92659"/>
                </a:lnTo>
                <a:lnTo>
                  <a:pt x="89407" y="54254"/>
                </a:lnTo>
                <a:close/>
              </a:path>
              <a:path w="89535" h="107950">
                <a:moveTo>
                  <a:pt x="47142" y="0"/>
                </a:moveTo>
                <a:lnTo>
                  <a:pt x="11214" y="13208"/>
                </a:lnTo>
                <a:lnTo>
                  <a:pt x="6502" y="29870"/>
                </a:lnTo>
                <a:lnTo>
                  <a:pt x="23774" y="29870"/>
                </a:lnTo>
                <a:lnTo>
                  <a:pt x="25790" y="23384"/>
                </a:lnTo>
                <a:lnTo>
                  <a:pt x="30427" y="18748"/>
                </a:lnTo>
                <a:lnTo>
                  <a:pt x="37681" y="15965"/>
                </a:lnTo>
                <a:lnTo>
                  <a:pt x="47548" y="15036"/>
                </a:lnTo>
                <a:lnTo>
                  <a:pt x="83544" y="15036"/>
                </a:lnTo>
                <a:lnTo>
                  <a:pt x="83064" y="14211"/>
                </a:lnTo>
                <a:lnTo>
                  <a:pt x="78130" y="9144"/>
                </a:lnTo>
                <a:lnTo>
                  <a:pt x="71965" y="5143"/>
                </a:lnTo>
                <a:lnTo>
                  <a:pt x="64746" y="2286"/>
                </a:lnTo>
                <a:lnTo>
                  <a:pt x="56472" y="571"/>
                </a:lnTo>
                <a:lnTo>
                  <a:pt x="4714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6316471" y="4327372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662" y="0"/>
                </a:lnTo>
              </a:path>
            </a:pathLst>
          </a:custGeom>
          <a:ln w="292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6224828" y="430514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305" y="0"/>
                </a:lnTo>
              </a:path>
            </a:pathLst>
          </a:custGeom>
          <a:ln w="152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6233464" y="4209897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630"/>
                </a:lnTo>
              </a:path>
            </a:pathLst>
          </a:custGeom>
          <a:ln w="172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6305803" y="4209897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375"/>
                </a:lnTo>
              </a:path>
            </a:pathLst>
          </a:custGeom>
          <a:ln w="172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6355473" y="4209897"/>
            <a:ext cx="91440" cy="102870"/>
          </a:xfrm>
          <a:custGeom>
            <a:avLst/>
            <a:gdLst/>
            <a:ahLst/>
            <a:cxnLst/>
            <a:rect l="l" t="t" r="r" b="b"/>
            <a:pathLst>
              <a:path w="91439" h="102870">
                <a:moveTo>
                  <a:pt x="16865" y="0"/>
                </a:moveTo>
                <a:lnTo>
                  <a:pt x="0" y="0"/>
                </a:lnTo>
                <a:lnTo>
                  <a:pt x="0" y="102412"/>
                </a:lnTo>
                <a:lnTo>
                  <a:pt x="24396" y="102412"/>
                </a:lnTo>
                <a:lnTo>
                  <a:pt x="37761" y="79247"/>
                </a:lnTo>
                <a:lnTo>
                  <a:pt x="16865" y="79247"/>
                </a:lnTo>
                <a:lnTo>
                  <a:pt x="16865" y="0"/>
                </a:lnTo>
                <a:close/>
              </a:path>
              <a:path w="91439" h="102870">
                <a:moveTo>
                  <a:pt x="91439" y="23164"/>
                </a:moveTo>
                <a:lnTo>
                  <a:pt x="74574" y="23164"/>
                </a:lnTo>
                <a:lnTo>
                  <a:pt x="74574" y="102412"/>
                </a:lnTo>
                <a:lnTo>
                  <a:pt x="91439" y="102412"/>
                </a:lnTo>
                <a:lnTo>
                  <a:pt x="91439" y="23164"/>
                </a:lnTo>
                <a:close/>
              </a:path>
              <a:path w="91439" h="102870">
                <a:moveTo>
                  <a:pt x="91439" y="0"/>
                </a:moveTo>
                <a:lnTo>
                  <a:pt x="66255" y="0"/>
                </a:lnTo>
                <a:lnTo>
                  <a:pt x="21348" y="79247"/>
                </a:lnTo>
                <a:lnTo>
                  <a:pt x="37761" y="79247"/>
                </a:lnTo>
                <a:lnTo>
                  <a:pt x="70116" y="23164"/>
                </a:lnTo>
                <a:lnTo>
                  <a:pt x="91439" y="23164"/>
                </a:lnTo>
                <a:lnTo>
                  <a:pt x="914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6480238" y="4209897"/>
            <a:ext cx="91440" cy="102870"/>
          </a:xfrm>
          <a:custGeom>
            <a:avLst/>
            <a:gdLst/>
            <a:ahLst/>
            <a:cxnLst/>
            <a:rect l="l" t="t" r="r" b="b"/>
            <a:pathLst>
              <a:path w="91440" h="102870">
                <a:moveTo>
                  <a:pt x="16865" y="0"/>
                </a:moveTo>
                <a:lnTo>
                  <a:pt x="0" y="0"/>
                </a:lnTo>
                <a:lnTo>
                  <a:pt x="0" y="102412"/>
                </a:lnTo>
                <a:lnTo>
                  <a:pt x="24396" y="102412"/>
                </a:lnTo>
                <a:lnTo>
                  <a:pt x="37761" y="79247"/>
                </a:lnTo>
                <a:lnTo>
                  <a:pt x="16865" y="79247"/>
                </a:lnTo>
                <a:lnTo>
                  <a:pt x="16865" y="0"/>
                </a:lnTo>
                <a:close/>
              </a:path>
              <a:path w="91440" h="102870">
                <a:moveTo>
                  <a:pt x="91439" y="23164"/>
                </a:moveTo>
                <a:lnTo>
                  <a:pt x="74574" y="23164"/>
                </a:lnTo>
                <a:lnTo>
                  <a:pt x="74574" y="102412"/>
                </a:lnTo>
                <a:lnTo>
                  <a:pt x="91439" y="102412"/>
                </a:lnTo>
                <a:lnTo>
                  <a:pt x="91439" y="23164"/>
                </a:lnTo>
                <a:close/>
              </a:path>
              <a:path w="91440" h="102870">
                <a:moveTo>
                  <a:pt x="91439" y="0"/>
                </a:moveTo>
                <a:lnTo>
                  <a:pt x="66243" y="0"/>
                </a:lnTo>
                <a:lnTo>
                  <a:pt x="21348" y="79247"/>
                </a:lnTo>
                <a:lnTo>
                  <a:pt x="37761" y="79247"/>
                </a:lnTo>
                <a:lnTo>
                  <a:pt x="70116" y="23164"/>
                </a:lnTo>
                <a:lnTo>
                  <a:pt x="91439" y="23164"/>
                </a:lnTo>
                <a:lnTo>
                  <a:pt x="914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477715" y="448847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0" y="0"/>
                </a:moveTo>
                <a:lnTo>
                  <a:pt x="146913" y="0"/>
                </a:lnTo>
                <a:lnTo>
                  <a:pt x="146913" y="146900"/>
                </a:lnTo>
                <a:lnTo>
                  <a:pt x="0" y="146900"/>
                </a:lnTo>
                <a:lnTo>
                  <a:pt x="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765890" y="4487646"/>
            <a:ext cx="125095" cy="150495"/>
          </a:xfrm>
          <a:custGeom>
            <a:avLst/>
            <a:gdLst/>
            <a:ahLst/>
            <a:cxnLst/>
            <a:rect l="l" t="t" r="r" b="b"/>
            <a:pathLst>
              <a:path w="125095" h="150495">
                <a:moveTo>
                  <a:pt x="67246" y="0"/>
                </a:moveTo>
                <a:lnTo>
                  <a:pt x="27668" y="11781"/>
                </a:lnTo>
                <a:lnTo>
                  <a:pt x="4468" y="44962"/>
                </a:lnTo>
                <a:lnTo>
                  <a:pt x="0" y="75183"/>
                </a:lnTo>
                <a:lnTo>
                  <a:pt x="1104" y="91076"/>
                </a:lnTo>
                <a:lnTo>
                  <a:pt x="17678" y="129438"/>
                </a:lnTo>
                <a:lnTo>
                  <a:pt x="52082" y="149060"/>
                </a:lnTo>
                <a:lnTo>
                  <a:pt x="67055" y="150367"/>
                </a:lnTo>
                <a:lnTo>
                  <a:pt x="78117" y="149625"/>
                </a:lnTo>
                <a:lnTo>
                  <a:pt x="88136" y="147397"/>
                </a:lnTo>
                <a:lnTo>
                  <a:pt x="97115" y="143686"/>
                </a:lnTo>
                <a:lnTo>
                  <a:pt x="105054" y="138493"/>
                </a:lnTo>
                <a:lnTo>
                  <a:pt x="110073" y="133705"/>
                </a:lnTo>
                <a:lnTo>
                  <a:pt x="67055" y="133705"/>
                </a:lnTo>
                <a:lnTo>
                  <a:pt x="55795" y="132658"/>
                </a:lnTo>
                <a:lnTo>
                  <a:pt x="25402" y="108052"/>
                </a:lnTo>
                <a:lnTo>
                  <a:pt x="18491" y="75183"/>
                </a:lnTo>
                <a:lnTo>
                  <a:pt x="19265" y="63287"/>
                </a:lnTo>
                <a:lnTo>
                  <a:pt x="37803" y="26153"/>
                </a:lnTo>
                <a:lnTo>
                  <a:pt x="67246" y="16675"/>
                </a:lnTo>
                <a:lnTo>
                  <a:pt x="110350" y="16675"/>
                </a:lnTo>
                <a:lnTo>
                  <a:pt x="103822" y="10883"/>
                </a:lnTo>
                <a:lnTo>
                  <a:pt x="96055" y="6123"/>
                </a:lnTo>
                <a:lnTo>
                  <a:pt x="87368" y="2722"/>
                </a:lnTo>
                <a:lnTo>
                  <a:pt x="77763" y="680"/>
                </a:lnTo>
                <a:lnTo>
                  <a:pt x="67246" y="0"/>
                </a:lnTo>
                <a:close/>
              </a:path>
              <a:path w="125095" h="150495">
                <a:moveTo>
                  <a:pt x="124561" y="106476"/>
                </a:moveTo>
                <a:lnTo>
                  <a:pt x="105244" y="106476"/>
                </a:lnTo>
                <a:lnTo>
                  <a:pt x="102819" y="115023"/>
                </a:lnTo>
                <a:lnTo>
                  <a:pt x="98336" y="121691"/>
                </a:lnTo>
                <a:lnTo>
                  <a:pt x="67055" y="133705"/>
                </a:lnTo>
                <a:lnTo>
                  <a:pt x="110073" y="133705"/>
                </a:lnTo>
                <a:lnTo>
                  <a:pt x="111831" y="132028"/>
                </a:lnTo>
                <a:lnTo>
                  <a:pt x="117341" y="124537"/>
                </a:lnTo>
                <a:lnTo>
                  <a:pt x="121585" y="116021"/>
                </a:lnTo>
                <a:lnTo>
                  <a:pt x="124561" y="106476"/>
                </a:lnTo>
                <a:close/>
              </a:path>
              <a:path w="125095" h="150495">
                <a:moveTo>
                  <a:pt x="110350" y="16675"/>
                </a:moveTo>
                <a:lnTo>
                  <a:pt x="67246" y="16675"/>
                </a:lnTo>
                <a:lnTo>
                  <a:pt x="79962" y="18173"/>
                </a:lnTo>
                <a:lnTo>
                  <a:pt x="90263" y="22667"/>
                </a:lnTo>
                <a:lnTo>
                  <a:pt x="98152" y="30160"/>
                </a:lnTo>
                <a:lnTo>
                  <a:pt x="103631" y="40652"/>
                </a:lnTo>
                <a:lnTo>
                  <a:pt x="122935" y="40652"/>
                </a:lnTo>
                <a:lnTo>
                  <a:pt x="120063" y="31699"/>
                </a:lnTo>
                <a:lnTo>
                  <a:pt x="115922" y="23753"/>
                </a:lnTo>
                <a:lnTo>
                  <a:pt x="110509" y="16815"/>
                </a:lnTo>
                <a:lnTo>
                  <a:pt x="110350" y="166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905082" y="4532960"/>
            <a:ext cx="122555" cy="132080"/>
          </a:xfrm>
          <a:custGeom>
            <a:avLst/>
            <a:gdLst/>
            <a:ahLst/>
            <a:cxnLst/>
            <a:rect l="l" t="t" r="r" b="b"/>
            <a:pathLst>
              <a:path w="122554" h="132079">
                <a:moveTo>
                  <a:pt x="122326" y="87375"/>
                </a:moveTo>
                <a:lnTo>
                  <a:pt x="0" y="87375"/>
                </a:lnTo>
                <a:lnTo>
                  <a:pt x="0" y="131470"/>
                </a:lnTo>
                <a:lnTo>
                  <a:pt x="16865" y="131470"/>
                </a:lnTo>
                <a:lnTo>
                  <a:pt x="16865" y="102412"/>
                </a:lnTo>
                <a:lnTo>
                  <a:pt x="122326" y="102412"/>
                </a:lnTo>
                <a:lnTo>
                  <a:pt x="122326" y="87375"/>
                </a:lnTo>
                <a:close/>
              </a:path>
              <a:path w="122554" h="132079">
                <a:moveTo>
                  <a:pt x="122326" y="102412"/>
                </a:moveTo>
                <a:lnTo>
                  <a:pt x="105448" y="102412"/>
                </a:lnTo>
                <a:lnTo>
                  <a:pt x="105448" y="131470"/>
                </a:lnTo>
                <a:lnTo>
                  <a:pt x="122326" y="131470"/>
                </a:lnTo>
                <a:lnTo>
                  <a:pt x="122326" y="102412"/>
                </a:lnTo>
                <a:close/>
              </a:path>
              <a:path w="122554" h="132079">
                <a:moveTo>
                  <a:pt x="103428" y="0"/>
                </a:moveTo>
                <a:lnTo>
                  <a:pt x="26212" y="0"/>
                </a:lnTo>
                <a:lnTo>
                  <a:pt x="26212" y="28041"/>
                </a:lnTo>
                <a:lnTo>
                  <a:pt x="25424" y="43943"/>
                </a:lnTo>
                <a:lnTo>
                  <a:pt x="23061" y="59132"/>
                </a:lnTo>
                <a:lnTo>
                  <a:pt x="19124" y="73609"/>
                </a:lnTo>
                <a:lnTo>
                  <a:pt x="13614" y="87375"/>
                </a:lnTo>
                <a:lnTo>
                  <a:pt x="31089" y="87375"/>
                </a:lnTo>
                <a:lnTo>
                  <a:pt x="35975" y="74450"/>
                </a:lnTo>
                <a:lnTo>
                  <a:pt x="39468" y="60251"/>
                </a:lnTo>
                <a:lnTo>
                  <a:pt x="41565" y="44781"/>
                </a:lnTo>
                <a:lnTo>
                  <a:pt x="42265" y="28041"/>
                </a:lnTo>
                <a:lnTo>
                  <a:pt x="42265" y="15036"/>
                </a:lnTo>
                <a:lnTo>
                  <a:pt x="103428" y="15036"/>
                </a:lnTo>
                <a:lnTo>
                  <a:pt x="103428" y="0"/>
                </a:lnTo>
                <a:close/>
              </a:path>
              <a:path w="122554" h="132079">
                <a:moveTo>
                  <a:pt x="103428" y="15036"/>
                </a:moveTo>
                <a:lnTo>
                  <a:pt x="86156" y="15036"/>
                </a:lnTo>
                <a:lnTo>
                  <a:pt x="86156" y="87375"/>
                </a:lnTo>
                <a:lnTo>
                  <a:pt x="103428" y="87375"/>
                </a:lnTo>
                <a:lnTo>
                  <a:pt x="103428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5041823" y="4530318"/>
            <a:ext cx="89535" cy="107950"/>
          </a:xfrm>
          <a:custGeom>
            <a:avLst/>
            <a:gdLst/>
            <a:ahLst/>
            <a:cxnLst/>
            <a:rect l="l" t="t" r="r" b="b"/>
            <a:pathLst>
              <a:path w="89535" h="107950">
                <a:moveTo>
                  <a:pt x="83543" y="15036"/>
                </a:moveTo>
                <a:lnTo>
                  <a:pt x="56083" y="15036"/>
                </a:lnTo>
                <a:lnTo>
                  <a:pt x="62382" y="16979"/>
                </a:lnTo>
                <a:lnTo>
                  <a:pt x="70510" y="24688"/>
                </a:lnTo>
                <a:lnTo>
                  <a:pt x="72542" y="29883"/>
                </a:lnTo>
                <a:lnTo>
                  <a:pt x="72542" y="40436"/>
                </a:lnTo>
                <a:lnTo>
                  <a:pt x="39217" y="40436"/>
                </a:lnTo>
                <a:lnTo>
                  <a:pt x="29988" y="41060"/>
                </a:lnTo>
                <a:lnTo>
                  <a:pt x="609" y="67620"/>
                </a:lnTo>
                <a:lnTo>
                  <a:pt x="0" y="74371"/>
                </a:lnTo>
                <a:lnTo>
                  <a:pt x="623" y="81029"/>
                </a:lnTo>
                <a:lnTo>
                  <a:pt x="28780" y="107086"/>
                </a:lnTo>
                <a:lnTo>
                  <a:pt x="36779" y="107695"/>
                </a:lnTo>
                <a:lnTo>
                  <a:pt x="46775" y="106857"/>
                </a:lnTo>
                <a:lnTo>
                  <a:pt x="55425" y="104343"/>
                </a:lnTo>
                <a:lnTo>
                  <a:pt x="62728" y="100152"/>
                </a:lnTo>
                <a:lnTo>
                  <a:pt x="68681" y="94284"/>
                </a:lnTo>
                <a:lnTo>
                  <a:pt x="89407" y="94284"/>
                </a:lnTo>
                <a:lnTo>
                  <a:pt x="89407" y="92659"/>
                </a:lnTo>
                <a:lnTo>
                  <a:pt x="33464" y="92659"/>
                </a:lnTo>
                <a:lnTo>
                  <a:pt x="27609" y="90970"/>
                </a:lnTo>
                <a:lnTo>
                  <a:pt x="19342" y="84200"/>
                </a:lnTo>
                <a:lnTo>
                  <a:pt x="17284" y="79590"/>
                </a:lnTo>
                <a:lnTo>
                  <a:pt x="17284" y="73774"/>
                </a:lnTo>
                <a:lnTo>
                  <a:pt x="18820" y="65232"/>
                </a:lnTo>
                <a:lnTo>
                  <a:pt x="23428" y="59132"/>
                </a:lnTo>
                <a:lnTo>
                  <a:pt x="31107" y="55473"/>
                </a:lnTo>
                <a:lnTo>
                  <a:pt x="41859" y="54254"/>
                </a:lnTo>
                <a:lnTo>
                  <a:pt x="89407" y="54254"/>
                </a:lnTo>
                <a:lnTo>
                  <a:pt x="89407" y="35356"/>
                </a:lnTo>
                <a:lnTo>
                  <a:pt x="88703" y="27323"/>
                </a:lnTo>
                <a:lnTo>
                  <a:pt x="86588" y="20273"/>
                </a:lnTo>
                <a:lnTo>
                  <a:pt x="83543" y="15036"/>
                </a:lnTo>
                <a:close/>
              </a:path>
              <a:path w="89535" h="107950">
                <a:moveTo>
                  <a:pt x="89407" y="94284"/>
                </a:moveTo>
                <a:lnTo>
                  <a:pt x="73151" y="94284"/>
                </a:lnTo>
                <a:lnTo>
                  <a:pt x="73151" y="105054"/>
                </a:lnTo>
                <a:lnTo>
                  <a:pt x="89407" y="105054"/>
                </a:lnTo>
                <a:lnTo>
                  <a:pt x="89407" y="94284"/>
                </a:lnTo>
                <a:close/>
              </a:path>
              <a:path w="89535" h="107950">
                <a:moveTo>
                  <a:pt x="89407" y="54254"/>
                </a:moveTo>
                <a:lnTo>
                  <a:pt x="72542" y="54254"/>
                </a:lnTo>
                <a:lnTo>
                  <a:pt x="72542" y="71729"/>
                </a:lnTo>
                <a:lnTo>
                  <a:pt x="69430" y="78612"/>
                </a:lnTo>
                <a:lnTo>
                  <a:pt x="56972" y="89852"/>
                </a:lnTo>
                <a:lnTo>
                  <a:pt x="49580" y="92659"/>
                </a:lnTo>
                <a:lnTo>
                  <a:pt x="89407" y="92659"/>
                </a:lnTo>
                <a:lnTo>
                  <a:pt x="89407" y="54254"/>
                </a:lnTo>
                <a:close/>
              </a:path>
              <a:path w="89535" h="107950">
                <a:moveTo>
                  <a:pt x="47142" y="0"/>
                </a:moveTo>
                <a:lnTo>
                  <a:pt x="11214" y="13207"/>
                </a:lnTo>
                <a:lnTo>
                  <a:pt x="6502" y="29883"/>
                </a:lnTo>
                <a:lnTo>
                  <a:pt x="23774" y="29883"/>
                </a:lnTo>
                <a:lnTo>
                  <a:pt x="25796" y="23389"/>
                </a:lnTo>
                <a:lnTo>
                  <a:pt x="30432" y="18749"/>
                </a:lnTo>
                <a:lnTo>
                  <a:pt x="37683" y="15965"/>
                </a:lnTo>
                <a:lnTo>
                  <a:pt x="47548" y="15036"/>
                </a:lnTo>
                <a:lnTo>
                  <a:pt x="83543" y="15036"/>
                </a:lnTo>
                <a:lnTo>
                  <a:pt x="83064" y="14213"/>
                </a:lnTo>
                <a:lnTo>
                  <a:pt x="78130" y="9143"/>
                </a:lnTo>
                <a:lnTo>
                  <a:pt x="71965" y="5143"/>
                </a:lnTo>
                <a:lnTo>
                  <a:pt x="64746" y="2285"/>
                </a:lnTo>
                <a:lnTo>
                  <a:pt x="56472" y="571"/>
                </a:lnTo>
                <a:lnTo>
                  <a:pt x="4714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5157038" y="4532960"/>
            <a:ext cx="86360" cy="102870"/>
          </a:xfrm>
          <a:custGeom>
            <a:avLst/>
            <a:gdLst/>
            <a:ahLst/>
            <a:cxnLst/>
            <a:rect l="l" t="t" r="r" b="b"/>
            <a:pathLst>
              <a:path w="86360" h="102870">
                <a:moveTo>
                  <a:pt x="86156" y="61988"/>
                </a:moveTo>
                <a:lnTo>
                  <a:pt x="68681" y="61988"/>
                </a:lnTo>
                <a:lnTo>
                  <a:pt x="68681" y="102412"/>
                </a:lnTo>
                <a:lnTo>
                  <a:pt x="86156" y="102412"/>
                </a:lnTo>
                <a:lnTo>
                  <a:pt x="86156" y="61988"/>
                </a:lnTo>
                <a:close/>
              </a:path>
              <a:path w="86360" h="102870">
                <a:moveTo>
                  <a:pt x="17272" y="0"/>
                </a:moveTo>
                <a:lnTo>
                  <a:pt x="0" y="0"/>
                </a:lnTo>
                <a:lnTo>
                  <a:pt x="16" y="34658"/>
                </a:lnTo>
                <a:lnTo>
                  <a:pt x="26111" y="64109"/>
                </a:lnTo>
                <a:lnTo>
                  <a:pt x="32245" y="64833"/>
                </a:lnTo>
                <a:lnTo>
                  <a:pt x="39420" y="64833"/>
                </a:lnTo>
                <a:lnTo>
                  <a:pt x="47114" y="64655"/>
                </a:lnTo>
                <a:lnTo>
                  <a:pt x="54645" y="64109"/>
                </a:lnTo>
                <a:lnTo>
                  <a:pt x="61745" y="63231"/>
                </a:lnTo>
                <a:lnTo>
                  <a:pt x="68681" y="61988"/>
                </a:lnTo>
                <a:lnTo>
                  <a:pt x="86156" y="61988"/>
                </a:lnTo>
                <a:lnTo>
                  <a:pt x="86156" y="49377"/>
                </a:lnTo>
                <a:lnTo>
                  <a:pt x="37122" y="49377"/>
                </a:lnTo>
                <a:lnTo>
                  <a:pt x="32283" y="48844"/>
                </a:lnTo>
                <a:lnTo>
                  <a:pt x="17272" y="32105"/>
                </a:lnTo>
                <a:lnTo>
                  <a:pt x="17272" y="0"/>
                </a:lnTo>
                <a:close/>
              </a:path>
              <a:path w="86360" h="102870">
                <a:moveTo>
                  <a:pt x="86156" y="0"/>
                </a:moveTo>
                <a:lnTo>
                  <a:pt x="68681" y="0"/>
                </a:lnTo>
                <a:lnTo>
                  <a:pt x="68681" y="46736"/>
                </a:lnTo>
                <a:lnTo>
                  <a:pt x="62509" y="47893"/>
                </a:lnTo>
                <a:lnTo>
                  <a:pt x="56184" y="48718"/>
                </a:lnTo>
                <a:lnTo>
                  <a:pt x="49707" y="49213"/>
                </a:lnTo>
                <a:lnTo>
                  <a:pt x="43078" y="49377"/>
                </a:lnTo>
                <a:lnTo>
                  <a:pt x="86156" y="49377"/>
                </a:lnTo>
                <a:lnTo>
                  <a:pt x="861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5266969" y="4530318"/>
            <a:ext cx="89535" cy="107950"/>
          </a:xfrm>
          <a:custGeom>
            <a:avLst/>
            <a:gdLst/>
            <a:ahLst/>
            <a:cxnLst/>
            <a:rect l="l" t="t" r="r" b="b"/>
            <a:pathLst>
              <a:path w="89535" h="107950">
                <a:moveTo>
                  <a:pt x="83543" y="15036"/>
                </a:moveTo>
                <a:lnTo>
                  <a:pt x="56083" y="15036"/>
                </a:lnTo>
                <a:lnTo>
                  <a:pt x="62382" y="16979"/>
                </a:lnTo>
                <a:lnTo>
                  <a:pt x="70510" y="24688"/>
                </a:lnTo>
                <a:lnTo>
                  <a:pt x="72542" y="29883"/>
                </a:lnTo>
                <a:lnTo>
                  <a:pt x="72542" y="40436"/>
                </a:lnTo>
                <a:lnTo>
                  <a:pt x="39217" y="40436"/>
                </a:lnTo>
                <a:lnTo>
                  <a:pt x="29988" y="41060"/>
                </a:lnTo>
                <a:lnTo>
                  <a:pt x="609" y="67620"/>
                </a:lnTo>
                <a:lnTo>
                  <a:pt x="0" y="74371"/>
                </a:lnTo>
                <a:lnTo>
                  <a:pt x="623" y="81029"/>
                </a:lnTo>
                <a:lnTo>
                  <a:pt x="28780" y="107086"/>
                </a:lnTo>
                <a:lnTo>
                  <a:pt x="36779" y="107695"/>
                </a:lnTo>
                <a:lnTo>
                  <a:pt x="46773" y="106857"/>
                </a:lnTo>
                <a:lnTo>
                  <a:pt x="55421" y="104343"/>
                </a:lnTo>
                <a:lnTo>
                  <a:pt x="62723" y="100152"/>
                </a:lnTo>
                <a:lnTo>
                  <a:pt x="68681" y="94284"/>
                </a:lnTo>
                <a:lnTo>
                  <a:pt x="89407" y="94284"/>
                </a:lnTo>
                <a:lnTo>
                  <a:pt x="89407" y="92659"/>
                </a:lnTo>
                <a:lnTo>
                  <a:pt x="33464" y="92659"/>
                </a:lnTo>
                <a:lnTo>
                  <a:pt x="27609" y="90970"/>
                </a:lnTo>
                <a:lnTo>
                  <a:pt x="19342" y="84200"/>
                </a:lnTo>
                <a:lnTo>
                  <a:pt x="17271" y="79590"/>
                </a:lnTo>
                <a:lnTo>
                  <a:pt x="17271" y="73774"/>
                </a:lnTo>
                <a:lnTo>
                  <a:pt x="18808" y="65232"/>
                </a:lnTo>
                <a:lnTo>
                  <a:pt x="23417" y="59132"/>
                </a:lnTo>
                <a:lnTo>
                  <a:pt x="31100" y="55473"/>
                </a:lnTo>
                <a:lnTo>
                  <a:pt x="41859" y="54254"/>
                </a:lnTo>
                <a:lnTo>
                  <a:pt x="89407" y="54254"/>
                </a:lnTo>
                <a:lnTo>
                  <a:pt x="89407" y="35356"/>
                </a:lnTo>
                <a:lnTo>
                  <a:pt x="88703" y="27323"/>
                </a:lnTo>
                <a:lnTo>
                  <a:pt x="86588" y="20273"/>
                </a:lnTo>
                <a:lnTo>
                  <a:pt x="83543" y="15036"/>
                </a:lnTo>
                <a:close/>
              </a:path>
              <a:path w="89535" h="107950">
                <a:moveTo>
                  <a:pt x="89407" y="94284"/>
                </a:moveTo>
                <a:lnTo>
                  <a:pt x="73151" y="94284"/>
                </a:lnTo>
                <a:lnTo>
                  <a:pt x="73151" y="105054"/>
                </a:lnTo>
                <a:lnTo>
                  <a:pt x="89407" y="105054"/>
                </a:lnTo>
                <a:lnTo>
                  <a:pt x="89407" y="94284"/>
                </a:lnTo>
                <a:close/>
              </a:path>
              <a:path w="89535" h="107950">
                <a:moveTo>
                  <a:pt x="89407" y="54254"/>
                </a:moveTo>
                <a:lnTo>
                  <a:pt x="72542" y="54254"/>
                </a:lnTo>
                <a:lnTo>
                  <a:pt x="72542" y="71729"/>
                </a:lnTo>
                <a:lnTo>
                  <a:pt x="69430" y="78612"/>
                </a:lnTo>
                <a:lnTo>
                  <a:pt x="56959" y="89852"/>
                </a:lnTo>
                <a:lnTo>
                  <a:pt x="49580" y="92659"/>
                </a:lnTo>
                <a:lnTo>
                  <a:pt x="89407" y="92659"/>
                </a:lnTo>
                <a:lnTo>
                  <a:pt x="89407" y="54254"/>
                </a:lnTo>
                <a:close/>
              </a:path>
              <a:path w="89535" h="107950">
                <a:moveTo>
                  <a:pt x="47142" y="0"/>
                </a:moveTo>
                <a:lnTo>
                  <a:pt x="11214" y="13207"/>
                </a:lnTo>
                <a:lnTo>
                  <a:pt x="6502" y="29883"/>
                </a:lnTo>
                <a:lnTo>
                  <a:pt x="23774" y="29883"/>
                </a:lnTo>
                <a:lnTo>
                  <a:pt x="25796" y="23389"/>
                </a:lnTo>
                <a:lnTo>
                  <a:pt x="30432" y="18749"/>
                </a:lnTo>
                <a:lnTo>
                  <a:pt x="37683" y="15965"/>
                </a:lnTo>
                <a:lnTo>
                  <a:pt x="47548" y="15036"/>
                </a:lnTo>
                <a:lnTo>
                  <a:pt x="83543" y="15036"/>
                </a:lnTo>
                <a:lnTo>
                  <a:pt x="83064" y="14213"/>
                </a:lnTo>
                <a:lnTo>
                  <a:pt x="78130" y="9143"/>
                </a:lnTo>
                <a:lnTo>
                  <a:pt x="71965" y="5143"/>
                </a:lnTo>
                <a:lnTo>
                  <a:pt x="64746" y="2285"/>
                </a:lnTo>
                <a:lnTo>
                  <a:pt x="56472" y="571"/>
                </a:lnTo>
                <a:lnTo>
                  <a:pt x="4714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5444566" y="4532960"/>
            <a:ext cx="89535" cy="102870"/>
          </a:xfrm>
          <a:custGeom>
            <a:avLst/>
            <a:gdLst/>
            <a:ahLst/>
            <a:cxnLst/>
            <a:rect l="l" t="t" r="r" b="b"/>
            <a:pathLst>
              <a:path w="89535" h="102870">
                <a:moveTo>
                  <a:pt x="17271" y="0"/>
                </a:moveTo>
                <a:lnTo>
                  <a:pt x="0" y="0"/>
                </a:lnTo>
                <a:lnTo>
                  <a:pt x="0" y="102412"/>
                </a:lnTo>
                <a:lnTo>
                  <a:pt x="17271" y="102412"/>
                </a:lnTo>
                <a:lnTo>
                  <a:pt x="17271" y="57302"/>
                </a:lnTo>
                <a:lnTo>
                  <a:pt x="66736" y="57302"/>
                </a:lnTo>
                <a:lnTo>
                  <a:pt x="62788" y="49377"/>
                </a:lnTo>
                <a:lnTo>
                  <a:pt x="66382" y="42278"/>
                </a:lnTo>
                <a:lnTo>
                  <a:pt x="17271" y="42278"/>
                </a:lnTo>
                <a:lnTo>
                  <a:pt x="17271" y="0"/>
                </a:lnTo>
                <a:close/>
              </a:path>
              <a:path w="89535" h="102870">
                <a:moveTo>
                  <a:pt x="66736" y="57302"/>
                </a:moveTo>
                <a:lnTo>
                  <a:pt x="47955" y="57302"/>
                </a:lnTo>
                <a:lnTo>
                  <a:pt x="70713" y="102412"/>
                </a:lnTo>
                <a:lnTo>
                  <a:pt x="89204" y="102412"/>
                </a:lnTo>
                <a:lnTo>
                  <a:pt x="66736" y="57302"/>
                </a:lnTo>
                <a:close/>
              </a:path>
              <a:path w="89535" h="102870">
                <a:moveTo>
                  <a:pt x="87782" y="0"/>
                </a:moveTo>
                <a:lnTo>
                  <a:pt x="69697" y="0"/>
                </a:lnTo>
                <a:lnTo>
                  <a:pt x="48361" y="42278"/>
                </a:lnTo>
                <a:lnTo>
                  <a:pt x="66382" y="42278"/>
                </a:lnTo>
                <a:lnTo>
                  <a:pt x="8778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5552059" y="4530318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4" h="107950">
                <a:moveTo>
                  <a:pt x="50393" y="0"/>
                </a:moveTo>
                <a:lnTo>
                  <a:pt x="13512" y="15239"/>
                </a:lnTo>
                <a:lnTo>
                  <a:pt x="0" y="53847"/>
                </a:lnTo>
                <a:lnTo>
                  <a:pt x="845" y="65025"/>
                </a:lnTo>
                <a:lnTo>
                  <a:pt x="20882" y="99128"/>
                </a:lnTo>
                <a:lnTo>
                  <a:pt x="50393" y="107695"/>
                </a:lnTo>
                <a:lnTo>
                  <a:pt x="61464" y="106745"/>
                </a:lnTo>
                <a:lnTo>
                  <a:pt x="71300" y="103890"/>
                </a:lnTo>
                <a:lnTo>
                  <a:pt x="79904" y="99128"/>
                </a:lnTo>
                <a:lnTo>
                  <a:pt x="87049" y="92659"/>
                </a:lnTo>
                <a:lnTo>
                  <a:pt x="50393" y="92659"/>
                </a:lnTo>
                <a:lnTo>
                  <a:pt x="42835" y="91954"/>
                </a:lnTo>
                <a:lnTo>
                  <a:pt x="17805" y="61670"/>
                </a:lnTo>
                <a:lnTo>
                  <a:pt x="17272" y="53847"/>
                </a:lnTo>
                <a:lnTo>
                  <a:pt x="17805" y="46033"/>
                </a:lnTo>
                <a:lnTo>
                  <a:pt x="42835" y="15743"/>
                </a:lnTo>
                <a:lnTo>
                  <a:pt x="50393" y="15036"/>
                </a:lnTo>
                <a:lnTo>
                  <a:pt x="87049" y="15036"/>
                </a:lnTo>
                <a:lnTo>
                  <a:pt x="79904" y="8577"/>
                </a:lnTo>
                <a:lnTo>
                  <a:pt x="71300" y="3814"/>
                </a:lnTo>
                <a:lnTo>
                  <a:pt x="61464" y="954"/>
                </a:lnTo>
                <a:lnTo>
                  <a:pt x="50393" y="0"/>
                </a:lnTo>
                <a:close/>
              </a:path>
              <a:path w="100964" h="107950">
                <a:moveTo>
                  <a:pt x="87049" y="15036"/>
                </a:moveTo>
                <a:lnTo>
                  <a:pt x="50393" y="15036"/>
                </a:lnTo>
                <a:lnTo>
                  <a:pt x="57946" y="15743"/>
                </a:lnTo>
                <a:lnTo>
                  <a:pt x="64563" y="17862"/>
                </a:lnTo>
                <a:lnTo>
                  <a:pt x="83515" y="53847"/>
                </a:lnTo>
                <a:lnTo>
                  <a:pt x="82981" y="61670"/>
                </a:lnTo>
                <a:lnTo>
                  <a:pt x="57946" y="91954"/>
                </a:lnTo>
                <a:lnTo>
                  <a:pt x="50393" y="92659"/>
                </a:lnTo>
                <a:lnTo>
                  <a:pt x="87049" y="92659"/>
                </a:lnTo>
                <a:lnTo>
                  <a:pt x="100787" y="53847"/>
                </a:lnTo>
                <a:lnTo>
                  <a:pt x="99942" y="42677"/>
                </a:lnTo>
                <a:lnTo>
                  <a:pt x="97407" y="32519"/>
                </a:lnTo>
                <a:lnTo>
                  <a:pt x="93184" y="23374"/>
                </a:lnTo>
                <a:lnTo>
                  <a:pt x="87274" y="15239"/>
                </a:lnTo>
                <a:lnTo>
                  <a:pt x="87049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5679871" y="4612513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7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5679871" y="4582667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236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5679871" y="4554092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31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5753836" y="461281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1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5753836" y="4554099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227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5838063" y="4547996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375"/>
                </a:lnTo>
              </a:path>
            </a:pathLst>
          </a:custGeom>
          <a:ln w="172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5793866" y="4540478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8188" y="0"/>
                </a:lnTo>
              </a:path>
            </a:pathLst>
          </a:custGeom>
          <a:ln w="1503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5904814" y="4530318"/>
            <a:ext cx="98425" cy="146050"/>
          </a:xfrm>
          <a:custGeom>
            <a:avLst/>
            <a:gdLst/>
            <a:ahLst/>
            <a:cxnLst/>
            <a:rect l="l" t="t" r="r" b="b"/>
            <a:pathLst>
              <a:path w="98425" h="146050">
                <a:moveTo>
                  <a:pt x="16662" y="2641"/>
                </a:moveTo>
                <a:lnTo>
                  <a:pt x="0" y="2641"/>
                </a:lnTo>
                <a:lnTo>
                  <a:pt x="0" y="145694"/>
                </a:lnTo>
                <a:lnTo>
                  <a:pt x="17272" y="145694"/>
                </a:lnTo>
                <a:lnTo>
                  <a:pt x="17272" y="94081"/>
                </a:lnTo>
                <a:lnTo>
                  <a:pt x="84428" y="94081"/>
                </a:lnTo>
                <a:lnTo>
                  <a:pt x="85852" y="92659"/>
                </a:lnTo>
                <a:lnTo>
                  <a:pt x="49174" y="92659"/>
                </a:lnTo>
                <a:lnTo>
                  <a:pt x="41647" y="91961"/>
                </a:lnTo>
                <a:lnTo>
                  <a:pt x="17569" y="61748"/>
                </a:lnTo>
                <a:lnTo>
                  <a:pt x="17068" y="53848"/>
                </a:lnTo>
                <a:lnTo>
                  <a:pt x="17569" y="45949"/>
                </a:lnTo>
                <a:lnTo>
                  <a:pt x="41647" y="15736"/>
                </a:lnTo>
                <a:lnTo>
                  <a:pt x="49174" y="15036"/>
                </a:lnTo>
                <a:lnTo>
                  <a:pt x="85651" y="15036"/>
                </a:lnTo>
                <a:lnTo>
                  <a:pt x="84244" y="13614"/>
                </a:lnTo>
                <a:lnTo>
                  <a:pt x="16662" y="13614"/>
                </a:lnTo>
                <a:lnTo>
                  <a:pt x="16662" y="2641"/>
                </a:lnTo>
                <a:close/>
              </a:path>
              <a:path w="98425" h="146050">
                <a:moveTo>
                  <a:pt x="84428" y="94081"/>
                </a:moveTo>
                <a:lnTo>
                  <a:pt x="21742" y="94081"/>
                </a:lnTo>
                <a:lnTo>
                  <a:pt x="27507" y="100039"/>
                </a:lnTo>
                <a:lnTo>
                  <a:pt x="34645" y="104293"/>
                </a:lnTo>
                <a:lnTo>
                  <a:pt x="43155" y="106845"/>
                </a:lnTo>
                <a:lnTo>
                  <a:pt x="53035" y="107696"/>
                </a:lnTo>
                <a:lnTo>
                  <a:pt x="62858" y="106757"/>
                </a:lnTo>
                <a:lnTo>
                  <a:pt x="71601" y="103939"/>
                </a:lnTo>
                <a:lnTo>
                  <a:pt x="79265" y="99241"/>
                </a:lnTo>
                <a:lnTo>
                  <a:pt x="84428" y="94081"/>
                </a:lnTo>
                <a:close/>
              </a:path>
              <a:path w="98425" h="146050">
                <a:moveTo>
                  <a:pt x="85651" y="15036"/>
                </a:moveTo>
                <a:lnTo>
                  <a:pt x="49174" y="15036"/>
                </a:lnTo>
                <a:lnTo>
                  <a:pt x="56265" y="15703"/>
                </a:lnTo>
                <a:lnTo>
                  <a:pt x="62507" y="17705"/>
                </a:lnTo>
                <a:lnTo>
                  <a:pt x="80670" y="53848"/>
                </a:lnTo>
                <a:lnTo>
                  <a:pt x="80156" y="62163"/>
                </a:lnTo>
                <a:lnTo>
                  <a:pt x="56265" y="91992"/>
                </a:lnTo>
                <a:lnTo>
                  <a:pt x="49174" y="92659"/>
                </a:lnTo>
                <a:lnTo>
                  <a:pt x="85852" y="92659"/>
                </a:lnTo>
                <a:lnTo>
                  <a:pt x="91137" y="84598"/>
                </a:lnTo>
                <a:lnTo>
                  <a:pt x="94916" y="75444"/>
                </a:lnTo>
                <a:lnTo>
                  <a:pt x="97185" y="65195"/>
                </a:lnTo>
                <a:lnTo>
                  <a:pt x="97942" y="53848"/>
                </a:lnTo>
                <a:lnTo>
                  <a:pt x="97185" y="42677"/>
                </a:lnTo>
                <a:lnTo>
                  <a:pt x="94916" y="32519"/>
                </a:lnTo>
                <a:lnTo>
                  <a:pt x="91137" y="23374"/>
                </a:lnTo>
                <a:lnTo>
                  <a:pt x="85852" y="15240"/>
                </a:lnTo>
                <a:lnTo>
                  <a:pt x="85651" y="15036"/>
                </a:lnTo>
                <a:close/>
              </a:path>
              <a:path w="98425" h="146050">
                <a:moveTo>
                  <a:pt x="53035" y="0"/>
                </a:moveTo>
                <a:lnTo>
                  <a:pt x="43190" y="852"/>
                </a:lnTo>
                <a:lnTo>
                  <a:pt x="34593" y="3406"/>
                </a:lnTo>
                <a:lnTo>
                  <a:pt x="27240" y="7661"/>
                </a:lnTo>
                <a:lnTo>
                  <a:pt x="21132" y="13614"/>
                </a:lnTo>
                <a:lnTo>
                  <a:pt x="84244" y="13614"/>
                </a:lnTo>
                <a:lnTo>
                  <a:pt x="79265" y="8577"/>
                </a:lnTo>
                <a:lnTo>
                  <a:pt x="71601" y="3814"/>
                </a:lnTo>
                <a:lnTo>
                  <a:pt x="62858" y="954"/>
                </a:lnTo>
                <a:lnTo>
                  <a:pt x="530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6023483" y="4530318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4" h="107950">
                <a:moveTo>
                  <a:pt x="50393" y="0"/>
                </a:moveTo>
                <a:lnTo>
                  <a:pt x="13512" y="15239"/>
                </a:lnTo>
                <a:lnTo>
                  <a:pt x="0" y="53847"/>
                </a:lnTo>
                <a:lnTo>
                  <a:pt x="843" y="65025"/>
                </a:lnTo>
                <a:lnTo>
                  <a:pt x="20882" y="99128"/>
                </a:lnTo>
                <a:lnTo>
                  <a:pt x="50393" y="107695"/>
                </a:lnTo>
                <a:lnTo>
                  <a:pt x="61456" y="106745"/>
                </a:lnTo>
                <a:lnTo>
                  <a:pt x="71289" y="103890"/>
                </a:lnTo>
                <a:lnTo>
                  <a:pt x="79891" y="99128"/>
                </a:lnTo>
                <a:lnTo>
                  <a:pt x="87037" y="92659"/>
                </a:lnTo>
                <a:lnTo>
                  <a:pt x="50393" y="92659"/>
                </a:lnTo>
                <a:lnTo>
                  <a:pt x="42833" y="91954"/>
                </a:lnTo>
                <a:lnTo>
                  <a:pt x="17805" y="61670"/>
                </a:lnTo>
                <a:lnTo>
                  <a:pt x="17272" y="53847"/>
                </a:lnTo>
                <a:lnTo>
                  <a:pt x="17805" y="46033"/>
                </a:lnTo>
                <a:lnTo>
                  <a:pt x="42833" y="15743"/>
                </a:lnTo>
                <a:lnTo>
                  <a:pt x="50393" y="15036"/>
                </a:lnTo>
                <a:lnTo>
                  <a:pt x="87036" y="15036"/>
                </a:lnTo>
                <a:lnTo>
                  <a:pt x="79891" y="8577"/>
                </a:lnTo>
                <a:lnTo>
                  <a:pt x="71289" y="3814"/>
                </a:lnTo>
                <a:lnTo>
                  <a:pt x="61456" y="954"/>
                </a:lnTo>
                <a:lnTo>
                  <a:pt x="50393" y="0"/>
                </a:lnTo>
                <a:close/>
              </a:path>
              <a:path w="100964" h="107950">
                <a:moveTo>
                  <a:pt x="87036" y="15036"/>
                </a:moveTo>
                <a:lnTo>
                  <a:pt x="50393" y="15036"/>
                </a:lnTo>
                <a:lnTo>
                  <a:pt x="57946" y="15743"/>
                </a:lnTo>
                <a:lnTo>
                  <a:pt x="64562" y="17862"/>
                </a:lnTo>
                <a:lnTo>
                  <a:pt x="83515" y="53847"/>
                </a:lnTo>
                <a:lnTo>
                  <a:pt x="82981" y="61670"/>
                </a:lnTo>
                <a:lnTo>
                  <a:pt x="57946" y="91954"/>
                </a:lnTo>
                <a:lnTo>
                  <a:pt x="50393" y="92659"/>
                </a:lnTo>
                <a:lnTo>
                  <a:pt x="87037" y="92659"/>
                </a:lnTo>
                <a:lnTo>
                  <a:pt x="100787" y="53847"/>
                </a:lnTo>
                <a:lnTo>
                  <a:pt x="99941" y="42677"/>
                </a:lnTo>
                <a:lnTo>
                  <a:pt x="97405" y="32519"/>
                </a:lnTo>
                <a:lnTo>
                  <a:pt x="93179" y="23374"/>
                </a:lnTo>
                <a:lnTo>
                  <a:pt x="87261" y="15239"/>
                </a:lnTo>
                <a:lnTo>
                  <a:pt x="87036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6139713" y="4532960"/>
            <a:ext cx="102235" cy="102870"/>
          </a:xfrm>
          <a:custGeom>
            <a:avLst/>
            <a:gdLst/>
            <a:ahLst/>
            <a:cxnLst/>
            <a:rect l="l" t="t" r="r" b="b"/>
            <a:pathLst>
              <a:path w="102235" h="102870">
                <a:moveTo>
                  <a:pt x="102006" y="0"/>
                </a:moveTo>
                <a:lnTo>
                  <a:pt x="23571" y="0"/>
                </a:lnTo>
                <a:lnTo>
                  <a:pt x="23561" y="40030"/>
                </a:lnTo>
                <a:lnTo>
                  <a:pt x="23278" y="51818"/>
                </a:lnTo>
                <a:lnTo>
                  <a:pt x="10629" y="86156"/>
                </a:lnTo>
                <a:lnTo>
                  <a:pt x="0" y="86156"/>
                </a:lnTo>
                <a:lnTo>
                  <a:pt x="0" y="102412"/>
                </a:lnTo>
                <a:lnTo>
                  <a:pt x="3454" y="102412"/>
                </a:lnTo>
                <a:lnTo>
                  <a:pt x="12424" y="101550"/>
                </a:lnTo>
                <a:lnTo>
                  <a:pt x="37512" y="69548"/>
                </a:lnTo>
                <a:lnTo>
                  <a:pt x="39624" y="40030"/>
                </a:lnTo>
                <a:lnTo>
                  <a:pt x="39624" y="15036"/>
                </a:lnTo>
                <a:lnTo>
                  <a:pt x="102006" y="15036"/>
                </a:lnTo>
                <a:lnTo>
                  <a:pt x="102006" y="0"/>
                </a:lnTo>
                <a:close/>
              </a:path>
              <a:path w="102235" h="102870">
                <a:moveTo>
                  <a:pt x="102006" y="15036"/>
                </a:moveTo>
                <a:lnTo>
                  <a:pt x="84531" y="15036"/>
                </a:lnTo>
                <a:lnTo>
                  <a:pt x="84531" y="102412"/>
                </a:lnTo>
                <a:lnTo>
                  <a:pt x="102006" y="102412"/>
                </a:lnTo>
                <a:lnTo>
                  <a:pt x="102006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6274841" y="4532960"/>
            <a:ext cx="86360" cy="102870"/>
          </a:xfrm>
          <a:custGeom>
            <a:avLst/>
            <a:gdLst/>
            <a:ahLst/>
            <a:cxnLst/>
            <a:rect l="l" t="t" r="r" b="b"/>
            <a:pathLst>
              <a:path w="86360" h="102870">
                <a:moveTo>
                  <a:pt x="17272" y="0"/>
                </a:moveTo>
                <a:lnTo>
                  <a:pt x="0" y="0"/>
                </a:lnTo>
                <a:lnTo>
                  <a:pt x="0" y="102412"/>
                </a:lnTo>
                <a:lnTo>
                  <a:pt x="47548" y="102412"/>
                </a:lnTo>
                <a:lnTo>
                  <a:pt x="56263" y="101848"/>
                </a:lnTo>
                <a:lnTo>
                  <a:pt x="81043" y="87376"/>
                </a:lnTo>
                <a:lnTo>
                  <a:pt x="17272" y="87376"/>
                </a:lnTo>
                <a:lnTo>
                  <a:pt x="17272" y="48780"/>
                </a:lnTo>
                <a:lnTo>
                  <a:pt x="80917" y="48780"/>
                </a:lnTo>
                <a:lnTo>
                  <a:pt x="80493" y="47998"/>
                </a:lnTo>
                <a:lnTo>
                  <a:pt x="47548" y="34137"/>
                </a:lnTo>
                <a:lnTo>
                  <a:pt x="17272" y="34137"/>
                </a:lnTo>
                <a:lnTo>
                  <a:pt x="17272" y="0"/>
                </a:lnTo>
                <a:close/>
              </a:path>
              <a:path w="86360" h="102870">
                <a:moveTo>
                  <a:pt x="80917" y="48780"/>
                </a:moveTo>
                <a:lnTo>
                  <a:pt x="53644" y="48780"/>
                </a:lnTo>
                <a:lnTo>
                  <a:pt x="59740" y="50393"/>
                </a:lnTo>
                <a:lnTo>
                  <a:pt x="67056" y="56908"/>
                </a:lnTo>
                <a:lnTo>
                  <a:pt x="68884" y="61709"/>
                </a:lnTo>
                <a:lnTo>
                  <a:pt x="68884" y="74447"/>
                </a:lnTo>
                <a:lnTo>
                  <a:pt x="67056" y="79248"/>
                </a:lnTo>
                <a:lnTo>
                  <a:pt x="59740" y="85750"/>
                </a:lnTo>
                <a:lnTo>
                  <a:pt x="53644" y="87376"/>
                </a:lnTo>
                <a:lnTo>
                  <a:pt x="81043" y="87376"/>
                </a:lnTo>
                <a:lnTo>
                  <a:pt x="83637" y="82530"/>
                </a:lnTo>
                <a:lnTo>
                  <a:pt x="85526" y="75753"/>
                </a:lnTo>
                <a:lnTo>
                  <a:pt x="86156" y="68072"/>
                </a:lnTo>
                <a:lnTo>
                  <a:pt x="85526" y="60494"/>
                </a:lnTo>
                <a:lnTo>
                  <a:pt x="83637" y="53803"/>
                </a:lnTo>
                <a:lnTo>
                  <a:pt x="80917" y="487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6385572" y="4612513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84" y="0"/>
                </a:lnTo>
              </a:path>
            </a:pathLst>
          </a:custGeom>
          <a:ln w="457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6385572" y="4582667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249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6385572" y="4554092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84" y="0"/>
                </a:lnTo>
              </a:path>
            </a:pathLst>
          </a:custGeom>
          <a:ln w="431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6459550" y="461281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1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6459550" y="4554099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227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6510134" y="4532960"/>
            <a:ext cx="118110" cy="102870"/>
          </a:xfrm>
          <a:custGeom>
            <a:avLst/>
            <a:gdLst/>
            <a:ahLst/>
            <a:cxnLst/>
            <a:rect l="l" t="t" r="r" b="b"/>
            <a:pathLst>
              <a:path w="118109" h="102870">
                <a:moveTo>
                  <a:pt x="17272" y="0"/>
                </a:moveTo>
                <a:lnTo>
                  <a:pt x="0" y="0"/>
                </a:lnTo>
                <a:lnTo>
                  <a:pt x="0" y="102412"/>
                </a:lnTo>
                <a:lnTo>
                  <a:pt x="45529" y="102412"/>
                </a:lnTo>
                <a:lnTo>
                  <a:pt x="54244" y="101848"/>
                </a:lnTo>
                <a:lnTo>
                  <a:pt x="79016" y="87376"/>
                </a:lnTo>
                <a:lnTo>
                  <a:pt x="17272" y="87376"/>
                </a:lnTo>
                <a:lnTo>
                  <a:pt x="17272" y="48780"/>
                </a:lnTo>
                <a:lnTo>
                  <a:pt x="78890" y="48780"/>
                </a:lnTo>
                <a:lnTo>
                  <a:pt x="78466" y="47998"/>
                </a:lnTo>
                <a:lnTo>
                  <a:pt x="45529" y="34137"/>
                </a:lnTo>
                <a:lnTo>
                  <a:pt x="17272" y="34137"/>
                </a:lnTo>
                <a:lnTo>
                  <a:pt x="17272" y="0"/>
                </a:lnTo>
                <a:close/>
              </a:path>
              <a:path w="118109" h="102870">
                <a:moveTo>
                  <a:pt x="78890" y="48780"/>
                </a:moveTo>
                <a:lnTo>
                  <a:pt x="51612" y="48780"/>
                </a:lnTo>
                <a:lnTo>
                  <a:pt x="57721" y="50393"/>
                </a:lnTo>
                <a:lnTo>
                  <a:pt x="65024" y="56908"/>
                </a:lnTo>
                <a:lnTo>
                  <a:pt x="66852" y="61709"/>
                </a:lnTo>
                <a:lnTo>
                  <a:pt x="66852" y="74447"/>
                </a:lnTo>
                <a:lnTo>
                  <a:pt x="65024" y="79248"/>
                </a:lnTo>
                <a:lnTo>
                  <a:pt x="57721" y="85750"/>
                </a:lnTo>
                <a:lnTo>
                  <a:pt x="51612" y="87376"/>
                </a:lnTo>
                <a:lnTo>
                  <a:pt x="79016" y="87376"/>
                </a:lnTo>
                <a:lnTo>
                  <a:pt x="81610" y="82530"/>
                </a:lnTo>
                <a:lnTo>
                  <a:pt x="83496" y="75753"/>
                </a:lnTo>
                <a:lnTo>
                  <a:pt x="84124" y="68072"/>
                </a:lnTo>
                <a:lnTo>
                  <a:pt x="83496" y="60494"/>
                </a:lnTo>
                <a:lnTo>
                  <a:pt x="81610" y="53803"/>
                </a:lnTo>
                <a:lnTo>
                  <a:pt x="78890" y="48780"/>
                </a:lnTo>
                <a:close/>
              </a:path>
              <a:path w="118109" h="102870">
                <a:moveTo>
                  <a:pt x="117855" y="0"/>
                </a:moveTo>
                <a:lnTo>
                  <a:pt x="100584" y="0"/>
                </a:lnTo>
                <a:lnTo>
                  <a:pt x="100584" y="102412"/>
                </a:lnTo>
                <a:lnTo>
                  <a:pt x="117855" y="102412"/>
                </a:lnTo>
                <a:lnTo>
                  <a:pt x="1178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6652171" y="4532960"/>
            <a:ext cx="97155" cy="102870"/>
          </a:xfrm>
          <a:custGeom>
            <a:avLst/>
            <a:gdLst/>
            <a:ahLst/>
            <a:cxnLst/>
            <a:rect l="l" t="t" r="r" b="b"/>
            <a:pathLst>
              <a:path w="97154" h="102870">
                <a:moveTo>
                  <a:pt x="21539" y="0"/>
                </a:moveTo>
                <a:lnTo>
                  <a:pt x="3251" y="0"/>
                </a:lnTo>
                <a:lnTo>
                  <a:pt x="31902" y="49987"/>
                </a:lnTo>
                <a:lnTo>
                  <a:pt x="0" y="102412"/>
                </a:lnTo>
                <a:lnTo>
                  <a:pt x="18897" y="102412"/>
                </a:lnTo>
                <a:lnTo>
                  <a:pt x="44907" y="59537"/>
                </a:lnTo>
                <a:lnTo>
                  <a:pt x="71503" y="59537"/>
                </a:lnTo>
                <a:lnTo>
                  <a:pt x="65430" y="49377"/>
                </a:lnTo>
                <a:lnTo>
                  <a:pt x="70572" y="40639"/>
                </a:lnTo>
                <a:lnTo>
                  <a:pt x="45110" y="40639"/>
                </a:lnTo>
                <a:lnTo>
                  <a:pt x="21539" y="0"/>
                </a:lnTo>
                <a:close/>
              </a:path>
              <a:path w="97154" h="102870">
                <a:moveTo>
                  <a:pt x="71503" y="59537"/>
                </a:moveTo>
                <a:lnTo>
                  <a:pt x="52222" y="59537"/>
                </a:lnTo>
                <a:lnTo>
                  <a:pt x="77622" y="102412"/>
                </a:lnTo>
                <a:lnTo>
                  <a:pt x="97129" y="102412"/>
                </a:lnTo>
                <a:lnTo>
                  <a:pt x="71503" y="59537"/>
                </a:lnTo>
                <a:close/>
              </a:path>
              <a:path w="97154" h="102870">
                <a:moveTo>
                  <a:pt x="94487" y="0"/>
                </a:moveTo>
                <a:lnTo>
                  <a:pt x="76403" y="0"/>
                </a:lnTo>
                <a:lnTo>
                  <a:pt x="52425" y="40639"/>
                </a:lnTo>
                <a:lnTo>
                  <a:pt x="70572" y="40639"/>
                </a:lnTo>
                <a:lnTo>
                  <a:pt x="9448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6771246" y="4611801"/>
            <a:ext cx="22860" cy="46990"/>
          </a:xfrm>
          <a:custGeom>
            <a:avLst/>
            <a:gdLst/>
            <a:ahLst/>
            <a:cxnLst/>
            <a:rect l="l" t="t" r="r" b="b"/>
            <a:pathLst>
              <a:path w="22859" h="46989">
                <a:moveTo>
                  <a:pt x="22351" y="0"/>
                </a:moveTo>
                <a:lnTo>
                  <a:pt x="1219" y="0"/>
                </a:lnTo>
                <a:lnTo>
                  <a:pt x="1219" y="23571"/>
                </a:lnTo>
                <a:lnTo>
                  <a:pt x="11379" y="23571"/>
                </a:lnTo>
                <a:lnTo>
                  <a:pt x="11379" y="27431"/>
                </a:lnTo>
                <a:lnTo>
                  <a:pt x="0" y="46939"/>
                </a:lnTo>
                <a:lnTo>
                  <a:pt x="10972" y="46939"/>
                </a:lnTo>
                <a:lnTo>
                  <a:pt x="22351" y="27431"/>
                </a:lnTo>
                <a:lnTo>
                  <a:pt x="2235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6882396" y="4532960"/>
            <a:ext cx="89535" cy="102870"/>
          </a:xfrm>
          <a:custGeom>
            <a:avLst/>
            <a:gdLst/>
            <a:ahLst/>
            <a:cxnLst/>
            <a:rect l="l" t="t" r="r" b="b"/>
            <a:pathLst>
              <a:path w="89534" h="102870">
                <a:moveTo>
                  <a:pt x="17271" y="0"/>
                </a:moveTo>
                <a:lnTo>
                  <a:pt x="0" y="0"/>
                </a:lnTo>
                <a:lnTo>
                  <a:pt x="0" y="102412"/>
                </a:lnTo>
                <a:lnTo>
                  <a:pt x="17271" y="102412"/>
                </a:lnTo>
                <a:lnTo>
                  <a:pt x="17271" y="57302"/>
                </a:lnTo>
                <a:lnTo>
                  <a:pt x="66736" y="57302"/>
                </a:lnTo>
                <a:lnTo>
                  <a:pt x="62788" y="49377"/>
                </a:lnTo>
                <a:lnTo>
                  <a:pt x="66382" y="42278"/>
                </a:lnTo>
                <a:lnTo>
                  <a:pt x="17271" y="42278"/>
                </a:lnTo>
                <a:lnTo>
                  <a:pt x="17271" y="0"/>
                </a:lnTo>
                <a:close/>
              </a:path>
              <a:path w="89534" h="102870">
                <a:moveTo>
                  <a:pt x="66736" y="57302"/>
                </a:moveTo>
                <a:lnTo>
                  <a:pt x="47955" y="57302"/>
                </a:lnTo>
                <a:lnTo>
                  <a:pt x="70713" y="102412"/>
                </a:lnTo>
                <a:lnTo>
                  <a:pt x="89204" y="102412"/>
                </a:lnTo>
                <a:lnTo>
                  <a:pt x="66736" y="57302"/>
                </a:lnTo>
                <a:close/>
              </a:path>
              <a:path w="89534" h="102870">
                <a:moveTo>
                  <a:pt x="87782" y="0"/>
                </a:moveTo>
                <a:lnTo>
                  <a:pt x="69697" y="0"/>
                </a:lnTo>
                <a:lnTo>
                  <a:pt x="48361" y="42278"/>
                </a:lnTo>
                <a:lnTo>
                  <a:pt x="66382" y="42278"/>
                </a:lnTo>
                <a:lnTo>
                  <a:pt x="8778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6983793" y="4532960"/>
            <a:ext cx="101600" cy="143510"/>
          </a:xfrm>
          <a:custGeom>
            <a:avLst/>
            <a:gdLst/>
            <a:ahLst/>
            <a:cxnLst/>
            <a:rect l="l" t="t" r="r" b="b"/>
            <a:pathLst>
              <a:path w="101600" h="143510">
                <a:moveTo>
                  <a:pt x="18491" y="0"/>
                </a:moveTo>
                <a:lnTo>
                  <a:pt x="0" y="0"/>
                </a:lnTo>
                <a:lnTo>
                  <a:pt x="43688" y="92862"/>
                </a:lnTo>
                <a:lnTo>
                  <a:pt x="22555" y="143052"/>
                </a:lnTo>
                <a:lnTo>
                  <a:pt x="40030" y="143052"/>
                </a:lnTo>
                <a:lnTo>
                  <a:pt x="72451" y="67475"/>
                </a:lnTo>
                <a:lnTo>
                  <a:pt x="49784" y="67475"/>
                </a:lnTo>
                <a:lnTo>
                  <a:pt x="18491" y="0"/>
                </a:lnTo>
                <a:close/>
              </a:path>
              <a:path w="101600" h="143510">
                <a:moveTo>
                  <a:pt x="101396" y="0"/>
                </a:moveTo>
                <a:lnTo>
                  <a:pt x="83312" y="0"/>
                </a:lnTo>
                <a:lnTo>
                  <a:pt x="54864" y="67475"/>
                </a:lnTo>
                <a:lnTo>
                  <a:pt x="72451" y="67475"/>
                </a:lnTo>
                <a:lnTo>
                  <a:pt x="1013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7105510" y="4530318"/>
            <a:ext cx="98425" cy="146050"/>
          </a:xfrm>
          <a:custGeom>
            <a:avLst/>
            <a:gdLst/>
            <a:ahLst/>
            <a:cxnLst/>
            <a:rect l="l" t="t" r="r" b="b"/>
            <a:pathLst>
              <a:path w="98425" h="146050">
                <a:moveTo>
                  <a:pt x="16662" y="2641"/>
                </a:moveTo>
                <a:lnTo>
                  <a:pt x="0" y="2641"/>
                </a:lnTo>
                <a:lnTo>
                  <a:pt x="0" y="145694"/>
                </a:lnTo>
                <a:lnTo>
                  <a:pt x="17271" y="145694"/>
                </a:lnTo>
                <a:lnTo>
                  <a:pt x="17271" y="94081"/>
                </a:lnTo>
                <a:lnTo>
                  <a:pt x="84428" y="94081"/>
                </a:lnTo>
                <a:lnTo>
                  <a:pt x="85851" y="92659"/>
                </a:lnTo>
                <a:lnTo>
                  <a:pt x="49174" y="92659"/>
                </a:lnTo>
                <a:lnTo>
                  <a:pt x="41649" y="91961"/>
                </a:lnTo>
                <a:lnTo>
                  <a:pt x="17571" y="61748"/>
                </a:lnTo>
                <a:lnTo>
                  <a:pt x="17068" y="53848"/>
                </a:lnTo>
                <a:lnTo>
                  <a:pt x="17571" y="45949"/>
                </a:lnTo>
                <a:lnTo>
                  <a:pt x="41649" y="15736"/>
                </a:lnTo>
                <a:lnTo>
                  <a:pt x="49174" y="15036"/>
                </a:lnTo>
                <a:lnTo>
                  <a:pt x="85651" y="15036"/>
                </a:lnTo>
                <a:lnTo>
                  <a:pt x="84244" y="13614"/>
                </a:lnTo>
                <a:lnTo>
                  <a:pt x="16662" y="13614"/>
                </a:lnTo>
                <a:lnTo>
                  <a:pt x="16662" y="2641"/>
                </a:lnTo>
                <a:close/>
              </a:path>
              <a:path w="98425" h="146050">
                <a:moveTo>
                  <a:pt x="84428" y="94081"/>
                </a:moveTo>
                <a:lnTo>
                  <a:pt x="21742" y="94081"/>
                </a:lnTo>
                <a:lnTo>
                  <a:pt x="27507" y="100039"/>
                </a:lnTo>
                <a:lnTo>
                  <a:pt x="34645" y="104293"/>
                </a:lnTo>
                <a:lnTo>
                  <a:pt x="43155" y="106845"/>
                </a:lnTo>
                <a:lnTo>
                  <a:pt x="53035" y="107696"/>
                </a:lnTo>
                <a:lnTo>
                  <a:pt x="62858" y="106757"/>
                </a:lnTo>
                <a:lnTo>
                  <a:pt x="71601" y="103939"/>
                </a:lnTo>
                <a:lnTo>
                  <a:pt x="79265" y="99241"/>
                </a:lnTo>
                <a:lnTo>
                  <a:pt x="84428" y="94081"/>
                </a:lnTo>
                <a:close/>
              </a:path>
              <a:path w="98425" h="146050">
                <a:moveTo>
                  <a:pt x="85651" y="15036"/>
                </a:moveTo>
                <a:lnTo>
                  <a:pt x="49174" y="15036"/>
                </a:lnTo>
                <a:lnTo>
                  <a:pt x="56265" y="15703"/>
                </a:lnTo>
                <a:lnTo>
                  <a:pt x="62507" y="17705"/>
                </a:lnTo>
                <a:lnTo>
                  <a:pt x="80670" y="53848"/>
                </a:lnTo>
                <a:lnTo>
                  <a:pt x="80156" y="62163"/>
                </a:lnTo>
                <a:lnTo>
                  <a:pt x="56265" y="91992"/>
                </a:lnTo>
                <a:lnTo>
                  <a:pt x="49174" y="92659"/>
                </a:lnTo>
                <a:lnTo>
                  <a:pt x="85851" y="92659"/>
                </a:lnTo>
                <a:lnTo>
                  <a:pt x="91143" y="84598"/>
                </a:lnTo>
                <a:lnTo>
                  <a:pt x="94921" y="75444"/>
                </a:lnTo>
                <a:lnTo>
                  <a:pt x="97187" y="65195"/>
                </a:lnTo>
                <a:lnTo>
                  <a:pt x="97942" y="53848"/>
                </a:lnTo>
                <a:lnTo>
                  <a:pt x="97187" y="42677"/>
                </a:lnTo>
                <a:lnTo>
                  <a:pt x="94921" y="32519"/>
                </a:lnTo>
                <a:lnTo>
                  <a:pt x="91143" y="23374"/>
                </a:lnTo>
                <a:lnTo>
                  <a:pt x="85851" y="15240"/>
                </a:lnTo>
                <a:lnTo>
                  <a:pt x="85651" y="15036"/>
                </a:lnTo>
                <a:close/>
              </a:path>
              <a:path w="98425" h="146050">
                <a:moveTo>
                  <a:pt x="53035" y="0"/>
                </a:moveTo>
                <a:lnTo>
                  <a:pt x="43190" y="852"/>
                </a:lnTo>
                <a:lnTo>
                  <a:pt x="34593" y="3406"/>
                </a:lnTo>
                <a:lnTo>
                  <a:pt x="27240" y="7661"/>
                </a:lnTo>
                <a:lnTo>
                  <a:pt x="21132" y="13614"/>
                </a:lnTo>
                <a:lnTo>
                  <a:pt x="84244" y="13614"/>
                </a:lnTo>
                <a:lnTo>
                  <a:pt x="79265" y="8577"/>
                </a:lnTo>
                <a:lnTo>
                  <a:pt x="71601" y="3814"/>
                </a:lnTo>
                <a:lnTo>
                  <a:pt x="62858" y="954"/>
                </a:lnTo>
                <a:lnTo>
                  <a:pt x="530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7224179" y="4530318"/>
            <a:ext cx="93345" cy="107950"/>
          </a:xfrm>
          <a:custGeom>
            <a:avLst/>
            <a:gdLst/>
            <a:ahLst/>
            <a:cxnLst/>
            <a:rect l="l" t="t" r="r" b="b"/>
            <a:pathLst>
              <a:path w="93345" h="107950">
                <a:moveTo>
                  <a:pt x="49783" y="0"/>
                </a:moveTo>
                <a:lnTo>
                  <a:pt x="13207" y="15036"/>
                </a:lnTo>
                <a:lnTo>
                  <a:pt x="0" y="53848"/>
                </a:lnTo>
                <a:lnTo>
                  <a:pt x="831" y="65111"/>
                </a:lnTo>
                <a:lnTo>
                  <a:pt x="20582" y="99187"/>
                </a:lnTo>
                <a:lnTo>
                  <a:pt x="49783" y="107696"/>
                </a:lnTo>
                <a:lnTo>
                  <a:pt x="58137" y="107131"/>
                </a:lnTo>
                <a:lnTo>
                  <a:pt x="84432" y="92659"/>
                </a:lnTo>
                <a:lnTo>
                  <a:pt x="49783" y="92659"/>
                </a:lnTo>
                <a:lnTo>
                  <a:pt x="42166" y="91961"/>
                </a:lnTo>
                <a:lnTo>
                  <a:pt x="17779" y="61523"/>
                </a:lnTo>
                <a:lnTo>
                  <a:pt x="17271" y="53441"/>
                </a:lnTo>
                <a:lnTo>
                  <a:pt x="17774" y="45476"/>
                </a:lnTo>
                <a:lnTo>
                  <a:pt x="42080" y="15717"/>
                </a:lnTo>
                <a:lnTo>
                  <a:pt x="49783" y="15036"/>
                </a:lnTo>
                <a:lnTo>
                  <a:pt x="84556" y="15036"/>
                </a:lnTo>
                <a:lnTo>
                  <a:pt x="83544" y="13627"/>
                </a:lnTo>
                <a:lnTo>
                  <a:pt x="78536" y="8839"/>
                </a:lnTo>
                <a:lnTo>
                  <a:pt x="72588" y="4977"/>
                </a:lnTo>
                <a:lnTo>
                  <a:pt x="65812" y="2214"/>
                </a:lnTo>
                <a:lnTo>
                  <a:pt x="58211" y="554"/>
                </a:lnTo>
                <a:lnTo>
                  <a:pt x="49783" y="0"/>
                </a:lnTo>
                <a:close/>
              </a:path>
              <a:path w="93345" h="107950">
                <a:moveTo>
                  <a:pt x="92862" y="74180"/>
                </a:moveTo>
                <a:lnTo>
                  <a:pt x="75590" y="74180"/>
                </a:lnTo>
                <a:lnTo>
                  <a:pt x="72377" y="82265"/>
                </a:lnTo>
                <a:lnTo>
                  <a:pt x="67006" y="88039"/>
                </a:lnTo>
                <a:lnTo>
                  <a:pt x="59475" y="91504"/>
                </a:lnTo>
                <a:lnTo>
                  <a:pt x="49783" y="92659"/>
                </a:lnTo>
                <a:lnTo>
                  <a:pt x="84432" y="92659"/>
                </a:lnTo>
                <a:lnTo>
                  <a:pt x="87756" y="88017"/>
                </a:lnTo>
                <a:lnTo>
                  <a:pt x="90828" y="81483"/>
                </a:lnTo>
                <a:lnTo>
                  <a:pt x="92862" y="74180"/>
                </a:lnTo>
                <a:close/>
              </a:path>
              <a:path w="93345" h="107950">
                <a:moveTo>
                  <a:pt x="84556" y="15036"/>
                </a:moveTo>
                <a:lnTo>
                  <a:pt x="49783" y="15036"/>
                </a:lnTo>
                <a:lnTo>
                  <a:pt x="58751" y="16117"/>
                </a:lnTo>
                <a:lnTo>
                  <a:pt x="65939" y="19357"/>
                </a:lnTo>
                <a:lnTo>
                  <a:pt x="71349" y="24755"/>
                </a:lnTo>
                <a:lnTo>
                  <a:pt x="74980" y="32308"/>
                </a:lnTo>
                <a:lnTo>
                  <a:pt x="92252" y="32308"/>
                </a:lnTo>
                <a:lnTo>
                  <a:pt x="90402" y="25362"/>
                </a:lnTo>
                <a:lnTo>
                  <a:pt x="87499" y="19135"/>
                </a:lnTo>
                <a:lnTo>
                  <a:pt x="84556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7336549" y="4530318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5" h="107950">
                <a:moveTo>
                  <a:pt x="50393" y="0"/>
                </a:moveTo>
                <a:lnTo>
                  <a:pt x="13512" y="15239"/>
                </a:lnTo>
                <a:lnTo>
                  <a:pt x="0" y="53847"/>
                </a:lnTo>
                <a:lnTo>
                  <a:pt x="845" y="65025"/>
                </a:lnTo>
                <a:lnTo>
                  <a:pt x="20888" y="99128"/>
                </a:lnTo>
                <a:lnTo>
                  <a:pt x="50393" y="107695"/>
                </a:lnTo>
                <a:lnTo>
                  <a:pt x="61464" y="106745"/>
                </a:lnTo>
                <a:lnTo>
                  <a:pt x="71300" y="103890"/>
                </a:lnTo>
                <a:lnTo>
                  <a:pt x="79904" y="99128"/>
                </a:lnTo>
                <a:lnTo>
                  <a:pt x="87049" y="92659"/>
                </a:lnTo>
                <a:lnTo>
                  <a:pt x="50393" y="92659"/>
                </a:lnTo>
                <a:lnTo>
                  <a:pt x="42835" y="91954"/>
                </a:lnTo>
                <a:lnTo>
                  <a:pt x="17805" y="61670"/>
                </a:lnTo>
                <a:lnTo>
                  <a:pt x="17271" y="53847"/>
                </a:lnTo>
                <a:lnTo>
                  <a:pt x="17805" y="46033"/>
                </a:lnTo>
                <a:lnTo>
                  <a:pt x="42835" y="15743"/>
                </a:lnTo>
                <a:lnTo>
                  <a:pt x="50393" y="15036"/>
                </a:lnTo>
                <a:lnTo>
                  <a:pt x="87049" y="15036"/>
                </a:lnTo>
                <a:lnTo>
                  <a:pt x="79904" y="8577"/>
                </a:lnTo>
                <a:lnTo>
                  <a:pt x="71300" y="3814"/>
                </a:lnTo>
                <a:lnTo>
                  <a:pt x="61464" y="954"/>
                </a:lnTo>
                <a:lnTo>
                  <a:pt x="50393" y="0"/>
                </a:lnTo>
                <a:close/>
              </a:path>
              <a:path w="100965" h="107950">
                <a:moveTo>
                  <a:pt x="87049" y="15036"/>
                </a:moveTo>
                <a:lnTo>
                  <a:pt x="50393" y="15036"/>
                </a:lnTo>
                <a:lnTo>
                  <a:pt x="57951" y="15743"/>
                </a:lnTo>
                <a:lnTo>
                  <a:pt x="64568" y="17862"/>
                </a:lnTo>
                <a:lnTo>
                  <a:pt x="83515" y="53847"/>
                </a:lnTo>
                <a:lnTo>
                  <a:pt x="82981" y="61670"/>
                </a:lnTo>
                <a:lnTo>
                  <a:pt x="57951" y="91954"/>
                </a:lnTo>
                <a:lnTo>
                  <a:pt x="50393" y="92659"/>
                </a:lnTo>
                <a:lnTo>
                  <a:pt x="87049" y="92659"/>
                </a:lnTo>
                <a:lnTo>
                  <a:pt x="100787" y="53847"/>
                </a:lnTo>
                <a:lnTo>
                  <a:pt x="99942" y="42677"/>
                </a:lnTo>
                <a:lnTo>
                  <a:pt x="97407" y="32519"/>
                </a:lnTo>
                <a:lnTo>
                  <a:pt x="93184" y="23374"/>
                </a:lnTo>
                <a:lnTo>
                  <a:pt x="87274" y="15239"/>
                </a:lnTo>
                <a:lnTo>
                  <a:pt x="87049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464361" y="4532960"/>
            <a:ext cx="88900" cy="102870"/>
          </a:xfrm>
          <a:custGeom>
            <a:avLst/>
            <a:gdLst/>
            <a:ahLst/>
            <a:cxnLst/>
            <a:rect l="l" t="t" r="r" b="b"/>
            <a:pathLst>
              <a:path w="88900" h="102870">
                <a:moveTo>
                  <a:pt x="61099" y="0"/>
                </a:moveTo>
                <a:lnTo>
                  <a:pt x="0" y="0"/>
                </a:lnTo>
                <a:lnTo>
                  <a:pt x="0" y="102412"/>
                </a:lnTo>
                <a:lnTo>
                  <a:pt x="52628" y="102412"/>
                </a:lnTo>
                <a:lnTo>
                  <a:pt x="68454" y="100662"/>
                </a:lnTo>
                <a:lnTo>
                  <a:pt x="79757" y="95408"/>
                </a:lnTo>
                <a:lnTo>
                  <a:pt x="85661" y="87782"/>
                </a:lnTo>
                <a:lnTo>
                  <a:pt x="17068" y="87782"/>
                </a:lnTo>
                <a:lnTo>
                  <a:pt x="17068" y="57099"/>
                </a:lnTo>
                <a:lnTo>
                  <a:pt x="83188" y="57099"/>
                </a:lnTo>
                <a:lnTo>
                  <a:pt x="81178" y="54330"/>
                </a:lnTo>
                <a:lnTo>
                  <a:pt x="77152" y="51612"/>
                </a:lnTo>
                <a:lnTo>
                  <a:pt x="72135" y="50393"/>
                </a:lnTo>
                <a:lnTo>
                  <a:pt x="72135" y="45935"/>
                </a:lnTo>
                <a:lnTo>
                  <a:pt x="75260" y="44297"/>
                </a:lnTo>
                <a:lnTo>
                  <a:pt x="77116" y="42468"/>
                </a:lnTo>
                <a:lnTo>
                  <a:pt x="17068" y="42468"/>
                </a:lnTo>
                <a:lnTo>
                  <a:pt x="17068" y="14630"/>
                </a:lnTo>
                <a:lnTo>
                  <a:pt x="81756" y="14630"/>
                </a:lnTo>
                <a:lnTo>
                  <a:pt x="80302" y="11353"/>
                </a:lnTo>
                <a:lnTo>
                  <a:pt x="69049" y="2273"/>
                </a:lnTo>
                <a:lnTo>
                  <a:pt x="61099" y="0"/>
                </a:lnTo>
                <a:close/>
              </a:path>
              <a:path w="88900" h="102870">
                <a:moveTo>
                  <a:pt x="83188" y="57099"/>
                </a:moveTo>
                <a:lnTo>
                  <a:pt x="64884" y="57099"/>
                </a:lnTo>
                <a:lnTo>
                  <a:pt x="71526" y="62255"/>
                </a:lnTo>
                <a:lnTo>
                  <a:pt x="71526" y="82702"/>
                </a:lnTo>
                <a:lnTo>
                  <a:pt x="64884" y="87782"/>
                </a:lnTo>
                <a:lnTo>
                  <a:pt x="85661" y="87782"/>
                </a:lnTo>
                <a:lnTo>
                  <a:pt x="86538" y="86650"/>
                </a:lnTo>
                <a:lnTo>
                  <a:pt x="88798" y="74383"/>
                </a:lnTo>
                <a:lnTo>
                  <a:pt x="88798" y="68008"/>
                </a:lnTo>
                <a:lnTo>
                  <a:pt x="87274" y="62725"/>
                </a:lnTo>
                <a:lnTo>
                  <a:pt x="83188" y="57099"/>
                </a:lnTo>
                <a:close/>
              </a:path>
              <a:path w="88900" h="102870">
                <a:moveTo>
                  <a:pt x="81756" y="14630"/>
                </a:moveTo>
                <a:lnTo>
                  <a:pt x="60286" y="14630"/>
                </a:lnTo>
                <a:lnTo>
                  <a:pt x="65836" y="19303"/>
                </a:lnTo>
                <a:lnTo>
                  <a:pt x="65836" y="32715"/>
                </a:lnTo>
                <a:lnTo>
                  <a:pt x="64515" y="36042"/>
                </a:lnTo>
                <a:lnTo>
                  <a:pt x="59232" y="41186"/>
                </a:lnTo>
                <a:lnTo>
                  <a:pt x="55003" y="42468"/>
                </a:lnTo>
                <a:lnTo>
                  <a:pt x="77116" y="42468"/>
                </a:lnTo>
                <a:lnTo>
                  <a:pt x="77863" y="41732"/>
                </a:lnTo>
                <a:lnTo>
                  <a:pt x="82054" y="34683"/>
                </a:lnTo>
                <a:lnTo>
                  <a:pt x="83108" y="30556"/>
                </a:lnTo>
                <a:lnTo>
                  <a:pt x="83108" y="17678"/>
                </a:lnTo>
                <a:lnTo>
                  <a:pt x="81756" y="146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579982" y="4532960"/>
            <a:ext cx="118110" cy="102870"/>
          </a:xfrm>
          <a:custGeom>
            <a:avLst/>
            <a:gdLst/>
            <a:ahLst/>
            <a:cxnLst/>
            <a:rect l="l" t="t" r="r" b="b"/>
            <a:pathLst>
              <a:path w="118109" h="102870">
                <a:moveTo>
                  <a:pt x="17272" y="0"/>
                </a:moveTo>
                <a:lnTo>
                  <a:pt x="0" y="0"/>
                </a:lnTo>
                <a:lnTo>
                  <a:pt x="0" y="102412"/>
                </a:lnTo>
                <a:lnTo>
                  <a:pt x="45516" y="102412"/>
                </a:lnTo>
                <a:lnTo>
                  <a:pt x="54237" y="101848"/>
                </a:lnTo>
                <a:lnTo>
                  <a:pt x="79016" y="87376"/>
                </a:lnTo>
                <a:lnTo>
                  <a:pt x="17272" y="87376"/>
                </a:lnTo>
                <a:lnTo>
                  <a:pt x="17272" y="48780"/>
                </a:lnTo>
                <a:lnTo>
                  <a:pt x="78890" y="48780"/>
                </a:lnTo>
                <a:lnTo>
                  <a:pt x="78466" y="47998"/>
                </a:lnTo>
                <a:lnTo>
                  <a:pt x="45516" y="34137"/>
                </a:lnTo>
                <a:lnTo>
                  <a:pt x="17272" y="34137"/>
                </a:lnTo>
                <a:lnTo>
                  <a:pt x="17272" y="0"/>
                </a:lnTo>
                <a:close/>
              </a:path>
              <a:path w="118109" h="102870">
                <a:moveTo>
                  <a:pt x="78890" y="48780"/>
                </a:moveTo>
                <a:lnTo>
                  <a:pt x="51612" y="48780"/>
                </a:lnTo>
                <a:lnTo>
                  <a:pt x="57708" y="50393"/>
                </a:lnTo>
                <a:lnTo>
                  <a:pt x="65024" y="56908"/>
                </a:lnTo>
                <a:lnTo>
                  <a:pt x="66852" y="61709"/>
                </a:lnTo>
                <a:lnTo>
                  <a:pt x="66852" y="74447"/>
                </a:lnTo>
                <a:lnTo>
                  <a:pt x="65024" y="79248"/>
                </a:lnTo>
                <a:lnTo>
                  <a:pt x="57708" y="85750"/>
                </a:lnTo>
                <a:lnTo>
                  <a:pt x="51612" y="87376"/>
                </a:lnTo>
                <a:lnTo>
                  <a:pt x="79016" y="87376"/>
                </a:lnTo>
                <a:lnTo>
                  <a:pt x="81610" y="82530"/>
                </a:lnTo>
                <a:lnTo>
                  <a:pt x="83496" y="75753"/>
                </a:lnTo>
                <a:lnTo>
                  <a:pt x="84124" y="68072"/>
                </a:lnTo>
                <a:lnTo>
                  <a:pt x="83496" y="60494"/>
                </a:lnTo>
                <a:lnTo>
                  <a:pt x="81610" y="53803"/>
                </a:lnTo>
                <a:lnTo>
                  <a:pt x="78890" y="48780"/>
                </a:lnTo>
                <a:close/>
              </a:path>
              <a:path w="118109" h="102870">
                <a:moveTo>
                  <a:pt x="117855" y="0"/>
                </a:moveTo>
                <a:lnTo>
                  <a:pt x="100584" y="0"/>
                </a:lnTo>
                <a:lnTo>
                  <a:pt x="100584" y="102412"/>
                </a:lnTo>
                <a:lnTo>
                  <a:pt x="117855" y="102412"/>
                </a:lnTo>
                <a:lnTo>
                  <a:pt x="1178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722019" y="4532960"/>
            <a:ext cx="97155" cy="102870"/>
          </a:xfrm>
          <a:custGeom>
            <a:avLst/>
            <a:gdLst/>
            <a:ahLst/>
            <a:cxnLst/>
            <a:rect l="l" t="t" r="r" b="b"/>
            <a:pathLst>
              <a:path w="97154" h="102870">
                <a:moveTo>
                  <a:pt x="21539" y="0"/>
                </a:moveTo>
                <a:lnTo>
                  <a:pt x="3251" y="0"/>
                </a:lnTo>
                <a:lnTo>
                  <a:pt x="31902" y="49987"/>
                </a:lnTo>
                <a:lnTo>
                  <a:pt x="0" y="102412"/>
                </a:lnTo>
                <a:lnTo>
                  <a:pt x="18897" y="102412"/>
                </a:lnTo>
                <a:lnTo>
                  <a:pt x="44907" y="59537"/>
                </a:lnTo>
                <a:lnTo>
                  <a:pt x="71503" y="59537"/>
                </a:lnTo>
                <a:lnTo>
                  <a:pt x="65430" y="49377"/>
                </a:lnTo>
                <a:lnTo>
                  <a:pt x="70572" y="40639"/>
                </a:lnTo>
                <a:lnTo>
                  <a:pt x="45110" y="40639"/>
                </a:lnTo>
                <a:lnTo>
                  <a:pt x="21539" y="0"/>
                </a:lnTo>
                <a:close/>
              </a:path>
              <a:path w="97154" h="102870">
                <a:moveTo>
                  <a:pt x="71503" y="59537"/>
                </a:moveTo>
                <a:lnTo>
                  <a:pt x="52222" y="59537"/>
                </a:lnTo>
                <a:lnTo>
                  <a:pt x="77622" y="102412"/>
                </a:lnTo>
                <a:lnTo>
                  <a:pt x="97129" y="102412"/>
                </a:lnTo>
                <a:lnTo>
                  <a:pt x="71503" y="59537"/>
                </a:lnTo>
                <a:close/>
              </a:path>
              <a:path w="97154" h="102870">
                <a:moveTo>
                  <a:pt x="94487" y="0"/>
                </a:moveTo>
                <a:lnTo>
                  <a:pt x="76403" y="0"/>
                </a:lnTo>
                <a:lnTo>
                  <a:pt x="52425" y="40639"/>
                </a:lnTo>
                <a:lnTo>
                  <a:pt x="70572" y="40639"/>
                </a:lnTo>
                <a:lnTo>
                  <a:pt x="9448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893925" y="4532960"/>
            <a:ext cx="86360" cy="102870"/>
          </a:xfrm>
          <a:custGeom>
            <a:avLst/>
            <a:gdLst/>
            <a:ahLst/>
            <a:cxnLst/>
            <a:rect l="l" t="t" r="r" b="b"/>
            <a:pathLst>
              <a:path w="86359" h="102870">
                <a:moveTo>
                  <a:pt x="86156" y="61988"/>
                </a:moveTo>
                <a:lnTo>
                  <a:pt x="68681" y="61988"/>
                </a:lnTo>
                <a:lnTo>
                  <a:pt x="68681" y="102412"/>
                </a:lnTo>
                <a:lnTo>
                  <a:pt x="86156" y="102412"/>
                </a:lnTo>
                <a:lnTo>
                  <a:pt x="86156" y="61988"/>
                </a:lnTo>
                <a:close/>
              </a:path>
              <a:path w="86359" h="102870">
                <a:moveTo>
                  <a:pt x="17272" y="0"/>
                </a:moveTo>
                <a:lnTo>
                  <a:pt x="0" y="0"/>
                </a:lnTo>
                <a:lnTo>
                  <a:pt x="15" y="34658"/>
                </a:lnTo>
                <a:lnTo>
                  <a:pt x="26111" y="64109"/>
                </a:lnTo>
                <a:lnTo>
                  <a:pt x="32232" y="64833"/>
                </a:lnTo>
                <a:lnTo>
                  <a:pt x="39420" y="64833"/>
                </a:lnTo>
                <a:lnTo>
                  <a:pt x="47114" y="64655"/>
                </a:lnTo>
                <a:lnTo>
                  <a:pt x="54645" y="64109"/>
                </a:lnTo>
                <a:lnTo>
                  <a:pt x="61745" y="63231"/>
                </a:lnTo>
                <a:lnTo>
                  <a:pt x="68681" y="61988"/>
                </a:lnTo>
                <a:lnTo>
                  <a:pt x="86156" y="61988"/>
                </a:lnTo>
                <a:lnTo>
                  <a:pt x="86156" y="49377"/>
                </a:lnTo>
                <a:lnTo>
                  <a:pt x="37109" y="49377"/>
                </a:lnTo>
                <a:lnTo>
                  <a:pt x="32270" y="48844"/>
                </a:lnTo>
                <a:lnTo>
                  <a:pt x="17272" y="32105"/>
                </a:lnTo>
                <a:lnTo>
                  <a:pt x="17272" y="0"/>
                </a:lnTo>
                <a:close/>
              </a:path>
              <a:path w="86359" h="102870">
                <a:moveTo>
                  <a:pt x="86156" y="0"/>
                </a:moveTo>
                <a:lnTo>
                  <a:pt x="68681" y="0"/>
                </a:lnTo>
                <a:lnTo>
                  <a:pt x="68681" y="46736"/>
                </a:lnTo>
                <a:lnTo>
                  <a:pt x="62509" y="47893"/>
                </a:lnTo>
                <a:lnTo>
                  <a:pt x="56184" y="48718"/>
                </a:lnTo>
                <a:lnTo>
                  <a:pt x="49707" y="49213"/>
                </a:lnTo>
                <a:lnTo>
                  <a:pt x="43078" y="49377"/>
                </a:lnTo>
                <a:lnTo>
                  <a:pt x="86156" y="49377"/>
                </a:lnTo>
                <a:lnTo>
                  <a:pt x="861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8005483" y="4530318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7" y="14439"/>
                </a:lnTo>
                <a:lnTo>
                  <a:pt x="0" y="52831"/>
                </a:lnTo>
                <a:lnTo>
                  <a:pt x="826" y="64452"/>
                </a:lnTo>
                <a:lnTo>
                  <a:pt x="20444" y="99128"/>
                </a:lnTo>
                <a:lnTo>
                  <a:pt x="49783" y="107695"/>
                </a:lnTo>
                <a:lnTo>
                  <a:pt x="58489" y="107164"/>
                </a:lnTo>
                <a:lnTo>
                  <a:pt x="85905" y="92659"/>
                </a:lnTo>
                <a:lnTo>
                  <a:pt x="49783" y="92659"/>
                </a:lnTo>
                <a:lnTo>
                  <a:pt x="42413" y="92018"/>
                </a:lnTo>
                <a:lnTo>
                  <a:pt x="17764" y="62379"/>
                </a:lnTo>
                <a:lnTo>
                  <a:pt x="17068" y="53644"/>
                </a:lnTo>
                <a:lnTo>
                  <a:pt x="95097" y="53644"/>
                </a:lnTo>
                <a:lnTo>
                  <a:pt x="95097" y="47751"/>
                </a:lnTo>
                <a:lnTo>
                  <a:pt x="94292" y="39217"/>
                </a:lnTo>
                <a:lnTo>
                  <a:pt x="18084" y="39217"/>
                </a:lnTo>
                <a:lnTo>
                  <a:pt x="19303" y="32181"/>
                </a:lnTo>
                <a:lnTo>
                  <a:pt x="22555" y="26390"/>
                </a:lnTo>
                <a:lnTo>
                  <a:pt x="33121" y="17310"/>
                </a:lnTo>
                <a:lnTo>
                  <a:pt x="40157" y="15036"/>
                </a:lnTo>
                <a:lnTo>
                  <a:pt x="83845" y="15036"/>
                </a:lnTo>
                <a:lnTo>
                  <a:pt x="82905" y="13715"/>
                </a:lnTo>
                <a:lnTo>
                  <a:pt x="76388" y="7715"/>
                </a:lnTo>
                <a:lnTo>
                  <a:pt x="68627" y="3428"/>
                </a:lnTo>
                <a:lnTo>
                  <a:pt x="59624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68" y="76809"/>
                </a:moveTo>
                <a:lnTo>
                  <a:pt x="75793" y="76809"/>
                </a:lnTo>
                <a:lnTo>
                  <a:pt x="72338" y="83743"/>
                </a:lnTo>
                <a:lnTo>
                  <a:pt x="66851" y="88696"/>
                </a:lnTo>
                <a:lnTo>
                  <a:pt x="59332" y="91668"/>
                </a:lnTo>
                <a:lnTo>
                  <a:pt x="49783" y="92659"/>
                </a:lnTo>
                <a:lnTo>
                  <a:pt x="85905" y="92659"/>
                </a:lnTo>
                <a:lnTo>
                  <a:pt x="88466" y="89309"/>
                </a:lnTo>
                <a:lnTo>
                  <a:pt x="91406" y="83391"/>
                </a:lnTo>
                <a:lnTo>
                  <a:pt x="93268" y="76809"/>
                </a:lnTo>
                <a:close/>
              </a:path>
              <a:path w="95250" h="107950">
                <a:moveTo>
                  <a:pt x="83845" y="15036"/>
                </a:moveTo>
                <a:lnTo>
                  <a:pt x="57226" y="15036"/>
                </a:lnTo>
                <a:lnTo>
                  <a:pt x="63868" y="17348"/>
                </a:lnTo>
                <a:lnTo>
                  <a:pt x="73888" y="26555"/>
                </a:lnTo>
                <a:lnTo>
                  <a:pt x="76669" y="32308"/>
                </a:lnTo>
                <a:lnTo>
                  <a:pt x="77215" y="39217"/>
                </a:lnTo>
                <a:lnTo>
                  <a:pt x="94292" y="39217"/>
                </a:lnTo>
                <a:lnTo>
                  <a:pt x="94178" y="38008"/>
                </a:lnTo>
                <a:lnTo>
                  <a:pt x="91840" y="29086"/>
                </a:lnTo>
                <a:lnTo>
                  <a:pt x="88082" y="20987"/>
                </a:lnTo>
                <a:lnTo>
                  <a:pt x="83845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8127403" y="4530318"/>
            <a:ext cx="98425" cy="146050"/>
          </a:xfrm>
          <a:custGeom>
            <a:avLst/>
            <a:gdLst/>
            <a:ahLst/>
            <a:cxnLst/>
            <a:rect l="l" t="t" r="r" b="b"/>
            <a:pathLst>
              <a:path w="98425" h="146050">
                <a:moveTo>
                  <a:pt x="16662" y="2641"/>
                </a:moveTo>
                <a:lnTo>
                  <a:pt x="0" y="2641"/>
                </a:lnTo>
                <a:lnTo>
                  <a:pt x="0" y="145694"/>
                </a:lnTo>
                <a:lnTo>
                  <a:pt x="17271" y="145694"/>
                </a:lnTo>
                <a:lnTo>
                  <a:pt x="17271" y="94081"/>
                </a:lnTo>
                <a:lnTo>
                  <a:pt x="84428" y="94081"/>
                </a:lnTo>
                <a:lnTo>
                  <a:pt x="85851" y="92659"/>
                </a:lnTo>
                <a:lnTo>
                  <a:pt x="49174" y="92659"/>
                </a:lnTo>
                <a:lnTo>
                  <a:pt x="41647" y="91961"/>
                </a:lnTo>
                <a:lnTo>
                  <a:pt x="17569" y="61748"/>
                </a:lnTo>
                <a:lnTo>
                  <a:pt x="17068" y="53848"/>
                </a:lnTo>
                <a:lnTo>
                  <a:pt x="17569" y="45949"/>
                </a:lnTo>
                <a:lnTo>
                  <a:pt x="41647" y="15736"/>
                </a:lnTo>
                <a:lnTo>
                  <a:pt x="49174" y="15036"/>
                </a:lnTo>
                <a:lnTo>
                  <a:pt x="85651" y="15036"/>
                </a:lnTo>
                <a:lnTo>
                  <a:pt x="84244" y="13614"/>
                </a:lnTo>
                <a:lnTo>
                  <a:pt x="16662" y="13614"/>
                </a:lnTo>
                <a:lnTo>
                  <a:pt x="16662" y="2641"/>
                </a:lnTo>
                <a:close/>
              </a:path>
              <a:path w="98425" h="146050">
                <a:moveTo>
                  <a:pt x="84428" y="94081"/>
                </a:moveTo>
                <a:lnTo>
                  <a:pt x="21742" y="94081"/>
                </a:lnTo>
                <a:lnTo>
                  <a:pt x="27507" y="100039"/>
                </a:lnTo>
                <a:lnTo>
                  <a:pt x="34645" y="104293"/>
                </a:lnTo>
                <a:lnTo>
                  <a:pt x="43155" y="106845"/>
                </a:lnTo>
                <a:lnTo>
                  <a:pt x="53035" y="107696"/>
                </a:lnTo>
                <a:lnTo>
                  <a:pt x="62858" y="106757"/>
                </a:lnTo>
                <a:lnTo>
                  <a:pt x="71601" y="103939"/>
                </a:lnTo>
                <a:lnTo>
                  <a:pt x="79265" y="99241"/>
                </a:lnTo>
                <a:lnTo>
                  <a:pt x="84428" y="94081"/>
                </a:lnTo>
                <a:close/>
              </a:path>
              <a:path w="98425" h="146050">
                <a:moveTo>
                  <a:pt x="85651" y="15036"/>
                </a:moveTo>
                <a:lnTo>
                  <a:pt x="49174" y="15036"/>
                </a:lnTo>
                <a:lnTo>
                  <a:pt x="56265" y="15703"/>
                </a:lnTo>
                <a:lnTo>
                  <a:pt x="62507" y="17705"/>
                </a:lnTo>
                <a:lnTo>
                  <a:pt x="80670" y="53848"/>
                </a:lnTo>
                <a:lnTo>
                  <a:pt x="80156" y="62163"/>
                </a:lnTo>
                <a:lnTo>
                  <a:pt x="56265" y="91992"/>
                </a:lnTo>
                <a:lnTo>
                  <a:pt x="49174" y="92659"/>
                </a:lnTo>
                <a:lnTo>
                  <a:pt x="85851" y="92659"/>
                </a:lnTo>
                <a:lnTo>
                  <a:pt x="91137" y="84598"/>
                </a:lnTo>
                <a:lnTo>
                  <a:pt x="94916" y="75444"/>
                </a:lnTo>
                <a:lnTo>
                  <a:pt x="97185" y="65195"/>
                </a:lnTo>
                <a:lnTo>
                  <a:pt x="97942" y="53848"/>
                </a:lnTo>
                <a:lnTo>
                  <a:pt x="97185" y="42677"/>
                </a:lnTo>
                <a:lnTo>
                  <a:pt x="94916" y="32519"/>
                </a:lnTo>
                <a:lnTo>
                  <a:pt x="91137" y="23374"/>
                </a:lnTo>
                <a:lnTo>
                  <a:pt x="85851" y="15240"/>
                </a:lnTo>
                <a:lnTo>
                  <a:pt x="85651" y="15036"/>
                </a:lnTo>
                <a:close/>
              </a:path>
              <a:path w="98425" h="146050">
                <a:moveTo>
                  <a:pt x="53035" y="0"/>
                </a:moveTo>
                <a:lnTo>
                  <a:pt x="43190" y="852"/>
                </a:lnTo>
                <a:lnTo>
                  <a:pt x="34593" y="3406"/>
                </a:lnTo>
                <a:lnTo>
                  <a:pt x="27240" y="7661"/>
                </a:lnTo>
                <a:lnTo>
                  <a:pt x="21132" y="13614"/>
                </a:lnTo>
                <a:lnTo>
                  <a:pt x="84244" y="13614"/>
                </a:lnTo>
                <a:lnTo>
                  <a:pt x="79265" y="8577"/>
                </a:lnTo>
                <a:lnTo>
                  <a:pt x="71601" y="3814"/>
                </a:lnTo>
                <a:lnTo>
                  <a:pt x="62858" y="954"/>
                </a:lnTo>
                <a:lnTo>
                  <a:pt x="530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8246071" y="4530318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7" y="14439"/>
                </a:lnTo>
                <a:lnTo>
                  <a:pt x="0" y="52831"/>
                </a:lnTo>
                <a:lnTo>
                  <a:pt x="824" y="64452"/>
                </a:lnTo>
                <a:lnTo>
                  <a:pt x="20444" y="99128"/>
                </a:lnTo>
                <a:lnTo>
                  <a:pt x="49783" y="107695"/>
                </a:lnTo>
                <a:lnTo>
                  <a:pt x="58489" y="107164"/>
                </a:lnTo>
                <a:lnTo>
                  <a:pt x="85905" y="92659"/>
                </a:lnTo>
                <a:lnTo>
                  <a:pt x="49783" y="92659"/>
                </a:lnTo>
                <a:lnTo>
                  <a:pt x="42413" y="92018"/>
                </a:lnTo>
                <a:lnTo>
                  <a:pt x="17764" y="62379"/>
                </a:lnTo>
                <a:lnTo>
                  <a:pt x="17068" y="53644"/>
                </a:lnTo>
                <a:lnTo>
                  <a:pt x="95097" y="53644"/>
                </a:lnTo>
                <a:lnTo>
                  <a:pt x="95097" y="47751"/>
                </a:lnTo>
                <a:lnTo>
                  <a:pt x="94292" y="39217"/>
                </a:lnTo>
                <a:lnTo>
                  <a:pt x="18084" y="39217"/>
                </a:lnTo>
                <a:lnTo>
                  <a:pt x="19303" y="32181"/>
                </a:lnTo>
                <a:lnTo>
                  <a:pt x="22555" y="26390"/>
                </a:lnTo>
                <a:lnTo>
                  <a:pt x="33121" y="17310"/>
                </a:lnTo>
                <a:lnTo>
                  <a:pt x="40157" y="15036"/>
                </a:lnTo>
                <a:lnTo>
                  <a:pt x="83845" y="15036"/>
                </a:lnTo>
                <a:lnTo>
                  <a:pt x="82905" y="13715"/>
                </a:lnTo>
                <a:lnTo>
                  <a:pt x="76388" y="7715"/>
                </a:lnTo>
                <a:lnTo>
                  <a:pt x="68627" y="3428"/>
                </a:lnTo>
                <a:lnTo>
                  <a:pt x="59624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68" y="76809"/>
                </a:moveTo>
                <a:lnTo>
                  <a:pt x="75793" y="76809"/>
                </a:lnTo>
                <a:lnTo>
                  <a:pt x="72338" y="83743"/>
                </a:lnTo>
                <a:lnTo>
                  <a:pt x="66851" y="88696"/>
                </a:lnTo>
                <a:lnTo>
                  <a:pt x="59332" y="91668"/>
                </a:lnTo>
                <a:lnTo>
                  <a:pt x="49783" y="92659"/>
                </a:lnTo>
                <a:lnTo>
                  <a:pt x="85905" y="92659"/>
                </a:lnTo>
                <a:lnTo>
                  <a:pt x="88466" y="89309"/>
                </a:lnTo>
                <a:lnTo>
                  <a:pt x="91406" y="83391"/>
                </a:lnTo>
                <a:lnTo>
                  <a:pt x="93268" y="76809"/>
                </a:lnTo>
                <a:close/>
              </a:path>
              <a:path w="95250" h="107950">
                <a:moveTo>
                  <a:pt x="83845" y="15036"/>
                </a:moveTo>
                <a:lnTo>
                  <a:pt x="57226" y="15036"/>
                </a:lnTo>
                <a:lnTo>
                  <a:pt x="63868" y="17348"/>
                </a:lnTo>
                <a:lnTo>
                  <a:pt x="73888" y="26555"/>
                </a:lnTo>
                <a:lnTo>
                  <a:pt x="76669" y="32308"/>
                </a:lnTo>
                <a:lnTo>
                  <a:pt x="77215" y="39217"/>
                </a:lnTo>
                <a:lnTo>
                  <a:pt x="94292" y="39217"/>
                </a:lnTo>
                <a:lnTo>
                  <a:pt x="94178" y="38008"/>
                </a:lnTo>
                <a:lnTo>
                  <a:pt x="91840" y="29086"/>
                </a:lnTo>
                <a:lnTo>
                  <a:pt x="88082" y="20987"/>
                </a:lnTo>
                <a:lnTo>
                  <a:pt x="83845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8358847" y="4530318"/>
            <a:ext cx="88900" cy="107950"/>
          </a:xfrm>
          <a:custGeom>
            <a:avLst/>
            <a:gdLst/>
            <a:ahLst/>
            <a:cxnLst/>
            <a:rect l="l" t="t" r="r" b="b"/>
            <a:pathLst>
              <a:path w="88900" h="107950">
                <a:moveTo>
                  <a:pt x="16662" y="76009"/>
                </a:moveTo>
                <a:lnTo>
                  <a:pt x="0" y="76009"/>
                </a:lnTo>
                <a:lnTo>
                  <a:pt x="1790" y="83105"/>
                </a:lnTo>
                <a:lnTo>
                  <a:pt x="36420" y="107176"/>
                </a:lnTo>
                <a:lnTo>
                  <a:pt x="46126" y="107696"/>
                </a:lnTo>
                <a:lnTo>
                  <a:pt x="55541" y="107143"/>
                </a:lnTo>
                <a:lnTo>
                  <a:pt x="84998" y="92659"/>
                </a:lnTo>
                <a:lnTo>
                  <a:pt x="46126" y="92659"/>
                </a:lnTo>
                <a:lnTo>
                  <a:pt x="35141" y="91618"/>
                </a:lnTo>
                <a:lnTo>
                  <a:pt x="26569" y="88496"/>
                </a:lnTo>
                <a:lnTo>
                  <a:pt x="20410" y="83293"/>
                </a:lnTo>
                <a:lnTo>
                  <a:pt x="16662" y="76009"/>
                </a:lnTo>
                <a:close/>
              </a:path>
              <a:path w="88900" h="107950">
                <a:moveTo>
                  <a:pt x="82211" y="15036"/>
                </a:moveTo>
                <a:lnTo>
                  <a:pt x="52082" y="15036"/>
                </a:lnTo>
                <a:lnTo>
                  <a:pt x="57531" y="16395"/>
                </a:lnTo>
                <a:lnTo>
                  <a:pt x="65798" y="21818"/>
                </a:lnTo>
                <a:lnTo>
                  <a:pt x="67868" y="25679"/>
                </a:lnTo>
                <a:lnTo>
                  <a:pt x="67868" y="35026"/>
                </a:lnTo>
                <a:lnTo>
                  <a:pt x="66268" y="38544"/>
                </a:lnTo>
                <a:lnTo>
                  <a:pt x="59905" y="43967"/>
                </a:lnTo>
                <a:lnTo>
                  <a:pt x="54864" y="45313"/>
                </a:lnTo>
                <a:lnTo>
                  <a:pt x="30683" y="45313"/>
                </a:lnTo>
                <a:lnTo>
                  <a:pt x="30683" y="60350"/>
                </a:lnTo>
                <a:lnTo>
                  <a:pt x="56896" y="60350"/>
                </a:lnTo>
                <a:lnTo>
                  <a:pt x="62687" y="61671"/>
                </a:lnTo>
                <a:lnTo>
                  <a:pt x="69596" y="66967"/>
                </a:lnTo>
                <a:lnTo>
                  <a:pt x="71323" y="70916"/>
                </a:lnTo>
                <a:lnTo>
                  <a:pt x="71323" y="81622"/>
                </a:lnTo>
                <a:lnTo>
                  <a:pt x="69024" y="85725"/>
                </a:lnTo>
                <a:lnTo>
                  <a:pt x="59804" y="91274"/>
                </a:lnTo>
                <a:lnTo>
                  <a:pt x="53708" y="92659"/>
                </a:lnTo>
                <a:lnTo>
                  <a:pt x="84998" y="92659"/>
                </a:lnTo>
                <a:lnTo>
                  <a:pt x="88543" y="85725"/>
                </a:lnTo>
                <a:lnTo>
                  <a:pt x="88595" y="70307"/>
                </a:lnTo>
                <a:lnTo>
                  <a:pt x="87198" y="65138"/>
                </a:lnTo>
                <a:lnTo>
                  <a:pt x="81648" y="57416"/>
                </a:lnTo>
                <a:lnTo>
                  <a:pt x="78155" y="54864"/>
                </a:lnTo>
                <a:lnTo>
                  <a:pt x="73964" y="53644"/>
                </a:lnTo>
                <a:lnTo>
                  <a:pt x="73964" y="49187"/>
                </a:lnTo>
                <a:lnTo>
                  <a:pt x="77076" y="47955"/>
                </a:lnTo>
                <a:lnTo>
                  <a:pt x="79679" y="45554"/>
                </a:lnTo>
                <a:lnTo>
                  <a:pt x="83883" y="38379"/>
                </a:lnTo>
                <a:lnTo>
                  <a:pt x="84937" y="33870"/>
                </a:lnTo>
                <a:lnTo>
                  <a:pt x="84937" y="20320"/>
                </a:lnTo>
                <a:lnTo>
                  <a:pt x="82211" y="15036"/>
                </a:lnTo>
                <a:close/>
              </a:path>
              <a:path w="88900" h="107950">
                <a:moveTo>
                  <a:pt x="45720" y="0"/>
                </a:moveTo>
                <a:lnTo>
                  <a:pt x="7924" y="17889"/>
                </a:lnTo>
                <a:lnTo>
                  <a:pt x="4064" y="30899"/>
                </a:lnTo>
                <a:lnTo>
                  <a:pt x="20523" y="30899"/>
                </a:lnTo>
                <a:lnTo>
                  <a:pt x="21742" y="25336"/>
                </a:lnTo>
                <a:lnTo>
                  <a:pt x="24345" y="21310"/>
                </a:lnTo>
                <a:lnTo>
                  <a:pt x="32334" y="16294"/>
                </a:lnTo>
                <a:lnTo>
                  <a:pt x="37998" y="15036"/>
                </a:lnTo>
                <a:lnTo>
                  <a:pt x="82211" y="15036"/>
                </a:lnTo>
                <a:lnTo>
                  <a:pt x="81445" y="13550"/>
                </a:lnTo>
                <a:lnTo>
                  <a:pt x="74472" y="8128"/>
                </a:lnTo>
                <a:lnTo>
                  <a:pt x="68747" y="4575"/>
                </a:lnTo>
                <a:lnTo>
                  <a:pt x="62049" y="2035"/>
                </a:lnTo>
                <a:lnTo>
                  <a:pt x="54373" y="509"/>
                </a:lnTo>
                <a:lnTo>
                  <a:pt x="457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8533383" y="4490300"/>
            <a:ext cx="118745" cy="145415"/>
          </a:xfrm>
          <a:custGeom>
            <a:avLst/>
            <a:gdLst/>
            <a:ahLst/>
            <a:cxnLst/>
            <a:rect l="l" t="t" r="r" b="b"/>
            <a:pathLst>
              <a:path w="118745" h="145414">
                <a:moveTo>
                  <a:pt x="17881" y="0"/>
                </a:moveTo>
                <a:lnTo>
                  <a:pt x="0" y="0"/>
                </a:lnTo>
                <a:lnTo>
                  <a:pt x="0" y="145072"/>
                </a:lnTo>
                <a:lnTo>
                  <a:pt x="28651" y="145072"/>
                </a:lnTo>
                <a:lnTo>
                  <a:pt x="40798" y="122936"/>
                </a:lnTo>
                <a:lnTo>
                  <a:pt x="17881" y="122936"/>
                </a:lnTo>
                <a:lnTo>
                  <a:pt x="17881" y="0"/>
                </a:lnTo>
                <a:close/>
              </a:path>
              <a:path w="118745" h="145414">
                <a:moveTo>
                  <a:pt x="118465" y="22136"/>
                </a:moveTo>
                <a:lnTo>
                  <a:pt x="100584" y="22136"/>
                </a:lnTo>
                <a:lnTo>
                  <a:pt x="100584" y="145072"/>
                </a:lnTo>
                <a:lnTo>
                  <a:pt x="118465" y="145072"/>
                </a:lnTo>
                <a:lnTo>
                  <a:pt x="118465" y="22136"/>
                </a:lnTo>
                <a:close/>
              </a:path>
              <a:path w="118745" h="145414">
                <a:moveTo>
                  <a:pt x="118465" y="0"/>
                </a:moveTo>
                <a:lnTo>
                  <a:pt x="89827" y="0"/>
                </a:lnTo>
                <a:lnTo>
                  <a:pt x="22364" y="122936"/>
                </a:lnTo>
                <a:lnTo>
                  <a:pt x="40798" y="122936"/>
                </a:lnTo>
                <a:lnTo>
                  <a:pt x="96113" y="22136"/>
                </a:lnTo>
                <a:lnTo>
                  <a:pt x="118465" y="22136"/>
                </a:lnTo>
                <a:lnTo>
                  <a:pt x="1184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8687003" y="4612513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1" y="0"/>
                </a:lnTo>
              </a:path>
            </a:pathLst>
          </a:custGeom>
          <a:ln w="457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8687003" y="4582667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49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8687003" y="4554092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1" y="0"/>
                </a:lnTo>
              </a:path>
            </a:pathLst>
          </a:custGeom>
          <a:ln w="431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8760968" y="461281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84" y="0"/>
                </a:lnTo>
              </a:path>
            </a:pathLst>
          </a:custGeom>
          <a:ln w="451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8760968" y="4554099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84" y="0"/>
                </a:lnTo>
              </a:path>
            </a:pathLst>
          </a:custGeom>
          <a:ln w="4227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8845194" y="4547996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375"/>
                </a:lnTo>
              </a:path>
            </a:pathLst>
          </a:custGeom>
          <a:ln w="172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8800998" y="4540478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8188" y="0"/>
                </a:lnTo>
              </a:path>
            </a:pathLst>
          </a:custGeom>
          <a:ln w="1503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8905646" y="4530318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8" y="14439"/>
                </a:lnTo>
                <a:lnTo>
                  <a:pt x="0" y="52831"/>
                </a:lnTo>
                <a:lnTo>
                  <a:pt x="826" y="64452"/>
                </a:lnTo>
                <a:lnTo>
                  <a:pt x="20446" y="99128"/>
                </a:lnTo>
                <a:lnTo>
                  <a:pt x="49784" y="107695"/>
                </a:lnTo>
                <a:lnTo>
                  <a:pt x="58489" y="107164"/>
                </a:lnTo>
                <a:lnTo>
                  <a:pt x="85905" y="92659"/>
                </a:lnTo>
                <a:lnTo>
                  <a:pt x="49784" y="92659"/>
                </a:lnTo>
                <a:lnTo>
                  <a:pt x="42420" y="92018"/>
                </a:lnTo>
                <a:lnTo>
                  <a:pt x="17766" y="62379"/>
                </a:lnTo>
                <a:lnTo>
                  <a:pt x="17068" y="53644"/>
                </a:lnTo>
                <a:lnTo>
                  <a:pt x="95097" y="53644"/>
                </a:lnTo>
                <a:lnTo>
                  <a:pt x="95097" y="47751"/>
                </a:lnTo>
                <a:lnTo>
                  <a:pt x="94298" y="39217"/>
                </a:lnTo>
                <a:lnTo>
                  <a:pt x="18084" y="39217"/>
                </a:lnTo>
                <a:lnTo>
                  <a:pt x="19304" y="32181"/>
                </a:lnTo>
                <a:lnTo>
                  <a:pt x="22555" y="26390"/>
                </a:lnTo>
                <a:lnTo>
                  <a:pt x="33121" y="17310"/>
                </a:lnTo>
                <a:lnTo>
                  <a:pt x="40170" y="15036"/>
                </a:lnTo>
                <a:lnTo>
                  <a:pt x="83847" y="15036"/>
                </a:lnTo>
                <a:lnTo>
                  <a:pt x="82905" y="13715"/>
                </a:lnTo>
                <a:lnTo>
                  <a:pt x="76389" y="7715"/>
                </a:lnTo>
                <a:lnTo>
                  <a:pt x="68632" y="3428"/>
                </a:lnTo>
                <a:lnTo>
                  <a:pt x="59629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68" y="76809"/>
                </a:moveTo>
                <a:lnTo>
                  <a:pt x="75793" y="76809"/>
                </a:lnTo>
                <a:lnTo>
                  <a:pt x="72340" y="83743"/>
                </a:lnTo>
                <a:lnTo>
                  <a:pt x="66855" y="88696"/>
                </a:lnTo>
                <a:lnTo>
                  <a:pt x="59337" y="91668"/>
                </a:lnTo>
                <a:lnTo>
                  <a:pt x="49784" y="92659"/>
                </a:lnTo>
                <a:lnTo>
                  <a:pt x="85905" y="92659"/>
                </a:lnTo>
                <a:lnTo>
                  <a:pt x="88466" y="89309"/>
                </a:lnTo>
                <a:lnTo>
                  <a:pt x="91406" y="83391"/>
                </a:lnTo>
                <a:lnTo>
                  <a:pt x="93268" y="76809"/>
                </a:lnTo>
                <a:close/>
              </a:path>
              <a:path w="95250" h="107950">
                <a:moveTo>
                  <a:pt x="83847" y="15036"/>
                </a:moveTo>
                <a:lnTo>
                  <a:pt x="57238" y="15036"/>
                </a:lnTo>
                <a:lnTo>
                  <a:pt x="63881" y="17348"/>
                </a:lnTo>
                <a:lnTo>
                  <a:pt x="73901" y="26555"/>
                </a:lnTo>
                <a:lnTo>
                  <a:pt x="76682" y="32308"/>
                </a:lnTo>
                <a:lnTo>
                  <a:pt x="77216" y="39217"/>
                </a:lnTo>
                <a:lnTo>
                  <a:pt x="94298" y="39217"/>
                </a:lnTo>
                <a:lnTo>
                  <a:pt x="94185" y="38008"/>
                </a:lnTo>
                <a:lnTo>
                  <a:pt x="91849" y="29086"/>
                </a:lnTo>
                <a:lnTo>
                  <a:pt x="88089" y="20987"/>
                </a:lnTo>
                <a:lnTo>
                  <a:pt x="83847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9027566" y="4530318"/>
            <a:ext cx="98425" cy="146050"/>
          </a:xfrm>
          <a:custGeom>
            <a:avLst/>
            <a:gdLst/>
            <a:ahLst/>
            <a:cxnLst/>
            <a:rect l="l" t="t" r="r" b="b"/>
            <a:pathLst>
              <a:path w="98425" h="146050">
                <a:moveTo>
                  <a:pt x="16662" y="2641"/>
                </a:moveTo>
                <a:lnTo>
                  <a:pt x="0" y="2641"/>
                </a:lnTo>
                <a:lnTo>
                  <a:pt x="0" y="145694"/>
                </a:lnTo>
                <a:lnTo>
                  <a:pt x="17271" y="145694"/>
                </a:lnTo>
                <a:lnTo>
                  <a:pt x="17271" y="94081"/>
                </a:lnTo>
                <a:lnTo>
                  <a:pt x="84429" y="94081"/>
                </a:lnTo>
                <a:lnTo>
                  <a:pt x="85851" y="92659"/>
                </a:lnTo>
                <a:lnTo>
                  <a:pt x="49174" y="92659"/>
                </a:lnTo>
                <a:lnTo>
                  <a:pt x="41654" y="91961"/>
                </a:lnTo>
                <a:lnTo>
                  <a:pt x="17571" y="61748"/>
                </a:lnTo>
                <a:lnTo>
                  <a:pt x="17068" y="53848"/>
                </a:lnTo>
                <a:lnTo>
                  <a:pt x="17571" y="45949"/>
                </a:lnTo>
                <a:lnTo>
                  <a:pt x="41654" y="15736"/>
                </a:lnTo>
                <a:lnTo>
                  <a:pt x="49174" y="15036"/>
                </a:lnTo>
                <a:lnTo>
                  <a:pt x="85651" y="15036"/>
                </a:lnTo>
                <a:lnTo>
                  <a:pt x="84246" y="13614"/>
                </a:lnTo>
                <a:lnTo>
                  <a:pt x="16662" y="13614"/>
                </a:lnTo>
                <a:lnTo>
                  <a:pt x="16662" y="2641"/>
                </a:lnTo>
                <a:close/>
              </a:path>
              <a:path w="98425" h="146050">
                <a:moveTo>
                  <a:pt x="84429" y="94081"/>
                </a:moveTo>
                <a:lnTo>
                  <a:pt x="21742" y="94081"/>
                </a:lnTo>
                <a:lnTo>
                  <a:pt x="27507" y="100039"/>
                </a:lnTo>
                <a:lnTo>
                  <a:pt x="34645" y="104293"/>
                </a:lnTo>
                <a:lnTo>
                  <a:pt x="43155" y="106845"/>
                </a:lnTo>
                <a:lnTo>
                  <a:pt x="53035" y="107696"/>
                </a:lnTo>
                <a:lnTo>
                  <a:pt x="62859" y="106757"/>
                </a:lnTo>
                <a:lnTo>
                  <a:pt x="71605" y="103939"/>
                </a:lnTo>
                <a:lnTo>
                  <a:pt x="79270" y="99241"/>
                </a:lnTo>
                <a:lnTo>
                  <a:pt x="84429" y="94081"/>
                </a:lnTo>
                <a:close/>
              </a:path>
              <a:path w="98425" h="146050">
                <a:moveTo>
                  <a:pt x="85651" y="15036"/>
                </a:moveTo>
                <a:lnTo>
                  <a:pt x="49174" y="15036"/>
                </a:lnTo>
                <a:lnTo>
                  <a:pt x="56265" y="15703"/>
                </a:lnTo>
                <a:lnTo>
                  <a:pt x="62507" y="17705"/>
                </a:lnTo>
                <a:lnTo>
                  <a:pt x="80670" y="53848"/>
                </a:lnTo>
                <a:lnTo>
                  <a:pt x="80156" y="62163"/>
                </a:lnTo>
                <a:lnTo>
                  <a:pt x="56265" y="91992"/>
                </a:lnTo>
                <a:lnTo>
                  <a:pt x="49174" y="92659"/>
                </a:lnTo>
                <a:lnTo>
                  <a:pt x="85851" y="92659"/>
                </a:lnTo>
                <a:lnTo>
                  <a:pt x="91143" y="84598"/>
                </a:lnTo>
                <a:lnTo>
                  <a:pt x="94921" y="75444"/>
                </a:lnTo>
                <a:lnTo>
                  <a:pt x="97187" y="65195"/>
                </a:lnTo>
                <a:lnTo>
                  <a:pt x="97942" y="53848"/>
                </a:lnTo>
                <a:lnTo>
                  <a:pt x="97187" y="42677"/>
                </a:lnTo>
                <a:lnTo>
                  <a:pt x="94921" y="32519"/>
                </a:lnTo>
                <a:lnTo>
                  <a:pt x="91143" y="23374"/>
                </a:lnTo>
                <a:lnTo>
                  <a:pt x="85851" y="15240"/>
                </a:lnTo>
                <a:lnTo>
                  <a:pt x="85651" y="15036"/>
                </a:lnTo>
                <a:close/>
              </a:path>
              <a:path w="98425" h="146050">
                <a:moveTo>
                  <a:pt x="53035" y="0"/>
                </a:moveTo>
                <a:lnTo>
                  <a:pt x="43196" y="852"/>
                </a:lnTo>
                <a:lnTo>
                  <a:pt x="34597" y="3406"/>
                </a:lnTo>
                <a:lnTo>
                  <a:pt x="27242" y="7661"/>
                </a:lnTo>
                <a:lnTo>
                  <a:pt x="21132" y="13614"/>
                </a:lnTo>
                <a:lnTo>
                  <a:pt x="84246" y="13614"/>
                </a:lnTo>
                <a:lnTo>
                  <a:pt x="79270" y="8577"/>
                </a:lnTo>
                <a:lnTo>
                  <a:pt x="71605" y="3814"/>
                </a:lnTo>
                <a:lnTo>
                  <a:pt x="62859" y="954"/>
                </a:lnTo>
                <a:lnTo>
                  <a:pt x="530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9152534" y="4612513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7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9152534" y="4582667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36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9152534" y="4554092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31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9226498" y="461281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1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9226498" y="4554099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227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9270796" y="4530318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8" y="14439"/>
                </a:lnTo>
                <a:lnTo>
                  <a:pt x="0" y="52831"/>
                </a:lnTo>
                <a:lnTo>
                  <a:pt x="826" y="64452"/>
                </a:lnTo>
                <a:lnTo>
                  <a:pt x="20444" y="99128"/>
                </a:lnTo>
                <a:lnTo>
                  <a:pt x="49784" y="107695"/>
                </a:lnTo>
                <a:lnTo>
                  <a:pt x="58489" y="107164"/>
                </a:lnTo>
                <a:lnTo>
                  <a:pt x="85905" y="92659"/>
                </a:lnTo>
                <a:lnTo>
                  <a:pt x="49784" y="92659"/>
                </a:lnTo>
                <a:lnTo>
                  <a:pt x="42419" y="92018"/>
                </a:lnTo>
                <a:lnTo>
                  <a:pt x="17766" y="62379"/>
                </a:lnTo>
                <a:lnTo>
                  <a:pt x="17068" y="53644"/>
                </a:lnTo>
                <a:lnTo>
                  <a:pt x="95097" y="53644"/>
                </a:lnTo>
                <a:lnTo>
                  <a:pt x="95097" y="47751"/>
                </a:lnTo>
                <a:lnTo>
                  <a:pt x="94298" y="39217"/>
                </a:lnTo>
                <a:lnTo>
                  <a:pt x="18084" y="39217"/>
                </a:lnTo>
                <a:lnTo>
                  <a:pt x="19304" y="32181"/>
                </a:lnTo>
                <a:lnTo>
                  <a:pt x="22555" y="26390"/>
                </a:lnTo>
                <a:lnTo>
                  <a:pt x="33121" y="17310"/>
                </a:lnTo>
                <a:lnTo>
                  <a:pt x="40170" y="15036"/>
                </a:lnTo>
                <a:lnTo>
                  <a:pt x="83847" y="15036"/>
                </a:lnTo>
                <a:lnTo>
                  <a:pt x="82905" y="13715"/>
                </a:lnTo>
                <a:lnTo>
                  <a:pt x="76388" y="7715"/>
                </a:lnTo>
                <a:lnTo>
                  <a:pt x="68627" y="3428"/>
                </a:lnTo>
                <a:lnTo>
                  <a:pt x="59624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68" y="76809"/>
                </a:moveTo>
                <a:lnTo>
                  <a:pt x="75793" y="76809"/>
                </a:lnTo>
                <a:lnTo>
                  <a:pt x="72338" y="83743"/>
                </a:lnTo>
                <a:lnTo>
                  <a:pt x="66851" y="88696"/>
                </a:lnTo>
                <a:lnTo>
                  <a:pt x="59332" y="91668"/>
                </a:lnTo>
                <a:lnTo>
                  <a:pt x="49784" y="92659"/>
                </a:lnTo>
                <a:lnTo>
                  <a:pt x="85905" y="92659"/>
                </a:lnTo>
                <a:lnTo>
                  <a:pt x="88466" y="89309"/>
                </a:lnTo>
                <a:lnTo>
                  <a:pt x="91406" y="83391"/>
                </a:lnTo>
                <a:lnTo>
                  <a:pt x="93268" y="76809"/>
                </a:lnTo>
                <a:close/>
              </a:path>
              <a:path w="95250" h="107950">
                <a:moveTo>
                  <a:pt x="83847" y="15036"/>
                </a:moveTo>
                <a:lnTo>
                  <a:pt x="57238" y="15036"/>
                </a:lnTo>
                <a:lnTo>
                  <a:pt x="63868" y="17348"/>
                </a:lnTo>
                <a:lnTo>
                  <a:pt x="73901" y="26555"/>
                </a:lnTo>
                <a:lnTo>
                  <a:pt x="76669" y="32308"/>
                </a:lnTo>
                <a:lnTo>
                  <a:pt x="77216" y="39217"/>
                </a:lnTo>
                <a:lnTo>
                  <a:pt x="94298" y="39217"/>
                </a:lnTo>
                <a:lnTo>
                  <a:pt x="94185" y="38008"/>
                </a:lnTo>
                <a:lnTo>
                  <a:pt x="91849" y="29086"/>
                </a:lnTo>
                <a:lnTo>
                  <a:pt x="88089" y="20987"/>
                </a:lnTo>
                <a:lnTo>
                  <a:pt x="83847" y="1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9426346" y="4547996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375"/>
                </a:lnTo>
              </a:path>
            </a:pathLst>
          </a:custGeom>
          <a:ln w="172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9382150" y="4540478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8188" y="0"/>
                </a:lnTo>
              </a:path>
            </a:pathLst>
          </a:custGeom>
          <a:ln w="1503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477715" y="4811534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0" y="0"/>
                </a:moveTo>
                <a:lnTo>
                  <a:pt x="146913" y="0"/>
                </a:lnTo>
                <a:lnTo>
                  <a:pt x="146913" y="146913"/>
                </a:lnTo>
                <a:lnTo>
                  <a:pt x="0" y="146913"/>
                </a:lnTo>
                <a:lnTo>
                  <a:pt x="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4773205" y="4813363"/>
            <a:ext cx="118745" cy="145415"/>
          </a:xfrm>
          <a:custGeom>
            <a:avLst/>
            <a:gdLst/>
            <a:ahLst/>
            <a:cxnLst/>
            <a:rect l="l" t="t" r="r" b="b"/>
            <a:pathLst>
              <a:path w="118745" h="145414">
                <a:moveTo>
                  <a:pt x="17868" y="0"/>
                </a:moveTo>
                <a:lnTo>
                  <a:pt x="0" y="0"/>
                </a:lnTo>
                <a:lnTo>
                  <a:pt x="0" y="145084"/>
                </a:lnTo>
                <a:lnTo>
                  <a:pt x="28651" y="145084"/>
                </a:lnTo>
                <a:lnTo>
                  <a:pt x="40803" y="122936"/>
                </a:lnTo>
                <a:lnTo>
                  <a:pt x="17868" y="122936"/>
                </a:lnTo>
                <a:lnTo>
                  <a:pt x="17868" y="0"/>
                </a:lnTo>
                <a:close/>
              </a:path>
              <a:path w="118745" h="145414">
                <a:moveTo>
                  <a:pt x="118452" y="22148"/>
                </a:moveTo>
                <a:lnTo>
                  <a:pt x="100584" y="22148"/>
                </a:lnTo>
                <a:lnTo>
                  <a:pt x="100584" y="145084"/>
                </a:lnTo>
                <a:lnTo>
                  <a:pt x="118452" y="145084"/>
                </a:lnTo>
                <a:lnTo>
                  <a:pt x="118452" y="22148"/>
                </a:lnTo>
                <a:close/>
              </a:path>
              <a:path w="118745" h="145414">
                <a:moveTo>
                  <a:pt x="118452" y="0"/>
                </a:moveTo>
                <a:lnTo>
                  <a:pt x="89814" y="0"/>
                </a:lnTo>
                <a:lnTo>
                  <a:pt x="22352" y="122936"/>
                </a:lnTo>
                <a:lnTo>
                  <a:pt x="40803" y="122936"/>
                </a:lnTo>
                <a:lnTo>
                  <a:pt x="96100" y="22148"/>
                </a:lnTo>
                <a:lnTo>
                  <a:pt x="118452" y="22148"/>
                </a:lnTo>
                <a:lnTo>
                  <a:pt x="11845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4926825" y="4935588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7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4926825" y="4905743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236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4926825" y="4877168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31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5000790" y="4935886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1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000790" y="4877168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226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085010" y="4871059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388"/>
                </a:lnTo>
              </a:path>
            </a:pathLst>
          </a:custGeom>
          <a:ln w="1728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040807" y="4863547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8201" y="0"/>
                </a:lnTo>
              </a:path>
            </a:pathLst>
          </a:custGeom>
          <a:ln w="1502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145468" y="4853381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64" y="0"/>
                </a:moveTo>
                <a:lnTo>
                  <a:pt x="13195" y="14439"/>
                </a:lnTo>
                <a:lnTo>
                  <a:pt x="0" y="52844"/>
                </a:lnTo>
                <a:lnTo>
                  <a:pt x="824" y="64457"/>
                </a:lnTo>
                <a:lnTo>
                  <a:pt x="20439" y="99130"/>
                </a:lnTo>
                <a:lnTo>
                  <a:pt x="49771" y="107708"/>
                </a:lnTo>
                <a:lnTo>
                  <a:pt x="58477" y="107175"/>
                </a:lnTo>
                <a:lnTo>
                  <a:pt x="85892" y="92671"/>
                </a:lnTo>
                <a:lnTo>
                  <a:pt x="49771" y="92671"/>
                </a:lnTo>
                <a:lnTo>
                  <a:pt x="42408" y="92029"/>
                </a:lnTo>
                <a:lnTo>
                  <a:pt x="17758" y="62384"/>
                </a:lnTo>
                <a:lnTo>
                  <a:pt x="17056" y="53657"/>
                </a:lnTo>
                <a:lnTo>
                  <a:pt x="95084" y="53657"/>
                </a:lnTo>
                <a:lnTo>
                  <a:pt x="95084" y="47764"/>
                </a:lnTo>
                <a:lnTo>
                  <a:pt x="94286" y="39230"/>
                </a:lnTo>
                <a:lnTo>
                  <a:pt x="18072" y="39230"/>
                </a:lnTo>
                <a:lnTo>
                  <a:pt x="19291" y="32181"/>
                </a:lnTo>
                <a:lnTo>
                  <a:pt x="22542" y="26390"/>
                </a:lnTo>
                <a:lnTo>
                  <a:pt x="33108" y="17310"/>
                </a:lnTo>
                <a:lnTo>
                  <a:pt x="40157" y="15049"/>
                </a:lnTo>
                <a:lnTo>
                  <a:pt x="83843" y="15049"/>
                </a:lnTo>
                <a:lnTo>
                  <a:pt x="82892" y="13715"/>
                </a:lnTo>
                <a:lnTo>
                  <a:pt x="76382" y="7715"/>
                </a:lnTo>
                <a:lnTo>
                  <a:pt x="68624" y="3428"/>
                </a:lnTo>
                <a:lnTo>
                  <a:pt x="59618" y="857"/>
                </a:lnTo>
                <a:lnTo>
                  <a:pt x="49364" y="0"/>
                </a:lnTo>
                <a:close/>
              </a:path>
              <a:path w="95250" h="107950">
                <a:moveTo>
                  <a:pt x="93256" y="76809"/>
                </a:moveTo>
                <a:lnTo>
                  <a:pt x="75780" y="76809"/>
                </a:lnTo>
                <a:lnTo>
                  <a:pt x="72327" y="83745"/>
                </a:lnTo>
                <a:lnTo>
                  <a:pt x="66843" y="88703"/>
                </a:lnTo>
                <a:lnTo>
                  <a:pt x="59325" y="91679"/>
                </a:lnTo>
                <a:lnTo>
                  <a:pt x="49771" y="92671"/>
                </a:lnTo>
                <a:lnTo>
                  <a:pt x="85892" y="92671"/>
                </a:lnTo>
                <a:lnTo>
                  <a:pt x="88458" y="89315"/>
                </a:lnTo>
                <a:lnTo>
                  <a:pt x="91399" y="83393"/>
                </a:lnTo>
                <a:lnTo>
                  <a:pt x="93256" y="76809"/>
                </a:lnTo>
                <a:close/>
              </a:path>
              <a:path w="95250" h="107950">
                <a:moveTo>
                  <a:pt x="83843" y="15049"/>
                </a:moveTo>
                <a:lnTo>
                  <a:pt x="57226" y="15049"/>
                </a:lnTo>
                <a:lnTo>
                  <a:pt x="63868" y="17348"/>
                </a:lnTo>
                <a:lnTo>
                  <a:pt x="73888" y="26555"/>
                </a:lnTo>
                <a:lnTo>
                  <a:pt x="76669" y="32321"/>
                </a:lnTo>
                <a:lnTo>
                  <a:pt x="77203" y="39230"/>
                </a:lnTo>
                <a:lnTo>
                  <a:pt x="94286" y="39230"/>
                </a:lnTo>
                <a:lnTo>
                  <a:pt x="94172" y="38013"/>
                </a:lnTo>
                <a:lnTo>
                  <a:pt x="91836" y="29087"/>
                </a:lnTo>
                <a:lnTo>
                  <a:pt x="88076" y="20988"/>
                </a:lnTo>
                <a:lnTo>
                  <a:pt x="83843" y="150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267375" y="4853381"/>
            <a:ext cx="98425" cy="146050"/>
          </a:xfrm>
          <a:custGeom>
            <a:avLst/>
            <a:gdLst/>
            <a:ahLst/>
            <a:cxnLst/>
            <a:rect l="l" t="t" r="r" b="b"/>
            <a:pathLst>
              <a:path w="98425" h="146050">
                <a:moveTo>
                  <a:pt x="16662" y="2654"/>
                </a:moveTo>
                <a:lnTo>
                  <a:pt x="0" y="2654"/>
                </a:lnTo>
                <a:lnTo>
                  <a:pt x="0" y="145707"/>
                </a:lnTo>
                <a:lnTo>
                  <a:pt x="17272" y="145707"/>
                </a:lnTo>
                <a:lnTo>
                  <a:pt x="17272" y="94094"/>
                </a:lnTo>
                <a:lnTo>
                  <a:pt x="84428" y="94094"/>
                </a:lnTo>
                <a:lnTo>
                  <a:pt x="85852" y="92671"/>
                </a:lnTo>
                <a:lnTo>
                  <a:pt x="49174" y="92671"/>
                </a:lnTo>
                <a:lnTo>
                  <a:pt x="41654" y="91972"/>
                </a:lnTo>
                <a:lnTo>
                  <a:pt x="17571" y="61759"/>
                </a:lnTo>
                <a:lnTo>
                  <a:pt x="17068" y="53860"/>
                </a:lnTo>
                <a:lnTo>
                  <a:pt x="17571" y="45954"/>
                </a:lnTo>
                <a:lnTo>
                  <a:pt x="41654" y="15747"/>
                </a:lnTo>
                <a:lnTo>
                  <a:pt x="49174" y="15049"/>
                </a:lnTo>
                <a:lnTo>
                  <a:pt x="85651" y="15049"/>
                </a:lnTo>
                <a:lnTo>
                  <a:pt x="84247" y="13627"/>
                </a:lnTo>
                <a:lnTo>
                  <a:pt x="16662" y="13627"/>
                </a:lnTo>
                <a:lnTo>
                  <a:pt x="16662" y="2654"/>
                </a:lnTo>
                <a:close/>
              </a:path>
              <a:path w="98425" h="146050">
                <a:moveTo>
                  <a:pt x="84428" y="94094"/>
                </a:moveTo>
                <a:lnTo>
                  <a:pt x="21742" y="94094"/>
                </a:lnTo>
                <a:lnTo>
                  <a:pt x="27512" y="100047"/>
                </a:lnTo>
                <a:lnTo>
                  <a:pt x="34650" y="104301"/>
                </a:lnTo>
                <a:lnTo>
                  <a:pt x="43157" y="106856"/>
                </a:lnTo>
                <a:lnTo>
                  <a:pt x="53035" y="107708"/>
                </a:lnTo>
                <a:lnTo>
                  <a:pt x="62859" y="106768"/>
                </a:lnTo>
                <a:lnTo>
                  <a:pt x="71605" y="103947"/>
                </a:lnTo>
                <a:lnTo>
                  <a:pt x="79270" y="99248"/>
                </a:lnTo>
                <a:lnTo>
                  <a:pt x="84428" y="94094"/>
                </a:lnTo>
                <a:close/>
              </a:path>
              <a:path w="98425" h="146050">
                <a:moveTo>
                  <a:pt x="85651" y="15049"/>
                </a:moveTo>
                <a:lnTo>
                  <a:pt x="49174" y="15049"/>
                </a:lnTo>
                <a:lnTo>
                  <a:pt x="56270" y="15716"/>
                </a:lnTo>
                <a:lnTo>
                  <a:pt x="62512" y="17716"/>
                </a:lnTo>
                <a:lnTo>
                  <a:pt x="80670" y="53860"/>
                </a:lnTo>
                <a:lnTo>
                  <a:pt x="80156" y="62171"/>
                </a:lnTo>
                <a:lnTo>
                  <a:pt x="56270" y="92003"/>
                </a:lnTo>
                <a:lnTo>
                  <a:pt x="49174" y="92671"/>
                </a:lnTo>
                <a:lnTo>
                  <a:pt x="85852" y="92671"/>
                </a:lnTo>
                <a:lnTo>
                  <a:pt x="91143" y="84603"/>
                </a:lnTo>
                <a:lnTo>
                  <a:pt x="94921" y="75447"/>
                </a:lnTo>
                <a:lnTo>
                  <a:pt x="97187" y="65200"/>
                </a:lnTo>
                <a:lnTo>
                  <a:pt x="97942" y="53860"/>
                </a:lnTo>
                <a:lnTo>
                  <a:pt x="97187" y="42682"/>
                </a:lnTo>
                <a:lnTo>
                  <a:pt x="94921" y="32523"/>
                </a:lnTo>
                <a:lnTo>
                  <a:pt x="91143" y="23380"/>
                </a:lnTo>
                <a:lnTo>
                  <a:pt x="85852" y="15252"/>
                </a:lnTo>
                <a:lnTo>
                  <a:pt x="85651" y="15049"/>
                </a:lnTo>
                <a:close/>
              </a:path>
              <a:path w="98425" h="146050">
                <a:moveTo>
                  <a:pt x="53035" y="0"/>
                </a:moveTo>
                <a:lnTo>
                  <a:pt x="43196" y="852"/>
                </a:lnTo>
                <a:lnTo>
                  <a:pt x="34597" y="3408"/>
                </a:lnTo>
                <a:lnTo>
                  <a:pt x="27242" y="7667"/>
                </a:lnTo>
                <a:lnTo>
                  <a:pt x="21132" y="13627"/>
                </a:lnTo>
                <a:lnTo>
                  <a:pt x="84247" y="13627"/>
                </a:lnTo>
                <a:lnTo>
                  <a:pt x="79270" y="8583"/>
                </a:lnTo>
                <a:lnTo>
                  <a:pt x="71605" y="3816"/>
                </a:lnTo>
                <a:lnTo>
                  <a:pt x="62859" y="954"/>
                </a:lnTo>
                <a:lnTo>
                  <a:pt x="530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384419" y="4853381"/>
            <a:ext cx="89535" cy="107950"/>
          </a:xfrm>
          <a:custGeom>
            <a:avLst/>
            <a:gdLst/>
            <a:ahLst/>
            <a:cxnLst/>
            <a:rect l="l" t="t" r="r" b="b"/>
            <a:pathLst>
              <a:path w="89535" h="107950">
                <a:moveTo>
                  <a:pt x="83547" y="15049"/>
                </a:moveTo>
                <a:lnTo>
                  <a:pt x="56083" y="15049"/>
                </a:lnTo>
                <a:lnTo>
                  <a:pt x="62382" y="16979"/>
                </a:lnTo>
                <a:lnTo>
                  <a:pt x="70510" y="24688"/>
                </a:lnTo>
                <a:lnTo>
                  <a:pt x="72542" y="29883"/>
                </a:lnTo>
                <a:lnTo>
                  <a:pt x="72542" y="40449"/>
                </a:lnTo>
                <a:lnTo>
                  <a:pt x="39217" y="40449"/>
                </a:lnTo>
                <a:lnTo>
                  <a:pt x="29988" y="41071"/>
                </a:lnTo>
                <a:lnTo>
                  <a:pt x="609" y="67620"/>
                </a:lnTo>
                <a:lnTo>
                  <a:pt x="0" y="74371"/>
                </a:lnTo>
                <a:lnTo>
                  <a:pt x="623" y="81029"/>
                </a:lnTo>
                <a:lnTo>
                  <a:pt x="28780" y="107098"/>
                </a:lnTo>
                <a:lnTo>
                  <a:pt x="36779" y="107708"/>
                </a:lnTo>
                <a:lnTo>
                  <a:pt x="46773" y="106870"/>
                </a:lnTo>
                <a:lnTo>
                  <a:pt x="55421" y="104354"/>
                </a:lnTo>
                <a:lnTo>
                  <a:pt x="62723" y="100159"/>
                </a:lnTo>
                <a:lnTo>
                  <a:pt x="68681" y="94284"/>
                </a:lnTo>
                <a:lnTo>
                  <a:pt x="89407" y="94284"/>
                </a:lnTo>
                <a:lnTo>
                  <a:pt x="89407" y="92671"/>
                </a:lnTo>
                <a:lnTo>
                  <a:pt x="33464" y="92671"/>
                </a:lnTo>
                <a:lnTo>
                  <a:pt x="27609" y="90970"/>
                </a:lnTo>
                <a:lnTo>
                  <a:pt x="19342" y="84200"/>
                </a:lnTo>
                <a:lnTo>
                  <a:pt x="17271" y="79590"/>
                </a:lnTo>
                <a:lnTo>
                  <a:pt x="17271" y="73774"/>
                </a:lnTo>
                <a:lnTo>
                  <a:pt x="18808" y="65239"/>
                </a:lnTo>
                <a:lnTo>
                  <a:pt x="23417" y="59143"/>
                </a:lnTo>
                <a:lnTo>
                  <a:pt x="31100" y="55486"/>
                </a:lnTo>
                <a:lnTo>
                  <a:pt x="41859" y="54267"/>
                </a:lnTo>
                <a:lnTo>
                  <a:pt x="89407" y="54267"/>
                </a:lnTo>
                <a:lnTo>
                  <a:pt x="89407" y="35369"/>
                </a:lnTo>
                <a:lnTo>
                  <a:pt x="88703" y="27330"/>
                </a:lnTo>
                <a:lnTo>
                  <a:pt x="86588" y="20280"/>
                </a:lnTo>
                <a:lnTo>
                  <a:pt x="83547" y="15049"/>
                </a:lnTo>
                <a:close/>
              </a:path>
              <a:path w="89535" h="107950">
                <a:moveTo>
                  <a:pt x="89407" y="94284"/>
                </a:moveTo>
                <a:lnTo>
                  <a:pt x="73151" y="94284"/>
                </a:lnTo>
                <a:lnTo>
                  <a:pt x="73151" y="105067"/>
                </a:lnTo>
                <a:lnTo>
                  <a:pt x="89407" y="105067"/>
                </a:lnTo>
                <a:lnTo>
                  <a:pt x="89407" y="94284"/>
                </a:lnTo>
                <a:close/>
              </a:path>
              <a:path w="89535" h="107950">
                <a:moveTo>
                  <a:pt x="89407" y="54267"/>
                </a:moveTo>
                <a:lnTo>
                  <a:pt x="72542" y="54267"/>
                </a:lnTo>
                <a:lnTo>
                  <a:pt x="72542" y="71742"/>
                </a:lnTo>
                <a:lnTo>
                  <a:pt x="69430" y="78612"/>
                </a:lnTo>
                <a:lnTo>
                  <a:pt x="56972" y="89852"/>
                </a:lnTo>
                <a:lnTo>
                  <a:pt x="49580" y="92671"/>
                </a:lnTo>
                <a:lnTo>
                  <a:pt x="89407" y="92671"/>
                </a:lnTo>
                <a:lnTo>
                  <a:pt x="89407" y="54267"/>
                </a:lnTo>
                <a:close/>
              </a:path>
              <a:path w="89535" h="107950">
                <a:moveTo>
                  <a:pt x="47142" y="0"/>
                </a:moveTo>
                <a:lnTo>
                  <a:pt x="11214" y="13220"/>
                </a:lnTo>
                <a:lnTo>
                  <a:pt x="6502" y="29883"/>
                </a:lnTo>
                <a:lnTo>
                  <a:pt x="23774" y="29883"/>
                </a:lnTo>
                <a:lnTo>
                  <a:pt x="25796" y="23391"/>
                </a:lnTo>
                <a:lnTo>
                  <a:pt x="30432" y="18756"/>
                </a:lnTo>
                <a:lnTo>
                  <a:pt x="37683" y="15976"/>
                </a:lnTo>
                <a:lnTo>
                  <a:pt x="47548" y="15049"/>
                </a:lnTo>
                <a:lnTo>
                  <a:pt x="83547" y="15049"/>
                </a:lnTo>
                <a:lnTo>
                  <a:pt x="83064" y="14218"/>
                </a:lnTo>
                <a:lnTo>
                  <a:pt x="78130" y="9143"/>
                </a:lnTo>
                <a:lnTo>
                  <a:pt x="71965" y="5148"/>
                </a:lnTo>
                <a:lnTo>
                  <a:pt x="64746" y="2290"/>
                </a:lnTo>
                <a:lnTo>
                  <a:pt x="56472" y="573"/>
                </a:lnTo>
                <a:lnTo>
                  <a:pt x="4714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5505526" y="4856035"/>
            <a:ext cx="89535" cy="102870"/>
          </a:xfrm>
          <a:custGeom>
            <a:avLst/>
            <a:gdLst/>
            <a:ahLst/>
            <a:cxnLst/>
            <a:rect l="l" t="t" r="r" b="b"/>
            <a:pathLst>
              <a:path w="89535" h="102870">
                <a:moveTo>
                  <a:pt x="17271" y="0"/>
                </a:moveTo>
                <a:lnTo>
                  <a:pt x="0" y="0"/>
                </a:lnTo>
                <a:lnTo>
                  <a:pt x="0" y="102412"/>
                </a:lnTo>
                <a:lnTo>
                  <a:pt x="17271" y="102412"/>
                </a:lnTo>
                <a:lnTo>
                  <a:pt x="17271" y="57289"/>
                </a:lnTo>
                <a:lnTo>
                  <a:pt x="66729" y="57289"/>
                </a:lnTo>
                <a:lnTo>
                  <a:pt x="62788" y="49377"/>
                </a:lnTo>
                <a:lnTo>
                  <a:pt x="66388" y="42265"/>
                </a:lnTo>
                <a:lnTo>
                  <a:pt x="17271" y="42265"/>
                </a:lnTo>
                <a:lnTo>
                  <a:pt x="17271" y="0"/>
                </a:lnTo>
                <a:close/>
              </a:path>
              <a:path w="89535" h="102870">
                <a:moveTo>
                  <a:pt x="66729" y="57289"/>
                </a:moveTo>
                <a:lnTo>
                  <a:pt x="47955" y="57289"/>
                </a:lnTo>
                <a:lnTo>
                  <a:pt x="70713" y="102412"/>
                </a:lnTo>
                <a:lnTo>
                  <a:pt x="89204" y="102412"/>
                </a:lnTo>
                <a:lnTo>
                  <a:pt x="66729" y="57289"/>
                </a:lnTo>
                <a:close/>
              </a:path>
              <a:path w="89535" h="102870">
                <a:moveTo>
                  <a:pt x="87782" y="0"/>
                </a:moveTo>
                <a:lnTo>
                  <a:pt x="69697" y="0"/>
                </a:lnTo>
                <a:lnTo>
                  <a:pt x="48361" y="42265"/>
                </a:lnTo>
                <a:lnTo>
                  <a:pt x="66388" y="42265"/>
                </a:lnTo>
                <a:lnTo>
                  <a:pt x="8778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652947" y="4871059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388"/>
                </a:lnTo>
              </a:path>
            </a:pathLst>
          </a:custGeom>
          <a:ln w="172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608751" y="4863547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8188" y="0"/>
                </a:lnTo>
              </a:path>
            </a:pathLst>
          </a:custGeom>
          <a:ln w="1502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719698" y="4856035"/>
            <a:ext cx="91440" cy="102870"/>
          </a:xfrm>
          <a:custGeom>
            <a:avLst/>
            <a:gdLst/>
            <a:ahLst/>
            <a:cxnLst/>
            <a:rect l="l" t="t" r="r" b="b"/>
            <a:pathLst>
              <a:path w="91439" h="102870">
                <a:moveTo>
                  <a:pt x="16865" y="0"/>
                </a:moveTo>
                <a:lnTo>
                  <a:pt x="0" y="0"/>
                </a:lnTo>
                <a:lnTo>
                  <a:pt x="0" y="102412"/>
                </a:lnTo>
                <a:lnTo>
                  <a:pt x="24384" y="102412"/>
                </a:lnTo>
                <a:lnTo>
                  <a:pt x="37755" y="79235"/>
                </a:lnTo>
                <a:lnTo>
                  <a:pt x="16865" y="79235"/>
                </a:lnTo>
                <a:lnTo>
                  <a:pt x="16865" y="0"/>
                </a:lnTo>
                <a:close/>
              </a:path>
              <a:path w="91439" h="102870">
                <a:moveTo>
                  <a:pt x="91440" y="23164"/>
                </a:moveTo>
                <a:lnTo>
                  <a:pt x="74574" y="23164"/>
                </a:lnTo>
                <a:lnTo>
                  <a:pt x="74574" y="102412"/>
                </a:lnTo>
                <a:lnTo>
                  <a:pt x="91440" y="102412"/>
                </a:lnTo>
                <a:lnTo>
                  <a:pt x="91440" y="23164"/>
                </a:lnTo>
                <a:close/>
              </a:path>
              <a:path w="91439" h="102870">
                <a:moveTo>
                  <a:pt x="91440" y="0"/>
                </a:moveTo>
                <a:lnTo>
                  <a:pt x="66243" y="0"/>
                </a:lnTo>
                <a:lnTo>
                  <a:pt x="21336" y="79235"/>
                </a:lnTo>
                <a:lnTo>
                  <a:pt x="37755" y="79235"/>
                </a:lnTo>
                <a:lnTo>
                  <a:pt x="70104" y="23164"/>
                </a:lnTo>
                <a:lnTo>
                  <a:pt x="91440" y="23164"/>
                </a:lnTo>
                <a:lnTo>
                  <a:pt x="914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844463" y="4856035"/>
            <a:ext cx="88900" cy="102870"/>
          </a:xfrm>
          <a:custGeom>
            <a:avLst/>
            <a:gdLst/>
            <a:ahLst/>
            <a:cxnLst/>
            <a:rect l="l" t="t" r="r" b="b"/>
            <a:pathLst>
              <a:path w="88900" h="102870">
                <a:moveTo>
                  <a:pt x="61099" y="0"/>
                </a:moveTo>
                <a:lnTo>
                  <a:pt x="0" y="0"/>
                </a:lnTo>
                <a:lnTo>
                  <a:pt x="0" y="102412"/>
                </a:lnTo>
                <a:lnTo>
                  <a:pt x="52628" y="102412"/>
                </a:lnTo>
                <a:lnTo>
                  <a:pt x="68454" y="100660"/>
                </a:lnTo>
                <a:lnTo>
                  <a:pt x="79757" y="95402"/>
                </a:lnTo>
                <a:lnTo>
                  <a:pt x="85653" y="87782"/>
                </a:lnTo>
                <a:lnTo>
                  <a:pt x="17068" y="87782"/>
                </a:lnTo>
                <a:lnTo>
                  <a:pt x="17068" y="57099"/>
                </a:lnTo>
                <a:lnTo>
                  <a:pt x="83198" y="57099"/>
                </a:lnTo>
                <a:lnTo>
                  <a:pt x="81178" y="54317"/>
                </a:lnTo>
                <a:lnTo>
                  <a:pt x="77152" y="51612"/>
                </a:lnTo>
                <a:lnTo>
                  <a:pt x="72136" y="50380"/>
                </a:lnTo>
                <a:lnTo>
                  <a:pt x="72136" y="45923"/>
                </a:lnTo>
                <a:lnTo>
                  <a:pt x="75260" y="44297"/>
                </a:lnTo>
                <a:lnTo>
                  <a:pt x="77107" y="42468"/>
                </a:lnTo>
                <a:lnTo>
                  <a:pt x="17068" y="42468"/>
                </a:lnTo>
                <a:lnTo>
                  <a:pt x="17068" y="14617"/>
                </a:lnTo>
                <a:lnTo>
                  <a:pt x="81753" y="14617"/>
                </a:lnTo>
                <a:lnTo>
                  <a:pt x="80302" y="11341"/>
                </a:lnTo>
                <a:lnTo>
                  <a:pt x="69049" y="2260"/>
                </a:lnTo>
                <a:lnTo>
                  <a:pt x="61099" y="0"/>
                </a:lnTo>
                <a:close/>
              </a:path>
              <a:path w="88900" h="102870">
                <a:moveTo>
                  <a:pt x="83198" y="57099"/>
                </a:moveTo>
                <a:lnTo>
                  <a:pt x="64884" y="57099"/>
                </a:lnTo>
                <a:lnTo>
                  <a:pt x="71526" y="62242"/>
                </a:lnTo>
                <a:lnTo>
                  <a:pt x="71526" y="82702"/>
                </a:lnTo>
                <a:lnTo>
                  <a:pt x="64884" y="87782"/>
                </a:lnTo>
                <a:lnTo>
                  <a:pt x="85653" y="87782"/>
                </a:lnTo>
                <a:lnTo>
                  <a:pt x="86538" y="86639"/>
                </a:lnTo>
                <a:lnTo>
                  <a:pt x="88798" y="74371"/>
                </a:lnTo>
                <a:lnTo>
                  <a:pt x="88798" y="67995"/>
                </a:lnTo>
                <a:lnTo>
                  <a:pt x="87274" y="62712"/>
                </a:lnTo>
                <a:lnTo>
                  <a:pt x="83198" y="57099"/>
                </a:lnTo>
                <a:close/>
              </a:path>
              <a:path w="88900" h="102870">
                <a:moveTo>
                  <a:pt x="81753" y="14617"/>
                </a:moveTo>
                <a:lnTo>
                  <a:pt x="60286" y="14617"/>
                </a:lnTo>
                <a:lnTo>
                  <a:pt x="65836" y="19291"/>
                </a:lnTo>
                <a:lnTo>
                  <a:pt x="65836" y="32715"/>
                </a:lnTo>
                <a:lnTo>
                  <a:pt x="64516" y="36029"/>
                </a:lnTo>
                <a:lnTo>
                  <a:pt x="59232" y="41173"/>
                </a:lnTo>
                <a:lnTo>
                  <a:pt x="55003" y="42468"/>
                </a:lnTo>
                <a:lnTo>
                  <a:pt x="77107" y="42468"/>
                </a:lnTo>
                <a:lnTo>
                  <a:pt x="77863" y="41719"/>
                </a:lnTo>
                <a:lnTo>
                  <a:pt x="82054" y="34670"/>
                </a:lnTo>
                <a:lnTo>
                  <a:pt x="83108" y="30543"/>
                </a:lnTo>
                <a:lnTo>
                  <a:pt x="83108" y="17678"/>
                </a:lnTo>
                <a:lnTo>
                  <a:pt x="81753" y="146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960084" y="4935588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7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960084" y="4905743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236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960084" y="4877168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31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6034049" y="4935886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1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6034049" y="4877168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226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6078346" y="4853381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4" h="107950">
                <a:moveTo>
                  <a:pt x="50393" y="0"/>
                </a:moveTo>
                <a:lnTo>
                  <a:pt x="13512" y="15252"/>
                </a:lnTo>
                <a:lnTo>
                  <a:pt x="0" y="53860"/>
                </a:lnTo>
                <a:lnTo>
                  <a:pt x="845" y="65031"/>
                </a:lnTo>
                <a:lnTo>
                  <a:pt x="20882" y="99130"/>
                </a:lnTo>
                <a:lnTo>
                  <a:pt x="50393" y="107708"/>
                </a:lnTo>
                <a:lnTo>
                  <a:pt x="61464" y="106756"/>
                </a:lnTo>
                <a:lnTo>
                  <a:pt x="71300" y="103897"/>
                </a:lnTo>
                <a:lnTo>
                  <a:pt x="79904" y="99130"/>
                </a:lnTo>
                <a:lnTo>
                  <a:pt x="87036" y="92671"/>
                </a:lnTo>
                <a:lnTo>
                  <a:pt x="50393" y="92671"/>
                </a:lnTo>
                <a:lnTo>
                  <a:pt x="42835" y="91966"/>
                </a:lnTo>
                <a:lnTo>
                  <a:pt x="17805" y="61675"/>
                </a:lnTo>
                <a:lnTo>
                  <a:pt x="17272" y="53860"/>
                </a:lnTo>
                <a:lnTo>
                  <a:pt x="17805" y="46038"/>
                </a:lnTo>
                <a:lnTo>
                  <a:pt x="42835" y="15754"/>
                </a:lnTo>
                <a:lnTo>
                  <a:pt x="50393" y="15049"/>
                </a:lnTo>
                <a:lnTo>
                  <a:pt x="87049" y="15049"/>
                </a:lnTo>
                <a:lnTo>
                  <a:pt x="79904" y="8583"/>
                </a:lnTo>
                <a:lnTo>
                  <a:pt x="71300" y="3816"/>
                </a:lnTo>
                <a:lnTo>
                  <a:pt x="61464" y="954"/>
                </a:lnTo>
                <a:lnTo>
                  <a:pt x="50393" y="0"/>
                </a:lnTo>
                <a:close/>
              </a:path>
              <a:path w="100964" h="107950">
                <a:moveTo>
                  <a:pt x="87049" y="15049"/>
                </a:moveTo>
                <a:lnTo>
                  <a:pt x="50393" y="15049"/>
                </a:lnTo>
                <a:lnTo>
                  <a:pt x="57946" y="15754"/>
                </a:lnTo>
                <a:lnTo>
                  <a:pt x="64563" y="17868"/>
                </a:lnTo>
                <a:lnTo>
                  <a:pt x="83515" y="53860"/>
                </a:lnTo>
                <a:lnTo>
                  <a:pt x="82981" y="61675"/>
                </a:lnTo>
                <a:lnTo>
                  <a:pt x="57946" y="91966"/>
                </a:lnTo>
                <a:lnTo>
                  <a:pt x="50393" y="92671"/>
                </a:lnTo>
                <a:lnTo>
                  <a:pt x="87036" y="92671"/>
                </a:lnTo>
                <a:lnTo>
                  <a:pt x="100787" y="53860"/>
                </a:lnTo>
                <a:lnTo>
                  <a:pt x="99942" y="42682"/>
                </a:lnTo>
                <a:lnTo>
                  <a:pt x="97407" y="32523"/>
                </a:lnTo>
                <a:lnTo>
                  <a:pt x="93184" y="23380"/>
                </a:lnTo>
                <a:lnTo>
                  <a:pt x="87274" y="15252"/>
                </a:lnTo>
                <a:lnTo>
                  <a:pt x="87049" y="150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6199860" y="4853381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7" y="14439"/>
                </a:lnTo>
                <a:lnTo>
                  <a:pt x="0" y="52844"/>
                </a:lnTo>
                <a:lnTo>
                  <a:pt x="826" y="64457"/>
                </a:lnTo>
                <a:lnTo>
                  <a:pt x="20444" y="99130"/>
                </a:lnTo>
                <a:lnTo>
                  <a:pt x="49783" y="107708"/>
                </a:lnTo>
                <a:lnTo>
                  <a:pt x="58489" y="107175"/>
                </a:lnTo>
                <a:lnTo>
                  <a:pt x="85902" y="92671"/>
                </a:lnTo>
                <a:lnTo>
                  <a:pt x="49783" y="92671"/>
                </a:lnTo>
                <a:lnTo>
                  <a:pt x="42419" y="92029"/>
                </a:lnTo>
                <a:lnTo>
                  <a:pt x="17766" y="62384"/>
                </a:lnTo>
                <a:lnTo>
                  <a:pt x="17068" y="53657"/>
                </a:lnTo>
                <a:lnTo>
                  <a:pt x="95097" y="53657"/>
                </a:lnTo>
                <a:lnTo>
                  <a:pt x="95097" y="47764"/>
                </a:lnTo>
                <a:lnTo>
                  <a:pt x="94299" y="39230"/>
                </a:lnTo>
                <a:lnTo>
                  <a:pt x="18084" y="39230"/>
                </a:lnTo>
                <a:lnTo>
                  <a:pt x="19303" y="32181"/>
                </a:lnTo>
                <a:lnTo>
                  <a:pt x="22555" y="26390"/>
                </a:lnTo>
                <a:lnTo>
                  <a:pt x="33121" y="17310"/>
                </a:lnTo>
                <a:lnTo>
                  <a:pt x="40170" y="15049"/>
                </a:lnTo>
                <a:lnTo>
                  <a:pt x="83856" y="15049"/>
                </a:lnTo>
                <a:lnTo>
                  <a:pt x="82905" y="13715"/>
                </a:lnTo>
                <a:lnTo>
                  <a:pt x="76388" y="7715"/>
                </a:lnTo>
                <a:lnTo>
                  <a:pt x="68627" y="3428"/>
                </a:lnTo>
                <a:lnTo>
                  <a:pt x="59624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68" y="76809"/>
                </a:moveTo>
                <a:lnTo>
                  <a:pt x="75793" y="76809"/>
                </a:lnTo>
                <a:lnTo>
                  <a:pt x="72338" y="83745"/>
                </a:lnTo>
                <a:lnTo>
                  <a:pt x="66851" y="88703"/>
                </a:lnTo>
                <a:lnTo>
                  <a:pt x="59332" y="91679"/>
                </a:lnTo>
                <a:lnTo>
                  <a:pt x="49783" y="92671"/>
                </a:lnTo>
                <a:lnTo>
                  <a:pt x="85902" y="92671"/>
                </a:lnTo>
                <a:lnTo>
                  <a:pt x="88466" y="89315"/>
                </a:lnTo>
                <a:lnTo>
                  <a:pt x="91406" y="83393"/>
                </a:lnTo>
                <a:lnTo>
                  <a:pt x="93268" y="76809"/>
                </a:lnTo>
                <a:close/>
              </a:path>
              <a:path w="95250" h="107950">
                <a:moveTo>
                  <a:pt x="83856" y="15049"/>
                </a:moveTo>
                <a:lnTo>
                  <a:pt x="57238" y="15049"/>
                </a:lnTo>
                <a:lnTo>
                  <a:pt x="63868" y="17348"/>
                </a:lnTo>
                <a:lnTo>
                  <a:pt x="73888" y="26555"/>
                </a:lnTo>
                <a:lnTo>
                  <a:pt x="76669" y="32321"/>
                </a:lnTo>
                <a:lnTo>
                  <a:pt x="77216" y="39230"/>
                </a:lnTo>
                <a:lnTo>
                  <a:pt x="94299" y="39230"/>
                </a:lnTo>
                <a:lnTo>
                  <a:pt x="94185" y="38013"/>
                </a:lnTo>
                <a:lnTo>
                  <a:pt x="91849" y="29087"/>
                </a:lnTo>
                <a:lnTo>
                  <a:pt x="88089" y="20988"/>
                </a:lnTo>
                <a:lnTo>
                  <a:pt x="83856" y="150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6378270" y="4856035"/>
            <a:ext cx="88900" cy="102870"/>
          </a:xfrm>
          <a:custGeom>
            <a:avLst/>
            <a:gdLst/>
            <a:ahLst/>
            <a:cxnLst/>
            <a:rect l="l" t="t" r="r" b="b"/>
            <a:pathLst>
              <a:path w="88900" h="102870">
                <a:moveTo>
                  <a:pt x="61087" y="0"/>
                </a:moveTo>
                <a:lnTo>
                  <a:pt x="0" y="0"/>
                </a:lnTo>
                <a:lnTo>
                  <a:pt x="0" y="102412"/>
                </a:lnTo>
                <a:lnTo>
                  <a:pt x="52628" y="102412"/>
                </a:lnTo>
                <a:lnTo>
                  <a:pt x="68449" y="100660"/>
                </a:lnTo>
                <a:lnTo>
                  <a:pt x="79752" y="95402"/>
                </a:lnTo>
                <a:lnTo>
                  <a:pt x="85651" y="87782"/>
                </a:lnTo>
                <a:lnTo>
                  <a:pt x="17068" y="87782"/>
                </a:lnTo>
                <a:lnTo>
                  <a:pt x="17068" y="57099"/>
                </a:lnTo>
                <a:lnTo>
                  <a:pt x="83198" y="57099"/>
                </a:lnTo>
                <a:lnTo>
                  <a:pt x="81178" y="54317"/>
                </a:lnTo>
                <a:lnTo>
                  <a:pt x="77139" y="51612"/>
                </a:lnTo>
                <a:lnTo>
                  <a:pt x="72136" y="50380"/>
                </a:lnTo>
                <a:lnTo>
                  <a:pt x="72136" y="45923"/>
                </a:lnTo>
                <a:lnTo>
                  <a:pt x="75247" y="44297"/>
                </a:lnTo>
                <a:lnTo>
                  <a:pt x="77103" y="42468"/>
                </a:lnTo>
                <a:lnTo>
                  <a:pt x="17068" y="42468"/>
                </a:lnTo>
                <a:lnTo>
                  <a:pt x="17068" y="14617"/>
                </a:lnTo>
                <a:lnTo>
                  <a:pt x="81753" y="14617"/>
                </a:lnTo>
                <a:lnTo>
                  <a:pt x="80302" y="11341"/>
                </a:lnTo>
                <a:lnTo>
                  <a:pt x="69049" y="2260"/>
                </a:lnTo>
                <a:lnTo>
                  <a:pt x="61087" y="0"/>
                </a:lnTo>
                <a:close/>
              </a:path>
              <a:path w="88900" h="102870">
                <a:moveTo>
                  <a:pt x="83198" y="57099"/>
                </a:moveTo>
                <a:lnTo>
                  <a:pt x="64884" y="57099"/>
                </a:lnTo>
                <a:lnTo>
                  <a:pt x="71526" y="62242"/>
                </a:lnTo>
                <a:lnTo>
                  <a:pt x="71526" y="82702"/>
                </a:lnTo>
                <a:lnTo>
                  <a:pt x="64884" y="87782"/>
                </a:lnTo>
                <a:lnTo>
                  <a:pt x="85651" y="87782"/>
                </a:lnTo>
                <a:lnTo>
                  <a:pt x="86536" y="86639"/>
                </a:lnTo>
                <a:lnTo>
                  <a:pt x="88798" y="74371"/>
                </a:lnTo>
                <a:lnTo>
                  <a:pt x="88798" y="67995"/>
                </a:lnTo>
                <a:lnTo>
                  <a:pt x="87274" y="62712"/>
                </a:lnTo>
                <a:lnTo>
                  <a:pt x="83198" y="57099"/>
                </a:lnTo>
                <a:close/>
              </a:path>
              <a:path w="88900" h="102870">
                <a:moveTo>
                  <a:pt x="81753" y="14617"/>
                </a:moveTo>
                <a:lnTo>
                  <a:pt x="60274" y="14617"/>
                </a:lnTo>
                <a:lnTo>
                  <a:pt x="65836" y="19291"/>
                </a:lnTo>
                <a:lnTo>
                  <a:pt x="65836" y="32715"/>
                </a:lnTo>
                <a:lnTo>
                  <a:pt x="64516" y="36029"/>
                </a:lnTo>
                <a:lnTo>
                  <a:pt x="59232" y="41173"/>
                </a:lnTo>
                <a:lnTo>
                  <a:pt x="55003" y="42468"/>
                </a:lnTo>
                <a:lnTo>
                  <a:pt x="77103" y="42468"/>
                </a:lnTo>
                <a:lnTo>
                  <a:pt x="77863" y="41719"/>
                </a:lnTo>
                <a:lnTo>
                  <a:pt x="82054" y="34670"/>
                </a:lnTo>
                <a:lnTo>
                  <a:pt x="83108" y="30543"/>
                </a:lnTo>
                <a:lnTo>
                  <a:pt x="83108" y="17678"/>
                </a:lnTo>
                <a:lnTo>
                  <a:pt x="81753" y="146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6484746" y="4853381"/>
            <a:ext cx="88900" cy="107950"/>
          </a:xfrm>
          <a:custGeom>
            <a:avLst/>
            <a:gdLst/>
            <a:ahLst/>
            <a:cxnLst/>
            <a:rect l="l" t="t" r="r" b="b"/>
            <a:pathLst>
              <a:path w="88900" h="107950">
                <a:moveTo>
                  <a:pt x="16662" y="76009"/>
                </a:moveTo>
                <a:lnTo>
                  <a:pt x="0" y="76009"/>
                </a:lnTo>
                <a:lnTo>
                  <a:pt x="1790" y="83105"/>
                </a:lnTo>
                <a:lnTo>
                  <a:pt x="36425" y="107187"/>
                </a:lnTo>
                <a:lnTo>
                  <a:pt x="46126" y="107708"/>
                </a:lnTo>
                <a:lnTo>
                  <a:pt x="55541" y="107154"/>
                </a:lnTo>
                <a:lnTo>
                  <a:pt x="84991" y="92671"/>
                </a:lnTo>
                <a:lnTo>
                  <a:pt x="46126" y="92671"/>
                </a:lnTo>
                <a:lnTo>
                  <a:pt x="35141" y="91629"/>
                </a:lnTo>
                <a:lnTo>
                  <a:pt x="26569" y="88503"/>
                </a:lnTo>
                <a:lnTo>
                  <a:pt x="20410" y="83295"/>
                </a:lnTo>
                <a:lnTo>
                  <a:pt x="16662" y="76009"/>
                </a:lnTo>
                <a:close/>
              </a:path>
              <a:path w="88900" h="107950">
                <a:moveTo>
                  <a:pt x="82216" y="15049"/>
                </a:moveTo>
                <a:lnTo>
                  <a:pt x="52082" y="15049"/>
                </a:lnTo>
                <a:lnTo>
                  <a:pt x="57530" y="16395"/>
                </a:lnTo>
                <a:lnTo>
                  <a:pt x="65798" y="21818"/>
                </a:lnTo>
                <a:lnTo>
                  <a:pt x="67868" y="25679"/>
                </a:lnTo>
                <a:lnTo>
                  <a:pt x="67868" y="35026"/>
                </a:lnTo>
                <a:lnTo>
                  <a:pt x="66281" y="38544"/>
                </a:lnTo>
                <a:lnTo>
                  <a:pt x="59905" y="43967"/>
                </a:lnTo>
                <a:lnTo>
                  <a:pt x="54863" y="45313"/>
                </a:lnTo>
                <a:lnTo>
                  <a:pt x="30683" y="45313"/>
                </a:lnTo>
                <a:lnTo>
                  <a:pt x="30683" y="60350"/>
                </a:lnTo>
                <a:lnTo>
                  <a:pt x="56895" y="60350"/>
                </a:lnTo>
                <a:lnTo>
                  <a:pt x="62687" y="61671"/>
                </a:lnTo>
                <a:lnTo>
                  <a:pt x="69595" y="66967"/>
                </a:lnTo>
                <a:lnTo>
                  <a:pt x="71323" y="70916"/>
                </a:lnTo>
                <a:lnTo>
                  <a:pt x="71323" y="81622"/>
                </a:lnTo>
                <a:lnTo>
                  <a:pt x="69024" y="85724"/>
                </a:lnTo>
                <a:lnTo>
                  <a:pt x="59804" y="91274"/>
                </a:lnTo>
                <a:lnTo>
                  <a:pt x="53708" y="92671"/>
                </a:lnTo>
                <a:lnTo>
                  <a:pt x="84991" y="92671"/>
                </a:lnTo>
                <a:lnTo>
                  <a:pt x="88543" y="85724"/>
                </a:lnTo>
                <a:lnTo>
                  <a:pt x="88595" y="70307"/>
                </a:lnTo>
                <a:lnTo>
                  <a:pt x="87198" y="65138"/>
                </a:lnTo>
                <a:lnTo>
                  <a:pt x="81648" y="57416"/>
                </a:lnTo>
                <a:lnTo>
                  <a:pt x="78168" y="54863"/>
                </a:lnTo>
                <a:lnTo>
                  <a:pt x="73964" y="53657"/>
                </a:lnTo>
                <a:lnTo>
                  <a:pt x="73964" y="49187"/>
                </a:lnTo>
                <a:lnTo>
                  <a:pt x="77076" y="47955"/>
                </a:lnTo>
                <a:lnTo>
                  <a:pt x="79692" y="45554"/>
                </a:lnTo>
                <a:lnTo>
                  <a:pt x="83883" y="38379"/>
                </a:lnTo>
                <a:lnTo>
                  <a:pt x="84937" y="33870"/>
                </a:lnTo>
                <a:lnTo>
                  <a:pt x="84937" y="20332"/>
                </a:lnTo>
                <a:lnTo>
                  <a:pt x="82216" y="15049"/>
                </a:lnTo>
                <a:close/>
              </a:path>
              <a:path w="88900" h="107950">
                <a:moveTo>
                  <a:pt x="45719" y="0"/>
                </a:moveTo>
                <a:lnTo>
                  <a:pt x="7924" y="17891"/>
                </a:lnTo>
                <a:lnTo>
                  <a:pt x="4063" y="30899"/>
                </a:lnTo>
                <a:lnTo>
                  <a:pt x="20523" y="30899"/>
                </a:lnTo>
                <a:lnTo>
                  <a:pt x="21742" y="25336"/>
                </a:lnTo>
                <a:lnTo>
                  <a:pt x="24345" y="21310"/>
                </a:lnTo>
                <a:lnTo>
                  <a:pt x="32334" y="16294"/>
                </a:lnTo>
                <a:lnTo>
                  <a:pt x="37998" y="15049"/>
                </a:lnTo>
                <a:lnTo>
                  <a:pt x="82216" y="15049"/>
                </a:lnTo>
                <a:lnTo>
                  <a:pt x="81445" y="13550"/>
                </a:lnTo>
                <a:lnTo>
                  <a:pt x="74472" y="8140"/>
                </a:lnTo>
                <a:lnTo>
                  <a:pt x="68747" y="4580"/>
                </a:lnTo>
                <a:lnTo>
                  <a:pt x="62049" y="2036"/>
                </a:lnTo>
                <a:lnTo>
                  <a:pt x="54373" y="509"/>
                </a:lnTo>
                <a:lnTo>
                  <a:pt x="4571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6593052" y="4853381"/>
            <a:ext cx="89535" cy="107950"/>
          </a:xfrm>
          <a:custGeom>
            <a:avLst/>
            <a:gdLst/>
            <a:ahLst/>
            <a:cxnLst/>
            <a:rect l="l" t="t" r="r" b="b"/>
            <a:pathLst>
              <a:path w="89534" h="107950">
                <a:moveTo>
                  <a:pt x="83547" y="15049"/>
                </a:moveTo>
                <a:lnTo>
                  <a:pt x="56083" y="15049"/>
                </a:lnTo>
                <a:lnTo>
                  <a:pt x="62382" y="16979"/>
                </a:lnTo>
                <a:lnTo>
                  <a:pt x="70510" y="24688"/>
                </a:lnTo>
                <a:lnTo>
                  <a:pt x="72542" y="29883"/>
                </a:lnTo>
                <a:lnTo>
                  <a:pt x="72542" y="40449"/>
                </a:lnTo>
                <a:lnTo>
                  <a:pt x="39217" y="40449"/>
                </a:lnTo>
                <a:lnTo>
                  <a:pt x="29982" y="41071"/>
                </a:lnTo>
                <a:lnTo>
                  <a:pt x="609" y="67620"/>
                </a:lnTo>
                <a:lnTo>
                  <a:pt x="0" y="74371"/>
                </a:lnTo>
                <a:lnTo>
                  <a:pt x="621" y="81029"/>
                </a:lnTo>
                <a:lnTo>
                  <a:pt x="28775" y="107098"/>
                </a:lnTo>
                <a:lnTo>
                  <a:pt x="36779" y="107708"/>
                </a:lnTo>
                <a:lnTo>
                  <a:pt x="46773" y="106870"/>
                </a:lnTo>
                <a:lnTo>
                  <a:pt x="55421" y="104354"/>
                </a:lnTo>
                <a:lnTo>
                  <a:pt x="62723" y="100159"/>
                </a:lnTo>
                <a:lnTo>
                  <a:pt x="68681" y="94284"/>
                </a:lnTo>
                <a:lnTo>
                  <a:pt x="89407" y="94284"/>
                </a:lnTo>
                <a:lnTo>
                  <a:pt x="89407" y="92671"/>
                </a:lnTo>
                <a:lnTo>
                  <a:pt x="33464" y="92671"/>
                </a:lnTo>
                <a:lnTo>
                  <a:pt x="27597" y="90970"/>
                </a:lnTo>
                <a:lnTo>
                  <a:pt x="19342" y="84200"/>
                </a:lnTo>
                <a:lnTo>
                  <a:pt x="17271" y="79590"/>
                </a:lnTo>
                <a:lnTo>
                  <a:pt x="17271" y="73774"/>
                </a:lnTo>
                <a:lnTo>
                  <a:pt x="18808" y="65239"/>
                </a:lnTo>
                <a:lnTo>
                  <a:pt x="23417" y="59143"/>
                </a:lnTo>
                <a:lnTo>
                  <a:pt x="31100" y="55486"/>
                </a:lnTo>
                <a:lnTo>
                  <a:pt x="41859" y="54267"/>
                </a:lnTo>
                <a:lnTo>
                  <a:pt x="89407" y="54267"/>
                </a:lnTo>
                <a:lnTo>
                  <a:pt x="89407" y="35369"/>
                </a:lnTo>
                <a:lnTo>
                  <a:pt x="88703" y="27330"/>
                </a:lnTo>
                <a:lnTo>
                  <a:pt x="86588" y="20280"/>
                </a:lnTo>
                <a:lnTo>
                  <a:pt x="83547" y="15049"/>
                </a:lnTo>
                <a:close/>
              </a:path>
              <a:path w="89534" h="107950">
                <a:moveTo>
                  <a:pt x="89407" y="94284"/>
                </a:moveTo>
                <a:lnTo>
                  <a:pt x="73151" y="94284"/>
                </a:lnTo>
                <a:lnTo>
                  <a:pt x="73151" y="105067"/>
                </a:lnTo>
                <a:lnTo>
                  <a:pt x="89407" y="105067"/>
                </a:lnTo>
                <a:lnTo>
                  <a:pt x="89407" y="94284"/>
                </a:lnTo>
                <a:close/>
              </a:path>
              <a:path w="89534" h="107950">
                <a:moveTo>
                  <a:pt x="89407" y="54267"/>
                </a:moveTo>
                <a:lnTo>
                  <a:pt x="72542" y="54267"/>
                </a:lnTo>
                <a:lnTo>
                  <a:pt x="72542" y="71742"/>
                </a:lnTo>
                <a:lnTo>
                  <a:pt x="69430" y="78612"/>
                </a:lnTo>
                <a:lnTo>
                  <a:pt x="56959" y="89852"/>
                </a:lnTo>
                <a:lnTo>
                  <a:pt x="49580" y="92671"/>
                </a:lnTo>
                <a:lnTo>
                  <a:pt x="89407" y="92671"/>
                </a:lnTo>
                <a:lnTo>
                  <a:pt x="89407" y="54267"/>
                </a:lnTo>
                <a:close/>
              </a:path>
              <a:path w="89534" h="107950">
                <a:moveTo>
                  <a:pt x="47142" y="0"/>
                </a:moveTo>
                <a:lnTo>
                  <a:pt x="11214" y="13220"/>
                </a:lnTo>
                <a:lnTo>
                  <a:pt x="6502" y="29883"/>
                </a:lnTo>
                <a:lnTo>
                  <a:pt x="23774" y="29883"/>
                </a:lnTo>
                <a:lnTo>
                  <a:pt x="25790" y="23391"/>
                </a:lnTo>
                <a:lnTo>
                  <a:pt x="30427" y="18756"/>
                </a:lnTo>
                <a:lnTo>
                  <a:pt x="37681" y="15976"/>
                </a:lnTo>
                <a:lnTo>
                  <a:pt x="47548" y="15049"/>
                </a:lnTo>
                <a:lnTo>
                  <a:pt x="83547" y="15049"/>
                </a:lnTo>
                <a:lnTo>
                  <a:pt x="83064" y="14218"/>
                </a:lnTo>
                <a:lnTo>
                  <a:pt x="78130" y="9143"/>
                </a:lnTo>
                <a:lnTo>
                  <a:pt x="71965" y="5148"/>
                </a:lnTo>
                <a:lnTo>
                  <a:pt x="64746" y="2290"/>
                </a:lnTo>
                <a:lnTo>
                  <a:pt x="56472" y="573"/>
                </a:lnTo>
                <a:lnTo>
                  <a:pt x="4714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6714159" y="4856035"/>
            <a:ext cx="91440" cy="102870"/>
          </a:xfrm>
          <a:custGeom>
            <a:avLst/>
            <a:gdLst/>
            <a:ahLst/>
            <a:cxnLst/>
            <a:rect l="l" t="t" r="r" b="b"/>
            <a:pathLst>
              <a:path w="91440" h="102870">
                <a:moveTo>
                  <a:pt x="16865" y="0"/>
                </a:moveTo>
                <a:lnTo>
                  <a:pt x="0" y="0"/>
                </a:lnTo>
                <a:lnTo>
                  <a:pt x="0" y="102412"/>
                </a:lnTo>
                <a:lnTo>
                  <a:pt x="24383" y="102412"/>
                </a:lnTo>
                <a:lnTo>
                  <a:pt x="37755" y="79235"/>
                </a:lnTo>
                <a:lnTo>
                  <a:pt x="16865" y="79235"/>
                </a:lnTo>
                <a:lnTo>
                  <a:pt x="16865" y="0"/>
                </a:lnTo>
                <a:close/>
              </a:path>
              <a:path w="91440" h="102870">
                <a:moveTo>
                  <a:pt x="91439" y="23164"/>
                </a:moveTo>
                <a:lnTo>
                  <a:pt x="74574" y="23164"/>
                </a:lnTo>
                <a:lnTo>
                  <a:pt x="74574" y="102412"/>
                </a:lnTo>
                <a:lnTo>
                  <a:pt x="91439" y="102412"/>
                </a:lnTo>
                <a:lnTo>
                  <a:pt x="91439" y="23164"/>
                </a:lnTo>
                <a:close/>
              </a:path>
              <a:path w="91440" h="102870">
                <a:moveTo>
                  <a:pt x="91439" y="0"/>
                </a:moveTo>
                <a:lnTo>
                  <a:pt x="66243" y="0"/>
                </a:lnTo>
                <a:lnTo>
                  <a:pt x="21335" y="79235"/>
                </a:lnTo>
                <a:lnTo>
                  <a:pt x="37755" y="79235"/>
                </a:lnTo>
                <a:lnTo>
                  <a:pt x="70103" y="23164"/>
                </a:lnTo>
                <a:lnTo>
                  <a:pt x="91439" y="23164"/>
                </a:lnTo>
                <a:lnTo>
                  <a:pt x="914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6838924" y="4856035"/>
            <a:ext cx="109855" cy="102870"/>
          </a:xfrm>
          <a:custGeom>
            <a:avLst/>
            <a:gdLst/>
            <a:ahLst/>
            <a:cxnLst/>
            <a:rect l="l" t="t" r="r" b="b"/>
            <a:pathLst>
              <a:path w="109854" h="102870">
                <a:moveTo>
                  <a:pt x="27432" y="0"/>
                </a:moveTo>
                <a:lnTo>
                  <a:pt x="0" y="0"/>
                </a:lnTo>
                <a:lnTo>
                  <a:pt x="0" y="102412"/>
                </a:lnTo>
                <a:lnTo>
                  <a:pt x="16865" y="102412"/>
                </a:lnTo>
                <a:lnTo>
                  <a:pt x="16865" y="20104"/>
                </a:lnTo>
                <a:lnTo>
                  <a:pt x="38273" y="20104"/>
                </a:lnTo>
                <a:lnTo>
                  <a:pt x="27432" y="0"/>
                </a:lnTo>
                <a:close/>
              </a:path>
              <a:path w="109854" h="102870">
                <a:moveTo>
                  <a:pt x="109321" y="20104"/>
                </a:moveTo>
                <a:lnTo>
                  <a:pt x="92456" y="20104"/>
                </a:lnTo>
                <a:lnTo>
                  <a:pt x="92456" y="102412"/>
                </a:lnTo>
                <a:lnTo>
                  <a:pt x="109321" y="102412"/>
                </a:lnTo>
                <a:lnTo>
                  <a:pt x="109321" y="20104"/>
                </a:lnTo>
                <a:close/>
              </a:path>
              <a:path w="109854" h="102870">
                <a:moveTo>
                  <a:pt x="38273" y="20104"/>
                </a:moveTo>
                <a:lnTo>
                  <a:pt x="21336" y="20104"/>
                </a:lnTo>
                <a:lnTo>
                  <a:pt x="45110" y="64007"/>
                </a:lnTo>
                <a:lnTo>
                  <a:pt x="64211" y="64007"/>
                </a:lnTo>
                <a:lnTo>
                  <a:pt x="73571" y="46723"/>
                </a:lnTo>
                <a:lnTo>
                  <a:pt x="52628" y="46723"/>
                </a:lnTo>
                <a:lnTo>
                  <a:pt x="38273" y="20104"/>
                </a:lnTo>
                <a:close/>
              </a:path>
              <a:path w="109854" h="102870">
                <a:moveTo>
                  <a:pt x="109321" y="0"/>
                </a:moveTo>
                <a:lnTo>
                  <a:pt x="82296" y="0"/>
                </a:lnTo>
                <a:lnTo>
                  <a:pt x="57099" y="46723"/>
                </a:lnTo>
                <a:lnTo>
                  <a:pt x="73571" y="46723"/>
                </a:lnTo>
                <a:lnTo>
                  <a:pt x="87985" y="20104"/>
                </a:lnTo>
                <a:lnTo>
                  <a:pt x="109321" y="20104"/>
                </a:lnTo>
                <a:lnTo>
                  <a:pt x="10932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6975271" y="4853381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5" h="107950">
                <a:moveTo>
                  <a:pt x="50393" y="0"/>
                </a:moveTo>
                <a:lnTo>
                  <a:pt x="13512" y="15252"/>
                </a:lnTo>
                <a:lnTo>
                  <a:pt x="0" y="53860"/>
                </a:lnTo>
                <a:lnTo>
                  <a:pt x="845" y="65031"/>
                </a:lnTo>
                <a:lnTo>
                  <a:pt x="20882" y="99130"/>
                </a:lnTo>
                <a:lnTo>
                  <a:pt x="50393" y="107708"/>
                </a:lnTo>
                <a:lnTo>
                  <a:pt x="61456" y="106756"/>
                </a:lnTo>
                <a:lnTo>
                  <a:pt x="71291" y="103897"/>
                </a:lnTo>
                <a:lnTo>
                  <a:pt x="79897" y="99130"/>
                </a:lnTo>
                <a:lnTo>
                  <a:pt x="87035" y="92671"/>
                </a:lnTo>
                <a:lnTo>
                  <a:pt x="50393" y="92671"/>
                </a:lnTo>
                <a:lnTo>
                  <a:pt x="42835" y="91966"/>
                </a:lnTo>
                <a:lnTo>
                  <a:pt x="17805" y="61675"/>
                </a:lnTo>
                <a:lnTo>
                  <a:pt x="17271" y="53860"/>
                </a:lnTo>
                <a:lnTo>
                  <a:pt x="17805" y="46038"/>
                </a:lnTo>
                <a:lnTo>
                  <a:pt x="42835" y="15754"/>
                </a:lnTo>
                <a:lnTo>
                  <a:pt x="50393" y="15049"/>
                </a:lnTo>
                <a:lnTo>
                  <a:pt x="87049" y="15049"/>
                </a:lnTo>
                <a:lnTo>
                  <a:pt x="79897" y="8583"/>
                </a:lnTo>
                <a:lnTo>
                  <a:pt x="71291" y="3816"/>
                </a:lnTo>
                <a:lnTo>
                  <a:pt x="61456" y="954"/>
                </a:lnTo>
                <a:lnTo>
                  <a:pt x="50393" y="0"/>
                </a:lnTo>
                <a:close/>
              </a:path>
              <a:path w="100965" h="107950">
                <a:moveTo>
                  <a:pt x="87049" y="15049"/>
                </a:moveTo>
                <a:lnTo>
                  <a:pt x="50393" y="15049"/>
                </a:lnTo>
                <a:lnTo>
                  <a:pt x="57946" y="15754"/>
                </a:lnTo>
                <a:lnTo>
                  <a:pt x="64563" y="17868"/>
                </a:lnTo>
                <a:lnTo>
                  <a:pt x="83515" y="53860"/>
                </a:lnTo>
                <a:lnTo>
                  <a:pt x="82981" y="61675"/>
                </a:lnTo>
                <a:lnTo>
                  <a:pt x="57946" y="91966"/>
                </a:lnTo>
                <a:lnTo>
                  <a:pt x="50393" y="92671"/>
                </a:lnTo>
                <a:lnTo>
                  <a:pt x="87035" y="92671"/>
                </a:lnTo>
                <a:lnTo>
                  <a:pt x="100787" y="53860"/>
                </a:lnTo>
                <a:lnTo>
                  <a:pt x="99942" y="42682"/>
                </a:lnTo>
                <a:lnTo>
                  <a:pt x="97407" y="32523"/>
                </a:lnTo>
                <a:lnTo>
                  <a:pt x="93184" y="23380"/>
                </a:lnTo>
                <a:lnTo>
                  <a:pt x="87274" y="15252"/>
                </a:lnTo>
                <a:lnTo>
                  <a:pt x="87049" y="150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7090892" y="4856035"/>
            <a:ext cx="122555" cy="131445"/>
          </a:xfrm>
          <a:custGeom>
            <a:avLst/>
            <a:gdLst/>
            <a:ahLst/>
            <a:cxnLst/>
            <a:rect l="l" t="t" r="r" b="b"/>
            <a:pathLst>
              <a:path w="122554" h="131445">
                <a:moveTo>
                  <a:pt x="122326" y="87375"/>
                </a:moveTo>
                <a:lnTo>
                  <a:pt x="0" y="87375"/>
                </a:lnTo>
                <a:lnTo>
                  <a:pt x="0" y="131457"/>
                </a:lnTo>
                <a:lnTo>
                  <a:pt x="16865" y="131457"/>
                </a:lnTo>
                <a:lnTo>
                  <a:pt x="16865" y="102412"/>
                </a:lnTo>
                <a:lnTo>
                  <a:pt x="122326" y="102412"/>
                </a:lnTo>
                <a:lnTo>
                  <a:pt x="122326" y="87375"/>
                </a:lnTo>
                <a:close/>
              </a:path>
              <a:path w="122554" h="131445">
                <a:moveTo>
                  <a:pt x="122326" y="102412"/>
                </a:moveTo>
                <a:lnTo>
                  <a:pt x="105460" y="102412"/>
                </a:lnTo>
                <a:lnTo>
                  <a:pt x="105460" y="131457"/>
                </a:lnTo>
                <a:lnTo>
                  <a:pt x="122326" y="131457"/>
                </a:lnTo>
                <a:lnTo>
                  <a:pt x="122326" y="102412"/>
                </a:lnTo>
                <a:close/>
              </a:path>
              <a:path w="122554" h="131445">
                <a:moveTo>
                  <a:pt x="103428" y="0"/>
                </a:moveTo>
                <a:lnTo>
                  <a:pt x="26212" y="0"/>
                </a:lnTo>
                <a:lnTo>
                  <a:pt x="26212" y="28028"/>
                </a:lnTo>
                <a:lnTo>
                  <a:pt x="25424" y="43933"/>
                </a:lnTo>
                <a:lnTo>
                  <a:pt x="23061" y="59126"/>
                </a:lnTo>
                <a:lnTo>
                  <a:pt x="19124" y="73607"/>
                </a:lnTo>
                <a:lnTo>
                  <a:pt x="13614" y="87375"/>
                </a:lnTo>
                <a:lnTo>
                  <a:pt x="31089" y="87375"/>
                </a:lnTo>
                <a:lnTo>
                  <a:pt x="35975" y="74445"/>
                </a:lnTo>
                <a:lnTo>
                  <a:pt x="39468" y="60245"/>
                </a:lnTo>
                <a:lnTo>
                  <a:pt x="41565" y="44774"/>
                </a:lnTo>
                <a:lnTo>
                  <a:pt x="42265" y="28028"/>
                </a:lnTo>
                <a:lnTo>
                  <a:pt x="42265" y="15024"/>
                </a:lnTo>
                <a:lnTo>
                  <a:pt x="103428" y="15024"/>
                </a:lnTo>
                <a:lnTo>
                  <a:pt x="103428" y="0"/>
                </a:lnTo>
                <a:close/>
              </a:path>
              <a:path w="122554" h="131445">
                <a:moveTo>
                  <a:pt x="103428" y="15024"/>
                </a:moveTo>
                <a:lnTo>
                  <a:pt x="86156" y="15024"/>
                </a:lnTo>
                <a:lnTo>
                  <a:pt x="86156" y="87375"/>
                </a:lnTo>
                <a:lnTo>
                  <a:pt x="103428" y="87375"/>
                </a:lnTo>
                <a:lnTo>
                  <a:pt x="103428" y="1502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7229271" y="4853381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7" y="14439"/>
                </a:lnTo>
                <a:lnTo>
                  <a:pt x="0" y="52844"/>
                </a:lnTo>
                <a:lnTo>
                  <a:pt x="824" y="64457"/>
                </a:lnTo>
                <a:lnTo>
                  <a:pt x="20444" y="99130"/>
                </a:lnTo>
                <a:lnTo>
                  <a:pt x="49771" y="107708"/>
                </a:lnTo>
                <a:lnTo>
                  <a:pt x="58484" y="107175"/>
                </a:lnTo>
                <a:lnTo>
                  <a:pt x="85892" y="92671"/>
                </a:lnTo>
                <a:lnTo>
                  <a:pt x="49771" y="92671"/>
                </a:lnTo>
                <a:lnTo>
                  <a:pt x="42408" y="92029"/>
                </a:lnTo>
                <a:lnTo>
                  <a:pt x="17764" y="62384"/>
                </a:lnTo>
                <a:lnTo>
                  <a:pt x="17068" y="53657"/>
                </a:lnTo>
                <a:lnTo>
                  <a:pt x="95084" y="53657"/>
                </a:lnTo>
                <a:lnTo>
                  <a:pt x="95084" y="47764"/>
                </a:lnTo>
                <a:lnTo>
                  <a:pt x="94286" y="39230"/>
                </a:lnTo>
                <a:lnTo>
                  <a:pt x="18072" y="39230"/>
                </a:lnTo>
                <a:lnTo>
                  <a:pt x="19303" y="32181"/>
                </a:lnTo>
                <a:lnTo>
                  <a:pt x="22555" y="26390"/>
                </a:lnTo>
                <a:lnTo>
                  <a:pt x="33121" y="17310"/>
                </a:lnTo>
                <a:lnTo>
                  <a:pt x="40157" y="15049"/>
                </a:lnTo>
                <a:lnTo>
                  <a:pt x="83854" y="15049"/>
                </a:lnTo>
                <a:lnTo>
                  <a:pt x="82905" y="13715"/>
                </a:lnTo>
                <a:lnTo>
                  <a:pt x="76388" y="7715"/>
                </a:lnTo>
                <a:lnTo>
                  <a:pt x="68627" y="3428"/>
                </a:lnTo>
                <a:lnTo>
                  <a:pt x="59624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56" y="76809"/>
                </a:moveTo>
                <a:lnTo>
                  <a:pt x="75780" y="76809"/>
                </a:lnTo>
                <a:lnTo>
                  <a:pt x="72327" y="83745"/>
                </a:lnTo>
                <a:lnTo>
                  <a:pt x="66843" y="88703"/>
                </a:lnTo>
                <a:lnTo>
                  <a:pt x="59325" y="91679"/>
                </a:lnTo>
                <a:lnTo>
                  <a:pt x="49771" y="92671"/>
                </a:lnTo>
                <a:lnTo>
                  <a:pt x="85892" y="92671"/>
                </a:lnTo>
                <a:lnTo>
                  <a:pt x="88458" y="89315"/>
                </a:lnTo>
                <a:lnTo>
                  <a:pt x="91399" y="83393"/>
                </a:lnTo>
                <a:lnTo>
                  <a:pt x="93256" y="76809"/>
                </a:lnTo>
                <a:close/>
              </a:path>
              <a:path w="95250" h="107950">
                <a:moveTo>
                  <a:pt x="83854" y="15049"/>
                </a:moveTo>
                <a:lnTo>
                  <a:pt x="57226" y="15049"/>
                </a:lnTo>
                <a:lnTo>
                  <a:pt x="63868" y="17348"/>
                </a:lnTo>
                <a:lnTo>
                  <a:pt x="73888" y="26555"/>
                </a:lnTo>
                <a:lnTo>
                  <a:pt x="76669" y="32321"/>
                </a:lnTo>
                <a:lnTo>
                  <a:pt x="77203" y="39230"/>
                </a:lnTo>
                <a:lnTo>
                  <a:pt x="94286" y="39230"/>
                </a:lnTo>
                <a:lnTo>
                  <a:pt x="94173" y="38013"/>
                </a:lnTo>
                <a:lnTo>
                  <a:pt x="91838" y="29087"/>
                </a:lnTo>
                <a:lnTo>
                  <a:pt x="88082" y="20988"/>
                </a:lnTo>
                <a:lnTo>
                  <a:pt x="83854" y="150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7351179" y="4811331"/>
            <a:ext cx="91440" cy="147320"/>
          </a:xfrm>
          <a:custGeom>
            <a:avLst/>
            <a:gdLst/>
            <a:ahLst/>
            <a:cxnLst/>
            <a:rect l="l" t="t" r="r" b="b"/>
            <a:pathLst>
              <a:path w="91440" h="147320">
                <a:moveTo>
                  <a:pt x="16865" y="44703"/>
                </a:moveTo>
                <a:lnTo>
                  <a:pt x="0" y="44703"/>
                </a:lnTo>
                <a:lnTo>
                  <a:pt x="0" y="147116"/>
                </a:lnTo>
                <a:lnTo>
                  <a:pt x="24396" y="147116"/>
                </a:lnTo>
                <a:lnTo>
                  <a:pt x="37768" y="123939"/>
                </a:lnTo>
                <a:lnTo>
                  <a:pt x="16865" y="123939"/>
                </a:lnTo>
                <a:lnTo>
                  <a:pt x="16865" y="44703"/>
                </a:lnTo>
                <a:close/>
              </a:path>
              <a:path w="91440" h="147320">
                <a:moveTo>
                  <a:pt x="91440" y="67868"/>
                </a:moveTo>
                <a:lnTo>
                  <a:pt x="74574" y="67868"/>
                </a:lnTo>
                <a:lnTo>
                  <a:pt x="74574" y="147116"/>
                </a:lnTo>
                <a:lnTo>
                  <a:pt x="91440" y="147116"/>
                </a:lnTo>
                <a:lnTo>
                  <a:pt x="91440" y="67868"/>
                </a:lnTo>
                <a:close/>
              </a:path>
              <a:path w="91440" h="147320">
                <a:moveTo>
                  <a:pt x="91440" y="44703"/>
                </a:moveTo>
                <a:lnTo>
                  <a:pt x="66243" y="44703"/>
                </a:lnTo>
                <a:lnTo>
                  <a:pt x="21348" y="123939"/>
                </a:lnTo>
                <a:lnTo>
                  <a:pt x="37768" y="123939"/>
                </a:lnTo>
                <a:lnTo>
                  <a:pt x="70116" y="67868"/>
                </a:lnTo>
                <a:lnTo>
                  <a:pt x="91440" y="67868"/>
                </a:lnTo>
                <a:lnTo>
                  <a:pt x="91440" y="44703"/>
                </a:lnTo>
                <a:close/>
              </a:path>
              <a:path w="91440" h="147320">
                <a:moveTo>
                  <a:pt x="27838" y="0"/>
                </a:moveTo>
                <a:lnTo>
                  <a:pt x="13830" y="0"/>
                </a:lnTo>
                <a:lnTo>
                  <a:pt x="14097" y="9474"/>
                </a:lnTo>
                <a:lnTo>
                  <a:pt x="17005" y="16789"/>
                </a:lnTo>
                <a:lnTo>
                  <a:pt x="28117" y="27089"/>
                </a:lnTo>
                <a:lnTo>
                  <a:pt x="35699" y="29667"/>
                </a:lnTo>
                <a:lnTo>
                  <a:pt x="55079" y="29667"/>
                </a:lnTo>
                <a:lnTo>
                  <a:pt x="62725" y="27089"/>
                </a:lnTo>
                <a:lnTo>
                  <a:pt x="73317" y="17271"/>
                </a:lnTo>
                <a:lnTo>
                  <a:pt x="33947" y="17271"/>
                </a:lnTo>
                <a:lnTo>
                  <a:pt x="28117" y="11506"/>
                </a:lnTo>
                <a:lnTo>
                  <a:pt x="27838" y="0"/>
                </a:lnTo>
                <a:close/>
              </a:path>
              <a:path w="91440" h="147320">
                <a:moveTo>
                  <a:pt x="77025" y="0"/>
                </a:moveTo>
                <a:lnTo>
                  <a:pt x="63004" y="0"/>
                </a:lnTo>
                <a:lnTo>
                  <a:pt x="62318" y="11506"/>
                </a:lnTo>
                <a:lnTo>
                  <a:pt x="56426" y="17271"/>
                </a:lnTo>
                <a:lnTo>
                  <a:pt x="73317" y="17271"/>
                </a:lnTo>
                <a:lnTo>
                  <a:pt x="73837" y="16789"/>
                </a:lnTo>
                <a:lnTo>
                  <a:pt x="76746" y="9474"/>
                </a:lnTo>
                <a:lnTo>
                  <a:pt x="770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7469657" y="4853381"/>
            <a:ext cx="93345" cy="107950"/>
          </a:xfrm>
          <a:custGeom>
            <a:avLst/>
            <a:gdLst/>
            <a:ahLst/>
            <a:cxnLst/>
            <a:rect l="l" t="t" r="r" b="b"/>
            <a:pathLst>
              <a:path w="93345" h="107950">
                <a:moveTo>
                  <a:pt x="49771" y="0"/>
                </a:moveTo>
                <a:lnTo>
                  <a:pt x="13207" y="15049"/>
                </a:lnTo>
                <a:lnTo>
                  <a:pt x="0" y="53860"/>
                </a:lnTo>
                <a:lnTo>
                  <a:pt x="831" y="65116"/>
                </a:lnTo>
                <a:lnTo>
                  <a:pt x="20576" y="99189"/>
                </a:lnTo>
                <a:lnTo>
                  <a:pt x="49771" y="107708"/>
                </a:lnTo>
                <a:lnTo>
                  <a:pt x="58126" y="107142"/>
                </a:lnTo>
                <a:lnTo>
                  <a:pt x="84422" y="92671"/>
                </a:lnTo>
                <a:lnTo>
                  <a:pt x="49771" y="92671"/>
                </a:lnTo>
                <a:lnTo>
                  <a:pt x="42153" y="91972"/>
                </a:lnTo>
                <a:lnTo>
                  <a:pt x="17768" y="61528"/>
                </a:lnTo>
                <a:lnTo>
                  <a:pt x="17259" y="53454"/>
                </a:lnTo>
                <a:lnTo>
                  <a:pt x="17761" y="45482"/>
                </a:lnTo>
                <a:lnTo>
                  <a:pt x="42070" y="15728"/>
                </a:lnTo>
                <a:lnTo>
                  <a:pt x="49771" y="15049"/>
                </a:lnTo>
                <a:lnTo>
                  <a:pt x="84556" y="15049"/>
                </a:lnTo>
                <a:lnTo>
                  <a:pt x="83539" y="13633"/>
                </a:lnTo>
                <a:lnTo>
                  <a:pt x="78524" y="8851"/>
                </a:lnTo>
                <a:lnTo>
                  <a:pt x="72577" y="4982"/>
                </a:lnTo>
                <a:lnTo>
                  <a:pt x="65805" y="2216"/>
                </a:lnTo>
                <a:lnTo>
                  <a:pt x="58203" y="554"/>
                </a:lnTo>
                <a:lnTo>
                  <a:pt x="49771" y="0"/>
                </a:lnTo>
                <a:close/>
              </a:path>
              <a:path w="93345" h="107950">
                <a:moveTo>
                  <a:pt x="92862" y="74180"/>
                </a:moveTo>
                <a:lnTo>
                  <a:pt x="75590" y="74180"/>
                </a:lnTo>
                <a:lnTo>
                  <a:pt x="72375" y="82267"/>
                </a:lnTo>
                <a:lnTo>
                  <a:pt x="67000" y="88045"/>
                </a:lnTo>
                <a:lnTo>
                  <a:pt x="59465" y="91515"/>
                </a:lnTo>
                <a:lnTo>
                  <a:pt x="49771" y="92671"/>
                </a:lnTo>
                <a:lnTo>
                  <a:pt x="84422" y="92671"/>
                </a:lnTo>
                <a:lnTo>
                  <a:pt x="87755" y="88018"/>
                </a:lnTo>
                <a:lnTo>
                  <a:pt x="90827" y="81483"/>
                </a:lnTo>
                <a:lnTo>
                  <a:pt x="92862" y="74180"/>
                </a:lnTo>
                <a:close/>
              </a:path>
              <a:path w="93345" h="107950">
                <a:moveTo>
                  <a:pt x="84556" y="15049"/>
                </a:moveTo>
                <a:lnTo>
                  <a:pt x="49771" y="15049"/>
                </a:lnTo>
                <a:lnTo>
                  <a:pt x="58741" y="16128"/>
                </a:lnTo>
                <a:lnTo>
                  <a:pt x="65932" y="19365"/>
                </a:lnTo>
                <a:lnTo>
                  <a:pt x="71341" y="24763"/>
                </a:lnTo>
                <a:lnTo>
                  <a:pt x="74968" y="32321"/>
                </a:lnTo>
                <a:lnTo>
                  <a:pt x="92240" y="32321"/>
                </a:lnTo>
                <a:lnTo>
                  <a:pt x="90397" y="25368"/>
                </a:lnTo>
                <a:lnTo>
                  <a:pt x="87496" y="19138"/>
                </a:lnTo>
                <a:lnTo>
                  <a:pt x="84556" y="150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7621955" y="4871059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388"/>
                </a:lnTo>
              </a:path>
            </a:pathLst>
          </a:custGeom>
          <a:ln w="172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7577759" y="4863547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8188" y="0"/>
                </a:lnTo>
              </a:path>
            </a:pathLst>
          </a:custGeom>
          <a:ln w="1502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7688694" y="4856035"/>
            <a:ext cx="88900" cy="102870"/>
          </a:xfrm>
          <a:custGeom>
            <a:avLst/>
            <a:gdLst/>
            <a:ahLst/>
            <a:cxnLst/>
            <a:rect l="l" t="t" r="r" b="b"/>
            <a:pathLst>
              <a:path w="88900" h="102870">
                <a:moveTo>
                  <a:pt x="61099" y="0"/>
                </a:moveTo>
                <a:lnTo>
                  <a:pt x="0" y="0"/>
                </a:lnTo>
                <a:lnTo>
                  <a:pt x="0" y="102412"/>
                </a:lnTo>
                <a:lnTo>
                  <a:pt x="52628" y="102412"/>
                </a:lnTo>
                <a:lnTo>
                  <a:pt x="68454" y="100660"/>
                </a:lnTo>
                <a:lnTo>
                  <a:pt x="79757" y="95402"/>
                </a:lnTo>
                <a:lnTo>
                  <a:pt x="85653" y="87782"/>
                </a:lnTo>
                <a:lnTo>
                  <a:pt x="17081" y="87782"/>
                </a:lnTo>
                <a:lnTo>
                  <a:pt x="17081" y="57099"/>
                </a:lnTo>
                <a:lnTo>
                  <a:pt x="83206" y="57099"/>
                </a:lnTo>
                <a:lnTo>
                  <a:pt x="81191" y="54317"/>
                </a:lnTo>
                <a:lnTo>
                  <a:pt x="77152" y="51612"/>
                </a:lnTo>
                <a:lnTo>
                  <a:pt x="72135" y="50380"/>
                </a:lnTo>
                <a:lnTo>
                  <a:pt x="72135" y="45923"/>
                </a:lnTo>
                <a:lnTo>
                  <a:pt x="75260" y="44297"/>
                </a:lnTo>
                <a:lnTo>
                  <a:pt x="77107" y="42468"/>
                </a:lnTo>
                <a:lnTo>
                  <a:pt x="17081" y="42468"/>
                </a:lnTo>
                <a:lnTo>
                  <a:pt x="17081" y="14617"/>
                </a:lnTo>
                <a:lnTo>
                  <a:pt x="81753" y="14617"/>
                </a:lnTo>
                <a:lnTo>
                  <a:pt x="80302" y="11341"/>
                </a:lnTo>
                <a:lnTo>
                  <a:pt x="69062" y="2260"/>
                </a:lnTo>
                <a:lnTo>
                  <a:pt x="61099" y="0"/>
                </a:lnTo>
                <a:close/>
              </a:path>
              <a:path w="88900" h="102870">
                <a:moveTo>
                  <a:pt x="83206" y="57099"/>
                </a:moveTo>
                <a:lnTo>
                  <a:pt x="64896" y="57099"/>
                </a:lnTo>
                <a:lnTo>
                  <a:pt x="71539" y="62242"/>
                </a:lnTo>
                <a:lnTo>
                  <a:pt x="71539" y="82702"/>
                </a:lnTo>
                <a:lnTo>
                  <a:pt x="64896" y="87782"/>
                </a:lnTo>
                <a:lnTo>
                  <a:pt x="85653" y="87782"/>
                </a:lnTo>
                <a:lnTo>
                  <a:pt x="86538" y="86639"/>
                </a:lnTo>
                <a:lnTo>
                  <a:pt x="88798" y="74371"/>
                </a:lnTo>
                <a:lnTo>
                  <a:pt x="88798" y="67995"/>
                </a:lnTo>
                <a:lnTo>
                  <a:pt x="87274" y="62712"/>
                </a:lnTo>
                <a:lnTo>
                  <a:pt x="83206" y="57099"/>
                </a:lnTo>
                <a:close/>
              </a:path>
              <a:path w="88900" h="102870">
                <a:moveTo>
                  <a:pt x="81753" y="14617"/>
                </a:moveTo>
                <a:lnTo>
                  <a:pt x="60286" y="14617"/>
                </a:lnTo>
                <a:lnTo>
                  <a:pt x="65836" y="19291"/>
                </a:lnTo>
                <a:lnTo>
                  <a:pt x="65836" y="32715"/>
                </a:lnTo>
                <a:lnTo>
                  <a:pt x="64515" y="36029"/>
                </a:lnTo>
                <a:lnTo>
                  <a:pt x="59245" y="41173"/>
                </a:lnTo>
                <a:lnTo>
                  <a:pt x="55003" y="42468"/>
                </a:lnTo>
                <a:lnTo>
                  <a:pt x="77107" y="42468"/>
                </a:lnTo>
                <a:lnTo>
                  <a:pt x="77863" y="41719"/>
                </a:lnTo>
                <a:lnTo>
                  <a:pt x="82067" y="34670"/>
                </a:lnTo>
                <a:lnTo>
                  <a:pt x="83108" y="30543"/>
                </a:lnTo>
                <a:lnTo>
                  <a:pt x="83108" y="17678"/>
                </a:lnTo>
                <a:lnTo>
                  <a:pt x="81753" y="146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7804315" y="4856035"/>
            <a:ext cx="92075" cy="102870"/>
          </a:xfrm>
          <a:custGeom>
            <a:avLst/>
            <a:gdLst/>
            <a:ahLst/>
            <a:cxnLst/>
            <a:rect l="l" t="t" r="r" b="b"/>
            <a:pathLst>
              <a:path w="92075" h="102870">
                <a:moveTo>
                  <a:pt x="16865" y="0"/>
                </a:moveTo>
                <a:lnTo>
                  <a:pt x="0" y="0"/>
                </a:lnTo>
                <a:lnTo>
                  <a:pt x="0" y="102412"/>
                </a:lnTo>
                <a:lnTo>
                  <a:pt x="24396" y="102412"/>
                </a:lnTo>
                <a:lnTo>
                  <a:pt x="37768" y="79235"/>
                </a:lnTo>
                <a:lnTo>
                  <a:pt x="16865" y="79235"/>
                </a:lnTo>
                <a:lnTo>
                  <a:pt x="16865" y="0"/>
                </a:lnTo>
                <a:close/>
              </a:path>
              <a:path w="92075" h="102870">
                <a:moveTo>
                  <a:pt x="91452" y="23164"/>
                </a:moveTo>
                <a:lnTo>
                  <a:pt x="74574" y="23164"/>
                </a:lnTo>
                <a:lnTo>
                  <a:pt x="74574" y="102412"/>
                </a:lnTo>
                <a:lnTo>
                  <a:pt x="91452" y="102412"/>
                </a:lnTo>
                <a:lnTo>
                  <a:pt x="91452" y="23164"/>
                </a:lnTo>
                <a:close/>
              </a:path>
              <a:path w="92075" h="102870">
                <a:moveTo>
                  <a:pt x="91452" y="0"/>
                </a:moveTo>
                <a:lnTo>
                  <a:pt x="66255" y="0"/>
                </a:lnTo>
                <a:lnTo>
                  <a:pt x="21348" y="79235"/>
                </a:lnTo>
                <a:lnTo>
                  <a:pt x="37768" y="79235"/>
                </a:lnTo>
                <a:lnTo>
                  <a:pt x="70116" y="23164"/>
                </a:lnTo>
                <a:lnTo>
                  <a:pt x="91452" y="23164"/>
                </a:lnTo>
                <a:lnTo>
                  <a:pt x="9145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7922793" y="4853381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7" y="14439"/>
                </a:lnTo>
                <a:lnTo>
                  <a:pt x="0" y="52844"/>
                </a:lnTo>
                <a:lnTo>
                  <a:pt x="824" y="64457"/>
                </a:lnTo>
                <a:lnTo>
                  <a:pt x="20444" y="99130"/>
                </a:lnTo>
                <a:lnTo>
                  <a:pt x="49771" y="107708"/>
                </a:lnTo>
                <a:lnTo>
                  <a:pt x="58484" y="107175"/>
                </a:lnTo>
                <a:lnTo>
                  <a:pt x="85896" y="92671"/>
                </a:lnTo>
                <a:lnTo>
                  <a:pt x="49771" y="92671"/>
                </a:lnTo>
                <a:lnTo>
                  <a:pt x="42408" y="92029"/>
                </a:lnTo>
                <a:lnTo>
                  <a:pt x="17764" y="62384"/>
                </a:lnTo>
                <a:lnTo>
                  <a:pt x="17068" y="53657"/>
                </a:lnTo>
                <a:lnTo>
                  <a:pt x="95084" y="53657"/>
                </a:lnTo>
                <a:lnTo>
                  <a:pt x="95084" y="47764"/>
                </a:lnTo>
                <a:lnTo>
                  <a:pt x="94286" y="39230"/>
                </a:lnTo>
                <a:lnTo>
                  <a:pt x="18084" y="39230"/>
                </a:lnTo>
                <a:lnTo>
                  <a:pt x="19303" y="32181"/>
                </a:lnTo>
                <a:lnTo>
                  <a:pt x="22555" y="26390"/>
                </a:lnTo>
                <a:lnTo>
                  <a:pt x="33121" y="17310"/>
                </a:lnTo>
                <a:lnTo>
                  <a:pt x="40157" y="15049"/>
                </a:lnTo>
                <a:lnTo>
                  <a:pt x="83854" y="15049"/>
                </a:lnTo>
                <a:lnTo>
                  <a:pt x="82905" y="13715"/>
                </a:lnTo>
                <a:lnTo>
                  <a:pt x="76388" y="7715"/>
                </a:lnTo>
                <a:lnTo>
                  <a:pt x="68627" y="3428"/>
                </a:lnTo>
                <a:lnTo>
                  <a:pt x="59624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56" y="76809"/>
                </a:moveTo>
                <a:lnTo>
                  <a:pt x="75780" y="76809"/>
                </a:lnTo>
                <a:lnTo>
                  <a:pt x="72327" y="83745"/>
                </a:lnTo>
                <a:lnTo>
                  <a:pt x="66843" y="88703"/>
                </a:lnTo>
                <a:lnTo>
                  <a:pt x="59325" y="91679"/>
                </a:lnTo>
                <a:lnTo>
                  <a:pt x="49771" y="92671"/>
                </a:lnTo>
                <a:lnTo>
                  <a:pt x="85896" y="92671"/>
                </a:lnTo>
                <a:lnTo>
                  <a:pt x="88460" y="89315"/>
                </a:lnTo>
                <a:lnTo>
                  <a:pt x="91399" y="83393"/>
                </a:lnTo>
                <a:lnTo>
                  <a:pt x="93256" y="76809"/>
                </a:lnTo>
                <a:close/>
              </a:path>
              <a:path w="95250" h="107950">
                <a:moveTo>
                  <a:pt x="83854" y="15049"/>
                </a:moveTo>
                <a:lnTo>
                  <a:pt x="57226" y="15049"/>
                </a:lnTo>
                <a:lnTo>
                  <a:pt x="63868" y="17348"/>
                </a:lnTo>
                <a:lnTo>
                  <a:pt x="73888" y="26555"/>
                </a:lnTo>
                <a:lnTo>
                  <a:pt x="76669" y="32321"/>
                </a:lnTo>
                <a:lnTo>
                  <a:pt x="77203" y="39230"/>
                </a:lnTo>
                <a:lnTo>
                  <a:pt x="94286" y="39230"/>
                </a:lnTo>
                <a:lnTo>
                  <a:pt x="94173" y="38013"/>
                </a:lnTo>
                <a:lnTo>
                  <a:pt x="91838" y="29087"/>
                </a:lnTo>
                <a:lnTo>
                  <a:pt x="88082" y="20988"/>
                </a:lnTo>
                <a:lnTo>
                  <a:pt x="83854" y="150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8101190" y="4856035"/>
            <a:ext cx="109855" cy="102870"/>
          </a:xfrm>
          <a:custGeom>
            <a:avLst/>
            <a:gdLst/>
            <a:ahLst/>
            <a:cxnLst/>
            <a:rect l="l" t="t" r="r" b="b"/>
            <a:pathLst>
              <a:path w="109854" h="102870">
                <a:moveTo>
                  <a:pt x="27432" y="0"/>
                </a:moveTo>
                <a:lnTo>
                  <a:pt x="0" y="0"/>
                </a:lnTo>
                <a:lnTo>
                  <a:pt x="0" y="102412"/>
                </a:lnTo>
                <a:lnTo>
                  <a:pt x="16865" y="102412"/>
                </a:lnTo>
                <a:lnTo>
                  <a:pt x="16865" y="20104"/>
                </a:lnTo>
                <a:lnTo>
                  <a:pt x="38273" y="20104"/>
                </a:lnTo>
                <a:lnTo>
                  <a:pt x="27432" y="0"/>
                </a:lnTo>
                <a:close/>
              </a:path>
              <a:path w="109854" h="102870">
                <a:moveTo>
                  <a:pt x="109321" y="20104"/>
                </a:moveTo>
                <a:lnTo>
                  <a:pt x="92456" y="20104"/>
                </a:lnTo>
                <a:lnTo>
                  <a:pt x="92456" y="102412"/>
                </a:lnTo>
                <a:lnTo>
                  <a:pt x="109321" y="102412"/>
                </a:lnTo>
                <a:lnTo>
                  <a:pt x="109321" y="20104"/>
                </a:lnTo>
                <a:close/>
              </a:path>
              <a:path w="109854" h="102870">
                <a:moveTo>
                  <a:pt x="38273" y="20104"/>
                </a:moveTo>
                <a:lnTo>
                  <a:pt x="21336" y="20104"/>
                </a:lnTo>
                <a:lnTo>
                  <a:pt x="45110" y="64007"/>
                </a:lnTo>
                <a:lnTo>
                  <a:pt x="64211" y="64007"/>
                </a:lnTo>
                <a:lnTo>
                  <a:pt x="73571" y="46723"/>
                </a:lnTo>
                <a:lnTo>
                  <a:pt x="52628" y="46723"/>
                </a:lnTo>
                <a:lnTo>
                  <a:pt x="38273" y="20104"/>
                </a:lnTo>
                <a:close/>
              </a:path>
              <a:path w="109854" h="102870">
                <a:moveTo>
                  <a:pt x="109321" y="0"/>
                </a:moveTo>
                <a:lnTo>
                  <a:pt x="82296" y="0"/>
                </a:lnTo>
                <a:lnTo>
                  <a:pt x="57099" y="46723"/>
                </a:lnTo>
                <a:lnTo>
                  <a:pt x="73571" y="46723"/>
                </a:lnTo>
                <a:lnTo>
                  <a:pt x="87985" y="20104"/>
                </a:lnTo>
                <a:lnTo>
                  <a:pt x="109321" y="20104"/>
                </a:lnTo>
                <a:lnTo>
                  <a:pt x="10932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8237549" y="4853381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07" y="14439"/>
                </a:lnTo>
                <a:lnTo>
                  <a:pt x="0" y="52844"/>
                </a:lnTo>
                <a:lnTo>
                  <a:pt x="824" y="64457"/>
                </a:lnTo>
                <a:lnTo>
                  <a:pt x="20444" y="99130"/>
                </a:lnTo>
                <a:lnTo>
                  <a:pt x="49771" y="107708"/>
                </a:lnTo>
                <a:lnTo>
                  <a:pt x="58478" y="107175"/>
                </a:lnTo>
                <a:lnTo>
                  <a:pt x="85892" y="92671"/>
                </a:lnTo>
                <a:lnTo>
                  <a:pt x="49771" y="92671"/>
                </a:lnTo>
                <a:lnTo>
                  <a:pt x="42408" y="92029"/>
                </a:lnTo>
                <a:lnTo>
                  <a:pt x="17758" y="62384"/>
                </a:lnTo>
                <a:lnTo>
                  <a:pt x="17056" y="53657"/>
                </a:lnTo>
                <a:lnTo>
                  <a:pt x="95084" y="53657"/>
                </a:lnTo>
                <a:lnTo>
                  <a:pt x="95084" y="47764"/>
                </a:lnTo>
                <a:lnTo>
                  <a:pt x="94286" y="39230"/>
                </a:lnTo>
                <a:lnTo>
                  <a:pt x="18072" y="39230"/>
                </a:lnTo>
                <a:lnTo>
                  <a:pt x="19291" y="32181"/>
                </a:lnTo>
                <a:lnTo>
                  <a:pt x="22542" y="26390"/>
                </a:lnTo>
                <a:lnTo>
                  <a:pt x="33121" y="17310"/>
                </a:lnTo>
                <a:lnTo>
                  <a:pt x="40157" y="15049"/>
                </a:lnTo>
                <a:lnTo>
                  <a:pt x="83854" y="15049"/>
                </a:lnTo>
                <a:lnTo>
                  <a:pt x="82905" y="13715"/>
                </a:lnTo>
                <a:lnTo>
                  <a:pt x="76388" y="7715"/>
                </a:lnTo>
                <a:lnTo>
                  <a:pt x="68627" y="3428"/>
                </a:lnTo>
                <a:lnTo>
                  <a:pt x="59624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56" y="76809"/>
                </a:moveTo>
                <a:lnTo>
                  <a:pt x="75780" y="76809"/>
                </a:lnTo>
                <a:lnTo>
                  <a:pt x="72327" y="83745"/>
                </a:lnTo>
                <a:lnTo>
                  <a:pt x="66843" y="88703"/>
                </a:lnTo>
                <a:lnTo>
                  <a:pt x="59325" y="91679"/>
                </a:lnTo>
                <a:lnTo>
                  <a:pt x="49771" y="92671"/>
                </a:lnTo>
                <a:lnTo>
                  <a:pt x="85892" y="92671"/>
                </a:lnTo>
                <a:lnTo>
                  <a:pt x="88458" y="89315"/>
                </a:lnTo>
                <a:lnTo>
                  <a:pt x="91399" y="83393"/>
                </a:lnTo>
                <a:lnTo>
                  <a:pt x="93256" y="76809"/>
                </a:lnTo>
                <a:close/>
              </a:path>
              <a:path w="95250" h="107950">
                <a:moveTo>
                  <a:pt x="83854" y="15049"/>
                </a:moveTo>
                <a:lnTo>
                  <a:pt x="57226" y="15049"/>
                </a:lnTo>
                <a:lnTo>
                  <a:pt x="63868" y="17348"/>
                </a:lnTo>
                <a:lnTo>
                  <a:pt x="73888" y="26555"/>
                </a:lnTo>
                <a:lnTo>
                  <a:pt x="76669" y="32321"/>
                </a:lnTo>
                <a:lnTo>
                  <a:pt x="77203" y="39230"/>
                </a:lnTo>
                <a:lnTo>
                  <a:pt x="94286" y="39230"/>
                </a:lnTo>
                <a:lnTo>
                  <a:pt x="94173" y="38013"/>
                </a:lnTo>
                <a:lnTo>
                  <a:pt x="91838" y="29087"/>
                </a:lnTo>
                <a:lnTo>
                  <a:pt x="88082" y="20988"/>
                </a:lnTo>
                <a:lnTo>
                  <a:pt x="83854" y="150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8350719" y="4856035"/>
            <a:ext cx="145415" cy="102870"/>
          </a:xfrm>
          <a:custGeom>
            <a:avLst/>
            <a:gdLst/>
            <a:ahLst/>
            <a:cxnLst/>
            <a:rect l="l" t="t" r="r" b="b"/>
            <a:pathLst>
              <a:path w="145415" h="102870">
                <a:moveTo>
                  <a:pt x="19303" y="0"/>
                </a:moveTo>
                <a:lnTo>
                  <a:pt x="1422" y="0"/>
                </a:lnTo>
                <a:lnTo>
                  <a:pt x="23164" y="49783"/>
                </a:lnTo>
                <a:lnTo>
                  <a:pt x="0" y="102412"/>
                </a:lnTo>
                <a:lnTo>
                  <a:pt x="18097" y="102412"/>
                </a:lnTo>
                <a:lnTo>
                  <a:pt x="37807" y="57505"/>
                </a:lnTo>
                <a:lnTo>
                  <a:pt x="124942" y="57505"/>
                </a:lnTo>
                <a:lnTo>
                  <a:pt x="121513" y="49783"/>
                </a:lnTo>
                <a:lnTo>
                  <a:pt x="124708" y="42468"/>
                </a:lnTo>
                <a:lnTo>
                  <a:pt x="37807" y="42468"/>
                </a:lnTo>
                <a:lnTo>
                  <a:pt x="19303" y="0"/>
                </a:lnTo>
                <a:close/>
              </a:path>
              <a:path w="145415" h="102870">
                <a:moveTo>
                  <a:pt x="80683" y="57505"/>
                </a:moveTo>
                <a:lnTo>
                  <a:pt x="64007" y="57505"/>
                </a:lnTo>
                <a:lnTo>
                  <a:pt x="64007" y="102412"/>
                </a:lnTo>
                <a:lnTo>
                  <a:pt x="80683" y="102412"/>
                </a:lnTo>
                <a:lnTo>
                  <a:pt x="80683" y="57505"/>
                </a:lnTo>
                <a:close/>
              </a:path>
              <a:path w="145415" h="102870">
                <a:moveTo>
                  <a:pt x="124942" y="57505"/>
                </a:moveTo>
                <a:lnTo>
                  <a:pt x="106883" y="57505"/>
                </a:lnTo>
                <a:lnTo>
                  <a:pt x="126593" y="102412"/>
                </a:lnTo>
                <a:lnTo>
                  <a:pt x="144881" y="102412"/>
                </a:lnTo>
                <a:lnTo>
                  <a:pt x="124942" y="57505"/>
                </a:lnTo>
                <a:close/>
              </a:path>
              <a:path w="145415" h="102870">
                <a:moveTo>
                  <a:pt x="80683" y="0"/>
                </a:moveTo>
                <a:lnTo>
                  <a:pt x="64007" y="0"/>
                </a:lnTo>
                <a:lnTo>
                  <a:pt x="64007" y="42468"/>
                </a:lnTo>
                <a:lnTo>
                  <a:pt x="80683" y="42468"/>
                </a:lnTo>
                <a:lnTo>
                  <a:pt x="80683" y="0"/>
                </a:lnTo>
                <a:close/>
              </a:path>
              <a:path w="145415" h="102870">
                <a:moveTo>
                  <a:pt x="143255" y="0"/>
                </a:moveTo>
                <a:lnTo>
                  <a:pt x="125374" y="0"/>
                </a:lnTo>
                <a:lnTo>
                  <a:pt x="106883" y="42468"/>
                </a:lnTo>
                <a:lnTo>
                  <a:pt x="124708" y="42468"/>
                </a:lnTo>
                <a:lnTo>
                  <a:pt x="1432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8507806" y="4856035"/>
            <a:ext cx="122555" cy="131445"/>
          </a:xfrm>
          <a:custGeom>
            <a:avLst/>
            <a:gdLst/>
            <a:ahLst/>
            <a:cxnLst/>
            <a:rect l="l" t="t" r="r" b="b"/>
            <a:pathLst>
              <a:path w="122554" h="131445">
                <a:moveTo>
                  <a:pt x="122313" y="87375"/>
                </a:moveTo>
                <a:lnTo>
                  <a:pt x="0" y="87375"/>
                </a:lnTo>
                <a:lnTo>
                  <a:pt x="0" y="131457"/>
                </a:lnTo>
                <a:lnTo>
                  <a:pt x="16865" y="131457"/>
                </a:lnTo>
                <a:lnTo>
                  <a:pt x="16865" y="102412"/>
                </a:lnTo>
                <a:lnTo>
                  <a:pt x="122313" y="102412"/>
                </a:lnTo>
                <a:lnTo>
                  <a:pt x="122313" y="87375"/>
                </a:lnTo>
                <a:close/>
              </a:path>
              <a:path w="122554" h="131445">
                <a:moveTo>
                  <a:pt x="122313" y="102412"/>
                </a:moveTo>
                <a:lnTo>
                  <a:pt x="105448" y="102412"/>
                </a:lnTo>
                <a:lnTo>
                  <a:pt x="105448" y="131457"/>
                </a:lnTo>
                <a:lnTo>
                  <a:pt x="122313" y="131457"/>
                </a:lnTo>
                <a:lnTo>
                  <a:pt x="122313" y="102412"/>
                </a:lnTo>
                <a:close/>
              </a:path>
              <a:path w="122554" h="131445">
                <a:moveTo>
                  <a:pt x="103416" y="0"/>
                </a:moveTo>
                <a:lnTo>
                  <a:pt x="26200" y="0"/>
                </a:lnTo>
                <a:lnTo>
                  <a:pt x="26200" y="28028"/>
                </a:lnTo>
                <a:lnTo>
                  <a:pt x="25414" y="43933"/>
                </a:lnTo>
                <a:lnTo>
                  <a:pt x="23055" y="59126"/>
                </a:lnTo>
                <a:lnTo>
                  <a:pt x="19122" y="73607"/>
                </a:lnTo>
                <a:lnTo>
                  <a:pt x="13614" y="87375"/>
                </a:lnTo>
                <a:lnTo>
                  <a:pt x="31089" y="87375"/>
                </a:lnTo>
                <a:lnTo>
                  <a:pt x="35973" y="74445"/>
                </a:lnTo>
                <a:lnTo>
                  <a:pt x="39462" y="60245"/>
                </a:lnTo>
                <a:lnTo>
                  <a:pt x="41555" y="44774"/>
                </a:lnTo>
                <a:lnTo>
                  <a:pt x="42252" y="28028"/>
                </a:lnTo>
                <a:lnTo>
                  <a:pt x="42252" y="15024"/>
                </a:lnTo>
                <a:lnTo>
                  <a:pt x="103416" y="15024"/>
                </a:lnTo>
                <a:lnTo>
                  <a:pt x="103416" y="0"/>
                </a:lnTo>
                <a:close/>
              </a:path>
              <a:path w="122554" h="131445">
                <a:moveTo>
                  <a:pt x="103416" y="15024"/>
                </a:moveTo>
                <a:lnTo>
                  <a:pt x="86144" y="15024"/>
                </a:lnTo>
                <a:lnTo>
                  <a:pt x="86144" y="87375"/>
                </a:lnTo>
                <a:lnTo>
                  <a:pt x="103416" y="87375"/>
                </a:lnTo>
                <a:lnTo>
                  <a:pt x="103416" y="1502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8640076" y="4856035"/>
            <a:ext cx="101600" cy="143510"/>
          </a:xfrm>
          <a:custGeom>
            <a:avLst/>
            <a:gdLst/>
            <a:ahLst/>
            <a:cxnLst/>
            <a:rect l="l" t="t" r="r" b="b"/>
            <a:pathLst>
              <a:path w="101600" h="143510">
                <a:moveTo>
                  <a:pt x="18491" y="0"/>
                </a:moveTo>
                <a:lnTo>
                  <a:pt x="0" y="0"/>
                </a:lnTo>
                <a:lnTo>
                  <a:pt x="43688" y="92862"/>
                </a:lnTo>
                <a:lnTo>
                  <a:pt x="22555" y="143052"/>
                </a:lnTo>
                <a:lnTo>
                  <a:pt x="40030" y="143052"/>
                </a:lnTo>
                <a:lnTo>
                  <a:pt x="72456" y="67462"/>
                </a:lnTo>
                <a:lnTo>
                  <a:pt x="49784" y="67462"/>
                </a:lnTo>
                <a:lnTo>
                  <a:pt x="18491" y="0"/>
                </a:lnTo>
                <a:close/>
              </a:path>
              <a:path w="101600" h="143510">
                <a:moveTo>
                  <a:pt x="101396" y="0"/>
                </a:moveTo>
                <a:lnTo>
                  <a:pt x="83312" y="0"/>
                </a:lnTo>
                <a:lnTo>
                  <a:pt x="54864" y="67462"/>
                </a:lnTo>
                <a:lnTo>
                  <a:pt x="72456" y="67462"/>
                </a:lnTo>
                <a:lnTo>
                  <a:pt x="1013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8805888" y="4856035"/>
            <a:ext cx="101600" cy="143510"/>
          </a:xfrm>
          <a:custGeom>
            <a:avLst/>
            <a:gdLst/>
            <a:ahLst/>
            <a:cxnLst/>
            <a:rect l="l" t="t" r="r" b="b"/>
            <a:pathLst>
              <a:path w="101600" h="143510">
                <a:moveTo>
                  <a:pt x="18491" y="0"/>
                </a:moveTo>
                <a:lnTo>
                  <a:pt x="0" y="0"/>
                </a:lnTo>
                <a:lnTo>
                  <a:pt x="43688" y="92862"/>
                </a:lnTo>
                <a:lnTo>
                  <a:pt x="22555" y="143052"/>
                </a:lnTo>
                <a:lnTo>
                  <a:pt x="40030" y="143052"/>
                </a:lnTo>
                <a:lnTo>
                  <a:pt x="72456" y="67462"/>
                </a:lnTo>
                <a:lnTo>
                  <a:pt x="49784" y="67462"/>
                </a:lnTo>
                <a:lnTo>
                  <a:pt x="18491" y="0"/>
                </a:lnTo>
                <a:close/>
              </a:path>
              <a:path w="101600" h="143510">
                <a:moveTo>
                  <a:pt x="101396" y="0"/>
                </a:moveTo>
                <a:lnTo>
                  <a:pt x="83312" y="0"/>
                </a:lnTo>
                <a:lnTo>
                  <a:pt x="54864" y="67462"/>
                </a:lnTo>
                <a:lnTo>
                  <a:pt x="72456" y="67462"/>
                </a:lnTo>
                <a:lnTo>
                  <a:pt x="1013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8921712" y="4856035"/>
            <a:ext cx="86360" cy="102870"/>
          </a:xfrm>
          <a:custGeom>
            <a:avLst/>
            <a:gdLst/>
            <a:ahLst/>
            <a:cxnLst/>
            <a:rect l="l" t="t" r="r" b="b"/>
            <a:pathLst>
              <a:path w="86359" h="102870">
                <a:moveTo>
                  <a:pt x="86156" y="61976"/>
                </a:moveTo>
                <a:lnTo>
                  <a:pt x="68681" y="61976"/>
                </a:lnTo>
                <a:lnTo>
                  <a:pt x="68681" y="102412"/>
                </a:lnTo>
                <a:lnTo>
                  <a:pt x="86156" y="102412"/>
                </a:lnTo>
                <a:lnTo>
                  <a:pt x="86156" y="61976"/>
                </a:lnTo>
                <a:close/>
              </a:path>
              <a:path w="86359" h="102870">
                <a:moveTo>
                  <a:pt x="17272" y="0"/>
                </a:moveTo>
                <a:lnTo>
                  <a:pt x="0" y="0"/>
                </a:lnTo>
                <a:lnTo>
                  <a:pt x="14" y="34645"/>
                </a:lnTo>
                <a:lnTo>
                  <a:pt x="26111" y="64096"/>
                </a:lnTo>
                <a:lnTo>
                  <a:pt x="32245" y="64820"/>
                </a:lnTo>
                <a:lnTo>
                  <a:pt x="39420" y="64820"/>
                </a:lnTo>
                <a:lnTo>
                  <a:pt x="47114" y="64642"/>
                </a:lnTo>
                <a:lnTo>
                  <a:pt x="54645" y="64096"/>
                </a:lnTo>
                <a:lnTo>
                  <a:pt x="61745" y="63218"/>
                </a:lnTo>
                <a:lnTo>
                  <a:pt x="68681" y="61976"/>
                </a:lnTo>
                <a:lnTo>
                  <a:pt x="86156" y="61976"/>
                </a:lnTo>
                <a:lnTo>
                  <a:pt x="86156" y="49377"/>
                </a:lnTo>
                <a:lnTo>
                  <a:pt x="37122" y="49377"/>
                </a:lnTo>
                <a:lnTo>
                  <a:pt x="32283" y="48831"/>
                </a:lnTo>
                <a:lnTo>
                  <a:pt x="17272" y="32092"/>
                </a:lnTo>
                <a:lnTo>
                  <a:pt x="17272" y="0"/>
                </a:lnTo>
                <a:close/>
              </a:path>
              <a:path w="86359" h="102870">
                <a:moveTo>
                  <a:pt x="86156" y="0"/>
                </a:moveTo>
                <a:lnTo>
                  <a:pt x="68681" y="0"/>
                </a:lnTo>
                <a:lnTo>
                  <a:pt x="68681" y="46723"/>
                </a:lnTo>
                <a:lnTo>
                  <a:pt x="62509" y="47882"/>
                </a:lnTo>
                <a:lnTo>
                  <a:pt x="56184" y="48712"/>
                </a:lnTo>
                <a:lnTo>
                  <a:pt x="49707" y="49211"/>
                </a:lnTo>
                <a:lnTo>
                  <a:pt x="43078" y="49377"/>
                </a:lnTo>
                <a:lnTo>
                  <a:pt x="86156" y="49377"/>
                </a:lnTo>
                <a:lnTo>
                  <a:pt x="861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9031643" y="4853381"/>
            <a:ext cx="89535" cy="107950"/>
          </a:xfrm>
          <a:custGeom>
            <a:avLst/>
            <a:gdLst/>
            <a:ahLst/>
            <a:cxnLst/>
            <a:rect l="l" t="t" r="r" b="b"/>
            <a:pathLst>
              <a:path w="89534" h="107950">
                <a:moveTo>
                  <a:pt x="83547" y="15049"/>
                </a:moveTo>
                <a:lnTo>
                  <a:pt x="56083" y="15049"/>
                </a:lnTo>
                <a:lnTo>
                  <a:pt x="62382" y="16979"/>
                </a:lnTo>
                <a:lnTo>
                  <a:pt x="70510" y="24688"/>
                </a:lnTo>
                <a:lnTo>
                  <a:pt x="72542" y="29883"/>
                </a:lnTo>
                <a:lnTo>
                  <a:pt x="72542" y="40449"/>
                </a:lnTo>
                <a:lnTo>
                  <a:pt x="39217" y="40449"/>
                </a:lnTo>
                <a:lnTo>
                  <a:pt x="29982" y="41071"/>
                </a:lnTo>
                <a:lnTo>
                  <a:pt x="609" y="67620"/>
                </a:lnTo>
                <a:lnTo>
                  <a:pt x="0" y="74371"/>
                </a:lnTo>
                <a:lnTo>
                  <a:pt x="621" y="81029"/>
                </a:lnTo>
                <a:lnTo>
                  <a:pt x="28780" y="107098"/>
                </a:lnTo>
                <a:lnTo>
                  <a:pt x="36779" y="107708"/>
                </a:lnTo>
                <a:lnTo>
                  <a:pt x="46773" y="106870"/>
                </a:lnTo>
                <a:lnTo>
                  <a:pt x="55421" y="104354"/>
                </a:lnTo>
                <a:lnTo>
                  <a:pt x="62723" y="100159"/>
                </a:lnTo>
                <a:lnTo>
                  <a:pt x="68681" y="94284"/>
                </a:lnTo>
                <a:lnTo>
                  <a:pt x="89407" y="94284"/>
                </a:lnTo>
                <a:lnTo>
                  <a:pt x="89407" y="92671"/>
                </a:lnTo>
                <a:lnTo>
                  <a:pt x="33464" y="92671"/>
                </a:lnTo>
                <a:lnTo>
                  <a:pt x="27597" y="90970"/>
                </a:lnTo>
                <a:lnTo>
                  <a:pt x="19342" y="84200"/>
                </a:lnTo>
                <a:lnTo>
                  <a:pt x="17271" y="79590"/>
                </a:lnTo>
                <a:lnTo>
                  <a:pt x="17271" y="73774"/>
                </a:lnTo>
                <a:lnTo>
                  <a:pt x="18808" y="65239"/>
                </a:lnTo>
                <a:lnTo>
                  <a:pt x="23417" y="59143"/>
                </a:lnTo>
                <a:lnTo>
                  <a:pt x="31100" y="55486"/>
                </a:lnTo>
                <a:lnTo>
                  <a:pt x="41859" y="54267"/>
                </a:lnTo>
                <a:lnTo>
                  <a:pt x="89407" y="54267"/>
                </a:lnTo>
                <a:lnTo>
                  <a:pt x="89407" y="35369"/>
                </a:lnTo>
                <a:lnTo>
                  <a:pt x="88703" y="27330"/>
                </a:lnTo>
                <a:lnTo>
                  <a:pt x="86588" y="20280"/>
                </a:lnTo>
                <a:lnTo>
                  <a:pt x="83547" y="15049"/>
                </a:lnTo>
                <a:close/>
              </a:path>
              <a:path w="89534" h="107950">
                <a:moveTo>
                  <a:pt x="89407" y="94284"/>
                </a:moveTo>
                <a:lnTo>
                  <a:pt x="73151" y="94284"/>
                </a:lnTo>
                <a:lnTo>
                  <a:pt x="73151" y="105067"/>
                </a:lnTo>
                <a:lnTo>
                  <a:pt x="89407" y="105067"/>
                </a:lnTo>
                <a:lnTo>
                  <a:pt x="89407" y="94284"/>
                </a:lnTo>
                <a:close/>
              </a:path>
              <a:path w="89534" h="107950">
                <a:moveTo>
                  <a:pt x="89407" y="54267"/>
                </a:moveTo>
                <a:lnTo>
                  <a:pt x="72542" y="54267"/>
                </a:lnTo>
                <a:lnTo>
                  <a:pt x="72542" y="71742"/>
                </a:lnTo>
                <a:lnTo>
                  <a:pt x="69430" y="78612"/>
                </a:lnTo>
                <a:lnTo>
                  <a:pt x="56959" y="89852"/>
                </a:lnTo>
                <a:lnTo>
                  <a:pt x="49580" y="92671"/>
                </a:lnTo>
                <a:lnTo>
                  <a:pt x="89407" y="92671"/>
                </a:lnTo>
                <a:lnTo>
                  <a:pt x="89407" y="54267"/>
                </a:lnTo>
                <a:close/>
              </a:path>
              <a:path w="89534" h="107950">
                <a:moveTo>
                  <a:pt x="47142" y="0"/>
                </a:moveTo>
                <a:lnTo>
                  <a:pt x="11214" y="13220"/>
                </a:lnTo>
                <a:lnTo>
                  <a:pt x="6502" y="29883"/>
                </a:lnTo>
                <a:lnTo>
                  <a:pt x="23774" y="29883"/>
                </a:lnTo>
                <a:lnTo>
                  <a:pt x="25796" y="23391"/>
                </a:lnTo>
                <a:lnTo>
                  <a:pt x="30432" y="18756"/>
                </a:lnTo>
                <a:lnTo>
                  <a:pt x="37683" y="15976"/>
                </a:lnTo>
                <a:lnTo>
                  <a:pt x="47548" y="15049"/>
                </a:lnTo>
                <a:lnTo>
                  <a:pt x="83547" y="15049"/>
                </a:lnTo>
                <a:lnTo>
                  <a:pt x="83064" y="14218"/>
                </a:lnTo>
                <a:lnTo>
                  <a:pt x="78130" y="9143"/>
                </a:lnTo>
                <a:lnTo>
                  <a:pt x="71965" y="5148"/>
                </a:lnTo>
                <a:lnTo>
                  <a:pt x="64746" y="2290"/>
                </a:lnTo>
                <a:lnTo>
                  <a:pt x="56472" y="573"/>
                </a:lnTo>
                <a:lnTo>
                  <a:pt x="4714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9146451" y="4853381"/>
            <a:ext cx="93345" cy="107950"/>
          </a:xfrm>
          <a:custGeom>
            <a:avLst/>
            <a:gdLst/>
            <a:ahLst/>
            <a:cxnLst/>
            <a:rect l="l" t="t" r="r" b="b"/>
            <a:pathLst>
              <a:path w="93345" h="107950">
                <a:moveTo>
                  <a:pt x="49783" y="0"/>
                </a:moveTo>
                <a:lnTo>
                  <a:pt x="13207" y="15049"/>
                </a:lnTo>
                <a:lnTo>
                  <a:pt x="0" y="53860"/>
                </a:lnTo>
                <a:lnTo>
                  <a:pt x="831" y="65116"/>
                </a:lnTo>
                <a:lnTo>
                  <a:pt x="20576" y="99189"/>
                </a:lnTo>
                <a:lnTo>
                  <a:pt x="49783" y="107708"/>
                </a:lnTo>
                <a:lnTo>
                  <a:pt x="58132" y="107142"/>
                </a:lnTo>
                <a:lnTo>
                  <a:pt x="84427" y="92671"/>
                </a:lnTo>
                <a:lnTo>
                  <a:pt x="49783" y="92671"/>
                </a:lnTo>
                <a:lnTo>
                  <a:pt x="42166" y="91972"/>
                </a:lnTo>
                <a:lnTo>
                  <a:pt x="17779" y="61528"/>
                </a:lnTo>
                <a:lnTo>
                  <a:pt x="17271" y="53454"/>
                </a:lnTo>
                <a:lnTo>
                  <a:pt x="17774" y="45482"/>
                </a:lnTo>
                <a:lnTo>
                  <a:pt x="42080" y="15728"/>
                </a:lnTo>
                <a:lnTo>
                  <a:pt x="49783" y="15049"/>
                </a:lnTo>
                <a:lnTo>
                  <a:pt x="84561" y="15049"/>
                </a:lnTo>
                <a:lnTo>
                  <a:pt x="83544" y="13633"/>
                </a:lnTo>
                <a:lnTo>
                  <a:pt x="78536" y="8851"/>
                </a:lnTo>
                <a:lnTo>
                  <a:pt x="72583" y="4982"/>
                </a:lnTo>
                <a:lnTo>
                  <a:pt x="65808" y="2216"/>
                </a:lnTo>
                <a:lnTo>
                  <a:pt x="58209" y="554"/>
                </a:lnTo>
                <a:lnTo>
                  <a:pt x="49783" y="0"/>
                </a:lnTo>
                <a:close/>
              </a:path>
              <a:path w="93345" h="107950">
                <a:moveTo>
                  <a:pt x="92862" y="74180"/>
                </a:moveTo>
                <a:lnTo>
                  <a:pt x="75590" y="74180"/>
                </a:lnTo>
                <a:lnTo>
                  <a:pt x="72376" y="82267"/>
                </a:lnTo>
                <a:lnTo>
                  <a:pt x="67002" y="88045"/>
                </a:lnTo>
                <a:lnTo>
                  <a:pt x="59470" y="91515"/>
                </a:lnTo>
                <a:lnTo>
                  <a:pt x="49783" y="92671"/>
                </a:lnTo>
                <a:lnTo>
                  <a:pt x="84427" y="92671"/>
                </a:lnTo>
                <a:lnTo>
                  <a:pt x="87756" y="88018"/>
                </a:lnTo>
                <a:lnTo>
                  <a:pt x="90828" y="81483"/>
                </a:lnTo>
                <a:lnTo>
                  <a:pt x="92862" y="74180"/>
                </a:lnTo>
                <a:close/>
              </a:path>
              <a:path w="93345" h="107950">
                <a:moveTo>
                  <a:pt x="84561" y="15049"/>
                </a:moveTo>
                <a:lnTo>
                  <a:pt x="49783" y="15049"/>
                </a:lnTo>
                <a:lnTo>
                  <a:pt x="58746" y="16128"/>
                </a:lnTo>
                <a:lnTo>
                  <a:pt x="65935" y="19365"/>
                </a:lnTo>
                <a:lnTo>
                  <a:pt x="71347" y="24763"/>
                </a:lnTo>
                <a:lnTo>
                  <a:pt x="74980" y="32321"/>
                </a:lnTo>
                <a:lnTo>
                  <a:pt x="92252" y="32321"/>
                </a:lnTo>
                <a:lnTo>
                  <a:pt x="90402" y="25368"/>
                </a:lnTo>
                <a:lnTo>
                  <a:pt x="87499" y="19138"/>
                </a:lnTo>
                <a:lnTo>
                  <a:pt x="84561" y="150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9298749" y="4871059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388"/>
                </a:lnTo>
              </a:path>
            </a:pathLst>
          </a:custGeom>
          <a:ln w="172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9254553" y="4863547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8188" y="0"/>
                </a:lnTo>
              </a:path>
            </a:pathLst>
          </a:custGeom>
          <a:ln w="1502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9365500" y="4935588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7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9365500" y="4905743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36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9365500" y="4877168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31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9439465" y="4935886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1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9439465" y="4877168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226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9490062" y="4856035"/>
            <a:ext cx="91440" cy="102870"/>
          </a:xfrm>
          <a:custGeom>
            <a:avLst/>
            <a:gdLst/>
            <a:ahLst/>
            <a:cxnLst/>
            <a:rect l="l" t="t" r="r" b="b"/>
            <a:pathLst>
              <a:path w="91440" h="102870">
                <a:moveTo>
                  <a:pt x="16865" y="0"/>
                </a:moveTo>
                <a:lnTo>
                  <a:pt x="0" y="0"/>
                </a:lnTo>
                <a:lnTo>
                  <a:pt x="0" y="102412"/>
                </a:lnTo>
                <a:lnTo>
                  <a:pt x="24383" y="102412"/>
                </a:lnTo>
                <a:lnTo>
                  <a:pt x="37755" y="79235"/>
                </a:lnTo>
                <a:lnTo>
                  <a:pt x="16865" y="79235"/>
                </a:lnTo>
                <a:lnTo>
                  <a:pt x="16865" y="0"/>
                </a:lnTo>
                <a:close/>
              </a:path>
              <a:path w="91440" h="102870">
                <a:moveTo>
                  <a:pt x="91439" y="23164"/>
                </a:moveTo>
                <a:lnTo>
                  <a:pt x="74574" y="23164"/>
                </a:lnTo>
                <a:lnTo>
                  <a:pt x="74574" y="102412"/>
                </a:lnTo>
                <a:lnTo>
                  <a:pt x="91439" y="102412"/>
                </a:lnTo>
                <a:lnTo>
                  <a:pt x="91439" y="23164"/>
                </a:lnTo>
                <a:close/>
              </a:path>
              <a:path w="91440" h="102870">
                <a:moveTo>
                  <a:pt x="91439" y="0"/>
                </a:moveTo>
                <a:lnTo>
                  <a:pt x="66243" y="0"/>
                </a:lnTo>
                <a:lnTo>
                  <a:pt x="21335" y="79235"/>
                </a:lnTo>
                <a:lnTo>
                  <a:pt x="37755" y="79235"/>
                </a:lnTo>
                <a:lnTo>
                  <a:pt x="70103" y="23164"/>
                </a:lnTo>
                <a:lnTo>
                  <a:pt x="91439" y="23164"/>
                </a:lnTo>
                <a:lnTo>
                  <a:pt x="914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9614827" y="4856035"/>
            <a:ext cx="89535" cy="102870"/>
          </a:xfrm>
          <a:custGeom>
            <a:avLst/>
            <a:gdLst/>
            <a:ahLst/>
            <a:cxnLst/>
            <a:rect l="l" t="t" r="r" b="b"/>
            <a:pathLst>
              <a:path w="89534" h="102870">
                <a:moveTo>
                  <a:pt x="17271" y="0"/>
                </a:moveTo>
                <a:lnTo>
                  <a:pt x="0" y="0"/>
                </a:lnTo>
                <a:lnTo>
                  <a:pt x="0" y="102412"/>
                </a:lnTo>
                <a:lnTo>
                  <a:pt x="17271" y="102412"/>
                </a:lnTo>
                <a:lnTo>
                  <a:pt x="17271" y="57289"/>
                </a:lnTo>
                <a:lnTo>
                  <a:pt x="66729" y="57289"/>
                </a:lnTo>
                <a:lnTo>
                  <a:pt x="62788" y="49377"/>
                </a:lnTo>
                <a:lnTo>
                  <a:pt x="66388" y="42265"/>
                </a:lnTo>
                <a:lnTo>
                  <a:pt x="17271" y="42265"/>
                </a:lnTo>
                <a:lnTo>
                  <a:pt x="17271" y="0"/>
                </a:lnTo>
                <a:close/>
              </a:path>
              <a:path w="89534" h="102870">
                <a:moveTo>
                  <a:pt x="66729" y="57289"/>
                </a:moveTo>
                <a:lnTo>
                  <a:pt x="47955" y="57289"/>
                </a:lnTo>
                <a:lnTo>
                  <a:pt x="70713" y="102412"/>
                </a:lnTo>
                <a:lnTo>
                  <a:pt x="89204" y="102412"/>
                </a:lnTo>
                <a:lnTo>
                  <a:pt x="66729" y="57289"/>
                </a:lnTo>
                <a:close/>
              </a:path>
              <a:path w="89534" h="102870">
                <a:moveTo>
                  <a:pt x="87782" y="0"/>
                </a:moveTo>
                <a:lnTo>
                  <a:pt x="69697" y="0"/>
                </a:lnTo>
                <a:lnTo>
                  <a:pt x="48361" y="42265"/>
                </a:lnTo>
                <a:lnTo>
                  <a:pt x="66388" y="42265"/>
                </a:lnTo>
                <a:lnTo>
                  <a:pt x="8778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9720694" y="4853381"/>
            <a:ext cx="89535" cy="107950"/>
          </a:xfrm>
          <a:custGeom>
            <a:avLst/>
            <a:gdLst/>
            <a:ahLst/>
            <a:cxnLst/>
            <a:rect l="l" t="t" r="r" b="b"/>
            <a:pathLst>
              <a:path w="89534" h="107950">
                <a:moveTo>
                  <a:pt x="83547" y="15049"/>
                </a:moveTo>
                <a:lnTo>
                  <a:pt x="56083" y="15049"/>
                </a:lnTo>
                <a:lnTo>
                  <a:pt x="62382" y="16979"/>
                </a:lnTo>
                <a:lnTo>
                  <a:pt x="70510" y="24688"/>
                </a:lnTo>
                <a:lnTo>
                  <a:pt x="72542" y="29883"/>
                </a:lnTo>
                <a:lnTo>
                  <a:pt x="72542" y="40449"/>
                </a:lnTo>
                <a:lnTo>
                  <a:pt x="39217" y="40449"/>
                </a:lnTo>
                <a:lnTo>
                  <a:pt x="29982" y="41071"/>
                </a:lnTo>
                <a:lnTo>
                  <a:pt x="609" y="67620"/>
                </a:lnTo>
                <a:lnTo>
                  <a:pt x="0" y="74371"/>
                </a:lnTo>
                <a:lnTo>
                  <a:pt x="621" y="81029"/>
                </a:lnTo>
                <a:lnTo>
                  <a:pt x="28773" y="107098"/>
                </a:lnTo>
                <a:lnTo>
                  <a:pt x="36779" y="107708"/>
                </a:lnTo>
                <a:lnTo>
                  <a:pt x="46773" y="106870"/>
                </a:lnTo>
                <a:lnTo>
                  <a:pt x="55421" y="104354"/>
                </a:lnTo>
                <a:lnTo>
                  <a:pt x="62723" y="100159"/>
                </a:lnTo>
                <a:lnTo>
                  <a:pt x="68681" y="94284"/>
                </a:lnTo>
                <a:lnTo>
                  <a:pt x="89407" y="94284"/>
                </a:lnTo>
                <a:lnTo>
                  <a:pt x="89407" y="92671"/>
                </a:lnTo>
                <a:lnTo>
                  <a:pt x="33464" y="92671"/>
                </a:lnTo>
                <a:lnTo>
                  <a:pt x="27597" y="90970"/>
                </a:lnTo>
                <a:lnTo>
                  <a:pt x="19329" y="84200"/>
                </a:lnTo>
                <a:lnTo>
                  <a:pt x="17271" y="79590"/>
                </a:lnTo>
                <a:lnTo>
                  <a:pt x="17271" y="73774"/>
                </a:lnTo>
                <a:lnTo>
                  <a:pt x="18808" y="65239"/>
                </a:lnTo>
                <a:lnTo>
                  <a:pt x="23417" y="59143"/>
                </a:lnTo>
                <a:lnTo>
                  <a:pt x="31100" y="55486"/>
                </a:lnTo>
                <a:lnTo>
                  <a:pt x="41859" y="54267"/>
                </a:lnTo>
                <a:lnTo>
                  <a:pt x="89407" y="54267"/>
                </a:lnTo>
                <a:lnTo>
                  <a:pt x="89407" y="35369"/>
                </a:lnTo>
                <a:lnTo>
                  <a:pt x="88703" y="27330"/>
                </a:lnTo>
                <a:lnTo>
                  <a:pt x="86588" y="20280"/>
                </a:lnTo>
                <a:lnTo>
                  <a:pt x="83547" y="15049"/>
                </a:lnTo>
                <a:close/>
              </a:path>
              <a:path w="89534" h="107950">
                <a:moveTo>
                  <a:pt x="89407" y="94284"/>
                </a:moveTo>
                <a:lnTo>
                  <a:pt x="73151" y="94284"/>
                </a:lnTo>
                <a:lnTo>
                  <a:pt x="73151" y="105067"/>
                </a:lnTo>
                <a:lnTo>
                  <a:pt x="89407" y="105067"/>
                </a:lnTo>
                <a:lnTo>
                  <a:pt x="89407" y="94284"/>
                </a:lnTo>
                <a:close/>
              </a:path>
              <a:path w="89534" h="107950">
                <a:moveTo>
                  <a:pt x="89407" y="54267"/>
                </a:moveTo>
                <a:lnTo>
                  <a:pt x="72542" y="54267"/>
                </a:lnTo>
                <a:lnTo>
                  <a:pt x="72542" y="71742"/>
                </a:lnTo>
                <a:lnTo>
                  <a:pt x="69418" y="78612"/>
                </a:lnTo>
                <a:lnTo>
                  <a:pt x="56959" y="89852"/>
                </a:lnTo>
                <a:lnTo>
                  <a:pt x="49580" y="92671"/>
                </a:lnTo>
                <a:lnTo>
                  <a:pt x="89407" y="92671"/>
                </a:lnTo>
                <a:lnTo>
                  <a:pt x="89407" y="54267"/>
                </a:lnTo>
                <a:close/>
              </a:path>
              <a:path w="89534" h="107950">
                <a:moveTo>
                  <a:pt x="47142" y="0"/>
                </a:moveTo>
                <a:lnTo>
                  <a:pt x="11214" y="13220"/>
                </a:lnTo>
                <a:lnTo>
                  <a:pt x="6502" y="29883"/>
                </a:lnTo>
                <a:lnTo>
                  <a:pt x="23774" y="29883"/>
                </a:lnTo>
                <a:lnTo>
                  <a:pt x="25790" y="23391"/>
                </a:lnTo>
                <a:lnTo>
                  <a:pt x="30427" y="18756"/>
                </a:lnTo>
                <a:lnTo>
                  <a:pt x="37681" y="15976"/>
                </a:lnTo>
                <a:lnTo>
                  <a:pt x="47548" y="15049"/>
                </a:lnTo>
                <a:lnTo>
                  <a:pt x="83547" y="15049"/>
                </a:lnTo>
                <a:lnTo>
                  <a:pt x="83064" y="14218"/>
                </a:lnTo>
                <a:lnTo>
                  <a:pt x="78130" y="9143"/>
                </a:lnTo>
                <a:lnTo>
                  <a:pt x="71963" y="5148"/>
                </a:lnTo>
                <a:lnTo>
                  <a:pt x="64741" y="2290"/>
                </a:lnTo>
                <a:lnTo>
                  <a:pt x="56466" y="573"/>
                </a:lnTo>
                <a:lnTo>
                  <a:pt x="4714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9841788" y="4856035"/>
            <a:ext cx="109855" cy="102870"/>
          </a:xfrm>
          <a:custGeom>
            <a:avLst/>
            <a:gdLst/>
            <a:ahLst/>
            <a:cxnLst/>
            <a:rect l="l" t="t" r="r" b="b"/>
            <a:pathLst>
              <a:path w="109854" h="102870">
                <a:moveTo>
                  <a:pt x="27432" y="0"/>
                </a:moveTo>
                <a:lnTo>
                  <a:pt x="0" y="0"/>
                </a:lnTo>
                <a:lnTo>
                  <a:pt x="0" y="102412"/>
                </a:lnTo>
                <a:lnTo>
                  <a:pt x="16878" y="102412"/>
                </a:lnTo>
                <a:lnTo>
                  <a:pt x="16878" y="20104"/>
                </a:lnTo>
                <a:lnTo>
                  <a:pt x="38279" y="20104"/>
                </a:lnTo>
                <a:lnTo>
                  <a:pt x="27432" y="0"/>
                </a:lnTo>
                <a:close/>
              </a:path>
              <a:path w="109854" h="102870">
                <a:moveTo>
                  <a:pt x="109321" y="20104"/>
                </a:moveTo>
                <a:lnTo>
                  <a:pt x="92456" y="20104"/>
                </a:lnTo>
                <a:lnTo>
                  <a:pt x="92456" y="102412"/>
                </a:lnTo>
                <a:lnTo>
                  <a:pt x="109321" y="102412"/>
                </a:lnTo>
                <a:lnTo>
                  <a:pt x="109321" y="20104"/>
                </a:lnTo>
                <a:close/>
              </a:path>
              <a:path w="109854" h="102870">
                <a:moveTo>
                  <a:pt x="38279" y="20104"/>
                </a:moveTo>
                <a:lnTo>
                  <a:pt x="21348" y="20104"/>
                </a:lnTo>
                <a:lnTo>
                  <a:pt x="45123" y="64007"/>
                </a:lnTo>
                <a:lnTo>
                  <a:pt x="64223" y="64007"/>
                </a:lnTo>
                <a:lnTo>
                  <a:pt x="73583" y="46723"/>
                </a:lnTo>
                <a:lnTo>
                  <a:pt x="52641" y="46723"/>
                </a:lnTo>
                <a:lnTo>
                  <a:pt x="38279" y="20104"/>
                </a:lnTo>
                <a:close/>
              </a:path>
              <a:path w="109854" h="102870">
                <a:moveTo>
                  <a:pt x="109321" y="0"/>
                </a:moveTo>
                <a:lnTo>
                  <a:pt x="82296" y="0"/>
                </a:lnTo>
                <a:lnTo>
                  <a:pt x="57099" y="46723"/>
                </a:lnTo>
                <a:lnTo>
                  <a:pt x="73583" y="46723"/>
                </a:lnTo>
                <a:lnTo>
                  <a:pt x="87998" y="20104"/>
                </a:lnTo>
                <a:lnTo>
                  <a:pt x="109321" y="20104"/>
                </a:lnTo>
                <a:lnTo>
                  <a:pt x="10932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9984435" y="4856035"/>
            <a:ext cx="91440" cy="102870"/>
          </a:xfrm>
          <a:custGeom>
            <a:avLst/>
            <a:gdLst/>
            <a:ahLst/>
            <a:cxnLst/>
            <a:rect l="l" t="t" r="r" b="b"/>
            <a:pathLst>
              <a:path w="91440" h="102870">
                <a:moveTo>
                  <a:pt x="16865" y="0"/>
                </a:moveTo>
                <a:lnTo>
                  <a:pt x="0" y="0"/>
                </a:lnTo>
                <a:lnTo>
                  <a:pt x="0" y="102412"/>
                </a:lnTo>
                <a:lnTo>
                  <a:pt x="24396" y="102412"/>
                </a:lnTo>
                <a:lnTo>
                  <a:pt x="37768" y="79235"/>
                </a:lnTo>
                <a:lnTo>
                  <a:pt x="16865" y="79235"/>
                </a:lnTo>
                <a:lnTo>
                  <a:pt x="16865" y="0"/>
                </a:lnTo>
                <a:close/>
              </a:path>
              <a:path w="91440" h="102870">
                <a:moveTo>
                  <a:pt x="91440" y="23164"/>
                </a:moveTo>
                <a:lnTo>
                  <a:pt x="74587" y="23164"/>
                </a:lnTo>
                <a:lnTo>
                  <a:pt x="74587" y="102412"/>
                </a:lnTo>
                <a:lnTo>
                  <a:pt x="91440" y="102412"/>
                </a:lnTo>
                <a:lnTo>
                  <a:pt x="91440" y="23164"/>
                </a:lnTo>
                <a:close/>
              </a:path>
              <a:path w="91440" h="102870">
                <a:moveTo>
                  <a:pt x="91440" y="0"/>
                </a:moveTo>
                <a:lnTo>
                  <a:pt x="66243" y="0"/>
                </a:lnTo>
                <a:lnTo>
                  <a:pt x="21348" y="79235"/>
                </a:lnTo>
                <a:lnTo>
                  <a:pt x="37768" y="79235"/>
                </a:lnTo>
                <a:lnTo>
                  <a:pt x="70116" y="23164"/>
                </a:lnTo>
                <a:lnTo>
                  <a:pt x="91440" y="23164"/>
                </a:lnTo>
                <a:lnTo>
                  <a:pt x="914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10159403" y="4853381"/>
            <a:ext cx="100965" cy="107950"/>
          </a:xfrm>
          <a:custGeom>
            <a:avLst/>
            <a:gdLst/>
            <a:ahLst/>
            <a:cxnLst/>
            <a:rect l="l" t="t" r="r" b="b"/>
            <a:pathLst>
              <a:path w="100965" h="107950">
                <a:moveTo>
                  <a:pt x="50380" y="0"/>
                </a:moveTo>
                <a:lnTo>
                  <a:pt x="13500" y="15252"/>
                </a:lnTo>
                <a:lnTo>
                  <a:pt x="0" y="53860"/>
                </a:lnTo>
                <a:lnTo>
                  <a:pt x="843" y="65031"/>
                </a:lnTo>
                <a:lnTo>
                  <a:pt x="20877" y="99130"/>
                </a:lnTo>
                <a:lnTo>
                  <a:pt x="50380" y="107708"/>
                </a:lnTo>
                <a:lnTo>
                  <a:pt x="61451" y="106756"/>
                </a:lnTo>
                <a:lnTo>
                  <a:pt x="71288" y="103897"/>
                </a:lnTo>
                <a:lnTo>
                  <a:pt x="79891" y="99130"/>
                </a:lnTo>
                <a:lnTo>
                  <a:pt x="87023" y="92671"/>
                </a:lnTo>
                <a:lnTo>
                  <a:pt x="50380" y="92671"/>
                </a:lnTo>
                <a:lnTo>
                  <a:pt x="42827" y="91966"/>
                </a:lnTo>
                <a:lnTo>
                  <a:pt x="17794" y="61675"/>
                </a:lnTo>
                <a:lnTo>
                  <a:pt x="17259" y="53860"/>
                </a:lnTo>
                <a:lnTo>
                  <a:pt x="17794" y="46038"/>
                </a:lnTo>
                <a:lnTo>
                  <a:pt x="42827" y="15754"/>
                </a:lnTo>
                <a:lnTo>
                  <a:pt x="50380" y="15049"/>
                </a:lnTo>
                <a:lnTo>
                  <a:pt x="87037" y="15049"/>
                </a:lnTo>
                <a:lnTo>
                  <a:pt x="79891" y="8583"/>
                </a:lnTo>
                <a:lnTo>
                  <a:pt x="71288" y="3816"/>
                </a:lnTo>
                <a:lnTo>
                  <a:pt x="61451" y="954"/>
                </a:lnTo>
                <a:lnTo>
                  <a:pt x="50380" y="0"/>
                </a:lnTo>
                <a:close/>
              </a:path>
              <a:path w="100965" h="107950">
                <a:moveTo>
                  <a:pt x="87037" y="15049"/>
                </a:moveTo>
                <a:lnTo>
                  <a:pt x="50380" y="15049"/>
                </a:lnTo>
                <a:lnTo>
                  <a:pt x="57939" y="15754"/>
                </a:lnTo>
                <a:lnTo>
                  <a:pt x="64555" y="17868"/>
                </a:lnTo>
                <a:lnTo>
                  <a:pt x="83502" y="53860"/>
                </a:lnTo>
                <a:lnTo>
                  <a:pt x="82969" y="61675"/>
                </a:lnTo>
                <a:lnTo>
                  <a:pt x="57939" y="91966"/>
                </a:lnTo>
                <a:lnTo>
                  <a:pt x="50380" y="92671"/>
                </a:lnTo>
                <a:lnTo>
                  <a:pt x="87023" y="92671"/>
                </a:lnTo>
                <a:lnTo>
                  <a:pt x="100774" y="53860"/>
                </a:lnTo>
                <a:lnTo>
                  <a:pt x="99931" y="42682"/>
                </a:lnTo>
                <a:lnTo>
                  <a:pt x="97399" y="32523"/>
                </a:lnTo>
                <a:lnTo>
                  <a:pt x="93177" y="23380"/>
                </a:lnTo>
                <a:lnTo>
                  <a:pt x="87261" y="15252"/>
                </a:lnTo>
                <a:lnTo>
                  <a:pt x="87037" y="150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10280916" y="4810721"/>
            <a:ext cx="101600" cy="150495"/>
          </a:xfrm>
          <a:custGeom>
            <a:avLst/>
            <a:gdLst/>
            <a:ahLst/>
            <a:cxnLst/>
            <a:rect l="l" t="t" r="r" b="b"/>
            <a:pathLst>
              <a:path w="101600" h="150495">
                <a:moveTo>
                  <a:pt x="93662" y="0"/>
                </a:moveTo>
                <a:lnTo>
                  <a:pt x="77609" y="0"/>
                </a:lnTo>
                <a:lnTo>
                  <a:pt x="77343" y="2844"/>
                </a:lnTo>
                <a:lnTo>
                  <a:pt x="76568" y="4737"/>
                </a:lnTo>
                <a:lnTo>
                  <a:pt x="73990" y="6629"/>
                </a:lnTo>
                <a:lnTo>
                  <a:pt x="71450" y="7378"/>
                </a:lnTo>
                <a:lnTo>
                  <a:pt x="67652" y="7924"/>
                </a:lnTo>
                <a:lnTo>
                  <a:pt x="33528" y="13474"/>
                </a:lnTo>
                <a:lnTo>
                  <a:pt x="5651" y="41922"/>
                </a:lnTo>
                <a:lnTo>
                  <a:pt x="0" y="88379"/>
                </a:lnTo>
                <a:lnTo>
                  <a:pt x="831" y="102457"/>
                </a:lnTo>
                <a:lnTo>
                  <a:pt x="20652" y="141334"/>
                </a:lnTo>
                <a:lnTo>
                  <a:pt x="50990" y="150367"/>
                </a:lnTo>
                <a:lnTo>
                  <a:pt x="61989" y="149439"/>
                </a:lnTo>
                <a:lnTo>
                  <a:pt x="71804" y="146654"/>
                </a:lnTo>
                <a:lnTo>
                  <a:pt x="80435" y="142015"/>
                </a:lnTo>
                <a:lnTo>
                  <a:pt x="87884" y="135521"/>
                </a:lnTo>
                <a:lnTo>
                  <a:pt x="88029" y="135331"/>
                </a:lnTo>
                <a:lnTo>
                  <a:pt x="50584" y="135331"/>
                </a:lnTo>
                <a:lnTo>
                  <a:pt x="43026" y="134650"/>
                </a:lnTo>
                <a:lnTo>
                  <a:pt x="17799" y="105577"/>
                </a:lnTo>
                <a:lnTo>
                  <a:pt x="17259" y="98145"/>
                </a:lnTo>
                <a:lnTo>
                  <a:pt x="17799" y="90713"/>
                </a:lnTo>
                <a:lnTo>
                  <a:pt x="43026" y="61834"/>
                </a:lnTo>
                <a:lnTo>
                  <a:pt x="50584" y="61163"/>
                </a:lnTo>
                <a:lnTo>
                  <a:pt x="15430" y="61163"/>
                </a:lnTo>
                <a:lnTo>
                  <a:pt x="73545" y="22758"/>
                </a:lnTo>
                <a:lnTo>
                  <a:pt x="81000" y="21399"/>
                </a:lnTo>
                <a:lnTo>
                  <a:pt x="86156" y="18859"/>
                </a:lnTo>
                <a:lnTo>
                  <a:pt x="91833" y="11404"/>
                </a:lnTo>
                <a:lnTo>
                  <a:pt x="93395" y="6362"/>
                </a:lnTo>
                <a:lnTo>
                  <a:pt x="93662" y="0"/>
                </a:lnTo>
                <a:close/>
              </a:path>
              <a:path w="101600" h="150495">
                <a:moveTo>
                  <a:pt x="53035" y="46316"/>
                </a:moveTo>
                <a:lnTo>
                  <a:pt x="45580" y="46316"/>
                </a:lnTo>
                <a:lnTo>
                  <a:pt x="39243" y="47409"/>
                </a:lnTo>
                <a:lnTo>
                  <a:pt x="28816" y="51739"/>
                </a:lnTo>
                <a:lnTo>
                  <a:pt x="24104" y="55600"/>
                </a:lnTo>
                <a:lnTo>
                  <a:pt x="19913" y="61163"/>
                </a:lnTo>
                <a:lnTo>
                  <a:pt x="50584" y="61163"/>
                </a:lnTo>
                <a:lnTo>
                  <a:pt x="58149" y="61834"/>
                </a:lnTo>
                <a:lnTo>
                  <a:pt x="83370" y="90713"/>
                </a:lnTo>
                <a:lnTo>
                  <a:pt x="83908" y="98145"/>
                </a:lnTo>
                <a:lnTo>
                  <a:pt x="83370" y="105577"/>
                </a:lnTo>
                <a:lnTo>
                  <a:pt x="58149" y="134650"/>
                </a:lnTo>
                <a:lnTo>
                  <a:pt x="50584" y="135331"/>
                </a:lnTo>
                <a:lnTo>
                  <a:pt x="88029" y="135331"/>
                </a:lnTo>
                <a:lnTo>
                  <a:pt x="93884" y="127639"/>
                </a:lnTo>
                <a:lnTo>
                  <a:pt x="98171" y="118814"/>
                </a:lnTo>
                <a:lnTo>
                  <a:pt x="100742" y="109046"/>
                </a:lnTo>
                <a:lnTo>
                  <a:pt x="101600" y="98336"/>
                </a:lnTo>
                <a:lnTo>
                  <a:pt x="100785" y="87554"/>
                </a:lnTo>
                <a:lnTo>
                  <a:pt x="81486" y="54610"/>
                </a:lnTo>
                <a:lnTo>
                  <a:pt x="63709" y="47238"/>
                </a:lnTo>
                <a:lnTo>
                  <a:pt x="53035" y="463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10397134" y="4856035"/>
            <a:ext cx="101600" cy="143510"/>
          </a:xfrm>
          <a:custGeom>
            <a:avLst/>
            <a:gdLst/>
            <a:ahLst/>
            <a:cxnLst/>
            <a:rect l="l" t="t" r="r" b="b"/>
            <a:pathLst>
              <a:path w="101600" h="143510">
                <a:moveTo>
                  <a:pt x="18503" y="0"/>
                </a:moveTo>
                <a:lnTo>
                  <a:pt x="0" y="0"/>
                </a:lnTo>
                <a:lnTo>
                  <a:pt x="43688" y="92862"/>
                </a:lnTo>
                <a:lnTo>
                  <a:pt x="22555" y="143052"/>
                </a:lnTo>
                <a:lnTo>
                  <a:pt x="40030" y="143052"/>
                </a:lnTo>
                <a:lnTo>
                  <a:pt x="72456" y="67462"/>
                </a:lnTo>
                <a:lnTo>
                  <a:pt x="49784" y="67462"/>
                </a:lnTo>
                <a:lnTo>
                  <a:pt x="18503" y="0"/>
                </a:lnTo>
                <a:close/>
              </a:path>
              <a:path w="101600" h="143510">
                <a:moveTo>
                  <a:pt x="101396" y="0"/>
                </a:moveTo>
                <a:lnTo>
                  <a:pt x="83312" y="0"/>
                </a:lnTo>
                <a:lnTo>
                  <a:pt x="54864" y="67462"/>
                </a:lnTo>
                <a:lnTo>
                  <a:pt x="72456" y="67462"/>
                </a:lnTo>
                <a:lnTo>
                  <a:pt x="1013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10512958" y="4856035"/>
            <a:ext cx="86360" cy="102870"/>
          </a:xfrm>
          <a:custGeom>
            <a:avLst/>
            <a:gdLst/>
            <a:ahLst/>
            <a:cxnLst/>
            <a:rect l="l" t="t" r="r" b="b"/>
            <a:pathLst>
              <a:path w="86359" h="102870">
                <a:moveTo>
                  <a:pt x="86156" y="61976"/>
                </a:moveTo>
                <a:lnTo>
                  <a:pt x="68681" y="61976"/>
                </a:lnTo>
                <a:lnTo>
                  <a:pt x="68681" y="102412"/>
                </a:lnTo>
                <a:lnTo>
                  <a:pt x="86156" y="102412"/>
                </a:lnTo>
                <a:lnTo>
                  <a:pt x="86156" y="61976"/>
                </a:lnTo>
                <a:close/>
              </a:path>
              <a:path w="86359" h="102870">
                <a:moveTo>
                  <a:pt x="17272" y="0"/>
                </a:moveTo>
                <a:lnTo>
                  <a:pt x="0" y="0"/>
                </a:lnTo>
                <a:lnTo>
                  <a:pt x="16" y="34645"/>
                </a:lnTo>
                <a:lnTo>
                  <a:pt x="26111" y="64096"/>
                </a:lnTo>
                <a:lnTo>
                  <a:pt x="32245" y="64820"/>
                </a:lnTo>
                <a:lnTo>
                  <a:pt x="39420" y="64820"/>
                </a:lnTo>
                <a:lnTo>
                  <a:pt x="47119" y="64642"/>
                </a:lnTo>
                <a:lnTo>
                  <a:pt x="54650" y="64096"/>
                </a:lnTo>
                <a:lnTo>
                  <a:pt x="61746" y="63218"/>
                </a:lnTo>
                <a:lnTo>
                  <a:pt x="68681" y="61976"/>
                </a:lnTo>
                <a:lnTo>
                  <a:pt x="86156" y="61976"/>
                </a:lnTo>
                <a:lnTo>
                  <a:pt x="86156" y="49377"/>
                </a:lnTo>
                <a:lnTo>
                  <a:pt x="37122" y="49377"/>
                </a:lnTo>
                <a:lnTo>
                  <a:pt x="32283" y="48831"/>
                </a:lnTo>
                <a:lnTo>
                  <a:pt x="17272" y="32092"/>
                </a:lnTo>
                <a:lnTo>
                  <a:pt x="17272" y="0"/>
                </a:lnTo>
                <a:close/>
              </a:path>
              <a:path w="86359" h="102870">
                <a:moveTo>
                  <a:pt x="86156" y="0"/>
                </a:moveTo>
                <a:lnTo>
                  <a:pt x="68681" y="0"/>
                </a:lnTo>
                <a:lnTo>
                  <a:pt x="68681" y="46723"/>
                </a:lnTo>
                <a:lnTo>
                  <a:pt x="62509" y="47882"/>
                </a:lnTo>
                <a:lnTo>
                  <a:pt x="56184" y="48712"/>
                </a:lnTo>
                <a:lnTo>
                  <a:pt x="49707" y="49211"/>
                </a:lnTo>
                <a:lnTo>
                  <a:pt x="43078" y="49377"/>
                </a:lnTo>
                <a:lnTo>
                  <a:pt x="86156" y="49377"/>
                </a:lnTo>
                <a:lnTo>
                  <a:pt x="861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10624515" y="4853381"/>
            <a:ext cx="95250" cy="107950"/>
          </a:xfrm>
          <a:custGeom>
            <a:avLst/>
            <a:gdLst/>
            <a:ahLst/>
            <a:cxnLst/>
            <a:rect l="l" t="t" r="r" b="b"/>
            <a:pathLst>
              <a:path w="95250" h="107950">
                <a:moveTo>
                  <a:pt x="49377" y="0"/>
                </a:moveTo>
                <a:lnTo>
                  <a:pt x="13220" y="14439"/>
                </a:lnTo>
                <a:lnTo>
                  <a:pt x="0" y="52844"/>
                </a:lnTo>
                <a:lnTo>
                  <a:pt x="826" y="64457"/>
                </a:lnTo>
                <a:lnTo>
                  <a:pt x="20457" y="99130"/>
                </a:lnTo>
                <a:lnTo>
                  <a:pt x="49783" y="107708"/>
                </a:lnTo>
                <a:lnTo>
                  <a:pt x="58489" y="107175"/>
                </a:lnTo>
                <a:lnTo>
                  <a:pt x="85905" y="92671"/>
                </a:lnTo>
                <a:lnTo>
                  <a:pt x="49783" y="92671"/>
                </a:lnTo>
                <a:lnTo>
                  <a:pt x="42420" y="92029"/>
                </a:lnTo>
                <a:lnTo>
                  <a:pt x="17771" y="62384"/>
                </a:lnTo>
                <a:lnTo>
                  <a:pt x="17068" y="53657"/>
                </a:lnTo>
                <a:lnTo>
                  <a:pt x="95097" y="53657"/>
                </a:lnTo>
                <a:lnTo>
                  <a:pt x="95097" y="47764"/>
                </a:lnTo>
                <a:lnTo>
                  <a:pt x="94299" y="39230"/>
                </a:lnTo>
                <a:lnTo>
                  <a:pt x="18084" y="39230"/>
                </a:lnTo>
                <a:lnTo>
                  <a:pt x="19303" y="32181"/>
                </a:lnTo>
                <a:lnTo>
                  <a:pt x="22555" y="26390"/>
                </a:lnTo>
                <a:lnTo>
                  <a:pt x="33121" y="17310"/>
                </a:lnTo>
                <a:lnTo>
                  <a:pt x="40170" y="15049"/>
                </a:lnTo>
                <a:lnTo>
                  <a:pt x="83856" y="15049"/>
                </a:lnTo>
                <a:lnTo>
                  <a:pt x="82905" y="13715"/>
                </a:lnTo>
                <a:lnTo>
                  <a:pt x="76395" y="7715"/>
                </a:lnTo>
                <a:lnTo>
                  <a:pt x="68637" y="3428"/>
                </a:lnTo>
                <a:lnTo>
                  <a:pt x="59631" y="857"/>
                </a:lnTo>
                <a:lnTo>
                  <a:pt x="49377" y="0"/>
                </a:lnTo>
                <a:close/>
              </a:path>
              <a:path w="95250" h="107950">
                <a:moveTo>
                  <a:pt x="93268" y="76809"/>
                </a:moveTo>
                <a:lnTo>
                  <a:pt x="75793" y="76809"/>
                </a:lnTo>
                <a:lnTo>
                  <a:pt x="72340" y="83745"/>
                </a:lnTo>
                <a:lnTo>
                  <a:pt x="66855" y="88703"/>
                </a:lnTo>
                <a:lnTo>
                  <a:pt x="59337" y="91679"/>
                </a:lnTo>
                <a:lnTo>
                  <a:pt x="49783" y="92671"/>
                </a:lnTo>
                <a:lnTo>
                  <a:pt x="85905" y="92671"/>
                </a:lnTo>
                <a:lnTo>
                  <a:pt x="88471" y="89315"/>
                </a:lnTo>
                <a:lnTo>
                  <a:pt x="91411" y="83393"/>
                </a:lnTo>
                <a:lnTo>
                  <a:pt x="93268" y="76809"/>
                </a:lnTo>
                <a:close/>
              </a:path>
              <a:path w="95250" h="107950">
                <a:moveTo>
                  <a:pt x="83856" y="15049"/>
                </a:moveTo>
                <a:lnTo>
                  <a:pt x="57238" y="15049"/>
                </a:lnTo>
                <a:lnTo>
                  <a:pt x="63880" y="17348"/>
                </a:lnTo>
                <a:lnTo>
                  <a:pt x="73901" y="26555"/>
                </a:lnTo>
                <a:lnTo>
                  <a:pt x="76682" y="32321"/>
                </a:lnTo>
                <a:lnTo>
                  <a:pt x="77215" y="39230"/>
                </a:lnTo>
                <a:lnTo>
                  <a:pt x="94299" y="39230"/>
                </a:lnTo>
                <a:lnTo>
                  <a:pt x="94185" y="38013"/>
                </a:lnTo>
                <a:lnTo>
                  <a:pt x="91849" y="29087"/>
                </a:lnTo>
                <a:lnTo>
                  <a:pt x="88089" y="20988"/>
                </a:lnTo>
                <a:lnTo>
                  <a:pt x="83856" y="150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0746435" y="4935588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71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10746435" y="4905743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36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10746435" y="4877168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31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0820400" y="4935886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51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0820400" y="4877168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4226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0870996" y="4856035"/>
            <a:ext cx="91440" cy="102870"/>
          </a:xfrm>
          <a:custGeom>
            <a:avLst/>
            <a:gdLst/>
            <a:ahLst/>
            <a:cxnLst/>
            <a:rect l="l" t="t" r="r" b="b"/>
            <a:pathLst>
              <a:path w="91440" h="102870">
                <a:moveTo>
                  <a:pt x="16865" y="0"/>
                </a:moveTo>
                <a:lnTo>
                  <a:pt x="0" y="0"/>
                </a:lnTo>
                <a:lnTo>
                  <a:pt x="0" y="102412"/>
                </a:lnTo>
                <a:lnTo>
                  <a:pt x="24383" y="102412"/>
                </a:lnTo>
                <a:lnTo>
                  <a:pt x="37755" y="79235"/>
                </a:lnTo>
                <a:lnTo>
                  <a:pt x="16865" y="79235"/>
                </a:lnTo>
                <a:lnTo>
                  <a:pt x="16865" y="0"/>
                </a:lnTo>
                <a:close/>
              </a:path>
              <a:path w="91440" h="102870">
                <a:moveTo>
                  <a:pt x="91439" y="23164"/>
                </a:moveTo>
                <a:lnTo>
                  <a:pt x="74574" y="23164"/>
                </a:lnTo>
                <a:lnTo>
                  <a:pt x="74574" y="102412"/>
                </a:lnTo>
                <a:lnTo>
                  <a:pt x="91439" y="102412"/>
                </a:lnTo>
                <a:lnTo>
                  <a:pt x="91439" y="23164"/>
                </a:lnTo>
                <a:close/>
              </a:path>
              <a:path w="91440" h="102870">
                <a:moveTo>
                  <a:pt x="91439" y="0"/>
                </a:moveTo>
                <a:lnTo>
                  <a:pt x="66243" y="0"/>
                </a:lnTo>
                <a:lnTo>
                  <a:pt x="21335" y="79235"/>
                </a:lnTo>
                <a:lnTo>
                  <a:pt x="37755" y="79235"/>
                </a:lnTo>
                <a:lnTo>
                  <a:pt x="70103" y="23164"/>
                </a:lnTo>
                <a:lnTo>
                  <a:pt x="91439" y="23164"/>
                </a:lnTo>
                <a:lnTo>
                  <a:pt x="914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0991494" y="4856035"/>
            <a:ext cx="88900" cy="102870"/>
          </a:xfrm>
          <a:custGeom>
            <a:avLst/>
            <a:gdLst/>
            <a:ahLst/>
            <a:cxnLst/>
            <a:rect l="l" t="t" r="r" b="b"/>
            <a:pathLst>
              <a:path w="88900" h="102870">
                <a:moveTo>
                  <a:pt x="88391" y="0"/>
                </a:moveTo>
                <a:lnTo>
                  <a:pt x="37388" y="0"/>
                </a:lnTo>
                <a:lnTo>
                  <a:pt x="29168" y="507"/>
                </a:lnTo>
                <a:lnTo>
                  <a:pt x="1422" y="21196"/>
                </a:lnTo>
                <a:lnTo>
                  <a:pt x="1422" y="31089"/>
                </a:lnTo>
                <a:lnTo>
                  <a:pt x="2412" y="40002"/>
                </a:lnTo>
                <a:lnTo>
                  <a:pt x="5384" y="47444"/>
                </a:lnTo>
                <a:lnTo>
                  <a:pt x="10337" y="53413"/>
                </a:lnTo>
                <a:lnTo>
                  <a:pt x="17271" y="57912"/>
                </a:lnTo>
                <a:lnTo>
                  <a:pt x="0" y="102412"/>
                </a:lnTo>
                <a:lnTo>
                  <a:pt x="18084" y="102412"/>
                </a:lnTo>
                <a:lnTo>
                  <a:pt x="33527" y="61772"/>
                </a:lnTo>
                <a:lnTo>
                  <a:pt x="88391" y="61772"/>
                </a:lnTo>
                <a:lnTo>
                  <a:pt x="88391" y="47345"/>
                </a:lnTo>
                <a:lnTo>
                  <a:pt x="31775" y="47345"/>
                </a:lnTo>
                <a:lnTo>
                  <a:pt x="26492" y="45986"/>
                </a:lnTo>
                <a:lnTo>
                  <a:pt x="20256" y="40563"/>
                </a:lnTo>
                <a:lnTo>
                  <a:pt x="18694" y="36576"/>
                </a:lnTo>
                <a:lnTo>
                  <a:pt x="18694" y="25869"/>
                </a:lnTo>
                <a:lnTo>
                  <a:pt x="20256" y="21742"/>
                </a:lnTo>
                <a:lnTo>
                  <a:pt x="26492" y="16052"/>
                </a:lnTo>
                <a:lnTo>
                  <a:pt x="31775" y="14617"/>
                </a:lnTo>
                <a:lnTo>
                  <a:pt x="88391" y="14617"/>
                </a:lnTo>
                <a:lnTo>
                  <a:pt x="88391" y="0"/>
                </a:lnTo>
                <a:close/>
              </a:path>
              <a:path w="88900" h="102870">
                <a:moveTo>
                  <a:pt x="88391" y="61772"/>
                </a:moveTo>
                <a:lnTo>
                  <a:pt x="33527" y="61772"/>
                </a:lnTo>
                <a:lnTo>
                  <a:pt x="70916" y="61976"/>
                </a:lnTo>
                <a:lnTo>
                  <a:pt x="70916" y="102412"/>
                </a:lnTo>
                <a:lnTo>
                  <a:pt x="88391" y="102412"/>
                </a:lnTo>
                <a:lnTo>
                  <a:pt x="88391" y="61772"/>
                </a:lnTo>
                <a:close/>
              </a:path>
              <a:path w="88900" h="102870">
                <a:moveTo>
                  <a:pt x="88391" y="14617"/>
                </a:moveTo>
                <a:lnTo>
                  <a:pt x="70916" y="14617"/>
                </a:lnTo>
                <a:lnTo>
                  <a:pt x="70916" y="47345"/>
                </a:lnTo>
                <a:lnTo>
                  <a:pt x="88391" y="47345"/>
                </a:lnTo>
                <a:lnTo>
                  <a:pt x="88391" y="146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 txBox="1">
            <a:spLocks noGrp="1"/>
          </p:cNvSpPr>
          <p:nvPr>
            <p:ph type="ftr" sz="quarter" idx="5"/>
          </p:nvPr>
        </p:nvSpPr>
        <p:spPr>
          <a:xfrm>
            <a:off x="10732223" y="6227287"/>
            <a:ext cx="1256665" cy="22506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55"/>
              </a:spcBef>
            </a:pPr>
            <a:r>
              <a:rPr lang="en-US" spc="-35" dirty="0"/>
              <a:t>MIDO.SU</a:t>
            </a:r>
            <a:endParaRPr spc="-3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9930" y="6061138"/>
            <a:ext cx="8151495" cy="795020"/>
          </a:xfrm>
          <a:custGeom>
            <a:avLst/>
            <a:gdLst/>
            <a:ahLst/>
            <a:cxnLst/>
            <a:rect l="l" t="t" r="r" b="b"/>
            <a:pathLst>
              <a:path w="8151495" h="795020">
                <a:moveTo>
                  <a:pt x="0" y="794740"/>
                </a:moveTo>
                <a:lnTo>
                  <a:pt x="8151253" y="794740"/>
                </a:lnTo>
                <a:lnTo>
                  <a:pt x="8151253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5838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61151"/>
            <a:ext cx="877569" cy="796925"/>
          </a:xfrm>
          <a:custGeom>
            <a:avLst/>
            <a:gdLst/>
            <a:ahLst/>
            <a:cxnLst/>
            <a:rect l="l" t="t" r="r" b="b"/>
            <a:pathLst>
              <a:path w="877569" h="796925">
                <a:moveTo>
                  <a:pt x="0" y="796848"/>
                </a:moveTo>
                <a:lnTo>
                  <a:pt x="877468" y="796848"/>
                </a:lnTo>
                <a:lnTo>
                  <a:pt x="877468" y="0"/>
                </a:lnTo>
                <a:lnTo>
                  <a:pt x="0" y="0"/>
                </a:lnTo>
                <a:lnTo>
                  <a:pt x="0" y="796848"/>
                </a:lnTo>
                <a:close/>
              </a:path>
            </a:pathLst>
          </a:custGeom>
          <a:solidFill>
            <a:srgbClr val="FAA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7404" y="6061138"/>
            <a:ext cx="3093085" cy="795020"/>
          </a:xfrm>
          <a:custGeom>
            <a:avLst/>
            <a:gdLst/>
            <a:ahLst/>
            <a:cxnLst/>
            <a:rect l="l" t="t" r="r" b="b"/>
            <a:pathLst>
              <a:path w="3093085" h="795020">
                <a:moveTo>
                  <a:pt x="0" y="794740"/>
                </a:moveTo>
                <a:lnTo>
                  <a:pt x="3092538" y="794740"/>
                </a:lnTo>
                <a:lnTo>
                  <a:pt x="3092538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DB33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3605" y="6274746"/>
            <a:ext cx="64135" cy="82550"/>
          </a:xfrm>
          <a:custGeom>
            <a:avLst/>
            <a:gdLst/>
            <a:ahLst/>
            <a:cxnLst/>
            <a:rect l="l" t="t" r="r" b="b"/>
            <a:pathLst>
              <a:path w="64134" h="82550">
                <a:moveTo>
                  <a:pt x="63601" y="49060"/>
                </a:moveTo>
                <a:lnTo>
                  <a:pt x="49745" y="49060"/>
                </a:lnTo>
                <a:lnTo>
                  <a:pt x="49745" y="82410"/>
                </a:lnTo>
                <a:lnTo>
                  <a:pt x="63601" y="82410"/>
                </a:lnTo>
                <a:lnTo>
                  <a:pt x="63601" y="49060"/>
                </a:lnTo>
                <a:close/>
              </a:path>
              <a:path w="64134" h="82550">
                <a:moveTo>
                  <a:pt x="13843" y="0"/>
                </a:moveTo>
                <a:lnTo>
                  <a:pt x="0" y="0"/>
                </a:lnTo>
                <a:lnTo>
                  <a:pt x="0" y="24930"/>
                </a:lnTo>
                <a:lnTo>
                  <a:pt x="613" y="34478"/>
                </a:lnTo>
                <a:lnTo>
                  <a:pt x="4137" y="42878"/>
                </a:lnTo>
                <a:lnTo>
                  <a:pt x="13094" y="48854"/>
                </a:lnTo>
                <a:lnTo>
                  <a:pt x="30010" y="51130"/>
                </a:lnTo>
                <a:lnTo>
                  <a:pt x="36131" y="51130"/>
                </a:lnTo>
                <a:lnTo>
                  <a:pt x="43865" y="50444"/>
                </a:lnTo>
                <a:lnTo>
                  <a:pt x="49745" y="49060"/>
                </a:lnTo>
                <a:lnTo>
                  <a:pt x="63601" y="49060"/>
                </a:lnTo>
                <a:lnTo>
                  <a:pt x="63601" y="38557"/>
                </a:lnTo>
                <a:lnTo>
                  <a:pt x="13843" y="38557"/>
                </a:lnTo>
                <a:lnTo>
                  <a:pt x="13843" y="0"/>
                </a:lnTo>
                <a:close/>
              </a:path>
              <a:path w="64134" h="82550">
                <a:moveTo>
                  <a:pt x="63601" y="0"/>
                </a:moveTo>
                <a:lnTo>
                  <a:pt x="49745" y="0"/>
                </a:lnTo>
                <a:lnTo>
                  <a:pt x="49745" y="36474"/>
                </a:lnTo>
                <a:lnTo>
                  <a:pt x="44665" y="37744"/>
                </a:lnTo>
                <a:lnTo>
                  <a:pt x="38658" y="38557"/>
                </a:lnTo>
                <a:lnTo>
                  <a:pt x="63601" y="38557"/>
                </a:lnTo>
                <a:lnTo>
                  <a:pt x="63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7183" y="6274744"/>
            <a:ext cx="60960" cy="82550"/>
          </a:xfrm>
          <a:custGeom>
            <a:avLst/>
            <a:gdLst/>
            <a:ahLst/>
            <a:cxnLst/>
            <a:rect l="l" t="t" r="r" b="b"/>
            <a:pathLst>
              <a:path w="60959" h="82550">
                <a:moveTo>
                  <a:pt x="59220" y="0"/>
                </a:moveTo>
                <a:lnTo>
                  <a:pt x="0" y="0"/>
                </a:lnTo>
                <a:lnTo>
                  <a:pt x="0" y="82423"/>
                </a:lnTo>
                <a:lnTo>
                  <a:pt x="60718" y="82423"/>
                </a:lnTo>
                <a:lnTo>
                  <a:pt x="60718" y="69837"/>
                </a:lnTo>
                <a:lnTo>
                  <a:pt x="13855" y="69837"/>
                </a:lnTo>
                <a:lnTo>
                  <a:pt x="13855" y="46164"/>
                </a:lnTo>
                <a:lnTo>
                  <a:pt x="49758" y="46164"/>
                </a:lnTo>
                <a:lnTo>
                  <a:pt x="49758" y="33820"/>
                </a:lnTo>
                <a:lnTo>
                  <a:pt x="13855" y="33820"/>
                </a:lnTo>
                <a:lnTo>
                  <a:pt x="13855" y="12585"/>
                </a:lnTo>
                <a:lnTo>
                  <a:pt x="59220" y="12585"/>
                </a:lnTo>
                <a:lnTo>
                  <a:pt x="59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5172" y="6274746"/>
            <a:ext cx="74295" cy="82550"/>
          </a:xfrm>
          <a:custGeom>
            <a:avLst/>
            <a:gdLst/>
            <a:ahLst/>
            <a:cxnLst/>
            <a:rect l="l" t="t" r="r" b="b"/>
            <a:pathLst>
              <a:path w="74294" h="82550">
                <a:moveTo>
                  <a:pt x="73888" y="0"/>
                </a:moveTo>
                <a:lnTo>
                  <a:pt x="16738" y="0"/>
                </a:lnTo>
                <a:lnTo>
                  <a:pt x="16670" y="33820"/>
                </a:lnTo>
                <a:lnTo>
                  <a:pt x="15931" y="51366"/>
                </a:lnTo>
                <a:lnTo>
                  <a:pt x="13403" y="62450"/>
                </a:lnTo>
                <a:lnTo>
                  <a:pt x="8996" y="67559"/>
                </a:lnTo>
                <a:lnTo>
                  <a:pt x="2552" y="68795"/>
                </a:lnTo>
                <a:lnTo>
                  <a:pt x="0" y="68795"/>
                </a:lnTo>
                <a:lnTo>
                  <a:pt x="0" y="82423"/>
                </a:lnTo>
                <a:lnTo>
                  <a:pt x="2666" y="82423"/>
                </a:lnTo>
                <a:lnTo>
                  <a:pt x="14774" y="80461"/>
                </a:lnTo>
                <a:lnTo>
                  <a:pt x="23183" y="73142"/>
                </a:lnTo>
                <a:lnTo>
                  <a:pt x="28088" y="58312"/>
                </a:lnTo>
                <a:lnTo>
                  <a:pt x="29679" y="33820"/>
                </a:lnTo>
                <a:lnTo>
                  <a:pt x="29679" y="12573"/>
                </a:lnTo>
                <a:lnTo>
                  <a:pt x="73888" y="12573"/>
                </a:lnTo>
                <a:lnTo>
                  <a:pt x="73888" y="0"/>
                </a:lnTo>
                <a:close/>
              </a:path>
              <a:path w="74294" h="82550">
                <a:moveTo>
                  <a:pt x="73888" y="12573"/>
                </a:moveTo>
                <a:lnTo>
                  <a:pt x="60032" y="12573"/>
                </a:lnTo>
                <a:lnTo>
                  <a:pt x="60032" y="82423"/>
                </a:lnTo>
                <a:lnTo>
                  <a:pt x="73888" y="82423"/>
                </a:lnTo>
                <a:lnTo>
                  <a:pt x="73888" y="12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5694" y="6274739"/>
            <a:ext cx="66040" cy="82550"/>
          </a:xfrm>
          <a:custGeom>
            <a:avLst/>
            <a:gdLst/>
            <a:ahLst/>
            <a:cxnLst/>
            <a:rect l="l" t="t" r="r" b="b"/>
            <a:pathLst>
              <a:path w="66040" h="82550">
                <a:moveTo>
                  <a:pt x="66014" y="0"/>
                </a:moveTo>
                <a:lnTo>
                  <a:pt x="28397" y="0"/>
                </a:lnTo>
                <a:lnTo>
                  <a:pt x="16464" y="1686"/>
                </a:lnTo>
                <a:lnTo>
                  <a:pt x="7659" y="6564"/>
                </a:lnTo>
                <a:lnTo>
                  <a:pt x="2209" y="14364"/>
                </a:lnTo>
                <a:lnTo>
                  <a:pt x="342" y="24815"/>
                </a:lnTo>
                <a:lnTo>
                  <a:pt x="342" y="34975"/>
                </a:lnTo>
                <a:lnTo>
                  <a:pt x="4724" y="42367"/>
                </a:lnTo>
                <a:lnTo>
                  <a:pt x="12687" y="46405"/>
                </a:lnTo>
                <a:lnTo>
                  <a:pt x="0" y="82422"/>
                </a:lnTo>
                <a:lnTo>
                  <a:pt x="14071" y="82422"/>
                </a:lnTo>
                <a:lnTo>
                  <a:pt x="25742" y="49415"/>
                </a:lnTo>
                <a:lnTo>
                  <a:pt x="66014" y="49415"/>
                </a:lnTo>
                <a:lnTo>
                  <a:pt x="66014" y="37642"/>
                </a:lnTo>
                <a:lnTo>
                  <a:pt x="18694" y="37642"/>
                </a:lnTo>
                <a:lnTo>
                  <a:pt x="14414" y="32791"/>
                </a:lnTo>
                <a:lnTo>
                  <a:pt x="14414" y="16738"/>
                </a:lnTo>
                <a:lnTo>
                  <a:pt x="18694" y="12242"/>
                </a:lnTo>
                <a:lnTo>
                  <a:pt x="66014" y="12242"/>
                </a:lnTo>
                <a:lnTo>
                  <a:pt x="66014" y="0"/>
                </a:lnTo>
                <a:close/>
              </a:path>
              <a:path w="66040" h="82550">
                <a:moveTo>
                  <a:pt x="66014" y="49644"/>
                </a:moveTo>
                <a:lnTo>
                  <a:pt x="52171" y="49644"/>
                </a:lnTo>
                <a:lnTo>
                  <a:pt x="52171" y="82422"/>
                </a:lnTo>
                <a:lnTo>
                  <a:pt x="66014" y="82422"/>
                </a:lnTo>
                <a:lnTo>
                  <a:pt x="66014" y="49644"/>
                </a:lnTo>
                <a:close/>
              </a:path>
              <a:path w="66040" h="82550">
                <a:moveTo>
                  <a:pt x="66014" y="49415"/>
                </a:moveTo>
                <a:lnTo>
                  <a:pt x="25742" y="49415"/>
                </a:lnTo>
                <a:lnTo>
                  <a:pt x="28168" y="49758"/>
                </a:lnTo>
                <a:lnTo>
                  <a:pt x="66014" y="49644"/>
                </a:lnTo>
                <a:lnTo>
                  <a:pt x="66014" y="49415"/>
                </a:lnTo>
                <a:close/>
              </a:path>
              <a:path w="66040" h="82550">
                <a:moveTo>
                  <a:pt x="66014" y="12242"/>
                </a:moveTo>
                <a:lnTo>
                  <a:pt x="52171" y="12242"/>
                </a:lnTo>
                <a:lnTo>
                  <a:pt x="52171" y="37642"/>
                </a:lnTo>
                <a:lnTo>
                  <a:pt x="66014" y="37642"/>
                </a:lnTo>
                <a:lnTo>
                  <a:pt x="66014" y="122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1699" y="6274747"/>
            <a:ext cx="65405" cy="82550"/>
          </a:xfrm>
          <a:custGeom>
            <a:avLst/>
            <a:gdLst/>
            <a:ahLst/>
            <a:cxnLst/>
            <a:rect l="l" t="t" r="r" b="b"/>
            <a:pathLst>
              <a:path w="65405" h="82550">
                <a:moveTo>
                  <a:pt x="58394" y="0"/>
                </a:moveTo>
                <a:lnTo>
                  <a:pt x="0" y="0"/>
                </a:lnTo>
                <a:lnTo>
                  <a:pt x="0" y="82422"/>
                </a:lnTo>
                <a:lnTo>
                  <a:pt x="37045" y="82422"/>
                </a:lnTo>
                <a:lnTo>
                  <a:pt x="49044" y="80715"/>
                </a:lnTo>
                <a:lnTo>
                  <a:pt x="57883" y="75780"/>
                </a:lnTo>
                <a:lnTo>
                  <a:pt x="61766" y="70180"/>
                </a:lnTo>
                <a:lnTo>
                  <a:pt x="13842" y="70180"/>
                </a:lnTo>
                <a:lnTo>
                  <a:pt x="13842" y="43980"/>
                </a:lnTo>
                <a:lnTo>
                  <a:pt x="61348" y="43980"/>
                </a:lnTo>
                <a:lnTo>
                  <a:pt x="57883" y="39008"/>
                </a:lnTo>
                <a:lnTo>
                  <a:pt x="49044" y="34112"/>
                </a:lnTo>
                <a:lnTo>
                  <a:pt x="37045" y="32423"/>
                </a:lnTo>
                <a:lnTo>
                  <a:pt x="13842" y="32423"/>
                </a:lnTo>
                <a:lnTo>
                  <a:pt x="13842" y="12572"/>
                </a:lnTo>
                <a:lnTo>
                  <a:pt x="58394" y="12572"/>
                </a:lnTo>
                <a:lnTo>
                  <a:pt x="58394" y="0"/>
                </a:lnTo>
                <a:close/>
              </a:path>
              <a:path w="65405" h="82550">
                <a:moveTo>
                  <a:pt x="61348" y="43980"/>
                </a:moveTo>
                <a:lnTo>
                  <a:pt x="46735" y="43980"/>
                </a:lnTo>
                <a:lnTo>
                  <a:pt x="51244" y="48818"/>
                </a:lnTo>
                <a:lnTo>
                  <a:pt x="51244" y="65328"/>
                </a:lnTo>
                <a:lnTo>
                  <a:pt x="46977" y="70180"/>
                </a:lnTo>
                <a:lnTo>
                  <a:pt x="61766" y="70180"/>
                </a:lnTo>
                <a:lnTo>
                  <a:pt x="63345" y="67903"/>
                </a:lnTo>
                <a:lnTo>
                  <a:pt x="65214" y="57365"/>
                </a:lnTo>
                <a:lnTo>
                  <a:pt x="63345" y="46846"/>
                </a:lnTo>
                <a:lnTo>
                  <a:pt x="61348" y="4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2737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57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297" y="64173"/>
                </a:lnTo>
                <a:lnTo>
                  <a:pt x="13157" y="64173"/>
                </a:lnTo>
                <a:lnTo>
                  <a:pt x="13157" y="0"/>
                </a:lnTo>
                <a:close/>
              </a:path>
              <a:path w="69850" h="82550">
                <a:moveTo>
                  <a:pt x="69596" y="18237"/>
                </a:moveTo>
                <a:lnTo>
                  <a:pt x="56438" y="18237"/>
                </a:lnTo>
                <a:lnTo>
                  <a:pt x="56438" y="82410"/>
                </a:lnTo>
                <a:lnTo>
                  <a:pt x="69596" y="82410"/>
                </a:lnTo>
                <a:lnTo>
                  <a:pt x="69596" y="18237"/>
                </a:lnTo>
                <a:close/>
              </a:path>
              <a:path w="69850" h="82550">
                <a:moveTo>
                  <a:pt x="69596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297" y="64173"/>
                </a:lnTo>
                <a:lnTo>
                  <a:pt x="53670" y="18237"/>
                </a:lnTo>
                <a:lnTo>
                  <a:pt x="69596" y="18237"/>
                </a:lnTo>
                <a:lnTo>
                  <a:pt x="6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72323" y="6274746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405"/>
                </a:lnTo>
                <a:lnTo>
                  <a:pt x="68910" y="46405"/>
                </a:lnTo>
                <a:lnTo>
                  <a:pt x="68910" y="33477"/>
                </a:lnTo>
                <a:lnTo>
                  <a:pt x="13843" y="33477"/>
                </a:lnTo>
                <a:lnTo>
                  <a:pt x="13843" y="0"/>
                </a:lnTo>
                <a:close/>
              </a:path>
              <a:path w="69214" h="82550">
                <a:moveTo>
                  <a:pt x="68910" y="46405"/>
                </a:moveTo>
                <a:lnTo>
                  <a:pt x="55054" y="46405"/>
                </a:lnTo>
                <a:lnTo>
                  <a:pt x="55054" y="82410"/>
                </a:lnTo>
                <a:lnTo>
                  <a:pt x="68910" y="82410"/>
                </a:lnTo>
                <a:lnTo>
                  <a:pt x="68910" y="46405"/>
                </a:lnTo>
                <a:close/>
              </a:path>
              <a:path w="69214" h="82550">
                <a:moveTo>
                  <a:pt x="68910" y="0"/>
                </a:moveTo>
                <a:lnTo>
                  <a:pt x="55054" y="0"/>
                </a:lnTo>
                <a:lnTo>
                  <a:pt x="55054" y="33477"/>
                </a:lnTo>
                <a:lnTo>
                  <a:pt x="68910" y="33477"/>
                </a:lnTo>
                <a:lnTo>
                  <a:pt x="689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7172" y="6273239"/>
            <a:ext cx="72390" cy="85725"/>
          </a:xfrm>
          <a:custGeom>
            <a:avLst/>
            <a:gdLst/>
            <a:ahLst/>
            <a:cxnLst/>
            <a:rect l="l" t="t" r="r" b="b"/>
            <a:pathLst>
              <a:path w="72389" h="85725">
                <a:moveTo>
                  <a:pt x="38900" y="0"/>
                </a:moveTo>
                <a:lnTo>
                  <a:pt x="22352" y="3185"/>
                </a:lnTo>
                <a:lnTo>
                  <a:pt x="10144" y="12053"/>
                </a:lnTo>
                <a:lnTo>
                  <a:pt x="2588" y="25572"/>
                </a:lnTo>
                <a:lnTo>
                  <a:pt x="0" y="42710"/>
                </a:lnTo>
                <a:lnTo>
                  <a:pt x="2570" y="59860"/>
                </a:lnTo>
                <a:lnTo>
                  <a:pt x="10086" y="73382"/>
                </a:lnTo>
                <a:lnTo>
                  <a:pt x="22256" y="82248"/>
                </a:lnTo>
                <a:lnTo>
                  <a:pt x="38785" y="85432"/>
                </a:lnTo>
                <a:lnTo>
                  <a:pt x="51531" y="83492"/>
                </a:lnTo>
                <a:lnTo>
                  <a:pt x="61553" y="78055"/>
                </a:lnTo>
                <a:lnTo>
                  <a:pt x="65937" y="72847"/>
                </a:lnTo>
                <a:lnTo>
                  <a:pt x="38785" y="72847"/>
                </a:lnTo>
                <a:lnTo>
                  <a:pt x="27768" y="70427"/>
                </a:lnTo>
                <a:lnTo>
                  <a:pt x="20072" y="63884"/>
                </a:lnTo>
                <a:lnTo>
                  <a:pt x="15557" y="54287"/>
                </a:lnTo>
                <a:lnTo>
                  <a:pt x="14084" y="42710"/>
                </a:lnTo>
                <a:lnTo>
                  <a:pt x="15573" y="31139"/>
                </a:lnTo>
                <a:lnTo>
                  <a:pt x="20124" y="21547"/>
                </a:lnTo>
                <a:lnTo>
                  <a:pt x="27859" y="15004"/>
                </a:lnTo>
                <a:lnTo>
                  <a:pt x="38900" y="12585"/>
                </a:lnTo>
                <a:lnTo>
                  <a:pt x="65958" y="12585"/>
                </a:lnTo>
                <a:lnTo>
                  <a:pt x="60632" y="6683"/>
                </a:lnTo>
                <a:lnTo>
                  <a:pt x="50969" y="1745"/>
                </a:lnTo>
                <a:lnTo>
                  <a:pt x="38900" y="0"/>
                </a:lnTo>
                <a:close/>
              </a:path>
              <a:path w="72389" h="85725">
                <a:moveTo>
                  <a:pt x="72377" y="58991"/>
                </a:moveTo>
                <a:lnTo>
                  <a:pt x="57835" y="58991"/>
                </a:lnTo>
                <a:lnTo>
                  <a:pt x="55638" y="67767"/>
                </a:lnTo>
                <a:lnTo>
                  <a:pt x="48945" y="72847"/>
                </a:lnTo>
                <a:lnTo>
                  <a:pt x="65937" y="72847"/>
                </a:lnTo>
                <a:lnTo>
                  <a:pt x="68589" y="69697"/>
                </a:lnTo>
                <a:lnTo>
                  <a:pt x="72377" y="58991"/>
                </a:lnTo>
                <a:close/>
              </a:path>
              <a:path w="72389" h="85725">
                <a:moveTo>
                  <a:pt x="65958" y="12585"/>
                </a:moveTo>
                <a:lnTo>
                  <a:pt x="48590" y="12585"/>
                </a:lnTo>
                <a:lnTo>
                  <a:pt x="54254" y="16510"/>
                </a:lnTo>
                <a:lnTo>
                  <a:pt x="56908" y="24358"/>
                </a:lnTo>
                <a:lnTo>
                  <a:pt x="71450" y="24358"/>
                </a:lnTo>
                <a:lnTo>
                  <a:pt x="67567" y="14369"/>
                </a:lnTo>
                <a:lnTo>
                  <a:pt x="65958" y="12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5259" y="6274746"/>
            <a:ext cx="67310" cy="82550"/>
          </a:xfrm>
          <a:custGeom>
            <a:avLst/>
            <a:gdLst/>
            <a:ahLst/>
            <a:cxnLst/>
            <a:rect l="l" t="t" r="r" b="b"/>
            <a:pathLst>
              <a:path w="67310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291"/>
                </a:lnTo>
                <a:lnTo>
                  <a:pt x="50651" y="46291"/>
                </a:lnTo>
                <a:lnTo>
                  <a:pt x="47777" y="40055"/>
                </a:lnTo>
                <a:lnTo>
                  <a:pt x="50706" y="33705"/>
                </a:lnTo>
                <a:lnTo>
                  <a:pt x="13843" y="33705"/>
                </a:lnTo>
                <a:lnTo>
                  <a:pt x="13843" y="0"/>
                </a:lnTo>
                <a:close/>
              </a:path>
              <a:path w="67310" h="82550">
                <a:moveTo>
                  <a:pt x="50651" y="46291"/>
                </a:moveTo>
                <a:lnTo>
                  <a:pt x="36131" y="46291"/>
                </a:lnTo>
                <a:lnTo>
                  <a:pt x="52971" y="82410"/>
                </a:lnTo>
                <a:lnTo>
                  <a:pt x="67297" y="82410"/>
                </a:lnTo>
                <a:lnTo>
                  <a:pt x="50651" y="46291"/>
                </a:lnTo>
                <a:close/>
              </a:path>
              <a:path w="67310" h="82550">
                <a:moveTo>
                  <a:pt x="66255" y="0"/>
                </a:moveTo>
                <a:lnTo>
                  <a:pt x="51943" y="0"/>
                </a:lnTo>
                <a:lnTo>
                  <a:pt x="36131" y="33705"/>
                </a:lnTo>
                <a:lnTo>
                  <a:pt x="50706" y="33705"/>
                </a:lnTo>
                <a:lnTo>
                  <a:pt x="662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5955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57" y="0"/>
                </a:moveTo>
                <a:lnTo>
                  <a:pt x="0" y="0"/>
                </a:lnTo>
                <a:lnTo>
                  <a:pt x="0" y="82410"/>
                </a:lnTo>
                <a:lnTo>
                  <a:pt x="19608" y="82410"/>
                </a:lnTo>
                <a:lnTo>
                  <a:pt x="29288" y="64173"/>
                </a:lnTo>
                <a:lnTo>
                  <a:pt x="13157" y="64173"/>
                </a:lnTo>
                <a:lnTo>
                  <a:pt x="13157" y="0"/>
                </a:lnTo>
                <a:close/>
              </a:path>
              <a:path w="69850" h="82550">
                <a:moveTo>
                  <a:pt x="69608" y="18237"/>
                </a:moveTo>
                <a:lnTo>
                  <a:pt x="56438" y="18237"/>
                </a:lnTo>
                <a:lnTo>
                  <a:pt x="56438" y="82410"/>
                </a:lnTo>
                <a:lnTo>
                  <a:pt x="69608" y="82410"/>
                </a:lnTo>
                <a:lnTo>
                  <a:pt x="69608" y="18237"/>
                </a:lnTo>
                <a:close/>
              </a:path>
              <a:path w="69850" h="82550">
                <a:moveTo>
                  <a:pt x="69608" y="0"/>
                </a:moveTo>
                <a:lnTo>
                  <a:pt x="49974" y="0"/>
                </a:lnTo>
                <a:lnTo>
                  <a:pt x="15925" y="64173"/>
                </a:lnTo>
                <a:lnTo>
                  <a:pt x="29288" y="64173"/>
                </a:lnTo>
                <a:lnTo>
                  <a:pt x="53670" y="18237"/>
                </a:lnTo>
                <a:lnTo>
                  <a:pt x="69608" y="18237"/>
                </a:lnTo>
                <a:lnTo>
                  <a:pt x="69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15528" y="6252810"/>
            <a:ext cx="69850" cy="104775"/>
          </a:xfrm>
          <a:custGeom>
            <a:avLst/>
            <a:gdLst/>
            <a:ahLst/>
            <a:cxnLst/>
            <a:rect l="l" t="t" r="r" b="b"/>
            <a:pathLst>
              <a:path w="69850" h="104775">
                <a:moveTo>
                  <a:pt x="24472" y="0"/>
                </a:moveTo>
                <a:lnTo>
                  <a:pt x="13855" y="0"/>
                </a:lnTo>
                <a:lnTo>
                  <a:pt x="15655" y="7503"/>
                </a:lnTo>
                <a:lnTo>
                  <a:pt x="19967" y="13090"/>
                </a:lnTo>
                <a:lnTo>
                  <a:pt x="26446" y="16577"/>
                </a:lnTo>
                <a:lnTo>
                  <a:pt x="34747" y="17779"/>
                </a:lnTo>
                <a:lnTo>
                  <a:pt x="43154" y="16577"/>
                </a:lnTo>
                <a:lnTo>
                  <a:pt x="49660" y="13090"/>
                </a:lnTo>
                <a:lnTo>
                  <a:pt x="53079" y="8648"/>
                </a:lnTo>
                <a:lnTo>
                  <a:pt x="28625" y="8648"/>
                </a:lnTo>
                <a:lnTo>
                  <a:pt x="24815" y="5079"/>
                </a:lnTo>
                <a:lnTo>
                  <a:pt x="24472" y="0"/>
                </a:lnTo>
                <a:close/>
              </a:path>
              <a:path w="69850" h="104775">
                <a:moveTo>
                  <a:pt x="55752" y="0"/>
                </a:moveTo>
                <a:lnTo>
                  <a:pt x="45250" y="0"/>
                </a:lnTo>
                <a:lnTo>
                  <a:pt x="44792" y="5194"/>
                </a:lnTo>
                <a:lnTo>
                  <a:pt x="40855" y="8648"/>
                </a:lnTo>
                <a:lnTo>
                  <a:pt x="53079" y="8648"/>
                </a:lnTo>
                <a:lnTo>
                  <a:pt x="53960" y="7503"/>
                </a:lnTo>
                <a:lnTo>
                  <a:pt x="55752" y="0"/>
                </a:lnTo>
                <a:close/>
              </a:path>
              <a:path w="69850" h="104775">
                <a:moveTo>
                  <a:pt x="13157" y="21932"/>
                </a:moveTo>
                <a:lnTo>
                  <a:pt x="0" y="21932"/>
                </a:lnTo>
                <a:lnTo>
                  <a:pt x="0" y="104343"/>
                </a:lnTo>
                <a:lnTo>
                  <a:pt x="19621" y="104343"/>
                </a:lnTo>
                <a:lnTo>
                  <a:pt x="29290" y="86118"/>
                </a:lnTo>
                <a:lnTo>
                  <a:pt x="13157" y="86118"/>
                </a:lnTo>
                <a:lnTo>
                  <a:pt x="13157" y="21932"/>
                </a:lnTo>
                <a:close/>
              </a:path>
              <a:path w="69850" h="104775">
                <a:moveTo>
                  <a:pt x="69608" y="40170"/>
                </a:moveTo>
                <a:lnTo>
                  <a:pt x="56438" y="40170"/>
                </a:lnTo>
                <a:lnTo>
                  <a:pt x="56438" y="104343"/>
                </a:lnTo>
                <a:lnTo>
                  <a:pt x="69608" y="104343"/>
                </a:lnTo>
                <a:lnTo>
                  <a:pt x="69608" y="40170"/>
                </a:lnTo>
                <a:close/>
              </a:path>
              <a:path w="69850" h="104775">
                <a:moveTo>
                  <a:pt x="69608" y="21932"/>
                </a:moveTo>
                <a:lnTo>
                  <a:pt x="49974" y="21932"/>
                </a:lnTo>
                <a:lnTo>
                  <a:pt x="15925" y="86118"/>
                </a:lnTo>
                <a:lnTo>
                  <a:pt x="29290" y="86118"/>
                </a:lnTo>
                <a:lnTo>
                  <a:pt x="53670" y="40170"/>
                </a:lnTo>
                <a:lnTo>
                  <a:pt x="69608" y="40170"/>
                </a:lnTo>
                <a:lnTo>
                  <a:pt x="69608" y="21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8983" y="6405599"/>
            <a:ext cx="1251979" cy="25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6511" y="6274756"/>
            <a:ext cx="123189" cy="299720"/>
          </a:xfrm>
          <a:custGeom>
            <a:avLst/>
            <a:gdLst/>
            <a:ahLst/>
            <a:cxnLst/>
            <a:rect l="l" t="t" r="r" b="b"/>
            <a:pathLst>
              <a:path w="123190" h="299720">
                <a:moveTo>
                  <a:pt x="122961" y="0"/>
                </a:moveTo>
                <a:lnTo>
                  <a:pt x="36842" y="0"/>
                </a:lnTo>
                <a:lnTo>
                  <a:pt x="40977" y="51383"/>
                </a:lnTo>
                <a:lnTo>
                  <a:pt x="42881" y="100866"/>
                </a:lnTo>
                <a:lnTo>
                  <a:pt x="41144" y="148743"/>
                </a:lnTo>
                <a:lnTo>
                  <a:pt x="34360" y="195310"/>
                </a:lnTo>
                <a:lnTo>
                  <a:pt x="21118" y="240859"/>
                </a:lnTo>
                <a:lnTo>
                  <a:pt x="0" y="285686"/>
                </a:lnTo>
                <a:lnTo>
                  <a:pt x="3962" y="290080"/>
                </a:lnTo>
                <a:lnTo>
                  <a:pt x="7658" y="294703"/>
                </a:lnTo>
                <a:lnTo>
                  <a:pt x="11061" y="299554"/>
                </a:lnTo>
                <a:lnTo>
                  <a:pt x="43728" y="265231"/>
                </a:lnTo>
                <a:lnTo>
                  <a:pt x="70007" y="227059"/>
                </a:lnTo>
                <a:lnTo>
                  <a:pt x="90394" y="185654"/>
                </a:lnTo>
                <a:lnTo>
                  <a:pt x="105387" y="141631"/>
                </a:lnTo>
                <a:lnTo>
                  <a:pt x="115481" y="95604"/>
                </a:lnTo>
                <a:lnTo>
                  <a:pt x="121174" y="48188"/>
                </a:lnTo>
                <a:lnTo>
                  <a:pt x="122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963" y="6274760"/>
            <a:ext cx="98425" cy="275590"/>
          </a:xfrm>
          <a:custGeom>
            <a:avLst/>
            <a:gdLst/>
            <a:ahLst/>
            <a:cxnLst/>
            <a:rect l="l" t="t" r="r" b="b"/>
            <a:pathLst>
              <a:path w="98425" h="275590">
                <a:moveTo>
                  <a:pt x="84683" y="0"/>
                </a:moveTo>
                <a:lnTo>
                  <a:pt x="0" y="0"/>
                </a:lnTo>
                <a:lnTo>
                  <a:pt x="15436" y="45571"/>
                </a:lnTo>
                <a:lnTo>
                  <a:pt x="31457" y="88130"/>
                </a:lnTo>
                <a:lnTo>
                  <a:pt x="45700" y="129427"/>
                </a:lnTo>
                <a:lnTo>
                  <a:pt x="55803" y="171216"/>
                </a:lnTo>
                <a:lnTo>
                  <a:pt x="59404" y="215251"/>
                </a:lnTo>
                <a:lnTo>
                  <a:pt x="54140" y="263283"/>
                </a:lnTo>
                <a:lnTo>
                  <a:pt x="53695" y="265252"/>
                </a:lnTo>
                <a:lnTo>
                  <a:pt x="58115" y="268414"/>
                </a:lnTo>
                <a:lnTo>
                  <a:pt x="62344" y="271830"/>
                </a:lnTo>
                <a:lnTo>
                  <a:pt x="66357" y="275462"/>
                </a:lnTo>
                <a:lnTo>
                  <a:pt x="86092" y="231392"/>
                </a:lnTo>
                <a:lnTo>
                  <a:pt x="95907" y="187734"/>
                </a:lnTo>
                <a:lnTo>
                  <a:pt x="98237" y="143627"/>
                </a:lnTo>
                <a:lnTo>
                  <a:pt x="95519" y="98210"/>
                </a:lnTo>
                <a:lnTo>
                  <a:pt x="90189" y="50621"/>
                </a:lnTo>
                <a:lnTo>
                  <a:pt x="84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5113" y="6274756"/>
            <a:ext cx="157480" cy="257175"/>
          </a:xfrm>
          <a:custGeom>
            <a:avLst/>
            <a:gdLst/>
            <a:ahLst/>
            <a:cxnLst/>
            <a:rect l="l" t="t" r="r" b="b"/>
            <a:pathLst>
              <a:path w="157479" h="257175">
                <a:moveTo>
                  <a:pt x="84708" y="0"/>
                </a:moveTo>
                <a:lnTo>
                  <a:pt x="0" y="0"/>
                </a:lnTo>
                <a:lnTo>
                  <a:pt x="25520" y="30509"/>
                </a:lnTo>
                <a:lnTo>
                  <a:pt x="54046" y="65475"/>
                </a:lnTo>
                <a:lnTo>
                  <a:pt x="82257" y="104713"/>
                </a:lnTo>
                <a:lnTo>
                  <a:pt x="106832" y="148036"/>
                </a:lnTo>
                <a:lnTo>
                  <a:pt x="124449" y="195261"/>
                </a:lnTo>
                <a:lnTo>
                  <a:pt x="131787" y="246202"/>
                </a:lnTo>
                <a:lnTo>
                  <a:pt x="139865" y="249008"/>
                </a:lnTo>
                <a:lnTo>
                  <a:pt x="147599" y="252488"/>
                </a:lnTo>
                <a:lnTo>
                  <a:pt x="154952" y="256603"/>
                </a:lnTo>
                <a:lnTo>
                  <a:pt x="157255" y="206091"/>
                </a:lnTo>
                <a:lnTo>
                  <a:pt x="150177" y="158648"/>
                </a:lnTo>
                <a:lnTo>
                  <a:pt x="136551" y="114295"/>
                </a:lnTo>
                <a:lnTo>
                  <a:pt x="119210" y="73054"/>
                </a:lnTo>
                <a:lnTo>
                  <a:pt x="100985" y="34948"/>
                </a:lnTo>
                <a:lnTo>
                  <a:pt x="84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515" y="6274756"/>
            <a:ext cx="209550" cy="334645"/>
          </a:xfrm>
          <a:custGeom>
            <a:avLst/>
            <a:gdLst/>
            <a:ahLst/>
            <a:cxnLst/>
            <a:rect l="l" t="t" r="r" b="b"/>
            <a:pathLst>
              <a:path w="209550" h="334645">
                <a:moveTo>
                  <a:pt x="209207" y="0"/>
                </a:moveTo>
                <a:lnTo>
                  <a:pt x="132664" y="0"/>
                </a:lnTo>
                <a:lnTo>
                  <a:pt x="129726" y="48892"/>
                </a:lnTo>
                <a:lnTo>
                  <a:pt x="121065" y="98121"/>
                </a:lnTo>
                <a:lnTo>
                  <a:pt x="106913" y="146629"/>
                </a:lnTo>
                <a:lnTo>
                  <a:pt x="87500" y="193355"/>
                </a:lnTo>
                <a:lnTo>
                  <a:pt x="63056" y="237241"/>
                </a:lnTo>
                <a:lnTo>
                  <a:pt x="33813" y="277227"/>
                </a:lnTo>
                <a:lnTo>
                  <a:pt x="0" y="312254"/>
                </a:lnTo>
                <a:lnTo>
                  <a:pt x="3949" y="319366"/>
                </a:lnTo>
                <a:lnTo>
                  <a:pt x="7302" y="326872"/>
                </a:lnTo>
                <a:lnTo>
                  <a:pt x="10007" y="334657"/>
                </a:lnTo>
                <a:lnTo>
                  <a:pt x="52645" y="307603"/>
                </a:lnTo>
                <a:lnTo>
                  <a:pt x="91206" y="275339"/>
                </a:lnTo>
                <a:lnTo>
                  <a:pt x="125196" y="238359"/>
                </a:lnTo>
                <a:lnTo>
                  <a:pt x="154117" y="197156"/>
                </a:lnTo>
                <a:lnTo>
                  <a:pt x="177475" y="152225"/>
                </a:lnTo>
                <a:lnTo>
                  <a:pt x="194773" y="104059"/>
                </a:lnTo>
                <a:lnTo>
                  <a:pt x="205516" y="53152"/>
                </a:lnTo>
                <a:lnTo>
                  <a:pt x="209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997" y="6370224"/>
            <a:ext cx="355600" cy="286385"/>
          </a:xfrm>
          <a:custGeom>
            <a:avLst/>
            <a:gdLst/>
            <a:ahLst/>
            <a:cxnLst/>
            <a:rect l="l" t="t" r="r" b="b"/>
            <a:pathLst>
              <a:path w="355600" h="286384">
                <a:moveTo>
                  <a:pt x="149575" y="0"/>
                </a:moveTo>
                <a:lnTo>
                  <a:pt x="94111" y="8029"/>
                </a:lnTo>
                <a:lnTo>
                  <a:pt x="47733" y="34518"/>
                </a:lnTo>
                <a:lnTo>
                  <a:pt x="14783" y="75871"/>
                </a:lnTo>
                <a:lnTo>
                  <a:pt x="83" y="128054"/>
                </a:lnTo>
                <a:lnTo>
                  <a:pt x="0" y="133934"/>
                </a:lnTo>
                <a:lnTo>
                  <a:pt x="1598" y="160580"/>
                </a:lnTo>
                <a:lnTo>
                  <a:pt x="21422" y="212495"/>
                </a:lnTo>
                <a:lnTo>
                  <a:pt x="62279" y="253460"/>
                </a:lnTo>
                <a:lnTo>
                  <a:pt x="126899" y="279538"/>
                </a:lnTo>
                <a:lnTo>
                  <a:pt x="166632" y="285219"/>
                </a:lnTo>
                <a:lnTo>
                  <a:pt x="188983" y="285851"/>
                </a:lnTo>
                <a:lnTo>
                  <a:pt x="233042" y="283403"/>
                </a:lnTo>
                <a:lnTo>
                  <a:pt x="275635" y="276240"/>
                </a:lnTo>
                <a:lnTo>
                  <a:pt x="316485" y="264634"/>
                </a:lnTo>
                <a:lnTo>
                  <a:pt x="355315" y="248856"/>
                </a:lnTo>
                <a:lnTo>
                  <a:pt x="349504" y="236258"/>
                </a:lnTo>
                <a:lnTo>
                  <a:pt x="143263" y="236258"/>
                </a:lnTo>
                <a:lnTo>
                  <a:pt x="123179" y="232909"/>
                </a:lnTo>
                <a:lnTo>
                  <a:pt x="88022" y="215982"/>
                </a:lnTo>
                <a:lnTo>
                  <a:pt x="53725" y="171461"/>
                </a:lnTo>
                <a:lnTo>
                  <a:pt x="47543" y="133934"/>
                </a:lnTo>
                <a:lnTo>
                  <a:pt x="47680" y="131940"/>
                </a:lnTo>
                <a:lnTo>
                  <a:pt x="66970" y="82067"/>
                </a:lnTo>
                <a:lnTo>
                  <a:pt x="110200" y="51792"/>
                </a:lnTo>
                <a:lnTo>
                  <a:pt x="147517" y="46443"/>
                </a:lnTo>
                <a:lnTo>
                  <a:pt x="240205" y="46443"/>
                </a:lnTo>
                <a:lnTo>
                  <a:pt x="233852" y="38188"/>
                </a:lnTo>
                <a:lnTo>
                  <a:pt x="198263" y="11974"/>
                </a:lnTo>
                <a:lnTo>
                  <a:pt x="153740" y="190"/>
                </a:lnTo>
                <a:lnTo>
                  <a:pt x="153258" y="152"/>
                </a:lnTo>
                <a:lnTo>
                  <a:pt x="149575" y="0"/>
                </a:lnTo>
                <a:close/>
              </a:path>
              <a:path w="355600" h="286384">
                <a:moveTo>
                  <a:pt x="281998" y="172872"/>
                </a:moveTo>
                <a:lnTo>
                  <a:pt x="251001" y="203146"/>
                </a:lnTo>
                <a:lnTo>
                  <a:pt x="219803" y="223739"/>
                </a:lnTo>
                <a:lnTo>
                  <a:pt x="185018" y="234744"/>
                </a:lnTo>
                <a:lnTo>
                  <a:pt x="143263" y="236258"/>
                </a:lnTo>
                <a:lnTo>
                  <a:pt x="349504" y="236258"/>
                </a:lnTo>
                <a:lnTo>
                  <a:pt x="343922" y="224155"/>
                </a:lnTo>
                <a:lnTo>
                  <a:pt x="327395" y="202763"/>
                </a:lnTo>
                <a:lnTo>
                  <a:pt x="306500" y="185421"/>
                </a:lnTo>
                <a:lnTo>
                  <a:pt x="281998" y="172872"/>
                </a:lnTo>
                <a:close/>
              </a:path>
              <a:path w="355600" h="286384">
                <a:moveTo>
                  <a:pt x="148711" y="59105"/>
                </a:moveTo>
                <a:lnTo>
                  <a:pt x="102113" y="70319"/>
                </a:lnTo>
                <a:lnTo>
                  <a:pt x="70138" y="103428"/>
                </a:lnTo>
                <a:lnTo>
                  <a:pt x="61526" y="133934"/>
                </a:lnTo>
                <a:lnTo>
                  <a:pt x="61556" y="138188"/>
                </a:lnTo>
                <a:lnTo>
                  <a:pt x="73928" y="183029"/>
                </a:lnTo>
                <a:lnTo>
                  <a:pt x="109863" y="215050"/>
                </a:lnTo>
                <a:lnTo>
                  <a:pt x="145803" y="223837"/>
                </a:lnTo>
                <a:lnTo>
                  <a:pt x="168418" y="222669"/>
                </a:lnTo>
                <a:lnTo>
                  <a:pt x="209138" y="208626"/>
                </a:lnTo>
                <a:lnTo>
                  <a:pt x="241001" y="181382"/>
                </a:lnTo>
                <a:lnTo>
                  <a:pt x="243603" y="177380"/>
                </a:lnTo>
                <a:lnTo>
                  <a:pt x="147606" y="177380"/>
                </a:lnTo>
                <a:lnTo>
                  <a:pt x="145879" y="177241"/>
                </a:lnTo>
                <a:lnTo>
                  <a:pt x="111457" y="152407"/>
                </a:lnTo>
                <a:lnTo>
                  <a:pt x="109100" y="138417"/>
                </a:lnTo>
                <a:lnTo>
                  <a:pt x="109201" y="137198"/>
                </a:lnTo>
                <a:lnTo>
                  <a:pt x="139362" y="105913"/>
                </a:lnTo>
                <a:lnTo>
                  <a:pt x="146654" y="105549"/>
                </a:lnTo>
                <a:lnTo>
                  <a:pt x="202163" y="105549"/>
                </a:lnTo>
                <a:lnTo>
                  <a:pt x="202095" y="104388"/>
                </a:lnTo>
                <a:lnTo>
                  <a:pt x="180812" y="70078"/>
                </a:lnTo>
                <a:lnTo>
                  <a:pt x="151124" y="59194"/>
                </a:lnTo>
                <a:lnTo>
                  <a:pt x="148711" y="59105"/>
                </a:lnTo>
                <a:close/>
              </a:path>
              <a:path w="355600" h="286384">
                <a:moveTo>
                  <a:pt x="240205" y="46443"/>
                </a:moveTo>
                <a:lnTo>
                  <a:pt x="147517" y="46443"/>
                </a:lnTo>
                <a:lnTo>
                  <a:pt x="150375" y="46634"/>
                </a:lnTo>
                <a:lnTo>
                  <a:pt x="164284" y="48951"/>
                </a:lnTo>
                <a:lnTo>
                  <a:pt x="198533" y="69519"/>
                </a:lnTo>
                <a:lnTo>
                  <a:pt x="215816" y="104034"/>
                </a:lnTo>
                <a:lnTo>
                  <a:pt x="216550" y="118275"/>
                </a:lnTo>
                <a:lnTo>
                  <a:pt x="216426" y="119413"/>
                </a:lnTo>
                <a:lnTo>
                  <a:pt x="194965" y="161544"/>
                </a:lnTo>
                <a:lnTo>
                  <a:pt x="147606" y="177380"/>
                </a:lnTo>
                <a:lnTo>
                  <a:pt x="243603" y="177380"/>
                </a:lnTo>
                <a:lnTo>
                  <a:pt x="252473" y="163734"/>
                </a:lnTo>
                <a:lnTo>
                  <a:pt x="260331" y="143943"/>
                </a:lnTo>
                <a:lnTo>
                  <a:pt x="264129" y="122389"/>
                </a:lnTo>
                <a:lnTo>
                  <a:pt x="264277" y="119413"/>
                </a:lnTo>
                <a:lnTo>
                  <a:pt x="262929" y="96672"/>
                </a:lnTo>
                <a:lnTo>
                  <a:pt x="257110" y="75277"/>
                </a:lnTo>
                <a:lnTo>
                  <a:pt x="247270" y="55623"/>
                </a:lnTo>
                <a:lnTo>
                  <a:pt x="240205" y="46443"/>
                </a:lnTo>
                <a:close/>
              </a:path>
              <a:path w="355600" h="286384">
                <a:moveTo>
                  <a:pt x="147640" y="164668"/>
                </a:moveTo>
                <a:lnTo>
                  <a:pt x="145282" y="164668"/>
                </a:lnTo>
                <a:lnTo>
                  <a:pt x="146666" y="164719"/>
                </a:lnTo>
                <a:lnTo>
                  <a:pt x="147640" y="164668"/>
                </a:lnTo>
                <a:close/>
              </a:path>
              <a:path w="355600" h="286384">
                <a:moveTo>
                  <a:pt x="148495" y="118224"/>
                </a:moveTo>
                <a:lnTo>
                  <a:pt x="139089" y="119413"/>
                </a:lnTo>
                <a:lnTo>
                  <a:pt x="131153" y="123869"/>
                </a:lnTo>
                <a:lnTo>
                  <a:pt x="125514" y="130897"/>
                </a:lnTo>
                <a:lnTo>
                  <a:pt x="122994" y="139801"/>
                </a:lnTo>
                <a:lnTo>
                  <a:pt x="124206" y="148971"/>
                </a:lnTo>
                <a:lnTo>
                  <a:pt x="128775" y="156708"/>
                </a:lnTo>
                <a:lnTo>
                  <a:pt x="135988" y="162211"/>
                </a:lnTo>
                <a:lnTo>
                  <a:pt x="145130" y="164680"/>
                </a:lnTo>
                <a:lnTo>
                  <a:pt x="145523" y="164706"/>
                </a:lnTo>
                <a:lnTo>
                  <a:pt x="145282" y="164668"/>
                </a:lnTo>
                <a:lnTo>
                  <a:pt x="147640" y="164668"/>
                </a:lnTo>
                <a:lnTo>
                  <a:pt x="184665" y="151790"/>
                </a:lnTo>
                <a:lnTo>
                  <a:pt x="202361" y="118351"/>
                </a:lnTo>
                <a:lnTo>
                  <a:pt x="150527" y="118351"/>
                </a:lnTo>
                <a:lnTo>
                  <a:pt x="148584" y="118275"/>
                </a:lnTo>
                <a:lnTo>
                  <a:pt x="149194" y="118275"/>
                </a:lnTo>
                <a:lnTo>
                  <a:pt x="148495" y="118224"/>
                </a:lnTo>
                <a:close/>
              </a:path>
              <a:path w="355600" h="286384">
                <a:moveTo>
                  <a:pt x="109163" y="137655"/>
                </a:moveTo>
                <a:lnTo>
                  <a:pt x="109101" y="138406"/>
                </a:lnTo>
                <a:lnTo>
                  <a:pt x="109163" y="137655"/>
                </a:lnTo>
                <a:close/>
              </a:path>
              <a:path w="355600" h="286384">
                <a:moveTo>
                  <a:pt x="146489" y="105562"/>
                </a:moveTo>
                <a:lnTo>
                  <a:pt x="149880" y="105803"/>
                </a:lnTo>
                <a:lnTo>
                  <a:pt x="151785" y="106781"/>
                </a:lnTo>
                <a:lnTo>
                  <a:pt x="154413" y="109588"/>
                </a:lnTo>
                <a:lnTo>
                  <a:pt x="155163" y="111302"/>
                </a:lnTo>
                <a:lnTo>
                  <a:pt x="155061" y="113233"/>
                </a:lnTo>
                <a:lnTo>
                  <a:pt x="154921" y="114719"/>
                </a:lnTo>
                <a:lnTo>
                  <a:pt x="154261" y="115976"/>
                </a:lnTo>
                <a:lnTo>
                  <a:pt x="153270" y="116801"/>
                </a:lnTo>
                <a:lnTo>
                  <a:pt x="152127" y="117792"/>
                </a:lnTo>
                <a:lnTo>
                  <a:pt x="150527" y="118351"/>
                </a:lnTo>
                <a:lnTo>
                  <a:pt x="202361" y="118351"/>
                </a:lnTo>
                <a:lnTo>
                  <a:pt x="202635" y="116801"/>
                </a:lnTo>
                <a:lnTo>
                  <a:pt x="202673" y="116420"/>
                </a:lnTo>
                <a:lnTo>
                  <a:pt x="202582" y="112649"/>
                </a:lnTo>
                <a:lnTo>
                  <a:pt x="202165" y="105587"/>
                </a:lnTo>
                <a:lnTo>
                  <a:pt x="147174" y="105587"/>
                </a:lnTo>
                <a:lnTo>
                  <a:pt x="146489" y="105562"/>
                </a:lnTo>
                <a:close/>
              </a:path>
              <a:path w="355600" h="286384">
                <a:moveTo>
                  <a:pt x="202712" y="116128"/>
                </a:moveTo>
                <a:lnTo>
                  <a:pt x="202673" y="116420"/>
                </a:lnTo>
                <a:lnTo>
                  <a:pt x="202712" y="116128"/>
                </a:lnTo>
                <a:close/>
              </a:path>
              <a:path w="355600" h="286384">
                <a:moveTo>
                  <a:pt x="155074" y="112649"/>
                </a:moveTo>
                <a:lnTo>
                  <a:pt x="155031" y="113233"/>
                </a:lnTo>
                <a:lnTo>
                  <a:pt x="155074" y="112649"/>
                </a:lnTo>
                <a:close/>
              </a:path>
              <a:path w="355600" h="286384">
                <a:moveTo>
                  <a:pt x="202163" y="105549"/>
                </a:moveTo>
                <a:lnTo>
                  <a:pt x="146654" y="105549"/>
                </a:lnTo>
                <a:lnTo>
                  <a:pt x="147174" y="105587"/>
                </a:lnTo>
                <a:lnTo>
                  <a:pt x="202165" y="105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42988" y="2535491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19">
                <a:moveTo>
                  <a:pt x="0" y="0"/>
                </a:moveTo>
                <a:lnTo>
                  <a:pt x="146850" y="0"/>
                </a:lnTo>
                <a:lnTo>
                  <a:pt x="146850" y="146850"/>
                </a:lnTo>
                <a:lnTo>
                  <a:pt x="0" y="146850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42988" y="334399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0" y="0"/>
                </a:moveTo>
                <a:lnTo>
                  <a:pt x="146850" y="0"/>
                </a:lnTo>
                <a:lnTo>
                  <a:pt x="146850" y="146850"/>
                </a:lnTo>
                <a:lnTo>
                  <a:pt x="0" y="146850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42988" y="3860406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0" y="0"/>
                </a:moveTo>
                <a:lnTo>
                  <a:pt x="146850" y="0"/>
                </a:lnTo>
                <a:lnTo>
                  <a:pt x="146850" y="146850"/>
                </a:lnTo>
                <a:lnTo>
                  <a:pt x="0" y="146850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42988" y="4397933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0" y="0"/>
                </a:moveTo>
                <a:lnTo>
                  <a:pt x="146850" y="0"/>
                </a:lnTo>
                <a:lnTo>
                  <a:pt x="146850" y="146850"/>
                </a:lnTo>
                <a:lnTo>
                  <a:pt x="0" y="146850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6713131" cy="6061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7118553" y="910971"/>
            <a:ext cx="4085590" cy="964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54" dirty="0"/>
              <a:t>НЕОБХОДИМО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280" dirty="0"/>
              <a:t>ДЛЯ</a:t>
            </a:r>
            <a:r>
              <a:rPr spc="-150" dirty="0"/>
              <a:t> </a:t>
            </a:r>
            <a:r>
              <a:rPr spc="254" dirty="0"/>
              <a:t>ПОСТУПЛЕНИЯ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342406" y="2474067"/>
            <a:ext cx="4347210" cy="2732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27480">
              <a:lnSpc>
                <a:spcPct val="102899"/>
              </a:lnSpc>
            </a:pPr>
            <a:r>
              <a:rPr sz="1700" spc="85" dirty="0">
                <a:solidFill>
                  <a:srgbClr val="231F20"/>
                </a:solidFill>
                <a:latin typeface="Tahoma"/>
                <a:cs typeface="Tahoma"/>
              </a:rPr>
              <a:t>Подготовить</a:t>
            </a:r>
            <a:r>
              <a:rPr sz="17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231F20"/>
                </a:solidFill>
                <a:latin typeface="Tahoma"/>
                <a:cs typeface="Tahoma"/>
              </a:rPr>
              <a:t>необходимые  </a:t>
            </a:r>
            <a:r>
              <a:rPr sz="1700" spc="90" dirty="0">
                <a:solidFill>
                  <a:srgbClr val="231F20"/>
                </a:solidFill>
                <a:latin typeface="Tahoma"/>
                <a:cs typeface="Tahoma"/>
              </a:rPr>
              <a:t>документы</a:t>
            </a:r>
            <a:endParaRPr sz="17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spc="90" dirty="0">
                <a:solidFill>
                  <a:srgbClr val="231F20"/>
                </a:solidFill>
                <a:latin typeface="Tahoma"/>
                <a:cs typeface="Tahoma"/>
              </a:rPr>
              <a:t>Подать</a:t>
            </a:r>
            <a:r>
              <a:rPr sz="1700" spc="-1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231F20"/>
                </a:solidFill>
                <a:latin typeface="Tahoma"/>
                <a:cs typeface="Tahoma"/>
              </a:rPr>
              <a:t>заявление</a:t>
            </a:r>
            <a:endParaRPr sz="17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endParaRPr lang="ru-RU" sz="1700" spc="90" dirty="0">
              <a:solidFill>
                <a:srgbClr val="231F20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spc="90" dirty="0" err="1">
                <a:solidFill>
                  <a:srgbClr val="231F20"/>
                </a:solidFill>
                <a:latin typeface="Tahoma"/>
                <a:cs typeface="Tahoma"/>
              </a:rPr>
              <a:t>Пройти</a:t>
            </a:r>
            <a:r>
              <a:rPr sz="1700" spc="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231F20"/>
                </a:solidFill>
                <a:latin typeface="Tahoma"/>
                <a:cs typeface="Tahoma"/>
              </a:rPr>
              <a:t>вступительные</a:t>
            </a:r>
            <a:r>
              <a:rPr sz="1700" spc="-2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231F20"/>
                </a:solidFill>
                <a:latin typeface="Tahoma"/>
                <a:cs typeface="Tahoma"/>
              </a:rPr>
              <a:t>испытания</a:t>
            </a:r>
            <a:endParaRPr sz="1700" dirty="0">
              <a:latin typeface="Tahoma"/>
              <a:cs typeface="Tahoma"/>
            </a:endParaRPr>
          </a:p>
          <a:p>
            <a:pPr marL="12700" marR="841375">
              <a:lnSpc>
                <a:spcPct val="102899"/>
              </a:lnSpc>
              <a:spcBef>
                <a:spcPts val="60"/>
              </a:spcBef>
            </a:pPr>
            <a:endParaRPr lang="ru-RU" sz="1700" spc="85" dirty="0">
              <a:solidFill>
                <a:srgbClr val="231F20"/>
              </a:solidFill>
              <a:latin typeface="Tahoma"/>
              <a:cs typeface="Tahoma"/>
            </a:endParaRPr>
          </a:p>
          <a:p>
            <a:pPr marL="12700" marR="841375">
              <a:lnSpc>
                <a:spcPct val="102899"/>
              </a:lnSpc>
              <a:spcBef>
                <a:spcPts val="60"/>
              </a:spcBef>
            </a:pPr>
            <a:r>
              <a:rPr sz="1700" spc="85" dirty="0" err="1">
                <a:solidFill>
                  <a:srgbClr val="231F20"/>
                </a:solidFill>
                <a:latin typeface="Tahoma"/>
                <a:cs typeface="Tahoma"/>
              </a:rPr>
              <a:t>Заключить</a:t>
            </a:r>
            <a:r>
              <a:rPr sz="1700" spc="8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231F20"/>
                </a:solidFill>
                <a:latin typeface="Tahoma"/>
                <a:cs typeface="Tahoma"/>
              </a:rPr>
              <a:t>договор</a:t>
            </a:r>
            <a:r>
              <a:rPr sz="1700" spc="-3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231F20"/>
                </a:solidFill>
                <a:latin typeface="Tahoma"/>
                <a:cs typeface="Tahoma"/>
              </a:rPr>
              <a:t>на обучение  </a:t>
            </a:r>
            <a:r>
              <a:rPr sz="1700" spc="85" dirty="0">
                <a:solidFill>
                  <a:srgbClr val="231F20"/>
                </a:solidFill>
                <a:latin typeface="Tahoma"/>
                <a:cs typeface="Tahoma"/>
              </a:rPr>
              <a:t>и </a:t>
            </a:r>
            <a:r>
              <a:rPr sz="1700" spc="65" dirty="0">
                <a:solidFill>
                  <a:srgbClr val="231F20"/>
                </a:solidFill>
                <a:latin typeface="Tahoma"/>
                <a:cs typeface="Tahoma"/>
              </a:rPr>
              <a:t>оплатить </a:t>
            </a:r>
            <a:r>
              <a:rPr sz="1700" spc="15" dirty="0">
                <a:solidFill>
                  <a:srgbClr val="231F20"/>
                </a:solidFill>
                <a:latin typeface="Tahoma"/>
                <a:cs typeface="Tahoma"/>
              </a:rPr>
              <a:t>50% </a:t>
            </a:r>
            <a:r>
              <a:rPr sz="1700" spc="95" dirty="0">
                <a:solidFill>
                  <a:srgbClr val="231F20"/>
                </a:solidFill>
                <a:latin typeface="Tahoma"/>
                <a:cs typeface="Tahoma"/>
              </a:rPr>
              <a:t>стоимости  </a:t>
            </a:r>
            <a:r>
              <a:rPr sz="1700" spc="70" dirty="0">
                <a:solidFill>
                  <a:srgbClr val="231F20"/>
                </a:solidFill>
                <a:latin typeface="Tahoma"/>
                <a:cs typeface="Tahoma"/>
              </a:rPr>
              <a:t>обучения </a:t>
            </a:r>
            <a:r>
              <a:rPr sz="1700" spc="85" dirty="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sz="1700" spc="-25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700" spc="-75" dirty="0">
                <a:solidFill>
                  <a:srgbClr val="231F20"/>
                </a:solidFill>
                <a:latin typeface="Tahoma"/>
                <a:cs typeface="Tahoma"/>
              </a:rPr>
              <a:t>1 </a:t>
            </a:r>
            <a:r>
              <a:rPr sz="1700" spc="105" dirty="0" err="1">
                <a:solidFill>
                  <a:srgbClr val="231F20"/>
                </a:solidFill>
                <a:latin typeface="Tahoma"/>
                <a:cs typeface="Tahoma"/>
              </a:rPr>
              <a:t>курс</a:t>
            </a:r>
            <a:endParaRPr sz="1700" dirty="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271936" y="6415152"/>
            <a:ext cx="115570" cy="113664"/>
          </a:xfrm>
          <a:custGeom>
            <a:avLst/>
            <a:gdLst/>
            <a:ahLst/>
            <a:cxnLst/>
            <a:rect l="l" t="t" r="r" b="b"/>
            <a:pathLst>
              <a:path w="115570" h="113665">
                <a:moveTo>
                  <a:pt x="64376" y="99441"/>
                </a:moveTo>
                <a:lnTo>
                  <a:pt x="51079" y="99441"/>
                </a:lnTo>
                <a:lnTo>
                  <a:pt x="51079" y="113347"/>
                </a:lnTo>
                <a:lnTo>
                  <a:pt x="64376" y="113347"/>
                </a:lnTo>
                <a:lnTo>
                  <a:pt x="64376" y="99441"/>
                </a:lnTo>
                <a:close/>
              </a:path>
              <a:path w="115570" h="113665">
                <a:moveTo>
                  <a:pt x="66179" y="12395"/>
                </a:moveTo>
                <a:lnTo>
                  <a:pt x="49263" y="12395"/>
                </a:lnTo>
                <a:lnTo>
                  <a:pt x="38452" y="13090"/>
                </a:lnTo>
                <a:lnTo>
                  <a:pt x="3305" y="37164"/>
                </a:lnTo>
                <a:lnTo>
                  <a:pt x="0" y="55918"/>
                </a:lnTo>
                <a:lnTo>
                  <a:pt x="821" y="65998"/>
                </a:lnTo>
                <a:lnTo>
                  <a:pt x="28746" y="96680"/>
                </a:lnTo>
                <a:lnTo>
                  <a:pt x="49263" y="99441"/>
                </a:lnTo>
                <a:lnTo>
                  <a:pt x="66179" y="99441"/>
                </a:lnTo>
                <a:lnTo>
                  <a:pt x="103282" y="87350"/>
                </a:lnTo>
                <a:lnTo>
                  <a:pt x="49263" y="87350"/>
                </a:lnTo>
                <a:lnTo>
                  <a:pt x="41264" y="86860"/>
                </a:lnTo>
                <a:lnTo>
                  <a:pt x="13449" y="55918"/>
                </a:lnTo>
                <a:lnTo>
                  <a:pt x="13449" y="45542"/>
                </a:lnTo>
                <a:lnTo>
                  <a:pt x="49263" y="24485"/>
                </a:lnTo>
                <a:lnTo>
                  <a:pt x="103137" y="24485"/>
                </a:lnTo>
                <a:lnTo>
                  <a:pt x="102222" y="23507"/>
                </a:lnTo>
                <a:lnTo>
                  <a:pt x="95011" y="18647"/>
                </a:lnTo>
                <a:lnTo>
                  <a:pt x="86601" y="15174"/>
                </a:lnTo>
                <a:lnTo>
                  <a:pt x="76990" y="13090"/>
                </a:lnTo>
                <a:lnTo>
                  <a:pt x="66179" y="12395"/>
                </a:lnTo>
                <a:close/>
              </a:path>
              <a:path w="115570" h="113665">
                <a:moveTo>
                  <a:pt x="64376" y="24485"/>
                </a:moveTo>
                <a:lnTo>
                  <a:pt x="51079" y="24485"/>
                </a:lnTo>
                <a:lnTo>
                  <a:pt x="51079" y="87350"/>
                </a:lnTo>
                <a:lnTo>
                  <a:pt x="64376" y="87350"/>
                </a:lnTo>
                <a:lnTo>
                  <a:pt x="64376" y="24485"/>
                </a:lnTo>
                <a:close/>
              </a:path>
              <a:path w="115570" h="113665">
                <a:moveTo>
                  <a:pt x="103137" y="24485"/>
                </a:moveTo>
                <a:lnTo>
                  <a:pt x="66179" y="24485"/>
                </a:lnTo>
                <a:lnTo>
                  <a:pt x="74178" y="24981"/>
                </a:lnTo>
                <a:lnTo>
                  <a:pt x="81240" y="26468"/>
                </a:lnTo>
                <a:lnTo>
                  <a:pt x="87366" y="28948"/>
                </a:lnTo>
                <a:lnTo>
                  <a:pt x="92557" y="32423"/>
                </a:lnTo>
                <a:lnTo>
                  <a:pt x="98856" y="37706"/>
                </a:lnTo>
                <a:lnTo>
                  <a:pt x="102006" y="45542"/>
                </a:lnTo>
                <a:lnTo>
                  <a:pt x="102006" y="55918"/>
                </a:lnTo>
                <a:lnTo>
                  <a:pt x="74116" y="86860"/>
                </a:lnTo>
                <a:lnTo>
                  <a:pt x="66179" y="87350"/>
                </a:lnTo>
                <a:lnTo>
                  <a:pt x="103282" y="87350"/>
                </a:lnTo>
                <a:lnTo>
                  <a:pt x="108056" y="82239"/>
                </a:lnTo>
                <a:lnTo>
                  <a:pt x="112167" y="74771"/>
                </a:lnTo>
                <a:lnTo>
                  <a:pt x="114633" y="65998"/>
                </a:lnTo>
                <a:lnTo>
                  <a:pt x="115455" y="55918"/>
                </a:lnTo>
                <a:lnTo>
                  <a:pt x="114629" y="45905"/>
                </a:lnTo>
                <a:lnTo>
                  <a:pt x="112148" y="37164"/>
                </a:lnTo>
                <a:lnTo>
                  <a:pt x="108013" y="29698"/>
                </a:lnTo>
                <a:lnTo>
                  <a:pt x="103137" y="24485"/>
                </a:lnTo>
                <a:close/>
              </a:path>
              <a:path w="115570" h="113665">
                <a:moveTo>
                  <a:pt x="64376" y="0"/>
                </a:moveTo>
                <a:lnTo>
                  <a:pt x="51079" y="0"/>
                </a:lnTo>
                <a:lnTo>
                  <a:pt x="51079" y="12395"/>
                </a:lnTo>
                <a:lnTo>
                  <a:pt x="64376" y="12395"/>
                </a:lnTo>
                <a:lnTo>
                  <a:pt x="64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97057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82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89" y="74803"/>
                </a:lnTo>
                <a:lnTo>
                  <a:pt x="83565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8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11611" y="6418634"/>
            <a:ext cx="83820" cy="107950"/>
          </a:xfrm>
          <a:custGeom>
            <a:avLst/>
            <a:gdLst/>
            <a:ahLst/>
            <a:cxnLst/>
            <a:rect l="l" t="t" r="r" b="b"/>
            <a:pathLst>
              <a:path w="8382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483"/>
                </a:lnTo>
                <a:lnTo>
                  <a:pt x="60810" y="58483"/>
                </a:lnTo>
                <a:lnTo>
                  <a:pt x="58026" y="52438"/>
                </a:lnTo>
                <a:lnTo>
                  <a:pt x="60954" y="46088"/>
                </a:lnTo>
                <a:lnTo>
                  <a:pt x="13601" y="46088"/>
                </a:lnTo>
                <a:lnTo>
                  <a:pt x="13601" y="0"/>
                </a:lnTo>
                <a:close/>
              </a:path>
              <a:path w="83820" h="107950">
                <a:moveTo>
                  <a:pt x="60810" y="58483"/>
                </a:moveTo>
                <a:lnTo>
                  <a:pt x="46240" y="58483"/>
                </a:lnTo>
                <a:lnTo>
                  <a:pt x="69215" y="107899"/>
                </a:lnTo>
                <a:lnTo>
                  <a:pt x="83566" y="107899"/>
                </a:lnTo>
                <a:lnTo>
                  <a:pt x="60810" y="58483"/>
                </a:lnTo>
                <a:close/>
              </a:path>
              <a:path w="83820" h="107950">
                <a:moveTo>
                  <a:pt x="82207" y="0"/>
                </a:moveTo>
                <a:lnTo>
                  <a:pt x="67856" y="0"/>
                </a:lnTo>
                <a:lnTo>
                  <a:pt x="46240" y="46088"/>
                </a:lnTo>
                <a:lnTo>
                  <a:pt x="60954" y="46088"/>
                </a:lnTo>
                <a:lnTo>
                  <a:pt x="82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02886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85" y="107899"/>
                </a:lnTo>
                <a:lnTo>
                  <a:pt x="38531" y="107899"/>
                </a:lnTo>
                <a:lnTo>
                  <a:pt x="63001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68" y="0"/>
                </a:moveTo>
                <a:lnTo>
                  <a:pt x="75869" y="0"/>
                </a:lnTo>
                <a:lnTo>
                  <a:pt x="48806" y="56667"/>
                </a:lnTo>
                <a:lnTo>
                  <a:pt x="63001" y="56667"/>
                </a:lnTo>
                <a:lnTo>
                  <a:pt x="90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98390" y="6418634"/>
            <a:ext cx="94615" cy="107950"/>
          </a:xfrm>
          <a:custGeom>
            <a:avLst/>
            <a:gdLst/>
            <a:ahLst/>
            <a:cxnLst/>
            <a:rect l="l" t="t" r="r" b="b"/>
            <a:pathLst>
              <a:path w="94614" h="107950">
                <a:moveTo>
                  <a:pt x="94005" y="0"/>
                </a:moveTo>
                <a:lnTo>
                  <a:pt x="23126" y="0"/>
                </a:lnTo>
                <a:lnTo>
                  <a:pt x="23092" y="42164"/>
                </a:lnTo>
                <a:lnTo>
                  <a:pt x="22984" y="50394"/>
                </a:lnTo>
                <a:lnTo>
                  <a:pt x="11785" y="93141"/>
                </a:lnTo>
                <a:lnTo>
                  <a:pt x="7912" y="94449"/>
                </a:lnTo>
                <a:lnTo>
                  <a:pt x="0" y="94449"/>
                </a:lnTo>
                <a:lnTo>
                  <a:pt x="0" y="107899"/>
                </a:lnTo>
                <a:lnTo>
                  <a:pt x="11087" y="107899"/>
                </a:lnTo>
                <a:lnTo>
                  <a:pt x="17411" y="106133"/>
                </a:lnTo>
                <a:lnTo>
                  <a:pt x="35080" y="65490"/>
                </a:lnTo>
                <a:lnTo>
                  <a:pt x="35966" y="42164"/>
                </a:lnTo>
                <a:lnTo>
                  <a:pt x="35966" y="12395"/>
                </a:lnTo>
                <a:lnTo>
                  <a:pt x="94005" y="12395"/>
                </a:lnTo>
                <a:lnTo>
                  <a:pt x="94005" y="0"/>
                </a:lnTo>
                <a:close/>
              </a:path>
              <a:path w="94614" h="107950">
                <a:moveTo>
                  <a:pt x="94005" y="12395"/>
                </a:moveTo>
                <a:lnTo>
                  <a:pt x="80403" y="12395"/>
                </a:lnTo>
                <a:lnTo>
                  <a:pt x="80403" y="107899"/>
                </a:lnTo>
                <a:lnTo>
                  <a:pt x="94005" y="107899"/>
                </a:lnTo>
                <a:lnTo>
                  <a:pt x="94005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19891" y="6418635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44729" y="107899"/>
                </a:lnTo>
                <a:lnTo>
                  <a:pt x="53212" y="107351"/>
                </a:lnTo>
                <a:lnTo>
                  <a:pt x="60659" y="105708"/>
                </a:lnTo>
                <a:lnTo>
                  <a:pt x="67076" y="102970"/>
                </a:lnTo>
                <a:lnTo>
                  <a:pt x="72466" y="99136"/>
                </a:lnTo>
                <a:lnTo>
                  <a:pt x="75407" y="95808"/>
                </a:lnTo>
                <a:lnTo>
                  <a:pt x="13601" y="95808"/>
                </a:lnTo>
                <a:lnTo>
                  <a:pt x="13601" y="53339"/>
                </a:lnTo>
                <a:lnTo>
                  <a:pt x="75275" y="53339"/>
                </a:lnTo>
                <a:lnTo>
                  <a:pt x="72390" y="50088"/>
                </a:lnTo>
                <a:lnTo>
                  <a:pt x="66976" y="46221"/>
                </a:lnTo>
                <a:lnTo>
                  <a:pt x="60564" y="43459"/>
                </a:lnTo>
                <a:lnTo>
                  <a:pt x="53150" y="41802"/>
                </a:lnTo>
                <a:lnTo>
                  <a:pt x="44729" y="41249"/>
                </a:lnTo>
                <a:lnTo>
                  <a:pt x="13601" y="41249"/>
                </a:lnTo>
                <a:lnTo>
                  <a:pt x="13601" y="0"/>
                </a:lnTo>
                <a:close/>
              </a:path>
              <a:path w="82550" h="107950">
                <a:moveTo>
                  <a:pt x="75275" y="53339"/>
                </a:moveTo>
                <a:lnTo>
                  <a:pt x="42316" y="53339"/>
                </a:lnTo>
                <a:lnTo>
                  <a:pt x="53753" y="54663"/>
                </a:lnTo>
                <a:lnTo>
                  <a:pt x="61925" y="58632"/>
                </a:lnTo>
                <a:lnTo>
                  <a:pt x="66830" y="65245"/>
                </a:lnTo>
                <a:lnTo>
                  <a:pt x="68465" y="74498"/>
                </a:lnTo>
                <a:lnTo>
                  <a:pt x="66830" y="83823"/>
                </a:lnTo>
                <a:lnTo>
                  <a:pt x="61925" y="90482"/>
                </a:lnTo>
                <a:lnTo>
                  <a:pt x="53753" y="94477"/>
                </a:lnTo>
                <a:lnTo>
                  <a:pt x="42316" y="95808"/>
                </a:lnTo>
                <a:lnTo>
                  <a:pt x="75407" y="95808"/>
                </a:lnTo>
                <a:lnTo>
                  <a:pt x="76733" y="94309"/>
                </a:lnTo>
                <a:lnTo>
                  <a:pt x="79781" y="88593"/>
                </a:lnTo>
                <a:lnTo>
                  <a:pt x="81610" y="81989"/>
                </a:lnTo>
                <a:lnTo>
                  <a:pt x="82219" y="74498"/>
                </a:lnTo>
                <a:lnTo>
                  <a:pt x="81605" y="67137"/>
                </a:lnTo>
                <a:lnTo>
                  <a:pt x="79762" y="60617"/>
                </a:lnTo>
                <a:lnTo>
                  <a:pt x="76690" y="54935"/>
                </a:lnTo>
                <a:lnTo>
                  <a:pt x="75275" y="5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551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126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13934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107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601" y="95503"/>
                </a:lnTo>
                <a:lnTo>
                  <a:pt x="13601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601" y="45783"/>
                </a:lnTo>
                <a:lnTo>
                  <a:pt x="13601" y="12382"/>
                </a:lnTo>
                <a:lnTo>
                  <a:pt x="75107" y="12382"/>
                </a:lnTo>
                <a:lnTo>
                  <a:pt x="7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43899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01437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38051" y="6416668"/>
            <a:ext cx="85090" cy="112395"/>
          </a:xfrm>
          <a:custGeom>
            <a:avLst/>
            <a:gdLst/>
            <a:ahLst/>
            <a:cxnLst/>
            <a:rect l="l" t="t" r="r" b="b"/>
            <a:pathLst>
              <a:path w="85089" h="112395">
                <a:moveTo>
                  <a:pt x="14198" y="80238"/>
                </a:moveTo>
                <a:lnTo>
                  <a:pt x="0" y="80238"/>
                </a:lnTo>
                <a:lnTo>
                  <a:pt x="1762" y="87246"/>
                </a:lnTo>
                <a:lnTo>
                  <a:pt x="35194" y="111310"/>
                </a:lnTo>
                <a:lnTo>
                  <a:pt x="44424" y="111836"/>
                </a:lnTo>
                <a:lnTo>
                  <a:pt x="53433" y="111250"/>
                </a:lnTo>
                <a:lnTo>
                  <a:pt x="61409" y="109493"/>
                </a:lnTo>
                <a:lnTo>
                  <a:pt x="68354" y="106564"/>
                </a:lnTo>
                <a:lnTo>
                  <a:pt x="74269" y="102463"/>
                </a:lnTo>
                <a:lnTo>
                  <a:pt x="77759" y="99440"/>
                </a:lnTo>
                <a:lnTo>
                  <a:pt x="44577" y="99440"/>
                </a:lnTo>
                <a:lnTo>
                  <a:pt x="33213" y="98240"/>
                </a:lnTo>
                <a:lnTo>
                  <a:pt x="24363" y="94640"/>
                </a:lnTo>
                <a:lnTo>
                  <a:pt x="18025" y="88639"/>
                </a:lnTo>
                <a:lnTo>
                  <a:pt x="14198" y="80238"/>
                </a:lnTo>
                <a:close/>
              </a:path>
              <a:path w="85089" h="112395">
                <a:moveTo>
                  <a:pt x="76156" y="12395"/>
                </a:moveTo>
                <a:lnTo>
                  <a:pt x="50520" y="12395"/>
                </a:lnTo>
                <a:lnTo>
                  <a:pt x="56146" y="13957"/>
                </a:lnTo>
                <a:lnTo>
                  <a:pt x="64909" y="20192"/>
                </a:lnTo>
                <a:lnTo>
                  <a:pt x="67094" y="24574"/>
                </a:lnTo>
                <a:lnTo>
                  <a:pt x="67094" y="35255"/>
                </a:lnTo>
                <a:lnTo>
                  <a:pt x="65481" y="39395"/>
                </a:lnTo>
                <a:lnTo>
                  <a:pt x="59029" y="45834"/>
                </a:lnTo>
                <a:lnTo>
                  <a:pt x="53848" y="47447"/>
                </a:lnTo>
                <a:lnTo>
                  <a:pt x="29311" y="47447"/>
                </a:lnTo>
                <a:lnTo>
                  <a:pt x="29311" y="59842"/>
                </a:lnTo>
                <a:lnTo>
                  <a:pt x="46545" y="59842"/>
                </a:lnTo>
                <a:lnTo>
                  <a:pt x="57322" y="61051"/>
                </a:lnTo>
                <a:lnTo>
                  <a:pt x="65022" y="64679"/>
                </a:lnTo>
                <a:lnTo>
                  <a:pt x="69643" y="70724"/>
                </a:lnTo>
                <a:lnTo>
                  <a:pt x="71183" y="79184"/>
                </a:lnTo>
                <a:lnTo>
                  <a:pt x="71183" y="85432"/>
                </a:lnTo>
                <a:lnTo>
                  <a:pt x="68757" y="90373"/>
                </a:lnTo>
                <a:lnTo>
                  <a:pt x="59080" y="97624"/>
                </a:lnTo>
                <a:lnTo>
                  <a:pt x="52641" y="99440"/>
                </a:lnTo>
                <a:lnTo>
                  <a:pt x="77759" y="99440"/>
                </a:lnTo>
                <a:lnTo>
                  <a:pt x="81483" y="96215"/>
                </a:lnTo>
                <a:lnTo>
                  <a:pt x="85038" y="88639"/>
                </a:lnTo>
                <a:lnTo>
                  <a:pt x="85043" y="79184"/>
                </a:lnTo>
                <a:lnTo>
                  <a:pt x="84105" y="70683"/>
                </a:lnTo>
                <a:lnTo>
                  <a:pt x="81189" y="63466"/>
                </a:lnTo>
                <a:lnTo>
                  <a:pt x="76327" y="57838"/>
                </a:lnTo>
                <a:lnTo>
                  <a:pt x="69519" y="53797"/>
                </a:lnTo>
                <a:lnTo>
                  <a:pt x="69519" y="50469"/>
                </a:lnTo>
                <a:lnTo>
                  <a:pt x="77076" y="46240"/>
                </a:lnTo>
                <a:lnTo>
                  <a:pt x="80848" y="38938"/>
                </a:lnTo>
                <a:lnTo>
                  <a:pt x="80750" y="20192"/>
                </a:lnTo>
                <a:lnTo>
                  <a:pt x="77597" y="13601"/>
                </a:lnTo>
                <a:lnTo>
                  <a:pt x="76156" y="12395"/>
                </a:lnTo>
                <a:close/>
              </a:path>
              <a:path w="85089" h="112395">
                <a:moveTo>
                  <a:pt x="43675" y="0"/>
                </a:moveTo>
                <a:lnTo>
                  <a:pt x="5769" y="20192"/>
                </a:lnTo>
                <a:lnTo>
                  <a:pt x="4533" y="29311"/>
                </a:lnTo>
                <a:lnTo>
                  <a:pt x="18427" y="29311"/>
                </a:lnTo>
                <a:lnTo>
                  <a:pt x="21426" y="21910"/>
                </a:lnTo>
                <a:lnTo>
                  <a:pt x="26631" y="16624"/>
                </a:lnTo>
                <a:lnTo>
                  <a:pt x="34047" y="13452"/>
                </a:lnTo>
                <a:lnTo>
                  <a:pt x="43675" y="12395"/>
                </a:lnTo>
                <a:lnTo>
                  <a:pt x="76156" y="12395"/>
                </a:lnTo>
                <a:lnTo>
                  <a:pt x="71107" y="8166"/>
                </a:lnTo>
                <a:lnTo>
                  <a:pt x="65735" y="4591"/>
                </a:lnTo>
                <a:lnTo>
                  <a:pt x="59372" y="2039"/>
                </a:lnTo>
                <a:lnTo>
                  <a:pt x="52019" y="509"/>
                </a:lnTo>
                <a:lnTo>
                  <a:pt x="43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3355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95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90" y="74803"/>
                </a:lnTo>
                <a:lnTo>
                  <a:pt x="83578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9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42673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7" y="107865"/>
                </a:lnTo>
                <a:lnTo>
                  <a:pt x="80038" y="102904"/>
                </a:lnTo>
                <a:lnTo>
                  <a:pt x="83679" y="99440"/>
                </a:lnTo>
                <a:lnTo>
                  <a:pt x="50317" y="99440"/>
                </a:lnTo>
                <a:lnTo>
                  <a:pt x="41806" y="98657"/>
                </a:lnTo>
                <a:lnTo>
                  <a:pt x="14328" y="64763"/>
                </a:lnTo>
                <a:lnTo>
                  <a:pt x="13754" y="55918"/>
                </a:lnTo>
                <a:lnTo>
                  <a:pt x="14328" y="47066"/>
                </a:lnTo>
                <a:lnTo>
                  <a:pt x="41806" y="13178"/>
                </a:lnTo>
                <a:lnTo>
                  <a:pt x="50317" y="12395"/>
                </a:lnTo>
                <a:lnTo>
                  <a:pt x="83692" y="12395"/>
                </a:lnTo>
                <a:lnTo>
                  <a:pt x="80038" y="8920"/>
                </a:lnTo>
                <a:lnTo>
                  <a:pt x="71437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4" h="112395">
                <a:moveTo>
                  <a:pt x="83692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79" y="99440"/>
                </a:lnTo>
                <a:lnTo>
                  <a:pt x="100647" y="55918"/>
                </a:lnTo>
                <a:lnTo>
                  <a:pt x="99802" y="44286"/>
                </a:lnTo>
                <a:lnTo>
                  <a:pt x="97321" y="33808"/>
                </a:lnTo>
                <a:lnTo>
                  <a:pt x="93162" y="24315"/>
                </a:lnTo>
                <a:lnTo>
                  <a:pt x="87337" y="15862"/>
                </a:lnTo>
                <a:lnTo>
                  <a:pt x="83692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60390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51" y="61963"/>
                </a:moveTo>
                <a:lnTo>
                  <a:pt x="66649" y="61963"/>
                </a:lnTo>
                <a:lnTo>
                  <a:pt x="66649" y="107899"/>
                </a:lnTo>
                <a:lnTo>
                  <a:pt x="80251" y="107899"/>
                </a:lnTo>
                <a:lnTo>
                  <a:pt x="80251" y="61963"/>
                </a:lnTo>
                <a:close/>
              </a:path>
              <a:path w="80645" h="107950">
                <a:moveTo>
                  <a:pt x="13601" y="0"/>
                </a:moveTo>
                <a:lnTo>
                  <a:pt x="0" y="0"/>
                </a:lnTo>
                <a:lnTo>
                  <a:pt x="37" y="35788"/>
                </a:lnTo>
                <a:lnTo>
                  <a:pt x="25717" y="64122"/>
                </a:lnTo>
                <a:lnTo>
                  <a:pt x="31889" y="64833"/>
                </a:lnTo>
                <a:lnTo>
                  <a:pt x="39141" y="64833"/>
                </a:lnTo>
                <a:lnTo>
                  <a:pt x="46247" y="64652"/>
                </a:lnTo>
                <a:lnTo>
                  <a:pt x="53200" y="64112"/>
                </a:lnTo>
                <a:lnTo>
                  <a:pt x="60001" y="63215"/>
                </a:lnTo>
                <a:lnTo>
                  <a:pt x="66649" y="61963"/>
                </a:lnTo>
                <a:lnTo>
                  <a:pt x="80251" y="61963"/>
                </a:lnTo>
                <a:lnTo>
                  <a:pt x="80251" y="52438"/>
                </a:lnTo>
                <a:lnTo>
                  <a:pt x="35572" y="52438"/>
                </a:lnTo>
                <a:lnTo>
                  <a:pt x="31153" y="51981"/>
                </a:lnTo>
                <a:lnTo>
                  <a:pt x="13677" y="35788"/>
                </a:lnTo>
                <a:lnTo>
                  <a:pt x="13601" y="0"/>
                </a:lnTo>
                <a:close/>
              </a:path>
              <a:path w="80645" h="107950">
                <a:moveTo>
                  <a:pt x="80251" y="0"/>
                </a:moveTo>
                <a:lnTo>
                  <a:pt x="66649" y="0"/>
                </a:lnTo>
                <a:lnTo>
                  <a:pt x="66649" y="49415"/>
                </a:lnTo>
                <a:lnTo>
                  <a:pt x="60212" y="50739"/>
                </a:lnTo>
                <a:lnTo>
                  <a:pt x="53760" y="51684"/>
                </a:lnTo>
                <a:lnTo>
                  <a:pt x="47291" y="52249"/>
                </a:lnTo>
                <a:lnTo>
                  <a:pt x="40805" y="52438"/>
                </a:lnTo>
                <a:lnTo>
                  <a:pt x="80251" y="52438"/>
                </a:lnTo>
                <a:lnTo>
                  <a:pt x="80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6813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3" y="58635"/>
                </a:lnTo>
                <a:lnTo>
                  <a:pt x="87503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3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3" y="107899"/>
                </a:lnTo>
                <a:lnTo>
                  <a:pt x="87503" y="58635"/>
                </a:lnTo>
                <a:close/>
              </a:path>
              <a:path w="87629" h="107950">
                <a:moveTo>
                  <a:pt x="87503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3" y="45935"/>
                </a:lnTo>
                <a:lnTo>
                  <a:pt x="875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77700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07214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5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00420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891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40" y="13178"/>
                </a:lnTo>
                <a:lnTo>
                  <a:pt x="66235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40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53848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4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297" y="107899"/>
                </a:lnTo>
                <a:lnTo>
                  <a:pt x="30338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4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4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38" y="91427"/>
                </a:lnTo>
                <a:lnTo>
                  <a:pt x="71475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99530" y="6418638"/>
            <a:ext cx="109220" cy="134620"/>
          </a:xfrm>
          <a:custGeom>
            <a:avLst/>
            <a:gdLst/>
            <a:ahLst/>
            <a:cxnLst/>
            <a:rect l="l" t="t" r="r" b="b"/>
            <a:pathLst>
              <a:path w="109220" h="134620">
                <a:moveTo>
                  <a:pt x="108648" y="95503"/>
                </a:moveTo>
                <a:lnTo>
                  <a:pt x="0" y="95503"/>
                </a:lnTo>
                <a:lnTo>
                  <a:pt x="0" y="134340"/>
                </a:lnTo>
                <a:lnTo>
                  <a:pt x="13449" y="134340"/>
                </a:lnTo>
                <a:lnTo>
                  <a:pt x="13449" y="107899"/>
                </a:lnTo>
                <a:lnTo>
                  <a:pt x="108648" y="107899"/>
                </a:lnTo>
                <a:lnTo>
                  <a:pt x="108648" y="95503"/>
                </a:lnTo>
                <a:close/>
              </a:path>
              <a:path w="109220" h="134620">
                <a:moveTo>
                  <a:pt x="108648" y="107899"/>
                </a:moveTo>
                <a:lnTo>
                  <a:pt x="95199" y="107899"/>
                </a:lnTo>
                <a:lnTo>
                  <a:pt x="95199" y="134340"/>
                </a:lnTo>
                <a:lnTo>
                  <a:pt x="108648" y="134340"/>
                </a:lnTo>
                <a:lnTo>
                  <a:pt x="108648" y="107899"/>
                </a:lnTo>
                <a:close/>
              </a:path>
              <a:path w="109220" h="134620">
                <a:moveTo>
                  <a:pt x="93078" y="0"/>
                </a:moveTo>
                <a:lnTo>
                  <a:pt x="24777" y="0"/>
                </a:lnTo>
                <a:lnTo>
                  <a:pt x="24688" y="24015"/>
                </a:lnTo>
                <a:lnTo>
                  <a:pt x="23927" y="43252"/>
                </a:lnTo>
                <a:lnTo>
                  <a:pt x="21377" y="62711"/>
                </a:lnTo>
                <a:lnTo>
                  <a:pt x="17126" y="80128"/>
                </a:lnTo>
                <a:lnTo>
                  <a:pt x="11176" y="95503"/>
                </a:lnTo>
                <a:lnTo>
                  <a:pt x="25679" y="95503"/>
                </a:lnTo>
                <a:lnTo>
                  <a:pt x="30970" y="80778"/>
                </a:lnTo>
                <a:lnTo>
                  <a:pt x="34748" y="63955"/>
                </a:lnTo>
                <a:lnTo>
                  <a:pt x="37014" y="45035"/>
                </a:lnTo>
                <a:lnTo>
                  <a:pt x="37769" y="24015"/>
                </a:lnTo>
                <a:lnTo>
                  <a:pt x="37769" y="12382"/>
                </a:lnTo>
                <a:lnTo>
                  <a:pt x="93078" y="12382"/>
                </a:lnTo>
                <a:lnTo>
                  <a:pt x="93078" y="0"/>
                </a:lnTo>
                <a:close/>
              </a:path>
              <a:path w="109220" h="134620">
                <a:moveTo>
                  <a:pt x="93078" y="12382"/>
                </a:moveTo>
                <a:lnTo>
                  <a:pt x="79629" y="12382"/>
                </a:lnTo>
                <a:lnTo>
                  <a:pt x="79629" y="95503"/>
                </a:lnTo>
                <a:lnTo>
                  <a:pt x="93078" y="95503"/>
                </a:lnTo>
                <a:lnTo>
                  <a:pt x="93078" y="12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26009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36181" y="6416669"/>
            <a:ext cx="92710" cy="112395"/>
          </a:xfrm>
          <a:custGeom>
            <a:avLst/>
            <a:gdLst/>
            <a:ahLst/>
            <a:cxnLst/>
            <a:rect l="l" t="t" r="r" b="b"/>
            <a:pathLst>
              <a:path w="92709" h="112395">
                <a:moveTo>
                  <a:pt x="50012" y="0"/>
                </a:moveTo>
                <a:lnTo>
                  <a:pt x="13296" y="15570"/>
                </a:lnTo>
                <a:lnTo>
                  <a:pt x="0" y="55918"/>
                </a:lnTo>
                <a:lnTo>
                  <a:pt x="821" y="67726"/>
                </a:lnTo>
                <a:lnTo>
                  <a:pt x="20369" y="103074"/>
                </a:lnTo>
                <a:lnTo>
                  <a:pt x="49860" y="111823"/>
                </a:lnTo>
                <a:lnTo>
                  <a:pt x="58090" y="111271"/>
                </a:lnTo>
                <a:lnTo>
                  <a:pt x="65541" y="109613"/>
                </a:lnTo>
                <a:lnTo>
                  <a:pt x="72216" y="106851"/>
                </a:lnTo>
                <a:lnTo>
                  <a:pt x="78117" y="102984"/>
                </a:lnTo>
                <a:lnTo>
                  <a:pt x="81843" y="99441"/>
                </a:lnTo>
                <a:lnTo>
                  <a:pt x="49860" y="99441"/>
                </a:lnTo>
                <a:lnTo>
                  <a:pt x="41487" y="98660"/>
                </a:lnTo>
                <a:lnTo>
                  <a:pt x="14312" y="64825"/>
                </a:lnTo>
                <a:lnTo>
                  <a:pt x="13741" y="55918"/>
                </a:lnTo>
                <a:lnTo>
                  <a:pt x="14317" y="47066"/>
                </a:lnTo>
                <a:lnTo>
                  <a:pt x="41635" y="13178"/>
                </a:lnTo>
                <a:lnTo>
                  <a:pt x="50012" y="12395"/>
                </a:lnTo>
                <a:lnTo>
                  <a:pt x="82062" y="12395"/>
                </a:lnTo>
                <a:lnTo>
                  <a:pt x="77216" y="8089"/>
                </a:lnTo>
                <a:lnTo>
                  <a:pt x="71436" y="4548"/>
                </a:lnTo>
                <a:lnTo>
                  <a:pt x="64976" y="2020"/>
                </a:lnTo>
                <a:lnTo>
                  <a:pt x="57835" y="505"/>
                </a:lnTo>
                <a:lnTo>
                  <a:pt x="50012" y="0"/>
                </a:lnTo>
                <a:close/>
              </a:path>
              <a:path w="92709" h="112395">
                <a:moveTo>
                  <a:pt x="92633" y="79184"/>
                </a:moveTo>
                <a:lnTo>
                  <a:pt x="78270" y="79184"/>
                </a:lnTo>
                <a:lnTo>
                  <a:pt x="76466" y="85534"/>
                </a:lnTo>
                <a:lnTo>
                  <a:pt x="73139" y="90500"/>
                </a:lnTo>
                <a:lnTo>
                  <a:pt x="63461" y="97650"/>
                </a:lnTo>
                <a:lnTo>
                  <a:pt x="57315" y="99441"/>
                </a:lnTo>
                <a:lnTo>
                  <a:pt x="81843" y="99441"/>
                </a:lnTo>
                <a:lnTo>
                  <a:pt x="83168" y="98181"/>
                </a:lnTo>
                <a:lnTo>
                  <a:pt x="87271" y="92613"/>
                </a:lnTo>
                <a:lnTo>
                  <a:pt x="90426" y="86280"/>
                </a:lnTo>
                <a:lnTo>
                  <a:pt x="92633" y="79184"/>
                </a:lnTo>
                <a:close/>
              </a:path>
              <a:path w="92709" h="112395">
                <a:moveTo>
                  <a:pt x="82062" y="12395"/>
                </a:moveTo>
                <a:lnTo>
                  <a:pt x="50012" y="12395"/>
                </a:lnTo>
                <a:lnTo>
                  <a:pt x="59468" y="13509"/>
                </a:lnTo>
                <a:lnTo>
                  <a:pt x="67129" y="16852"/>
                </a:lnTo>
                <a:lnTo>
                  <a:pt x="72994" y="22425"/>
                </a:lnTo>
                <a:lnTo>
                  <a:pt x="77063" y="30226"/>
                </a:lnTo>
                <a:lnTo>
                  <a:pt x="91427" y="30226"/>
                </a:lnTo>
                <a:lnTo>
                  <a:pt x="89288" y="23570"/>
                </a:lnTo>
                <a:lnTo>
                  <a:pt x="86207" y="17662"/>
                </a:lnTo>
                <a:lnTo>
                  <a:pt x="82183" y="12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815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390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2961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90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893" y="107899"/>
                </a:lnTo>
                <a:lnTo>
                  <a:pt x="25082" y="74803"/>
                </a:lnTo>
                <a:lnTo>
                  <a:pt x="86272" y="74803"/>
                </a:lnTo>
                <a:lnTo>
                  <a:pt x="81968" y="62407"/>
                </a:lnTo>
                <a:lnTo>
                  <a:pt x="29159" y="62407"/>
                </a:lnTo>
                <a:lnTo>
                  <a:pt x="45631" y="13906"/>
                </a:lnTo>
                <a:lnTo>
                  <a:pt x="65128" y="13906"/>
                </a:lnTo>
                <a:lnTo>
                  <a:pt x="60299" y="0"/>
                </a:lnTo>
                <a:close/>
              </a:path>
              <a:path w="97790" h="107950">
                <a:moveTo>
                  <a:pt x="86272" y="74803"/>
                </a:moveTo>
                <a:lnTo>
                  <a:pt x="72377" y="74803"/>
                </a:lnTo>
                <a:lnTo>
                  <a:pt x="83566" y="107899"/>
                </a:lnTo>
                <a:lnTo>
                  <a:pt x="97764" y="107899"/>
                </a:lnTo>
                <a:lnTo>
                  <a:pt x="86272" y="74803"/>
                </a:lnTo>
                <a:close/>
              </a:path>
              <a:path w="97790" h="107950">
                <a:moveTo>
                  <a:pt x="65128" y="13906"/>
                </a:moveTo>
                <a:lnTo>
                  <a:pt x="51676" y="13906"/>
                </a:lnTo>
                <a:lnTo>
                  <a:pt x="68148" y="62407"/>
                </a:lnTo>
                <a:lnTo>
                  <a:pt x="81968" y="62407"/>
                </a:lnTo>
                <a:lnTo>
                  <a:pt x="65128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4415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046963" y="6539644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449" y="0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959168" y="651995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65969" y="64183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49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038054" y="6418638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03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78243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112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112" y="107899"/>
                </a:lnTo>
                <a:lnTo>
                  <a:pt x="88112" y="16471"/>
                </a:lnTo>
                <a:close/>
              </a:path>
              <a:path w="88265" h="107950">
                <a:moveTo>
                  <a:pt x="88112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112" y="16471"/>
                </a:lnTo>
                <a:lnTo>
                  <a:pt x="88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1884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9" y="107865"/>
                </a:lnTo>
                <a:lnTo>
                  <a:pt x="80044" y="102904"/>
                </a:lnTo>
                <a:lnTo>
                  <a:pt x="83689" y="99440"/>
                </a:lnTo>
                <a:lnTo>
                  <a:pt x="50317" y="99440"/>
                </a:lnTo>
                <a:lnTo>
                  <a:pt x="41808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08" y="13178"/>
                </a:lnTo>
                <a:lnTo>
                  <a:pt x="50317" y="12395"/>
                </a:lnTo>
                <a:lnTo>
                  <a:pt x="83701" y="12395"/>
                </a:lnTo>
                <a:lnTo>
                  <a:pt x="80044" y="8920"/>
                </a:lnTo>
                <a:lnTo>
                  <a:pt x="71439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1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89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1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11123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26121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356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665205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58404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747101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9063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2" y="102947"/>
                </a:lnTo>
                <a:lnTo>
                  <a:pt x="50317" y="111836"/>
                </a:lnTo>
                <a:lnTo>
                  <a:pt x="61533" y="110843"/>
                </a:lnTo>
                <a:lnTo>
                  <a:pt x="71443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17" y="99440"/>
                </a:lnTo>
                <a:lnTo>
                  <a:pt x="41814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4" y="13178"/>
                </a:lnTo>
                <a:lnTo>
                  <a:pt x="50317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3" y="3963"/>
                </a:lnTo>
                <a:lnTo>
                  <a:pt x="61481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17" y="12395"/>
                </a:lnTo>
                <a:lnTo>
                  <a:pt x="58833" y="13178"/>
                </a:lnTo>
                <a:lnTo>
                  <a:pt x="66228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3" y="98657"/>
                </a:lnTo>
                <a:lnTo>
                  <a:pt x="50317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029092" y="6418629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73901" y="0"/>
                </a:moveTo>
                <a:lnTo>
                  <a:pt x="0" y="0"/>
                </a:lnTo>
                <a:lnTo>
                  <a:pt x="0" y="107899"/>
                </a:lnTo>
                <a:lnTo>
                  <a:pt x="46101" y="107899"/>
                </a:lnTo>
                <a:lnTo>
                  <a:pt x="54225" y="107370"/>
                </a:lnTo>
                <a:lnTo>
                  <a:pt x="61379" y="105784"/>
                </a:lnTo>
                <a:lnTo>
                  <a:pt x="67560" y="103141"/>
                </a:lnTo>
                <a:lnTo>
                  <a:pt x="72771" y="99440"/>
                </a:lnTo>
                <a:lnTo>
                  <a:pt x="76828" y="95808"/>
                </a:lnTo>
                <a:lnTo>
                  <a:pt x="13601" y="95808"/>
                </a:lnTo>
                <a:lnTo>
                  <a:pt x="13601" y="55765"/>
                </a:lnTo>
                <a:lnTo>
                  <a:pt x="75863" y="55765"/>
                </a:lnTo>
                <a:lnTo>
                  <a:pt x="72771" y="52285"/>
                </a:lnTo>
                <a:lnTo>
                  <a:pt x="67560" y="48585"/>
                </a:lnTo>
                <a:lnTo>
                  <a:pt x="61379" y="45942"/>
                </a:lnTo>
                <a:lnTo>
                  <a:pt x="54225" y="44356"/>
                </a:lnTo>
                <a:lnTo>
                  <a:pt x="46101" y="43827"/>
                </a:lnTo>
                <a:lnTo>
                  <a:pt x="13601" y="43827"/>
                </a:lnTo>
                <a:lnTo>
                  <a:pt x="13601" y="12395"/>
                </a:lnTo>
                <a:lnTo>
                  <a:pt x="73901" y="12395"/>
                </a:lnTo>
                <a:lnTo>
                  <a:pt x="73901" y="0"/>
                </a:lnTo>
                <a:close/>
              </a:path>
              <a:path w="82550" h="107950">
                <a:moveTo>
                  <a:pt x="75863" y="55765"/>
                </a:moveTo>
                <a:lnTo>
                  <a:pt x="43827" y="55765"/>
                </a:lnTo>
                <a:lnTo>
                  <a:pt x="54671" y="57013"/>
                </a:lnTo>
                <a:lnTo>
                  <a:pt x="62418" y="60755"/>
                </a:lnTo>
                <a:lnTo>
                  <a:pt x="67068" y="66990"/>
                </a:lnTo>
                <a:lnTo>
                  <a:pt x="68618" y="75717"/>
                </a:lnTo>
                <a:lnTo>
                  <a:pt x="68618" y="82257"/>
                </a:lnTo>
                <a:lnTo>
                  <a:pt x="66675" y="87248"/>
                </a:lnTo>
                <a:lnTo>
                  <a:pt x="58915" y="94106"/>
                </a:lnTo>
                <a:lnTo>
                  <a:pt x="52590" y="95808"/>
                </a:lnTo>
                <a:lnTo>
                  <a:pt x="76828" y="95808"/>
                </a:lnTo>
                <a:lnTo>
                  <a:pt x="79070" y="93802"/>
                </a:lnTo>
                <a:lnTo>
                  <a:pt x="82219" y="85940"/>
                </a:lnTo>
                <a:lnTo>
                  <a:pt x="82207" y="75717"/>
                </a:lnTo>
                <a:lnTo>
                  <a:pt x="81629" y="68725"/>
                </a:lnTo>
                <a:lnTo>
                  <a:pt x="79857" y="62415"/>
                </a:lnTo>
                <a:lnTo>
                  <a:pt x="76904" y="56937"/>
                </a:lnTo>
                <a:lnTo>
                  <a:pt x="75863" y="557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121891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72" y="107899"/>
                </a:lnTo>
                <a:lnTo>
                  <a:pt x="38531" y="107899"/>
                </a:lnTo>
                <a:lnTo>
                  <a:pt x="62995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55" y="0"/>
                </a:moveTo>
                <a:lnTo>
                  <a:pt x="75857" y="0"/>
                </a:lnTo>
                <a:lnTo>
                  <a:pt x="48806" y="56667"/>
                </a:lnTo>
                <a:lnTo>
                  <a:pt x="62995" y="56667"/>
                </a:lnTo>
                <a:lnTo>
                  <a:pt x="90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224202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38" y="61963"/>
                </a:moveTo>
                <a:lnTo>
                  <a:pt x="66636" y="61963"/>
                </a:lnTo>
                <a:lnTo>
                  <a:pt x="66636" y="107899"/>
                </a:lnTo>
                <a:lnTo>
                  <a:pt x="80238" y="107899"/>
                </a:lnTo>
                <a:lnTo>
                  <a:pt x="80238" y="61963"/>
                </a:lnTo>
                <a:close/>
              </a:path>
              <a:path w="80645" h="107950">
                <a:moveTo>
                  <a:pt x="13589" y="0"/>
                </a:moveTo>
                <a:lnTo>
                  <a:pt x="0" y="0"/>
                </a:lnTo>
                <a:lnTo>
                  <a:pt x="34" y="35788"/>
                </a:lnTo>
                <a:lnTo>
                  <a:pt x="25704" y="64122"/>
                </a:lnTo>
                <a:lnTo>
                  <a:pt x="31876" y="64833"/>
                </a:lnTo>
                <a:lnTo>
                  <a:pt x="39128" y="64833"/>
                </a:lnTo>
                <a:lnTo>
                  <a:pt x="46234" y="64652"/>
                </a:lnTo>
                <a:lnTo>
                  <a:pt x="53187" y="64112"/>
                </a:lnTo>
                <a:lnTo>
                  <a:pt x="59988" y="63215"/>
                </a:lnTo>
                <a:lnTo>
                  <a:pt x="66636" y="61963"/>
                </a:lnTo>
                <a:lnTo>
                  <a:pt x="80238" y="61963"/>
                </a:lnTo>
                <a:lnTo>
                  <a:pt x="80238" y="52438"/>
                </a:lnTo>
                <a:lnTo>
                  <a:pt x="35560" y="52438"/>
                </a:lnTo>
                <a:lnTo>
                  <a:pt x="31153" y="51981"/>
                </a:lnTo>
                <a:lnTo>
                  <a:pt x="13665" y="35788"/>
                </a:lnTo>
                <a:lnTo>
                  <a:pt x="13589" y="0"/>
                </a:lnTo>
                <a:close/>
              </a:path>
              <a:path w="80645" h="107950">
                <a:moveTo>
                  <a:pt x="80238" y="0"/>
                </a:moveTo>
                <a:lnTo>
                  <a:pt x="66636" y="0"/>
                </a:lnTo>
                <a:lnTo>
                  <a:pt x="66636" y="49415"/>
                </a:lnTo>
                <a:lnTo>
                  <a:pt x="60207" y="50739"/>
                </a:lnTo>
                <a:lnTo>
                  <a:pt x="53757" y="51684"/>
                </a:lnTo>
                <a:lnTo>
                  <a:pt x="47286" y="52249"/>
                </a:lnTo>
                <a:lnTo>
                  <a:pt x="40792" y="52438"/>
                </a:lnTo>
                <a:lnTo>
                  <a:pt x="80238" y="52438"/>
                </a:lnTo>
                <a:lnTo>
                  <a:pt x="802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331949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095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589" y="95503"/>
                </a:lnTo>
                <a:lnTo>
                  <a:pt x="13589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589" y="45783"/>
                </a:lnTo>
                <a:lnTo>
                  <a:pt x="13589" y="12382"/>
                </a:lnTo>
                <a:lnTo>
                  <a:pt x="75095" y="12382"/>
                </a:lnTo>
                <a:lnTo>
                  <a:pt x="75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43047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545474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657310" y="6418634"/>
            <a:ext cx="84455" cy="107950"/>
          </a:xfrm>
          <a:custGeom>
            <a:avLst/>
            <a:gdLst/>
            <a:ahLst/>
            <a:cxnLst/>
            <a:rect l="l" t="t" r="r" b="b"/>
            <a:pathLst>
              <a:path w="84454" h="107950">
                <a:moveTo>
                  <a:pt x="84023" y="0"/>
                </a:moveTo>
                <a:lnTo>
                  <a:pt x="36271" y="0"/>
                </a:lnTo>
                <a:lnTo>
                  <a:pt x="28219" y="514"/>
                </a:lnTo>
                <a:lnTo>
                  <a:pt x="749" y="21463"/>
                </a:lnTo>
                <a:lnTo>
                  <a:pt x="749" y="31432"/>
                </a:lnTo>
                <a:lnTo>
                  <a:pt x="1779" y="40812"/>
                </a:lnTo>
                <a:lnTo>
                  <a:pt x="4870" y="48547"/>
                </a:lnTo>
                <a:lnTo>
                  <a:pt x="10018" y="54637"/>
                </a:lnTo>
                <a:lnTo>
                  <a:pt x="17221" y="59080"/>
                </a:lnTo>
                <a:lnTo>
                  <a:pt x="0" y="107899"/>
                </a:lnTo>
                <a:lnTo>
                  <a:pt x="14058" y="107899"/>
                </a:lnTo>
                <a:lnTo>
                  <a:pt x="30213" y="62255"/>
                </a:lnTo>
                <a:lnTo>
                  <a:pt x="84023" y="62255"/>
                </a:lnTo>
                <a:lnTo>
                  <a:pt x="84023" y="50622"/>
                </a:lnTo>
                <a:lnTo>
                  <a:pt x="38226" y="50622"/>
                </a:lnTo>
                <a:lnTo>
                  <a:pt x="27849" y="49422"/>
                </a:lnTo>
                <a:lnTo>
                  <a:pt x="20435" y="45823"/>
                </a:lnTo>
                <a:lnTo>
                  <a:pt x="15986" y="39826"/>
                </a:lnTo>
                <a:lnTo>
                  <a:pt x="14503" y="31432"/>
                </a:lnTo>
                <a:lnTo>
                  <a:pt x="14503" y="25082"/>
                </a:lnTo>
                <a:lnTo>
                  <a:pt x="16370" y="20269"/>
                </a:lnTo>
                <a:lnTo>
                  <a:pt x="23825" y="13728"/>
                </a:lnTo>
                <a:lnTo>
                  <a:pt x="29870" y="12090"/>
                </a:lnTo>
                <a:lnTo>
                  <a:pt x="84023" y="12090"/>
                </a:lnTo>
                <a:lnTo>
                  <a:pt x="84023" y="0"/>
                </a:lnTo>
                <a:close/>
              </a:path>
              <a:path w="84454" h="107950">
                <a:moveTo>
                  <a:pt x="84023" y="62255"/>
                </a:moveTo>
                <a:lnTo>
                  <a:pt x="30213" y="62255"/>
                </a:lnTo>
                <a:lnTo>
                  <a:pt x="33045" y="62560"/>
                </a:lnTo>
                <a:lnTo>
                  <a:pt x="35966" y="62712"/>
                </a:lnTo>
                <a:lnTo>
                  <a:pt x="70421" y="62712"/>
                </a:lnTo>
                <a:lnTo>
                  <a:pt x="70421" y="107899"/>
                </a:lnTo>
                <a:lnTo>
                  <a:pt x="84023" y="107899"/>
                </a:lnTo>
                <a:lnTo>
                  <a:pt x="84023" y="62255"/>
                </a:lnTo>
                <a:close/>
              </a:path>
              <a:path w="84454" h="107950">
                <a:moveTo>
                  <a:pt x="84023" y="12090"/>
                </a:moveTo>
                <a:lnTo>
                  <a:pt x="70421" y="12090"/>
                </a:lnTo>
                <a:lnTo>
                  <a:pt x="70421" y="50622"/>
                </a:lnTo>
                <a:lnTo>
                  <a:pt x="84023" y="50622"/>
                </a:lnTo>
                <a:lnTo>
                  <a:pt x="84023" y="120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>
            <a:spLocks noGrp="1"/>
          </p:cNvSpPr>
          <p:nvPr>
            <p:ph type="ftr" sz="quarter" idx="5"/>
          </p:nvPr>
        </p:nvSpPr>
        <p:spPr>
          <a:xfrm>
            <a:off x="10732223" y="6227287"/>
            <a:ext cx="1256665" cy="22506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55"/>
              </a:spcBef>
            </a:pPr>
            <a:r>
              <a:rPr lang="en-US" spc="-30" dirty="0"/>
              <a:t>MIDO.SU</a:t>
            </a:r>
            <a:endParaRPr spc="-3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9930" y="6061138"/>
            <a:ext cx="8151495" cy="795020"/>
          </a:xfrm>
          <a:custGeom>
            <a:avLst/>
            <a:gdLst/>
            <a:ahLst/>
            <a:cxnLst/>
            <a:rect l="l" t="t" r="r" b="b"/>
            <a:pathLst>
              <a:path w="8151495" h="795020">
                <a:moveTo>
                  <a:pt x="0" y="794740"/>
                </a:moveTo>
                <a:lnTo>
                  <a:pt x="8151253" y="794740"/>
                </a:lnTo>
                <a:lnTo>
                  <a:pt x="8151253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61151"/>
            <a:ext cx="877569" cy="796925"/>
          </a:xfrm>
          <a:custGeom>
            <a:avLst/>
            <a:gdLst/>
            <a:ahLst/>
            <a:cxnLst/>
            <a:rect l="l" t="t" r="r" b="b"/>
            <a:pathLst>
              <a:path w="877569" h="796925">
                <a:moveTo>
                  <a:pt x="0" y="796848"/>
                </a:moveTo>
                <a:lnTo>
                  <a:pt x="877468" y="796848"/>
                </a:lnTo>
                <a:lnTo>
                  <a:pt x="877468" y="0"/>
                </a:lnTo>
                <a:lnTo>
                  <a:pt x="0" y="0"/>
                </a:lnTo>
                <a:lnTo>
                  <a:pt x="0" y="796848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7404" y="6061138"/>
            <a:ext cx="3093085" cy="795020"/>
          </a:xfrm>
          <a:custGeom>
            <a:avLst/>
            <a:gdLst/>
            <a:ahLst/>
            <a:cxnLst/>
            <a:rect l="l" t="t" r="r" b="b"/>
            <a:pathLst>
              <a:path w="3093085" h="795020">
                <a:moveTo>
                  <a:pt x="0" y="794740"/>
                </a:moveTo>
                <a:lnTo>
                  <a:pt x="3092551" y="794740"/>
                </a:lnTo>
                <a:lnTo>
                  <a:pt x="3092551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DB3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3605" y="6274746"/>
            <a:ext cx="64135" cy="82550"/>
          </a:xfrm>
          <a:custGeom>
            <a:avLst/>
            <a:gdLst/>
            <a:ahLst/>
            <a:cxnLst/>
            <a:rect l="l" t="t" r="r" b="b"/>
            <a:pathLst>
              <a:path w="64134" h="82550">
                <a:moveTo>
                  <a:pt x="63601" y="49060"/>
                </a:moveTo>
                <a:lnTo>
                  <a:pt x="49745" y="49060"/>
                </a:lnTo>
                <a:lnTo>
                  <a:pt x="49745" y="82410"/>
                </a:lnTo>
                <a:lnTo>
                  <a:pt x="63601" y="82410"/>
                </a:lnTo>
                <a:lnTo>
                  <a:pt x="63601" y="49060"/>
                </a:lnTo>
                <a:close/>
              </a:path>
              <a:path w="64134" h="82550">
                <a:moveTo>
                  <a:pt x="13843" y="0"/>
                </a:moveTo>
                <a:lnTo>
                  <a:pt x="0" y="0"/>
                </a:lnTo>
                <a:lnTo>
                  <a:pt x="0" y="24930"/>
                </a:lnTo>
                <a:lnTo>
                  <a:pt x="613" y="34478"/>
                </a:lnTo>
                <a:lnTo>
                  <a:pt x="4137" y="42878"/>
                </a:lnTo>
                <a:lnTo>
                  <a:pt x="13094" y="48854"/>
                </a:lnTo>
                <a:lnTo>
                  <a:pt x="30010" y="51130"/>
                </a:lnTo>
                <a:lnTo>
                  <a:pt x="36131" y="51130"/>
                </a:lnTo>
                <a:lnTo>
                  <a:pt x="43865" y="50444"/>
                </a:lnTo>
                <a:lnTo>
                  <a:pt x="49745" y="49060"/>
                </a:lnTo>
                <a:lnTo>
                  <a:pt x="63601" y="49060"/>
                </a:lnTo>
                <a:lnTo>
                  <a:pt x="63601" y="38557"/>
                </a:lnTo>
                <a:lnTo>
                  <a:pt x="13843" y="38557"/>
                </a:lnTo>
                <a:lnTo>
                  <a:pt x="13843" y="0"/>
                </a:lnTo>
                <a:close/>
              </a:path>
              <a:path w="64134" h="82550">
                <a:moveTo>
                  <a:pt x="63601" y="0"/>
                </a:moveTo>
                <a:lnTo>
                  <a:pt x="49745" y="0"/>
                </a:lnTo>
                <a:lnTo>
                  <a:pt x="49745" y="36474"/>
                </a:lnTo>
                <a:lnTo>
                  <a:pt x="44665" y="37744"/>
                </a:lnTo>
                <a:lnTo>
                  <a:pt x="38658" y="38557"/>
                </a:lnTo>
                <a:lnTo>
                  <a:pt x="63601" y="38557"/>
                </a:lnTo>
                <a:lnTo>
                  <a:pt x="63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7183" y="6274744"/>
            <a:ext cx="60960" cy="82550"/>
          </a:xfrm>
          <a:custGeom>
            <a:avLst/>
            <a:gdLst/>
            <a:ahLst/>
            <a:cxnLst/>
            <a:rect l="l" t="t" r="r" b="b"/>
            <a:pathLst>
              <a:path w="60959" h="82550">
                <a:moveTo>
                  <a:pt x="59220" y="0"/>
                </a:moveTo>
                <a:lnTo>
                  <a:pt x="0" y="0"/>
                </a:lnTo>
                <a:lnTo>
                  <a:pt x="0" y="82423"/>
                </a:lnTo>
                <a:lnTo>
                  <a:pt x="60718" y="82423"/>
                </a:lnTo>
                <a:lnTo>
                  <a:pt x="60718" y="69837"/>
                </a:lnTo>
                <a:lnTo>
                  <a:pt x="13855" y="69837"/>
                </a:lnTo>
                <a:lnTo>
                  <a:pt x="13855" y="46164"/>
                </a:lnTo>
                <a:lnTo>
                  <a:pt x="49758" y="46164"/>
                </a:lnTo>
                <a:lnTo>
                  <a:pt x="49758" y="33820"/>
                </a:lnTo>
                <a:lnTo>
                  <a:pt x="13855" y="33820"/>
                </a:lnTo>
                <a:lnTo>
                  <a:pt x="13855" y="12585"/>
                </a:lnTo>
                <a:lnTo>
                  <a:pt x="59220" y="12585"/>
                </a:lnTo>
                <a:lnTo>
                  <a:pt x="59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5172" y="6274746"/>
            <a:ext cx="74295" cy="82550"/>
          </a:xfrm>
          <a:custGeom>
            <a:avLst/>
            <a:gdLst/>
            <a:ahLst/>
            <a:cxnLst/>
            <a:rect l="l" t="t" r="r" b="b"/>
            <a:pathLst>
              <a:path w="74294" h="82550">
                <a:moveTo>
                  <a:pt x="73888" y="0"/>
                </a:moveTo>
                <a:lnTo>
                  <a:pt x="16738" y="0"/>
                </a:lnTo>
                <a:lnTo>
                  <a:pt x="16670" y="33820"/>
                </a:lnTo>
                <a:lnTo>
                  <a:pt x="15931" y="51366"/>
                </a:lnTo>
                <a:lnTo>
                  <a:pt x="13403" y="62450"/>
                </a:lnTo>
                <a:lnTo>
                  <a:pt x="8996" y="67559"/>
                </a:lnTo>
                <a:lnTo>
                  <a:pt x="2552" y="68795"/>
                </a:lnTo>
                <a:lnTo>
                  <a:pt x="0" y="68795"/>
                </a:lnTo>
                <a:lnTo>
                  <a:pt x="0" y="82423"/>
                </a:lnTo>
                <a:lnTo>
                  <a:pt x="2666" y="82423"/>
                </a:lnTo>
                <a:lnTo>
                  <a:pt x="14774" y="80461"/>
                </a:lnTo>
                <a:lnTo>
                  <a:pt x="23183" y="73142"/>
                </a:lnTo>
                <a:lnTo>
                  <a:pt x="28088" y="58312"/>
                </a:lnTo>
                <a:lnTo>
                  <a:pt x="29679" y="33820"/>
                </a:lnTo>
                <a:lnTo>
                  <a:pt x="29679" y="12573"/>
                </a:lnTo>
                <a:lnTo>
                  <a:pt x="73888" y="12573"/>
                </a:lnTo>
                <a:lnTo>
                  <a:pt x="73888" y="0"/>
                </a:lnTo>
                <a:close/>
              </a:path>
              <a:path w="74294" h="82550">
                <a:moveTo>
                  <a:pt x="73888" y="12573"/>
                </a:moveTo>
                <a:lnTo>
                  <a:pt x="60032" y="12573"/>
                </a:lnTo>
                <a:lnTo>
                  <a:pt x="60032" y="82423"/>
                </a:lnTo>
                <a:lnTo>
                  <a:pt x="73888" y="82423"/>
                </a:lnTo>
                <a:lnTo>
                  <a:pt x="73888" y="12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5694" y="6274739"/>
            <a:ext cx="66040" cy="82550"/>
          </a:xfrm>
          <a:custGeom>
            <a:avLst/>
            <a:gdLst/>
            <a:ahLst/>
            <a:cxnLst/>
            <a:rect l="l" t="t" r="r" b="b"/>
            <a:pathLst>
              <a:path w="66040" h="82550">
                <a:moveTo>
                  <a:pt x="66014" y="0"/>
                </a:moveTo>
                <a:lnTo>
                  <a:pt x="28397" y="0"/>
                </a:lnTo>
                <a:lnTo>
                  <a:pt x="16464" y="1686"/>
                </a:lnTo>
                <a:lnTo>
                  <a:pt x="7659" y="6564"/>
                </a:lnTo>
                <a:lnTo>
                  <a:pt x="2209" y="14364"/>
                </a:lnTo>
                <a:lnTo>
                  <a:pt x="342" y="24815"/>
                </a:lnTo>
                <a:lnTo>
                  <a:pt x="342" y="34975"/>
                </a:lnTo>
                <a:lnTo>
                  <a:pt x="4724" y="42367"/>
                </a:lnTo>
                <a:lnTo>
                  <a:pt x="12687" y="46405"/>
                </a:lnTo>
                <a:lnTo>
                  <a:pt x="0" y="82422"/>
                </a:lnTo>
                <a:lnTo>
                  <a:pt x="14071" y="82422"/>
                </a:lnTo>
                <a:lnTo>
                  <a:pt x="25742" y="49415"/>
                </a:lnTo>
                <a:lnTo>
                  <a:pt x="66014" y="49415"/>
                </a:lnTo>
                <a:lnTo>
                  <a:pt x="66014" y="37642"/>
                </a:lnTo>
                <a:lnTo>
                  <a:pt x="18694" y="37642"/>
                </a:lnTo>
                <a:lnTo>
                  <a:pt x="14414" y="32791"/>
                </a:lnTo>
                <a:lnTo>
                  <a:pt x="14414" y="16738"/>
                </a:lnTo>
                <a:lnTo>
                  <a:pt x="18694" y="12242"/>
                </a:lnTo>
                <a:lnTo>
                  <a:pt x="66014" y="12242"/>
                </a:lnTo>
                <a:lnTo>
                  <a:pt x="66014" y="0"/>
                </a:lnTo>
                <a:close/>
              </a:path>
              <a:path w="66040" h="82550">
                <a:moveTo>
                  <a:pt x="66014" y="49644"/>
                </a:moveTo>
                <a:lnTo>
                  <a:pt x="52171" y="49644"/>
                </a:lnTo>
                <a:lnTo>
                  <a:pt x="52171" y="82422"/>
                </a:lnTo>
                <a:lnTo>
                  <a:pt x="66014" y="82422"/>
                </a:lnTo>
                <a:lnTo>
                  <a:pt x="66014" y="49644"/>
                </a:lnTo>
                <a:close/>
              </a:path>
              <a:path w="66040" h="82550">
                <a:moveTo>
                  <a:pt x="66014" y="49415"/>
                </a:moveTo>
                <a:lnTo>
                  <a:pt x="25742" y="49415"/>
                </a:lnTo>
                <a:lnTo>
                  <a:pt x="28168" y="49758"/>
                </a:lnTo>
                <a:lnTo>
                  <a:pt x="66014" y="49644"/>
                </a:lnTo>
                <a:lnTo>
                  <a:pt x="66014" y="49415"/>
                </a:lnTo>
                <a:close/>
              </a:path>
              <a:path w="66040" h="82550">
                <a:moveTo>
                  <a:pt x="66014" y="12242"/>
                </a:moveTo>
                <a:lnTo>
                  <a:pt x="52171" y="12242"/>
                </a:lnTo>
                <a:lnTo>
                  <a:pt x="52171" y="37642"/>
                </a:lnTo>
                <a:lnTo>
                  <a:pt x="66014" y="37642"/>
                </a:lnTo>
                <a:lnTo>
                  <a:pt x="66014" y="122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1699" y="6274747"/>
            <a:ext cx="65405" cy="82550"/>
          </a:xfrm>
          <a:custGeom>
            <a:avLst/>
            <a:gdLst/>
            <a:ahLst/>
            <a:cxnLst/>
            <a:rect l="l" t="t" r="r" b="b"/>
            <a:pathLst>
              <a:path w="65405" h="82550">
                <a:moveTo>
                  <a:pt x="58394" y="0"/>
                </a:moveTo>
                <a:lnTo>
                  <a:pt x="0" y="0"/>
                </a:lnTo>
                <a:lnTo>
                  <a:pt x="0" y="82422"/>
                </a:lnTo>
                <a:lnTo>
                  <a:pt x="37045" y="82422"/>
                </a:lnTo>
                <a:lnTo>
                  <a:pt x="49044" y="80715"/>
                </a:lnTo>
                <a:lnTo>
                  <a:pt x="57883" y="75780"/>
                </a:lnTo>
                <a:lnTo>
                  <a:pt x="61766" y="70180"/>
                </a:lnTo>
                <a:lnTo>
                  <a:pt x="13842" y="70180"/>
                </a:lnTo>
                <a:lnTo>
                  <a:pt x="13842" y="43980"/>
                </a:lnTo>
                <a:lnTo>
                  <a:pt x="61348" y="43980"/>
                </a:lnTo>
                <a:lnTo>
                  <a:pt x="57883" y="39008"/>
                </a:lnTo>
                <a:lnTo>
                  <a:pt x="49044" y="34112"/>
                </a:lnTo>
                <a:lnTo>
                  <a:pt x="37045" y="32423"/>
                </a:lnTo>
                <a:lnTo>
                  <a:pt x="13842" y="32423"/>
                </a:lnTo>
                <a:lnTo>
                  <a:pt x="13842" y="12572"/>
                </a:lnTo>
                <a:lnTo>
                  <a:pt x="58394" y="12572"/>
                </a:lnTo>
                <a:lnTo>
                  <a:pt x="58394" y="0"/>
                </a:lnTo>
                <a:close/>
              </a:path>
              <a:path w="65405" h="82550">
                <a:moveTo>
                  <a:pt x="61348" y="43980"/>
                </a:moveTo>
                <a:lnTo>
                  <a:pt x="46748" y="43980"/>
                </a:lnTo>
                <a:lnTo>
                  <a:pt x="51244" y="48818"/>
                </a:lnTo>
                <a:lnTo>
                  <a:pt x="51244" y="65328"/>
                </a:lnTo>
                <a:lnTo>
                  <a:pt x="46977" y="70180"/>
                </a:lnTo>
                <a:lnTo>
                  <a:pt x="61766" y="70180"/>
                </a:lnTo>
                <a:lnTo>
                  <a:pt x="63345" y="67903"/>
                </a:lnTo>
                <a:lnTo>
                  <a:pt x="65214" y="57365"/>
                </a:lnTo>
                <a:lnTo>
                  <a:pt x="63345" y="46846"/>
                </a:lnTo>
                <a:lnTo>
                  <a:pt x="61348" y="4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2737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57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297" y="64173"/>
                </a:lnTo>
                <a:lnTo>
                  <a:pt x="13157" y="64173"/>
                </a:lnTo>
                <a:lnTo>
                  <a:pt x="13157" y="0"/>
                </a:lnTo>
                <a:close/>
              </a:path>
              <a:path w="69850" h="82550">
                <a:moveTo>
                  <a:pt x="69596" y="18237"/>
                </a:moveTo>
                <a:lnTo>
                  <a:pt x="56438" y="18237"/>
                </a:lnTo>
                <a:lnTo>
                  <a:pt x="56438" y="82410"/>
                </a:lnTo>
                <a:lnTo>
                  <a:pt x="69596" y="82410"/>
                </a:lnTo>
                <a:lnTo>
                  <a:pt x="69596" y="18237"/>
                </a:lnTo>
                <a:close/>
              </a:path>
              <a:path w="69850" h="82550">
                <a:moveTo>
                  <a:pt x="69596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297" y="64173"/>
                </a:lnTo>
                <a:lnTo>
                  <a:pt x="53670" y="18237"/>
                </a:lnTo>
                <a:lnTo>
                  <a:pt x="69596" y="18237"/>
                </a:lnTo>
                <a:lnTo>
                  <a:pt x="6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72323" y="6274746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405"/>
                </a:lnTo>
                <a:lnTo>
                  <a:pt x="68910" y="46405"/>
                </a:lnTo>
                <a:lnTo>
                  <a:pt x="68910" y="33477"/>
                </a:lnTo>
                <a:lnTo>
                  <a:pt x="13843" y="33477"/>
                </a:lnTo>
                <a:lnTo>
                  <a:pt x="13843" y="0"/>
                </a:lnTo>
                <a:close/>
              </a:path>
              <a:path w="69214" h="82550">
                <a:moveTo>
                  <a:pt x="68910" y="46405"/>
                </a:moveTo>
                <a:lnTo>
                  <a:pt x="55054" y="46405"/>
                </a:lnTo>
                <a:lnTo>
                  <a:pt x="55054" y="82410"/>
                </a:lnTo>
                <a:lnTo>
                  <a:pt x="68910" y="82410"/>
                </a:lnTo>
                <a:lnTo>
                  <a:pt x="68910" y="46405"/>
                </a:lnTo>
                <a:close/>
              </a:path>
              <a:path w="69214" h="82550">
                <a:moveTo>
                  <a:pt x="68910" y="0"/>
                </a:moveTo>
                <a:lnTo>
                  <a:pt x="55054" y="0"/>
                </a:lnTo>
                <a:lnTo>
                  <a:pt x="55054" y="33477"/>
                </a:lnTo>
                <a:lnTo>
                  <a:pt x="68910" y="33477"/>
                </a:lnTo>
                <a:lnTo>
                  <a:pt x="689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7172" y="6273239"/>
            <a:ext cx="72390" cy="85725"/>
          </a:xfrm>
          <a:custGeom>
            <a:avLst/>
            <a:gdLst/>
            <a:ahLst/>
            <a:cxnLst/>
            <a:rect l="l" t="t" r="r" b="b"/>
            <a:pathLst>
              <a:path w="72389" h="85725">
                <a:moveTo>
                  <a:pt x="38900" y="0"/>
                </a:moveTo>
                <a:lnTo>
                  <a:pt x="22352" y="3185"/>
                </a:lnTo>
                <a:lnTo>
                  <a:pt x="10144" y="12053"/>
                </a:lnTo>
                <a:lnTo>
                  <a:pt x="2588" y="25572"/>
                </a:lnTo>
                <a:lnTo>
                  <a:pt x="0" y="42710"/>
                </a:lnTo>
                <a:lnTo>
                  <a:pt x="2570" y="59860"/>
                </a:lnTo>
                <a:lnTo>
                  <a:pt x="10086" y="73382"/>
                </a:lnTo>
                <a:lnTo>
                  <a:pt x="22256" y="82248"/>
                </a:lnTo>
                <a:lnTo>
                  <a:pt x="38785" y="85432"/>
                </a:lnTo>
                <a:lnTo>
                  <a:pt x="51531" y="83492"/>
                </a:lnTo>
                <a:lnTo>
                  <a:pt x="61553" y="78055"/>
                </a:lnTo>
                <a:lnTo>
                  <a:pt x="65937" y="72847"/>
                </a:lnTo>
                <a:lnTo>
                  <a:pt x="38785" y="72847"/>
                </a:lnTo>
                <a:lnTo>
                  <a:pt x="27768" y="70427"/>
                </a:lnTo>
                <a:lnTo>
                  <a:pt x="20072" y="63884"/>
                </a:lnTo>
                <a:lnTo>
                  <a:pt x="15557" y="54287"/>
                </a:lnTo>
                <a:lnTo>
                  <a:pt x="14084" y="42710"/>
                </a:lnTo>
                <a:lnTo>
                  <a:pt x="15573" y="31139"/>
                </a:lnTo>
                <a:lnTo>
                  <a:pt x="20124" y="21547"/>
                </a:lnTo>
                <a:lnTo>
                  <a:pt x="27859" y="15004"/>
                </a:lnTo>
                <a:lnTo>
                  <a:pt x="38900" y="12585"/>
                </a:lnTo>
                <a:lnTo>
                  <a:pt x="65953" y="12585"/>
                </a:lnTo>
                <a:lnTo>
                  <a:pt x="60631" y="6683"/>
                </a:lnTo>
                <a:lnTo>
                  <a:pt x="50968" y="1745"/>
                </a:lnTo>
                <a:lnTo>
                  <a:pt x="38900" y="0"/>
                </a:lnTo>
                <a:close/>
              </a:path>
              <a:path w="72389" h="85725">
                <a:moveTo>
                  <a:pt x="72377" y="58991"/>
                </a:moveTo>
                <a:lnTo>
                  <a:pt x="57835" y="58991"/>
                </a:lnTo>
                <a:lnTo>
                  <a:pt x="55638" y="67767"/>
                </a:lnTo>
                <a:lnTo>
                  <a:pt x="48933" y="72847"/>
                </a:lnTo>
                <a:lnTo>
                  <a:pt x="65937" y="72847"/>
                </a:lnTo>
                <a:lnTo>
                  <a:pt x="68589" y="69697"/>
                </a:lnTo>
                <a:lnTo>
                  <a:pt x="72377" y="58991"/>
                </a:lnTo>
                <a:close/>
              </a:path>
              <a:path w="72389" h="85725">
                <a:moveTo>
                  <a:pt x="65953" y="12585"/>
                </a:moveTo>
                <a:lnTo>
                  <a:pt x="48590" y="12585"/>
                </a:lnTo>
                <a:lnTo>
                  <a:pt x="54254" y="16510"/>
                </a:lnTo>
                <a:lnTo>
                  <a:pt x="56908" y="24358"/>
                </a:lnTo>
                <a:lnTo>
                  <a:pt x="71437" y="24358"/>
                </a:lnTo>
                <a:lnTo>
                  <a:pt x="67562" y="14369"/>
                </a:lnTo>
                <a:lnTo>
                  <a:pt x="65953" y="12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5259" y="6274746"/>
            <a:ext cx="67310" cy="82550"/>
          </a:xfrm>
          <a:custGeom>
            <a:avLst/>
            <a:gdLst/>
            <a:ahLst/>
            <a:cxnLst/>
            <a:rect l="l" t="t" r="r" b="b"/>
            <a:pathLst>
              <a:path w="67310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291"/>
                </a:lnTo>
                <a:lnTo>
                  <a:pt x="50649" y="46291"/>
                </a:lnTo>
                <a:lnTo>
                  <a:pt x="47777" y="40055"/>
                </a:lnTo>
                <a:lnTo>
                  <a:pt x="50704" y="33705"/>
                </a:lnTo>
                <a:lnTo>
                  <a:pt x="13843" y="33705"/>
                </a:lnTo>
                <a:lnTo>
                  <a:pt x="13843" y="0"/>
                </a:lnTo>
                <a:close/>
              </a:path>
              <a:path w="67310" h="82550">
                <a:moveTo>
                  <a:pt x="50649" y="46291"/>
                </a:moveTo>
                <a:lnTo>
                  <a:pt x="36131" y="46291"/>
                </a:lnTo>
                <a:lnTo>
                  <a:pt x="52971" y="82410"/>
                </a:lnTo>
                <a:lnTo>
                  <a:pt x="67284" y="82410"/>
                </a:lnTo>
                <a:lnTo>
                  <a:pt x="50649" y="46291"/>
                </a:lnTo>
                <a:close/>
              </a:path>
              <a:path w="67310" h="82550">
                <a:moveTo>
                  <a:pt x="66243" y="0"/>
                </a:moveTo>
                <a:lnTo>
                  <a:pt x="51930" y="0"/>
                </a:lnTo>
                <a:lnTo>
                  <a:pt x="36131" y="33705"/>
                </a:lnTo>
                <a:lnTo>
                  <a:pt x="50704" y="33705"/>
                </a:lnTo>
                <a:lnTo>
                  <a:pt x="6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5942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69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301" y="64173"/>
                </a:lnTo>
                <a:lnTo>
                  <a:pt x="13169" y="64173"/>
                </a:lnTo>
                <a:lnTo>
                  <a:pt x="13169" y="0"/>
                </a:lnTo>
                <a:close/>
              </a:path>
              <a:path w="69850" h="82550">
                <a:moveTo>
                  <a:pt x="69608" y="18237"/>
                </a:moveTo>
                <a:lnTo>
                  <a:pt x="56451" y="18237"/>
                </a:lnTo>
                <a:lnTo>
                  <a:pt x="56451" y="82410"/>
                </a:lnTo>
                <a:lnTo>
                  <a:pt x="69608" y="82410"/>
                </a:lnTo>
                <a:lnTo>
                  <a:pt x="69608" y="18237"/>
                </a:lnTo>
                <a:close/>
              </a:path>
              <a:path w="69850" h="82550">
                <a:moveTo>
                  <a:pt x="69608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301" y="64173"/>
                </a:lnTo>
                <a:lnTo>
                  <a:pt x="53682" y="18237"/>
                </a:lnTo>
                <a:lnTo>
                  <a:pt x="69608" y="18237"/>
                </a:lnTo>
                <a:lnTo>
                  <a:pt x="69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15528" y="6252810"/>
            <a:ext cx="69850" cy="104775"/>
          </a:xfrm>
          <a:custGeom>
            <a:avLst/>
            <a:gdLst/>
            <a:ahLst/>
            <a:cxnLst/>
            <a:rect l="l" t="t" r="r" b="b"/>
            <a:pathLst>
              <a:path w="69850" h="104775">
                <a:moveTo>
                  <a:pt x="24472" y="0"/>
                </a:moveTo>
                <a:lnTo>
                  <a:pt x="13855" y="0"/>
                </a:lnTo>
                <a:lnTo>
                  <a:pt x="15655" y="7503"/>
                </a:lnTo>
                <a:lnTo>
                  <a:pt x="19967" y="13090"/>
                </a:lnTo>
                <a:lnTo>
                  <a:pt x="26446" y="16577"/>
                </a:lnTo>
                <a:lnTo>
                  <a:pt x="34747" y="17779"/>
                </a:lnTo>
                <a:lnTo>
                  <a:pt x="43156" y="16577"/>
                </a:lnTo>
                <a:lnTo>
                  <a:pt x="49664" y="13090"/>
                </a:lnTo>
                <a:lnTo>
                  <a:pt x="53084" y="8648"/>
                </a:lnTo>
                <a:lnTo>
                  <a:pt x="28625" y="8648"/>
                </a:lnTo>
                <a:lnTo>
                  <a:pt x="24815" y="5079"/>
                </a:lnTo>
                <a:lnTo>
                  <a:pt x="24472" y="0"/>
                </a:lnTo>
                <a:close/>
              </a:path>
              <a:path w="69850" h="104775">
                <a:moveTo>
                  <a:pt x="55752" y="0"/>
                </a:moveTo>
                <a:lnTo>
                  <a:pt x="45250" y="0"/>
                </a:lnTo>
                <a:lnTo>
                  <a:pt x="44792" y="5194"/>
                </a:lnTo>
                <a:lnTo>
                  <a:pt x="40855" y="8648"/>
                </a:lnTo>
                <a:lnTo>
                  <a:pt x="53084" y="8648"/>
                </a:lnTo>
                <a:lnTo>
                  <a:pt x="53965" y="7503"/>
                </a:lnTo>
                <a:lnTo>
                  <a:pt x="55752" y="0"/>
                </a:lnTo>
                <a:close/>
              </a:path>
              <a:path w="69850" h="104775">
                <a:moveTo>
                  <a:pt x="13169" y="21932"/>
                </a:moveTo>
                <a:lnTo>
                  <a:pt x="0" y="21932"/>
                </a:lnTo>
                <a:lnTo>
                  <a:pt x="0" y="104343"/>
                </a:lnTo>
                <a:lnTo>
                  <a:pt x="19621" y="104343"/>
                </a:lnTo>
                <a:lnTo>
                  <a:pt x="29290" y="86118"/>
                </a:lnTo>
                <a:lnTo>
                  <a:pt x="13169" y="86118"/>
                </a:lnTo>
                <a:lnTo>
                  <a:pt x="13169" y="21932"/>
                </a:lnTo>
                <a:close/>
              </a:path>
              <a:path w="69850" h="104775">
                <a:moveTo>
                  <a:pt x="69608" y="40170"/>
                </a:moveTo>
                <a:lnTo>
                  <a:pt x="56438" y="40170"/>
                </a:lnTo>
                <a:lnTo>
                  <a:pt x="56438" y="104343"/>
                </a:lnTo>
                <a:lnTo>
                  <a:pt x="69608" y="104343"/>
                </a:lnTo>
                <a:lnTo>
                  <a:pt x="69608" y="40170"/>
                </a:lnTo>
                <a:close/>
              </a:path>
              <a:path w="69850" h="104775">
                <a:moveTo>
                  <a:pt x="69608" y="21932"/>
                </a:moveTo>
                <a:lnTo>
                  <a:pt x="49987" y="21932"/>
                </a:lnTo>
                <a:lnTo>
                  <a:pt x="15938" y="86118"/>
                </a:lnTo>
                <a:lnTo>
                  <a:pt x="29290" y="86118"/>
                </a:lnTo>
                <a:lnTo>
                  <a:pt x="53670" y="40170"/>
                </a:lnTo>
                <a:lnTo>
                  <a:pt x="69608" y="40170"/>
                </a:lnTo>
                <a:lnTo>
                  <a:pt x="69608" y="21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8983" y="6405599"/>
            <a:ext cx="1251979" cy="25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6511" y="6274756"/>
            <a:ext cx="123189" cy="299720"/>
          </a:xfrm>
          <a:custGeom>
            <a:avLst/>
            <a:gdLst/>
            <a:ahLst/>
            <a:cxnLst/>
            <a:rect l="l" t="t" r="r" b="b"/>
            <a:pathLst>
              <a:path w="123190" h="299720">
                <a:moveTo>
                  <a:pt x="122961" y="0"/>
                </a:moveTo>
                <a:lnTo>
                  <a:pt x="36842" y="0"/>
                </a:lnTo>
                <a:lnTo>
                  <a:pt x="40977" y="51383"/>
                </a:lnTo>
                <a:lnTo>
                  <a:pt x="42881" y="100866"/>
                </a:lnTo>
                <a:lnTo>
                  <a:pt x="41144" y="148743"/>
                </a:lnTo>
                <a:lnTo>
                  <a:pt x="34360" y="195310"/>
                </a:lnTo>
                <a:lnTo>
                  <a:pt x="21118" y="240859"/>
                </a:lnTo>
                <a:lnTo>
                  <a:pt x="0" y="285686"/>
                </a:lnTo>
                <a:lnTo>
                  <a:pt x="3962" y="290080"/>
                </a:lnTo>
                <a:lnTo>
                  <a:pt x="7658" y="294703"/>
                </a:lnTo>
                <a:lnTo>
                  <a:pt x="11061" y="299554"/>
                </a:lnTo>
                <a:lnTo>
                  <a:pt x="43728" y="265231"/>
                </a:lnTo>
                <a:lnTo>
                  <a:pt x="70007" y="227059"/>
                </a:lnTo>
                <a:lnTo>
                  <a:pt x="90394" y="185654"/>
                </a:lnTo>
                <a:lnTo>
                  <a:pt x="105387" y="141631"/>
                </a:lnTo>
                <a:lnTo>
                  <a:pt x="115481" y="95604"/>
                </a:lnTo>
                <a:lnTo>
                  <a:pt x="121174" y="48188"/>
                </a:lnTo>
                <a:lnTo>
                  <a:pt x="122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963" y="6274760"/>
            <a:ext cx="98425" cy="275590"/>
          </a:xfrm>
          <a:custGeom>
            <a:avLst/>
            <a:gdLst/>
            <a:ahLst/>
            <a:cxnLst/>
            <a:rect l="l" t="t" r="r" b="b"/>
            <a:pathLst>
              <a:path w="98425" h="275590">
                <a:moveTo>
                  <a:pt x="84683" y="0"/>
                </a:moveTo>
                <a:lnTo>
                  <a:pt x="0" y="0"/>
                </a:lnTo>
                <a:lnTo>
                  <a:pt x="15436" y="45571"/>
                </a:lnTo>
                <a:lnTo>
                  <a:pt x="31457" y="88130"/>
                </a:lnTo>
                <a:lnTo>
                  <a:pt x="45700" y="129427"/>
                </a:lnTo>
                <a:lnTo>
                  <a:pt x="55803" y="171216"/>
                </a:lnTo>
                <a:lnTo>
                  <a:pt x="59404" y="215251"/>
                </a:lnTo>
                <a:lnTo>
                  <a:pt x="54140" y="263283"/>
                </a:lnTo>
                <a:lnTo>
                  <a:pt x="53695" y="265252"/>
                </a:lnTo>
                <a:lnTo>
                  <a:pt x="58115" y="268414"/>
                </a:lnTo>
                <a:lnTo>
                  <a:pt x="62344" y="271830"/>
                </a:lnTo>
                <a:lnTo>
                  <a:pt x="66357" y="275462"/>
                </a:lnTo>
                <a:lnTo>
                  <a:pt x="86092" y="231392"/>
                </a:lnTo>
                <a:lnTo>
                  <a:pt x="95907" y="187734"/>
                </a:lnTo>
                <a:lnTo>
                  <a:pt x="98237" y="143627"/>
                </a:lnTo>
                <a:lnTo>
                  <a:pt x="95519" y="98210"/>
                </a:lnTo>
                <a:lnTo>
                  <a:pt x="90189" y="50621"/>
                </a:lnTo>
                <a:lnTo>
                  <a:pt x="84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5113" y="6274756"/>
            <a:ext cx="157480" cy="257175"/>
          </a:xfrm>
          <a:custGeom>
            <a:avLst/>
            <a:gdLst/>
            <a:ahLst/>
            <a:cxnLst/>
            <a:rect l="l" t="t" r="r" b="b"/>
            <a:pathLst>
              <a:path w="157479" h="257175">
                <a:moveTo>
                  <a:pt x="84708" y="0"/>
                </a:moveTo>
                <a:lnTo>
                  <a:pt x="0" y="0"/>
                </a:lnTo>
                <a:lnTo>
                  <a:pt x="25520" y="30509"/>
                </a:lnTo>
                <a:lnTo>
                  <a:pt x="54046" y="65475"/>
                </a:lnTo>
                <a:lnTo>
                  <a:pt x="82257" y="104713"/>
                </a:lnTo>
                <a:lnTo>
                  <a:pt x="106832" y="148036"/>
                </a:lnTo>
                <a:lnTo>
                  <a:pt x="124449" y="195261"/>
                </a:lnTo>
                <a:lnTo>
                  <a:pt x="131787" y="246202"/>
                </a:lnTo>
                <a:lnTo>
                  <a:pt x="139865" y="249008"/>
                </a:lnTo>
                <a:lnTo>
                  <a:pt x="147599" y="252488"/>
                </a:lnTo>
                <a:lnTo>
                  <a:pt x="154952" y="256603"/>
                </a:lnTo>
                <a:lnTo>
                  <a:pt x="157255" y="206091"/>
                </a:lnTo>
                <a:lnTo>
                  <a:pt x="150177" y="158648"/>
                </a:lnTo>
                <a:lnTo>
                  <a:pt x="136551" y="114295"/>
                </a:lnTo>
                <a:lnTo>
                  <a:pt x="119210" y="73054"/>
                </a:lnTo>
                <a:lnTo>
                  <a:pt x="100985" y="34948"/>
                </a:lnTo>
                <a:lnTo>
                  <a:pt x="84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515" y="6274756"/>
            <a:ext cx="209550" cy="334645"/>
          </a:xfrm>
          <a:custGeom>
            <a:avLst/>
            <a:gdLst/>
            <a:ahLst/>
            <a:cxnLst/>
            <a:rect l="l" t="t" r="r" b="b"/>
            <a:pathLst>
              <a:path w="209550" h="334645">
                <a:moveTo>
                  <a:pt x="209207" y="0"/>
                </a:moveTo>
                <a:lnTo>
                  <a:pt x="132664" y="0"/>
                </a:lnTo>
                <a:lnTo>
                  <a:pt x="129726" y="48892"/>
                </a:lnTo>
                <a:lnTo>
                  <a:pt x="121065" y="98121"/>
                </a:lnTo>
                <a:lnTo>
                  <a:pt x="106913" y="146629"/>
                </a:lnTo>
                <a:lnTo>
                  <a:pt x="87500" y="193355"/>
                </a:lnTo>
                <a:lnTo>
                  <a:pt x="63056" y="237241"/>
                </a:lnTo>
                <a:lnTo>
                  <a:pt x="33813" y="277227"/>
                </a:lnTo>
                <a:lnTo>
                  <a:pt x="0" y="312254"/>
                </a:lnTo>
                <a:lnTo>
                  <a:pt x="3949" y="319366"/>
                </a:lnTo>
                <a:lnTo>
                  <a:pt x="7302" y="326872"/>
                </a:lnTo>
                <a:lnTo>
                  <a:pt x="10007" y="334657"/>
                </a:lnTo>
                <a:lnTo>
                  <a:pt x="52645" y="307603"/>
                </a:lnTo>
                <a:lnTo>
                  <a:pt x="91206" y="275339"/>
                </a:lnTo>
                <a:lnTo>
                  <a:pt x="125196" y="238359"/>
                </a:lnTo>
                <a:lnTo>
                  <a:pt x="154117" y="197156"/>
                </a:lnTo>
                <a:lnTo>
                  <a:pt x="177475" y="152225"/>
                </a:lnTo>
                <a:lnTo>
                  <a:pt x="194773" y="104059"/>
                </a:lnTo>
                <a:lnTo>
                  <a:pt x="205516" y="53152"/>
                </a:lnTo>
                <a:lnTo>
                  <a:pt x="209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997" y="6370224"/>
            <a:ext cx="355600" cy="286385"/>
          </a:xfrm>
          <a:custGeom>
            <a:avLst/>
            <a:gdLst/>
            <a:ahLst/>
            <a:cxnLst/>
            <a:rect l="l" t="t" r="r" b="b"/>
            <a:pathLst>
              <a:path w="355600" h="286384">
                <a:moveTo>
                  <a:pt x="149575" y="0"/>
                </a:moveTo>
                <a:lnTo>
                  <a:pt x="94111" y="8029"/>
                </a:lnTo>
                <a:lnTo>
                  <a:pt x="47733" y="34518"/>
                </a:lnTo>
                <a:lnTo>
                  <a:pt x="14783" y="75871"/>
                </a:lnTo>
                <a:lnTo>
                  <a:pt x="83" y="128054"/>
                </a:lnTo>
                <a:lnTo>
                  <a:pt x="0" y="133934"/>
                </a:lnTo>
                <a:lnTo>
                  <a:pt x="1598" y="160580"/>
                </a:lnTo>
                <a:lnTo>
                  <a:pt x="21422" y="212495"/>
                </a:lnTo>
                <a:lnTo>
                  <a:pt x="62279" y="253460"/>
                </a:lnTo>
                <a:lnTo>
                  <a:pt x="126899" y="279538"/>
                </a:lnTo>
                <a:lnTo>
                  <a:pt x="166632" y="285219"/>
                </a:lnTo>
                <a:lnTo>
                  <a:pt x="188983" y="285851"/>
                </a:lnTo>
                <a:lnTo>
                  <a:pt x="233042" y="283403"/>
                </a:lnTo>
                <a:lnTo>
                  <a:pt x="275635" y="276240"/>
                </a:lnTo>
                <a:lnTo>
                  <a:pt x="316485" y="264634"/>
                </a:lnTo>
                <a:lnTo>
                  <a:pt x="355315" y="248856"/>
                </a:lnTo>
                <a:lnTo>
                  <a:pt x="349504" y="236258"/>
                </a:lnTo>
                <a:lnTo>
                  <a:pt x="143263" y="236258"/>
                </a:lnTo>
                <a:lnTo>
                  <a:pt x="123179" y="232909"/>
                </a:lnTo>
                <a:lnTo>
                  <a:pt x="88022" y="215982"/>
                </a:lnTo>
                <a:lnTo>
                  <a:pt x="53725" y="171461"/>
                </a:lnTo>
                <a:lnTo>
                  <a:pt x="47543" y="133934"/>
                </a:lnTo>
                <a:lnTo>
                  <a:pt x="47680" y="131940"/>
                </a:lnTo>
                <a:lnTo>
                  <a:pt x="66970" y="82067"/>
                </a:lnTo>
                <a:lnTo>
                  <a:pt x="110200" y="51792"/>
                </a:lnTo>
                <a:lnTo>
                  <a:pt x="147517" y="46443"/>
                </a:lnTo>
                <a:lnTo>
                  <a:pt x="240205" y="46443"/>
                </a:lnTo>
                <a:lnTo>
                  <a:pt x="233852" y="38188"/>
                </a:lnTo>
                <a:lnTo>
                  <a:pt x="198263" y="11974"/>
                </a:lnTo>
                <a:lnTo>
                  <a:pt x="153740" y="190"/>
                </a:lnTo>
                <a:lnTo>
                  <a:pt x="153258" y="152"/>
                </a:lnTo>
                <a:lnTo>
                  <a:pt x="149575" y="0"/>
                </a:lnTo>
                <a:close/>
              </a:path>
              <a:path w="355600" h="286384">
                <a:moveTo>
                  <a:pt x="281998" y="172872"/>
                </a:moveTo>
                <a:lnTo>
                  <a:pt x="251001" y="203146"/>
                </a:lnTo>
                <a:lnTo>
                  <a:pt x="219803" y="223739"/>
                </a:lnTo>
                <a:lnTo>
                  <a:pt x="185018" y="234744"/>
                </a:lnTo>
                <a:lnTo>
                  <a:pt x="143263" y="236258"/>
                </a:lnTo>
                <a:lnTo>
                  <a:pt x="349504" y="236258"/>
                </a:lnTo>
                <a:lnTo>
                  <a:pt x="343922" y="224155"/>
                </a:lnTo>
                <a:lnTo>
                  <a:pt x="327395" y="202763"/>
                </a:lnTo>
                <a:lnTo>
                  <a:pt x="306500" y="185421"/>
                </a:lnTo>
                <a:lnTo>
                  <a:pt x="281998" y="172872"/>
                </a:lnTo>
                <a:close/>
              </a:path>
              <a:path w="355600" h="286384">
                <a:moveTo>
                  <a:pt x="148711" y="59105"/>
                </a:moveTo>
                <a:lnTo>
                  <a:pt x="102113" y="70319"/>
                </a:lnTo>
                <a:lnTo>
                  <a:pt x="70138" y="103428"/>
                </a:lnTo>
                <a:lnTo>
                  <a:pt x="61526" y="133934"/>
                </a:lnTo>
                <a:lnTo>
                  <a:pt x="61556" y="138188"/>
                </a:lnTo>
                <a:lnTo>
                  <a:pt x="73928" y="183029"/>
                </a:lnTo>
                <a:lnTo>
                  <a:pt x="109863" y="215050"/>
                </a:lnTo>
                <a:lnTo>
                  <a:pt x="145803" y="223837"/>
                </a:lnTo>
                <a:lnTo>
                  <a:pt x="168418" y="222669"/>
                </a:lnTo>
                <a:lnTo>
                  <a:pt x="209138" y="208626"/>
                </a:lnTo>
                <a:lnTo>
                  <a:pt x="241001" y="181382"/>
                </a:lnTo>
                <a:lnTo>
                  <a:pt x="243603" y="177380"/>
                </a:lnTo>
                <a:lnTo>
                  <a:pt x="147606" y="177380"/>
                </a:lnTo>
                <a:lnTo>
                  <a:pt x="145879" y="177241"/>
                </a:lnTo>
                <a:lnTo>
                  <a:pt x="111457" y="152407"/>
                </a:lnTo>
                <a:lnTo>
                  <a:pt x="109100" y="138417"/>
                </a:lnTo>
                <a:lnTo>
                  <a:pt x="109201" y="137198"/>
                </a:lnTo>
                <a:lnTo>
                  <a:pt x="139362" y="105913"/>
                </a:lnTo>
                <a:lnTo>
                  <a:pt x="146654" y="105549"/>
                </a:lnTo>
                <a:lnTo>
                  <a:pt x="202163" y="105549"/>
                </a:lnTo>
                <a:lnTo>
                  <a:pt x="202095" y="104388"/>
                </a:lnTo>
                <a:lnTo>
                  <a:pt x="180812" y="70078"/>
                </a:lnTo>
                <a:lnTo>
                  <a:pt x="151124" y="59194"/>
                </a:lnTo>
                <a:lnTo>
                  <a:pt x="148711" y="59105"/>
                </a:lnTo>
                <a:close/>
              </a:path>
              <a:path w="355600" h="286384">
                <a:moveTo>
                  <a:pt x="240205" y="46443"/>
                </a:moveTo>
                <a:lnTo>
                  <a:pt x="147517" y="46443"/>
                </a:lnTo>
                <a:lnTo>
                  <a:pt x="150375" y="46634"/>
                </a:lnTo>
                <a:lnTo>
                  <a:pt x="164284" y="48951"/>
                </a:lnTo>
                <a:lnTo>
                  <a:pt x="198533" y="69519"/>
                </a:lnTo>
                <a:lnTo>
                  <a:pt x="215816" y="104034"/>
                </a:lnTo>
                <a:lnTo>
                  <a:pt x="216550" y="118275"/>
                </a:lnTo>
                <a:lnTo>
                  <a:pt x="216426" y="119413"/>
                </a:lnTo>
                <a:lnTo>
                  <a:pt x="194965" y="161544"/>
                </a:lnTo>
                <a:lnTo>
                  <a:pt x="147606" y="177380"/>
                </a:lnTo>
                <a:lnTo>
                  <a:pt x="243603" y="177380"/>
                </a:lnTo>
                <a:lnTo>
                  <a:pt x="252473" y="163734"/>
                </a:lnTo>
                <a:lnTo>
                  <a:pt x="260331" y="143943"/>
                </a:lnTo>
                <a:lnTo>
                  <a:pt x="264129" y="122389"/>
                </a:lnTo>
                <a:lnTo>
                  <a:pt x="264277" y="119413"/>
                </a:lnTo>
                <a:lnTo>
                  <a:pt x="262929" y="96672"/>
                </a:lnTo>
                <a:lnTo>
                  <a:pt x="257110" y="75277"/>
                </a:lnTo>
                <a:lnTo>
                  <a:pt x="247270" y="55623"/>
                </a:lnTo>
                <a:lnTo>
                  <a:pt x="240205" y="46443"/>
                </a:lnTo>
                <a:close/>
              </a:path>
              <a:path w="355600" h="286384">
                <a:moveTo>
                  <a:pt x="147640" y="164668"/>
                </a:moveTo>
                <a:lnTo>
                  <a:pt x="145282" y="164668"/>
                </a:lnTo>
                <a:lnTo>
                  <a:pt x="146666" y="164719"/>
                </a:lnTo>
                <a:lnTo>
                  <a:pt x="147640" y="164668"/>
                </a:lnTo>
                <a:close/>
              </a:path>
              <a:path w="355600" h="286384">
                <a:moveTo>
                  <a:pt x="148495" y="118224"/>
                </a:moveTo>
                <a:lnTo>
                  <a:pt x="139089" y="119413"/>
                </a:lnTo>
                <a:lnTo>
                  <a:pt x="131153" y="123869"/>
                </a:lnTo>
                <a:lnTo>
                  <a:pt x="125514" y="130897"/>
                </a:lnTo>
                <a:lnTo>
                  <a:pt x="122994" y="139801"/>
                </a:lnTo>
                <a:lnTo>
                  <a:pt x="124206" y="148971"/>
                </a:lnTo>
                <a:lnTo>
                  <a:pt x="128775" y="156708"/>
                </a:lnTo>
                <a:lnTo>
                  <a:pt x="135988" y="162211"/>
                </a:lnTo>
                <a:lnTo>
                  <a:pt x="145130" y="164680"/>
                </a:lnTo>
                <a:lnTo>
                  <a:pt x="145523" y="164706"/>
                </a:lnTo>
                <a:lnTo>
                  <a:pt x="145282" y="164668"/>
                </a:lnTo>
                <a:lnTo>
                  <a:pt x="147640" y="164668"/>
                </a:lnTo>
                <a:lnTo>
                  <a:pt x="184665" y="151790"/>
                </a:lnTo>
                <a:lnTo>
                  <a:pt x="202361" y="118351"/>
                </a:lnTo>
                <a:lnTo>
                  <a:pt x="150527" y="118351"/>
                </a:lnTo>
                <a:lnTo>
                  <a:pt x="148584" y="118275"/>
                </a:lnTo>
                <a:lnTo>
                  <a:pt x="149194" y="118275"/>
                </a:lnTo>
                <a:lnTo>
                  <a:pt x="148495" y="118224"/>
                </a:lnTo>
                <a:close/>
              </a:path>
              <a:path w="355600" h="286384">
                <a:moveTo>
                  <a:pt x="109163" y="137655"/>
                </a:moveTo>
                <a:lnTo>
                  <a:pt x="109101" y="138406"/>
                </a:lnTo>
                <a:lnTo>
                  <a:pt x="109163" y="137655"/>
                </a:lnTo>
                <a:close/>
              </a:path>
              <a:path w="355600" h="286384">
                <a:moveTo>
                  <a:pt x="146489" y="105562"/>
                </a:moveTo>
                <a:lnTo>
                  <a:pt x="149880" y="105803"/>
                </a:lnTo>
                <a:lnTo>
                  <a:pt x="151785" y="106781"/>
                </a:lnTo>
                <a:lnTo>
                  <a:pt x="154413" y="109588"/>
                </a:lnTo>
                <a:lnTo>
                  <a:pt x="155163" y="111302"/>
                </a:lnTo>
                <a:lnTo>
                  <a:pt x="155061" y="113233"/>
                </a:lnTo>
                <a:lnTo>
                  <a:pt x="154921" y="114719"/>
                </a:lnTo>
                <a:lnTo>
                  <a:pt x="154261" y="115976"/>
                </a:lnTo>
                <a:lnTo>
                  <a:pt x="153270" y="116801"/>
                </a:lnTo>
                <a:lnTo>
                  <a:pt x="152127" y="117792"/>
                </a:lnTo>
                <a:lnTo>
                  <a:pt x="150527" y="118351"/>
                </a:lnTo>
                <a:lnTo>
                  <a:pt x="202361" y="118351"/>
                </a:lnTo>
                <a:lnTo>
                  <a:pt x="202635" y="116801"/>
                </a:lnTo>
                <a:lnTo>
                  <a:pt x="202673" y="116420"/>
                </a:lnTo>
                <a:lnTo>
                  <a:pt x="202582" y="112649"/>
                </a:lnTo>
                <a:lnTo>
                  <a:pt x="202165" y="105587"/>
                </a:lnTo>
                <a:lnTo>
                  <a:pt x="147174" y="105587"/>
                </a:lnTo>
                <a:lnTo>
                  <a:pt x="146489" y="105562"/>
                </a:lnTo>
                <a:close/>
              </a:path>
              <a:path w="355600" h="286384">
                <a:moveTo>
                  <a:pt x="202712" y="116128"/>
                </a:moveTo>
                <a:lnTo>
                  <a:pt x="202673" y="116420"/>
                </a:lnTo>
                <a:lnTo>
                  <a:pt x="202712" y="116128"/>
                </a:lnTo>
                <a:close/>
              </a:path>
              <a:path w="355600" h="286384">
                <a:moveTo>
                  <a:pt x="155074" y="112649"/>
                </a:moveTo>
                <a:lnTo>
                  <a:pt x="155031" y="113233"/>
                </a:lnTo>
                <a:lnTo>
                  <a:pt x="155074" y="112649"/>
                </a:lnTo>
                <a:close/>
              </a:path>
              <a:path w="355600" h="286384">
                <a:moveTo>
                  <a:pt x="202163" y="105549"/>
                </a:moveTo>
                <a:lnTo>
                  <a:pt x="146654" y="105549"/>
                </a:lnTo>
                <a:lnTo>
                  <a:pt x="147174" y="105587"/>
                </a:lnTo>
                <a:lnTo>
                  <a:pt x="202165" y="105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71936" y="6415152"/>
            <a:ext cx="115570" cy="113664"/>
          </a:xfrm>
          <a:custGeom>
            <a:avLst/>
            <a:gdLst/>
            <a:ahLst/>
            <a:cxnLst/>
            <a:rect l="l" t="t" r="r" b="b"/>
            <a:pathLst>
              <a:path w="115570" h="113665">
                <a:moveTo>
                  <a:pt x="64376" y="99441"/>
                </a:moveTo>
                <a:lnTo>
                  <a:pt x="51079" y="99441"/>
                </a:lnTo>
                <a:lnTo>
                  <a:pt x="51079" y="113347"/>
                </a:lnTo>
                <a:lnTo>
                  <a:pt x="64376" y="113347"/>
                </a:lnTo>
                <a:lnTo>
                  <a:pt x="64376" y="99441"/>
                </a:lnTo>
                <a:close/>
              </a:path>
              <a:path w="115570" h="113665">
                <a:moveTo>
                  <a:pt x="66179" y="12395"/>
                </a:moveTo>
                <a:lnTo>
                  <a:pt x="49263" y="12395"/>
                </a:lnTo>
                <a:lnTo>
                  <a:pt x="38452" y="13090"/>
                </a:lnTo>
                <a:lnTo>
                  <a:pt x="3305" y="37164"/>
                </a:lnTo>
                <a:lnTo>
                  <a:pt x="0" y="55918"/>
                </a:lnTo>
                <a:lnTo>
                  <a:pt x="821" y="65998"/>
                </a:lnTo>
                <a:lnTo>
                  <a:pt x="28746" y="96680"/>
                </a:lnTo>
                <a:lnTo>
                  <a:pt x="49263" y="99441"/>
                </a:lnTo>
                <a:lnTo>
                  <a:pt x="66179" y="99441"/>
                </a:lnTo>
                <a:lnTo>
                  <a:pt x="103282" y="87350"/>
                </a:lnTo>
                <a:lnTo>
                  <a:pt x="49263" y="87350"/>
                </a:lnTo>
                <a:lnTo>
                  <a:pt x="41264" y="86860"/>
                </a:lnTo>
                <a:lnTo>
                  <a:pt x="13449" y="55918"/>
                </a:lnTo>
                <a:lnTo>
                  <a:pt x="13449" y="45542"/>
                </a:lnTo>
                <a:lnTo>
                  <a:pt x="49263" y="24485"/>
                </a:lnTo>
                <a:lnTo>
                  <a:pt x="103137" y="24485"/>
                </a:lnTo>
                <a:lnTo>
                  <a:pt x="102222" y="23507"/>
                </a:lnTo>
                <a:lnTo>
                  <a:pt x="95011" y="18647"/>
                </a:lnTo>
                <a:lnTo>
                  <a:pt x="86601" y="15174"/>
                </a:lnTo>
                <a:lnTo>
                  <a:pt x="76990" y="13090"/>
                </a:lnTo>
                <a:lnTo>
                  <a:pt x="66179" y="12395"/>
                </a:lnTo>
                <a:close/>
              </a:path>
              <a:path w="115570" h="113665">
                <a:moveTo>
                  <a:pt x="64376" y="24485"/>
                </a:moveTo>
                <a:lnTo>
                  <a:pt x="51079" y="24485"/>
                </a:lnTo>
                <a:lnTo>
                  <a:pt x="51079" y="87350"/>
                </a:lnTo>
                <a:lnTo>
                  <a:pt x="64376" y="87350"/>
                </a:lnTo>
                <a:lnTo>
                  <a:pt x="64376" y="24485"/>
                </a:lnTo>
                <a:close/>
              </a:path>
              <a:path w="115570" h="113665">
                <a:moveTo>
                  <a:pt x="103137" y="24485"/>
                </a:moveTo>
                <a:lnTo>
                  <a:pt x="66179" y="24485"/>
                </a:lnTo>
                <a:lnTo>
                  <a:pt x="74178" y="24981"/>
                </a:lnTo>
                <a:lnTo>
                  <a:pt x="81240" y="26468"/>
                </a:lnTo>
                <a:lnTo>
                  <a:pt x="87366" y="28948"/>
                </a:lnTo>
                <a:lnTo>
                  <a:pt x="92557" y="32423"/>
                </a:lnTo>
                <a:lnTo>
                  <a:pt x="98856" y="37706"/>
                </a:lnTo>
                <a:lnTo>
                  <a:pt x="102006" y="45542"/>
                </a:lnTo>
                <a:lnTo>
                  <a:pt x="102006" y="55918"/>
                </a:lnTo>
                <a:lnTo>
                  <a:pt x="74116" y="86860"/>
                </a:lnTo>
                <a:lnTo>
                  <a:pt x="66179" y="87350"/>
                </a:lnTo>
                <a:lnTo>
                  <a:pt x="103282" y="87350"/>
                </a:lnTo>
                <a:lnTo>
                  <a:pt x="108056" y="82239"/>
                </a:lnTo>
                <a:lnTo>
                  <a:pt x="112167" y="74771"/>
                </a:lnTo>
                <a:lnTo>
                  <a:pt x="114633" y="65998"/>
                </a:lnTo>
                <a:lnTo>
                  <a:pt x="115455" y="55918"/>
                </a:lnTo>
                <a:lnTo>
                  <a:pt x="114629" y="45905"/>
                </a:lnTo>
                <a:lnTo>
                  <a:pt x="112148" y="37164"/>
                </a:lnTo>
                <a:lnTo>
                  <a:pt x="108013" y="29698"/>
                </a:lnTo>
                <a:lnTo>
                  <a:pt x="103137" y="24485"/>
                </a:lnTo>
                <a:close/>
              </a:path>
              <a:path w="115570" h="113665">
                <a:moveTo>
                  <a:pt x="64376" y="0"/>
                </a:moveTo>
                <a:lnTo>
                  <a:pt x="51079" y="0"/>
                </a:lnTo>
                <a:lnTo>
                  <a:pt x="51079" y="12395"/>
                </a:lnTo>
                <a:lnTo>
                  <a:pt x="64376" y="12395"/>
                </a:lnTo>
                <a:lnTo>
                  <a:pt x="64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97057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82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89" y="74803"/>
                </a:lnTo>
                <a:lnTo>
                  <a:pt x="83565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8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11611" y="6418634"/>
            <a:ext cx="83820" cy="107950"/>
          </a:xfrm>
          <a:custGeom>
            <a:avLst/>
            <a:gdLst/>
            <a:ahLst/>
            <a:cxnLst/>
            <a:rect l="l" t="t" r="r" b="b"/>
            <a:pathLst>
              <a:path w="8382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483"/>
                </a:lnTo>
                <a:lnTo>
                  <a:pt x="60810" y="58483"/>
                </a:lnTo>
                <a:lnTo>
                  <a:pt x="58026" y="52438"/>
                </a:lnTo>
                <a:lnTo>
                  <a:pt x="60954" y="46088"/>
                </a:lnTo>
                <a:lnTo>
                  <a:pt x="13601" y="46088"/>
                </a:lnTo>
                <a:lnTo>
                  <a:pt x="13601" y="0"/>
                </a:lnTo>
                <a:close/>
              </a:path>
              <a:path w="83820" h="107950">
                <a:moveTo>
                  <a:pt x="60810" y="58483"/>
                </a:moveTo>
                <a:lnTo>
                  <a:pt x="46240" y="58483"/>
                </a:lnTo>
                <a:lnTo>
                  <a:pt x="69215" y="107899"/>
                </a:lnTo>
                <a:lnTo>
                  <a:pt x="83566" y="107899"/>
                </a:lnTo>
                <a:lnTo>
                  <a:pt x="60810" y="58483"/>
                </a:lnTo>
                <a:close/>
              </a:path>
              <a:path w="83820" h="107950">
                <a:moveTo>
                  <a:pt x="82207" y="0"/>
                </a:moveTo>
                <a:lnTo>
                  <a:pt x="67856" y="0"/>
                </a:lnTo>
                <a:lnTo>
                  <a:pt x="46240" y="46088"/>
                </a:lnTo>
                <a:lnTo>
                  <a:pt x="60954" y="46088"/>
                </a:lnTo>
                <a:lnTo>
                  <a:pt x="82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02886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85" y="107899"/>
                </a:lnTo>
                <a:lnTo>
                  <a:pt x="38531" y="107899"/>
                </a:lnTo>
                <a:lnTo>
                  <a:pt x="63001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68" y="0"/>
                </a:moveTo>
                <a:lnTo>
                  <a:pt x="75869" y="0"/>
                </a:lnTo>
                <a:lnTo>
                  <a:pt x="48806" y="56667"/>
                </a:lnTo>
                <a:lnTo>
                  <a:pt x="63001" y="56667"/>
                </a:lnTo>
                <a:lnTo>
                  <a:pt x="90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98390" y="6418634"/>
            <a:ext cx="94615" cy="107950"/>
          </a:xfrm>
          <a:custGeom>
            <a:avLst/>
            <a:gdLst/>
            <a:ahLst/>
            <a:cxnLst/>
            <a:rect l="l" t="t" r="r" b="b"/>
            <a:pathLst>
              <a:path w="94614" h="107950">
                <a:moveTo>
                  <a:pt x="94005" y="0"/>
                </a:moveTo>
                <a:lnTo>
                  <a:pt x="23126" y="0"/>
                </a:lnTo>
                <a:lnTo>
                  <a:pt x="23092" y="42164"/>
                </a:lnTo>
                <a:lnTo>
                  <a:pt x="22984" y="50394"/>
                </a:lnTo>
                <a:lnTo>
                  <a:pt x="11785" y="93141"/>
                </a:lnTo>
                <a:lnTo>
                  <a:pt x="7912" y="94449"/>
                </a:lnTo>
                <a:lnTo>
                  <a:pt x="0" y="94449"/>
                </a:lnTo>
                <a:lnTo>
                  <a:pt x="0" y="107899"/>
                </a:lnTo>
                <a:lnTo>
                  <a:pt x="11087" y="107899"/>
                </a:lnTo>
                <a:lnTo>
                  <a:pt x="17411" y="106133"/>
                </a:lnTo>
                <a:lnTo>
                  <a:pt x="35080" y="65490"/>
                </a:lnTo>
                <a:lnTo>
                  <a:pt x="35966" y="42164"/>
                </a:lnTo>
                <a:lnTo>
                  <a:pt x="35966" y="12395"/>
                </a:lnTo>
                <a:lnTo>
                  <a:pt x="94005" y="12395"/>
                </a:lnTo>
                <a:lnTo>
                  <a:pt x="94005" y="0"/>
                </a:lnTo>
                <a:close/>
              </a:path>
              <a:path w="94614" h="107950">
                <a:moveTo>
                  <a:pt x="94005" y="12395"/>
                </a:moveTo>
                <a:lnTo>
                  <a:pt x="80403" y="12395"/>
                </a:lnTo>
                <a:lnTo>
                  <a:pt x="80403" y="107899"/>
                </a:lnTo>
                <a:lnTo>
                  <a:pt x="94005" y="107899"/>
                </a:lnTo>
                <a:lnTo>
                  <a:pt x="94005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19891" y="6418635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44729" y="107899"/>
                </a:lnTo>
                <a:lnTo>
                  <a:pt x="53212" y="107351"/>
                </a:lnTo>
                <a:lnTo>
                  <a:pt x="60659" y="105708"/>
                </a:lnTo>
                <a:lnTo>
                  <a:pt x="67076" y="102970"/>
                </a:lnTo>
                <a:lnTo>
                  <a:pt x="72466" y="99136"/>
                </a:lnTo>
                <a:lnTo>
                  <a:pt x="75407" y="95808"/>
                </a:lnTo>
                <a:lnTo>
                  <a:pt x="13601" y="95808"/>
                </a:lnTo>
                <a:lnTo>
                  <a:pt x="13601" y="53339"/>
                </a:lnTo>
                <a:lnTo>
                  <a:pt x="75275" y="53339"/>
                </a:lnTo>
                <a:lnTo>
                  <a:pt x="72390" y="50088"/>
                </a:lnTo>
                <a:lnTo>
                  <a:pt x="66976" y="46221"/>
                </a:lnTo>
                <a:lnTo>
                  <a:pt x="60564" y="43459"/>
                </a:lnTo>
                <a:lnTo>
                  <a:pt x="53150" y="41802"/>
                </a:lnTo>
                <a:lnTo>
                  <a:pt x="44729" y="41249"/>
                </a:lnTo>
                <a:lnTo>
                  <a:pt x="13601" y="41249"/>
                </a:lnTo>
                <a:lnTo>
                  <a:pt x="13601" y="0"/>
                </a:lnTo>
                <a:close/>
              </a:path>
              <a:path w="82550" h="107950">
                <a:moveTo>
                  <a:pt x="75275" y="53339"/>
                </a:moveTo>
                <a:lnTo>
                  <a:pt x="42316" y="53339"/>
                </a:lnTo>
                <a:lnTo>
                  <a:pt x="53753" y="54663"/>
                </a:lnTo>
                <a:lnTo>
                  <a:pt x="61925" y="58632"/>
                </a:lnTo>
                <a:lnTo>
                  <a:pt x="66830" y="65245"/>
                </a:lnTo>
                <a:lnTo>
                  <a:pt x="68465" y="74498"/>
                </a:lnTo>
                <a:lnTo>
                  <a:pt x="66830" y="83823"/>
                </a:lnTo>
                <a:lnTo>
                  <a:pt x="61925" y="90482"/>
                </a:lnTo>
                <a:lnTo>
                  <a:pt x="53753" y="94477"/>
                </a:lnTo>
                <a:lnTo>
                  <a:pt x="42316" y="95808"/>
                </a:lnTo>
                <a:lnTo>
                  <a:pt x="75407" y="95808"/>
                </a:lnTo>
                <a:lnTo>
                  <a:pt x="76733" y="94309"/>
                </a:lnTo>
                <a:lnTo>
                  <a:pt x="79781" y="88593"/>
                </a:lnTo>
                <a:lnTo>
                  <a:pt x="81610" y="81989"/>
                </a:lnTo>
                <a:lnTo>
                  <a:pt x="82219" y="74498"/>
                </a:lnTo>
                <a:lnTo>
                  <a:pt x="81605" y="67137"/>
                </a:lnTo>
                <a:lnTo>
                  <a:pt x="79762" y="60617"/>
                </a:lnTo>
                <a:lnTo>
                  <a:pt x="76690" y="54935"/>
                </a:lnTo>
                <a:lnTo>
                  <a:pt x="75275" y="5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551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126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13934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107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601" y="95503"/>
                </a:lnTo>
                <a:lnTo>
                  <a:pt x="13601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601" y="45783"/>
                </a:lnTo>
                <a:lnTo>
                  <a:pt x="13601" y="12382"/>
                </a:lnTo>
                <a:lnTo>
                  <a:pt x="75107" y="12382"/>
                </a:lnTo>
                <a:lnTo>
                  <a:pt x="7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43899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01437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38051" y="6416668"/>
            <a:ext cx="85090" cy="112395"/>
          </a:xfrm>
          <a:custGeom>
            <a:avLst/>
            <a:gdLst/>
            <a:ahLst/>
            <a:cxnLst/>
            <a:rect l="l" t="t" r="r" b="b"/>
            <a:pathLst>
              <a:path w="85089" h="112395">
                <a:moveTo>
                  <a:pt x="14198" y="80238"/>
                </a:moveTo>
                <a:lnTo>
                  <a:pt x="0" y="80238"/>
                </a:lnTo>
                <a:lnTo>
                  <a:pt x="1762" y="87246"/>
                </a:lnTo>
                <a:lnTo>
                  <a:pt x="35194" y="111310"/>
                </a:lnTo>
                <a:lnTo>
                  <a:pt x="44424" y="111836"/>
                </a:lnTo>
                <a:lnTo>
                  <a:pt x="53433" y="111250"/>
                </a:lnTo>
                <a:lnTo>
                  <a:pt x="61409" y="109493"/>
                </a:lnTo>
                <a:lnTo>
                  <a:pt x="68354" y="106564"/>
                </a:lnTo>
                <a:lnTo>
                  <a:pt x="74269" y="102463"/>
                </a:lnTo>
                <a:lnTo>
                  <a:pt x="77759" y="99440"/>
                </a:lnTo>
                <a:lnTo>
                  <a:pt x="44577" y="99440"/>
                </a:lnTo>
                <a:lnTo>
                  <a:pt x="33213" y="98240"/>
                </a:lnTo>
                <a:lnTo>
                  <a:pt x="24363" y="94640"/>
                </a:lnTo>
                <a:lnTo>
                  <a:pt x="18025" y="88639"/>
                </a:lnTo>
                <a:lnTo>
                  <a:pt x="14198" y="80238"/>
                </a:lnTo>
                <a:close/>
              </a:path>
              <a:path w="85089" h="112395">
                <a:moveTo>
                  <a:pt x="76156" y="12395"/>
                </a:moveTo>
                <a:lnTo>
                  <a:pt x="50520" y="12395"/>
                </a:lnTo>
                <a:lnTo>
                  <a:pt x="56146" y="13957"/>
                </a:lnTo>
                <a:lnTo>
                  <a:pt x="64909" y="20192"/>
                </a:lnTo>
                <a:lnTo>
                  <a:pt x="67094" y="24574"/>
                </a:lnTo>
                <a:lnTo>
                  <a:pt x="67094" y="35255"/>
                </a:lnTo>
                <a:lnTo>
                  <a:pt x="65481" y="39395"/>
                </a:lnTo>
                <a:lnTo>
                  <a:pt x="59029" y="45834"/>
                </a:lnTo>
                <a:lnTo>
                  <a:pt x="53848" y="47447"/>
                </a:lnTo>
                <a:lnTo>
                  <a:pt x="29311" y="47447"/>
                </a:lnTo>
                <a:lnTo>
                  <a:pt x="29311" y="59842"/>
                </a:lnTo>
                <a:lnTo>
                  <a:pt x="46545" y="59842"/>
                </a:lnTo>
                <a:lnTo>
                  <a:pt x="57322" y="61051"/>
                </a:lnTo>
                <a:lnTo>
                  <a:pt x="65022" y="64679"/>
                </a:lnTo>
                <a:lnTo>
                  <a:pt x="69643" y="70724"/>
                </a:lnTo>
                <a:lnTo>
                  <a:pt x="71183" y="79184"/>
                </a:lnTo>
                <a:lnTo>
                  <a:pt x="71183" y="85432"/>
                </a:lnTo>
                <a:lnTo>
                  <a:pt x="68757" y="90373"/>
                </a:lnTo>
                <a:lnTo>
                  <a:pt x="59080" y="97624"/>
                </a:lnTo>
                <a:lnTo>
                  <a:pt x="52641" y="99440"/>
                </a:lnTo>
                <a:lnTo>
                  <a:pt x="77759" y="99440"/>
                </a:lnTo>
                <a:lnTo>
                  <a:pt x="81483" y="96215"/>
                </a:lnTo>
                <a:lnTo>
                  <a:pt x="85038" y="88639"/>
                </a:lnTo>
                <a:lnTo>
                  <a:pt x="85043" y="79184"/>
                </a:lnTo>
                <a:lnTo>
                  <a:pt x="84105" y="70683"/>
                </a:lnTo>
                <a:lnTo>
                  <a:pt x="81189" y="63466"/>
                </a:lnTo>
                <a:lnTo>
                  <a:pt x="76327" y="57838"/>
                </a:lnTo>
                <a:lnTo>
                  <a:pt x="69519" y="53797"/>
                </a:lnTo>
                <a:lnTo>
                  <a:pt x="69519" y="50469"/>
                </a:lnTo>
                <a:lnTo>
                  <a:pt x="77076" y="46240"/>
                </a:lnTo>
                <a:lnTo>
                  <a:pt x="80848" y="38938"/>
                </a:lnTo>
                <a:lnTo>
                  <a:pt x="80750" y="20192"/>
                </a:lnTo>
                <a:lnTo>
                  <a:pt x="77597" y="13601"/>
                </a:lnTo>
                <a:lnTo>
                  <a:pt x="76156" y="12395"/>
                </a:lnTo>
                <a:close/>
              </a:path>
              <a:path w="85089" h="112395">
                <a:moveTo>
                  <a:pt x="43675" y="0"/>
                </a:moveTo>
                <a:lnTo>
                  <a:pt x="5769" y="20192"/>
                </a:lnTo>
                <a:lnTo>
                  <a:pt x="4533" y="29311"/>
                </a:lnTo>
                <a:lnTo>
                  <a:pt x="18427" y="29311"/>
                </a:lnTo>
                <a:lnTo>
                  <a:pt x="21426" y="21910"/>
                </a:lnTo>
                <a:lnTo>
                  <a:pt x="26631" y="16624"/>
                </a:lnTo>
                <a:lnTo>
                  <a:pt x="34047" y="13452"/>
                </a:lnTo>
                <a:lnTo>
                  <a:pt x="43675" y="12395"/>
                </a:lnTo>
                <a:lnTo>
                  <a:pt x="76156" y="12395"/>
                </a:lnTo>
                <a:lnTo>
                  <a:pt x="71107" y="8166"/>
                </a:lnTo>
                <a:lnTo>
                  <a:pt x="65735" y="4591"/>
                </a:lnTo>
                <a:lnTo>
                  <a:pt x="59372" y="2039"/>
                </a:lnTo>
                <a:lnTo>
                  <a:pt x="52019" y="509"/>
                </a:lnTo>
                <a:lnTo>
                  <a:pt x="43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3355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95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90" y="74803"/>
                </a:lnTo>
                <a:lnTo>
                  <a:pt x="83578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9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42673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7" y="107865"/>
                </a:lnTo>
                <a:lnTo>
                  <a:pt x="80038" y="102904"/>
                </a:lnTo>
                <a:lnTo>
                  <a:pt x="83679" y="99440"/>
                </a:lnTo>
                <a:lnTo>
                  <a:pt x="50317" y="99440"/>
                </a:lnTo>
                <a:lnTo>
                  <a:pt x="41806" y="98657"/>
                </a:lnTo>
                <a:lnTo>
                  <a:pt x="14328" y="64763"/>
                </a:lnTo>
                <a:lnTo>
                  <a:pt x="13754" y="55918"/>
                </a:lnTo>
                <a:lnTo>
                  <a:pt x="14328" y="47066"/>
                </a:lnTo>
                <a:lnTo>
                  <a:pt x="41806" y="13178"/>
                </a:lnTo>
                <a:lnTo>
                  <a:pt x="50317" y="12395"/>
                </a:lnTo>
                <a:lnTo>
                  <a:pt x="83692" y="12395"/>
                </a:lnTo>
                <a:lnTo>
                  <a:pt x="80038" y="8920"/>
                </a:lnTo>
                <a:lnTo>
                  <a:pt x="71437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4" h="112395">
                <a:moveTo>
                  <a:pt x="83692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79" y="99440"/>
                </a:lnTo>
                <a:lnTo>
                  <a:pt x="100647" y="55918"/>
                </a:lnTo>
                <a:lnTo>
                  <a:pt x="99802" y="44286"/>
                </a:lnTo>
                <a:lnTo>
                  <a:pt x="97321" y="33808"/>
                </a:lnTo>
                <a:lnTo>
                  <a:pt x="93162" y="24315"/>
                </a:lnTo>
                <a:lnTo>
                  <a:pt x="87337" y="15862"/>
                </a:lnTo>
                <a:lnTo>
                  <a:pt x="83692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60390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51" y="61963"/>
                </a:moveTo>
                <a:lnTo>
                  <a:pt x="66649" y="61963"/>
                </a:lnTo>
                <a:lnTo>
                  <a:pt x="66649" y="107899"/>
                </a:lnTo>
                <a:lnTo>
                  <a:pt x="80251" y="107899"/>
                </a:lnTo>
                <a:lnTo>
                  <a:pt x="80251" y="61963"/>
                </a:lnTo>
                <a:close/>
              </a:path>
              <a:path w="80645" h="107950">
                <a:moveTo>
                  <a:pt x="13601" y="0"/>
                </a:moveTo>
                <a:lnTo>
                  <a:pt x="0" y="0"/>
                </a:lnTo>
                <a:lnTo>
                  <a:pt x="37" y="35788"/>
                </a:lnTo>
                <a:lnTo>
                  <a:pt x="25717" y="64122"/>
                </a:lnTo>
                <a:lnTo>
                  <a:pt x="31889" y="64833"/>
                </a:lnTo>
                <a:lnTo>
                  <a:pt x="39141" y="64833"/>
                </a:lnTo>
                <a:lnTo>
                  <a:pt x="46247" y="64652"/>
                </a:lnTo>
                <a:lnTo>
                  <a:pt x="53200" y="64112"/>
                </a:lnTo>
                <a:lnTo>
                  <a:pt x="60001" y="63215"/>
                </a:lnTo>
                <a:lnTo>
                  <a:pt x="66649" y="61963"/>
                </a:lnTo>
                <a:lnTo>
                  <a:pt x="80251" y="61963"/>
                </a:lnTo>
                <a:lnTo>
                  <a:pt x="80251" y="52438"/>
                </a:lnTo>
                <a:lnTo>
                  <a:pt x="35572" y="52438"/>
                </a:lnTo>
                <a:lnTo>
                  <a:pt x="31153" y="51981"/>
                </a:lnTo>
                <a:lnTo>
                  <a:pt x="13677" y="35788"/>
                </a:lnTo>
                <a:lnTo>
                  <a:pt x="13601" y="0"/>
                </a:lnTo>
                <a:close/>
              </a:path>
              <a:path w="80645" h="107950">
                <a:moveTo>
                  <a:pt x="80251" y="0"/>
                </a:moveTo>
                <a:lnTo>
                  <a:pt x="66649" y="0"/>
                </a:lnTo>
                <a:lnTo>
                  <a:pt x="66649" y="49415"/>
                </a:lnTo>
                <a:lnTo>
                  <a:pt x="60212" y="50739"/>
                </a:lnTo>
                <a:lnTo>
                  <a:pt x="53760" y="51684"/>
                </a:lnTo>
                <a:lnTo>
                  <a:pt x="47291" y="52249"/>
                </a:lnTo>
                <a:lnTo>
                  <a:pt x="40805" y="52438"/>
                </a:lnTo>
                <a:lnTo>
                  <a:pt x="80251" y="52438"/>
                </a:lnTo>
                <a:lnTo>
                  <a:pt x="80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6813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3" y="58635"/>
                </a:lnTo>
                <a:lnTo>
                  <a:pt x="87503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3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3" y="107899"/>
                </a:lnTo>
                <a:lnTo>
                  <a:pt x="87503" y="58635"/>
                </a:lnTo>
                <a:close/>
              </a:path>
              <a:path w="87629" h="107950">
                <a:moveTo>
                  <a:pt x="87503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3" y="45935"/>
                </a:lnTo>
                <a:lnTo>
                  <a:pt x="875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77700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07214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5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00420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891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40" y="13178"/>
                </a:lnTo>
                <a:lnTo>
                  <a:pt x="66235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40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53848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4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297" y="107899"/>
                </a:lnTo>
                <a:lnTo>
                  <a:pt x="30338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4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4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38" y="91427"/>
                </a:lnTo>
                <a:lnTo>
                  <a:pt x="71475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99530" y="6418638"/>
            <a:ext cx="109220" cy="134620"/>
          </a:xfrm>
          <a:custGeom>
            <a:avLst/>
            <a:gdLst/>
            <a:ahLst/>
            <a:cxnLst/>
            <a:rect l="l" t="t" r="r" b="b"/>
            <a:pathLst>
              <a:path w="109220" h="134620">
                <a:moveTo>
                  <a:pt x="108648" y="95503"/>
                </a:moveTo>
                <a:lnTo>
                  <a:pt x="0" y="95503"/>
                </a:lnTo>
                <a:lnTo>
                  <a:pt x="0" y="134340"/>
                </a:lnTo>
                <a:lnTo>
                  <a:pt x="13449" y="134340"/>
                </a:lnTo>
                <a:lnTo>
                  <a:pt x="13449" y="107899"/>
                </a:lnTo>
                <a:lnTo>
                  <a:pt x="108648" y="107899"/>
                </a:lnTo>
                <a:lnTo>
                  <a:pt x="108648" y="95503"/>
                </a:lnTo>
                <a:close/>
              </a:path>
              <a:path w="109220" h="134620">
                <a:moveTo>
                  <a:pt x="108648" y="107899"/>
                </a:moveTo>
                <a:lnTo>
                  <a:pt x="95199" y="107899"/>
                </a:lnTo>
                <a:lnTo>
                  <a:pt x="95199" y="134340"/>
                </a:lnTo>
                <a:lnTo>
                  <a:pt x="108648" y="134340"/>
                </a:lnTo>
                <a:lnTo>
                  <a:pt x="108648" y="107899"/>
                </a:lnTo>
                <a:close/>
              </a:path>
              <a:path w="109220" h="134620">
                <a:moveTo>
                  <a:pt x="93078" y="0"/>
                </a:moveTo>
                <a:lnTo>
                  <a:pt x="24777" y="0"/>
                </a:lnTo>
                <a:lnTo>
                  <a:pt x="24688" y="24015"/>
                </a:lnTo>
                <a:lnTo>
                  <a:pt x="23927" y="43252"/>
                </a:lnTo>
                <a:lnTo>
                  <a:pt x="21377" y="62711"/>
                </a:lnTo>
                <a:lnTo>
                  <a:pt x="17126" y="80128"/>
                </a:lnTo>
                <a:lnTo>
                  <a:pt x="11176" y="95503"/>
                </a:lnTo>
                <a:lnTo>
                  <a:pt x="25679" y="95503"/>
                </a:lnTo>
                <a:lnTo>
                  <a:pt x="30970" y="80778"/>
                </a:lnTo>
                <a:lnTo>
                  <a:pt x="34748" y="63955"/>
                </a:lnTo>
                <a:lnTo>
                  <a:pt x="37014" y="45035"/>
                </a:lnTo>
                <a:lnTo>
                  <a:pt x="37769" y="24015"/>
                </a:lnTo>
                <a:lnTo>
                  <a:pt x="37769" y="12382"/>
                </a:lnTo>
                <a:lnTo>
                  <a:pt x="93078" y="12382"/>
                </a:lnTo>
                <a:lnTo>
                  <a:pt x="93078" y="0"/>
                </a:lnTo>
                <a:close/>
              </a:path>
              <a:path w="109220" h="134620">
                <a:moveTo>
                  <a:pt x="93078" y="12382"/>
                </a:moveTo>
                <a:lnTo>
                  <a:pt x="79629" y="12382"/>
                </a:lnTo>
                <a:lnTo>
                  <a:pt x="79629" y="95503"/>
                </a:lnTo>
                <a:lnTo>
                  <a:pt x="93078" y="95503"/>
                </a:lnTo>
                <a:lnTo>
                  <a:pt x="93078" y="12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26009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36181" y="6416669"/>
            <a:ext cx="92710" cy="112395"/>
          </a:xfrm>
          <a:custGeom>
            <a:avLst/>
            <a:gdLst/>
            <a:ahLst/>
            <a:cxnLst/>
            <a:rect l="l" t="t" r="r" b="b"/>
            <a:pathLst>
              <a:path w="92709" h="112395">
                <a:moveTo>
                  <a:pt x="50012" y="0"/>
                </a:moveTo>
                <a:lnTo>
                  <a:pt x="13296" y="15570"/>
                </a:lnTo>
                <a:lnTo>
                  <a:pt x="0" y="55918"/>
                </a:lnTo>
                <a:lnTo>
                  <a:pt x="821" y="67726"/>
                </a:lnTo>
                <a:lnTo>
                  <a:pt x="20369" y="103074"/>
                </a:lnTo>
                <a:lnTo>
                  <a:pt x="49860" y="111823"/>
                </a:lnTo>
                <a:lnTo>
                  <a:pt x="58090" y="111271"/>
                </a:lnTo>
                <a:lnTo>
                  <a:pt x="65541" y="109613"/>
                </a:lnTo>
                <a:lnTo>
                  <a:pt x="72216" y="106851"/>
                </a:lnTo>
                <a:lnTo>
                  <a:pt x="78117" y="102984"/>
                </a:lnTo>
                <a:lnTo>
                  <a:pt x="81843" y="99441"/>
                </a:lnTo>
                <a:lnTo>
                  <a:pt x="49860" y="99441"/>
                </a:lnTo>
                <a:lnTo>
                  <a:pt x="41487" y="98660"/>
                </a:lnTo>
                <a:lnTo>
                  <a:pt x="14312" y="64825"/>
                </a:lnTo>
                <a:lnTo>
                  <a:pt x="13741" y="55918"/>
                </a:lnTo>
                <a:lnTo>
                  <a:pt x="14317" y="47066"/>
                </a:lnTo>
                <a:lnTo>
                  <a:pt x="41635" y="13178"/>
                </a:lnTo>
                <a:lnTo>
                  <a:pt x="50012" y="12395"/>
                </a:lnTo>
                <a:lnTo>
                  <a:pt x="82062" y="12395"/>
                </a:lnTo>
                <a:lnTo>
                  <a:pt x="77216" y="8089"/>
                </a:lnTo>
                <a:lnTo>
                  <a:pt x="71436" y="4548"/>
                </a:lnTo>
                <a:lnTo>
                  <a:pt x="64976" y="2020"/>
                </a:lnTo>
                <a:lnTo>
                  <a:pt x="57835" y="505"/>
                </a:lnTo>
                <a:lnTo>
                  <a:pt x="50012" y="0"/>
                </a:lnTo>
                <a:close/>
              </a:path>
              <a:path w="92709" h="112395">
                <a:moveTo>
                  <a:pt x="92633" y="79184"/>
                </a:moveTo>
                <a:lnTo>
                  <a:pt x="78270" y="79184"/>
                </a:lnTo>
                <a:lnTo>
                  <a:pt x="76466" y="85534"/>
                </a:lnTo>
                <a:lnTo>
                  <a:pt x="73139" y="90500"/>
                </a:lnTo>
                <a:lnTo>
                  <a:pt x="63461" y="97650"/>
                </a:lnTo>
                <a:lnTo>
                  <a:pt x="57315" y="99441"/>
                </a:lnTo>
                <a:lnTo>
                  <a:pt x="81843" y="99441"/>
                </a:lnTo>
                <a:lnTo>
                  <a:pt x="83168" y="98181"/>
                </a:lnTo>
                <a:lnTo>
                  <a:pt x="87271" y="92613"/>
                </a:lnTo>
                <a:lnTo>
                  <a:pt x="90426" y="86280"/>
                </a:lnTo>
                <a:lnTo>
                  <a:pt x="92633" y="79184"/>
                </a:lnTo>
                <a:close/>
              </a:path>
              <a:path w="92709" h="112395">
                <a:moveTo>
                  <a:pt x="82062" y="12395"/>
                </a:moveTo>
                <a:lnTo>
                  <a:pt x="50012" y="12395"/>
                </a:lnTo>
                <a:lnTo>
                  <a:pt x="59468" y="13509"/>
                </a:lnTo>
                <a:lnTo>
                  <a:pt x="67129" y="16852"/>
                </a:lnTo>
                <a:lnTo>
                  <a:pt x="72994" y="22425"/>
                </a:lnTo>
                <a:lnTo>
                  <a:pt x="77063" y="30226"/>
                </a:lnTo>
                <a:lnTo>
                  <a:pt x="91427" y="30226"/>
                </a:lnTo>
                <a:lnTo>
                  <a:pt x="89288" y="23570"/>
                </a:lnTo>
                <a:lnTo>
                  <a:pt x="86207" y="17662"/>
                </a:lnTo>
                <a:lnTo>
                  <a:pt x="82183" y="12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815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390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2961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90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893" y="107899"/>
                </a:lnTo>
                <a:lnTo>
                  <a:pt x="25082" y="74803"/>
                </a:lnTo>
                <a:lnTo>
                  <a:pt x="86272" y="74803"/>
                </a:lnTo>
                <a:lnTo>
                  <a:pt x="81968" y="62407"/>
                </a:lnTo>
                <a:lnTo>
                  <a:pt x="29159" y="62407"/>
                </a:lnTo>
                <a:lnTo>
                  <a:pt x="45631" y="13906"/>
                </a:lnTo>
                <a:lnTo>
                  <a:pt x="65128" y="13906"/>
                </a:lnTo>
                <a:lnTo>
                  <a:pt x="60299" y="0"/>
                </a:lnTo>
                <a:close/>
              </a:path>
              <a:path w="97790" h="107950">
                <a:moveTo>
                  <a:pt x="86272" y="74803"/>
                </a:moveTo>
                <a:lnTo>
                  <a:pt x="72377" y="74803"/>
                </a:lnTo>
                <a:lnTo>
                  <a:pt x="83566" y="107899"/>
                </a:lnTo>
                <a:lnTo>
                  <a:pt x="97764" y="107899"/>
                </a:lnTo>
                <a:lnTo>
                  <a:pt x="86272" y="74803"/>
                </a:lnTo>
                <a:close/>
              </a:path>
              <a:path w="97790" h="107950">
                <a:moveTo>
                  <a:pt x="65128" y="13906"/>
                </a:moveTo>
                <a:lnTo>
                  <a:pt x="51676" y="13906"/>
                </a:lnTo>
                <a:lnTo>
                  <a:pt x="68148" y="62407"/>
                </a:lnTo>
                <a:lnTo>
                  <a:pt x="81968" y="62407"/>
                </a:lnTo>
                <a:lnTo>
                  <a:pt x="65128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4415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46963" y="6539644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449" y="0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59168" y="651995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65969" y="64183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49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038054" y="6418638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03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78243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112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112" y="107899"/>
                </a:lnTo>
                <a:lnTo>
                  <a:pt x="88112" y="16471"/>
                </a:lnTo>
                <a:close/>
              </a:path>
              <a:path w="88265" h="107950">
                <a:moveTo>
                  <a:pt x="88112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112" y="16471"/>
                </a:lnTo>
                <a:lnTo>
                  <a:pt x="88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884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9" y="107865"/>
                </a:lnTo>
                <a:lnTo>
                  <a:pt x="80044" y="102904"/>
                </a:lnTo>
                <a:lnTo>
                  <a:pt x="83689" y="99440"/>
                </a:lnTo>
                <a:lnTo>
                  <a:pt x="50317" y="99440"/>
                </a:lnTo>
                <a:lnTo>
                  <a:pt x="41808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08" y="13178"/>
                </a:lnTo>
                <a:lnTo>
                  <a:pt x="50317" y="12395"/>
                </a:lnTo>
                <a:lnTo>
                  <a:pt x="83701" y="12395"/>
                </a:lnTo>
                <a:lnTo>
                  <a:pt x="80044" y="8920"/>
                </a:lnTo>
                <a:lnTo>
                  <a:pt x="71439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1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89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1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11123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26121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356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65205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58404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47101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063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2" y="102947"/>
                </a:lnTo>
                <a:lnTo>
                  <a:pt x="50317" y="111836"/>
                </a:lnTo>
                <a:lnTo>
                  <a:pt x="61533" y="110843"/>
                </a:lnTo>
                <a:lnTo>
                  <a:pt x="71443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17" y="99440"/>
                </a:lnTo>
                <a:lnTo>
                  <a:pt x="41814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4" y="13178"/>
                </a:lnTo>
                <a:lnTo>
                  <a:pt x="50317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3" y="3963"/>
                </a:lnTo>
                <a:lnTo>
                  <a:pt x="61481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17" y="12395"/>
                </a:lnTo>
                <a:lnTo>
                  <a:pt x="58833" y="13178"/>
                </a:lnTo>
                <a:lnTo>
                  <a:pt x="66228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3" y="98657"/>
                </a:lnTo>
                <a:lnTo>
                  <a:pt x="50317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029092" y="6418629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73901" y="0"/>
                </a:moveTo>
                <a:lnTo>
                  <a:pt x="0" y="0"/>
                </a:lnTo>
                <a:lnTo>
                  <a:pt x="0" y="107899"/>
                </a:lnTo>
                <a:lnTo>
                  <a:pt x="46101" y="107899"/>
                </a:lnTo>
                <a:lnTo>
                  <a:pt x="54225" y="107370"/>
                </a:lnTo>
                <a:lnTo>
                  <a:pt x="61379" y="105784"/>
                </a:lnTo>
                <a:lnTo>
                  <a:pt x="67560" y="103141"/>
                </a:lnTo>
                <a:lnTo>
                  <a:pt x="72771" y="99440"/>
                </a:lnTo>
                <a:lnTo>
                  <a:pt x="76828" y="95808"/>
                </a:lnTo>
                <a:lnTo>
                  <a:pt x="13601" y="95808"/>
                </a:lnTo>
                <a:lnTo>
                  <a:pt x="13601" y="55765"/>
                </a:lnTo>
                <a:lnTo>
                  <a:pt x="75863" y="55765"/>
                </a:lnTo>
                <a:lnTo>
                  <a:pt x="72771" y="52285"/>
                </a:lnTo>
                <a:lnTo>
                  <a:pt x="67560" y="48585"/>
                </a:lnTo>
                <a:lnTo>
                  <a:pt x="61379" y="45942"/>
                </a:lnTo>
                <a:lnTo>
                  <a:pt x="54225" y="44356"/>
                </a:lnTo>
                <a:lnTo>
                  <a:pt x="46101" y="43827"/>
                </a:lnTo>
                <a:lnTo>
                  <a:pt x="13601" y="43827"/>
                </a:lnTo>
                <a:lnTo>
                  <a:pt x="13601" y="12395"/>
                </a:lnTo>
                <a:lnTo>
                  <a:pt x="73901" y="12395"/>
                </a:lnTo>
                <a:lnTo>
                  <a:pt x="73901" y="0"/>
                </a:lnTo>
                <a:close/>
              </a:path>
              <a:path w="82550" h="107950">
                <a:moveTo>
                  <a:pt x="75863" y="55765"/>
                </a:moveTo>
                <a:lnTo>
                  <a:pt x="43827" y="55765"/>
                </a:lnTo>
                <a:lnTo>
                  <a:pt x="54671" y="57013"/>
                </a:lnTo>
                <a:lnTo>
                  <a:pt x="62418" y="60755"/>
                </a:lnTo>
                <a:lnTo>
                  <a:pt x="67068" y="66990"/>
                </a:lnTo>
                <a:lnTo>
                  <a:pt x="68618" y="75717"/>
                </a:lnTo>
                <a:lnTo>
                  <a:pt x="68618" y="82257"/>
                </a:lnTo>
                <a:lnTo>
                  <a:pt x="66675" y="87248"/>
                </a:lnTo>
                <a:lnTo>
                  <a:pt x="58915" y="94106"/>
                </a:lnTo>
                <a:lnTo>
                  <a:pt x="52590" y="95808"/>
                </a:lnTo>
                <a:lnTo>
                  <a:pt x="76828" y="95808"/>
                </a:lnTo>
                <a:lnTo>
                  <a:pt x="79070" y="93802"/>
                </a:lnTo>
                <a:lnTo>
                  <a:pt x="82219" y="85940"/>
                </a:lnTo>
                <a:lnTo>
                  <a:pt x="82207" y="75717"/>
                </a:lnTo>
                <a:lnTo>
                  <a:pt x="81629" y="68725"/>
                </a:lnTo>
                <a:lnTo>
                  <a:pt x="79857" y="62415"/>
                </a:lnTo>
                <a:lnTo>
                  <a:pt x="76904" y="56937"/>
                </a:lnTo>
                <a:lnTo>
                  <a:pt x="75863" y="557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121891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72" y="107899"/>
                </a:lnTo>
                <a:lnTo>
                  <a:pt x="38531" y="107899"/>
                </a:lnTo>
                <a:lnTo>
                  <a:pt x="62995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55" y="0"/>
                </a:moveTo>
                <a:lnTo>
                  <a:pt x="75857" y="0"/>
                </a:lnTo>
                <a:lnTo>
                  <a:pt x="48806" y="56667"/>
                </a:lnTo>
                <a:lnTo>
                  <a:pt x="62995" y="56667"/>
                </a:lnTo>
                <a:lnTo>
                  <a:pt x="90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224202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38" y="61963"/>
                </a:moveTo>
                <a:lnTo>
                  <a:pt x="66636" y="61963"/>
                </a:lnTo>
                <a:lnTo>
                  <a:pt x="66636" y="107899"/>
                </a:lnTo>
                <a:lnTo>
                  <a:pt x="80238" y="107899"/>
                </a:lnTo>
                <a:lnTo>
                  <a:pt x="80238" y="61963"/>
                </a:lnTo>
                <a:close/>
              </a:path>
              <a:path w="80645" h="107950">
                <a:moveTo>
                  <a:pt x="13589" y="0"/>
                </a:moveTo>
                <a:lnTo>
                  <a:pt x="0" y="0"/>
                </a:lnTo>
                <a:lnTo>
                  <a:pt x="34" y="35788"/>
                </a:lnTo>
                <a:lnTo>
                  <a:pt x="25704" y="64122"/>
                </a:lnTo>
                <a:lnTo>
                  <a:pt x="31876" y="64833"/>
                </a:lnTo>
                <a:lnTo>
                  <a:pt x="39128" y="64833"/>
                </a:lnTo>
                <a:lnTo>
                  <a:pt x="46234" y="64652"/>
                </a:lnTo>
                <a:lnTo>
                  <a:pt x="53187" y="64112"/>
                </a:lnTo>
                <a:lnTo>
                  <a:pt x="59988" y="63215"/>
                </a:lnTo>
                <a:lnTo>
                  <a:pt x="66636" y="61963"/>
                </a:lnTo>
                <a:lnTo>
                  <a:pt x="80238" y="61963"/>
                </a:lnTo>
                <a:lnTo>
                  <a:pt x="80238" y="52438"/>
                </a:lnTo>
                <a:lnTo>
                  <a:pt x="35560" y="52438"/>
                </a:lnTo>
                <a:lnTo>
                  <a:pt x="31153" y="51981"/>
                </a:lnTo>
                <a:lnTo>
                  <a:pt x="13665" y="35788"/>
                </a:lnTo>
                <a:lnTo>
                  <a:pt x="13589" y="0"/>
                </a:lnTo>
                <a:close/>
              </a:path>
              <a:path w="80645" h="107950">
                <a:moveTo>
                  <a:pt x="80238" y="0"/>
                </a:moveTo>
                <a:lnTo>
                  <a:pt x="66636" y="0"/>
                </a:lnTo>
                <a:lnTo>
                  <a:pt x="66636" y="49415"/>
                </a:lnTo>
                <a:lnTo>
                  <a:pt x="60207" y="50739"/>
                </a:lnTo>
                <a:lnTo>
                  <a:pt x="53757" y="51684"/>
                </a:lnTo>
                <a:lnTo>
                  <a:pt x="47286" y="52249"/>
                </a:lnTo>
                <a:lnTo>
                  <a:pt x="40792" y="52438"/>
                </a:lnTo>
                <a:lnTo>
                  <a:pt x="80238" y="52438"/>
                </a:lnTo>
                <a:lnTo>
                  <a:pt x="802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331949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095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589" y="95503"/>
                </a:lnTo>
                <a:lnTo>
                  <a:pt x="13589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589" y="45783"/>
                </a:lnTo>
                <a:lnTo>
                  <a:pt x="13589" y="12382"/>
                </a:lnTo>
                <a:lnTo>
                  <a:pt x="75095" y="12382"/>
                </a:lnTo>
                <a:lnTo>
                  <a:pt x="75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43047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45474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657310" y="6418634"/>
            <a:ext cx="84455" cy="107950"/>
          </a:xfrm>
          <a:custGeom>
            <a:avLst/>
            <a:gdLst/>
            <a:ahLst/>
            <a:cxnLst/>
            <a:rect l="l" t="t" r="r" b="b"/>
            <a:pathLst>
              <a:path w="84454" h="107950">
                <a:moveTo>
                  <a:pt x="84023" y="0"/>
                </a:moveTo>
                <a:lnTo>
                  <a:pt x="36271" y="0"/>
                </a:lnTo>
                <a:lnTo>
                  <a:pt x="28219" y="514"/>
                </a:lnTo>
                <a:lnTo>
                  <a:pt x="749" y="21463"/>
                </a:lnTo>
                <a:lnTo>
                  <a:pt x="749" y="31432"/>
                </a:lnTo>
                <a:lnTo>
                  <a:pt x="1779" y="40812"/>
                </a:lnTo>
                <a:lnTo>
                  <a:pt x="4870" y="48547"/>
                </a:lnTo>
                <a:lnTo>
                  <a:pt x="10018" y="54637"/>
                </a:lnTo>
                <a:lnTo>
                  <a:pt x="17221" y="59080"/>
                </a:lnTo>
                <a:lnTo>
                  <a:pt x="0" y="107899"/>
                </a:lnTo>
                <a:lnTo>
                  <a:pt x="14058" y="107899"/>
                </a:lnTo>
                <a:lnTo>
                  <a:pt x="30213" y="62255"/>
                </a:lnTo>
                <a:lnTo>
                  <a:pt x="84023" y="62255"/>
                </a:lnTo>
                <a:lnTo>
                  <a:pt x="84023" y="50622"/>
                </a:lnTo>
                <a:lnTo>
                  <a:pt x="38226" y="50622"/>
                </a:lnTo>
                <a:lnTo>
                  <a:pt x="27849" y="49422"/>
                </a:lnTo>
                <a:lnTo>
                  <a:pt x="20435" y="45823"/>
                </a:lnTo>
                <a:lnTo>
                  <a:pt x="15986" y="39826"/>
                </a:lnTo>
                <a:lnTo>
                  <a:pt x="14503" y="31432"/>
                </a:lnTo>
                <a:lnTo>
                  <a:pt x="14503" y="25082"/>
                </a:lnTo>
                <a:lnTo>
                  <a:pt x="16370" y="20269"/>
                </a:lnTo>
                <a:lnTo>
                  <a:pt x="23825" y="13728"/>
                </a:lnTo>
                <a:lnTo>
                  <a:pt x="29870" y="12090"/>
                </a:lnTo>
                <a:lnTo>
                  <a:pt x="84023" y="12090"/>
                </a:lnTo>
                <a:lnTo>
                  <a:pt x="84023" y="0"/>
                </a:lnTo>
                <a:close/>
              </a:path>
              <a:path w="84454" h="107950">
                <a:moveTo>
                  <a:pt x="84023" y="62255"/>
                </a:moveTo>
                <a:lnTo>
                  <a:pt x="30213" y="62255"/>
                </a:lnTo>
                <a:lnTo>
                  <a:pt x="33045" y="62560"/>
                </a:lnTo>
                <a:lnTo>
                  <a:pt x="35966" y="62712"/>
                </a:lnTo>
                <a:lnTo>
                  <a:pt x="70421" y="62712"/>
                </a:lnTo>
                <a:lnTo>
                  <a:pt x="70421" y="107899"/>
                </a:lnTo>
                <a:lnTo>
                  <a:pt x="84023" y="107899"/>
                </a:lnTo>
                <a:lnTo>
                  <a:pt x="84023" y="62255"/>
                </a:lnTo>
                <a:close/>
              </a:path>
              <a:path w="84454" h="107950">
                <a:moveTo>
                  <a:pt x="84023" y="12090"/>
                </a:moveTo>
                <a:lnTo>
                  <a:pt x="70421" y="12090"/>
                </a:lnTo>
                <a:lnTo>
                  <a:pt x="70421" y="50622"/>
                </a:lnTo>
                <a:lnTo>
                  <a:pt x="84023" y="50622"/>
                </a:lnTo>
                <a:lnTo>
                  <a:pt x="84023" y="120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>
            <a:spLocks noGrp="1"/>
          </p:cNvSpPr>
          <p:nvPr>
            <p:ph type="ftr" sz="quarter" idx="5"/>
          </p:nvPr>
        </p:nvSpPr>
        <p:spPr>
          <a:xfrm>
            <a:off x="10732223" y="6227287"/>
            <a:ext cx="1256665" cy="22506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55"/>
              </a:spcBef>
            </a:pPr>
            <a:r>
              <a:rPr lang="en-US" spc="-35" dirty="0"/>
              <a:t>MIDO.SU</a:t>
            </a:r>
            <a:endParaRPr spc="-35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877404" y="3195860"/>
            <a:ext cx="6914437" cy="2626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039494">
              <a:lnSpc>
                <a:spcPct val="135400"/>
              </a:lnSpc>
            </a:pPr>
            <a:r>
              <a:rPr lang="ru-RU" sz="3200" u="sng" spc="-30" dirty="0">
                <a:cs typeface="Tahoma"/>
              </a:rPr>
              <a:t>КОНТАКТЫ</a:t>
            </a:r>
          </a:p>
          <a:p>
            <a:pPr marL="12700" marR="1039494">
              <a:lnSpc>
                <a:spcPct val="135400"/>
              </a:lnSpc>
            </a:pPr>
            <a:endParaRPr lang="ru-RU" spc="-30" dirty="0">
              <a:latin typeface="Tahoma"/>
              <a:cs typeface="Tahoma"/>
            </a:endParaRPr>
          </a:p>
          <a:p>
            <a:pPr marL="12700" marR="1039494">
              <a:lnSpc>
                <a:spcPct val="135400"/>
              </a:lnSpc>
            </a:pPr>
            <a:r>
              <a:rPr lang="ru-RU" spc="-30" dirty="0">
                <a:latin typeface="Tahoma"/>
                <a:cs typeface="Tahoma"/>
              </a:rPr>
              <a:t>г.</a:t>
            </a:r>
            <a:r>
              <a:rPr lang="ru-RU" spc="-120" dirty="0">
                <a:latin typeface="Tahoma"/>
                <a:cs typeface="Tahoma"/>
              </a:rPr>
              <a:t> </a:t>
            </a:r>
            <a:r>
              <a:rPr lang="ru-RU" spc="114" dirty="0">
                <a:latin typeface="Tahoma"/>
                <a:cs typeface="Tahoma"/>
              </a:rPr>
              <a:t>Магнитогорск, пр. Карла Маркса, д. 77/3</a:t>
            </a:r>
          </a:p>
          <a:p>
            <a:pPr marL="12700" marR="1039494">
              <a:lnSpc>
                <a:spcPct val="135400"/>
              </a:lnSpc>
            </a:pPr>
            <a:r>
              <a:rPr lang="ru-RU" spc="114" dirty="0">
                <a:latin typeface="Tahoma"/>
                <a:cs typeface="Tahoma"/>
              </a:rPr>
              <a:t>тел.:</a:t>
            </a:r>
            <a:r>
              <a:rPr lang="en-US" spc="100" dirty="0">
                <a:latin typeface="Tahoma"/>
                <a:cs typeface="Tahoma"/>
              </a:rPr>
              <a:t> 8</a:t>
            </a:r>
            <a:r>
              <a:rPr lang="en-US" spc="-315" dirty="0">
                <a:latin typeface="Tahoma"/>
                <a:cs typeface="Tahoma"/>
              </a:rPr>
              <a:t> </a:t>
            </a:r>
            <a:r>
              <a:rPr lang="en-US" spc="-30" dirty="0">
                <a:latin typeface="Tahoma"/>
                <a:cs typeface="Tahoma"/>
              </a:rPr>
              <a:t>(3519) </a:t>
            </a:r>
            <a:r>
              <a:rPr lang="en-US" spc="45" dirty="0">
                <a:latin typeface="Tahoma"/>
                <a:cs typeface="Tahoma"/>
              </a:rPr>
              <a:t>59-20-34, </a:t>
            </a:r>
            <a:r>
              <a:rPr lang="en-US" spc="35" dirty="0">
                <a:latin typeface="Tahoma"/>
                <a:cs typeface="Tahoma"/>
              </a:rPr>
              <a:t>43-70-34</a:t>
            </a:r>
            <a:r>
              <a:rPr lang="ru-RU" spc="35" dirty="0">
                <a:latin typeface="Tahoma"/>
                <a:cs typeface="Tahoma"/>
              </a:rPr>
              <a:t>, </a:t>
            </a:r>
            <a:r>
              <a:rPr lang="ru-RU" dirty="0">
                <a:latin typeface="Tahoma"/>
                <a:cs typeface="Tahoma"/>
              </a:rPr>
              <a:t>8(922) 759-05-20</a:t>
            </a:r>
          </a:p>
          <a:p>
            <a:pPr marL="12700" marR="1039494">
              <a:lnSpc>
                <a:spcPct val="135400"/>
              </a:lnSpc>
            </a:pPr>
            <a:r>
              <a:rPr lang="en-US" spc="35" dirty="0">
                <a:latin typeface="Tahoma"/>
                <a:cs typeface="Tahoma"/>
              </a:rPr>
              <a:t>E-mail</a:t>
            </a:r>
            <a:r>
              <a:rPr lang="ru-RU" spc="35" dirty="0">
                <a:latin typeface="Tahoma"/>
                <a:cs typeface="Tahoma"/>
              </a:rPr>
              <a:t>:</a:t>
            </a:r>
            <a:r>
              <a:rPr lang="en-US" spc="35" dirty="0">
                <a:latin typeface="Tahoma"/>
                <a:cs typeface="Tahoma"/>
              </a:rPr>
              <a:t> </a:t>
            </a:r>
            <a:r>
              <a:rPr lang="en-US" spc="55" dirty="0">
                <a:latin typeface="Tahoma"/>
                <a:cs typeface="Tahoma"/>
                <a:hlinkClick r:id="rId3"/>
              </a:rPr>
              <a:t>ovo@mido.su</a:t>
            </a:r>
          </a:p>
          <a:p>
            <a:pPr marL="12700" marR="1039494">
              <a:lnSpc>
                <a:spcPct val="135400"/>
              </a:lnSpc>
            </a:pPr>
            <a:r>
              <a:rPr lang="ru-RU" dirty="0">
                <a:latin typeface="Tahoma"/>
                <a:cs typeface="Tahoma"/>
              </a:rPr>
              <a:t>         </a:t>
            </a:r>
          </a:p>
        </p:txBody>
      </p:sp>
      <p:sp>
        <p:nvSpPr>
          <p:cNvPr id="106" name="object 70"/>
          <p:cNvSpPr/>
          <p:nvPr/>
        </p:nvSpPr>
        <p:spPr>
          <a:xfrm>
            <a:off x="912074" y="553999"/>
            <a:ext cx="210820" cy="272415"/>
          </a:xfrm>
          <a:custGeom>
            <a:avLst/>
            <a:gdLst/>
            <a:ahLst/>
            <a:cxnLst/>
            <a:rect l="l" t="t" r="r" b="b"/>
            <a:pathLst>
              <a:path w="210819" h="272415">
                <a:moveTo>
                  <a:pt x="34290" y="0"/>
                </a:moveTo>
                <a:lnTo>
                  <a:pt x="0" y="0"/>
                </a:lnTo>
                <a:lnTo>
                  <a:pt x="0" y="272034"/>
                </a:lnTo>
                <a:lnTo>
                  <a:pt x="34290" y="272034"/>
                </a:lnTo>
                <a:lnTo>
                  <a:pt x="34290" y="147447"/>
                </a:lnTo>
                <a:lnTo>
                  <a:pt x="153321" y="147447"/>
                </a:lnTo>
                <a:lnTo>
                  <a:pt x="146304" y="132207"/>
                </a:lnTo>
                <a:lnTo>
                  <a:pt x="153682" y="116205"/>
                </a:lnTo>
                <a:lnTo>
                  <a:pt x="34290" y="116205"/>
                </a:lnTo>
                <a:lnTo>
                  <a:pt x="34290" y="0"/>
                </a:lnTo>
                <a:close/>
              </a:path>
              <a:path w="210819" h="272415">
                <a:moveTo>
                  <a:pt x="153321" y="147447"/>
                </a:moveTo>
                <a:lnTo>
                  <a:pt x="116586" y="147447"/>
                </a:lnTo>
                <a:lnTo>
                  <a:pt x="174498" y="272034"/>
                </a:lnTo>
                <a:lnTo>
                  <a:pt x="210693" y="272034"/>
                </a:lnTo>
                <a:lnTo>
                  <a:pt x="153321" y="147447"/>
                </a:lnTo>
                <a:close/>
              </a:path>
              <a:path w="210819" h="272415">
                <a:moveTo>
                  <a:pt x="207264" y="0"/>
                </a:moveTo>
                <a:lnTo>
                  <a:pt x="171069" y="0"/>
                </a:lnTo>
                <a:lnTo>
                  <a:pt x="116586" y="116205"/>
                </a:lnTo>
                <a:lnTo>
                  <a:pt x="153682" y="116205"/>
                </a:lnTo>
                <a:lnTo>
                  <a:pt x="20726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71"/>
          <p:cNvSpPr/>
          <p:nvPr/>
        </p:nvSpPr>
        <p:spPr>
          <a:xfrm>
            <a:off x="1142961" y="553999"/>
            <a:ext cx="247015" cy="272415"/>
          </a:xfrm>
          <a:custGeom>
            <a:avLst/>
            <a:gdLst/>
            <a:ahLst/>
            <a:cxnLst/>
            <a:rect l="l" t="t" r="r" b="b"/>
            <a:pathLst>
              <a:path w="247015" h="272415">
                <a:moveTo>
                  <a:pt x="152019" y="0"/>
                </a:moveTo>
                <a:lnTo>
                  <a:pt x="94107" y="0"/>
                </a:lnTo>
                <a:lnTo>
                  <a:pt x="0" y="272034"/>
                </a:lnTo>
                <a:lnTo>
                  <a:pt x="35052" y="272034"/>
                </a:lnTo>
                <a:lnTo>
                  <a:pt x="63246" y="188595"/>
                </a:lnTo>
                <a:lnTo>
                  <a:pt x="217525" y="188595"/>
                </a:lnTo>
                <a:lnTo>
                  <a:pt x="206673" y="157353"/>
                </a:lnTo>
                <a:lnTo>
                  <a:pt x="73533" y="157353"/>
                </a:lnTo>
                <a:lnTo>
                  <a:pt x="115062" y="35052"/>
                </a:lnTo>
                <a:lnTo>
                  <a:pt x="164193" y="35052"/>
                </a:lnTo>
                <a:lnTo>
                  <a:pt x="152019" y="0"/>
                </a:lnTo>
                <a:close/>
              </a:path>
              <a:path w="247015" h="272415">
                <a:moveTo>
                  <a:pt x="217525" y="188595"/>
                </a:moveTo>
                <a:lnTo>
                  <a:pt x="182499" y="188595"/>
                </a:lnTo>
                <a:lnTo>
                  <a:pt x="210693" y="272034"/>
                </a:lnTo>
                <a:lnTo>
                  <a:pt x="246507" y="272034"/>
                </a:lnTo>
                <a:lnTo>
                  <a:pt x="217525" y="188595"/>
                </a:lnTo>
                <a:close/>
              </a:path>
              <a:path w="247015" h="272415">
                <a:moveTo>
                  <a:pt x="164193" y="35052"/>
                </a:moveTo>
                <a:lnTo>
                  <a:pt x="130302" y="35052"/>
                </a:lnTo>
                <a:lnTo>
                  <a:pt x="171831" y="157353"/>
                </a:lnTo>
                <a:lnTo>
                  <a:pt x="206673" y="157353"/>
                </a:lnTo>
                <a:lnTo>
                  <a:pt x="164193" y="3505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72"/>
          <p:cNvSpPr/>
          <p:nvPr/>
        </p:nvSpPr>
        <p:spPr>
          <a:xfrm>
            <a:off x="1402041" y="553999"/>
            <a:ext cx="237490" cy="272415"/>
          </a:xfrm>
          <a:custGeom>
            <a:avLst/>
            <a:gdLst/>
            <a:ahLst/>
            <a:cxnLst/>
            <a:rect l="l" t="t" r="r" b="b"/>
            <a:pathLst>
              <a:path w="237489" h="272415">
                <a:moveTo>
                  <a:pt x="236982" y="0"/>
                </a:moveTo>
                <a:lnTo>
                  <a:pt x="58293" y="0"/>
                </a:lnTo>
                <a:lnTo>
                  <a:pt x="58207" y="106298"/>
                </a:lnTo>
                <a:lnTo>
                  <a:pt x="57935" y="127046"/>
                </a:lnTo>
                <a:lnTo>
                  <a:pt x="55078" y="171152"/>
                </a:lnTo>
                <a:lnTo>
                  <a:pt x="45719" y="213217"/>
                </a:lnTo>
                <a:lnTo>
                  <a:pt x="16216" y="237505"/>
                </a:lnTo>
                <a:lnTo>
                  <a:pt x="7238" y="238125"/>
                </a:lnTo>
                <a:lnTo>
                  <a:pt x="0" y="238125"/>
                </a:lnTo>
                <a:lnTo>
                  <a:pt x="0" y="272034"/>
                </a:lnTo>
                <a:lnTo>
                  <a:pt x="7620" y="272034"/>
                </a:lnTo>
                <a:lnTo>
                  <a:pt x="22038" y="271198"/>
                </a:lnTo>
                <a:lnTo>
                  <a:pt x="63579" y="250585"/>
                </a:lnTo>
                <a:lnTo>
                  <a:pt x="81724" y="208978"/>
                </a:lnTo>
                <a:lnTo>
                  <a:pt x="88439" y="165115"/>
                </a:lnTo>
                <a:lnTo>
                  <a:pt x="90678" y="106298"/>
                </a:lnTo>
                <a:lnTo>
                  <a:pt x="90678" y="31242"/>
                </a:lnTo>
                <a:lnTo>
                  <a:pt x="236982" y="31242"/>
                </a:lnTo>
                <a:lnTo>
                  <a:pt x="236982" y="0"/>
                </a:lnTo>
                <a:close/>
              </a:path>
              <a:path w="237489" h="272415">
                <a:moveTo>
                  <a:pt x="236982" y="31242"/>
                </a:moveTo>
                <a:lnTo>
                  <a:pt x="202692" y="31242"/>
                </a:lnTo>
                <a:lnTo>
                  <a:pt x="202692" y="272034"/>
                </a:lnTo>
                <a:lnTo>
                  <a:pt x="236982" y="272034"/>
                </a:lnTo>
                <a:lnTo>
                  <a:pt x="236982" y="312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73"/>
          <p:cNvSpPr/>
          <p:nvPr/>
        </p:nvSpPr>
        <p:spPr>
          <a:xfrm>
            <a:off x="1708365" y="810666"/>
            <a:ext cx="195580" cy="0"/>
          </a:xfrm>
          <a:custGeom>
            <a:avLst/>
            <a:gdLst/>
            <a:ahLst/>
            <a:cxnLst/>
            <a:rect l="l" t="t" r="r" b="b"/>
            <a:pathLst>
              <a:path w="195580">
                <a:moveTo>
                  <a:pt x="0" y="0"/>
                </a:moveTo>
                <a:lnTo>
                  <a:pt x="195452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74"/>
          <p:cNvSpPr/>
          <p:nvPr/>
        </p:nvSpPr>
        <p:spPr>
          <a:xfrm>
            <a:off x="1725510" y="700811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75"/>
          <p:cNvSpPr/>
          <p:nvPr/>
        </p:nvSpPr>
        <p:spPr>
          <a:xfrm>
            <a:off x="1708365" y="684936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9257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76"/>
          <p:cNvSpPr/>
          <p:nvPr/>
        </p:nvSpPr>
        <p:spPr>
          <a:xfrm>
            <a:off x="1725510" y="585241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77"/>
          <p:cNvSpPr/>
          <p:nvPr/>
        </p:nvSpPr>
        <p:spPr>
          <a:xfrm>
            <a:off x="1708365" y="569366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4">
                <a:moveTo>
                  <a:pt x="0" y="0"/>
                </a:moveTo>
                <a:lnTo>
                  <a:pt x="189356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78"/>
          <p:cNvSpPr/>
          <p:nvPr/>
        </p:nvSpPr>
        <p:spPr>
          <a:xfrm>
            <a:off x="1973922" y="701319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459"/>
                </a:lnTo>
              </a:path>
            </a:pathLst>
          </a:custGeom>
          <a:ln w="342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79"/>
          <p:cNvSpPr/>
          <p:nvPr/>
        </p:nvSpPr>
        <p:spPr>
          <a:xfrm>
            <a:off x="1956777" y="685444"/>
            <a:ext cx="220979" cy="0"/>
          </a:xfrm>
          <a:custGeom>
            <a:avLst/>
            <a:gdLst/>
            <a:ahLst/>
            <a:cxnLst/>
            <a:rect l="l" t="t" r="r" b="b"/>
            <a:pathLst>
              <a:path w="220980">
                <a:moveTo>
                  <a:pt x="0" y="0"/>
                </a:moveTo>
                <a:lnTo>
                  <a:pt x="220586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80"/>
          <p:cNvSpPr/>
          <p:nvPr/>
        </p:nvSpPr>
        <p:spPr>
          <a:xfrm>
            <a:off x="1973922" y="553999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342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81"/>
          <p:cNvSpPr/>
          <p:nvPr/>
        </p:nvSpPr>
        <p:spPr>
          <a:xfrm>
            <a:off x="2160219" y="701814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218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82"/>
          <p:cNvSpPr/>
          <p:nvPr/>
        </p:nvSpPr>
        <p:spPr>
          <a:xfrm>
            <a:off x="2160219" y="553999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0"/>
                </a:moveTo>
                <a:lnTo>
                  <a:pt x="0" y="115811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83"/>
          <p:cNvSpPr/>
          <p:nvPr/>
        </p:nvSpPr>
        <p:spPr>
          <a:xfrm>
            <a:off x="2216607" y="553999"/>
            <a:ext cx="274320" cy="339090"/>
          </a:xfrm>
          <a:custGeom>
            <a:avLst/>
            <a:gdLst/>
            <a:ahLst/>
            <a:cxnLst/>
            <a:rect l="l" t="t" r="r" b="b"/>
            <a:pathLst>
              <a:path w="274319" h="339090">
                <a:moveTo>
                  <a:pt x="273938" y="240791"/>
                </a:moveTo>
                <a:lnTo>
                  <a:pt x="0" y="240791"/>
                </a:lnTo>
                <a:lnTo>
                  <a:pt x="0" y="338708"/>
                </a:lnTo>
                <a:lnTo>
                  <a:pt x="33908" y="338708"/>
                </a:lnTo>
                <a:lnTo>
                  <a:pt x="33908" y="272033"/>
                </a:lnTo>
                <a:lnTo>
                  <a:pt x="273938" y="272033"/>
                </a:lnTo>
                <a:lnTo>
                  <a:pt x="273938" y="240791"/>
                </a:lnTo>
                <a:close/>
              </a:path>
              <a:path w="274319" h="339090">
                <a:moveTo>
                  <a:pt x="273938" y="272033"/>
                </a:moveTo>
                <a:lnTo>
                  <a:pt x="240029" y="272033"/>
                </a:lnTo>
                <a:lnTo>
                  <a:pt x="240029" y="338708"/>
                </a:lnTo>
                <a:lnTo>
                  <a:pt x="273938" y="338708"/>
                </a:lnTo>
                <a:lnTo>
                  <a:pt x="273938" y="272033"/>
                </a:lnTo>
                <a:close/>
              </a:path>
              <a:path w="274319" h="339090">
                <a:moveTo>
                  <a:pt x="234695" y="0"/>
                </a:moveTo>
                <a:lnTo>
                  <a:pt x="62496" y="0"/>
                </a:lnTo>
                <a:lnTo>
                  <a:pt x="62496" y="54863"/>
                </a:lnTo>
                <a:lnTo>
                  <a:pt x="60353" y="109061"/>
                </a:lnTo>
                <a:lnTo>
                  <a:pt x="53924" y="158114"/>
                </a:lnTo>
                <a:lnTo>
                  <a:pt x="43208" y="202025"/>
                </a:lnTo>
                <a:lnTo>
                  <a:pt x="28206" y="240791"/>
                </a:lnTo>
                <a:lnTo>
                  <a:pt x="64782" y="240791"/>
                </a:lnTo>
                <a:lnTo>
                  <a:pt x="78110" y="203668"/>
                </a:lnTo>
                <a:lnTo>
                  <a:pt x="87631" y="161258"/>
                </a:lnTo>
                <a:lnTo>
                  <a:pt x="93345" y="113561"/>
                </a:lnTo>
                <a:lnTo>
                  <a:pt x="95249" y="60578"/>
                </a:lnTo>
                <a:lnTo>
                  <a:pt x="95249" y="31241"/>
                </a:lnTo>
                <a:lnTo>
                  <a:pt x="234695" y="31241"/>
                </a:lnTo>
                <a:lnTo>
                  <a:pt x="234695" y="0"/>
                </a:lnTo>
                <a:close/>
              </a:path>
              <a:path w="274319" h="339090">
                <a:moveTo>
                  <a:pt x="234695" y="31241"/>
                </a:moveTo>
                <a:lnTo>
                  <a:pt x="200799" y="31241"/>
                </a:lnTo>
                <a:lnTo>
                  <a:pt x="200799" y="240791"/>
                </a:lnTo>
                <a:lnTo>
                  <a:pt x="234695" y="240791"/>
                </a:lnTo>
                <a:lnTo>
                  <a:pt x="234695" y="3124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84"/>
          <p:cNvSpPr/>
          <p:nvPr/>
        </p:nvSpPr>
        <p:spPr>
          <a:xfrm>
            <a:off x="2508453" y="553999"/>
            <a:ext cx="247015" cy="272415"/>
          </a:xfrm>
          <a:custGeom>
            <a:avLst/>
            <a:gdLst/>
            <a:ahLst/>
            <a:cxnLst/>
            <a:rect l="l" t="t" r="r" b="b"/>
            <a:pathLst>
              <a:path w="247014" h="272415">
                <a:moveTo>
                  <a:pt x="152019" y="0"/>
                </a:moveTo>
                <a:lnTo>
                  <a:pt x="94107" y="0"/>
                </a:lnTo>
                <a:lnTo>
                  <a:pt x="0" y="272034"/>
                </a:lnTo>
                <a:lnTo>
                  <a:pt x="35052" y="272034"/>
                </a:lnTo>
                <a:lnTo>
                  <a:pt x="63246" y="188595"/>
                </a:lnTo>
                <a:lnTo>
                  <a:pt x="217525" y="188595"/>
                </a:lnTo>
                <a:lnTo>
                  <a:pt x="206673" y="157353"/>
                </a:lnTo>
                <a:lnTo>
                  <a:pt x="73533" y="157353"/>
                </a:lnTo>
                <a:lnTo>
                  <a:pt x="115062" y="35052"/>
                </a:lnTo>
                <a:lnTo>
                  <a:pt x="164193" y="35052"/>
                </a:lnTo>
                <a:lnTo>
                  <a:pt x="152019" y="0"/>
                </a:lnTo>
                <a:close/>
              </a:path>
              <a:path w="247014" h="272415">
                <a:moveTo>
                  <a:pt x="217525" y="188595"/>
                </a:moveTo>
                <a:lnTo>
                  <a:pt x="182499" y="188595"/>
                </a:lnTo>
                <a:lnTo>
                  <a:pt x="210693" y="272034"/>
                </a:lnTo>
                <a:lnTo>
                  <a:pt x="246507" y="272034"/>
                </a:lnTo>
                <a:lnTo>
                  <a:pt x="217525" y="188595"/>
                </a:lnTo>
                <a:close/>
              </a:path>
              <a:path w="247014" h="272415">
                <a:moveTo>
                  <a:pt x="164193" y="35052"/>
                </a:moveTo>
                <a:lnTo>
                  <a:pt x="130302" y="35052"/>
                </a:lnTo>
                <a:lnTo>
                  <a:pt x="171831" y="157353"/>
                </a:lnTo>
                <a:lnTo>
                  <a:pt x="206673" y="157353"/>
                </a:lnTo>
                <a:lnTo>
                  <a:pt x="164193" y="3505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85"/>
          <p:cNvSpPr/>
          <p:nvPr/>
        </p:nvSpPr>
        <p:spPr>
          <a:xfrm>
            <a:off x="2797251" y="553999"/>
            <a:ext cx="207645" cy="272415"/>
          </a:xfrm>
          <a:custGeom>
            <a:avLst/>
            <a:gdLst/>
            <a:ahLst/>
            <a:cxnLst/>
            <a:rect l="l" t="t" r="r" b="b"/>
            <a:pathLst>
              <a:path w="207644" h="272415">
                <a:moveTo>
                  <a:pt x="115062" y="0"/>
                </a:moveTo>
                <a:lnTo>
                  <a:pt x="0" y="0"/>
                </a:lnTo>
                <a:lnTo>
                  <a:pt x="0" y="272034"/>
                </a:lnTo>
                <a:lnTo>
                  <a:pt x="34290" y="272034"/>
                </a:lnTo>
                <a:lnTo>
                  <a:pt x="34290" y="163068"/>
                </a:lnTo>
                <a:lnTo>
                  <a:pt x="115062" y="163068"/>
                </a:lnTo>
                <a:lnTo>
                  <a:pt x="154209" y="157686"/>
                </a:lnTo>
                <a:lnTo>
                  <a:pt x="191197" y="132588"/>
                </a:lnTo>
                <a:lnTo>
                  <a:pt x="34290" y="132588"/>
                </a:lnTo>
                <a:lnTo>
                  <a:pt x="34290" y="30480"/>
                </a:lnTo>
                <a:lnTo>
                  <a:pt x="191440" y="30480"/>
                </a:lnTo>
                <a:lnTo>
                  <a:pt x="183261" y="21336"/>
                </a:lnTo>
                <a:lnTo>
                  <a:pt x="169997" y="12001"/>
                </a:lnTo>
                <a:lnTo>
                  <a:pt x="154209" y="5334"/>
                </a:lnTo>
                <a:lnTo>
                  <a:pt x="135897" y="1333"/>
                </a:lnTo>
                <a:lnTo>
                  <a:pt x="115062" y="0"/>
                </a:lnTo>
                <a:close/>
              </a:path>
              <a:path w="207644" h="272415">
                <a:moveTo>
                  <a:pt x="191440" y="30480"/>
                </a:moveTo>
                <a:lnTo>
                  <a:pt x="109347" y="30480"/>
                </a:lnTo>
                <a:lnTo>
                  <a:pt x="137017" y="33670"/>
                </a:lnTo>
                <a:lnTo>
                  <a:pt x="156781" y="43243"/>
                </a:lnTo>
                <a:lnTo>
                  <a:pt x="168640" y="59197"/>
                </a:lnTo>
                <a:lnTo>
                  <a:pt x="172593" y="81534"/>
                </a:lnTo>
                <a:lnTo>
                  <a:pt x="168640" y="103870"/>
                </a:lnTo>
                <a:lnTo>
                  <a:pt x="156781" y="119824"/>
                </a:lnTo>
                <a:lnTo>
                  <a:pt x="137017" y="129397"/>
                </a:lnTo>
                <a:lnTo>
                  <a:pt x="109347" y="132588"/>
                </a:lnTo>
                <a:lnTo>
                  <a:pt x="191197" y="132588"/>
                </a:lnTo>
                <a:lnTo>
                  <a:pt x="193762" y="129694"/>
                </a:lnTo>
                <a:lnTo>
                  <a:pt x="201263" y="115681"/>
                </a:lnTo>
                <a:lnTo>
                  <a:pt x="205763" y="99500"/>
                </a:lnTo>
                <a:lnTo>
                  <a:pt x="207264" y="81153"/>
                </a:lnTo>
                <a:lnTo>
                  <a:pt x="205763" y="62984"/>
                </a:lnTo>
                <a:lnTo>
                  <a:pt x="201263" y="46958"/>
                </a:lnTo>
                <a:lnTo>
                  <a:pt x="193762" y="33075"/>
                </a:lnTo>
                <a:lnTo>
                  <a:pt x="191440" y="304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86"/>
          <p:cNvSpPr/>
          <p:nvPr/>
        </p:nvSpPr>
        <p:spPr>
          <a:xfrm>
            <a:off x="3058998" y="553999"/>
            <a:ext cx="207645" cy="272415"/>
          </a:xfrm>
          <a:custGeom>
            <a:avLst/>
            <a:gdLst/>
            <a:ahLst/>
            <a:cxnLst/>
            <a:rect l="l" t="t" r="r" b="b"/>
            <a:pathLst>
              <a:path w="207645" h="272415">
                <a:moveTo>
                  <a:pt x="34289" y="0"/>
                </a:moveTo>
                <a:lnTo>
                  <a:pt x="0" y="0"/>
                </a:lnTo>
                <a:lnTo>
                  <a:pt x="0" y="272034"/>
                </a:lnTo>
                <a:lnTo>
                  <a:pt x="112775" y="272034"/>
                </a:lnTo>
                <a:lnTo>
                  <a:pt x="134147" y="270652"/>
                </a:lnTo>
                <a:lnTo>
                  <a:pt x="152923" y="266509"/>
                </a:lnTo>
                <a:lnTo>
                  <a:pt x="169104" y="259603"/>
                </a:lnTo>
                <a:lnTo>
                  <a:pt x="182689" y="249936"/>
                </a:lnTo>
                <a:lnTo>
                  <a:pt x="190103" y="241541"/>
                </a:lnTo>
                <a:lnTo>
                  <a:pt x="34289" y="241541"/>
                </a:lnTo>
                <a:lnTo>
                  <a:pt x="34289" y="134493"/>
                </a:lnTo>
                <a:lnTo>
                  <a:pt x="189774" y="134493"/>
                </a:lnTo>
                <a:lnTo>
                  <a:pt x="182498" y="126301"/>
                </a:lnTo>
                <a:lnTo>
                  <a:pt x="168854" y="116544"/>
                </a:lnTo>
                <a:lnTo>
                  <a:pt x="152685" y="109580"/>
                </a:lnTo>
                <a:lnTo>
                  <a:pt x="133992" y="105404"/>
                </a:lnTo>
                <a:lnTo>
                  <a:pt x="112775" y="104013"/>
                </a:lnTo>
                <a:lnTo>
                  <a:pt x="34289" y="104013"/>
                </a:lnTo>
                <a:lnTo>
                  <a:pt x="34289" y="0"/>
                </a:lnTo>
                <a:close/>
              </a:path>
              <a:path w="207645" h="272415">
                <a:moveTo>
                  <a:pt x="189774" y="134493"/>
                </a:moveTo>
                <a:lnTo>
                  <a:pt x="106679" y="134493"/>
                </a:lnTo>
                <a:lnTo>
                  <a:pt x="135516" y="137826"/>
                </a:lnTo>
                <a:lnTo>
                  <a:pt x="156114" y="147828"/>
                </a:lnTo>
                <a:lnTo>
                  <a:pt x="168473" y="164496"/>
                </a:lnTo>
                <a:lnTo>
                  <a:pt x="172592" y="187833"/>
                </a:lnTo>
                <a:lnTo>
                  <a:pt x="168473" y="211333"/>
                </a:lnTo>
                <a:lnTo>
                  <a:pt x="156114" y="228117"/>
                </a:lnTo>
                <a:lnTo>
                  <a:pt x="135516" y="238185"/>
                </a:lnTo>
                <a:lnTo>
                  <a:pt x="106679" y="241541"/>
                </a:lnTo>
                <a:lnTo>
                  <a:pt x="190103" y="241541"/>
                </a:lnTo>
                <a:lnTo>
                  <a:pt x="193440" y="237762"/>
                </a:lnTo>
                <a:lnTo>
                  <a:pt x="201120" y="223356"/>
                </a:lnTo>
                <a:lnTo>
                  <a:pt x="205728" y="206714"/>
                </a:lnTo>
                <a:lnTo>
                  <a:pt x="207263" y="187833"/>
                </a:lnTo>
                <a:lnTo>
                  <a:pt x="205716" y="169269"/>
                </a:lnTo>
                <a:lnTo>
                  <a:pt x="201072" y="152823"/>
                </a:lnTo>
                <a:lnTo>
                  <a:pt x="193333" y="138500"/>
                </a:lnTo>
                <a:lnTo>
                  <a:pt x="189774" y="13449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87"/>
          <p:cNvSpPr/>
          <p:nvPr/>
        </p:nvSpPr>
        <p:spPr>
          <a:xfrm>
            <a:off x="3399612" y="553999"/>
            <a:ext cx="247015" cy="272415"/>
          </a:xfrm>
          <a:custGeom>
            <a:avLst/>
            <a:gdLst/>
            <a:ahLst/>
            <a:cxnLst/>
            <a:rect l="l" t="t" r="r" b="b"/>
            <a:pathLst>
              <a:path w="247014" h="272415">
                <a:moveTo>
                  <a:pt x="152018" y="0"/>
                </a:moveTo>
                <a:lnTo>
                  <a:pt x="94106" y="0"/>
                </a:lnTo>
                <a:lnTo>
                  <a:pt x="0" y="272034"/>
                </a:lnTo>
                <a:lnTo>
                  <a:pt x="35051" y="272034"/>
                </a:lnTo>
                <a:lnTo>
                  <a:pt x="63245" y="188595"/>
                </a:lnTo>
                <a:lnTo>
                  <a:pt x="217525" y="188595"/>
                </a:lnTo>
                <a:lnTo>
                  <a:pt x="206673" y="157353"/>
                </a:lnTo>
                <a:lnTo>
                  <a:pt x="73532" y="157353"/>
                </a:lnTo>
                <a:lnTo>
                  <a:pt x="115061" y="35052"/>
                </a:lnTo>
                <a:lnTo>
                  <a:pt x="164193" y="35052"/>
                </a:lnTo>
                <a:lnTo>
                  <a:pt x="152018" y="0"/>
                </a:lnTo>
                <a:close/>
              </a:path>
              <a:path w="247014" h="272415">
                <a:moveTo>
                  <a:pt x="217525" y="188595"/>
                </a:moveTo>
                <a:lnTo>
                  <a:pt x="182498" y="188595"/>
                </a:lnTo>
                <a:lnTo>
                  <a:pt x="210692" y="272034"/>
                </a:lnTo>
                <a:lnTo>
                  <a:pt x="246506" y="272034"/>
                </a:lnTo>
                <a:lnTo>
                  <a:pt x="217525" y="188595"/>
                </a:lnTo>
                <a:close/>
              </a:path>
              <a:path w="247014" h="272415">
                <a:moveTo>
                  <a:pt x="164193" y="35052"/>
                </a:moveTo>
                <a:lnTo>
                  <a:pt x="130301" y="35052"/>
                </a:lnTo>
                <a:lnTo>
                  <a:pt x="171830" y="157353"/>
                </a:lnTo>
                <a:lnTo>
                  <a:pt x="206673" y="157353"/>
                </a:lnTo>
                <a:lnTo>
                  <a:pt x="164193" y="3505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88"/>
          <p:cNvSpPr/>
          <p:nvPr/>
        </p:nvSpPr>
        <p:spPr>
          <a:xfrm>
            <a:off x="3688410" y="553999"/>
            <a:ext cx="207645" cy="272415"/>
          </a:xfrm>
          <a:custGeom>
            <a:avLst/>
            <a:gdLst/>
            <a:ahLst/>
            <a:cxnLst/>
            <a:rect l="l" t="t" r="r" b="b"/>
            <a:pathLst>
              <a:path w="207645" h="272415">
                <a:moveTo>
                  <a:pt x="186308" y="0"/>
                </a:moveTo>
                <a:lnTo>
                  <a:pt x="0" y="0"/>
                </a:lnTo>
                <a:lnTo>
                  <a:pt x="0" y="272033"/>
                </a:lnTo>
                <a:lnTo>
                  <a:pt x="116204" y="272033"/>
                </a:lnTo>
                <a:lnTo>
                  <a:pt x="136695" y="270698"/>
                </a:lnTo>
                <a:lnTo>
                  <a:pt x="154733" y="266693"/>
                </a:lnTo>
                <a:lnTo>
                  <a:pt x="170318" y="260021"/>
                </a:lnTo>
                <a:lnTo>
                  <a:pt x="183451" y="250685"/>
                </a:lnTo>
                <a:lnTo>
                  <a:pt x="191583" y="241541"/>
                </a:lnTo>
                <a:lnTo>
                  <a:pt x="34289" y="241541"/>
                </a:lnTo>
                <a:lnTo>
                  <a:pt x="34289" y="140588"/>
                </a:lnTo>
                <a:lnTo>
                  <a:pt x="191250" y="140588"/>
                </a:lnTo>
                <a:lnTo>
                  <a:pt x="183451" y="131813"/>
                </a:lnTo>
                <a:lnTo>
                  <a:pt x="170318" y="122480"/>
                </a:lnTo>
                <a:lnTo>
                  <a:pt x="154733" y="115817"/>
                </a:lnTo>
                <a:lnTo>
                  <a:pt x="136695" y="111821"/>
                </a:lnTo>
                <a:lnTo>
                  <a:pt x="116204" y="110489"/>
                </a:lnTo>
                <a:lnTo>
                  <a:pt x="34289" y="110489"/>
                </a:lnTo>
                <a:lnTo>
                  <a:pt x="34289" y="31241"/>
                </a:lnTo>
                <a:lnTo>
                  <a:pt x="186308" y="31241"/>
                </a:lnTo>
                <a:lnTo>
                  <a:pt x="186308" y="0"/>
                </a:lnTo>
                <a:close/>
              </a:path>
              <a:path w="207645" h="272415">
                <a:moveTo>
                  <a:pt x="191250" y="140588"/>
                </a:moveTo>
                <a:lnTo>
                  <a:pt x="110489" y="140588"/>
                </a:lnTo>
                <a:lnTo>
                  <a:pt x="137826" y="143732"/>
                </a:lnTo>
                <a:lnTo>
                  <a:pt x="157352" y="153161"/>
                </a:lnTo>
                <a:lnTo>
                  <a:pt x="169068" y="168878"/>
                </a:lnTo>
                <a:lnTo>
                  <a:pt x="172973" y="190880"/>
                </a:lnTo>
                <a:lnTo>
                  <a:pt x="172057" y="202525"/>
                </a:lnTo>
                <a:lnTo>
                  <a:pt x="149816" y="234265"/>
                </a:lnTo>
                <a:lnTo>
                  <a:pt x="110489" y="241541"/>
                </a:lnTo>
                <a:lnTo>
                  <a:pt x="191583" y="241541"/>
                </a:lnTo>
                <a:lnTo>
                  <a:pt x="193869" y="238971"/>
                </a:lnTo>
                <a:lnTo>
                  <a:pt x="201310" y="225163"/>
                </a:lnTo>
                <a:lnTo>
                  <a:pt x="205775" y="209256"/>
                </a:lnTo>
                <a:lnTo>
                  <a:pt x="207263" y="191249"/>
                </a:lnTo>
                <a:lnTo>
                  <a:pt x="205775" y="173254"/>
                </a:lnTo>
                <a:lnTo>
                  <a:pt x="201310" y="157349"/>
                </a:lnTo>
                <a:lnTo>
                  <a:pt x="193869" y="143536"/>
                </a:lnTo>
                <a:lnTo>
                  <a:pt x="191250" y="14058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89"/>
          <p:cNvSpPr/>
          <p:nvPr/>
        </p:nvSpPr>
        <p:spPr>
          <a:xfrm>
            <a:off x="3950157" y="553999"/>
            <a:ext cx="222250" cy="272415"/>
          </a:xfrm>
          <a:custGeom>
            <a:avLst/>
            <a:gdLst/>
            <a:ahLst/>
            <a:cxnLst/>
            <a:rect l="l" t="t" r="r" b="b"/>
            <a:pathLst>
              <a:path w="222250" h="272415">
                <a:moveTo>
                  <a:pt x="33528" y="0"/>
                </a:moveTo>
                <a:lnTo>
                  <a:pt x="0" y="0"/>
                </a:lnTo>
                <a:lnTo>
                  <a:pt x="0" y="272034"/>
                </a:lnTo>
                <a:lnTo>
                  <a:pt x="53721" y="272034"/>
                </a:lnTo>
                <a:lnTo>
                  <a:pt x="76510" y="230504"/>
                </a:lnTo>
                <a:lnTo>
                  <a:pt x="33528" y="230504"/>
                </a:lnTo>
                <a:lnTo>
                  <a:pt x="33528" y="0"/>
                </a:lnTo>
                <a:close/>
              </a:path>
              <a:path w="222250" h="272415">
                <a:moveTo>
                  <a:pt x="222110" y="41529"/>
                </a:moveTo>
                <a:lnTo>
                  <a:pt x="188595" y="41529"/>
                </a:lnTo>
                <a:lnTo>
                  <a:pt x="188595" y="272034"/>
                </a:lnTo>
                <a:lnTo>
                  <a:pt x="222110" y="272034"/>
                </a:lnTo>
                <a:lnTo>
                  <a:pt x="222110" y="41529"/>
                </a:lnTo>
                <a:close/>
              </a:path>
              <a:path w="222250" h="272415">
                <a:moveTo>
                  <a:pt x="222110" y="0"/>
                </a:moveTo>
                <a:lnTo>
                  <a:pt x="168402" y="0"/>
                </a:lnTo>
                <a:lnTo>
                  <a:pt x="41910" y="230504"/>
                </a:lnTo>
                <a:lnTo>
                  <a:pt x="76510" y="230504"/>
                </a:lnTo>
                <a:lnTo>
                  <a:pt x="180213" y="41529"/>
                </a:lnTo>
                <a:lnTo>
                  <a:pt x="222110" y="41529"/>
                </a:lnTo>
                <a:lnTo>
                  <a:pt x="2221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90"/>
          <p:cNvSpPr/>
          <p:nvPr/>
        </p:nvSpPr>
        <p:spPr>
          <a:xfrm>
            <a:off x="4320870" y="584479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4">
                <a:moveTo>
                  <a:pt x="0" y="0"/>
                </a:moveTo>
                <a:lnTo>
                  <a:pt x="0" y="241554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91"/>
          <p:cNvSpPr/>
          <p:nvPr/>
        </p:nvSpPr>
        <p:spPr>
          <a:xfrm>
            <a:off x="4213809" y="56923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47" y="0"/>
                </a:lnTo>
              </a:path>
            </a:pathLst>
          </a:custGeom>
          <a:ln w="304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92"/>
          <p:cNvSpPr/>
          <p:nvPr/>
        </p:nvSpPr>
        <p:spPr>
          <a:xfrm>
            <a:off x="4441253" y="553999"/>
            <a:ext cx="227329" cy="272415"/>
          </a:xfrm>
          <a:custGeom>
            <a:avLst/>
            <a:gdLst/>
            <a:ahLst/>
            <a:cxnLst/>
            <a:rect l="l" t="t" r="r" b="b"/>
            <a:pathLst>
              <a:path w="227329" h="272415">
                <a:moveTo>
                  <a:pt x="36957" y="0"/>
                </a:moveTo>
                <a:lnTo>
                  <a:pt x="0" y="0"/>
                </a:lnTo>
                <a:lnTo>
                  <a:pt x="100584" y="190500"/>
                </a:lnTo>
                <a:lnTo>
                  <a:pt x="61722" y="272034"/>
                </a:lnTo>
                <a:lnTo>
                  <a:pt x="97155" y="272034"/>
                </a:lnTo>
                <a:lnTo>
                  <a:pt x="158840" y="142874"/>
                </a:lnTo>
                <a:lnTo>
                  <a:pt x="112395" y="142875"/>
                </a:lnTo>
                <a:lnTo>
                  <a:pt x="36957" y="0"/>
                </a:lnTo>
                <a:close/>
              </a:path>
              <a:path w="227329" h="272415">
                <a:moveTo>
                  <a:pt x="227076" y="0"/>
                </a:moveTo>
                <a:lnTo>
                  <a:pt x="191262" y="0"/>
                </a:lnTo>
                <a:lnTo>
                  <a:pt x="123063" y="142875"/>
                </a:lnTo>
                <a:lnTo>
                  <a:pt x="158840" y="142874"/>
                </a:lnTo>
                <a:lnTo>
                  <a:pt x="2270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93"/>
          <p:cNvSpPr/>
          <p:nvPr/>
        </p:nvSpPr>
        <p:spPr>
          <a:xfrm>
            <a:off x="4711763" y="553999"/>
            <a:ext cx="207645" cy="272415"/>
          </a:xfrm>
          <a:custGeom>
            <a:avLst/>
            <a:gdLst/>
            <a:ahLst/>
            <a:cxnLst/>
            <a:rect l="l" t="t" r="r" b="b"/>
            <a:pathLst>
              <a:path w="207645" h="272415">
                <a:moveTo>
                  <a:pt x="115062" y="0"/>
                </a:moveTo>
                <a:lnTo>
                  <a:pt x="0" y="0"/>
                </a:lnTo>
                <a:lnTo>
                  <a:pt x="0" y="272034"/>
                </a:lnTo>
                <a:lnTo>
                  <a:pt x="34290" y="272034"/>
                </a:lnTo>
                <a:lnTo>
                  <a:pt x="34290" y="163068"/>
                </a:lnTo>
                <a:lnTo>
                  <a:pt x="115062" y="163068"/>
                </a:lnTo>
                <a:lnTo>
                  <a:pt x="154209" y="157686"/>
                </a:lnTo>
                <a:lnTo>
                  <a:pt x="191197" y="132588"/>
                </a:lnTo>
                <a:lnTo>
                  <a:pt x="34290" y="132588"/>
                </a:lnTo>
                <a:lnTo>
                  <a:pt x="34290" y="30480"/>
                </a:lnTo>
                <a:lnTo>
                  <a:pt x="191440" y="30480"/>
                </a:lnTo>
                <a:lnTo>
                  <a:pt x="183261" y="21336"/>
                </a:lnTo>
                <a:lnTo>
                  <a:pt x="169997" y="12001"/>
                </a:lnTo>
                <a:lnTo>
                  <a:pt x="154209" y="5334"/>
                </a:lnTo>
                <a:lnTo>
                  <a:pt x="135897" y="1333"/>
                </a:lnTo>
                <a:lnTo>
                  <a:pt x="115062" y="0"/>
                </a:lnTo>
                <a:close/>
              </a:path>
              <a:path w="207645" h="272415">
                <a:moveTo>
                  <a:pt x="191440" y="30480"/>
                </a:moveTo>
                <a:lnTo>
                  <a:pt x="109347" y="30480"/>
                </a:lnTo>
                <a:lnTo>
                  <a:pt x="137017" y="33670"/>
                </a:lnTo>
                <a:lnTo>
                  <a:pt x="156781" y="43243"/>
                </a:lnTo>
                <a:lnTo>
                  <a:pt x="168640" y="59197"/>
                </a:lnTo>
                <a:lnTo>
                  <a:pt x="172593" y="81534"/>
                </a:lnTo>
                <a:lnTo>
                  <a:pt x="168640" y="103870"/>
                </a:lnTo>
                <a:lnTo>
                  <a:pt x="156781" y="119824"/>
                </a:lnTo>
                <a:lnTo>
                  <a:pt x="137017" y="129397"/>
                </a:lnTo>
                <a:lnTo>
                  <a:pt x="109347" y="132588"/>
                </a:lnTo>
                <a:lnTo>
                  <a:pt x="191197" y="132588"/>
                </a:lnTo>
                <a:lnTo>
                  <a:pt x="193762" y="129694"/>
                </a:lnTo>
                <a:lnTo>
                  <a:pt x="201263" y="115681"/>
                </a:lnTo>
                <a:lnTo>
                  <a:pt x="205763" y="99500"/>
                </a:lnTo>
                <a:lnTo>
                  <a:pt x="207264" y="81153"/>
                </a:lnTo>
                <a:lnTo>
                  <a:pt x="205763" y="62984"/>
                </a:lnTo>
                <a:lnTo>
                  <a:pt x="201263" y="46958"/>
                </a:lnTo>
                <a:lnTo>
                  <a:pt x="193762" y="33075"/>
                </a:lnTo>
                <a:lnTo>
                  <a:pt x="191440" y="304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94"/>
          <p:cNvSpPr/>
          <p:nvPr/>
        </p:nvSpPr>
        <p:spPr>
          <a:xfrm>
            <a:off x="4973510" y="553999"/>
            <a:ext cx="222250" cy="272415"/>
          </a:xfrm>
          <a:custGeom>
            <a:avLst/>
            <a:gdLst/>
            <a:ahLst/>
            <a:cxnLst/>
            <a:rect l="l" t="t" r="r" b="b"/>
            <a:pathLst>
              <a:path w="222250" h="272415">
                <a:moveTo>
                  <a:pt x="33528" y="0"/>
                </a:moveTo>
                <a:lnTo>
                  <a:pt x="0" y="0"/>
                </a:lnTo>
                <a:lnTo>
                  <a:pt x="0" y="272034"/>
                </a:lnTo>
                <a:lnTo>
                  <a:pt x="53721" y="272034"/>
                </a:lnTo>
                <a:lnTo>
                  <a:pt x="76510" y="230504"/>
                </a:lnTo>
                <a:lnTo>
                  <a:pt x="33528" y="230504"/>
                </a:lnTo>
                <a:lnTo>
                  <a:pt x="33528" y="0"/>
                </a:lnTo>
                <a:close/>
              </a:path>
              <a:path w="222250" h="272415">
                <a:moveTo>
                  <a:pt x="222122" y="41529"/>
                </a:moveTo>
                <a:lnTo>
                  <a:pt x="188595" y="41529"/>
                </a:lnTo>
                <a:lnTo>
                  <a:pt x="188595" y="272034"/>
                </a:lnTo>
                <a:lnTo>
                  <a:pt x="222122" y="272034"/>
                </a:lnTo>
                <a:lnTo>
                  <a:pt x="222122" y="41529"/>
                </a:lnTo>
                <a:close/>
              </a:path>
              <a:path w="222250" h="272415">
                <a:moveTo>
                  <a:pt x="222122" y="0"/>
                </a:moveTo>
                <a:lnTo>
                  <a:pt x="168402" y="0"/>
                </a:lnTo>
                <a:lnTo>
                  <a:pt x="41910" y="230504"/>
                </a:lnTo>
                <a:lnTo>
                  <a:pt x="76510" y="230504"/>
                </a:lnTo>
                <a:lnTo>
                  <a:pt x="180213" y="41529"/>
                </a:lnTo>
                <a:lnTo>
                  <a:pt x="222122" y="41529"/>
                </a:lnTo>
                <a:lnTo>
                  <a:pt x="2221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95"/>
          <p:cNvSpPr/>
          <p:nvPr/>
        </p:nvSpPr>
        <p:spPr>
          <a:xfrm>
            <a:off x="5264975" y="810666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452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96"/>
          <p:cNvSpPr/>
          <p:nvPr/>
        </p:nvSpPr>
        <p:spPr>
          <a:xfrm>
            <a:off x="5282120" y="700811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97"/>
          <p:cNvSpPr/>
          <p:nvPr/>
        </p:nvSpPr>
        <p:spPr>
          <a:xfrm>
            <a:off x="5264975" y="684936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9257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98"/>
          <p:cNvSpPr/>
          <p:nvPr/>
        </p:nvSpPr>
        <p:spPr>
          <a:xfrm>
            <a:off x="5282120" y="585241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99"/>
          <p:cNvSpPr/>
          <p:nvPr/>
        </p:nvSpPr>
        <p:spPr>
          <a:xfrm>
            <a:off x="5264975" y="569366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4">
                <a:moveTo>
                  <a:pt x="0" y="0"/>
                </a:moveTo>
                <a:lnTo>
                  <a:pt x="189356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00"/>
          <p:cNvSpPr/>
          <p:nvPr/>
        </p:nvSpPr>
        <p:spPr>
          <a:xfrm>
            <a:off x="5530532" y="701319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459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01"/>
          <p:cNvSpPr/>
          <p:nvPr/>
        </p:nvSpPr>
        <p:spPr>
          <a:xfrm>
            <a:off x="5513387" y="685444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>
                <a:moveTo>
                  <a:pt x="0" y="0"/>
                </a:moveTo>
                <a:lnTo>
                  <a:pt x="220599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02"/>
          <p:cNvSpPr/>
          <p:nvPr/>
        </p:nvSpPr>
        <p:spPr>
          <a:xfrm>
            <a:off x="5530532" y="553999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03"/>
          <p:cNvSpPr/>
          <p:nvPr/>
        </p:nvSpPr>
        <p:spPr>
          <a:xfrm>
            <a:off x="5716841" y="701814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218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04"/>
          <p:cNvSpPr/>
          <p:nvPr/>
        </p:nvSpPr>
        <p:spPr>
          <a:xfrm>
            <a:off x="5716841" y="553999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0"/>
                </a:moveTo>
                <a:lnTo>
                  <a:pt x="0" y="115811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05"/>
          <p:cNvSpPr/>
          <p:nvPr/>
        </p:nvSpPr>
        <p:spPr>
          <a:xfrm>
            <a:off x="5882576" y="584479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4">
                <a:moveTo>
                  <a:pt x="0" y="0"/>
                </a:moveTo>
                <a:lnTo>
                  <a:pt x="0" y="241554"/>
                </a:lnTo>
              </a:path>
            </a:pathLst>
          </a:custGeom>
          <a:ln w="342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06"/>
          <p:cNvSpPr/>
          <p:nvPr/>
        </p:nvSpPr>
        <p:spPr>
          <a:xfrm>
            <a:off x="5775515" y="56923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304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07"/>
          <p:cNvSpPr/>
          <p:nvPr/>
        </p:nvSpPr>
        <p:spPr>
          <a:xfrm>
            <a:off x="6003734" y="553999"/>
            <a:ext cx="247015" cy="272415"/>
          </a:xfrm>
          <a:custGeom>
            <a:avLst/>
            <a:gdLst/>
            <a:ahLst/>
            <a:cxnLst/>
            <a:rect l="l" t="t" r="r" b="b"/>
            <a:pathLst>
              <a:path w="247014" h="272415">
                <a:moveTo>
                  <a:pt x="152018" y="0"/>
                </a:moveTo>
                <a:lnTo>
                  <a:pt x="94106" y="0"/>
                </a:lnTo>
                <a:lnTo>
                  <a:pt x="0" y="272034"/>
                </a:lnTo>
                <a:lnTo>
                  <a:pt x="35051" y="272034"/>
                </a:lnTo>
                <a:lnTo>
                  <a:pt x="63245" y="188595"/>
                </a:lnTo>
                <a:lnTo>
                  <a:pt x="217525" y="188595"/>
                </a:lnTo>
                <a:lnTo>
                  <a:pt x="206673" y="157353"/>
                </a:lnTo>
                <a:lnTo>
                  <a:pt x="73532" y="157353"/>
                </a:lnTo>
                <a:lnTo>
                  <a:pt x="115061" y="35052"/>
                </a:lnTo>
                <a:lnTo>
                  <a:pt x="164193" y="35052"/>
                </a:lnTo>
                <a:lnTo>
                  <a:pt x="152018" y="0"/>
                </a:lnTo>
                <a:close/>
              </a:path>
              <a:path w="247014" h="272415">
                <a:moveTo>
                  <a:pt x="217525" y="188595"/>
                </a:moveTo>
                <a:lnTo>
                  <a:pt x="182498" y="188595"/>
                </a:lnTo>
                <a:lnTo>
                  <a:pt x="210692" y="272034"/>
                </a:lnTo>
                <a:lnTo>
                  <a:pt x="246506" y="272034"/>
                </a:lnTo>
                <a:lnTo>
                  <a:pt x="217525" y="188595"/>
                </a:lnTo>
                <a:close/>
              </a:path>
              <a:path w="247014" h="272415">
                <a:moveTo>
                  <a:pt x="164193" y="35052"/>
                </a:moveTo>
                <a:lnTo>
                  <a:pt x="130301" y="35052"/>
                </a:lnTo>
                <a:lnTo>
                  <a:pt x="171830" y="157353"/>
                </a:lnTo>
                <a:lnTo>
                  <a:pt x="206673" y="157353"/>
                </a:lnTo>
                <a:lnTo>
                  <a:pt x="164193" y="3505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08"/>
          <p:cNvSpPr/>
          <p:nvPr/>
        </p:nvSpPr>
        <p:spPr>
          <a:xfrm>
            <a:off x="877404" y="869321"/>
            <a:ext cx="5380990" cy="0"/>
          </a:xfrm>
          <a:custGeom>
            <a:avLst/>
            <a:gdLst/>
            <a:ahLst/>
            <a:cxnLst/>
            <a:rect l="l" t="t" r="r" b="b"/>
            <a:pathLst>
              <a:path w="5380990">
                <a:moveTo>
                  <a:pt x="0" y="0"/>
                </a:moveTo>
                <a:lnTo>
                  <a:pt x="5380456" y="0"/>
                </a:lnTo>
              </a:path>
            </a:pathLst>
          </a:custGeom>
          <a:ln w="173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09"/>
          <p:cNvSpPr/>
          <p:nvPr/>
        </p:nvSpPr>
        <p:spPr>
          <a:xfrm>
            <a:off x="894473" y="127328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0" y="0"/>
                </a:moveTo>
                <a:lnTo>
                  <a:pt x="146913" y="0"/>
                </a:lnTo>
                <a:lnTo>
                  <a:pt x="146913" y="146900"/>
                </a:lnTo>
                <a:lnTo>
                  <a:pt x="0" y="146900"/>
                </a:lnTo>
                <a:lnTo>
                  <a:pt x="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10"/>
          <p:cNvSpPr/>
          <p:nvPr/>
        </p:nvSpPr>
        <p:spPr>
          <a:xfrm>
            <a:off x="894473" y="1806765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0" y="0"/>
                </a:moveTo>
                <a:lnTo>
                  <a:pt x="146913" y="0"/>
                </a:lnTo>
                <a:lnTo>
                  <a:pt x="146913" y="146900"/>
                </a:lnTo>
                <a:lnTo>
                  <a:pt x="0" y="146900"/>
                </a:lnTo>
                <a:lnTo>
                  <a:pt x="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11"/>
          <p:cNvSpPr/>
          <p:nvPr/>
        </p:nvSpPr>
        <p:spPr>
          <a:xfrm>
            <a:off x="894473" y="2066328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0" y="0"/>
                </a:moveTo>
                <a:lnTo>
                  <a:pt x="146913" y="0"/>
                </a:lnTo>
                <a:lnTo>
                  <a:pt x="146913" y="146913"/>
                </a:lnTo>
                <a:lnTo>
                  <a:pt x="0" y="146913"/>
                </a:lnTo>
                <a:lnTo>
                  <a:pt x="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12"/>
          <p:cNvSpPr/>
          <p:nvPr/>
        </p:nvSpPr>
        <p:spPr>
          <a:xfrm>
            <a:off x="897216" y="2330602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19" h="147319">
                <a:moveTo>
                  <a:pt x="0" y="0"/>
                </a:moveTo>
                <a:lnTo>
                  <a:pt x="146913" y="0"/>
                </a:lnTo>
                <a:lnTo>
                  <a:pt x="146913" y="146913"/>
                </a:lnTo>
                <a:lnTo>
                  <a:pt x="0" y="146913"/>
                </a:lnTo>
                <a:lnTo>
                  <a:pt x="0" y="0"/>
                </a:lnTo>
                <a:close/>
              </a:path>
            </a:pathLst>
          </a:custGeom>
          <a:solidFill>
            <a:srgbClr val="DC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678"/>
          <p:cNvSpPr txBox="1"/>
          <p:nvPr/>
        </p:nvSpPr>
        <p:spPr>
          <a:xfrm>
            <a:off x="840079" y="1237280"/>
            <a:ext cx="8503920" cy="1331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>
              <a:lnSpc>
                <a:spcPct val="100000"/>
              </a:lnSpc>
            </a:pPr>
            <a:r>
              <a:rPr sz="1600" b="1" spc="95" dirty="0">
                <a:solidFill>
                  <a:srgbClr val="231F20"/>
                </a:solidFill>
                <a:latin typeface="Century Gothic"/>
                <a:cs typeface="Century Gothic"/>
              </a:rPr>
              <a:t>28</a:t>
            </a:r>
            <a:r>
              <a:rPr sz="16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spc="75" dirty="0">
                <a:solidFill>
                  <a:srgbClr val="231F20"/>
                </a:solidFill>
                <a:latin typeface="Century Gothic"/>
                <a:cs typeface="Century Gothic"/>
              </a:rPr>
              <a:t>июля,</a:t>
            </a:r>
            <a:r>
              <a:rPr sz="16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spc="15" dirty="0">
                <a:solidFill>
                  <a:srgbClr val="231F20"/>
                </a:solidFill>
                <a:latin typeface="Century Gothic"/>
                <a:cs typeface="Century Gothic"/>
              </a:rPr>
              <a:t>12</a:t>
            </a:r>
            <a:r>
              <a:rPr sz="16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231F20"/>
                </a:solidFill>
                <a:latin typeface="Century Gothic"/>
                <a:cs typeface="Century Gothic"/>
              </a:rPr>
              <a:t>августа,</a:t>
            </a:r>
            <a:r>
              <a:rPr sz="16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spc="35" dirty="0">
                <a:solidFill>
                  <a:srgbClr val="231F20"/>
                </a:solidFill>
                <a:latin typeface="Century Gothic"/>
                <a:cs typeface="Century Gothic"/>
              </a:rPr>
              <a:t>18</a:t>
            </a:r>
            <a:r>
              <a:rPr sz="16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231F20"/>
                </a:solidFill>
                <a:latin typeface="Century Gothic"/>
                <a:cs typeface="Century Gothic"/>
              </a:rPr>
              <a:t>августа,</a:t>
            </a:r>
            <a:r>
              <a:rPr sz="16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spc="85" dirty="0">
                <a:solidFill>
                  <a:srgbClr val="231F20"/>
                </a:solidFill>
                <a:latin typeface="Century Gothic"/>
                <a:cs typeface="Century Gothic"/>
              </a:rPr>
              <a:t>25</a:t>
            </a:r>
            <a:r>
              <a:rPr sz="16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231F20"/>
                </a:solidFill>
                <a:latin typeface="Century Gothic"/>
                <a:cs typeface="Century Gothic"/>
              </a:rPr>
              <a:t>августа,</a:t>
            </a:r>
            <a:r>
              <a:rPr sz="16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spc="85" dirty="0">
                <a:solidFill>
                  <a:srgbClr val="231F20"/>
                </a:solidFill>
                <a:latin typeface="Century Gothic"/>
                <a:cs typeface="Century Gothic"/>
              </a:rPr>
              <a:t>29</a:t>
            </a:r>
            <a:r>
              <a:rPr sz="16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231F20"/>
                </a:solidFill>
                <a:latin typeface="Century Gothic"/>
                <a:cs typeface="Century Gothic"/>
              </a:rPr>
              <a:t>августа,</a:t>
            </a:r>
            <a:r>
              <a:rPr sz="16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spc="95" dirty="0">
                <a:solidFill>
                  <a:srgbClr val="231F20"/>
                </a:solidFill>
                <a:latin typeface="Century Gothic"/>
                <a:cs typeface="Century Gothic"/>
              </a:rPr>
              <a:t>9</a:t>
            </a:r>
            <a:r>
              <a:rPr sz="16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spc="10" dirty="0">
                <a:solidFill>
                  <a:srgbClr val="231F20"/>
                </a:solidFill>
                <a:latin typeface="Century Gothic"/>
                <a:cs typeface="Century Gothic"/>
              </a:rPr>
              <a:t>сентября,</a:t>
            </a:r>
            <a:endParaRPr sz="16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600" b="1" spc="70" dirty="0">
                <a:solidFill>
                  <a:srgbClr val="231F20"/>
                </a:solidFill>
                <a:latin typeface="Century Gothic"/>
                <a:cs typeface="Century Gothic"/>
              </a:rPr>
              <a:t>23</a:t>
            </a:r>
            <a:r>
              <a:rPr sz="1600" b="1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spc="10" dirty="0">
                <a:solidFill>
                  <a:srgbClr val="231F20"/>
                </a:solidFill>
                <a:latin typeface="Century Gothic"/>
                <a:cs typeface="Century Gothic"/>
              </a:rPr>
              <a:t>сентября,</a:t>
            </a:r>
            <a:r>
              <a:rPr sz="1600" b="1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spc="20" dirty="0">
                <a:solidFill>
                  <a:srgbClr val="231F20"/>
                </a:solidFill>
                <a:latin typeface="Century Gothic"/>
                <a:cs typeface="Century Gothic"/>
              </a:rPr>
              <a:t>7</a:t>
            </a:r>
            <a:r>
              <a:rPr sz="1600" b="1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spc="35" dirty="0">
                <a:solidFill>
                  <a:srgbClr val="231F20"/>
                </a:solidFill>
                <a:latin typeface="Century Gothic"/>
                <a:cs typeface="Century Gothic"/>
              </a:rPr>
              <a:t>октября,</a:t>
            </a:r>
            <a:r>
              <a:rPr sz="1600" b="1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spc="15" dirty="0">
                <a:solidFill>
                  <a:srgbClr val="231F20"/>
                </a:solidFill>
                <a:latin typeface="Century Gothic"/>
                <a:cs typeface="Century Gothic"/>
              </a:rPr>
              <a:t>21</a:t>
            </a:r>
            <a:r>
              <a:rPr sz="1600" b="1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spc="35" dirty="0">
                <a:solidFill>
                  <a:srgbClr val="231F20"/>
                </a:solidFill>
                <a:latin typeface="Century Gothic"/>
                <a:cs typeface="Century Gothic"/>
              </a:rPr>
              <a:t>октября,</a:t>
            </a:r>
            <a:r>
              <a:rPr sz="1600" b="1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spc="95" dirty="0">
                <a:solidFill>
                  <a:srgbClr val="231F20"/>
                </a:solidFill>
                <a:latin typeface="Century Gothic"/>
                <a:cs typeface="Century Gothic"/>
              </a:rPr>
              <a:t>28</a:t>
            </a:r>
            <a:r>
              <a:rPr sz="1600" b="1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spc="35" dirty="0">
                <a:solidFill>
                  <a:srgbClr val="231F20"/>
                </a:solidFill>
                <a:latin typeface="Century Gothic"/>
                <a:cs typeface="Century Gothic"/>
              </a:rPr>
              <a:t>октября</a:t>
            </a:r>
            <a:r>
              <a:rPr sz="1600" b="1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spc="190" dirty="0">
                <a:solidFill>
                  <a:srgbClr val="231F20"/>
                </a:solidFill>
                <a:latin typeface="Century Gothic"/>
                <a:cs typeface="Century Gothic"/>
              </a:rPr>
              <a:t>–</a:t>
            </a:r>
            <a:r>
              <a:rPr sz="1600" b="1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spc="85" dirty="0">
                <a:solidFill>
                  <a:srgbClr val="231F20"/>
                </a:solidFill>
                <a:latin typeface="Tahoma"/>
                <a:cs typeface="Tahoma"/>
              </a:rPr>
              <a:t>издание</a:t>
            </a:r>
            <a:r>
              <a:rPr sz="1600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231F20"/>
                </a:solidFill>
                <a:latin typeface="Tahoma"/>
                <a:cs typeface="Tahoma"/>
              </a:rPr>
              <a:t>приказов</a:t>
            </a:r>
            <a:r>
              <a:rPr sz="1600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600" spc="85" dirty="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sz="1600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231F20"/>
                </a:solidFill>
                <a:latin typeface="Tahoma"/>
                <a:cs typeface="Tahoma"/>
              </a:rPr>
              <a:t>зачислении</a:t>
            </a:r>
            <a:endParaRPr sz="1600" dirty="0">
              <a:latin typeface="Tahoma"/>
              <a:cs typeface="Tahoma"/>
            </a:endParaRPr>
          </a:p>
          <a:p>
            <a:pPr marL="294640">
              <a:lnSpc>
                <a:spcPct val="100000"/>
              </a:lnSpc>
              <a:spcBef>
                <a:spcPts val="180"/>
              </a:spcBef>
            </a:pPr>
            <a:r>
              <a:rPr sz="1600" b="1" spc="105" dirty="0">
                <a:solidFill>
                  <a:srgbClr val="231F20"/>
                </a:solidFill>
                <a:latin typeface="Century Gothic"/>
                <a:cs typeface="Century Gothic"/>
              </a:rPr>
              <a:t>20</a:t>
            </a:r>
            <a:r>
              <a:rPr sz="16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spc="65" dirty="0">
                <a:solidFill>
                  <a:srgbClr val="231F20"/>
                </a:solidFill>
                <a:latin typeface="Century Gothic"/>
                <a:cs typeface="Century Gothic"/>
              </a:rPr>
              <a:t>июня</a:t>
            </a:r>
            <a:r>
              <a:rPr sz="16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spc="190" dirty="0">
                <a:solidFill>
                  <a:srgbClr val="231F20"/>
                </a:solidFill>
                <a:latin typeface="Century Gothic"/>
                <a:cs typeface="Century Gothic"/>
              </a:rPr>
              <a:t>–</a:t>
            </a:r>
            <a:r>
              <a:rPr sz="16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spc="60" dirty="0">
                <a:solidFill>
                  <a:srgbClr val="231F20"/>
                </a:solidFill>
                <a:latin typeface="Tahoma"/>
                <a:cs typeface="Tahoma"/>
              </a:rPr>
              <a:t>начало</a:t>
            </a:r>
            <a:r>
              <a:rPr sz="1600" spc="-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231F20"/>
                </a:solidFill>
                <a:latin typeface="Tahoma"/>
                <a:cs typeface="Tahoma"/>
              </a:rPr>
              <a:t>приема</a:t>
            </a:r>
            <a:r>
              <a:rPr sz="1600" spc="-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231F20"/>
                </a:solidFill>
                <a:latin typeface="Tahoma"/>
                <a:cs typeface="Tahoma"/>
              </a:rPr>
              <a:t>документов</a:t>
            </a:r>
            <a:endParaRPr sz="1600" dirty="0">
              <a:latin typeface="Tahoma"/>
              <a:cs typeface="Tahoma"/>
            </a:endParaRPr>
          </a:p>
          <a:p>
            <a:pPr marL="294640">
              <a:lnSpc>
                <a:spcPct val="100000"/>
              </a:lnSpc>
              <a:spcBef>
                <a:spcPts val="180"/>
              </a:spcBef>
            </a:pPr>
            <a:r>
              <a:rPr sz="1600" b="1" spc="85" dirty="0">
                <a:solidFill>
                  <a:srgbClr val="231F20"/>
                </a:solidFill>
                <a:latin typeface="Century Gothic"/>
                <a:cs typeface="Century Gothic"/>
              </a:rPr>
              <a:t>26</a:t>
            </a:r>
            <a:r>
              <a:rPr sz="1600" b="1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spc="35" dirty="0">
                <a:solidFill>
                  <a:srgbClr val="231F20"/>
                </a:solidFill>
                <a:latin typeface="Century Gothic"/>
                <a:cs typeface="Century Gothic"/>
              </a:rPr>
              <a:t>октября</a:t>
            </a:r>
            <a:r>
              <a:rPr sz="1600" b="1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b="1" spc="190" dirty="0">
                <a:solidFill>
                  <a:srgbClr val="231F20"/>
                </a:solidFill>
                <a:latin typeface="Century Gothic"/>
                <a:cs typeface="Century Gothic"/>
              </a:rPr>
              <a:t>–</a:t>
            </a:r>
            <a:r>
              <a:rPr sz="1600" b="1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spc="70" dirty="0">
                <a:solidFill>
                  <a:srgbClr val="231F20"/>
                </a:solidFill>
                <a:latin typeface="Tahoma"/>
                <a:cs typeface="Tahoma"/>
              </a:rPr>
              <a:t>завершение</a:t>
            </a:r>
            <a:r>
              <a:rPr sz="1600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231F20"/>
                </a:solidFill>
                <a:latin typeface="Tahoma"/>
                <a:cs typeface="Tahoma"/>
              </a:rPr>
              <a:t>приема</a:t>
            </a:r>
            <a:r>
              <a:rPr sz="1600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231F20"/>
                </a:solidFill>
                <a:latin typeface="Tahoma"/>
                <a:cs typeface="Tahoma"/>
              </a:rPr>
              <a:t>документов</a:t>
            </a:r>
            <a:endParaRPr sz="1600" dirty="0">
              <a:latin typeface="Tahoma"/>
              <a:cs typeface="Tahoma"/>
            </a:endParaRPr>
          </a:p>
          <a:p>
            <a:pPr marL="294640">
              <a:lnSpc>
                <a:spcPct val="100000"/>
              </a:lnSpc>
              <a:spcBef>
                <a:spcPts val="180"/>
              </a:spcBef>
            </a:pPr>
            <a:r>
              <a:rPr sz="1600" b="1" spc="-45" dirty="0">
                <a:solidFill>
                  <a:srgbClr val="231F20"/>
                </a:solidFill>
                <a:latin typeface="Century Gothic"/>
                <a:cs typeface="Century Gothic"/>
              </a:rPr>
              <a:t>1 </a:t>
            </a:r>
            <a:r>
              <a:rPr sz="1600" b="1" spc="30" dirty="0">
                <a:solidFill>
                  <a:srgbClr val="231F20"/>
                </a:solidFill>
                <a:latin typeface="Century Gothic"/>
                <a:cs typeface="Century Gothic"/>
              </a:rPr>
              <a:t>ноября </a:t>
            </a:r>
            <a:r>
              <a:rPr sz="1600" b="1" spc="190" dirty="0">
                <a:solidFill>
                  <a:srgbClr val="231F20"/>
                </a:solidFill>
                <a:latin typeface="Century Gothic"/>
                <a:cs typeface="Century Gothic"/>
              </a:rPr>
              <a:t>–</a:t>
            </a:r>
            <a:r>
              <a:rPr sz="1600" b="1" spc="-3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spc="60" dirty="0">
                <a:solidFill>
                  <a:srgbClr val="231F20"/>
                </a:solidFill>
                <a:latin typeface="Tahoma"/>
                <a:cs typeface="Tahoma"/>
              </a:rPr>
              <a:t>начало </a:t>
            </a:r>
            <a:r>
              <a:rPr sz="1600" spc="70" dirty="0">
                <a:solidFill>
                  <a:srgbClr val="231F20"/>
                </a:solidFill>
                <a:latin typeface="Tahoma"/>
                <a:cs typeface="Tahoma"/>
              </a:rPr>
              <a:t>учебного </a:t>
            </a:r>
            <a:r>
              <a:rPr sz="1600" spc="90" dirty="0">
                <a:solidFill>
                  <a:srgbClr val="231F20"/>
                </a:solidFill>
                <a:latin typeface="Tahoma"/>
                <a:cs typeface="Tahoma"/>
              </a:rPr>
              <a:t>года</a:t>
            </a:r>
            <a:endParaRPr sz="1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62178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09311" y="-14234"/>
            <a:ext cx="7421245" cy="6858000"/>
          </a:xfrm>
          <a:custGeom>
            <a:avLst/>
            <a:gdLst/>
            <a:ahLst/>
            <a:cxnLst/>
            <a:rect l="l" t="t" r="r" b="b"/>
            <a:pathLst>
              <a:path w="7421245" h="6858000">
                <a:moveTo>
                  <a:pt x="0" y="6858000"/>
                </a:moveTo>
                <a:lnTo>
                  <a:pt x="7420800" y="6858000"/>
                </a:lnTo>
                <a:lnTo>
                  <a:pt x="7420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9A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38" y="-2696"/>
            <a:ext cx="4700905" cy="3371779"/>
          </a:xfrm>
          <a:custGeom>
            <a:avLst/>
            <a:gdLst/>
            <a:ahLst/>
            <a:cxnLst/>
            <a:rect l="l" t="t" r="r" b="b"/>
            <a:pathLst>
              <a:path w="4700905" h="4711700">
                <a:moveTo>
                  <a:pt x="0" y="4711700"/>
                </a:moveTo>
                <a:lnTo>
                  <a:pt x="4700397" y="4711700"/>
                </a:lnTo>
                <a:lnTo>
                  <a:pt x="4700397" y="0"/>
                </a:lnTo>
                <a:lnTo>
                  <a:pt x="0" y="0"/>
                </a:lnTo>
                <a:lnTo>
                  <a:pt x="0" y="4711700"/>
                </a:lnTo>
                <a:close/>
              </a:path>
            </a:pathLst>
          </a:custGeom>
          <a:solidFill>
            <a:srgbClr val="4B37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600" y="3375025"/>
            <a:ext cx="4695190" cy="3482975"/>
          </a:xfrm>
          <a:custGeom>
            <a:avLst/>
            <a:gdLst/>
            <a:ahLst/>
            <a:cxnLst/>
            <a:rect l="l" t="t" r="r" b="b"/>
            <a:pathLst>
              <a:path w="4695190" h="2146300">
                <a:moveTo>
                  <a:pt x="0" y="2146300"/>
                </a:moveTo>
                <a:lnTo>
                  <a:pt x="4694796" y="2146300"/>
                </a:lnTo>
                <a:lnTo>
                  <a:pt x="4694796" y="0"/>
                </a:lnTo>
                <a:lnTo>
                  <a:pt x="0" y="0"/>
                </a:lnTo>
                <a:lnTo>
                  <a:pt x="0" y="2146300"/>
                </a:lnTo>
                <a:close/>
              </a:path>
            </a:pathLst>
          </a:custGeom>
          <a:solidFill>
            <a:srgbClr val="DB3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6467" y="2354300"/>
            <a:ext cx="1673860" cy="358775"/>
          </a:xfrm>
          <a:custGeom>
            <a:avLst/>
            <a:gdLst/>
            <a:ahLst/>
            <a:cxnLst/>
            <a:rect l="l" t="t" r="r" b="b"/>
            <a:pathLst>
              <a:path w="1673860" h="358775">
                <a:moveTo>
                  <a:pt x="1389926" y="0"/>
                </a:moveTo>
                <a:lnTo>
                  <a:pt x="1300086" y="0"/>
                </a:lnTo>
                <a:lnTo>
                  <a:pt x="1448955" y="270205"/>
                </a:lnTo>
                <a:lnTo>
                  <a:pt x="1407655" y="349935"/>
                </a:lnTo>
                <a:lnTo>
                  <a:pt x="1492351" y="349935"/>
                </a:lnTo>
                <a:lnTo>
                  <a:pt x="1574870" y="190855"/>
                </a:lnTo>
                <a:lnTo>
                  <a:pt x="1490954" y="190855"/>
                </a:lnTo>
                <a:lnTo>
                  <a:pt x="1389926" y="0"/>
                </a:lnTo>
                <a:close/>
              </a:path>
              <a:path w="1673860" h="358775">
                <a:moveTo>
                  <a:pt x="1673872" y="0"/>
                </a:moveTo>
                <a:lnTo>
                  <a:pt x="1589189" y="0"/>
                </a:lnTo>
                <a:lnTo>
                  <a:pt x="1490954" y="190855"/>
                </a:lnTo>
                <a:lnTo>
                  <a:pt x="1574870" y="190855"/>
                </a:lnTo>
                <a:lnTo>
                  <a:pt x="1673872" y="0"/>
                </a:lnTo>
                <a:close/>
              </a:path>
              <a:path w="1673860" h="358775">
                <a:moveTo>
                  <a:pt x="1290548" y="0"/>
                </a:moveTo>
                <a:lnTo>
                  <a:pt x="1051420" y="0"/>
                </a:lnTo>
                <a:lnTo>
                  <a:pt x="1051420" y="349935"/>
                </a:lnTo>
                <a:lnTo>
                  <a:pt x="1135646" y="349935"/>
                </a:lnTo>
                <a:lnTo>
                  <a:pt x="1135646" y="72491"/>
                </a:lnTo>
                <a:lnTo>
                  <a:pt x="1290548" y="72491"/>
                </a:lnTo>
                <a:lnTo>
                  <a:pt x="1290548" y="0"/>
                </a:lnTo>
                <a:close/>
              </a:path>
              <a:path w="1673860" h="358775">
                <a:moveTo>
                  <a:pt x="998194" y="63157"/>
                </a:moveTo>
                <a:lnTo>
                  <a:pt x="728878" y="63157"/>
                </a:lnTo>
                <a:lnTo>
                  <a:pt x="728878" y="133121"/>
                </a:lnTo>
                <a:lnTo>
                  <a:pt x="725777" y="190173"/>
                </a:lnTo>
                <a:lnTo>
                  <a:pt x="717444" y="242257"/>
                </a:lnTo>
                <a:lnTo>
                  <a:pt x="705336" y="287497"/>
                </a:lnTo>
                <a:lnTo>
                  <a:pt x="690907" y="324016"/>
                </a:lnTo>
                <a:lnTo>
                  <a:pt x="675614" y="349935"/>
                </a:lnTo>
                <a:lnTo>
                  <a:pt x="766546" y="349935"/>
                </a:lnTo>
                <a:lnTo>
                  <a:pt x="795707" y="277752"/>
                </a:lnTo>
                <a:lnTo>
                  <a:pt x="803581" y="235682"/>
                </a:lnTo>
                <a:lnTo>
                  <a:pt x="808565" y="182854"/>
                </a:lnTo>
                <a:lnTo>
                  <a:pt x="809840" y="131724"/>
                </a:lnTo>
                <a:lnTo>
                  <a:pt x="998194" y="131457"/>
                </a:lnTo>
                <a:lnTo>
                  <a:pt x="998194" y="63157"/>
                </a:lnTo>
                <a:close/>
              </a:path>
              <a:path w="1673860" h="358775">
                <a:moveTo>
                  <a:pt x="998194" y="131457"/>
                </a:moveTo>
                <a:lnTo>
                  <a:pt x="917295" y="131457"/>
                </a:lnTo>
                <a:lnTo>
                  <a:pt x="917295" y="349935"/>
                </a:lnTo>
                <a:lnTo>
                  <a:pt x="998194" y="349935"/>
                </a:lnTo>
                <a:lnTo>
                  <a:pt x="998194" y="131457"/>
                </a:lnTo>
                <a:close/>
              </a:path>
              <a:path w="1673860" h="358775">
                <a:moveTo>
                  <a:pt x="515124" y="54724"/>
                </a:moveTo>
                <a:lnTo>
                  <a:pt x="462663" y="61735"/>
                </a:lnTo>
                <a:lnTo>
                  <a:pt x="419163" y="81839"/>
                </a:lnTo>
                <a:lnTo>
                  <a:pt x="386174" y="113642"/>
                </a:lnTo>
                <a:lnTo>
                  <a:pt x="365244" y="155750"/>
                </a:lnTo>
                <a:lnTo>
                  <a:pt x="357924" y="206768"/>
                </a:lnTo>
                <a:lnTo>
                  <a:pt x="362900" y="247718"/>
                </a:lnTo>
                <a:lnTo>
                  <a:pt x="377610" y="284112"/>
                </a:lnTo>
                <a:lnTo>
                  <a:pt x="401731" y="314661"/>
                </a:lnTo>
                <a:lnTo>
                  <a:pt x="434935" y="338077"/>
                </a:lnTo>
                <a:lnTo>
                  <a:pt x="476896" y="353071"/>
                </a:lnTo>
                <a:lnTo>
                  <a:pt x="527291" y="358355"/>
                </a:lnTo>
                <a:lnTo>
                  <a:pt x="559998" y="356742"/>
                </a:lnTo>
                <a:lnTo>
                  <a:pt x="590284" y="352104"/>
                </a:lnTo>
                <a:lnTo>
                  <a:pt x="617497" y="344747"/>
                </a:lnTo>
                <a:lnTo>
                  <a:pt x="640981" y="334975"/>
                </a:lnTo>
                <a:lnTo>
                  <a:pt x="640981" y="292887"/>
                </a:lnTo>
                <a:lnTo>
                  <a:pt x="526846" y="292887"/>
                </a:lnTo>
                <a:lnTo>
                  <a:pt x="493093" y="288190"/>
                </a:lnTo>
                <a:lnTo>
                  <a:pt x="466359" y="274978"/>
                </a:lnTo>
                <a:lnTo>
                  <a:pt x="447879" y="254573"/>
                </a:lnTo>
                <a:lnTo>
                  <a:pt x="438886" y="228295"/>
                </a:lnTo>
                <a:lnTo>
                  <a:pt x="667181" y="228295"/>
                </a:lnTo>
                <a:lnTo>
                  <a:pt x="663756" y="179692"/>
                </a:lnTo>
                <a:lnTo>
                  <a:pt x="662167" y="173558"/>
                </a:lnTo>
                <a:lnTo>
                  <a:pt x="440728" y="173558"/>
                </a:lnTo>
                <a:lnTo>
                  <a:pt x="451957" y="147625"/>
                </a:lnTo>
                <a:lnTo>
                  <a:pt x="469468" y="130281"/>
                </a:lnTo>
                <a:lnTo>
                  <a:pt x="492455" y="120764"/>
                </a:lnTo>
                <a:lnTo>
                  <a:pt x="520115" y="118313"/>
                </a:lnTo>
                <a:lnTo>
                  <a:pt x="642091" y="118313"/>
                </a:lnTo>
                <a:lnTo>
                  <a:pt x="633477" y="102904"/>
                </a:lnTo>
                <a:lnTo>
                  <a:pt x="604709" y="76847"/>
                </a:lnTo>
                <a:lnTo>
                  <a:pt x="565577" y="60432"/>
                </a:lnTo>
                <a:lnTo>
                  <a:pt x="515124" y="54724"/>
                </a:lnTo>
                <a:close/>
              </a:path>
              <a:path w="1673860" h="358775">
                <a:moveTo>
                  <a:pt x="640981" y="267119"/>
                </a:moveTo>
                <a:lnTo>
                  <a:pt x="612937" y="279637"/>
                </a:lnTo>
                <a:lnTo>
                  <a:pt x="584423" y="287551"/>
                </a:lnTo>
                <a:lnTo>
                  <a:pt x="555654" y="291691"/>
                </a:lnTo>
                <a:lnTo>
                  <a:pt x="526846" y="292887"/>
                </a:lnTo>
                <a:lnTo>
                  <a:pt x="640981" y="292887"/>
                </a:lnTo>
                <a:lnTo>
                  <a:pt x="640981" y="267119"/>
                </a:lnTo>
                <a:close/>
              </a:path>
              <a:path w="1673860" h="358775">
                <a:moveTo>
                  <a:pt x="642091" y="118313"/>
                </a:moveTo>
                <a:lnTo>
                  <a:pt x="520115" y="118313"/>
                </a:lnTo>
                <a:lnTo>
                  <a:pt x="546313" y="121916"/>
                </a:lnTo>
                <a:lnTo>
                  <a:pt x="566135" y="131714"/>
                </a:lnTo>
                <a:lnTo>
                  <a:pt x="580292" y="148624"/>
                </a:lnTo>
                <a:lnTo>
                  <a:pt x="589495" y="173558"/>
                </a:lnTo>
                <a:lnTo>
                  <a:pt x="662167" y="173558"/>
                </a:lnTo>
                <a:lnTo>
                  <a:pt x="652840" y="137541"/>
                </a:lnTo>
                <a:lnTo>
                  <a:pt x="642091" y="118313"/>
                </a:lnTo>
                <a:close/>
              </a:path>
              <a:path w="1673860" h="358775">
                <a:moveTo>
                  <a:pt x="321881" y="218490"/>
                </a:moveTo>
                <a:lnTo>
                  <a:pt x="237642" y="218490"/>
                </a:lnTo>
                <a:lnTo>
                  <a:pt x="237642" y="349935"/>
                </a:lnTo>
                <a:lnTo>
                  <a:pt x="321881" y="349935"/>
                </a:lnTo>
                <a:lnTo>
                  <a:pt x="321881" y="218490"/>
                </a:lnTo>
                <a:close/>
              </a:path>
              <a:path w="1673860" h="358775">
                <a:moveTo>
                  <a:pt x="84188" y="0"/>
                </a:moveTo>
                <a:lnTo>
                  <a:pt x="0" y="0"/>
                </a:lnTo>
                <a:lnTo>
                  <a:pt x="79" y="119933"/>
                </a:lnTo>
                <a:lnTo>
                  <a:pt x="13223" y="173459"/>
                </a:lnTo>
                <a:lnTo>
                  <a:pt x="48374" y="208940"/>
                </a:lnTo>
                <a:lnTo>
                  <a:pt x="91106" y="225120"/>
                </a:lnTo>
                <a:lnTo>
                  <a:pt x="141751" y="231060"/>
                </a:lnTo>
                <a:lnTo>
                  <a:pt x="193024" y="228328"/>
                </a:lnTo>
                <a:lnTo>
                  <a:pt x="237642" y="218490"/>
                </a:lnTo>
                <a:lnTo>
                  <a:pt x="321881" y="218490"/>
                </a:lnTo>
                <a:lnTo>
                  <a:pt x="321881" y="160262"/>
                </a:lnTo>
                <a:lnTo>
                  <a:pt x="164144" y="160262"/>
                </a:lnTo>
                <a:lnTo>
                  <a:pt x="124006" y="157850"/>
                </a:lnTo>
                <a:lnTo>
                  <a:pt x="90928" y="138275"/>
                </a:lnTo>
                <a:lnTo>
                  <a:pt x="84188" y="108534"/>
                </a:lnTo>
                <a:lnTo>
                  <a:pt x="84188" y="0"/>
                </a:lnTo>
                <a:close/>
              </a:path>
              <a:path w="1673860" h="358775">
                <a:moveTo>
                  <a:pt x="321881" y="0"/>
                </a:moveTo>
                <a:lnTo>
                  <a:pt x="237642" y="0"/>
                </a:lnTo>
                <a:lnTo>
                  <a:pt x="237642" y="147840"/>
                </a:lnTo>
                <a:lnTo>
                  <a:pt x="205658" y="155809"/>
                </a:lnTo>
                <a:lnTo>
                  <a:pt x="164144" y="160262"/>
                </a:lnTo>
                <a:lnTo>
                  <a:pt x="321881" y="160262"/>
                </a:lnTo>
                <a:lnTo>
                  <a:pt x="321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85E3016F-2599-D46F-A7BB-CFC2002A8A21}"/>
              </a:ext>
            </a:extLst>
          </p:cNvPr>
          <p:cNvGrpSpPr/>
          <p:nvPr/>
        </p:nvGrpSpPr>
        <p:grpSpPr>
          <a:xfrm>
            <a:off x="283520" y="398767"/>
            <a:ext cx="1860138" cy="611327"/>
            <a:chOff x="323157" y="4946421"/>
            <a:chExt cx="1860138" cy="611327"/>
          </a:xfrm>
        </p:grpSpPr>
        <p:sp>
          <p:nvSpPr>
            <p:cNvPr id="41" name="object 41"/>
            <p:cNvSpPr/>
            <p:nvPr/>
          </p:nvSpPr>
          <p:spPr>
            <a:xfrm>
              <a:off x="330019" y="4979009"/>
              <a:ext cx="94615" cy="122555"/>
            </a:xfrm>
            <a:custGeom>
              <a:avLst/>
              <a:gdLst/>
              <a:ahLst/>
              <a:cxnLst/>
              <a:rect l="l" t="t" r="r" b="b"/>
              <a:pathLst>
                <a:path w="94615" h="122554">
                  <a:moveTo>
                    <a:pt x="94513" y="72897"/>
                  </a:moveTo>
                  <a:lnTo>
                    <a:pt x="73914" y="72898"/>
                  </a:lnTo>
                  <a:lnTo>
                    <a:pt x="73914" y="122440"/>
                  </a:lnTo>
                  <a:lnTo>
                    <a:pt x="94513" y="122440"/>
                  </a:lnTo>
                  <a:lnTo>
                    <a:pt x="94513" y="72897"/>
                  </a:lnTo>
                  <a:close/>
                </a:path>
                <a:path w="94615" h="122554">
                  <a:moveTo>
                    <a:pt x="20574" y="0"/>
                  </a:moveTo>
                  <a:lnTo>
                    <a:pt x="0" y="0"/>
                  </a:lnTo>
                  <a:lnTo>
                    <a:pt x="0" y="37045"/>
                  </a:lnTo>
                  <a:lnTo>
                    <a:pt x="914" y="51231"/>
                  </a:lnTo>
                  <a:lnTo>
                    <a:pt x="6153" y="63715"/>
                  </a:lnTo>
                  <a:lnTo>
                    <a:pt x="19459" y="72600"/>
                  </a:lnTo>
                  <a:lnTo>
                    <a:pt x="44577" y="75984"/>
                  </a:lnTo>
                  <a:lnTo>
                    <a:pt x="51768" y="75787"/>
                  </a:lnTo>
                  <a:lnTo>
                    <a:pt x="59378" y="75203"/>
                  </a:lnTo>
                  <a:lnTo>
                    <a:pt x="66922" y="74237"/>
                  </a:lnTo>
                  <a:lnTo>
                    <a:pt x="73914" y="72898"/>
                  </a:lnTo>
                  <a:lnTo>
                    <a:pt x="94513" y="72897"/>
                  </a:lnTo>
                  <a:lnTo>
                    <a:pt x="94513" y="57289"/>
                  </a:lnTo>
                  <a:lnTo>
                    <a:pt x="48691" y="57289"/>
                  </a:lnTo>
                  <a:lnTo>
                    <a:pt x="32436" y="55348"/>
                  </a:lnTo>
                  <a:lnTo>
                    <a:pt x="24088" y="50253"/>
                  </a:lnTo>
                  <a:lnTo>
                    <a:pt x="21013" y="43102"/>
                  </a:lnTo>
                  <a:lnTo>
                    <a:pt x="20685" y="37045"/>
                  </a:lnTo>
                  <a:lnTo>
                    <a:pt x="20574" y="0"/>
                  </a:lnTo>
                  <a:close/>
                </a:path>
                <a:path w="94615" h="122554">
                  <a:moveTo>
                    <a:pt x="94513" y="0"/>
                  </a:moveTo>
                  <a:lnTo>
                    <a:pt x="73914" y="0"/>
                  </a:lnTo>
                  <a:lnTo>
                    <a:pt x="73914" y="54203"/>
                  </a:lnTo>
                  <a:lnTo>
                    <a:pt x="68015" y="55478"/>
                  </a:lnTo>
                  <a:lnTo>
                    <a:pt x="61750" y="56451"/>
                  </a:lnTo>
                  <a:lnTo>
                    <a:pt x="55261" y="57071"/>
                  </a:lnTo>
                  <a:lnTo>
                    <a:pt x="48691" y="57289"/>
                  </a:lnTo>
                  <a:lnTo>
                    <a:pt x="94513" y="57289"/>
                  </a:lnTo>
                  <a:lnTo>
                    <a:pt x="945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54209" y="5092293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70">
                  <a:moveTo>
                    <a:pt x="0" y="0"/>
                  </a:moveTo>
                  <a:lnTo>
                    <a:pt x="90182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4209" y="5064988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0" y="0"/>
                  </a:moveTo>
                  <a:lnTo>
                    <a:pt x="20548" y="0"/>
                  </a:lnTo>
                </a:path>
              </a:pathLst>
            </a:custGeom>
            <a:ln w="355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54209" y="5038318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0" y="0"/>
                  </a:moveTo>
                  <a:lnTo>
                    <a:pt x="73901" y="0"/>
                  </a:lnTo>
                </a:path>
              </a:pathLst>
            </a:custGeom>
            <a:ln w="177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54209" y="5013553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0" y="0"/>
                  </a:moveTo>
                  <a:lnTo>
                    <a:pt x="20548" y="0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54209" y="4988153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>
                  <a:moveTo>
                    <a:pt x="0" y="0"/>
                  </a:moveTo>
                  <a:lnTo>
                    <a:pt x="8796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5221" y="4978996"/>
              <a:ext cx="109855" cy="122555"/>
            </a:xfrm>
            <a:custGeom>
              <a:avLst/>
              <a:gdLst/>
              <a:ahLst/>
              <a:cxnLst/>
              <a:rect l="l" t="t" r="r" b="b"/>
              <a:pathLst>
                <a:path w="109854" h="122554">
                  <a:moveTo>
                    <a:pt x="109753" y="0"/>
                  </a:moveTo>
                  <a:lnTo>
                    <a:pt x="24853" y="0"/>
                  </a:lnTo>
                  <a:lnTo>
                    <a:pt x="24753" y="50253"/>
                  </a:lnTo>
                  <a:lnTo>
                    <a:pt x="23656" y="76327"/>
                  </a:lnTo>
                  <a:lnTo>
                    <a:pt x="19904" y="92794"/>
                  </a:lnTo>
                  <a:lnTo>
                    <a:pt x="13356" y="100385"/>
                  </a:lnTo>
                  <a:lnTo>
                    <a:pt x="3771" y="102222"/>
                  </a:lnTo>
                  <a:lnTo>
                    <a:pt x="0" y="102222"/>
                  </a:lnTo>
                  <a:lnTo>
                    <a:pt x="0" y="122466"/>
                  </a:lnTo>
                  <a:lnTo>
                    <a:pt x="3949" y="122466"/>
                  </a:lnTo>
                  <a:lnTo>
                    <a:pt x="21935" y="119553"/>
                  </a:lnTo>
                  <a:lnTo>
                    <a:pt x="34424" y="108681"/>
                  </a:lnTo>
                  <a:lnTo>
                    <a:pt x="41706" y="86649"/>
                  </a:lnTo>
                  <a:lnTo>
                    <a:pt x="44068" y="50253"/>
                  </a:lnTo>
                  <a:lnTo>
                    <a:pt x="44068" y="18694"/>
                  </a:lnTo>
                  <a:lnTo>
                    <a:pt x="109753" y="18694"/>
                  </a:lnTo>
                  <a:lnTo>
                    <a:pt x="109753" y="0"/>
                  </a:lnTo>
                  <a:close/>
                </a:path>
                <a:path w="109854" h="122554">
                  <a:moveTo>
                    <a:pt x="109753" y="18694"/>
                  </a:moveTo>
                  <a:lnTo>
                    <a:pt x="89179" y="18694"/>
                  </a:lnTo>
                  <a:lnTo>
                    <a:pt x="89179" y="122466"/>
                  </a:lnTo>
                  <a:lnTo>
                    <a:pt x="109753" y="122466"/>
                  </a:lnTo>
                  <a:lnTo>
                    <a:pt x="109753" y="186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89684" y="4979022"/>
              <a:ext cx="98425" cy="122555"/>
            </a:xfrm>
            <a:custGeom>
              <a:avLst/>
              <a:gdLst/>
              <a:ahLst/>
              <a:cxnLst/>
              <a:rect l="l" t="t" r="r" b="b"/>
              <a:pathLst>
                <a:path w="98425" h="122554">
                  <a:moveTo>
                    <a:pt x="98107" y="0"/>
                  </a:moveTo>
                  <a:lnTo>
                    <a:pt x="42189" y="0"/>
                  </a:lnTo>
                  <a:lnTo>
                    <a:pt x="24460" y="2503"/>
                  </a:lnTo>
                  <a:lnTo>
                    <a:pt x="11374" y="9747"/>
                  </a:lnTo>
                  <a:lnTo>
                    <a:pt x="3272" y="21334"/>
                  </a:lnTo>
                  <a:lnTo>
                    <a:pt x="495" y="36868"/>
                  </a:lnTo>
                  <a:lnTo>
                    <a:pt x="1700" y="47400"/>
                  </a:lnTo>
                  <a:lnTo>
                    <a:pt x="5240" y="56308"/>
                  </a:lnTo>
                  <a:lnTo>
                    <a:pt x="11001" y="63507"/>
                  </a:lnTo>
                  <a:lnTo>
                    <a:pt x="18872" y="68910"/>
                  </a:lnTo>
                  <a:lnTo>
                    <a:pt x="0" y="122440"/>
                  </a:lnTo>
                  <a:lnTo>
                    <a:pt x="20916" y="122440"/>
                  </a:lnTo>
                  <a:lnTo>
                    <a:pt x="38239" y="73393"/>
                  </a:lnTo>
                  <a:lnTo>
                    <a:pt x="98107" y="73393"/>
                  </a:lnTo>
                  <a:lnTo>
                    <a:pt x="98107" y="55892"/>
                  </a:lnTo>
                  <a:lnTo>
                    <a:pt x="45097" y="55892"/>
                  </a:lnTo>
                  <a:lnTo>
                    <a:pt x="34096" y="54585"/>
                  </a:lnTo>
                  <a:lnTo>
                    <a:pt x="26770" y="50834"/>
                  </a:lnTo>
                  <a:lnTo>
                    <a:pt x="22689" y="44898"/>
                  </a:lnTo>
                  <a:lnTo>
                    <a:pt x="21424" y="37033"/>
                  </a:lnTo>
                  <a:lnTo>
                    <a:pt x="22689" y="28946"/>
                  </a:lnTo>
                  <a:lnTo>
                    <a:pt x="26770" y="23029"/>
                  </a:lnTo>
                  <a:lnTo>
                    <a:pt x="34096" y="19397"/>
                  </a:lnTo>
                  <a:lnTo>
                    <a:pt x="45097" y="18161"/>
                  </a:lnTo>
                  <a:lnTo>
                    <a:pt x="98107" y="18161"/>
                  </a:lnTo>
                  <a:lnTo>
                    <a:pt x="98107" y="0"/>
                  </a:lnTo>
                  <a:close/>
                </a:path>
                <a:path w="98425" h="122554">
                  <a:moveTo>
                    <a:pt x="98107" y="73723"/>
                  </a:moveTo>
                  <a:lnTo>
                    <a:pt x="77508" y="73723"/>
                  </a:lnTo>
                  <a:lnTo>
                    <a:pt x="77508" y="122440"/>
                  </a:lnTo>
                  <a:lnTo>
                    <a:pt x="98107" y="122440"/>
                  </a:lnTo>
                  <a:lnTo>
                    <a:pt x="98107" y="73723"/>
                  </a:lnTo>
                  <a:close/>
                </a:path>
                <a:path w="98425" h="122554">
                  <a:moveTo>
                    <a:pt x="98107" y="73393"/>
                  </a:moveTo>
                  <a:lnTo>
                    <a:pt x="38239" y="73393"/>
                  </a:lnTo>
                  <a:lnTo>
                    <a:pt x="41846" y="73901"/>
                  </a:lnTo>
                  <a:lnTo>
                    <a:pt x="45453" y="73723"/>
                  </a:lnTo>
                  <a:lnTo>
                    <a:pt x="98107" y="73723"/>
                  </a:lnTo>
                  <a:lnTo>
                    <a:pt x="98107" y="73393"/>
                  </a:lnTo>
                  <a:close/>
                </a:path>
                <a:path w="98425" h="122554">
                  <a:moveTo>
                    <a:pt x="98107" y="18161"/>
                  </a:moveTo>
                  <a:lnTo>
                    <a:pt x="77508" y="18161"/>
                  </a:lnTo>
                  <a:lnTo>
                    <a:pt x="77508" y="55892"/>
                  </a:lnTo>
                  <a:lnTo>
                    <a:pt x="98107" y="55892"/>
                  </a:lnTo>
                  <a:lnTo>
                    <a:pt x="98107" y="18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17455" y="4979009"/>
              <a:ext cx="97155" cy="122555"/>
            </a:xfrm>
            <a:custGeom>
              <a:avLst/>
              <a:gdLst/>
              <a:ahLst/>
              <a:cxnLst/>
              <a:rect l="l" t="t" r="r" b="b"/>
              <a:pathLst>
                <a:path w="97155" h="122554">
                  <a:moveTo>
                    <a:pt x="86779" y="0"/>
                  </a:moveTo>
                  <a:lnTo>
                    <a:pt x="0" y="0"/>
                  </a:lnTo>
                  <a:lnTo>
                    <a:pt x="0" y="122440"/>
                  </a:lnTo>
                  <a:lnTo>
                    <a:pt x="55054" y="122440"/>
                  </a:lnTo>
                  <a:lnTo>
                    <a:pt x="72876" y="119907"/>
                  </a:lnTo>
                  <a:lnTo>
                    <a:pt x="86007" y="112585"/>
                  </a:lnTo>
                  <a:lnTo>
                    <a:pt x="91780" y="104267"/>
                  </a:lnTo>
                  <a:lnTo>
                    <a:pt x="20574" y="104267"/>
                  </a:lnTo>
                  <a:lnTo>
                    <a:pt x="20574" y="65328"/>
                  </a:lnTo>
                  <a:lnTo>
                    <a:pt x="91143" y="65328"/>
                  </a:lnTo>
                  <a:lnTo>
                    <a:pt x="86007" y="57959"/>
                  </a:lnTo>
                  <a:lnTo>
                    <a:pt x="72876" y="50691"/>
                  </a:lnTo>
                  <a:lnTo>
                    <a:pt x="55054" y="48183"/>
                  </a:lnTo>
                  <a:lnTo>
                    <a:pt x="20574" y="48183"/>
                  </a:lnTo>
                  <a:lnTo>
                    <a:pt x="20574" y="18694"/>
                  </a:lnTo>
                  <a:lnTo>
                    <a:pt x="86779" y="18694"/>
                  </a:lnTo>
                  <a:lnTo>
                    <a:pt x="86779" y="0"/>
                  </a:lnTo>
                  <a:close/>
                </a:path>
                <a:path w="97155" h="122554">
                  <a:moveTo>
                    <a:pt x="91143" y="65328"/>
                  </a:moveTo>
                  <a:lnTo>
                    <a:pt x="51447" y="65328"/>
                  </a:lnTo>
                  <a:lnTo>
                    <a:pt x="62902" y="66646"/>
                  </a:lnTo>
                  <a:lnTo>
                    <a:pt x="70545" y="70458"/>
                  </a:lnTo>
                  <a:lnTo>
                    <a:pt x="74811" y="76553"/>
                  </a:lnTo>
                  <a:lnTo>
                    <a:pt x="76136" y="84721"/>
                  </a:lnTo>
                  <a:lnTo>
                    <a:pt x="74857" y="92988"/>
                  </a:lnTo>
                  <a:lnTo>
                    <a:pt x="70669" y="99128"/>
                  </a:lnTo>
                  <a:lnTo>
                    <a:pt x="63042" y="102950"/>
                  </a:lnTo>
                  <a:lnTo>
                    <a:pt x="51447" y="104267"/>
                  </a:lnTo>
                  <a:lnTo>
                    <a:pt x="91780" y="104267"/>
                  </a:lnTo>
                  <a:lnTo>
                    <a:pt x="94123" y="100891"/>
                  </a:lnTo>
                  <a:lnTo>
                    <a:pt x="96901" y="85242"/>
                  </a:lnTo>
                  <a:lnTo>
                    <a:pt x="94123" y="69604"/>
                  </a:lnTo>
                  <a:lnTo>
                    <a:pt x="91143" y="653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37841" y="4979009"/>
              <a:ext cx="103505" cy="122555"/>
            </a:xfrm>
            <a:custGeom>
              <a:avLst/>
              <a:gdLst/>
              <a:ahLst/>
              <a:cxnLst/>
              <a:rect l="l" t="t" r="r" b="b"/>
              <a:pathLst>
                <a:path w="103505" h="122554">
                  <a:moveTo>
                    <a:pt x="19570" y="0"/>
                  </a:moveTo>
                  <a:lnTo>
                    <a:pt x="0" y="0"/>
                  </a:lnTo>
                  <a:lnTo>
                    <a:pt x="0" y="122440"/>
                  </a:lnTo>
                  <a:lnTo>
                    <a:pt x="29171" y="122440"/>
                  </a:lnTo>
                  <a:lnTo>
                    <a:pt x="43546" y="95351"/>
                  </a:lnTo>
                  <a:lnTo>
                    <a:pt x="19570" y="95351"/>
                  </a:lnTo>
                  <a:lnTo>
                    <a:pt x="19570" y="0"/>
                  </a:lnTo>
                  <a:close/>
                </a:path>
                <a:path w="103505" h="122554">
                  <a:moveTo>
                    <a:pt x="103416" y="27089"/>
                  </a:moveTo>
                  <a:lnTo>
                    <a:pt x="83870" y="27089"/>
                  </a:lnTo>
                  <a:lnTo>
                    <a:pt x="83870" y="122440"/>
                  </a:lnTo>
                  <a:lnTo>
                    <a:pt x="103416" y="122440"/>
                  </a:lnTo>
                  <a:lnTo>
                    <a:pt x="103416" y="27089"/>
                  </a:lnTo>
                  <a:close/>
                </a:path>
                <a:path w="103505" h="122554">
                  <a:moveTo>
                    <a:pt x="103416" y="0"/>
                  </a:moveTo>
                  <a:lnTo>
                    <a:pt x="74282" y="0"/>
                  </a:lnTo>
                  <a:lnTo>
                    <a:pt x="23685" y="95351"/>
                  </a:lnTo>
                  <a:lnTo>
                    <a:pt x="43546" y="95351"/>
                  </a:lnTo>
                  <a:lnTo>
                    <a:pt x="79768" y="27089"/>
                  </a:lnTo>
                  <a:lnTo>
                    <a:pt x="103416" y="27089"/>
                  </a:lnTo>
                  <a:lnTo>
                    <a:pt x="103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81233" y="5047589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0"/>
                  </a:moveTo>
                  <a:lnTo>
                    <a:pt x="0" y="53340"/>
                  </a:lnTo>
                </a:path>
              </a:pathLst>
            </a:custGeom>
            <a:ln w="205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70946" y="5038064"/>
              <a:ext cx="102870" cy="0"/>
            </a:xfrm>
            <a:custGeom>
              <a:avLst/>
              <a:gdLst/>
              <a:ahLst/>
              <a:cxnLst/>
              <a:rect l="l" t="t" r="r" b="b"/>
              <a:pathLst>
                <a:path w="102869">
                  <a:moveTo>
                    <a:pt x="0" y="0"/>
                  </a:moveTo>
                  <a:lnTo>
                    <a:pt x="102387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70946" y="5003774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5">
                  <a:moveTo>
                    <a:pt x="0" y="0"/>
                  </a:moveTo>
                  <a:lnTo>
                    <a:pt x="20573" y="0"/>
                  </a:lnTo>
                </a:path>
              </a:pathLst>
            </a:custGeom>
            <a:ln w="495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63034" y="5047945"/>
              <a:ext cx="0" cy="53975"/>
            </a:xfrm>
            <a:custGeom>
              <a:avLst/>
              <a:gdLst/>
              <a:ahLst/>
              <a:cxnLst/>
              <a:rect l="l" t="t" r="r" b="b"/>
              <a:pathLst>
                <a:path h="53975">
                  <a:moveTo>
                    <a:pt x="0" y="0"/>
                  </a:moveTo>
                  <a:lnTo>
                    <a:pt x="0" y="53505"/>
                  </a:lnTo>
                </a:path>
              </a:pathLst>
            </a:custGeom>
            <a:ln w="20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52734" y="5003869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5">
                  <a:moveTo>
                    <a:pt x="0" y="0"/>
                  </a:moveTo>
                  <a:lnTo>
                    <a:pt x="20599" y="0"/>
                  </a:lnTo>
                </a:path>
              </a:pathLst>
            </a:custGeom>
            <a:ln w="497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197000" y="4976774"/>
              <a:ext cx="107950" cy="127000"/>
            </a:xfrm>
            <a:custGeom>
              <a:avLst/>
              <a:gdLst/>
              <a:ahLst/>
              <a:cxnLst/>
              <a:rect l="l" t="t" r="r" b="b"/>
              <a:pathLst>
                <a:path w="107950" h="127000">
                  <a:moveTo>
                    <a:pt x="57810" y="0"/>
                  </a:moveTo>
                  <a:lnTo>
                    <a:pt x="33213" y="4731"/>
                  </a:lnTo>
                  <a:lnTo>
                    <a:pt x="15070" y="17905"/>
                  </a:lnTo>
                  <a:lnTo>
                    <a:pt x="3844" y="37992"/>
                  </a:lnTo>
                  <a:lnTo>
                    <a:pt x="0" y="63461"/>
                  </a:lnTo>
                  <a:lnTo>
                    <a:pt x="3818" y="88929"/>
                  </a:lnTo>
                  <a:lnTo>
                    <a:pt x="14985" y="109012"/>
                  </a:lnTo>
                  <a:lnTo>
                    <a:pt x="33068" y="122181"/>
                  </a:lnTo>
                  <a:lnTo>
                    <a:pt x="57632" y="126911"/>
                  </a:lnTo>
                  <a:lnTo>
                    <a:pt x="76568" y="124029"/>
                  </a:lnTo>
                  <a:lnTo>
                    <a:pt x="91454" y="115954"/>
                  </a:lnTo>
                  <a:lnTo>
                    <a:pt x="97946" y="108242"/>
                  </a:lnTo>
                  <a:lnTo>
                    <a:pt x="57632" y="108242"/>
                  </a:lnTo>
                  <a:lnTo>
                    <a:pt x="41260" y="104645"/>
                  </a:lnTo>
                  <a:lnTo>
                    <a:pt x="29821" y="94919"/>
                  </a:lnTo>
                  <a:lnTo>
                    <a:pt x="23108" y="80660"/>
                  </a:lnTo>
                  <a:lnTo>
                    <a:pt x="20916" y="63461"/>
                  </a:lnTo>
                  <a:lnTo>
                    <a:pt x="23136" y="46265"/>
                  </a:lnTo>
                  <a:lnTo>
                    <a:pt x="29910" y="32010"/>
                  </a:lnTo>
                  <a:lnTo>
                    <a:pt x="41410" y="22288"/>
                  </a:lnTo>
                  <a:lnTo>
                    <a:pt x="57810" y="18694"/>
                  </a:lnTo>
                  <a:lnTo>
                    <a:pt x="98002" y="18694"/>
                  </a:lnTo>
                  <a:lnTo>
                    <a:pt x="90092" y="9929"/>
                  </a:lnTo>
                  <a:lnTo>
                    <a:pt x="75734" y="2592"/>
                  </a:lnTo>
                  <a:lnTo>
                    <a:pt x="57810" y="0"/>
                  </a:lnTo>
                  <a:close/>
                </a:path>
                <a:path w="107950" h="127000">
                  <a:moveTo>
                    <a:pt x="107530" y="87642"/>
                  </a:moveTo>
                  <a:lnTo>
                    <a:pt x="85928" y="87642"/>
                  </a:lnTo>
                  <a:lnTo>
                    <a:pt x="82251" y="96358"/>
                  </a:lnTo>
                  <a:lnTo>
                    <a:pt x="76214" y="102828"/>
                  </a:lnTo>
                  <a:lnTo>
                    <a:pt x="67959" y="106855"/>
                  </a:lnTo>
                  <a:lnTo>
                    <a:pt x="57632" y="108242"/>
                  </a:lnTo>
                  <a:lnTo>
                    <a:pt x="97946" y="108242"/>
                  </a:lnTo>
                  <a:lnTo>
                    <a:pt x="101904" y="103540"/>
                  </a:lnTo>
                  <a:lnTo>
                    <a:pt x="107530" y="87642"/>
                  </a:lnTo>
                  <a:close/>
                </a:path>
                <a:path w="107950" h="127000">
                  <a:moveTo>
                    <a:pt x="98002" y="18694"/>
                  </a:moveTo>
                  <a:lnTo>
                    <a:pt x="57810" y="18694"/>
                  </a:lnTo>
                  <a:lnTo>
                    <a:pt x="67511" y="19787"/>
                  </a:lnTo>
                  <a:lnTo>
                    <a:pt x="75106" y="23067"/>
                  </a:lnTo>
                  <a:lnTo>
                    <a:pt x="80736" y="28536"/>
                  </a:lnTo>
                  <a:lnTo>
                    <a:pt x="84543" y="36195"/>
                  </a:lnTo>
                  <a:lnTo>
                    <a:pt x="106172" y="36195"/>
                  </a:lnTo>
                  <a:lnTo>
                    <a:pt x="100399" y="21350"/>
                  </a:lnTo>
                  <a:lnTo>
                    <a:pt x="98002" y="186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327873" y="4979009"/>
              <a:ext cx="100330" cy="122555"/>
            </a:xfrm>
            <a:custGeom>
              <a:avLst/>
              <a:gdLst/>
              <a:ahLst/>
              <a:cxnLst/>
              <a:rect l="l" t="t" r="r" b="b"/>
              <a:pathLst>
                <a:path w="100330" h="122554">
                  <a:moveTo>
                    <a:pt x="20574" y="0"/>
                  </a:moveTo>
                  <a:lnTo>
                    <a:pt x="0" y="0"/>
                  </a:lnTo>
                  <a:lnTo>
                    <a:pt x="0" y="122440"/>
                  </a:lnTo>
                  <a:lnTo>
                    <a:pt x="20574" y="122440"/>
                  </a:lnTo>
                  <a:lnTo>
                    <a:pt x="20574" y="68757"/>
                  </a:lnTo>
                  <a:lnTo>
                    <a:pt x="75256" y="68757"/>
                  </a:lnTo>
                  <a:lnTo>
                    <a:pt x="70993" y="59499"/>
                  </a:lnTo>
                  <a:lnTo>
                    <a:pt x="75339" y="50076"/>
                  </a:lnTo>
                  <a:lnTo>
                    <a:pt x="20574" y="50076"/>
                  </a:lnTo>
                  <a:lnTo>
                    <a:pt x="20574" y="0"/>
                  </a:lnTo>
                  <a:close/>
                </a:path>
                <a:path w="100330" h="122554">
                  <a:moveTo>
                    <a:pt x="75256" y="68757"/>
                  </a:moveTo>
                  <a:lnTo>
                    <a:pt x="53682" y="68757"/>
                  </a:lnTo>
                  <a:lnTo>
                    <a:pt x="78714" y="122440"/>
                  </a:lnTo>
                  <a:lnTo>
                    <a:pt x="99974" y="122440"/>
                  </a:lnTo>
                  <a:lnTo>
                    <a:pt x="75256" y="68757"/>
                  </a:lnTo>
                  <a:close/>
                </a:path>
                <a:path w="100330" h="122554">
                  <a:moveTo>
                    <a:pt x="98437" y="0"/>
                  </a:moveTo>
                  <a:lnTo>
                    <a:pt x="77165" y="0"/>
                  </a:lnTo>
                  <a:lnTo>
                    <a:pt x="53682" y="50076"/>
                  </a:lnTo>
                  <a:lnTo>
                    <a:pt x="75339" y="50076"/>
                  </a:lnTo>
                  <a:lnTo>
                    <a:pt x="984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447749" y="4979009"/>
              <a:ext cx="103505" cy="122555"/>
            </a:xfrm>
            <a:custGeom>
              <a:avLst/>
              <a:gdLst/>
              <a:ahLst/>
              <a:cxnLst/>
              <a:rect l="l" t="t" r="r" b="b"/>
              <a:pathLst>
                <a:path w="103505" h="122554">
                  <a:moveTo>
                    <a:pt x="19570" y="0"/>
                  </a:moveTo>
                  <a:lnTo>
                    <a:pt x="0" y="0"/>
                  </a:lnTo>
                  <a:lnTo>
                    <a:pt x="0" y="122440"/>
                  </a:lnTo>
                  <a:lnTo>
                    <a:pt x="29159" y="122440"/>
                  </a:lnTo>
                  <a:lnTo>
                    <a:pt x="43533" y="95351"/>
                  </a:lnTo>
                  <a:lnTo>
                    <a:pt x="19570" y="95351"/>
                  </a:lnTo>
                  <a:lnTo>
                    <a:pt x="19570" y="0"/>
                  </a:lnTo>
                  <a:close/>
                </a:path>
                <a:path w="103505" h="122554">
                  <a:moveTo>
                    <a:pt x="103416" y="27089"/>
                  </a:moveTo>
                  <a:lnTo>
                    <a:pt x="83870" y="27089"/>
                  </a:lnTo>
                  <a:lnTo>
                    <a:pt x="83870" y="122440"/>
                  </a:lnTo>
                  <a:lnTo>
                    <a:pt x="103416" y="122440"/>
                  </a:lnTo>
                  <a:lnTo>
                    <a:pt x="103416" y="27089"/>
                  </a:lnTo>
                  <a:close/>
                </a:path>
                <a:path w="103505" h="122554">
                  <a:moveTo>
                    <a:pt x="103416" y="0"/>
                  </a:moveTo>
                  <a:lnTo>
                    <a:pt x="74269" y="0"/>
                  </a:lnTo>
                  <a:lnTo>
                    <a:pt x="23685" y="95351"/>
                  </a:lnTo>
                  <a:lnTo>
                    <a:pt x="43533" y="95351"/>
                  </a:lnTo>
                  <a:lnTo>
                    <a:pt x="79755" y="27089"/>
                  </a:lnTo>
                  <a:lnTo>
                    <a:pt x="103416" y="27089"/>
                  </a:lnTo>
                  <a:lnTo>
                    <a:pt x="103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580870" y="4946421"/>
              <a:ext cx="103505" cy="155575"/>
            </a:xfrm>
            <a:custGeom>
              <a:avLst/>
              <a:gdLst/>
              <a:ahLst/>
              <a:cxnLst/>
              <a:rect l="l" t="t" r="r" b="b"/>
              <a:pathLst>
                <a:path w="103505" h="155575">
                  <a:moveTo>
                    <a:pt x="36334" y="0"/>
                  </a:moveTo>
                  <a:lnTo>
                    <a:pt x="20561" y="0"/>
                  </a:lnTo>
                  <a:lnTo>
                    <a:pt x="23244" y="11146"/>
                  </a:lnTo>
                  <a:lnTo>
                    <a:pt x="29656" y="19446"/>
                  </a:lnTo>
                  <a:lnTo>
                    <a:pt x="39279" y="24628"/>
                  </a:lnTo>
                  <a:lnTo>
                    <a:pt x="51600" y="26416"/>
                  </a:lnTo>
                  <a:lnTo>
                    <a:pt x="64096" y="24628"/>
                  </a:lnTo>
                  <a:lnTo>
                    <a:pt x="73761" y="19446"/>
                  </a:lnTo>
                  <a:lnTo>
                    <a:pt x="78836" y="12852"/>
                  </a:lnTo>
                  <a:lnTo>
                    <a:pt x="42506" y="12852"/>
                  </a:lnTo>
                  <a:lnTo>
                    <a:pt x="36855" y="7569"/>
                  </a:lnTo>
                  <a:lnTo>
                    <a:pt x="36334" y="0"/>
                  </a:lnTo>
                  <a:close/>
                </a:path>
                <a:path w="103505" h="155575">
                  <a:moveTo>
                    <a:pt x="82816" y="0"/>
                  </a:moveTo>
                  <a:lnTo>
                    <a:pt x="67208" y="0"/>
                  </a:lnTo>
                  <a:lnTo>
                    <a:pt x="66509" y="7721"/>
                  </a:lnTo>
                  <a:lnTo>
                    <a:pt x="60680" y="12852"/>
                  </a:lnTo>
                  <a:lnTo>
                    <a:pt x="78836" y="12852"/>
                  </a:lnTo>
                  <a:lnTo>
                    <a:pt x="80150" y="11146"/>
                  </a:lnTo>
                  <a:lnTo>
                    <a:pt x="82816" y="0"/>
                  </a:lnTo>
                  <a:close/>
                </a:path>
                <a:path w="103505" h="155575">
                  <a:moveTo>
                    <a:pt x="19532" y="32588"/>
                  </a:moveTo>
                  <a:lnTo>
                    <a:pt x="0" y="32588"/>
                  </a:lnTo>
                  <a:lnTo>
                    <a:pt x="0" y="155028"/>
                  </a:lnTo>
                  <a:lnTo>
                    <a:pt x="29121" y="155028"/>
                  </a:lnTo>
                  <a:lnTo>
                    <a:pt x="43501" y="127939"/>
                  </a:lnTo>
                  <a:lnTo>
                    <a:pt x="19532" y="127939"/>
                  </a:lnTo>
                  <a:lnTo>
                    <a:pt x="19532" y="32588"/>
                  </a:lnTo>
                  <a:close/>
                </a:path>
                <a:path w="103505" h="155575">
                  <a:moveTo>
                    <a:pt x="103390" y="59690"/>
                  </a:moveTo>
                  <a:lnTo>
                    <a:pt x="83845" y="59690"/>
                  </a:lnTo>
                  <a:lnTo>
                    <a:pt x="83845" y="155028"/>
                  </a:lnTo>
                  <a:lnTo>
                    <a:pt x="103390" y="155028"/>
                  </a:lnTo>
                  <a:lnTo>
                    <a:pt x="103390" y="59690"/>
                  </a:lnTo>
                  <a:close/>
                </a:path>
                <a:path w="103505" h="155575">
                  <a:moveTo>
                    <a:pt x="103390" y="32588"/>
                  </a:moveTo>
                  <a:lnTo>
                    <a:pt x="74244" y="32588"/>
                  </a:lnTo>
                  <a:lnTo>
                    <a:pt x="23634" y="127939"/>
                  </a:lnTo>
                  <a:lnTo>
                    <a:pt x="43501" y="127939"/>
                  </a:lnTo>
                  <a:lnTo>
                    <a:pt x="79730" y="59690"/>
                  </a:lnTo>
                  <a:lnTo>
                    <a:pt x="103390" y="59690"/>
                  </a:lnTo>
                  <a:lnTo>
                    <a:pt x="103390" y="325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45790" y="5224678"/>
              <a:ext cx="0" cy="104139"/>
            </a:xfrm>
            <a:custGeom>
              <a:avLst/>
              <a:gdLst/>
              <a:ahLst/>
              <a:cxnLst/>
              <a:rect l="l" t="t" r="r" b="b"/>
              <a:pathLst>
                <a:path h="104139">
                  <a:moveTo>
                    <a:pt x="0" y="0"/>
                  </a:moveTo>
                  <a:lnTo>
                    <a:pt x="0" y="104140"/>
                  </a:lnTo>
                </a:path>
              </a:pathLst>
            </a:custGeom>
            <a:ln w="20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35490" y="5215153"/>
              <a:ext cx="86360" cy="0"/>
            </a:xfrm>
            <a:custGeom>
              <a:avLst/>
              <a:gdLst/>
              <a:ahLst/>
              <a:cxnLst/>
              <a:rect l="l" t="t" r="r" b="b"/>
              <a:pathLst>
                <a:path w="86359">
                  <a:moveTo>
                    <a:pt x="0" y="0"/>
                  </a:moveTo>
                  <a:lnTo>
                    <a:pt x="86118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37730" y="5203774"/>
              <a:ext cx="116839" cy="127000"/>
            </a:xfrm>
            <a:custGeom>
              <a:avLst/>
              <a:gdLst/>
              <a:ahLst/>
              <a:cxnLst/>
              <a:rect l="l" t="t" r="r" b="b"/>
              <a:pathLst>
                <a:path w="116840" h="127000">
                  <a:moveTo>
                    <a:pt x="58470" y="0"/>
                  </a:moveTo>
                  <a:lnTo>
                    <a:pt x="33272" y="4897"/>
                  </a:lnTo>
                  <a:lnTo>
                    <a:pt x="14957" y="18345"/>
                  </a:lnTo>
                  <a:lnTo>
                    <a:pt x="3781" y="38479"/>
                  </a:lnTo>
                  <a:lnTo>
                    <a:pt x="0" y="63436"/>
                  </a:lnTo>
                  <a:lnTo>
                    <a:pt x="3781" y="88405"/>
                  </a:lnTo>
                  <a:lnTo>
                    <a:pt x="14957" y="108543"/>
                  </a:lnTo>
                  <a:lnTo>
                    <a:pt x="33272" y="121990"/>
                  </a:lnTo>
                  <a:lnTo>
                    <a:pt x="58470" y="126885"/>
                  </a:lnTo>
                  <a:lnTo>
                    <a:pt x="83576" y="121990"/>
                  </a:lnTo>
                  <a:lnTo>
                    <a:pt x="101846" y="108543"/>
                  </a:lnTo>
                  <a:lnTo>
                    <a:pt x="102027" y="108216"/>
                  </a:lnTo>
                  <a:lnTo>
                    <a:pt x="58470" y="108216"/>
                  </a:lnTo>
                  <a:lnTo>
                    <a:pt x="41614" y="104620"/>
                  </a:lnTo>
                  <a:lnTo>
                    <a:pt x="29925" y="94894"/>
                  </a:lnTo>
                  <a:lnTo>
                    <a:pt x="23121" y="80634"/>
                  </a:lnTo>
                  <a:lnTo>
                    <a:pt x="20916" y="63436"/>
                  </a:lnTo>
                  <a:lnTo>
                    <a:pt x="23121" y="46242"/>
                  </a:lnTo>
                  <a:lnTo>
                    <a:pt x="29925" y="31991"/>
                  </a:lnTo>
                  <a:lnTo>
                    <a:pt x="41614" y="22274"/>
                  </a:lnTo>
                  <a:lnTo>
                    <a:pt x="58470" y="18681"/>
                  </a:lnTo>
                  <a:lnTo>
                    <a:pt x="102032" y="18681"/>
                  </a:lnTo>
                  <a:lnTo>
                    <a:pt x="101846" y="18345"/>
                  </a:lnTo>
                  <a:lnTo>
                    <a:pt x="83576" y="4897"/>
                  </a:lnTo>
                  <a:lnTo>
                    <a:pt x="58470" y="0"/>
                  </a:lnTo>
                  <a:close/>
                </a:path>
                <a:path w="116840" h="127000">
                  <a:moveTo>
                    <a:pt x="102032" y="18681"/>
                  </a:moveTo>
                  <a:lnTo>
                    <a:pt x="58470" y="18681"/>
                  </a:lnTo>
                  <a:lnTo>
                    <a:pt x="75244" y="22274"/>
                  </a:lnTo>
                  <a:lnTo>
                    <a:pt x="86887" y="31991"/>
                  </a:lnTo>
                  <a:lnTo>
                    <a:pt x="93671" y="46242"/>
                  </a:lnTo>
                  <a:lnTo>
                    <a:pt x="95872" y="63436"/>
                  </a:lnTo>
                  <a:lnTo>
                    <a:pt x="93671" y="80634"/>
                  </a:lnTo>
                  <a:lnTo>
                    <a:pt x="86887" y="94894"/>
                  </a:lnTo>
                  <a:lnTo>
                    <a:pt x="75244" y="104620"/>
                  </a:lnTo>
                  <a:lnTo>
                    <a:pt x="58470" y="108216"/>
                  </a:lnTo>
                  <a:lnTo>
                    <a:pt x="102027" y="108216"/>
                  </a:lnTo>
                  <a:lnTo>
                    <a:pt x="113007" y="88405"/>
                  </a:lnTo>
                  <a:lnTo>
                    <a:pt x="116789" y="63436"/>
                  </a:lnTo>
                  <a:lnTo>
                    <a:pt x="113007" y="38479"/>
                  </a:lnTo>
                  <a:lnTo>
                    <a:pt x="102032" y="186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72371" y="5203748"/>
              <a:ext cx="107950" cy="127000"/>
            </a:xfrm>
            <a:custGeom>
              <a:avLst/>
              <a:gdLst/>
              <a:ahLst/>
              <a:cxnLst/>
              <a:rect l="l" t="t" r="r" b="b"/>
              <a:pathLst>
                <a:path w="107950" h="127000">
                  <a:moveTo>
                    <a:pt x="57797" y="0"/>
                  </a:moveTo>
                  <a:lnTo>
                    <a:pt x="33207" y="4733"/>
                  </a:lnTo>
                  <a:lnTo>
                    <a:pt x="15068" y="17910"/>
                  </a:lnTo>
                  <a:lnTo>
                    <a:pt x="3844" y="37997"/>
                  </a:lnTo>
                  <a:lnTo>
                    <a:pt x="0" y="63461"/>
                  </a:lnTo>
                  <a:lnTo>
                    <a:pt x="3816" y="88929"/>
                  </a:lnTo>
                  <a:lnTo>
                    <a:pt x="14979" y="109012"/>
                  </a:lnTo>
                  <a:lnTo>
                    <a:pt x="33057" y="122181"/>
                  </a:lnTo>
                  <a:lnTo>
                    <a:pt x="57619" y="126911"/>
                  </a:lnTo>
                  <a:lnTo>
                    <a:pt x="76555" y="124032"/>
                  </a:lnTo>
                  <a:lnTo>
                    <a:pt x="91441" y="115963"/>
                  </a:lnTo>
                  <a:lnTo>
                    <a:pt x="97942" y="108242"/>
                  </a:lnTo>
                  <a:lnTo>
                    <a:pt x="57619" y="108242"/>
                  </a:lnTo>
                  <a:lnTo>
                    <a:pt x="41249" y="104645"/>
                  </a:lnTo>
                  <a:lnTo>
                    <a:pt x="29814" y="94919"/>
                  </a:lnTo>
                  <a:lnTo>
                    <a:pt x="23106" y="80660"/>
                  </a:lnTo>
                  <a:lnTo>
                    <a:pt x="20916" y="63461"/>
                  </a:lnTo>
                  <a:lnTo>
                    <a:pt x="23134" y="46267"/>
                  </a:lnTo>
                  <a:lnTo>
                    <a:pt x="29903" y="32016"/>
                  </a:lnTo>
                  <a:lnTo>
                    <a:pt x="41399" y="22299"/>
                  </a:lnTo>
                  <a:lnTo>
                    <a:pt x="57797" y="18707"/>
                  </a:lnTo>
                  <a:lnTo>
                    <a:pt x="97979" y="18707"/>
                  </a:lnTo>
                  <a:lnTo>
                    <a:pt x="90065" y="9936"/>
                  </a:lnTo>
                  <a:lnTo>
                    <a:pt x="75712" y="2594"/>
                  </a:lnTo>
                  <a:lnTo>
                    <a:pt x="57797" y="0"/>
                  </a:lnTo>
                  <a:close/>
                </a:path>
                <a:path w="107950" h="127000">
                  <a:moveTo>
                    <a:pt x="107518" y="87642"/>
                  </a:moveTo>
                  <a:lnTo>
                    <a:pt x="85915" y="87642"/>
                  </a:lnTo>
                  <a:lnTo>
                    <a:pt x="82239" y="96363"/>
                  </a:lnTo>
                  <a:lnTo>
                    <a:pt x="76201" y="102833"/>
                  </a:lnTo>
                  <a:lnTo>
                    <a:pt x="67947" y="106857"/>
                  </a:lnTo>
                  <a:lnTo>
                    <a:pt x="57619" y="108242"/>
                  </a:lnTo>
                  <a:lnTo>
                    <a:pt x="97942" y="108242"/>
                  </a:lnTo>
                  <a:lnTo>
                    <a:pt x="101891" y="103551"/>
                  </a:lnTo>
                  <a:lnTo>
                    <a:pt x="107518" y="87642"/>
                  </a:lnTo>
                  <a:close/>
                </a:path>
                <a:path w="107950" h="127000">
                  <a:moveTo>
                    <a:pt x="97979" y="18707"/>
                  </a:moveTo>
                  <a:lnTo>
                    <a:pt x="57797" y="18707"/>
                  </a:lnTo>
                  <a:lnTo>
                    <a:pt x="67500" y="19802"/>
                  </a:lnTo>
                  <a:lnTo>
                    <a:pt x="75090" y="23085"/>
                  </a:lnTo>
                  <a:lnTo>
                    <a:pt x="80720" y="28554"/>
                  </a:lnTo>
                  <a:lnTo>
                    <a:pt x="84543" y="36207"/>
                  </a:lnTo>
                  <a:lnTo>
                    <a:pt x="106159" y="36207"/>
                  </a:lnTo>
                  <a:lnTo>
                    <a:pt x="100374" y="21361"/>
                  </a:lnTo>
                  <a:lnTo>
                    <a:pt x="97979" y="187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90880" y="5205984"/>
              <a:ext cx="107950" cy="122555"/>
            </a:xfrm>
            <a:custGeom>
              <a:avLst/>
              <a:gdLst/>
              <a:ahLst/>
              <a:cxnLst/>
              <a:rect l="l" t="t" r="r" b="b"/>
              <a:pathLst>
                <a:path w="107950" h="122554">
                  <a:moveTo>
                    <a:pt x="21971" y="0"/>
                  </a:moveTo>
                  <a:lnTo>
                    <a:pt x="0" y="0"/>
                  </a:lnTo>
                  <a:lnTo>
                    <a:pt x="45275" y="85750"/>
                  </a:lnTo>
                  <a:lnTo>
                    <a:pt x="27774" y="122453"/>
                  </a:lnTo>
                  <a:lnTo>
                    <a:pt x="48691" y="122453"/>
                  </a:lnTo>
                  <a:lnTo>
                    <a:pt x="78929" y="59359"/>
                  </a:lnTo>
                  <a:lnTo>
                    <a:pt x="53162" y="59359"/>
                  </a:lnTo>
                  <a:lnTo>
                    <a:pt x="21971" y="0"/>
                  </a:lnTo>
                  <a:close/>
                </a:path>
                <a:path w="107950" h="122554">
                  <a:moveTo>
                    <a:pt x="107378" y="0"/>
                  </a:moveTo>
                  <a:lnTo>
                    <a:pt x="86271" y="0"/>
                  </a:lnTo>
                  <a:lnTo>
                    <a:pt x="57962" y="59359"/>
                  </a:lnTo>
                  <a:lnTo>
                    <a:pt x="78929" y="59359"/>
                  </a:lnTo>
                  <a:lnTo>
                    <a:pt x="1073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04416" y="5205984"/>
              <a:ext cx="127000" cy="153035"/>
            </a:xfrm>
            <a:custGeom>
              <a:avLst/>
              <a:gdLst/>
              <a:ahLst/>
              <a:cxnLst/>
              <a:rect l="l" t="t" r="r" b="b"/>
              <a:pathLst>
                <a:path w="127000" h="153035">
                  <a:moveTo>
                    <a:pt x="126555" y="103771"/>
                  </a:moveTo>
                  <a:lnTo>
                    <a:pt x="0" y="103771"/>
                  </a:lnTo>
                  <a:lnTo>
                    <a:pt x="0" y="152463"/>
                  </a:lnTo>
                  <a:lnTo>
                    <a:pt x="20078" y="152463"/>
                  </a:lnTo>
                  <a:lnTo>
                    <a:pt x="20078" y="122466"/>
                  </a:lnTo>
                  <a:lnTo>
                    <a:pt x="126555" y="122466"/>
                  </a:lnTo>
                  <a:lnTo>
                    <a:pt x="126555" y="103771"/>
                  </a:lnTo>
                  <a:close/>
                </a:path>
                <a:path w="127000" h="153035">
                  <a:moveTo>
                    <a:pt x="126555" y="122466"/>
                  </a:moveTo>
                  <a:lnTo>
                    <a:pt x="106502" y="122466"/>
                  </a:lnTo>
                  <a:lnTo>
                    <a:pt x="106502" y="152463"/>
                  </a:lnTo>
                  <a:lnTo>
                    <a:pt x="126555" y="152463"/>
                  </a:lnTo>
                  <a:lnTo>
                    <a:pt x="126555" y="122466"/>
                  </a:lnTo>
                  <a:close/>
                </a:path>
                <a:path w="127000" h="153035">
                  <a:moveTo>
                    <a:pt x="109080" y="0"/>
                  </a:moveTo>
                  <a:lnTo>
                    <a:pt x="27622" y="0"/>
                  </a:lnTo>
                  <a:lnTo>
                    <a:pt x="27526" y="30530"/>
                  </a:lnTo>
                  <a:lnTo>
                    <a:pt x="26328" y="53731"/>
                  </a:lnTo>
                  <a:lnTo>
                    <a:pt x="22926" y="74252"/>
                  </a:lnTo>
                  <a:lnTo>
                    <a:pt x="18139" y="90755"/>
                  </a:lnTo>
                  <a:lnTo>
                    <a:pt x="12687" y="103771"/>
                  </a:lnTo>
                  <a:lnTo>
                    <a:pt x="33781" y="103771"/>
                  </a:lnTo>
                  <a:lnTo>
                    <a:pt x="38782" y="91018"/>
                  </a:lnTo>
                  <a:lnTo>
                    <a:pt x="42937" y="74604"/>
                  </a:lnTo>
                  <a:lnTo>
                    <a:pt x="45774" y="54463"/>
                  </a:lnTo>
                  <a:lnTo>
                    <a:pt x="46824" y="30530"/>
                  </a:lnTo>
                  <a:lnTo>
                    <a:pt x="46824" y="18694"/>
                  </a:lnTo>
                  <a:lnTo>
                    <a:pt x="109080" y="18694"/>
                  </a:lnTo>
                  <a:lnTo>
                    <a:pt x="109080" y="0"/>
                  </a:lnTo>
                  <a:close/>
                </a:path>
                <a:path w="127000" h="153035">
                  <a:moveTo>
                    <a:pt x="109080" y="18694"/>
                  </a:moveTo>
                  <a:lnTo>
                    <a:pt x="88836" y="18694"/>
                  </a:lnTo>
                  <a:lnTo>
                    <a:pt x="88836" y="103771"/>
                  </a:lnTo>
                  <a:lnTo>
                    <a:pt x="109080" y="103771"/>
                  </a:lnTo>
                  <a:lnTo>
                    <a:pt x="109080" y="186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38719" y="5205984"/>
              <a:ext cx="114935" cy="122555"/>
            </a:xfrm>
            <a:custGeom>
              <a:avLst/>
              <a:gdLst/>
              <a:ahLst/>
              <a:cxnLst/>
              <a:rect l="l" t="t" r="r" b="b"/>
              <a:pathLst>
                <a:path w="114934" h="122554">
                  <a:moveTo>
                    <a:pt x="73558" y="0"/>
                  </a:moveTo>
                  <a:lnTo>
                    <a:pt x="40639" y="0"/>
                  </a:lnTo>
                  <a:lnTo>
                    <a:pt x="0" y="122453"/>
                  </a:lnTo>
                  <a:lnTo>
                    <a:pt x="20573" y="122453"/>
                  </a:lnTo>
                  <a:lnTo>
                    <a:pt x="31711" y="87299"/>
                  </a:lnTo>
                  <a:lnTo>
                    <a:pt x="102658" y="87299"/>
                  </a:lnTo>
                  <a:lnTo>
                    <a:pt x="96545" y="68961"/>
                  </a:lnTo>
                  <a:lnTo>
                    <a:pt x="37553" y="68961"/>
                  </a:lnTo>
                  <a:lnTo>
                    <a:pt x="52984" y="20066"/>
                  </a:lnTo>
                  <a:lnTo>
                    <a:pt x="80247" y="20066"/>
                  </a:lnTo>
                  <a:lnTo>
                    <a:pt x="73558" y="0"/>
                  </a:lnTo>
                  <a:close/>
                </a:path>
                <a:path w="114934" h="122554">
                  <a:moveTo>
                    <a:pt x="102658" y="87299"/>
                  </a:moveTo>
                  <a:lnTo>
                    <a:pt x="81965" y="87299"/>
                  </a:lnTo>
                  <a:lnTo>
                    <a:pt x="93281" y="122453"/>
                  </a:lnTo>
                  <a:lnTo>
                    <a:pt x="114376" y="122453"/>
                  </a:lnTo>
                  <a:lnTo>
                    <a:pt x="102658" y="87299"/>
                  </a:lnTo>
                  <a:close/>
                </a:path>
                <a:path w="114934" h="122554">
                  <a:moveTo>
                    <a:pt x="80247" y="20066"/>
                  </a:moveTo>
                  <a:lnTo>
                    <a:pt x="60363" y="20066"/>
                  </a:lnTo>
                  <a:lnTo>
                    <a:pt x="75945" y="68961"/>
                  </a:lnTo>
                  <a:lnTo>
                    <a:pt x="96545" y="68961"/>
                  </a:lnTo>
                  <a:lnTo>
                    <a:pt x="80247" y="200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71280" y="5205996"/>
              <a:ext cx="97155" cy="122555"/>
            </a:xfrm>
            <a:custGeom>
              <a:avLst/>
              <a:gdLst/>
              <a:ahLst/>
              <a:cxnLst/>
              <a:rect l="l" t="t" r="r" b="b"/>
              <a:pathLst>
                <a:path w="97155" h="122554">
                  <a:moveTo>
                    <a:pt x="53860" y="0"/>
                  </a:moveTo>
                  <a:lnTo>
                    <a:pt x="0" y="0"/>
                  </a:lnTo>
                  <a:lnTo>
                    <a:pt x="0" y="122440"/>
                  </a:lnTo>
                  <a:lnTo>
                    <a:pt x="20586" y="122440"/>
                  </a:lnTo>
                  <a:lnTo>
                    <a:pt x="20586" y="75958"/>
                  </a:lnTo>
                  <a:lnTo>
                    <a:pt x="53860" y="75958"/>
                  </a:lnTo>
                  <a:lnTo>
                    <a:pt x="72132" y="73359"/>
                  </a:lnTo>
                  <a:lnTo>
                    <a:pt x="85585" y="65843"/>
                  </a:lnTo>
                  <a:lnTo>
                    <a:pt x="91159" y="57785"/>
                  </a:lnTo>
                  <a:lnTo>
                    <a:pt x="20586" y="57785"/>
                  </a:lnTo>
                  <a:lnTo>
                    <a:pt x="20586" y="18173"/>
                  </a:lnTo>
                  <a:lnTo>
                    <a:pt x="91265" y="18173"/>
                  </a:lnTo>
                  <a:lnTo>
                    <a:pt x="85585" y="10056"/>
                  </a:lnTo>
                  <a:lnTo>
                    <a:pt x="72132" y="2591"/>
                  </a:lnTo>
                  <a:lnTo>
                    <a:pt x="53860" y="0"/>
                  </a:lnTo>
                  <a:close/>
                </a:path>
                <a:path w="97155" h="122554">
                  <a:moveTo>
                    <a:pt x="91265" y="18173"/>
                  </a:moveTo>
                  <a:lnTo>
                    <a:pt x="50774" y="18173"/>
                  </a:lnTo>
                  <a:lnTo>
                    <a:pt x="62422" y="19492"/>
                  </a:lnTo>
                  <a:lnTo>
                    <a:pt x="70167" y="23336"/>
                  </a:lnTo>
                  <a:lnTo>
                    <a:pt x="74473" y="29532"/>
                  </a:lnTo>
                  <a:lnTo>
                    <a:pt x="75806" y="37909"/>
                  </a:lnTo>
                  <a:lnTo>
                    <a:pt x="74473" y="46222"/>
                  </a:lnTo>
                  <a:lnTo>
                    <a:pt x="70167" y="52476"/>
                  </a:lnTo>
                  <a:lnTo>
                    <a:pt x="62422" y="56415"/>
                  </a:lnTo>
                  <a:lnTo>
                    <a:pt x="50774" y="57785"/>
                  </a:lnTo>
                  <a:lnTo>
                    <a:pt x="91159" y="57785"/>
                  </a:lnTo>
                  <a:lnTo>
                    <a:pt x="93894" y="53830"/>
                  </a:lnTo>
                  <a:lnTo>
                    <a:pt x="96735" y="37744"/>
                  </a:lnTo>
                  <a:lnTo>
                    <a:pt x="93894" y="21929"/>
                  </a:lnTo>
                  <a:lnTo>
                    <a:pt x="91265" y="181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185506" y="5203748"/>
              <a:ext cx="107950" cy="127000"/>
            </a:xfrm>
            <a:custGeom>
              <a:avLst/>
              <a:gdLst/>
              <a:ahLst/>
              <a:cxnLst/>
              <a:rect l="l" t="t" r="r" b="b"/>
              <a:pathLst>
                <a:path w="107950" h="127000">
                  <a:moveTo>
                    <a:pt x="57810" y="0"/>
                  </a:moveTo>
                  <a:lnTo>
                    <a:pt x="33218" y="4733"/>
                  </a:lnTo>
                  <a:lnTo>
                    <a:pt x="15074" y="17910"/>
                  </a:lnTo>
                  <a:lnTo>
                    <a:pt x="3846" y="37997"/>
                  </a:lnTo>
                  <a:lnTo>
                    <a:pt x="0" y="63461"/>
                  </a:lnTo>
                  <a:lnTo>
                    <a:pt x="3818" y="88929"/>
                  </a:lnTo>
                  <a:lnTo>
                    <a:pt x="14986" y="109012"/>
                  </a:lnTo>
                  <a:lnTo>
                    <a:pt x="33068" y="122181"/>
                  </a:lnTo>
                  <a:lnTo>
                    <a:pt x="57632" y="126911"/>
                  </a:lnTo>
                  <a:lnTo>
                    <a:pt x="76568" y="124032"/>
                  </a:lnTo>
                  <a:lnTo>
                    <a:pt x="91455" y="115963"/>
                  </a:lnTo>
                  <a:lnTo>
                    <a:pt x="97958" y="108242"/>
                  </a:lnTo>
                  <a:lnTo>
                    <a:pt x="57632" y="108242"/>
                  </a:lnTo>
                  <a:lnTo>
                    <a:pt x="41262" y="104645"/>
                  </a:lnTo>
                  <a:lnTo>
                    <a:pt x="29827" y="94919"/>
                  </a:lnTo>
                  <a:lnTo>
                    <a:pt x="23119" y="80660"/>
                  </a:lnTo>
                  <a:lnTo>
                    <a:pt x="20929" y="63461"/>
                  </a:lnTo>
                  <a:lnTo>
                    <a:pt x="23147" y="46267"/>
                  </a:lnTo>
                  <a:lnTo>
                    <a:pt x="29916" y="32016"/>
                  </a:lnTo>
                  <a:lnTo>
                    <a:pt x="41412" y="22299"/>
                  </a:lnTo>
                  <a:lnTo>
                    <a:pt x="57810" y="18707"/>
                  </a:lnTo>
                  <a:lnTo>
                    <a:pt x="98004" y="18707"/>
                  </a:lnTo>
                  <a:lnTo>
                    <a:pt x="90092" y="9936"/>
                  </a:lnTo>
                  <a:lnTo>
                    <a:pt x="75734" y="2594"/>
                  </a:lnTo>
                  <a:lnTo>
                    <a:pt x="57810" y="0"/>
                  </a:lnTo>
                  <a:close/>
                </a:path>
                <a:path w="107950" h="127000">
                  <a:moveTo>
                    <a:pt x="107543" y="87642"/>
                  </a:moveTo>
                  <a:lnTo>
                    <a:pt x="85940" y="87642"/>
                  </a:lnTo>
                  <a:lnTo>
                    <a:pt x="82257" y="96363"/>
                  </a:lnTo>
                  <a:lnTo>
                    <a:pt x="76215" y="102833"/>
                  </a:lnTo>
                  <a:lnTo>
                    <a:pt x="67960" y="106857"/>
                  </a:lnTo>
                  <a:lnTo>
                    <a:pt x="57632" y="108242"/>
                  </a:lnTo>
                  <a:lnTo>
                    <a:pt x="97958" y="108242"/>
                  </a:lnTo>
                  <a:lnTo>
                    <a:pt x="101909" y="103551"/>
                  </a:lnTo>
                  <a:lnTo>
                    <a:pt x="107543" y="87642"/>
                  </a:lnTo>
                  <a:close/>
                </a:path>
                <a:path w="107950" h="127000">
                  <a:moveTo>
                    <a:pt x="98004" y="18707"/>
                  </a:moveTo>
                  <a:lnTo>
                    <a:pt x="57810" y="18707"/>
                  </a:lnTo>
                  <a:lnTo>
                    <a:pt x="67511" y="19802"/>
                  </a:lnTo>
                  <a:lnTo>
                    <a:pt x="75106" y="23085"/>
                  </a:lnTo>
                  <a:lnTo>
                    <a:pt x="80736" y="28554"/>
                  </a:lnTo>
                  <a:lnTo>
                    <a:pt x="84543" y="36207"/>
                  </a:lnTo>
                  <a:lnTo>
                    <a:pt x="106172" y="36207"/>
                  </a:lnTo>
                  <a:lnTo>
                    <a:pt x="100399" y="21361"/>
                  </a:lnTo>
                  <a:lnTo>
                    <a:pt x="98004" y="187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353947" y="5224170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h="104775">
                  <a:moveTo>
                    <a:pt x="0" y="0"/>
                  </a:moveTo>
                  <a:lnTo>
                    <a:pt x="0" y="104267"/>
                  </a:lnTo>
                </a:path>
              </a:pathLst>
            </a:custGeom>
            <a:ln w="205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304378" y="5215089"/>
              <a:ext cx="99060" cy="0"/>
            </a:xfrm>
            <a:custGeom>
              <a:avLst/>
              <a:gdLst/>
              <a:ahLst/>
              <a:cxnLst/>
              <a:rect l="l" t="t" r="r" b="b"/>
              <a:pathLst>
                <a:path w="99059">
                  <a:moveTo>
                    <a:pt x="0" y="0"/>
                  </a:moveTo>
                  <a:lnTo>
                    <a:pt x="98945" y="0"/>
                  </a:lnTo>
                </a:path>
              </a:pathLst>
            </a:custGeom>
            <a:ln w="18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421180" y="5205984"/>
              <a:ext cx="99060" cy="122555"/>
            </a:xfrm>
            <a:custGeom>
              <a:avLst/>
              <a:gdLst/>
              <a:ahLst/>
              <a:cxnLst/>
              <a:rect l="l" t="t" r="r" b="b"/>
              <a:pathLst>
                <a:path w="99059" h="122554">
                  <a:moveTo>
                    <a:pt x="55384" y="0"/>
                  </a:moveTo>
                  <a:lnTo>
                    <a:pt x="0" y="0"/>
                  </a:lnTo>
                  <a:lnTo>
                    <a:pt x="0" y="122453"/>
                  </a:lnTo>
                  <a:lnTo>
                    <a:pt x="56934" y="122453"/>
                  </a:lnTo>
                  <a:lnTo>
                    <a:pt x="75415" y="119785"/>
                  </a:lnTo>
                  <a:lnTo>
                    <a:pt x="88472" y="112423"/>
                  </a:lnTo>
                  <a:lnTo>
                    <a:pt x="93924" y="104622"/>
                  </a:lnTo>
                  <a:lnTo>
                    <a:pt x="20574" y="104622"/>
                  </a:lnTo>
                  <a:lnTo>
                    <a:pt x="20574" y="67754"/>
                  </a:lnTo>
                  <a:lnTo>
                    <a:pt x="91516" y="67754"/>
                  </a:lnTo>
                  <a:lnTo>
                    <a:pt x="88943" y="64683"/>
                  </a:lnTo>
                  <a:lnTo>
                    <a:pt x="82321" y="60388"/>
                  </a:lnTo>
                  <a:lnTo>
                    <a:pt x="82321" y="56273"/>
                  </a:lnTo>
                  <a:lnTo>
                    <a:pt x="87796" y="52029"/>
                  </a:lnTo>
                  <a:lnTo>
                    <a:pt x="89055" y="50266"/>
                  </a:lnTo>
                  <a:lnTo>
                    <a:pt x="20574" y="50266"/>
                  </a:lnTo>
                  <a:lnTo>
                    <a:pt x="20574" y="17843"/>
                  </a:lnTo>
                  <a:lnTo>
                    <a:pt x="91444" y="17843"/>
                  </a:lnTo>
                  <a:lnTo>
                    <a:pt x="85247" y="9434"/>
                  </a:lnTo>
                  <a:lnTo>
                    <a:pt x="72815" y="2546"/>
                  </a:lnTo>
                  <a:lnTo>
                    <a:pt x="55384" y="0"/>
                  </a:lnTo>
                  <a:close/>
                </a:path>
                <a:path w="99059" h="122554">
                  <a:moveTo>
                    <a:pt x="91516" y="67754"/>
                  </a:moveTo>
                  <a:lnTo>
                    <a:pt x="54178" y="67754"/>
                  </a:lnTo>
                  <a:lnTo>
                    <a:pt x="65093" y="68982"/>
                  </a:lnTo>
                  <a:lnTo>
                    <a:pt x="72364" y="72556"/>
                  </a:lnTo>
                  <a:lnTo>
                    <a:pt x="76416" y="78314"/>
                  </a:lnTo>
                  <a:lnTo>
                    <a:pt x="77673" y="86093"/>
                  </a:lnTo>
                  <a:lnTo>
                    <a:pt x="76416" y="93842"/>
                  </a:lnTo>
                  <a:lnTo>
                    <a:pt x="72364" y="99672"/>
                  </a:lnTo>
                  <a:lnTo>
                    <a:pt x="65093" y="103345"/>
                  </a:lnTo>
                  <a:lnTo>
                    <a:pt x="54178" y="104622"/>
                  </a:lnTo>
                  <a:lnTo>
                    <a:pt x="93924" y="104622"/>
                  </a:lnTo>
                  <a:lnTo>
                    <a:pt x="96222" y="101332"/>
                  </a:lnTo>
                  <a:lnTo>
                    <a:pt x="98780" y="87477"/>
                  </a:lnTo>
                  <a:lnTo>
                    <a:pt x="97559" y="78631"/>
                  </a:lnTo>
                  <a:lnTo>
                    <a:pt x="94151" y="70899"/>
                  </a:lnTo>
                  <a:lnTo>
                    <a:pt x="91516" y="67754"/>
                  </a:lnTo>
                  <a:close/>
                </a:path>
                <a:path w="99059" h="122554">
                  <a:moveTo>
                    <a:pt x="91444" y="17843"/>
                  </a:moveTo>
                  <a:lnTo>
                    <a:pt x="53505" y="17843"/>
                  </a:lnTo>
                  <a:lnTo>
                    <a:pt x="63084" y="18914"/>
                  </a:lnTo>
                  <a:lnTo>
                    <a:pt x="69449" y="22042"/>
                  </a:lnTo>
                  <a:lnTo>
                    <a:pt x="72986" y="27096"/>
                  </a:lnTo>
                  <a:lnTo>
                    <a:pt x="74079" y="33947"/>
                  </a:lnTo>
                  <a:lnTo>
                    <a:pt x="72986" y="40852"/>
                  </a:lnTo>
                  <a:lnTo>
                    <a:pt x="69449" y="45978"/>
                  </a:lnTo>
                  <a:lnTo>
                    <a:pt x="63084" y="49168"/>
                  </a:lnTo>
                  <a:lnTo>
                    <a:pt x="53505" y="50266"/>
                  </a:lnTo>
                  <a:lnTo>
                    <a:pt x="89055" y="50266"/>
                  </a:lnTo>
                  <a:lnTo>
                    <a:pt x="91828" y="46386"/>
                  </a:lnTo>
                  <a:lnTo>
                    <a:pt x="94321" y="39553"/>
                  </a:lnTo>
                  <a:lnTo>
                    <a:pt x="95173" y="31737"/>
                  </a:lnTo>
                  <a:lnTo>
                    <a:pt x="92694" y="19539"/>
                  </a:lnTo>
                  <a:lnTo>
                    <a:pt x="91444" y="178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543469" y="5319280"/>
              <a:ext cx="90805" cy="0"/>
            </a:xfrm>
            <a:custGeom>
              <a:avLst/>
              <a:gdLst/>
              <a:ahLst/>
              <a:cxnLst/>
              <a:rect l="l" t="t" r="r" b="b"/>
              <a:pathLst>
                <a:path w="90805">
                  <a:moveTo>
                    <a:pt x="0" y="0"/>
                  </a:moveTo>
                  <a:lnTo>
                    <a:pt x="90208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543469" y="5291975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5">
                  <a:moveTo>
                    <a:pt x="0" y="0"/>
                  </a:moveTo>
                  <a:lnTo>
                    <a:pt x="20573" y="0"/>
                  </a:lnTo>
                </a:path>
              </a:pathLst>
            </a:custGeom>
            <a:ln w="3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543469" y="5265305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0" y="0"/>
                  </a:moveTo>
                  <a:lnTo>
                    <a:pt x="73901" y="0"/>
                  </a:lnTo>
                </a:path>
              </a:pathLst>
            </a:custGeom>
            <a:ln w="177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543469" y="5240540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5">
                  <a:moveTo>
                    <a:pt x="0" y="0"/>
                  </a:moveTo>
                  <a:lnTo>
                    <a:pt x="20573" y="0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543469" y="5215140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4">
                  <a:moveTo>
                    <a:pt x="0" y="0"/>
                  </a:moveTo>
                  <a:lnTo>
                    <a:pt x="87972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666779" y="5274576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0"/>
                  </a:moveTo>
                  <a:lnTo>
                    <a:pt x="0" y="53339"/>
                  </a:lnTo>
                </a:path>
              </a:pathLst>
            </a:custGeom>
            <a:ln w="205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656499" y="5265051"/>
              <a:ext cx="102870" cy="0"/>
            </a:xfrm>
            <a:custGeom>
              <a:avLst/>
              <a:gdLst/>
              <a:ahLst/>
              <a:cxnLst/>
              <a:rect l="l" t="t" r="r" b="b"/>
              <a:pathLst>
                <a:path w="102869">
                  <a:moveTo>
                    <a:pt x="0" y="0"/>
                  </a:moveTo>
                  <a:lnTo>
                    <a:pt x="102362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56499" y="5230761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5">
                  <a:moveTo>
                    <a:pt x="0" y="0"/>
                  </a:moveTo>
                  <a:lnTo>
                    <a:pt x="20561" y="0"/>
                  </a:lnTo>
                </a:path>
              </a:pathLst>
            </a:custGeom>
            <a:ln w="495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48574" y="5274945"/>
              <a:ext cx="0" cy="53975"/>
            </a:xfrm>
            <a:custGeom>
              <a:avLst/>
              <a:gdLst/>
              <a:ahLst/>
              <a:cxnLst/>
              <a:rect l="l" t="t" r="r" b="b"/>
              <a:pathLst>
                <a:path h="53975">
                  <a:moveTo>
                    <a:pt x="0" y="0"/>
                  </a:moveTo>
                  <a:lnTo>
                    <a:pt x="0" y="53479"/>
                  </a:lnTo>
                </a:path>
              </a:pathLst>
            </a:custGeom>
            <a:ln w="20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738287" y="5230857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5">
                  <a:moveTo>
                    <a:pt x="0" y="0"/>
                  </a:moveTo>
                  <a:lnTo>
                    <a:pt x="20574" y="0"/>
                  </a:lnTo>
                </a:path>
              </a:pathLst>
            </a:custGeom>
            <a:ln w="497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798846" y="5274576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0"/>
                  </a:moveTo>
                  <a:lnTo>
                    <a:pt x="0" y="53339"/>
                  </a:lnTo>
                </a:path>
              </a:pathLst>
            </a:custGeom>
            <a:ln w="205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788566" y="5265051"/>
              <a:ext cx="102870" cy="0"/>
            </a:xfrm>
            <a:custGeom>
              <a:avLst/>
              <a:gdLst/>
              <a:ahLst/>
              <a:cxnLst/>
              <a:rect l="l" t="t" r="r" b="b"/>
              <a:pathLst>
                <a:path w="102869">
                  <a:moveTo>
                    <a:pt x="0" y="0"/>
                  </a:moveTo>
                  <a:lnTo>
                    <a:pt x="102374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88566" y="5230761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5">
                  <a:moveTo>
                    <a:pt x="0" y="0"/>
                  </a:moveTo>
                  <a:lnTo>
                    <a:pt x="20561" y="0"/>
                  </a:lnTo>
                </a:path>
              </a:pathLst>
            </a:custGeom>
            <a:ln w="495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880641" y="5274945"/>
              <a:ext cx="0" cy="53975"/>
            </a:xfrm>
            <a:custGeom>
              <a:avLst/>
              <a:gdLst/>
              <a:ahLst/>
              <a:cxnLst/>
              <a:rect l="l" t="t" r="r" b="b"/>
              <a:pathLst>
                <a:path h="53975">
                  <a:moveTo>
                    <a:pt x="0" y="0"/>
                  </a:moveTo>
                  <a:lnTo>
                    <a:pt x="0" y="53479"/>
                  </a:lnTo>
                </a:path>
              </a:pathLst>
            </a:custGeom>
            <a:ln w="20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870341" y="5230857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5">
                  <a:moveTo>
                    <a:pt x="0" y="0"/>
                  </a:moveTo>
                  <a:lnTo>
                    <a:pt x="20599" y="0"/>
                  </a:lnTo>
                </a:path>
              </a:pathLst>
            </a:custGeom>
            <a:ln w="497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920608" y="5205996"/>
              <a:ext cx="129539" cy="122555"/>
            </a:xfrm>
            <a:custGeom>
              <a:avLst/>
              <a:gdLst/>
              <a:ahLst/>
              <a:cxnLst/>
              <a:rect l="l" t="t" r="r" b="b"/>
              <a:pathLst>
                <a:path w="129539" h="122554">
                  <a:moveTo>
                    <a:pt x="129489" y="0"/>
                  </a:moveTo>
                  <a:lnTo>
                    <a:pt x="108750" y="0"/>
                  </a:lnTo>
                  <a:lnTo>
                    <a:pt x="108750" y="122440"/>
                  </a:lnTo>
                  <a:lnTo>
                    <a:pt x="129489" y="122440"/>
                  </a:lnTo>
                  <a:lnTo>
                    <a:pt x="129489" y="0"/>
                  </a:lnTo>
                  <a:close/>
                </a:path>
                <a:path w="129539" h="122554">
                  <a:moveTo>
                    <a:pt x="20599" y="0"/>
                  </a:moveTo>
                  <a:lnTo>
                    <a:pt x="0" y="0"/>
                  </a:lnTo>
                  <a:lnTo>
                    <a:pt x="0" y="122440"/>
                  </a:lnTo>
                  <a:lnTo>
                    <a:pt x="49745" y="122440"/>
                  </a:lnTo>
                  <a:lnTo>
                    <a:pt x="68499" y="119778"/>
                  </a:lnTo>
                  <a:lnTo>
                    <a:pt x="82329" y="112067"/>
                  </a:lnTo>
                  <a:lnTo>
                    <a:pt x="87736" y="104267"/>
                  </a:lnTo>
                  <a:lnTo>
                    <a:pt x="20599" y="104267"/>
                  </a:lnTo>
                  <a:lnTo>
                    <a:pt x="20599" y="62445"/>
                  </a:lnTo>
                  <a:lnTo>
                    <a:pt x="87884" y="62445"/>
                  </a:lnTo>
                  <a:lnTo>
                    <a:pt x="82329" y="54506"/>
                  </a:lnTo>
                  <a:lnTo>
                    <a:pt x="68499" y="46878"/>
                  </a:lnTo>
                  <a:lnTo>
                    <a:pt x="49745" y="44246"/>
                  </a:lnTo>
                  <a:lnTo>
                    <a:pt x="20599" y="44246"/>
                  </a:lnTo>
                  <a:lnTo>
                    <a:pt x="20599" y="0"/>
                  </a:lnTo>
                  <a:close/>
                </a:path>
                <a:path w="129539" h="122554">
                  <a:moveTo>
                    <a:pt x="87884" y="62445"/>
                  </a:moveTo>
                  <a:lnTo>
                    <a:pt x="46494" y="62445"/>
                  </a:lnTo>
                  <a:lnTo>
                    <a:pt x="58796" y="63850"/>
                  </a:lnTo>
                  <a:lnTo>
                    <a:pt x="66963" y="67916"/>
                  </a:lnTo>
                  <a:lnTo>
                    <a:pt x="71497" y="74425"/>
                  </a:lnTo>
                  <a:lnTo>
                    <a:pt x="72897" y="83159"/>
                  </a:lnTo>
                  <a:lnTo>
                    <a:pt x="71497" y="92040"/>
                  </a:lnTo>
                  <a:lnTo>
                    <a:pt x="66963" y="98675"/>
                  </a:lnTo>
                  <a:lnTo>
                    <a:pt x="58796" y="102829"/>
                  </a:lnTo>
                  <a:lnTo>
                    <a:pt x="46494" y="104267"/>
                  </a:lnTo>
                  <a:lnTo>
                    <a:pt x="87736" y="104267"/>
                  </a:lnTo>
                  <a:lnTo>
                    <a:pt x="90884" y="99723"/>
                  </a:lnTo>
                  <a:lnTo>
                    <a:pt x="93814" y="83159"/>
                  </a:lnTo>
                  <a:lnTo>
                    <a:pt x="90884" y="66733"/>
                  </a:lnTo>
                  <a:lnTo>
                    <a:pt x="87884" y="624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079790" y="5173421"/>
              <a:ext cx="103505" cy="155575"/>
            </a:xfrm>
            <a:custGeom>
              <a:avLst/>
              <a:gdLst/>
              <a:ahLst/>
              <a:cxnLst/>
              <a:rect l="l" t="t" r="r" b="b"/>
              <a:pathLst>
                <a:path w="103505" h="155575">
                  <a:moveTo>
                    <a:pt x="36360" y="0"/>
                  </a:moveTo>
                  <a:lnTo>
                    <a:pt x="20561" y="0"/>
                  </a:lnTo>
                  <a:lnTo>
                    <a:pt x="23244" y="11136"/>
                  </a:lnTo>
                  <a:lnTo>
                    <a:pt x="29657" y="19429"/>
                  </a:lnTo>
                  <a:lnTo>
                    <a:pt x="39285" y="24604"/>
                  </a:lnTo>
                  <a:lnTo>
                    <a:pt x="51612" y="26390"/>
                  </a:lnTo>
                  <a:lnTo>
                    <a:pt x="64109" y="24604"/>
                  </a:lnTo>
                  <a:lnTo>
                    <a:pt x="73772" y="19429"/>
                  </a:lnTo>
                  <a:lnTo>
                    <a:pt x="78836" y="12852"/>
                  </a:lnTo>
                  <a:lnTo>
                    <a:pt x="42519" y="12852"/>
                  </a:lnTo>
                  <a:lnTo>
                    <a:pt x="36855" y="7543"/>
                  </a:lnTo>
                  <a:lnTo>
                    <a:pt x="36360" y="0"/>
                  </a:lnTo>
                  <a:close/>
                </a:path>
                <a:path w="103505" h="155575">
                  <a:moveTo>
                    <a:pt x="82816" y="0"/>
                  </a:moveTo>
                  <a:lnTo>
                    <a:pt x="67208" y="0"/>
                  </a:lnTo>
                  <a:lnTo>
                    <a:pt x="66522" y="7696"/>
                  </a:lnTo>
                  <a:lnTo>
                    <a:pt x="60680" y="12852"/>
                  </a:lnTo>
                  <a:lnTo>
                    <a:pt x="78836" y="12852"/>
                  </a:lnTo>
                  <a:lnTo>
                    <a:pt x="80157" y="11136"/>
                  </a:lnTo>
                  <a:lnTo>
                    <a:pt x="82816" y="0"/>
                  </a:lnTo>
                  <a:close/>
                </a:path>
                <a:path w="103505" h="155575">
                  <a:moveTo>
                    <a:pt x="19545" y="32575"/>
                  </a:moveTo>
                  <a:lnTo>
                    <a:pt x="0" y="32575"/>
                  </a:lnTo>
                  <a:lnTo>
                    <a:pt x="0" y="155016"/>
                  </a:lnTo>
                  <a:lnTo>
                    <a:pt x="29146" y="155016"/>
                  </a:lnTo>
                  <a:lnTo>
                    <a:pt x="43517" y="127927"/>
                  </a:lnTo>
                  <a:lnTo>
                    <a:pt x="19545" y="127927"/>
                  </a:lnTo>
                  <a:lnTo>
                    <a:pt x="19545" y="32575"/>
                  </a:lnTo>
                  <a:close/>
                </a:path>
                <a:path w="103505" h="155575">
                  <a:moveTo>
                    <a:pt x="103403" y="59664"/>
                  </a:moveTo>
                  <a:lnTo>
                    <a:pt x="83858" y="59664"/>
                  </a:lnTo>
                  <a:lnTo>
                    <a:pt x="83858" y="155016"/>
                  </a:lnTo>
                  <a:lnTo>
                    <a:pt x="103403" y="155016"/>
                  </a:lnTo>
                  <a:lnTo>
                    <a:pt x="103403" y="59664"/>
                  </a:lnTo>
                  <a:close/>
                </a:path>
                <a:path w="103505" h="155575">
                  <a:moveTo>
                    <a:pt x="103403" y="32575"/>
                  </a:moveTo>
                  <a:lnTo>
                    <a:pt x="74269" y="32575"/>
                  </a:lnTo>
                  <a:lnTo>
                    <a:pt x="23647" y="127927"/>
                  </a:lnTo>
                  <a:lnTo>
                    <a:pt x="43517" y="127927"/>
                  </a:lnTo>
                  <a:lnTo>
                    <a:pt x="79730" y="59664"/>
                  </a:lnTo>
                  <a:lnTo>
                    <a:pt x="103403" y="59664"/>
                  </a:lnTo>
                  <a:lnTo>
                    <a:pt x="103403" y="32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23157" y="5432983"/>
              <a:ext cx="107950" cy="122555"/>
            </a:xfrm>
            <a:custGeom>
              <a:avLst/>
              <a:gdLst/>
              <a:ahLst/>
              <a:cxnLst/>
              <a:rect l="l" t="t" r="r" b="b"/>
              <a:pathLst>
                <a:path w="107950" h="122554">
                  <a:moveTo>
                    <a:pt x="21945" y="0"/>
                  </a:moveTo>
                  <a:lnTo>
                    <a:pt x="0" y="0"/>
                  </a:lnTo>
                  <a:lnTo>
                    <a:pt x="45288" y="85750"/>
                  </a:lnTo>
                  <a:lnTo>
                    <a:pt x="27774" y="122453"/>
                  </a:lnTo>
                  <a:lnTo>
                    <a:pt x="48691" y="122453"/>
                  </a:lnTo>
                  <a:lnTo>
                    <a:pt x="78928" y="59334"/>
                  </a:lnTo>
                  <a:lnTo>
                    <a:pt x="53174" y="59334"/>
                  </a:lnTo>
                  <a:lnTo>
                    <a:pt x="21945" y="0"/>
                  </a:lnTo>
                  <a:close/>
                </a:path>
                <a:path w="107950" h="122554">
                  <a:moveTo>
                    <a:pt x="107353" y="0"/>
                  </a:moveTo>
                  <a:lnTo>
                    <a:pt x="86271" y="0"/>
                  </a:lnTo>
                  <a:lnTo>
                    <a:pt x="57962" y="59334"/>
                  </a:lnTo>
                  <a:lnTo>
                    <a:pt x="78928" y="59334"/>
                  </a:lnTo>
                  <a:lnTo>
                    <a:pt x="1073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59339" y="5501563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0"/>
                  </a:moveTo>
                  <a:lnTo>
                    <a:pt x="0" y="53339"/>
                  </a:lnTo>
                </a:path>
              </a:pathLst>
            </a:custGeom>
            <a:ln w="205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49052" y="5492038"/>
              <a:ext cx="102870" cy="0"/>
            </a:xfrm>
            <a:custGeom>
              <a:avLst/>
              <a:gdLst/>
              <a:ahLst/>
              <a:cxnLst/>
              <a:rect l="l" t="t" r="r" b="b"/>
              <a:pathLst>
                <a:path w="102870">
                  <a:moveTo>
                    <a:pt x="0" y="0"/>
                  </a:moveTo>
                  <a:lnTo>
                    <a:pt x="102387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49052" y="5457748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0" y="0"/>
                  </a:moveTo>
                  <a:lnTo>
                    <a:pt x="20573" y="0"/>
                  </a:lnTo>
                </a:path>
              </a:pathLst>
            </a:custGeom>
            <a:ln w="495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41147" y="5501919"/>
              <a:ext cx="0" cy="53975"/>
            </a:xfrm>
            <a:custGeom>
              <a:avLst/>
              <a:gdLst/>
              <a:ahLst/>
              <a:cxnLst/>
              <a:rect l="l" t="t" r="r" b="b"/>
              <a:pathLst>
                <a:path h="53975">
                  <a:moveTo>
                    <a:pt x="0" y="0"/>
                  </a:moveTo>
                  <a:lnTo>
                    <a:pt x="0" y="53505"/>
                  </a:lnTo>
                </a:path>
              </a:pathLst>
            </a:custGeom>
            <a:ln w="205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30853" y="5457843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0" y="0"/>
                  </a:moveTo>
                  <a:lnTo>
                    <a:pt x="20586" y="0"/>
                  </a:lnTo>
                </a:path>
              </a:pathLst>
            </a:custGeom>
            <a:ln w="497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81115" y="5432983"/>
              <a:ext cx="103505" cy="122555"/>
            </a:xfrm>
            <a:custGeom>
              <a:avLst/>
              <a:gdLst/>
              <a:ahLst/>
              <a:cxnLst/>
              <a:rect l="l" t="t" r="r" b="b"/>
              <a:pathLst>
                <a:path w="103504" h="122554">
                  <a:moveTo>
                    <a:pt x="19545" y="0"/>
                  </a:moveTo>
                  <a:lnTo>
                    <a:pt x="0" y="0"/>
                  </a:lnTo>
                  <a:lnTo>
                    <a:pt x="0" y="122440"/>
                  </a:lnTo>
                  <a:lnTo>
                    <a:pt x="29146" y="122440"/>
                  </a:lnTo>
                  <a:lnTo>
                    <a:pt x="43515" y="95351"/>
                  </a:lnTo>
                  <a:lnTo>
                    <a:pt x="19545" y="95351"/>
                  </a:lnTo>
                  <a:lnTo>
                    <a:pt x="19545" y="0"/>
                  </a:lnTo>
                  <a:close/>
                </a:path>
                <a:path w="103504" h="122554">
                  <a:moveTo>
                    <a:pt x="103416" y="27076"/>
                  </a:moveTo>
                  <a:lnTo>
                    <a:pt x="83845" y="27076"/>
                  </a:lnTo>
                  <a:lnTo>
                    <a:pt x="83845" y="122440"/>
                  </a:lnTo>
                  <a:lnTo>
                    <a:pt x="103416" y="122440"/>
                  </a:lnTo>
                  <a:lnTo>
                    <a:pt x="103416" y="27076"/>
                  </a:lnTo>
                  <a:close/>
                </a:path>
                <a:path w="103504" h="122554">
                  <a:moveTo>
                    <a:pt x="103416" y="0"/>
                  </a:moveTo>
                  <a:lnTo>
                    <a:pt x="74244" y="0"/>
                  </a:lnTo>
                  <a:lnTo>
                    <a:pt x="23672" y="95351"/>
                  </a:lnTo>
                  <a:lnTo>
                    <a:pt x="43515" y="95351"/>
                  </a:lnTo>
                  <a:lnTo>
                    <a:pt x="79730" y="27076"/>
                  </a:lnTo>
                  <a:lnTo>
                    <a:pt x="103416" y="27076"/>
                  </a:lnTo>
                  <a:lnTo>
                    <a:pt x="103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14202" y="5432983"/>
              <a:ext cx="99060" cy="122555"/>
            </a:xfrm>
            <a:custGeom>
              <a:avLst/>
              <a:gdLst/>
              <a:ahLst/>
              <a:cxnLst/>
              <a:rect l="l" t="t" r="r" b="b"/>
              <a:pathLst>
                <a:path w="99059" h="122554">
                  <a:moveTo>
                    <a:pt x="55397" y="0"/>
                  </a:moveTo>
                  <a:lnTo>
                    <a:pt x="0" y="0"/>
                  </a:lnTo>
                  <a:lnTo>
                    <a:pt x="0" y="122453"/>
                  </a:lnTo>
                  <a:lnTo>
                    <a:pt x="56959" y="122453"/>
                  </a:lnTo>
                  <a:lnTo>
                    <a:pt x="75431" y="119784"/>
                  </a:lnTo>
                  <a:lnTo>
                    <a:pt x="88480" y="112420"/>
                  </a:lnTo>
                  <a:lnTo>
                    <a:pt x="93930" y="104609"/>
                  </a:lnTo>
                  <a:lnTo>
                    <a:pt x="20599" y="104609"/>
                  </a:lnTo>
                  <a:lnTo>
                    <a:pt x="20599" y="67754"/>
                  </a:lnTo>
                  <a:lnTo>
                    <a:pt x="91528" y="67754"/>
                  </a:lnTo>
                  <a:lnTo>
                    <a:pt x="88943" y="64667"/>
                  </a:lnTo>
                  <a:lnTo>
                    <a:pt x="82321" y="60363"/>
                  </a:lnTo>
                  <a:lnTo>
                    <a:pt x="82321" y="56248"/>
                  </a:lnTo>
                  <a:lnTo>
                    <a:pt x="87806" y="52012"/>
                  </a:lnTo>
                  <a:lnTo>
                    <a:pt x="89074" y="50241"/>
                  </a:lnTo>
                  <a:lnTo>
                    <a:pt x="20599" y="50241"/>
                  </a:lnTo>
                  <a:lnTo>
                    <a:pt x="20599" y="17818"/>
                  </a:lnTo>
                  <a:lnTo>
                    <a:pt x="91438" y="17818"/>
                  </a:lnTo>
                  <a:lnTo>
                    <a:pt x="85258" y="9428"/>
                  </a:lnTo>
                  <a:lnTo>
                    <a:pt x="72831" y="2544"/>
                  </a:lnTo>
                  <a:lnTo>
                    <a:pt x="55397" y="0"/>
                  </a:lnTo>
                  <a:close/>
                </a:path>
                <a:path w="99059" h="122554">
                  <a:moveTo>
                    <a:pt x="91528" y="67754"/>
                  </a:moveTo>
                  <a:lnTo>
                    <a:pt x="54203" y="67754"/>
                  </a:lnTo>
                  <a:lnTo>
                    <a:pt x="65105" y="68978"/>
                  </a:lnTo>
                  <a:lnTo>
                    <a:pt x="72374" y="72547"/>
                  </a:lnTo>
                  <a:lnTo>
                    <a:pt x="76427" y="78304"/>
                  </a:lnTo>
                  <a:lnTo>
                    <a:pt x="77685" y="86093"/>
                  </a:lnTo>
                  <a:lnTo>
                    <a:pt x="76427" y="93840"/>
                  </a:lnTo>
                  <a:lnTo>
                    <a:pt x="72374" y="99666"/>
                  </a:lnTo>
                  <a:lnTo>
                    <a:pt x="65105" y="103334"/>
                  </a:lnTo>
                  <a:lnTo>
                    <a:pt x="54203" y="104609"/>
                  </a:lnTo>
                  <a:lnTo>
                    <a:pt x="93930" y="104609"/>
                  </a:lnTo>
                  <a:lnTo>
                    <a:pt x="96225" y="101322"/>
                  </a:lnTo>
                  <a:lnTo>
                    <a:pt x="98780" y="87452"/>
                  </a:lnTo>
                  <a:lnTo>
                    <a:pt x="97559" y="78618"/>
                  </a:lnTo>
                  <a:lnTo>
                    <a:pt x="94151" y="70888"/>
                  </a:lnTo>
                  <a:lnTo>
                    <a:pt x="91528" y="67754"/>
                  </a:lnTo>
                  <a:close/>
                </a:path>
                <a:path w="99059" h="122554">
                  <a:moveTo>
                    <a:pt x="91438" y="17818"/>
                  </a:moveTo>
                  <a:lnTo>
                    <a:pt x="53505" y="17818"/>
                  </a:lnTo>
                  <a:lnTo>
                    <a:pt x="63084" y="18891"/>
                  </a:lnTo>
                  <a:lnTo>
                    <a:pt x="69449" y="22026"/>
                  </a:lnTo>
                  <a:lnTo>
                    <a:pt x="72986" y="27092"/>
                  </a:lnTo>
                  <a:lnTo>
                    <a:pt x="74079" y="33959"/>
                  </a:lnTo>
                  <a:lnTo>
                    <a:pt x="72986" y="40843"/>
                  </a:lnTo>
                  <a:lnTo>
                    <a:pt x="69449" y="45958"/>
                  </a:lnTo>
                  <a:lnTo>
                    <a:pt x="63084" y="49143"/>
                  </a:lnTo>
                  <a:lnTo>
                    <a:pt x="53505" y="50241"/>
                  </a:lnTo>
                  <a:lnTo>
                    <a:pt x="89074" y="50241"/>
                  </a:lnTo>
                  <a:lnTo>
                    <a:pt x="91838" y="46377"/>
                  </a:lnTo>
                  <a:lnTo>
                    <a:pt x="94324" y="39546"/>
                  </a:lnTo>
                  <a:lnTo>
                    <a:pt x="95173" y="31724"/>
                  </a:lnTo>
                  <a:lnTo>
                    <a:pt x="92698" y="19529"/>
                  </a:lnTo>
                  <a:lnTo>
                    <a:pt x="91438" y="178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36514" y="5546267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0" y="0"/>
                  </a:moveTo>
                  <a:lnTo>
                    <a:pt x="90182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36514" y="5518962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5">
                  <a:moveTo>
                    <a:pt x="0" y="0"/>
                  </a:moveTo>
                  <a:lnTo>
                    <a:pt x="20548" y="0"/>
                  </a:lnTo>
                </a:path>
              </a:pathLst>
            </a:custGeom>
            <a:ln w="3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36514" y="5492292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0" y="0"/>
                  </a:moveTo>
                  <a:lnTo>
                    <a:pt x="73901" y="0"/>
                  </a:lnTo>
                </a:path>
              </a:pathLst>
            </a:custGeom>
            <a:ln w="177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36514" y="5467527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5">
                  <a:moveTo>
                    <a:pt x="0" y="0"/>
                  </a:moveTo>
                  <a:lnTo>
                    <a:pt x="20548" y="0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36514" y="5442127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>
                  <a:moveTo>
                    <a:pt x="0" y="0"/>
                  </a:moveTo>
                  <a:lnTo>
                    <a:pt x="8796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949526" y="5432996"/>
              <a:ext cx="97155" cy="122555"/>
            </a:xfrm>
            <a:custGeom>
              <a:avLst/>
              <a:gdLst/>
              <a:ahLst/>
              <a:cxnLst/>
              <a:rect l="l" t="t" r="r" b="b"/>
              <a:pathLst>
                <a:path w="97155" h="122554">
                  <a:moveTo>
                    <a:pt x="53848" y="0"/>
                  </a:moveTo>
                  <a:lnTo>
                    <a:pt x="0" y="0"/>
                  </a:lnTo>
                  <a:lnTo>
                    <a:pt x="0" y="122440"/>
                  </a:lnTo>
                  <a:lnTo>
                    <a:pt x="20574" y="122440"/>
                  </a:lnTo>
                  <a:lnTo>
                    <a:pt x="20574" y="75958"/>
                  </a:lnTo>
                  <a:lnTo>
                    <a:pt x="53848" y="75958"/>
                  </a:lnTo>
                  <a:lnTo>
                    <a:pt x="72120" y="73359"/>
                  </a:lnTo>
                  <a:lnTo>
                    <a:pt x="85572" y="65839"/>
                  </a:lnTo>
                  <a:lnTo>
                    <a:pt x="91140" y="57784"/>
                  </a:lnTo>
                  <a:lnTo>
                    <a:pt x="20574" y="57784"/>
                  </a:lnTo>
                  <a:lnTo>
                    <a:pt x="20574" y="18173"/>
                  </a:lnTo>
                  <a:lnTo>
                    <a:pt x="91262" y="18173"/>
                  </a:lnTo>
                  <a:lnTo>
                    <a:pt x="85572" y="10048"/>
                  </a:lnTo>
                  <a:lnTo>
                    <a:pt x="72120" y="2589"/>
                  </a:lnTo>
                  <a:lnTo>
                    <a:pt x="53848" y="0"/>
                  </a:lnTo>
                  <a:close/>
                </a:path>
                <a:path w="97155" h="122554">
                  <a:moveTo>
                    <a:pt x="91262" y="18173"/>
                  </a:moveTo>
                  <a:lnTo>
                    <a:pt x="50761" y="18173"/>
                  </a:lnTo>
                  <a:lnTo>
                    <a:pt x="62409" y="19492"/>
                  </a:lnTo>
                  <a:lnTo>
                    <a:pt x="70154" y="23334"/>
                  </a:lnTo>
                  <a:lnTo>
                    <a:pt x="74461" y="29526"/>
                  </a:lnTo>
                  <a:lnTo>
                    <a:pt x="75793" y="37896"/>
                  </a:lnTo>
                  <a:lnTo>
                    <a:pt x="74461" y="46206"/>
                  </a:lnTo>
                  <a:lnTo>
                    <a:pt x="70154" y="52465"/>
                  </a:lnTo>
                  <a:lnTo>
                    <a:pt x="62409" y="56411"/>
                  </a:lnTo>
                  <a:lnTo>
                    <a:pt x="50761" y="57784"/>
                  </a:lnTo>
                  <a:lnTo>
                    <a:pt x="91140" y="57784"/>
                  </a:lnTo>
                  <a:lnTo>
                    <a:pt x="93881" y="53820"/>
                  </a:lnTo>
                  <a:lnTo>
                    <a:pt x="96723" y="37718"/>
                  </a:lnTo>
                  <a:lnTo>
                    <a:pt x="93881" y="21913"/>
                  </a:lnTo>
                  <a:lnTo>
                    <a:pt x="91262" y="181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063743" y="5430748"/>
              <a:ext cx="107950" cy="127000"/>
            </a:xfrm>
            <a:custGeom>
              <a:avLst/>
              <a:gdLst/>
              <a:ahLst/>
              <a:cxnLst/>
              <a:rect l="l" t="t" r="r" b="b"/>
              <a:pathLst>
                <a:path w="107950" h="127000">
                  <a:moveTo>
                    <a:pt x="57810" y="0"/>
                  </a:moveTo>
                  <a:lnTo>
                    <a:pt x="33218" y="4733"/>
                  </a:lnTo>
                  <a:lnTo>
                    <a:pt x="15074" y="17910"/>
                  </a:lnTo>
                  <a:lnTo>
                    <a:pt x="3846" y="37997"/>
                  </a:lnTo>
                  <a:lnTo>
                    <a:pt x="0" y="63461"/>
                  </a:lnTo>
                  <a:lnTo>
                    <a:pt x="3818" y="88927"/>
                  </a:lnTo>
                  <a:lnTo>
                    <a:pt x="14985" y="109005"/>
                  </a:lnTo>
                  <a:lnTo>
                    <a:pt x="33068" y="122171"/>
                  </a:lnTo>
                  <a:lnTo>
                    <a:pt x="57632" y="126898"/>
                  </a:lnTo>
                  <a:lnTo>
                    <a:pt x="76562" y="124018"/>
                  </a:lnTo>
                  <a:lnTo>
                    <a:pt x="91449" y="115949"/>
                  </a:lnTo>
                  <a:lnTo>
                    <a:pt x="97965" y="108216"/>
                  </a:lnTo>
                  <a:lnTo>
                    <a:pt x="57632" y="108216"/>
                  </a:lnTo>
                  <a:lnTo>
                    <a:pt x="41262" y="104625"/>
                  </a:lnTo>
                  <a:lnTo>
                    <a:pt x="29827" y="94911"/>
                  </a:lnTo>
                  <a:lnTo>
                    <a:pt x="23119" y="80661"/>
                  </a:lnTo>
                  <a:lnTo>
                    <a:pt x="20929" y="63461"/>
                  </a:lnTo>
                  <a:lnTo>
                    <a:pt x="23147" y="46265"/>
                  </a:lnTo>
                  <a:lnTo>
                    <a:pt x="29916" y="32010"/>
                  </a:lnTo>
                  <a:lnTo>
                    <a:pt x="41412" y="22288"/>
                  </a:lnTo>
                  <a:lnTo>
                    <a:pt x="57810" y="18694"/>
                  </a:lnTo>
                  <a:lnTo>
                    <a:pt x="97982" y="18694"/>
                  </a:lnTo>
                  <a:lnTo>
                    <a:pt x="90073" y="9934"/>
                  </a:lnTo>
                  <a:lnTo>
                    <a:pt x="75719" y="2594"/>
                  </a:lnTo>
                  <a:lnTo>
                    <a:pt x="57810" y="0"/>
                  </a:lnTo>
                  <a:close/>
                </a:path>
                <a:path w="107950" h="127000">
                  <a:moveTo>
                    <a:pt x="107530" y="87655"/>
                  </a:moveTo>
                  <a:lnTo>
                    <a:pt x="85928" y="87655"/>
                  </a:lnTo>
                  <a:lnTo>
                    <a:pt x="82251" y="96359"/>
                  </a:lnTo>
                  <a:lnTo>
                    <a:pt x="76214" y="102817"/>
                  </a:lnTo>
                  <a:lnTo>
                    <a:pt x="67959" y="106834"/>
                  </a:lnTo>
                  <a:lnTo>
                    <a:pt x="57632" y="108216"/>
                  </a:lnTo>
                  <a:lnTo>
                    <a:pt x="97965" y="108216"/>
                  </a:lnTo>
                  <a:lnTo>
                    <a:pt x="101902" y="103543"/>
                  </a:lnTo>
                  <a:lnTo>
                    <a:pt x="107530" y="87655"/>
                  </a:lnTo>
                  <a:close/>
                </a:path>
                <a:path w="107950" h="127000">
                  <a:moveTo>
                    <a:pt x="97982" y="18694"/>
                  </a:moveTo>
                  <a:lnTo>
                    <a:pt x="57810" y="18694"/>
                  </a:lnTo>
                  <a:lnTo>
                    <a:pt x="67507" y="19787"/>
                  </a:lnTo>
                  <a:lnTo>
                    <a:pt x="75096" y="23067"/>
                  </a:lnTo>
                  <a:lnTo>
                    <a:pt x="80725" y="28536"/>
                  </a:lnTo>
                  <a:lnTo>
                    <a:pt x="84543" y="36195"/>
                  </a:lnTo>
                  <a:lnTo>
                    <a:pt x="106172" y="36195"/>
                  </a:lnTo>
                  <a:lnTo>
                    <a:pt x="100385" y="21356"/>
                  </a:lnTo>
                  <a:lnTo>
                    <a:pt x="97982" y="186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194593" y="5432983"/>
              <a:ext cx="103505" cy="122555"/>
            </a:xfrm>
            <a:custGeom>
              <a:avLst/>
              <a:gdLst/>
              <a:ahLst/>
              <a:cxnLst/>
              <a:rect l="l" t="t" r="r" b="b"/>
              <a:pathLst>
                <a:path w="103505" h="122554">
                  <a:moveTo>
                    <a:pt x="19570" y="0"/>
                  </a:moveTo>
                  <a:lnTo>
                    <a:pt x="0" y="0"/>
                  </a:lnTo>
                  <a:lnTo>
                    <a:pt x="0" y="122440"/>
                  </a:lnTo>
                  <a:lnTo>
                    <a:pt x="29171" y="122440"/>
                  </a:lnTo>
                  <a:lnTo>
                    <a:pt x="43544" y="95351"/>
                  </a:lnTo>
                  <a:lnTo>
                    <a:pt x="19570" y="95351"/>
                  </a:lnTo>
                  <a:lnTo>
                    <a:pt x="19570" y="0"/>
                  </a:lnTo>
                  <a:close/>
                </a:path>
                <a:path w="103505" h="122554">
                  <a:moveTo>
                    <a:pt x="103428" y="27076"/>
                  </a:moveTo>
                  <a:lnTo>
                    <a:pt x="83883" y="27076"/>
                  </a:lnTo>
                  <a:lnTo>
                    <a:pt x="83883" y="122440"/>
                  </a:lnTo>
                  <a:lnTo>
                    <a:pt x="103428" y="122440"/>
                  </a:lnTo>
                  <a:lnTo>
                    <a:pt x="103428" y="27076"/>
                  </a:lnTo>
                  <a:close/>
                </a:path>
                <a:path w="103505" h="122554">
                  <a:moveTo>
                    <a:pt x="103428" y="0"/>
                  </a:moveTo>
                  <a:lnTo>
                    <a:pt x="74282" y="0"/>
                  </a:lnTo>
                  <a:lnTo>
                    <a:pt x="23685" y="95351"/>
                  </a:lnTo>
                  <a:lnTo>
                    <a:pt x="43544" y="95351"/>
                  </a:lnTo>
                  <a:lnTo>
                    <a:pt x="79768" y="27076"/>
                  </a:lnTo>
                  <a:lnTo>
                    <a:pt x="103428" y="27076"/>
                  </a:lnTo>
                  <a:lnTo>
                    <a:pt x="1034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365250" y="5451170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h="104775">
                  <a:moveTo>
                    <a:pt x="0" y="0"/>
                  </a:moveTo>
                  <a:lnTo>
                    <a:pt x="0" y="104267"/>
                  </a:lnTo>
                </a:path>
              </a:pathLst>
            </a:custGeom>
            <a:ln w="20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315694" y="5442083"/>
              <a:ext cx="99060" cy="0"/>
            </a:xfrm>
            <a:custGeom>
              <a:avLst/>
              <a:gdLst/>
              <a:ahLst/>
              <a:cxnLst/>
              <a:rect l="l" t="t" r="r" b="b"/>
              <a:pathLst>
                <a:path w="99059">
                  <a:moveTo>
                    <a:pt x="0" y="0"/>
                  </a:moveTo>
                  <a:lnTo>
                    <a:pt x="98958" y="0"/>
                  </a:lnTo>
                </a:path>
              </a:pathLst>
            </a:custGeom>
            <a:ln w="181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432496" y="5546267"/>
              <a:ext cx="90805" cy="0"/>
            </a:xfrm>
            <a:custGeom>
              <a:avLst/>
              <a:gdLst/>
              <a:ahLst/>
              <a:cxnLst/>
              <a:rect l="l" t="t" r="r" b="b"/>
              <a:pathLst>
                <a:path w="90805">
                  <a:moveTo>
                    <a:pt x="0" y="0"/>
                  </a:moveTo>
                  <a:lnTo>
                    <a:pt x="90208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432496" y="5518962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5">
                  <a:moveTo>
                    <a:pt x="0" y="0"/>
                  </a:moveTo>
                  <a:lnTo>
                    <a:pt x="20573" y="0"/>
                  </a:lnTo>
                </a:path>
              </a:pathLst>
            </a:custGeom>
            <a:ln w="3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432496" y="5492292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0" y="0"/>
                  </a:moveTo>
                  <a:lnTo>
                    <a:pt x="73913" y="0"/>
                  </a:lnTo>
                </a:path>
              </a:pathLst>
            </a:custGeom>
            <a:ln w="177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432496" y="5467527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5">
                  <a:moveTo>
                    <a:pt x="0" y="0"/>
                  </a:moveTo>
                  <a:lnTo>
                    <a:pt x="20573" y="0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432496" y="5442127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>
                  <a:moveTo>
                    <a:pt x="0" y="0"/>
                  </a:moveTo>
                  <a:lnTo>
                    <a:pt x="87972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583080" y="5451170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h="104775">
                  <a:moveTo>
                    <a:pt x="0" y="0"/>
                  </a:moveTo>
                  <a:lnTo>
                    <a:pt x="0" y="104267"/>
                  </a:lnTo>
                </a:path>
              </a:pathLst>
            </a:custGeom>
            <a:ln w="20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533512" y="5442083"/>
              <a:ext cx="99060" cy="0"/>
            </a:xfrm>
            <a:custGeom>
              <a:avLst/>
              <a:gdLst/>
              <a:ahLst/>
              <a:cxnLst/>
              <a:rect l="l" t="t" r="r" b="b"/>
              <a:pathLst>
                <a:path w="99060">
                  <a:moveTo>
                    <a:pt x="0" y="0"/>
                  </a:moveTo>
                  <a:lnTo>
                    <a:pt x="98945" y="0"/>
                  </a:lnTo>
                </a:path>
              </a:pathLst>
            </a:custGeom>
            <a:ln w="181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/>
          <p:nvPr/>
        </p:nvSpPr>
        <p:spPr>
          <a:xfrm>
            <a:off x="8631593" y="554342"/>
            <a:ext cx="581025" cy="1416050"/>
          </a:xfrm>
          <a:custGeom>
            <a:avLst/>
            <a:gdLst/>
            <a:ahLst/>
            <a:cxnLst/>
            <a:rect l="l" t="t" r="r" b="b"/>
            <a:pathLst>
              <a:path w="581025" h="1416050">
                <a:moveTo>
                  <a:pt x="581037" y="0"/>
                </a:moveTo>
                <a:lnTo>
                  <a:pt x="174053" y="0"/>
                </a:lnTo>
                <a:lnTo>
                  <a:pt x="178797" y="52857"/>
                </a:lnTo>
                <a:lnTo>
                  <a:pt x="183296" y="105253"/>
                </a:lnTo>
                <a:lnTo>
                  <a:pt x="187486" y="157200"/>
                </a:lnTo>
                <a:lnTo>
                  <a:pt x="191300" y="208711"/>
                </a:lnTo>
                <a:lnTo>
                  <a:pt x="194673" y="259801"/>
                </a:lnTo>
                <a:lnTo>
                  <a:pt x="197540" y="310483"/>
                </a:lnTo>
                <a:lnTo>
                  <a:pt x="199836" y="360772"/>
                </a:lnTo>
                <a:lnTo>
                  <a:pt x="201494" y="410680"/>
                </a:lnTo>
                <a:lnTo>
                  <a:pt x="202450" y="460221"/>
                </a:lnTo>
                <a:lnTo>
                  <a:pt x="202638" y="509409"/>
                </a:lnTo>
                <a:lnTo>
                  <a:pt x="201992" y="558258"/>
                </a:lnTo>
                <a:lnTo>
                  <a:pt x="200447" y="606781"/>
                </a:lnTo>
                <a:lnTo>
                  <a:pt x="197938" y="654992"/>
                </a:lnTo>
                <a:lnTo>
                  <a:pt x="194398" y="702905"/>
                </a:lnTo>
                <a:lnTo>
                  <a:pt x="189764" y="750533"/>
                </a:lnTo>
                <a:lnTo>
                  <a:pt x="183968" y="797890"/>
                </a:lnTo>
                <a:lnTo>
                  <a:pt x="176947" y="844990"/>
                </a:lnTo>
                <a:lnTo>
                  <a:pt x="168633" y="891847"/>
                </a:lnTo>
                <a:lnTo>
                  <a:pt x="158962" y="938473"/>
                </a:lnTo>
                <a:lnTo>
                  <a:pt x="147869" y="984883"/>
                </a:lnTo>
                <a:lnTo>
                  <a:pt x="135287" y="1031091"/>
                </a:lnTo>
                <a:lnTo>
                  <a:pt x="121152" y="1077110"/>
                </a:lnTo>
                <a:lnTo>
                  <a:pt x="105398" y="1122953"/>
                </a:lnTo>
                <a:lnTo>
                  <a:pt x="87959" y="1168635"/>
                </a:lnTo>
                <a:lnTo>
                  <a:pt x="68771" y="1214170"/>
                </a:lnTo>
                <a:lnTo>
                  <a:pt x="47767" y="1259570"/>
                </a:lnTo>
                <a:lnTo>
                  <a:pt x="24882" y="1304849"/>
                </a:lnTo>
                <a:lnTo>
                  <a:pt x="50" y="1350022"/>
                </a:lnTo>
                <a:lnTo>
                  <a:pt x="13800" y="1365832"/>
                </a:lnTo>
                <a:lnTo>
                  <a:pt x="27114" y="1382002"/>
                </a:lnTo>
                <a:lnTo>
                  <a:pt x="39933" y="1398584"/>
                </a:lnTo>
                <a:lnTo>
                  <a:pt x="52247" y="1415580"/>
                </a:lnTo>
                <a:lnTo>
                  <a:pt x="88712" y="1381801"/>
                </a:lnTo>
                <a:lnTo>
                  <a:pt x="123645" y="1347043"/>
                </a:lnTo>
                <a:lnTo>
                  <a:pt x="157071" y="1311337"/>
                </a:lnTo>
                <a:lnTo>
                  <a:pt x="189014" y="1274712"/>
                </a:lnTo>
                <a:lnTo>
                  <a:pt x="219498" y="1237200"/>
                </a:lnTo>
                <a:lnTo>
                  <a:pt x="248549" y="1198830"/>
                </a:lnTo>
                <a:lnTo>
                  <a:pt x="276190" y="1159634"/>
                </a:lnTo>
                <a:lnTo>
                  <a:pt x="302447" y="1119641"/>
                </a:lnTo>
                <a:lnTo>
                  <a:pt x="327344" y="1078882"/>
                </a:lnTo>
                <a:lnTo>
                  <a:pt x="350905" y="1037388"/>
                </a:lnTo>
                <a:lnTo>
                  <a:pt x="373155" y="995189"/>
                </a:lnTo>
                <a:lnTo>
                  <a:pt x="394118" y="952314"/>
                </a:lnTo>
                <a:lnTo>
                  <a:pt x="413820" y="908796"/>
                </a:lnTo>
                <a:lnTo>
                  <a:pt x="432284" y="864663"/>
                </a:lnTo>
                <a:lnTo>
                  <a:pt x="449536" y="819948"/>
                </a:lnTo>
                <a:lnTo>
                  <a:pt x="465599" y="774679"/>
                </a:lnTo>
                <a:lnTo>
                  <a:pt x="480498" y="728887"/>
                </a:lnTo>
                <a:lnTo>
                  <a:pt x="494259" y="682604"/>
                </a:lnTo>
                <a:lnTo>
                  <a:pt x="506904" y="635859"/>
                </a:lnTo>
                <a:lnTo>
                  <a:pt x="518460" y="588682"/>
                </a:lnTo>
                <a:lnTo>
                  <a:pt x="528950" y="541105"/>
                </a:lnTo>
                <a:lnTo>
                  <a:pt x="538399" y="493157"/>
                </a:lnTo>
                <a:lnTo>
                  <a:pt x="546832" y="444869"/>
                </a:lnTo>
                <a:lnTo>
                  <a:pt x="554273" y="396272"/>
                </a:lnTo>
                <a:lnTo>
                  <a:pt x="560746" y="347395"/>
                </a:lnTo>
                <a:lnTo>
                  <a:pt x="566277" y="298270"/>
                </a:lnTo>
                <a:lnTo>
                  <a:pt x="570889" y="248927"/>
                </a:lnTo>
                <a:lnTo>
                  <a:pt x="574608" y="199395"/>
                </a:lnTo>
                <a:lnTo>
                  <a:pt x="577458" y="149706"/>
                </a:lnTo>
                <a:lnTo>
                  <a:pt x="579463" y="99890"/>
                </a:lnTo>
                <a:lnTo>
                  <a:pt x="580648" y="49978"/>
                </a:lnTo>
                <a:lnTo>
                  <a:pt x="581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269858" y="554367"/>
            <a:ext cx="464820" cy="1301750"/>
          </a:xfrm>
          <a:custGeom>
            <a:avLst/>
            <a:gdLst/>
            <a:ahLst/>
            <a:cxnLst/>
            <a:rect l="l" t="t" r="r" b="b"/>
            <a:pathLst>
              <a:path w="464820" h="1301750">
                <a:moveTo>
                  <a:pt x="400138" y="0"/>
                </a:moveTo>
                <a:lnTo>
                  <a:pt x="0" y="0"/>
                </a:lnTo>
                <a:lnTo>
                  <a:pt x="16000" y="51393"/>
                </a:lnTo>
                <a:lnTo>
                  <a:pt x="32605" y="101688"/>
                </a:lnTo>
                <a:lnTo>
                  <a:pt x="49677" y="150988"/>
                </a:lnTo>
                <a:lnTo>
                  <a:pt x="67081" y="199394"/>
                </a:lnTo>
                <a:lnTo>
                  <a:pt x="84677" y="247008"/>
                </a:lnTo>
                <a:lnTo>
                  <a:pt x="102330" y="293931"/>
                </a:lnTo>
                <a:lnTo>
                  <a:pt x="137255" y="386114"/>
                </a:lnTo>
                <a:lnTo>
                  <a:pt x="154252" y="431577"/>
                </a:lnTo>
                <a:lnTo>
                  <a:pt x="170756" y="476756"/>
                </a:lnTo>
                <a:lnTo>
                  <a:pt x="186630" y="521754"/>
                </a:lnTo>
                <a:lnTo>
                  <a:pt x="201737" y="566672"/>
                </a:lnTo>
                <a:lnTo>
                  <a:pt x="215939" y="611612"/>
                </a:lnTo>
                <a:lnTo>
                  <a:pt x="229099" y="656676"/>
                </a:lnTo>
                <a:lnTo>
                  <a:pt x="241116" y="702119"/>
                </a:lnTo>
                <a:lnTo>
                  <a:pt x="251745" y="747583"/>
                </a:lnTo>
                <a:lnTo>
                  <a:pt x="260955" y="793629"/>
                </a:lnTo>
                <a:lnTo>
                  <a:pt x="268575" y="840205"/>
                </a:lnTo>
                <a:lnTo>
                  <a:pt x="274467" y="887415"/>
                </a:lnTo>
                <a:lnTo>
                  <a:pt x="278493" y="935358"/>
                </a:lnTo>
                <a:lnTo>
                  <a:pt x="280298" y="978871"/>
                </a:lnTo>
                <a:lnTo>
                  <a:pt x="280400" y="1033856"/>
                </a:lnTo>
                <a:lnTo>
                  <a:pt x="278006" y="1084614"/>
                </a:lnTo>
                <a:lnTo>
                  <a:pt x="273198" y="1136513"/>
                </a:lnTo>
                <a:lnTo>
                  <a:pt x="265839" y="1189655"/>
                </a:lnTo>
                <a:lnTo>
                  <a:pt x="255790" y="1244142"/>
                </a:lnTo>
                <a:lnTo>
                  <a:pt x="253733" y="1253464"/>
                </a:lnTo>
                <a:lnTo>
                  <a:pt x="269220" y="1264913"/>
                </a:lnTo>
                <a:lnTo>
                  <a:pt x="284359" y="1276777"/>
                </a:lnTo>
                <a:lnTo>
                  <a:pt x="299146" y="1289052"/>
                </a:lnTo>
                <a:lnTo>
                  <a:pt x="313575" y="1301737"/>
                </a:lnTo>
                <a:lnTo>
                  <a:pt x="338936" y="1255077"/>
                </a:lnTo>
                <a:lnTo>
                  <a:pt x="361540" y="1208671"/>
                </a:lnTo>
                <a:lnTo>
                  <a:pt x="381514" y="1162473"/>
                </a:lnTo>
                <a:lnTo>
                  <a:pt x="398984" y="1116439"/>
                </a:lnTo>
                <a:lnTo>
                  <a:pt x="414076" y="1070523"/>
                </a:lnTo>
                <a:lnTo>
                  <a:pt x="426916" y="1024682"/>
                </a:lnTo>
                <a:lnTo>
                  <a:pt x="437631" y="978871"/>
                </a:lnTo>
                <a:lnTo>
                  <a:pt x="446347" y="933044"/>
                </a:lnTo>
                <a:lnTo>
                  <a:pt x="453191" y="887158"/>
                </a:lnTo>
                <a:lnTo>
                  <a:pt x="458288" y="841166"/>
                </a:lnTo>
                <a:lnTo>
                  <a:pt x="461765" y="795026"/>
                </a:lnTo>
                <a:lnTo>
                  <a:pt x="463748" y="748692"/>
                </a:lnTo>
                <a:lnTo>
                  <a:pt x="464362" y="701966"/>
                </a:lnTo>
                <a:lnTo>
                  <a:pt x="463739" y="655262"/>
                </a:lnTo>
                <a:lnTo>
                  <a:pt x="461999" y="608078"/>
                </a:lnTo>
                <a:lnTo>
                  <a:pt x="459271" y="560521"/>
                </a:lnTo>
                <a:lnTo>
                  <a:pt x="455680" y="512546"/>
                </a:lnTo>
                <a:lnTo>
                  <a:pt x="451353" y="464109"/>
                </a:lnTo>
                <a:lnTo>
                  <a:pt x="446417" y="415165"/>
                </a:lnTo>
                <a:lnTo>
                  <a:pt x="440998" y="365669"/>
                </a:lnTo>
                <a:lnTo>
                  <a:pt x="435221" y="315577"/>
                </a:lnTo>
                <a:lnTo>
                  <a:pt x="423102" y="213426"/>
                </a:lnTo>
                <a:lnTo>
                  <a:pt x="417013" y="161277"/>
                </a:lnTo>
                <a:lnTo>
                  <a:pt x="411071" y="108352"/>
                </a:lnTo>
                <a:lnTo>
                  <a:pt x="405404" y="54608"/>
                </a:lnTo>
                <a:lnTo>
                  <a:pt x="4001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727124" y="554342"/>
            <a:ext cx="745490" cy="1212850"/>
          </a:xfrm>
          <a:custGeom>
            <a:avLst/>
            <a:gdLst/>
            <a:ahLst/>
            <a:cxnLst/>
            <a:rect l="l" t="t" r="r" b="b"/>
            <a:pathLst>
              <a:path w="745490" h="1212850">
                <a:moveTo>
                  <a:pt x="400278" y="0"/>
                </a:moveTo>
                <a:lnTo>
                  <a:pt x="0" y="0"/>
                </a:lnTo>
                <a:lnTo>
                  <a:pt x="23858" y="29082"/>
                </a:lnTo>
                <a:lnTo>
                  <a:pt x="48934" y="59162"/>
                </a:lnTo>
                <a:lnTo>
                  <a:pt x="158336" y="189294"/>
                </a:lnTo>
                <a:lnTo>
                  <a:pt x="187188" y="224237"/>
                </a:lnTo>
                <a:lnTo>
                  <a:pt x="216333" y="260126"/>
                </a:lnTo>
                <a:lnTo>
                  <a:pt x="245615" y="296953"/>
                </a:lnTo>
                <a:lnTo>
                  <a:pt x="274880" y="334709"/>
                </a:lnTo>
                <a:lnTo>
                  <a:pt x="303974" y="373387"/>
                </a:lnTo>
                <a:lnTo>
                  <a:pt x="332743" y="412976"/>
                </a:lnTo>
                <a:lnTo>
                  <a:pt x="361032" y="453470"/>
                </a:lnTo>
                <a:lnTo>
                  <a:pt x="388686" y="494858"/>
                </a:lnTo>
                <a:lnTo>
                  <a:pt x="415552" y="537133"/>
                </a:lnTo>
                <a:lnTo>
                  <a:pt x="441474" y="580286"/>
                </a:lnTo>
                <a:lnTo>
                  <a:pt x="466299" y="624308"/>
                </a:lnTo>
                <a:lnTo>
                  <a:pt x="489872" y="669191"/>
                </a:lnTo>
                <a:lnTo>
                  <a:pt x="512039" y="714926"/>
                </a:lnTo>
                <a:lnTo>
                  <a:pt x="532645" y="761505"/>
                </a:lnTo>
                <a:lnTo>
                  <a:pt x="551536" y="808918"/>
                </a:lnTo>
                <a:lnTo>
                  <a:pt x="568558" y="857158"/>
                </a:lnTo>
                <a:lnTo>
                  <a:pt x="583556" y="906216"/>
                </a:lnTo>
                <a:lnTo>
                  <a:pt x="596375" y="956083"/>
                </a:lnTo>
                <a:lnTo>
                  <a:pt x="606862" y="1006751"/>
                </a:lnTo>
                <a:lnTo>
                  <a:pt x="614861" y="1058211"/>
                </a:lnTo>
                <a:lnTo>
                  <a:pt x="620220" y="1110454"/>
                </a:lnTo>
                <a:lnTo>
                  <a:pt x="622782" y="1163472"/>
                </a:lnTo>
                <a:lnTo>
                  <a:pt x="651092" y="1173998"/>
                </a:lnTo>
                <a:lnTo>
                  <a:pt x="678781" y="1185711"/>
                </a:lnTo>
                <a:lnTo>
                  <a:pt x="705830" y="1198589"/>
                </a:lnTo>
                <a:lnTo>
                  <a:pt x="732218" y="1212608"/>
                </a:lnTo>
                <a:lnTo>
                  <a:pt x="739363" y="1156239"/>
                </a:lnTo>
                <a:lnTo>
                  <a:pt x="743599" y="1100639"/>
                </a:lnTo>
                <a:lnTo>
                  <a:pt x="745091" y="1045808"/>
                </a:lnTo>
                <a:lnTo>
                  <a:pt x="744002" y="991748"/>
                </a:lnTo>
                <a:lnTo>
                  <a:pt x="740498" y="938461"/>
                </a:lnTo>
                <a:lnTo>
                  <a:pt x="734743" y="885947"/>
                </a:lnTo>
                <a:lnTo>
                  <a:pt x="726902" y="834207"/>
                </a:lnTo>
                <a:lnTo>
                  <a:pt x="717138" y="783244"/>
                </a:lnTo>
                <a:lnTo>
                  <a:pt x="705617" y="733058"/>
                </a:lnTo>
                <a:lnTo>
                  <a:pt x="692503" y="683650"/>
                </a:lnTo>
                <a:lnTo>
                  <a:pt x="677961" y="635022"/>
                </a:lnTo>
                <a:lnTo>
                  <a:pt x="662154" y="587175"/>
                </a:lnTo>
                <a:lnTo>
                  <a:pt x="645248" y="540110"/>
                </a:lnTo>
                <a:lnTo>
                  <a:pt x="627408" y="493828"/>
                </a:lnTo>
                <a:lnTo>
                  <a:pt x="608797" y="448331"/>
                </a:lnTo>
                <a:lnTo>
                  <a:pt x="589579" y="403620"/>
                </a:lnTo>
                <a:lnTo>
                  <a:pt x="569921" y="359696"/>
                </a:lnTo>
                <a:lnTo>
                  <a:pt x="549986" y="316560"/>
                </a:lnTo>
                <a:lnTo>
                  <a:pt x="529938" y="274213"/>
                </a:lnTo>
                <a:lnTo>
                  <a:pt x="509943" y="232658"/>
                </a:lnTo>
                <a:lnTo>
                  <a:pt x="470766" y="151924"/>
                </a:lnTo>
                <a:lnTo>
                  <a:pt x="451914" y="112748"/>
                </a:lnTo>
                <a:lnTo>
                  <a:pt x="433773" y="74368"/>
                </a:lnTo>
                <a:lnTo>
                  <a:pt x="416506" y="36785"/>
                </a:lnTo>
                <a:lnTo>
                  <a:pt x="400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721343" y="554342"/>
            <a:ext cx="988694" cy="1581785"/>
          </a:xfrm>
          <a:custGeom>
            <a:avLst/>
            <a:gdLst/>
            <a:ahLst/>
            <a:cxnLst/>
            <a:rect l="l" t="t" r="r" b="b"/>
            <a:pathLst>
              <a:path w="988695" h="1581785">
                <a:moveTo>
                  <a:pt x="988656" y="0"/>
                </a:moveTo>
                <a:lnTo>
                  <a:pt x="626922" y="0"/>
                </a:lnTo>
                <a:lnTo>
                  <a:pt x="626291" y="48626"/>
                </a:lnTo>
                <a:lnTo>
                  <a:pt x="624405" y="97503"/>
                </a:lnTo>
                <a:lnTo>
                  <a:pt x="621273" y="146581"/>
                </a:lnTo>
                <a:lnTo>
                  <a:pt x="616907" y="195812"/>
                </a:lnTo>
                <a:lnTo>
                  <a:pt x="611317" y="245150"/>
                </a:lnTo>
                <a:lnTo>
                  <a:pt x="604513" y="294546"/>
                </a:lnTo>
                <a:lnTo>
                  <a:pt x="596506" y="343952"/>
                </a:lnTo>
                <a:lnTo>
                  <a:pt x="587306" y="393321"/>
                </a:lnTo>
                <a:lnTo>
                  <a:pt x="576923" y="442605"/>
                </a:lnTo>
                <a:lnTo>
                  <a:pt x="565368" y="491756"/>
                </a:lnTo>
                <a:lnTo>
                  <a:pt x="552652" y="540726"/>
                </a:lnTo>
                <a:lnTo>
                  <a:pt x="538784" y="589468"/>
                </a:lnTo>
                <a:lnTo>
                  <a:pt x="523775" y="637933"/>
                </a:lnTo>
                <a:lnTo>
                  <a:pt x="507635" y="686074"/>
                </a:lnTo>
                <a:lnTo>
                  <a:pt x="490375" y="733843"/>
                </a:lnTo>
                <a:lnTo>
                  <a:pt x="472006" y="781193"/>
                </a:lnTo>
                <a:lnTo>
                  <a:pt x="452537" y="828075"/>
                </a:lnTo>
                <a:lnTo>
                  <a:pt x="431979" y="874442"/>
                </a:lnTo>
                <a:lnTo>
                  <a:pt x="410342" y="920245"/>
                </a:lnTo>
                <a:lnTo>
                  <a:pt x="387638" y="965438"/>
                </a:lnTo>
                <a:lnTo>
                  <a:pt x="363875" y="1009973"/>
                </a:lnTo>
                <a:lnTo>
                  <a:pt x="339065" y="1053800"/>
                </a:lnTo>
                <a:lnTo>
                  <a:pt x="313218" y="1096874"/>
                </a:lnTo>
                <a:lnTo>
                  <a:pt x="286344" y="1139145"/>
                </a:lnTo>
                <a:lnTo>
                  <a:pt x="258455" y="1180567"/>
                </a:lnTo>
                <a:lnTo>
                  <a:pt x="229559" y="1221091"/>
                </a:lnTo>
                <a:lnTo>
                  <a:pt x="199668" y="1260670"/>
                </a:lnTo>
                <a:lnTo>
                  <a:pt x="168792" y="1299255"/>
                </a:lnTo>
                <a:lnTo>
                  <a:pt x="136941" y="1336800"/>
                </a:lnTo>
                <a:lnTo>
                  <a:pt x="104126" y="1373256"/>
                </a:lnTo>
                <a:lnTo>
                  <a:pt x="70357" y="1408575"/>
                </a:lnTo>
                <a:lnTo>
                  <a:pt x="35645" y="1442710"/>
                </a:lnTo>
                <a:lnTo>
                  <a:pt x="0" y="1475613"/>
                </a:lnTo>
                <a:lnTo>
                  <a:pt x="13480" y="1501149"/>
                </a:lnTo>
                <a:lnTo>
                  <a:pt x="25881" y="1527325"/>
                </a:lnTo>
                <a:lnTo>
                  <a:pt x="37174" y="1554099"/>
                </a:lnTo>
                <a:lnTo>
                  <a:pt x="47332" y="1581429"/>
                </a:lnTo>
                <a:lnTo>
                  <a:pt x="89057" y="1557942"/>
                </a:lnTo>
                <a:lnTo>
                  <a:pt x="130087" y="1533397"/>
                </a:lnTo>
                <a:lnTo>
                  <a:pt x="170402" y="1507810"/>
                </a:lnTo>
                <a:lnTo>
                  <a:pt x="209984" y="1481201"/>
                </a:lnTo>
                <a:lnTo>
                  <a:pt x="248815" y="1453589"/>
                </a:lnTo>
                <a:lnTo>
                  <a:pt x="286875" y="1424992"/>
                </a:lnTo>
                <a:lnTo>
                  <a:pt x="324146" y="1395429"/>
                </a:lnTo>
                <a:lnTo>
                  <a:pt x="360609" y="1364919"/>
                </a:lnTo>
                <a:lnTo>
                  <a:pt x="396246" y="1333479"/>
                </a:lnTo>
                <a:lnTo>
                  <a:pt x="431037" y="1301130"/>
                </a:lnTo>
                <a:lnTo>
                  <a:pt x="464964" y="1267889"/>
                </a:lnTo>
                <a:lnTo>
                  <a:pt x="498008" y="1233775"/>
                </a:lnTo>
                <a:lnTo>
                  <a:pt x="530150" y="1198808"/>
                </a:lnTo>
                <a:lnTo>
                  <a:pt x="561372" y="1163004"/>
                </a:lnTo>
                <a:lnTo>
                  <a:pt x="591655" y="1126384"/>
                </a:lnTo>
                <a:lnTo>
                  <a:pt x="620980" y="1088966"/>
                </a:lnTo>
                <a:lnTo>
                  <a:pt x="649328" y="1050768"/>
                </a:lnTo>
                <a:lnTo>
                  <a:pt x="676681" y="1011809"/>
                </a:lnTo>
                <a:lnTo>
                  <a:pt x="703020" y="972109"/>
                </a:lnTo>
                <a:lnTo>
                  <a:pt x="728325" y="931684"/>
                </a:lnTo>
                <a:lnTo>
                  <a:pt x="752580" y="890555"/>
                </a:lnTo>
                <a:lnTo>
                  <a:pt x="775763" y="848740"/>
                </a:lnTo>
                <a:lnTo>
                  <a:pt x="797858" y="806257"/>
                </a:lnTo>
                <a:lnTo>
                  <a:pt x="818845" y="763125"/>
                </a:lnTo>
                <a:lnTo>
                  <a:pt x="838705" y="719363"/>
                </a:lnTo>
                <a:lnTo>
                  <a:pt x="857419" y="674990"/>
                </a:lnTo>
                <a:lnTo>
                  <a:pt x="874970" y="630023"/>
                </a:lnTo>
                <a:lnTo>
                  <a:pt x="891337" y="584483"/>
                </a:lnTo>
                <a:lnTo>
                  <a:pt x="906503" y="538386"/>
                </a:lnTo>
                <a:lnTo>
                  <a:pt x="920449" y="491753"/>
                </a:lnTo>
                <a:lnTo>
                  <a:pt x="933155" y="444602"/>
                </a:lnTo>
                <a:lnTo>
                  <a:pt x="944603" y="396951"/>
                </a:lnTo>
                <a:lnTo>
                  <a:pt x="954775" y="348820"/>
                </a:lnTo>
                <a:lnTo>
                  <a:pt x="963652" y="300226"/>
                </a:lnTo>
                <a:lnTo>
                  <a:pt x="971214" y="251188"/>
                </a:lnTo>
                <a:lnTo>
                  <a:pt x="977443" y="201725"/>
                </a:lnTo>
                <a:lnTo>
                  <a:pt x="982321" y="151857"/>
                </a:lnTo>
                <a:lnTo>
                  <a:pt x="985828" y="101600"/>
                </a:lnTo>
                <a:lnTo>
                  <a:pt x="987946" y="50975"/>
                </a:lnTo>
                <a:lnTo>
                  <a:pt x="9886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007420" y="1010094"/>
            <a:ext cx="1680210" cy="1346200"/>
          </a:xfrm>
          <a:custGeom>
            <a:avLst/>
            <a:gdLst/>
            <a:ahLst/>
            <a:cxnLst/>
            <a:rect l="l" t="t" r="r" b="b"/>
            <a:pathLst>
              <a:path w="1680209" h="1346200">
                <a:moveTo>
                  <a:pt x="727349" y="0"/>
                </a:moveTo>
                <a:lnTo>
                  <a:pt x="599033" y="0"/>
                </a:lnTo>
                <a:lnTo>
                  <a:pt x="546441" y="12699"/>
                </a:lnTo>
                <a:lnTo>
                  <a:pt x="445571" y="38099"/>
                </a:lnTo>
                <a:lnTo>
                  <a:pt x="397630" y="63499"/>
                </a:lnTo>
                <a:lnTo>
                  <a:pt x="351574" y="76199"/>
                </a:lnTo>
                <a:lnTo>
                  <a:pt x="307574" y="101599"/>
                </a:lnTo>
                <a:lnTo>
                  <a:pt x="265797" y="139699"/>
                </a:lnTo>
                <a:lnTo>
                  <a:pt x="226411" y="165099"/>
                </a:lnTo>
                <a:lnTo>
                  <a:pt x="189401" y="203199"/>
                </a:lnTo>
                <a:lnTo>
                  <a:pt x="155158" y="241299"/>
                </a:lnTo>
                <a:lnTo>
                  <a:pt x="123853" y="279399"/>
                </a:lnTo>
                <a:lnTo>
                  <a:pt x="95653" y="317499"/>
                </a:lnTo>
                <a:lnTo>
                  <a:pt x="70731" y="355599"/>
                </a:lnTo>
                <a:lnTo>
                  <a:pt x="49255" y="406399"/>
                </a:lnTo>
                <a:lnTo>
                  <a:pt x="31395" y="457199"/>
                </a:lnTo>
                <a:lnTo>
                  <a:pt x="17322" y="507999"/>
                </a:lnTo>
                <a:lnTo>
                  <a:pt x="7205" y="558799"/>
                </a:lnTo>
                <a:lnTo>
                  <a:pt x="1214" y="609599"/>
                </a:lnTo>
                <a:lnTo>
                  <a:pt x="757" y="609599"/>
                </a:lnTo>
                <a:lnTo>
                  <a:pt x="312" y="622299"/>
                </a:lnTo>
                <a:lnTo>
                  <a:pt x="0" y="673099"/>
                </a:lnTo>
                <a:lnTo>
                  <a:pt x="3443" y="723899"/>
                </a:lnTo>
                <a:lnTo>
                  <a:pt x="10515" y="774699"/>
                </a:lnTo>
                <a:lnTo>
                  <a:pt x="21087" y="825499"/>
                </a:lnTo>
                <a:lnTo>
                  <a:pt x="35031" y="863599"/>
                </a:lnTo>
                <a:lnTo>
                  <a:pt x="52218" y="914399"/>
                </a:lnTo>
                <a:lnTo>
                  <a:pt x="72521" y="952499"/>
                </a:lnTo>
                <a:lnTo>
                  <a:pt x="95810" y="990599"/>
                </a:lnTo>
                <a:lnTo>
                  <a:pt x="121958" y="1041399"/>
                </a:lnTo>
                <a:lnTo>
                  <a:pt x="150836" y="1079499"/>
                </a:lnTo>
                <a:lnTo>
                  <a:pt x="182316" y="1104899"/>
                </a:lnTo>
                <a:lnTo>
                  <a:pt x="212310" y="1142999"/>
                </a:lnTo>
                <a:lnTo>
                  <a:pt x="246743" y="1168399"/>
                </a:lnTo>
                <a:lnTo>
                  <a:pt x="285039" y="1193799"/>
                </a:lnTo>
                <a:lnTo>
                  <a:pt x="326620" y="1219199"/>
                </a:lnTo>
                <a:lnTo>
                  <a:pt x="370908" y="1244599"/>
                </a:lnTo>
                <a:lnTo>
                  <a:pt x="417327" y="1257299"/>
                </a:lnTo>
                <a:lnTo>
                  <a:pt x="465299" y="1282699"/>
                </a:lnTo>
                <a:lnTo>
                  <a:pt x="708245" y="1346199"/>
                </a:lnTo>
                <a:lnTo>
                  <a:pt x="1102105" y="1346199"/>
                </a:lnTo>
                <a:lnTo>
                  <a:pt x="1203695" y="1320799"/>
                </a:lnTo>
                <a:lnTo>
                  <a:pt x="1253789" y="1320799"/>
                </a:lnTo>
                <a:lnTo>
                  <a:pt x="1496429" y="1257299"/>
                </a:lnTo>
                <a:lnTo>
                  <a:pt x="1543249" y="1231899"/>
                </a:lnTo>
                <a:lnTo>
                  <a:pt x="1589452" y="1219199"/>
                </a:lnTo>
                <a:lnTo>
                  <a:pt x="1635018" y="1193799"/>
                </a:lnTo>
                <a:lnTo>
                  <a:pt x="1679926" y="1181099"/>
                </a:lnTo>
                <a:lnTo>
                  <a:pt x="1661524" y="1130299"/>
                </a:lnTo>
                <a:lnTo>
                  <a:pt x="1655867" y="1117599"/>
                </a:lnTo>
                <a:lnTo>
                  <a:pt x="629573" y="1117599"/>
                </a:lnTo>
                <a:lnTo>
                  <a:pt x="582920" y="1104899"/>
                </a:lnTo>
                <a:lnTo>
                  <a:pt x="538089" y="1092199"/>
                </a:lnTo>
                <a:lnTo>
                  <a:pt x="495308" y="1066799"/>
                </a:lnTo>
                <a:lnTo>
                  <a:pt x="454802" y="1054099"/>
                </a:lnTo>
                <a:lnTo>
                  <a:pt x="416801" y="1028699"/>
                </a:lnTo>
                <a:lnTo>
                  <a:pt x="381531" y="990599"/>
                </a:lnTo>
                <a:lnTo>
                  <a:pt x="349220" y="965199"/>
                </a:lnTo>
                <a:lnTo>
                  <a:pt x="316402" y="927099"/>
                </a:lnTo>
                <a:lnTo>
                  <a:pt x="288073" y="876299"/>
                </a:lnTo>
                <a:lnTo>
                  <a:pt x="264567" y="838199"/>
                </a:lnTo>
                <a:lnTo>
                  <a:pt x="246222" y="787399"/>
                </a:lnTo>
                <a:lnTo>
                  <a:pt x="233375" y="736599"/>
                </a:lnTo>
                <a:lnTo>
                  <a:pt x="226363" y="685799"/>
                </a:lnTo>
                <a:lnTo>
                  <a:pt x="225522" y="634999"/>
                </a:lnTo>
                <a:lnTo>
                  <a:pt x="226372" y="622299"/>
                </a:lnTo>
                <a:lnTo>
                  <a:pt x="232880" y="571499"/>
                </a:lnTo>
                <a:lnTo>
                  <a:pt x="244828" y="520699"/>
                </a:lnTo>
                <a:lnTo>
                  <a:pt x="261891" y="482599"/>
                </a:lnTo>
                <a:lnTo>
                  <a:pt x="283746" y="444499"/>
                </a:lnTo>
                <a:lnTo>
                  <a:pt x="310067" y="393699"/>
                </a:lnTo>
                <a:lnTo>
                  <a:pt x="340530" y="368299"/>
                </a:lnTo>
                <a:lnTo>
                  <a:pt x="374810" y="330199"/>
                </a:lnTo>
                <a:lnTo>
                  <a:pt x="412926" y="304799"/>
                </a:lnTo>
                <a:lnTo>
                  <a:pt x="454273" y="279399"/>
                </a:lnTo>
                <a:lnTo>
                  <a:pt x="498523" y="253999"/>
                </a:lnTo>
                <a:lnTo>
                  <a:pt x="545346" y="241299"/>
                </a:lnTo>
                <a:lnTo>
                  <a:pt x="645400" y="215899"/>
                </a:lnTo>
                <a:lnTo>
                  <a:pt x="1139601" y="215899"/>
                </a:lnTo>
                <a:lnTo>
                  <a:pt x="1105911" y="177799"/>
                </a:lnTo>
                <a:lnTo>
                  <a:pt x="1073058" y="152399"/>
                </a:lnTo>
                <a:lnTo>
                  <a:pt x="1037471" y="114299"/>
                </a:lnTo>
                <a:lnTo>
                  <a:pt x="999335" y="88899"/>
                </a:lnTo>
                <a:lnTo>
                  <a:pt x="958835" y="63499"/>
                </a:lnTo>
                <a:lnTo>
                  <a:pt x="916156" y="50799"/>
                </a:lnTo>
                <a:lnTo>
                  <a:pt x="871483" y="25399"/>
                </a:lnTo>
                <a:lnTo>
                  <a:pt x="825001" y="12699"/>
                </a:lnTo>
                <a:lnTo>
                  <a:pt x="776895" y="12699"/>
                </a:lnTo>
                <a:lnTo>
                  <a:pt x="727349" y="0"/>
                </a:lnTo>
                <a:close/>
              </a:path>
              <a:path w="1680209" h="1346200">
                <a:moveTo>
                  <a:pt x="1333457" y="812799"/>
                </a:moveTo>
                <a:lnTo>
                  <a:pt x="1293587" y="863599"/>
                </a:lnTo>
                <a:lnTo>
                  <a:pt x="1254483" y="901699"/>
                </a:lnTo>
                <a:lnTo>
                  <a:pt x="1215841" y="939799"/>
                </a:lnTo>
                <a:lnTo>
                  <a:pt x="1177357" y="965199"/>
                </a:lnTo>
                <a:lnTo>
                  <a:pt x="1138729" y="1003299"/>
                </a:lnTo>
                <a:lnTo>
                  <a:pt x="1099653" y="1028699"/>
                </a:lnTo>
                <a:lnTo>
                  <a:pt x="1059827" y="1054099"/>
                </a:lnTo>
                <a:lnTo>
                  <a:pt x="976710" y="1079499"/>
                </a:lnTo>
                <a:lnTo>
                  <a:pt x="932813" y="1104899"/>
                </a:lnTo>
                <a:lnTo>
                  <a:pt x="886953" y="1104899"/>
                </a:lnTo>
                <a:lnTo>
                  <a:pt x="838827" y="1117599"/>
                </a:lnTo>
                <a:lnTo>
                  <a:pt x="1655867" y="1117599"/>
                </a:lnTo>
                <a:lnTo>
                  <a:pt x="1638895" y="1079499"/>
                </a:lnTo>
                <a:lnTo>
                  <a:pt x="1612272" y="1041399"/>
                </a:lnTo>
                <a:lnTo>
                  <a:pt x="1581884" y="1003299"/>
                </a:lnTo>
                <a:lnTo>
                  <a:pt x="1547963" y="965199"/>
                </a:lnTo>
                <a:lnTo>
                  <a:pt x="1510741" y="927099"/>
                </a:lnTo>
                <a:lnTo>
                  <a:pt x="1470447" y="888999"/>
                </a:lnTo>
                <a:lnTo>
                  <a:pt x="1427315" y="863599"/>
                </a:lnTo>
                <a:lnTo>
                  <a:pt x="1381574" y="838199"/>
                </a:lnTo>
                <a:lnTo>
                  <a:pt x="1333457" y="812799"/>
                </a:lnTo>
                <a:close/>
              </a:path>
              <a:path w="1680209" h="1346200">
                <a:moveTo>
                  <a:pt x="714980" y="279399"/>
                </a:moveTo>
                <a:lnTo>
                  <a:pt x="650761" y="279399"/>
                </a:lnTo>
                <a:lnTo>
                  <a:pt x="599772" y="292099"/>
                </a:lnTo>
                <a:lnTo>
                  <a:pt x="551091" y="304799"/>
                </a:lnTo>
                <a:lnTo>
                  <a:pt x="505173" y="317499"/>
                </a:lnTo>
                <a:lnTo>
                  <a:pt x="462474" y="342899"/>
                </a:lnTo>
                <a:lnTo>
                  <a:pt x="423451" y="380999"/>
                </a:lnTo>
                <a:lnTo>
                  <a:pt x="388229" y="406399"/>
                </a:lnTo>
                <a:lnTo>
                  <a:pt x="357696" y="444499"/>
                </a:lnTo>
                <a:lnTo>
                  <a:pt x="332310" y="495299"/>
                </a:lnTo>
                <a:lnTo>
                  <a:pt x="312528" y="533399"/>
                </a:lnTo>
                <a:lnTo>
                  <a:pt x="298810" y="584199"/>
                </a:lnTo>
                <a:lnTo>
                  <a:pt x="291612" y="634999"/>
                </a:lnTo>
                <a:lnTo>
                  <a:pt x="292495" y="698499"/>
                </a:lnTo>
                <a:lnTo>
                  <a:pt x="300944" y="749299"/>
                </a:lnTo>
                <a:lnTo>
                  <a:pt x="316055" y="800099"/>
                </a:lnTo>
                <a:lnTo>
                  <a:pt x="337370" y="850899"/>
                </a:lnTo>
                <a:lnTo>
                  <a:pt x="364427" y="888999"/>
                </a:lnTo>
                <a:lnTo>
                  <a:pt x="396768" y="927099"/>
                </a:lnTo>
                <a:lnTo>
                  <a:pt x="433653" y="965199"/>
                </a:lnTo>
                <a:lnTo>
                  <a:pt x="474891" y="990599"/>
                </a:lnTo>
                <a:lnTo>
                  <a:pt x="520030" y="1015999"/>
                </a:lnTo>
                <a:lnTo>
                  <a:pt x="568615" y="1041399"/>
                </a:lnTo>
                <a:lnTo>
                  <a:pt x="620195" y="1054099"/>
                </a:lnTo>
                <a:lnTo>
                  <a:pt x="796697" y="1054099"/>
                </a:lnTo>
                <a:lnTo>
                  <a:pt x="897161" y="1028699"/>
                </a:lnTo>
                <a:lnTo>
                  <a:pt x="944341" y="1015999"/>
                </a:lnTo>
                <a:lnTo>
                  <a:pt x="989139" y="990599"/>
                </a:lnTo>
                <a:lnTo>
                  <a:pt x="1031293" y="965199"/>
                </a:lnTo>
                <a:lnTo>
                  <a:pt x="1070541" y="927099"/>
                </a:lnTo>
                <a:lnTo>
                  <a:pt x="1106872" y="901699"/>
                </a:lnTo>
                <a:lnTo>
                  <a:pt x="1139725" y="863599"/>
                </a:lnTo>
                <a:lnTo>
                  <a:pt x="1154280" y="838199"/>
                </a:lnTo>
                <a:lnTo>
                  <a:pt x="653683" y="838199"/>
                </a:lnTo>
                <a:lnTo>
                  <a:pt x="619957" y="825499"/>
                </a:lnTo>
                <a:lnTo>
                  <a:pt x="589714" y="800099"/>
                </a:lnTo>
                <a:lnTo>
                  <a:pt x="542825" y="749299"/>
                </a:lnTo>
                <a:lnTo>
                  <a:pt x="518496" y="685799"/>
                </a:lnTo>
                <a:lnTo>
                  <a:pt x="516364" y="660399"/>
                </a:lnTo>
                <a:lnTo>
                  <a:pt x="516504" y="647699"/>
                </a:lnTo>
                <a:lnTo>
                  <a:pt x="516860" y="647699"/>
                </a:lnTo>
                <a:lnTo>
                  <a:pt x="522394" y="622299"/>
                </a:lnTo>
                <a:lnTo>
                  <a:pt x="533833" y="584199"/>
                </a:lnTo>
                <a:lnTo>
                  <a:pt x="550521" y="558799"/>
                </a:lnTo>
                <a:lnTo>
                  <a:pt x="571800" y="546099"/>
                </a:lnTo>
                <a:lnTo>
                  <a:pt x="597714" y="520699"/>
                </a:lnTo>
                <a:lnTo>
                  <a:pt x="627140" y="507999"/>
                </a:lnTo>
                <a:lnTo>
                  <a:pt x="659414" y="507999"/>
                </a:lnTo>
                <a:lnTo>
                  <a:pt x="693872" y="495299"/>
                </a:lnTo>
                <a:lnTo>
                  <a:pt x="955877" y="495299"/>
                </a:lnTo>
                <a:lnTo>
                  <a:pt x="943005" y="444499"/>
                </a:lnTo>
                <a:lnTo>
                  <a:pt x="921232" y="406399"/>
                </a:lnTo>
                <a:lnTo>
                  <a:pt x="891548" y="368299"/>
                </a:lnTo>
                <a:lnTo>
                  <a:pt x="855272" y="330199"/>
                </a:lnTo>
                <a:lnTo>
                  <a:pt x="813103" y="304799"/>
                </a:lnTo>
                <a:lnTo>
                  <a:pt x="766014" y="292099"/>
                </a:lnTo>
                <a:lnTo>
                  <a:pt x="714980" y="279399"/>
                </a:lnTo>
                <a:close/>
              </a:path>
              <a:path w="1680209" h="1346200">
                <a:moveTo>
                  <a:pt x="1139601" y="215899"/>
                </a:moveTo>
                <a:lnTo>
                  <a:pt x="711474" y="215899"/>
                </a:lnTo>
                <a:lnTo>
                  <a:pt x="764401" y="228599"/>
                </a:lnTo>
                <a:lnTo>
                  <a:pt x="814270" y="241299"/>
                </a:lnTo>
                <a:lnTo>
                  <a:pt x="860429" y="266699"/>
                </a:lnTo>
                <a:lnTo>
                  <a:pt x="902230" y="292099"/>
                </a:lnTo>
                <a:lnTo>
                  <a:pt x="939020" y="330199"/>
                </a:lnTo>
                <a:lnTo>
                  <a:pt x="969907" y="368299"/>
                </a:lnTo>
                <a:lnTo>
                  <a:pt x="994547" y="406399"/>
                </a:lnTo>
                <a:lnTo>
                  <a:pt x="1012298" y="457199"/>
                </a:lnTo>
                <a:lnTo>
                  <a:pt x="1022515" y="507999"/>
                </a:lnTo>
                <a:lnTo>
                  <a:pt x="1024555" y="558799"/>
                </a:lnTo>
                <a:lnTo>
                  <a:pt x="1023831" y="558799"/>
                </a:lnTo>
                <a:lnTo>
                  <a:pt x="1016549" y="609599"/>
                </a:lnTo>
                <a:lnTo>
                  <a:pt x="1002125" y="660399"/>
                </a:lnTo>
                <a:lnTo>
                  <a:pt x="981173" y="698499"/>
                </a:lnTo>
                <a:lnTo>
                  <a:pt x="954307" y="736599"/>
                </a:lnTo>
                <a:lnTo>
                  <a:pt x="922142" y="761999"/>
                </a:lnTo>
                <a:lnTo>
                  <a:pt x="884808" y="787399"/>
                </a:lnTo>
                <a:lnTo>
                  <a:pt x="843253" y="812799"/>
                </a:lnTo>
                <a:lnTo>
                  <a:pt x="798106" y="825499"/>
                </a:lnTo>
                <a:lnTo>
                  <a:pt x="749995" y="838199"/>
                </a:lnTo>
                <a:lnTo>
                  <a:pt x="1154280" y="838199"/>
                </a:lnTo>
                <a:lnTo>
                  <a:pt x="1168836" y="812799"/>
                </a:lnTo>
                <a:lnTo>
                  <a:pt x="1193943" y="774699"/>
                </a:lnTo>
                <a:lnTo>
                  <a:pt x="1214780" y="723899"/>
                </a:lnTo>
                <a:lnTo>
                  <a:pt x="1231085" y="685799"/>
                </a:lnTo>
                <a:lnTo>
                  <a:pt x="1242593" y="634999"/>
                </a:lnTo>
                <a:lnTo>
                  <a:pt x="1249040" y="584199"/>
                </a:lnTo>
                <a:lnTo>
                  <a:pt x="1249357" y="571499"/>
                </a:lnTo>
                <a:lnTo>
                  <a:pt x="1249751" y="571499"/>
                </a:lnTo>
                <a:lnTo>
                  <a:pt x="1249315" y="507999"/>
                </a:lnTo>
                <a:lnTo>
                  <a:pt x="1243342" y="457199"/>
                </a:lnTo>
                <a:lnTo>
                  <a:pt x="1232095" y="406399"/>
                </a:lnTo>
                <a:lnTo>
                  <a:pt x="1215836" y="355599"/>
                </a:lnTo>
                <a:lnTo>
                  <a:pt x="1194826" y="304799"/>
                </a:lnTo>
                <a:lnTo>
                  <a:pt x="1169327" y="266699"/>
                </a:lnTo>
                <a:lnTo>
                  <a:pt x="1139601" y="215899"/>
                </a:lnTo>
                <a:close/>
              </a:path>
              <a:path w="1680209" h="1346200">
                <a:moveTo>
                  <a:pt x="958642" y="546099"/>
                </a:moveTo>
                <a:lnTo>
                  <a:pt x="729826" y="546099"/>
                </a:lnTo>
                <a:lnTo>
                  <a:pt x="725152" y="558799"/>
                </a:lnTo>
                <a:lnTo>
                  <a:pt x="702559" y="558799"/>
                </a:lnTo>
                <a:lnTo>
                  <a:pt x="658123" y="571499"/>
                </a:lnTo>
                <a:lnTo>
                  <a:pt x="620626" y="584199"/>
                </a:lnTo>
                <a:lnTo>
                  <a:pt x="593972" y="622299"/>
                </a:lnTo>
                <a:lnTo>
                  <a:pt x="582061" y="660399"/>
                </a:lnTo>
                <a:lnTo>
                  <a:pt x="587804" y="711199"/>
                </a:lnTo>
                <a:lnTo>
                  <a:pt x="609398" y="736599"/>
                </a:lnTo>
                <a:lnTo>
                  <a:pt x="643480" y="761999"/>
                </a:lnTo>
                <a:lnTo>
                  <a:pt x="686684" y="774699"/>
                </a:lnTo>
                <a:lnTo>
                  <a:pt x="744242" y="774699"/>
                </a:lnTo>
                <a:lnTo>
                  <a:pt x="791608" y="761999"/>
                </a:lnTo>
                <a:lnTo>
                  <a:pt x="835026" y="749299"/>
                </a:lnTo>
                <a:lnTo>
                  <a:pt x="873501" y="723899"/>
                </a:lnTo>
                <a:lnTo>
                  <a:pt x="906528" y="685799"/>
                </a:lnTo>
                <a:lnTo>
                  <a:pt x="932388" y="647699"/>
                </a:lnTo>
                <a:lnTo>
                  <a:pt x="950089" y="596899"/>
                </a:lnTo>
                <a:lnTo>
                  <a:pt x="958642" y="546099"/>
                </a:lnTo>
                <a:close/>
              </a:path>
              <a:path w="1680209" h="1346200">
                <a:moveTo>
                  <a:pt x="516860" y="647699"/>
                </a:moveTo>
                <a:lnTo>
                  <a:pt x="516504" y="647699"/>
                </a:lnTo>
                <a:lnTo>
                  <a:pt x="516415" y="660399"/>
                </a:lnTo>
                <a:lnTo>
                  <a:pt x="516860" y="647699"/>
                </a:lnTo>
                <a:close/>
              </a:path>
              <a:path w="1680209" h="1346200">
                <a:moveTo>
                  <a:pt x="955877" y="495299"/>
                </a:moveTo>
                <a:lnTo>
                  <a:pt x="699054" y="495299"/>
                </a:lnTo>
                <a:lnTo>
                  <a:pt x="706386" y="507999"/>
                </a:lnTo>
                <a:lnTo>
                  <a:pt x="724619" y="507999"/>
                </a:lnTo>
                <a:lnTo>
                  <a:pt x="730550" y="520699"/>
                </a:lnTo>
                <a:lnTo>
                  <a:pt x="734068" y="533399"/>
                </a:lnTo>
                <a:lnTo>
                  <a:pt x="733433" y="533399"/>
                </a:lnTo>
                <a:lnTo>
                  <a:pt x="732937" y="546099"/>
                </a:lnTo>
                <a:lnTo>
                  <a:pt x="958858" y="546099"/>
                </a:lnTo>
                <a:lnTo>
                  <a:pt x="955877" y="495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85610" y="2609253"/>
            <a:ext cx="242570" cy="238760"/>
          </a:xfrm>
          <a:custGeom>
            <a:avLst/>
            <a:gdLst/>
            <a:ahLst/>
            <a:cxnLst/>
            <a:rect l="l" t="t" r="r" b="b"/>
            <a:pathLst>
              <a:path w="242570" h="238760">
                <a:moveTo>
                  <a:pt x="135242" y="208915"/>
                </a:moveTo>
                <a:lnTo>
                  <a:pt x="107315" y="208915"/>
                </a:lnTo>
                <a:lnTo>
                  <a:pt x="107315" y="238137"/>
                </a:lnTo>
                <a:lnTo>
                  <a:pt x="135242" y="238137"/>
                </a:lnTo>
                <a:lnTo>
                  <a:pt x="135242" y="208915"/>
                </a:lnTo>
                <a:close/>
              </a:path>
              <a:path w="242570" h="238760">
                <a:moveTo>
                  <a:pt x="139065" y="26035"/>
                </a:moveTo>
                <a:lnTo>
                  <a:pt x="103505" y="26035"/>
                </a:lnTo>
                <a:lnTo>
                  <a:pt x="80790" y="27494"/>
                </a:lnTo>
                <a:lnTo>
                  <a:pt x="42924" y="39166"/>
                </a:lnTo>
                <a:lnTo>
                  <a:pt x="6943" y="78073"/>
                </a:lnTo>
                <a:lnTo>
                  <a:pt x="0" y="117475"/>
                </a:lnTo>
                <a:lnTo>
                  <a:pt x="1726" y="138651"/>
                </a:lnTo>
                <a:lnTo>
                  <a:pt x="27609" y="185750"/>
                </a:lnTo>
                <a:lnTo>
                  <a:pt x="80661" y="207467"/>
                </a:lnTo>
                <a:lnTo>
                  <a:pt x="103505" y="208915"/>
                </a:lnTo>
                <a:lnTo>
                  <a:pt x="139065" y="208915"/>
                </a:lnTo>
                <a:lnTo>
                  <a:pt x="182164" y="203123"/>
                </a:lnTo>
                <a:lnTo>
                  <a:pt x="217031" y="183515"/>
                </a:lnTo>
                <a:lnTo>
                  <a:pt x="103505" y="183515"/>
                </a:lnTo>
                <a:lnTo>
                  <a:pt x="86705" y="182483"/>
                </a:lnTo>
                <a:lnTo>
                  <a:pt x="48094" y="167005"/>
                </a:lnTo>
                <a:lnTo>
                  <a:pt x="29496" y="132957"/>
                </a:lnTo>
                <a:lnTo>
                  <a:pt x="28257" y="117475"/>
                </a:lnTo>
                <a:lnTo>
                  <a:pt x="29496" y="102130"/>
                </a:lnTo>
                <a:lnTo>
                  <a:pt x="48094" y="68110"/>
                </a:lnTo>
                <a:lnTo>
                  <a:pt x="86705" y="52477"/>
                </a:lnTo>
                <a:lnTo>
                  <a:pt x="103505" y="51435"/>
                </a:lnTo>
                <a:lnTo>
                  <a:pt x="216704" y="51435"/>
                </a:lnTo>
                <a:lnTo>
                  <a:pt x="214782" y="49377"/>
                </a:lnTo>
                <a:lnTo>
                  <a:pt x="199633" y="39166"/>
                </a:lnTo>
                <a:lnTo>
                  <a:pt x="181962" y="31872"/>
                </a:lnTo>
                <a:lnTo>
                  <a:pt x="161772" y="27494"/>
                </a:lnTo>
                <a:lnTo>
                  <a:pt x="139065" y="26035"/>
                </a:lnTo>
                <a:close/>
              </a:path>
              <a:path w="242570" h="238760">
                <a:moveTo>
                  <a:pt x="135242" y="51435"/>
                </a:moveTo>
                <a:lnTo>
                  <a:pt x="107315" y="51435"/>
                </a:lnTo>
                <a:lnTo>
                  <a:pt x="107315" y="183515"/>
                </a:lnTo>
                <a:lnTo>
                  <a:pt x="135242" y="183515"/>
                </a:lnTo>
                <a:lnTo>
                  <a:pt x="135242" y="51435"/>
                </a:lnTo>
                <a:close/>
              </a:path>
              <a:path w="242570" h="238760">
                <a:moveTo>
                  <a:pt x="216704" y="51435"/>
                </a:moveTo>
                <a:lnTo>
                  <a:pt x="139065" y="51435"/>
                </a:lnTo>
                <a:lnTo>
                  <a:pt x="155857" y="52477"/>
                </a:lnTo>
                <a:lnTo>
                  <a:pt x="170688" y="55605"/>
                </a:lnTo>
                <a:lnTo>
                  <a:pt x="203144" y="77446"/>
                </a:lnTo>
                <a:lnTo>
                  <a:pt x="214299" y="117475"/>
                </a:lnTo>
                <a:lnTo>
                  <a:pt x="213049" y="132957"/>
                </a:lnTo>
                <a:lnTo>
                  <a:pt x="194310" y="167005"/>
                </a:lnTo>
                <a:lnTo>
                  <a:pt x="155731" y="182483"/>
                </a:lnTo>
                <a:lnTo>
                  <a:pt x="139065" y="183515"/>
                </a:lnTo>
                <a:lnTo>
                  <a:pt x="217031" y="183515"/>
                </a:lnTo>
                <a:lnTo>
                  <a:pt x="227032" y="172789"/>
                </a:lnTo>
                <a:lnTo>
                  <a:pt x="235664" y="157089"/>
                </a:lnTo>
                <a:lnTo>
                  <a:pt x="240843" y="138651"/>
                </a:lnTo>
                <a:lnTo>
                  <a:pt x="242570" y="117475"/>
                </a:lnTo>
                <a:lnTo>
                  <a:pt x="240832" y="96437"/>
                </a:lnTo>
                <a:lnTo>
                  <a:pt x="235619" y="78073"/>
                </a:lnTo>
                <a:lnTo>
                  <a:pt x="226935" y="62385"/>
                </a:lnTo>
                <a:lnTo>
                  <a:pt x="216704" y="51435"/>
                </a:lnTo>
                <a:close/>
              </a:path>
              <a:path w="242570" h="238760">
                <a:moveTo>
                  <a:pt x="135242" y="0"/>
                </a:moveTo>
                <a:lnTo>
                  <a:pt x="107315" y="0"/>
                </a:lnTo>
                <a:lnTo>
                  <a:pt x="107315" y="26035"/>
                </a:lnTo>
                <a:lnTo>
                  <a:pt x="135242" y="26035"/>
                </a:lnTo>
                <a:lnTo>
                  <a:pt x="1352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648487" y="2616555"/>
            <a:ext cx="205740" cy="226695"/>
          </a:xfrm>
          <a:custGeom>
            <a:avLst/>
            <a:gdLst/>
            <a:ahLst/>
            <a:cxnLst/>
            <a:rect l="l" t="t" r="r" b="b"/>
            <a:pathLst>
              <a:path w="205740" h="226694">
                <a:moveTo>
                  <a:pt x="126682" y="0"/>
                </a:moveTo>
                <a:lnTo>
                  <a:pt x="78435" y="0"/>
                </a:lnTo>
                <a:lnTo>
                  <a:pt x="0" y="226695"/>
                </a:lnTo>
                <a:lnTo>
                  <a:pt x="29210" y="226695"/>
                </a:lnTo>
                <a:lnTo>
                  <a:pt x="52705" y="157175"/>
                </a:lnTo>
                <a:lnTo>
                  <a:pt x="181275" y="157175"/>
                </a:lnTo>
                <a:lnTo>
                  <a:pt x="172232" y="131140"/>
                </a:lnTo>
                <a:lnTo>
                  <a:pt x="61277" y="131140"/>
                </a:lnTo>
                <a:lnTo>
                  <a:pt x="95885" y="29210"/>
                </a:lnTo>
                <a:lnTo>
                  <a:pt x="136828" y="29210"/>
                </a:lnTo>
                <a:lnTo>
                  <a:pt x="126682" y="0"/>
                </a:lnTo>
                <a:close/>
              </a:path>
              <a:path w="205740" h="226694">
                <a:moveTo>
                  <a:pt x="181275" y="157175"/>
                </a:moveTo>
                <a:lnTo>
                  <a:pt x="152095" y="157175"/>
                </a:lnTo>
                <a:lnTo>
                  <a:pt x="175577" y="226695"/>
                </a:lnTo>
                <a:lnTo>
                  <a:pt x="205422" y="226695"/>
                </a:lnTo>
                <a:lnTo>
                  <a:pt x="181275" y="157175"/>
                </a:lnTo>
                <a:close/>
              </a:path>
              <a:path w="205740" h="226694">
                <a:moveTo>
                  <a:pt x="136828" y="29210"/>
                </a:moveTo>
                <a:lnTo>
                  <a:pt x="108585" y="29210"/>
                </a:lnTo>
                <a:lnTo>
                  <a:pt x="143192" y="131140"/>
                </a:lnTo>
                <a:lnTo>
                  <a:pt x="172232" y="131140"/>
                </a:lnTo>
                <a:lnTo>
                  <a:pt x="136828" y="292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889153" y="2616555"/>
            <a:ext cx="175895" cy="226695"/>
          </a:xfrm>
          <a:custGeom>
            <a:avLst/>
            <a:gdLst/>
            <a:ahLst/>
            <a:cxnLst/>
            <a:rect l="l" t="t" r="r" b="b"/>
            <a:pathLst>
              <a:path w="175895" h="226694">
                <a:moveTo>
                  <a:pt x="28575" y="0"/>
                </a:moveTo>
                <a:lnTo>
                  <a:pt x="0" y="0"/>
                </a:lnTo>
                <a:lnTo>
                  <a:pt x="0" y="226695"/>
                </a:lnTo>
                <a:lnTo>
                  <a:pt x="28575" y="226695"/>
                </a:lnTo>
                <a:lnTo>
                  <a:pt x="28575" y="122885"/>
                </a:lnTo>
                <a:lnTo>
                  <a:pt x="127774" y="122885"/>
                </a:lnTo>
                <a:lnTo>
                  <a:pt x="121920" y="110172"/>
                </a:lnTo>
                <a:lnTo>
                  <a:pt x="128062" y="96850"/>
                </a:lnTo>
                <a:lnTo>
                  <a:pt x="28575" y="96850"/>
                </a:lnTo>
                <a:lnTo>
                  <a:pt x="28575" y="0"/>
                </a:lnTo>
                <a:close/>
              </a:path>
              <a:path w="175895" h="226694">
                <a:moveTo>
                  <a:pt x="127774" y="122885"/>
                </a:moveTo>
                <a:lnTo>
                  <a:pt x="97155" y="122885"/>
                </a:lnTo>
                <a:lnTo>
                  <a:pt x="145415" y="226695"/>
                </a:lnTo>
                <a:lnTo>
                  <a:pt x="175577" y="226695"/>
                </a:lnTo>
                <a:lnTo>
                  <a:pt x="127774" y="122885"/>
                </a:lnTo>
                <a:close/>
              </a:path>
              <a:path w="175895" h="226694">
                <a:moveTo>
                  <a:pt x="172720" y="0"/>
                </a:moveTo>
                <a:lnTo>
                  <a:pt x="142557" y="0"/>
                </a:lnTo>
                <a:lnTo>
                  <a:pt x="97155" y="96850"/>
                </a:lnTo>
                <a:lnTo>
                  <a:pt x="128062" y="96850"/>
                </a:lnTo>
                <a:lnTo>
                  <a:pt x="172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080922" y="2616555"/>
            <a:ext cx="189230" cy="226695"/>
          </a:xfrm>
          <a:custGeom>
            <a:avLst/>
            <a:gdLst/>
            <a:ahLst/>
            <a:cxnLst/>
            <a:rect l="l" t="t" r="r" b="b"/>
            <a:pathLst>
              <a:path w="189229" h="226694">
                <a:moveTo>
                  <a:pt x="30797" y="0"/>
                </a:moveTo>
                <a:lnTo>
                  <a:pt x="0" y="0"/>
                </a:lnTo>
                <a:lnTo>
                  <a:pt x="83820" y="158750"/>
                </a:lnTo>
                <a:lnTo>
                  <a:pt x="51435" y="226695"/>
                </a:lnTo>
                <a:lnTo>
                  <a:pt x="80962" y="226695"/>
                </a:lnTo>
                <a:lnTo>
                  <a:pt x="132366" y="119062"/>
                </a:lnTo>
                <a:lnTo>
                  <a:pt x="93662" y="119062"/>
                </a:lnTo>
                <a:lnTo>
                  <a:pt x="30797" y="0"/>
                </a:lnTo>
                <a:close/>
              </a:path>
              <a:path w="189229" h="226694">
                <a:moveTo>
                  <a:pt x="189230" y="0"/>
                </a:moveTo>
                <a:lnTo>
                  <a:pt x="159385" y="0"/>
                </a:lnTo>
                <a:lnTo>
                  <a:pt x="102552" y="119062"/>
                </a:lnTo>
                <a:lnTo>
                  <a:pt x="132366" y="119062"/>
                </a:lnTo>
                <a:lnTo>
                  <a:pt x="1892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281583" y="2616555"/>
            <a:ext cx="197485" cy="226695"/>
          </a:xfrm>
          <a:custGeom>
            <a:avLst/>
            <a:gdLst/>
            <a:ahLst/>
            <a:cxnLst/>
            <a:rect l="l" t="t" r="r" b="b"/>
            <a:pathLst>
              <a:path w="197484" h="226694">
                <a:moveTo>
                  <a:pt x="197485" y="0"/>
                </a:moveTo>
                <a:lnTo>
                  <a:pt x="48577" y="0"/>
                </a:lnTo>
                <a:lnTo>
                  <a:pt x="48506" y="88595"/>
                </a:lnTo>
                <a:lnTo>
                  <a:pt x="48279" y="105880"/>
                </a:lnTo>
                <a:lnTo>
                  <a:pt x="43815" y="156692"/>
                </a:lnTo>
                <a:lnTo>
                  <a:pt x="25736" y="193797"/>
                </a:lnTo>
                <a:lnTo>
                  <a:pt x="6032" y="198437"/>
                </a:lnTo>
                <a:lnTo>
                  <a:pt x="0" y="198437"/>
                </a:lnTo>
                <a:lnTo>
                  <a:pt x="0" y="226695"/>
                </a:lnTo>
                <a:lnTo>
                  <a:pt x="6350" y="226695"/>
                </a:lnTo>
                <a:lnTo>
                  <a:pt x="18368" y="226001"/>
                </a:lnTo>
                <a:lnTo>
                  <a:pt x="52986" y="208829"/>
                </a:lnTo>
                <a:lnTo>
                  <a:pt x="71369" y="157434"/>
                </a:lnTo>
                <a:lnTo>
                  <a:pt x="75098" y="114653"/>
                </a:lnTo>
                <a:lnTo>
                  <a:pt x="75565" y="88595"/>
                </a:lnTo>
                <a:lnTo>
                  <a:pt x="75565" y="26035"/>
                </a:lnTo>
                <a:lnTo>
                  <a:pt x="197485" y="26035"/>
                </a:lnTo>
                <a:lnTo>
                  <a:pt x="197485" y="0"/>
                </a:lnTo>
                <a:close/>
              </a:path>
              <a:path w="197484" h="226694">
                <a:moveTo>
                  <a:pt x="197485" y="26035"/>
                </a:moveTo>
                <a:lnTo>
                  <a:pt x="168910" y="26035"/>
                </a:lnTo>
                <a:lnTo>
                  <a:pt x="168910" y="226695"/>
                </a:lnTo>
                <a:lnTo>
                  <a:pt x="197485" y="226695"/>
                </a:lnTo>
                <a:lnTo>
                  <a:pt x="197485" y="26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536853" y="2616555"/>
            <a:ext cx="172720" cy="226695"/>
          </a:xfrm>
          <a:custGeom>
            <a:avLst/>
            <a:gdLst/>
            <a:ahLst/>
            <a:cxnLst/>
            <a:rect l="l" t="t" r="r" b="b"/>
            <a:pathLst>
              <a:path w="172720" h="226694">
                <a:moveTo>
                  <a:pt x="28575" y="0"/>
                </a:moveTo>
                <a:lnTo>
                  <a:pt x="0" y="0"/>
                </a:lnTo>
                <a:lnTo>
                  <a:pt x="0" y="226695"/>
                </a:lnTo>
                <a:lnTo>
                  <a:pt x="93980" y="226695"/>
                </a:lnTo>
                <a:lnTo>
                  <a:pt x="111787" y="225544"/>
                </a:lnTo>
                <a:lnTo>
                  <a:pt x="127433" y="222092"/>
                </a:lnTo>
                <a:lnTo>
                  <a:pt x="140919" y="216338"/>
                </a:lnTo>
                <a:lnTo>
                  <a:pt x="152247" y="208280"/>
                </a:lnTo>
                <a:lnTo>
                  <a:pt x="158417" y="201295"/>
                </a:lnTo>
                <a:lnTo>
                  <a:pt x="28575" y="201295"/>
                </a:lnTo>
                <a:lnTo>
                  <a:pt x="28575" y="112077"/>
                </a:lnTo>
                <a:lnTo>
                  <a:pt x="158135" y="112077"/>
                </a:lnTo>
                <a:lnTo>
                  <a:pt x="152082" y="105257"/>
                </a:lnTo>
                <a:lnTo>
                  <a:pt x="140714" y="97130"/>
                </a:lnTo>
                <a:lnTo>
                  <a:pt x="127241" y="91324"/>
                </a:lnTo>
                <a:lnTo>
                  <a:pt x="111663" y="87839"/>
                </a:lnTo>
                <a:lnTo>
                  <a:pt x="93980" y="86677"/>
                </a:lnTo>
                <a:lnTo>
                  <a:pt x="28575" y="86677"/>
                </a:lnTo>
                <a:lnTo>
                  <a:pt x="28575" y="0"/>
                </a:lnTo>
                <a:close/>
              </a:path>
              <a:path w="172720" h="226694">
                <a:moveTo>
                  <a:pt x="158135" y="112077"/>
                </a:moveTo>
                <a:lnTo>
                  <a:pt x="88900" y="112077"/>
                </a:lnTo>
                <a:lnTo>
                  <a:pt x="112928" y="114856"/>
                </a:lnTo>
                <a:lnTo>
                  <a:pt x="130094" y="123191"/>
                </a:lnTo>
                <a:lnTo>
                  <a:pt x="140393" y="137082"/>
                </a:lnTo>
                <a:lnTo>
                  <a:pt x="143827" y="156527"/>
                </a:lnTo>
                <a:lnTo>
                  <a:pt x="140393" y="176113"/>
                </a:lnTo>
                <a:lnTo>
                  <a:pt x="130094" y="190103"/>
                </a:lnTo>
                <a:lnTo>
                  <a:pt x="112928" y="198497"/>
                </a:lnTo>
                <a:lnTo>
                  <a:pt x="88900" y="201295"/>
                </a:lnTo>
                <a:lnTo>
                  <a:pt x="158417" y="201295"/>
                </a:lnTo>
                <a:lnTo>
                  <a:pt x="161200" y="198143"/>
                </a:lnTo>
                <a:lnTo>
                  <a:pt x="167598" y="186137"/>
                </a:lnTo>
                <a:lnTo>
                  <a:pt x="171439" y="172264"/>
                </a:lnTo>
                <a:lnTo>
                  <a:pt x="172720" y="156527"/>
                </a:lnTo>
                <a:lnTo>
                  <a:pt x="171429" y="141063"/>
                </a:lnTo>
                <a:lnTo>
                  <a:pt x="167559" y="127363"/>
                </a:lnTo>
                <a:lnTo>
                  <a:pt x="161109" y="115427"/>
                </a:lnTo>
                <a:lnTo>
                  <a:pt x="158135" y="1120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821015" y="2641955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4">
                <a:moveTo>
                  <a:pt x="0" y="0"/>
                </a:moveTo>
                <a:lnTo>
                  <a:pt x="0" y="201295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731797" y="2629255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8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944522" y="2829915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5">
                <a:moveTo>
                  <a:pt x="0" y="0"/>
                </a:moveTo>
                <a:lnTo>
                  <a:pt x="162877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958810" y="2738475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39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944522" y="2725775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5">
                <a:moveTo>
                  <a:pt x="0" y="0"/>
                </a:moveTo>
                <a:lnTo>
                  <a:pt x="132715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958810" y="2643225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5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944522" y="2629890"/>
            <a:ext cx="158115" cy="0"/>
          </a:xfrm>
          <a:custGeom>
            <a:avLst/>
            <a:gdLst/>
            <a:ahLst/>
            <a:cxnLst/>
            <a:rect l="l" t="t" r="r" b="b"/>
            <a:pathLst>
              <a:path w="158115">
                <a:moveTo>
                  <a:pt x="0" y="0"/>
                </a:moveTo>
                <a:lnTo>
                  <a:pt x="157797" y="0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217572" y="2641955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4">
                <a:moveTo>
                  <a:pt x="0" y="0"/>
                </a:moveTo>
                <a:lnTo>
                  <a:pt x="0" y="201295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128355" y="2629255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8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415375" y="2612428"/>
            <a:ext cx="179070" cy="234950"/>
          </a:xfrm>
          <a:custGeom>
            <a:avLst/>
            <a:gdLst/>
            <a:ahLst/>
            <a:cxnLst/>
            <a:rect l="l" t="t" r="r" b="b"/>
            <a:pathLst>
              <a:path w="179070" h="234950">
                <a:moveTo>
                  <a:pt x="29832" y="168592"/>
                </a:moveTo>
                <a:lnTo>
                  <a:pt x="0" y="168592"/>
                </a:lnTo>
                <a:lnTo>
                  <a:pt x="3695" y="183311"/>
                </a:lnTo>
                <a:lnTo>
                  <a:pt x="28727" y="217335"/>
                </a:lnTo>
                <a:lnTo>
                  <a:pt x="73941" y="233860"/>
                </a:lnTo>
                <a:lnTo>
                  <a:pt x="93345" y="234962"/>
                </a:lnTo>
                <a:lnTo>
                  <a:pt x="112260" y="233731"/>
                </a:lnTo>
                <a:lnTo>
                  <a:pt x="129019" y="230038"/>
                </a:lnTo>
                <a:lnTo>
                  <a:pt x="143615" y="223882"/>
                </a:lnTo>
                <a:lnTo>
                  <a:pt x="156044" y="215264"/>
                </a:lnTo>
                <a:lnTo>
                  <a:pt x="162112" y="208914"/>
                </a:lnTo>
                <a:lnTo>
                  <a:pt x="93649" y="208914"/>
                </a:lnTo>
                <a:lnTo>
                  <a:pt x="69780" y="206395"/>
                </a:lnTo>
                <a:lnTo>
                  <a:pt x="51187" y="198835"/>
                </a:lnTo>
                <a:lnTo>
                  <a:pt x="37871" y="186235"/>
                </a:lnTo>
                <a:lnTo>
                  <a:pt x="29832" y="168592"/>
                </a:lnTo>
                <a:close/>
              </a:path>
              <a:path w="179070" h="234950">
                <a:moveTo>
                  <a:pt x="158122" y="26034"/>
                </a:moveTo>
                <a:lnTo>
                  <a:pt x="91757" y="26034"/>
                </a:lnTo>
                <a:lnTo>
                  <a:pt x="102063" y="26651"/>
                </a:lnTo>
                <a:lnTo>
                  <a:pt x="111398" y="28498"/>
                </a:lnTo>
                <a:lnTo>
                  <a:pt x="140095" y="55113"/>
                </a:lnTo>
                <a:lnTo>
                  <a:pt x="140957" y="63512"/>
                </a:lnTo>
                <a:lnTo>
                  <a:pt x="140323" y="71090"/>
                </a:lnTo>
                <a:lnTo>
                  <a:pt x="108601" y="99061"/>
                </a:lnTo>
                <a:lnTo>
                  <a:pt x="98107" y="99694"/>
                </a:lnTo>
                <a:lnTo>
                  <a:pt x="61595" y="99694"/>
                </a:lnTo>
                <a:lnTo>
                  <a:pt x="61595" y="125729"/>
                </a:lnTo>
                <a:lnTo>
                  <a:pt x="97790" y="125729"/>
                </a:lnTo>
                <a:lnTo>
                  <a:pt x="120426" y="128270"/>
                </a:lnTo>
                <a:lnTo>
                  <a:pt x="136594" y="135893"/>
                </a:lnTo>
                <a:lnTo>
                  <a:pt x="146296" y="148597"/>
                </a:lnTo>
                <a:lnTo>
                  <a:pt x="149529" y="166382"/>
                </a:lnTo>
                <a:lnTo>
                  <a:pt x="148577" y="175705"/>
                </a:lnTo>
                <a:lnTo>
                  <a:pt x="116519" y="206057"/>
                </a:lnTo>
                <a:lnTo>
                  <a:pt x="93649" y="208914"/>
                </a:lnTo>
                <a:lnTo>
                  <a:pt x="162112" y="208914"/>
                </a:lnTo>
                <a:lnTo>
                  <a:pt x="165979" y="204868"/>
                </a:lnTo>
                <a:lnTo>
                  <a:pt x="173075" y="193359"/>
                </a:lnTo>
                <a:lnTo>
                  <a:pt x="177333" y="180737"/>
                </a:lnTo>
                <a:lnTo>
                  <a:pt x="178752" y="167004"/>
                </a:lnTo>
                <a:lnTo>
                  <a:pt x="176707" y="148514"/>
                </a:lnTo>
                <a:lnTo>
                  <a:pt x="170572" y="133354"/>
                </a:lnTo>
                <a:lnTo>
                  <a:pt x="160348" y="121526"/>
                </a:lnTo>
                <a:lnTo>
                  <a:pt x="146037" y="113029"/>
                </a:lnTo>
                <a:lnTo>
                  <a:pt x="146037" y="106044"/>
                </a:lnTo>
                <a:lnTo>
                  <a:pt x="156462" y="98167"/>
                </a:lnTo>
                <a:lnTo>
                  <a:pt x="163907" y="87871"/>
                </a:lnTo>
                <a:lnTo>
                  <a:pt x="168374" y="75155"/>
                </a:lnTo>
                <a:lnTo>
                  <a:pt x="169862" y="60020"/>
                </a:lnTo>
                <a:lnTo>
                  <a:pt x="168581" y="47689"/>
                </a:lnTo>
                <a:lnTo>
                  <a:pt x="164739" y="36434"/>
                </a:lnTo>
                <a:lnTo>
                  <a:pt x="158337" y="26253"/>
                </a:lnTo>
                <a:lnTo>
                  <a:pt x="158122" y="26034"/>
                </a:lnTo>
                <a:close/>
              </a:path>
              <a:path w="179070" h="234950">
                <a:moveTo>
                  <a:pt x="91757" y="0"/>
                </a:moveTo>
                <a:lnTo>
                  <a:pt x="46776" y="9290"/>
                </a:lnTo>
                <a:lnTo>
                  <a:pt x="17814" y="36039"/>
                </a:lnTo>
                <a:lnTo>
                  <a:pt x="9525" y="61607"/>
                </a:lnTo>
                <a:lnTo>
                  <a:pt x="38735" y="61607"/>
                </a:lnTo>
                <a:lnTo>
                  <a:pt x="45021" y="46046"/>
                </a:lnTo>
                <a:lnTo>
                  <a:pt x="55954" y="34929"/>
                </a:lnTo>
                <a:lnTo>
                  <a:pt x="71533" y="28258"/>
                </a:lnTo>
                <a:lnTo>
                  <a:pt x="91757" y="26034"/>
                </a:lnTo>
                <a:lnTo>
                  <a:pt x="158122" y="26034"/>
                </a:lnTo>
                <a:lnTo>
                  <a:pt x="149377" y="17144"/>
                </a:lnTo>
                <a:lnTo>
                  <a:pt x="138095" y="9644"/>
                </a:lnTo>
                <a:lnTo>
                  <a:pt x="124729" y="4286"/>
                </a:lnTo>
                <a:lnTo>
                  <a:pt x="109283" y="1071"/>
                </a:lnTo>
                <a:lnTo>
                  <a:pt x="917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616035" y="2616555"/>
            <a:ext cx="205740" cy="226695"/>
          </a:xfrm>
          <a:custGeom>
            <a:avLst/>
            <a:gdLst/>
            <a:ahLst/>
            <a:cxnLst/>
            <a:rect l="l" t="t" r="r" b="b"/>
            <a:pathLst>
              <a:path w="205740" h="226694">
                <a:moveTo>
                  <a:pt x="126669" y="0"/>
                </a:moveTo>
                <a:lnTo>
                  <a:pt x="78422" y="0"/>
                </a:lnTo>
                <a:lnTo>
                  <a:pt x="0" y="226695"/>
                </a:lnTo>
                <a:lnTo>
                  <a:pt x="29209" y="226695"/>
                </a:lnTo>
                <a:lnTo>
                  <a:pt x="52704" y="157175"/>
                </a:lnTo>
                <a:lnTo>
                  <a:pt x="181262" y="157175"/>
                </a:lnTo>
                <a:lnTo>
                  <a:pt x="172219" y="131140"/>
                </a:lnTo>
                <a:lnTo>
                  <a:pt x="61264" y="131140"/>
                </a:lnTo>
                <a:lnTo>
                  <a:pt x="95872" y="29210"/>
                </a:lnTo>
                <a:lnTo>
                  <a:pt x="136815" y="29210"/>
                </a:lnTo>
                <a:lnTo>
                  <a:pt x="126669" y="0"/>
                </a:lnTo>
                <a:close/>
              </a:path>
              <a:path w="205740" h="226694">
                <a:moveTo>
                  <a:pt x="181262" y="157175"/>
                </a:moveTo>
                <a:lnTo>
                  <a:pt x="152082" y="157175"/>
                </a:lnTo>
                <a:lnTo>
                  <a:pt x="175564" y="226695"/>
                </a:lnTo>
                <a:lnTo>
                  <a:pt x="205409" y="226695"/>
                </a:lnTo>
                <a:lnTo>
                  <a:pt x="181262" y="157175"/>
                </a:lnTo>
                <a:close/>
              </a:path>
              <a:path w="205740" h="226694">
                <a:moveTo>
                  <a:pt x="136815" y="29210"/>
                </a:moveTo>
                <a:lnTo>
                  <a:pt x="108572" y="29210"/>
                </a:lnTo>
                <a:lnTo>
                  <a:pt x="143179" y="131140"/>
                </a:lnTo>
                <a:lnTo>
                  <a:pt x="172219" y="131140"/>
                </a:lnTo>
                <a:lnTo>
                  <a:pt x="136815" y="292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845257" y="2612428"/>
            <a:ext cx="211454" cy="234950"/>
          </a:xfrm>
          <a:custGeom>
            <a:avLst/>
            <a:gdLst/>
            <a:ahLst/>
            <a:cxnLst/>
            <a:rect l="l" t="t" r="r" b="b"/>
            <a:pathLst>
              <a:path w="211454" h="234950">
                <a:moveTo>
                  <a:pt x="105727" y="0"/>
                </a:moveTo>
                <a:lnTo>
                  <a:pt x="61161" y="8296"/>
                </a:lnTo>
                <a:lnTo>
                  <a:pt x="27787" y="33185"/>
                </a:lnTo>
                <a:lnTo>
                  <a:pt x="6950" y="70843"/>
                </a:lnTo>
                <a:lnTo>
                  <a:pt x="0" y="117475"/>
                </a:lnTo>
                <a:lnTo>
                  <a:pt x="1737" y="141916"/>
                </a:lnTo>
                <a:lnTo>
                  <a:pt x="15634" y="184065"/>
                </a:lnTo>
                <a:lnTo>
                  <a:pt x="43075" y="216290"/>
                </a:lnTo>
                <a:lnTo>
                  <a:pt x="82046" y="232886"/>
                </a:lnTo>
                <a:lnTo>
                  <a:pt x="105727" y="234962"/>
                </a:lnTo>
                <a:lnTo>
                  <a:pt x="129285" y="232877"/>
                </a:lnTo>
                <a:lnTo>
                  <a:pt x="150102" y="226621"/>
                </a:lnTo>
                <a:lnTo>
                  <a:pt x="168179" y="216199"/>
                </a:lnTo>
                <a:lnTo>
                  <a:pt x="175838" y="208915"/>
                </a:lnTo>
                <a:lnTo>
                  <a:pt x="105727" y="208915"/>
                </a:lnTo>
                <a:lnTo>
                  <a:pt x="87848" y="207269"/>
                </a:lnTo>
                <a:lnTo>
                  <a:pt x="48260" y="182575"/>
                </a:lnTo>
                <a:lnTo>
                  <a:pt x="30104" y="136072"/>
                </a:lnTo>
                <a:lnTo>
                  <a:pt x="28892" y="117475"/>
                </a:lnTo>
                <a:lnTo>
                  <a:pt x="30104" y="98884"/>
                </a:lnTo>
                <a:lnTo>
                  <a:pt x="48260" y="52387"/>
                </a:lnTo>
                <a:lnTo>
                  <a:pt x="87848" y="27682"/>
                </a:lnTo>
                <a:lnTo>
                  <a:pt x="105727" y="26034"/>
                </a:lnTo>
                <a:lnTo>
                  <a:pt x="175834" y="26034"/>
                </a:lnTo>
                <a:lnTo>
                  <a:pt x="168179" y="18757"/>
                </a:lnTo>
                <a:lnTo>
                  <a:pt x="150102" y="8339"/>
                </a:lnTo>
                <a:lnTo>
                  <a:pt x="129285" y="2085"/>
                </a:lnTo>
                <a:lnTo>
                  <a:pt x="105727" y="0"/>
                </a:lnTo>
                <a:close/>
              </a:path>
              <a:path w="211454" h="234950">
                <a:moveTo>
                  <a:pt x="175834" y="26034"/>
                </a:moveTo>
                <a:lnTo>
                  <a:pt x="105727" y="26034"/>
                </a:lnTo>
                <a:lnTo>
                  <a:pt x="123607" y="27682"/>
                </a:lnTo>
                <a:lnTo>
                  <a:pt x="139147" y="32624"/>
                </a:lnTo>
                <a:lnTo>
                  <a:pt x="171670" y="66341"/>
                </a:lnTo>
                <a:lnTo>
                  <a:pt x="182562" y="117475"/>
                </a:lnTo>
                <a:lnTo>
                  <a:pt x="181352" y="136072"/>
                </a:lnTo>
                <a:lnTo>
                  <a:pt x="163195" y="182575"/>
                </a:lnTo>
                <a:lnTo>
                  <a:pt x="123607" y="207269"/>
                </a:lnTo>
                <a:lnTo>
                  <a:pt x="105727" y="208915"/>
                </a:lnTo>
                <a:lnTo>
                  <a:pt x="175838" y="208915"/>
                </a:lnTo>
                <a:lnTo>
                  <a:pt x="204471" y="163915"/>
                </a:lnTo>
                <a:lnTo>
                  <a:pt x="211455" y="117475"/>
                </a:lnTo>
                <a:lnTo>
                  <a:pt x="209709" y="93169"/>
                </a:lnTo>
                <a:lnTo>
                  <a:pt x="204471" y="71043"/>
                </a:lnTo>
                <a:lnTo>
                  <a:pt x="195740" y="51098"/>
                </a:lnTo>
                <a:lnTo>
                  <a:pt x="183515" y="33337"/>
                </a:lnTo>
                <a:lnTo>
                  <a:pt x="175834" y="260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092590" y="2616555"/>
            <a:ext cx="168910" cy="226695"/>
          </a:xfrm>
          <a:custGeom>
            <a:avLst/>
            <a:gdLst/>
            <a:ahLst/>
            <a:cxnLst/>
            <a:rect l="l" t="t" r="r" b="b"/>
            <a:pathLst>
              <a:path w="168909" h="226694">
                <a:moveTo>
                  <a:pt x="168592" y="130175"/>
                </a:moveTo>
                <a:lnTo>
                  <a:pt x="140017" y="130175"/>
                </a:lnTo>
                <a:lnTo>
                  <a:pt x="140017" y="226695"/>
                </a:lnTo>
                <a:lnTo>
                  <a:pt x="168592" y="226695"/>
                </a:lnTo>
                <a:lnTo>
                  <a:pt x="168592" y="130175"/>
                </a:lnTo>
                <a:close/>
              </a:path>
              <a:path w="168909" h="226694">
                <a:moveTo>
                  <a:pt x="28587" y="0"/>
                </a:moveTo>
                <a:lnTo>
                  <a:pt x="0" y="0"/>
                </a:lnTo>
                <a:lnTo>
                  <a:pt x="78" y="75196"/>
                </a:lnTo>
                <a:lnTo>
                  <a:pt x="13550" y="117271"/>
                </a:lnTo>
                <a:lnTo>
                  <a:pt x="51789" y="133710"/>
                </a:lnTo>
                <a:lnTo>
                  <a:pt x="82232" y="136207"/>
                </a:lnTo>
                <a:lnTo>
                  <a:pt x="97160" y="135831"/>
                </a:lnTo>
                <a:lnTo>
                  <a:pt x="111767" y="134700"/>
                </a:lnTo>
                <a:lnTo>
                  <a:pt x="126054" y="132816"/>
                </a:lnTo>
                <a:lnTo>
                  <a:pt x="140017" y="130175"/>
                </a:lnTo>
                <a:lnTo>
                  <a:pt x="168592" y="130175"/>
                </a:lnTo>
                <a:lnTo>
                  <a:pt x="168592" y="110172"/>
                </a:lnTo>
                <a:lnTo>
                  <a:pt x="85737" y="110172"/>
                </a:lnTo>
                <a:lnTo>
                  <a:pt x="77807" y="109993"/>
                </a:lnTo>
                <a:lnTo>
                  <a:pt x="37147" y="98374"/>
                </a:lnTo>
                <a:lnTo>
                  <a:pt x="28681" y="73456"/>
                </a:lnTo>
                <a:lnTo>
                  <a:pt x="28587" y="0"/>
                </a:lnTo>
                <a:close/>
              </a:path>
              <a:path w="168909" h="226694">
                <a:moveTo>
                  <a:pt x="168592" y="0"/>
                </a:moveTo>
                <a:lnTo>
                  <a:pt x="140017" y="0"/>
                </a:lnTo>
                <a:lnTo>
                  <a:pt x="140017" y="103822"/>
                </a:lnTo>
                <a:lnTo>
                  <a:pt x="126508" y="106604"/>
                </a:lnTo>
                <a:lnTo>
                  <a:pt x="112958" y="108588"/>
                </a:lnTo>
                <a:lnTo>
                  <a:pt x="99367" y="109776"/>
                </a:lnTo>
                <a:lnTo>
                  <a:pt x="85737" y="110172"/>
                </a:lnTo>
                <a:lnTo>
                  <a:pt x="168592" y="110172"/>
                </a:lnTo>
                <a:lnTo>
                  <a:pt x="1685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333262" y="2739745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4139"/>
                </a:lnTo>
              </a:path>
            </a:pathLst>
          </a:custGeom>
          <a:ln w="285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318980" y="272641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819" y="0"/>
                </a:lnTo>
              </a:path>
            </a:pathLst>
          </a:custGeom>
          <a:ln w="26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333262" y="2616555"/>
            <a:ext cx="0" cy="96520"/>
          </a:xfrm>
          <a:custGeom>
            <a:avLst/>
            <a:gdLst/>
            <a:ahLst/>
            <a:cxnLst/>
            <a:rect l="l" t="t" r="r" b="b"/>
            <a:pathLst>
              <a:path h="96519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285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488513" y="2739745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5">
                <a:moveTo>
                  <a:pt x="0" y="0"/>
                </a:moveTo>
                <a:lnTo>
                  <a:pt x="0" y="103505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488513" y="2616555"/>
            <a:ext cx="0" cy="96520"/>
          </a:xfrm>
          <a:custGeom>
            <a:avLst/>
            <a:gdLst/>
            <a:ahLst/>
            <a:cxnLst/>
            <a:rect l="l" t="t" r="r" b="b"/>
            <a:pathLst>
              <a:path h="96519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549155" y="2612428"/>
            <a:ext cx="211454" cy="234950"/>
          </a:xfrm>
          <a:custGeom>
            <a:avLst/>
            <a:gdLst/>
            <a:ahLst/>
            <a:cxnLst/>
            <a:rect l="l" t="t" r="r" b="b"/>
            <a:pathLst>
              <a:path w="211454" h="234950">
                <a:moveTo>
                  <a:pt x="105727" y="0"/>
                </a:moveTo>
                <a:lnTo>
                  <a:pt x="61161" y="8296"/>
                </a:lnTo>
                <a:lnTo>
                  <a:pt x="27787" y="33185"/>
                </a:lnTo>
                <a:lnTo>
                  <a:pt x="6950" y="70843"/>
                </a:lnTo>
                <a:lnTo>
                  <a:pt x="0" y="117475"/>
                </a:lnTo>
                <a:lnTo>
                  <a:pt x="1737" y="141916"/>
                </a:lnTo>
                <a:lnTo>
                  <a:pt x="15634" y="184065"/>
                </a:lnTo>
                <a:lnTo>
                  <a:pt x="43075" y="216290"/>
                </a:lnTo>
                <a:lnTo>
                  <a:pt x="82046" y="232886"/>
                </a:lnTo>
                <a:lnTo>
                  <a:pt x="105727" y="234962"/>
                </a:lnTo>
                <a:lnTo>
                  <a:pt x="129285" y="232877"/>
                </a:lnTo>
                <a:lnTo>
                  <a:pt x="150102" y="226621"/>
                </a:lnTo>
                <a:lnTo>
                  <a:pt x="168179" y="216199"/>
                </a:lnTo>
                <a:lnTo>
                  <a:pt x="175838" y="208915"/>
                </a:lnTo>
                <a:lnTo>
                  <a:pt x="105727" y="208915"/>
                </a:lnTo>
                <a:lnTo>
                  <a:pt x="87848" y="207269"/>
                </a:lnTo>
                <a:lnTo>
                  <a:pt x="48260" y="182575"/>
                </a:lnTo>
                <a:lnTo>
                  <a:pt x="30104" y="136072"/>
                </a:lnTo>
                <a:lnTo>
                  <a:pt x="28892" y="117475"/>
                </a:lnTo>
                <a:lnTo>
                  <a:pt x="30104" y="98884"/>
                </a:lnTo>
                <a:lnTo>
                  <a:pt x="48260" y="52387"/>
                </a:lnTo>
                <a:lnTo>
                  <a:pt x="87848" y="27682"/>
                </a:lnTo>
                <a:lnTo>
                  <a:pt x="105727" y="26034"/>
                </a:lnTo>
                <a:lnTo>
                  <a:pt x="175834" y="26034"/>
                </a:lnTo>
                <a:lnTo>
                  <a:pt x="168179" y="18757"/>
                </a:lnTo>
                <a:lnTo>
                  <a:pt x="150102" y="8339"/>
                </a:lnTo>
                <a:lnTo>
                  <a:pt x="129285" y="2085"/>
                </a:lnTo>
                <a:lnTo>
                  <a:pt x="105727" y="0"/>
                </a:lnTo>
                <a:close/>
              </a:path>
              <a:path w="211454" h="234950">
                <a:moveTo>
                  <a:pt x="175834" y="26034"/>
                </a:moveTo>
                <a:lnTo>
                  <a:pt x="105727" y="26034"/>
                </a:lnTo>
                <a:lnTo>
                  <a:pt x="123607" y="27682"/>
                </a:lnTo>
                <a:lnTo>
                  <a:pt x="139147" y="32624"/>
                </a:lnTo>
                <a:lnTo>
                  <a:pt x="171670" y="66341"/>
                </a:lnTo>
                <a:lnTo>
                  <a:pt x="182562" y="117475"/>
                </a:lnTo>
                <a:lnTo>
                  <a:pt x="181352" y="136072"/>
                </a:lnTo>
                <a:lnTo>
                  <a:pt x="163195" y="182575"/>
                </a:lnTo>
                <a:lnTo>
                  <a:pt x="123607" y="207269"/>
                </a:lnTo>
                <a:lnTo>
                  <a:pt x="105727" y="208915"/>
                </a:lnTo>
                <a:lnTo>
                  <a:pt x="175838" y="208915"/>
                </a:lnTo>
                <a:lnTo>
                  <a:pt x="204471" y="163915"/>
                </a:lnTo>
                <a:lnTo>
                  <a:pt x="211455" y="117475"/>
                </a:lnTo>
                <a:lnTo>
                  <a:pt x="209709" y="93169"/>
                </a:lnTo>
                <a:lnTo>
                  <a:pt x="204471" y="71043"/>
                </a:lnTo>
                <a:lnTo>
                  <a:pt x="195740" y="51098"/>
                </a:lnTo>
                <a:lnTo>
                  <a:pt x="183515" y="33337"/>
                </a:lnTo>
                <a:lnTo>
                  <a:pt x="175834" y="260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821259" y="2642590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0"/>
                </a:moveTo>
                <a:lnTo>
                  <a:pt x="0" y="200660"/>
                </a:lnTo>
              </a:path>
            </a:pathLst>
          </a:custGeom>
          <a:ln w="285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806978" y="2629890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927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993338" y="2612428"/>
            <a:ext cx="211454" cy="234950"/>
          </a:xfrm>
          <a:custGeom>
            <a:avLst/>
            <a:gdLst/>
            <a:ahLst/>
            <a:cxnLst/>
            <a:rect l="l" t="t" r="r" b="b"/>
            <a:pathLst>
              <a:path w="211454" h="234950">
                <a:moveTo>
                  <a:pt x="105727" y="0"/>
                </a:moveTo>
                <a:lnTo>
                  <a:pt x="61161" y="8296"/>
                </a:lnTo>
                <a:lnTo>
                  <a:pt x="27787" y="33185"/>
                </a:lnTo>
                <a:lnTo>
                  <a:pt x="6950" y="70843"/>
                </a:lnTo>
                <a:lnTo>
                  <a:pt x="0" y="117475"/>
                </a:lnTo>
                <a:lnTo>
                  <a:pt x="1737" y="141916"/>
                </a:lnTo>
                <a:lnTo>
                  <a:pt x="15634" y="184065"/>
                </a:lnTo>
                <a:lnTo>
                  <a:pt x="43075" y="216290"/>
                </a:lnTo>
                <a:lnTo>
                  <a:pt x="82046" y="232886"/>
                </a:lnTo>
                <a:lnTo>
                  <a:pt x="105727" y="234962"/>
                </a:lnTo>
                <a:lnTo>
                  <a:pt x="129285" y="232877"/>
                </a:lnTo>
                <a:lnTo>
                  <a:pt x="150102" y="226621"/>
                </a:lnTo>
                <a:lnTo>
                  <a:pt x="168179" y="216199"/>
                </a:lnTo>
                <a:lnTo>
                  <a:pt x="175838" y="208915"/>
                </a:lnTo>
                <a:lnTo>
                  <a:pt x="105727" y="208915"/>
                </a:lnTo>
                <a:lnTo>
                  <a:pt x="87848" y="207269"/>
                </a:lnTo>
                <a:lnTo>
                  <a:pt x="48260" y="182575"/>
                </a:lnTo>
                <a:lnTo>
                  <a:pt x="30104" y="136072"/>
                </a:lnTo>
                <a:lnTo>
                  <a:pt x="28892" y="117475"/>
                </a:lnTo>
                <a:lnTo>
                  <a:pt x="30104" y="98884"/>
                </a:lnTo>
                <a:lnTo>
                  <a:pt x="48260" y="52387"/>
                </a:lnTo>
                <a:lnTo>
                  <a:pt x="87848" y="27682"/>
                </a:lnTo>
                <a:lnTo>
                  <a:pt x="105727" y="26034"/>
                </a:lnTo>
                <a:lnTo>
                  <a:pt x="175834" y="26034"/>
                </a:lnTo>
                <a:lnTo>
                  <a:pt x="168179" y="18757"/>
                </a:lnTo>
                <a:lnTo>
                  <a:pt x="150102" y="8339"/>
                </a:lnTo>
                <a:lnTo>
                  <a:pt x="129285" y="2085"/>
                </a:lnTo>
                <a:lnTo>
                  <a:pt x="105727" y="0"/>
                </a:lnTo>
                <a:close/>
              </a:path>
              <a:path w="211454" h="234950">
                <a:moveTo>
                  <a:pt x="175834" y="26034"/>
                </a:moveTo>
                <a:lnTo>
                  <a:pt x="105727" y="26034"/>
                </a:lnTo>
                <a:lnTo>
                  <a:pt x="123607" y="27682"/>
                </a:lnTo>
                <a:lnTo>
                  <a:pt x="139147" y="32624"/>
                </a:lnTo>
                <a:lnTo>
                  <a:pt x="171670" y="66341"/>
                </a:lnTo>
                <a:lnTo>
                  <a:pt x="182562" y="117475"/>
                </a:lnTo>
                <a:lnTo>
                  <a:pt x="181352" y="136072"/>
                </a:lnTo>
                <a:lnTo>
                  <a:pt x="163195" y="182575"/>
                </a:lnTo>
                <a:lnTo>
                  <a:pt x="123607" y="207269"/>
                </a:lnTo>
                <a:lnTo>
                  <a:pt x="105727" y="208915"/>
                </a:lnTo>
                <a:lnTo>
                  <a:pt x="175838" y="208915"/>
                </a:lnTo>
                <a:lnTo>
                  <a:pt x="204471" y="163915"/>
                </a:lnTo>
                <a:lnTo>
                  <a:pt x="211455" y="117475"/>
                </a:lnTo>
                <a:lnTo>
                  <a:pt x="209709" y="93169"/>
                </a:lnTo>
                <a:lnTo>
                  <a:pt x="204471" y="71043"/>
                </a:lnTo>
                <a:lnTo>
                  <a:pt x="195740" y="51098"/>
                </a:lnTo>
                <a:lnTo>
                  <a:pt x="183515" y="33337"/>
                </a:lnTo>
                <a:lnTo>
                  <a:pt x="175834" y="260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578843" y="3026587"/>
            <a:ext cx="185420" cy="226695"/>
          </a:xfrm>
          <a:custGeom>
            <a:avLst/>
            <a:gdLst/>
            <a:ahLst/>
            <a:cxnLst/>
            <a:rect l="l" t="t" r="r" b="b"/>
            <a:pathLst>
              <a:path w="185420" h="226695">
                <a:moveTo>
                  <a:pt x="27940" y="0"/>
                </a:moveTo>
                <a:lnTo>
                  <a:pt x="0" y="0"/>
                </a:lnTo>
                <a:lnTo>
                  <a:pt x="0" y="226695"/>
                </a:lnTo>
                <a:lnTo>
                  <a:pt x="44767" y="226695"/>
                </a:lnTo>
                <a:lnTo>
                  <a:pt x="63758" y="192087"/>
                </a:lnTo>
                <a:lnTo>
                  <a:pt x="27940" y="192087"/>
                </a:lnTo>
                <a:lnTo>
                  <a:pt x="27940" y="0"/>
                </a:lnTo>
                <a:close/>
              </a:path>
              <a:path w="185420" h="226695">
                <a:moveTo>
                  <a:pt x="185102" y="34607"/>
                </a:moveTo>
                <a:lnTo>
                  <a:pt x="157162" y="34607"/>
                </a:lnTo>
                <a:lnTo>
                  <a:pt x="157162" y="226695"/>
                </a:lnTo>
                <a:lnTo>
                  <a:pt x="185102" y="226695"/>
                </a:lnTo>
                <a:lnTo>
                  <a:pt x="185102" y="34607"/>
                </a:lnTo>
                <a:close/>
              </a:path>
              <a:path w="185420" h="226695">
                <a:moveTo>
                  <a:pt x="185102" y="0"/>
                </a:moveTo>
                <a:lnTo>
                  <a:pt x="140335" y="0"/>
                </a:lnTo>
                <a:lnTo>
                  <a:pt x="34925" y="192087"/>
                </a:lnTo>
                <a:lnTo>
                  <a:pt x="63758" y="192087"/>
                </a:lnTo>
                <a:lnTo>
                  <a:pt x="150177" y="34607"/>
                </a:lnTo>
                <a:lnTo>
                  <a:pt x="185102" y="34607"/>
                </a:lnTo>
                <a:lnTo>
                  <a:pt x="1851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884913" y="3026587"/>
            <a:ext cx="228600" cy="282575"/>
          </a:xfrm>
          <a:custGeom>
            <a:avLst/>
            <a:gdLst/>
            <a:ahLst/>
            <a:cxnLst/>
            <a:rect l="l" t="t" r="r" b="b"/>
            <a:pathLst>
              <a:path w="228600" h="282575">
                <a:moveTo>
                  <a:pt x="228282" y="200660"/>
                </a:moveTo>
                <a:lnTo>
                  <a:pt x="0" y="200660"/>
                </a:lnTo>
                <a:lnTo>
                  <a:pt x="0" y="282257"/>
                </a:lnTo>
                <a:lnTo>
                  <a:pt x="28257" y="282257"/>
                </a:lnTo>
                <a:lnTo>
                  <a:pt x="28257" y="226695"/>
                </a:lnTo>
                <a:lnTo>
                  <a:pt x="228282" y="226695"/>
                </a:lnTo>
                <a:lnTo>
                  <a:pt x="228282" y="200660"/>
                </a:lnTo>
                <a:close/>
              </a:path>
              <a:path w="228600" h="282575">
                <a:moveTo>
                  <a:pt x="228282" y="226695"/>
                </a:moveTo>
                <a:lnTo>
                  <a:pt x="200024" y="226695"/>
                </a:lnTo>
                <a:lnTo>
                  <a:pt x="200024" y="282257"/>
                </a:lnTo>
                <a:lnTo>
                  <a:pt x="228282" y="282257"/>
                </a:lnTo>
                <a:lnTo>
                  <a:pt x="228282" y="226695"/>
                </a:lnTo>
                <a:close/>
              </a:path>
              <a:path w="228600" h="282575">
                <a:moveTo>
                  <a:pt x="195579" y="0"/>
                </a:moveTo>
                <a:lnTo>
                  <a:pt x="52069" y="0"/>
                </a:lnTo>
                <a:lnTo>
                  <a:pt x="52069" y="45720"/>
                </a:lnTo>
                <a:lnTo>
                  <a:pt x="50284" y="90880"/>
                </a:lnTo>
                <a:lnTo>
                  <a:pt x="44926" y="131757"/>
                </a:lnTo>
                <a:lnTo>
                  <a:pt x="35996" y="168351"/>
                </a:lnTo>
                <a:lnTo>
                  <a:pt x="23494" y="200660"/>
                </a:lnTo>
                <a:lnTo>
                  <a:pt x="53974" y="200660"/>
                </a:lnTo>
                <a:lnTo>
                  <a:pt x="65085" y="169720"/>
                </a:lnTo>
                <a:lnTo>
                  <a:pt x="73023" y="134377"/>
                </a:lnTo>
                <a:lnTo>
                  <a:pt x="77786" y="94630"/>
                </a:lnTo>
                <a:lnTo>
                  <a:pt x="79374" y="50482"/>
                </a:lnTo>
                <a:lnTo>
                  <a:pt x="79374" y="26035"/>
                </a:lnTo>
                <a:lnTo>
                  <a:pt x="195579" y="26035"/>
                </a:lnTo>
                <a:lnTo>
                  <a:pt x="195579" y="0"/>
                </a:lnTo>
                <a:close/>
              </a:path>
              <a:path w="228600" h="282575">
                <a:moveTo>
                  <a:pt x="195579" y="26035"/>
                </a:moveTo>
                <a:lnTo>
                  <a:pt x="167322" y="26035"/>
                </a:lnTo>
                <a:lnTo>
                  <a:pt x="167322" y="200660"/>
                </a:lnTo>
                <a:lnTo>
                  <a:pt x="195579" y="200660"/>
                </a:lnTo>
                <a:lnTo>
                  <a:pt x="195579" y="26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150660" y="3026587"/>
            <a:ext cx="185420" cy="226695"/>
          </a:xfrm>
          <a:custGeom>
            <a:avLst/>
            <a:gdLst/>
            <a:ahLst/>
            <a:cxnLst/>
            <a:rect l="l" t="t" r="r" b="b"/>
            <a:pathLst>
              <a:path w="185420" h="226695">
                <a:moveTo>
                  <a:pt x="27940" y="0"/>
                </a:moveTo>
                <a:lnTo>
                  <a:pt x="0" y="0"/>
                </a:lnTo>
                <a:lnTo>
                  <a:pt x="0" y="226695"/>
                </a:lnTo>
                <a:lnTo>
                  <a:pt x="44767" y="226695"/>
                </a:lnTo>
                <a:lnTo>
                  <a:pt x="63756" y="192087"/>
                </a:lnTo>
                <a:lnTo>
                  <a:pt x="27940" y="192087"/>
                </a:lnTo>
                <a:lnTo>
                  <a:pt x="27940" y="0"/>
                </a:lnTo>
                <a:close/>
              </a:path>
              <a:path w="185420" h="226695">
                <a:moveTo>
                  <a:pt x="185102" y="34607"/>
                </a:moveTo>
                <a:lnTo>
                  <a:pt x="157162" y="34607"/>
                </a:lnTo>
                <a:lnTo>
                  <a:pt x="157162" y="226695"/>
                </a:lnTo>
                <a:lnTo>
                  <a:pt x="185102" y="226695"/>
                </a:lnTo>
                <a:lnTo>
                  <a:pt x="185102" y="34607"/>
                </a:lnTo>
                <a:close/>
              </a:path>
              <a:path w="185420" h="226695">
                <a:moveTo>
                  <a:pt x="185102" y="0"/>
                </a:moveTo>
                <a:lnTo>
                  <a:pt x="140322" y="0"/>
                </a:lnTo>
                <a:lnTo>
                  <a:pt x="34925" y="192087"/>
                </a:lnTo>
                <a:lnTo>
                  <a:pt x="63756" y="192087"/>
                </a:lnTo>
                <a:lnTo>
                  <a:pt x="150164" y="34607"/>
                </a:lnTo>
                <a:lnTo>
                  <a:pt x="185102" y="34607"/>
                </a:lnTo>
                <a:lnTo>
                  <a:pt x="1851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382105" y="3022460"/>
            <a:ext cx="194945" cy="234950"/>
          </a:xfrm>
          <a:custGeom>
            <a:avLst/>
            <a:gdLst/>
            <a:ahLst/>
            <a:cxnLst/>
            <a:rect l="l" t="t" r="r" b="b"/>
            <a:pathLst>
              <a:path w="194945" h="234950">
                <a:moveTo>
                  <a:pt x="105092" y="0"/>
                </a:moveTo>
                <a:lnTo>
                  <a:pt x="61201" y="8174"/>
                </a:lnTo>
                <a:lnTo>
                  <a:pt x="27939" y="32702"/>
                </a:lnTo>
                <a:lnTo>
                  <a:pt x="6988" y="70240"/>
                </a:lnTo>
                <a:lnTo>
                  <a:pt x="0" y="117475"/>
                </a:lnTo>
                <a:lnTo>
                  <a:pt x="1726" y="142297"/>
                </a:lnTo>
                <a:lnTo>
                  <a:pt x="15543" y="184683"/>
                </a:lnTo>
                <a:lnTo>
                  <a:pt x="42810" y="216551"/>
                </a:lnTo>
                <a:lnTo>
                  <a:pt x="81384" y="232904"/>
                </a:lnTo>
                <a:lnTo>
                  <a:pt x="104774" y="234950"/>
                </a:lnTo>
                <a:lnTo>
                  <a:pt x="122060" y="233788"/>
                </a:lnTo>
                <a:lnTo>
                  <a:pt x="137718" y="230303"/>
                </a:lnTo>
                <a:lnTo>
                  <a:pt x="151748" y="224496"/>
                </a:lnTo>
                <a:lnTo>
                  <a:pt x="164147" y="216369"/>
                </a:lnTo>
                <a:lnTo>
                  <a:pt x="171977" y="208915"/>
                </a:lnTo>
                <a:lnTo>
                  <a:pt x="104774" y="208915"/>
                </a:lnTo>
                <a:lnTo>
                  <a:pt x="87187" y="207276"/>
                </a:lnTo>
                <a:lnTo>
                  <a:pt x="48107" y="182714"/>
                </a:lnTo>
                <a:lnTo>
                  <a:pt x="30094" y="136196"/>
                </a:lnTo>
                <a:lnTo>
                  <a:pt x="28892" y="117475"/>
                </a:lnTo>
                <a:lnTo>
                  <a:pt x="30104" y="98877"/>
                </a:lnTo>
                <a:lnTo>
                  <a:pt x="48259" y="52387"/>
                </a:lnTo>
                <a:lnTo>
                  <a:pt x="87495" y="27680"/>
                </a:lnTo>
                <a:lnTo>
                  <a:pt x="105092" y="26035"/>
                </a:lnTo>
                <a:lnTo>
                  <a:pt x="172428" y="26035"/>
                </a:lnTo>
                <a:lnTo>
                  <a:pt x="162242" y="16979"/>
                </a:lnTo>
                <a:lnTo>
                  <a:pt x="150098" y="9552"/>
                </a:lnTo>
                <a:lnTo>
                  <a:pt x="136524" y="4246"/>
                </a:lnTo>
                <a:lnTo>
                  <a:pt x="121523" y="1061"/>
                </a:lnTo>
                <a:lnTo>
                  <a:pt x="105092" y="0"/>
                </a:lnTo>
                <a:close/>
              </a:path>
              <a:path w="194945" h="234950">
                <a:moveTo>
                  <a:pt x="194627" y="166370"/>
                </a:moveTo>
                <a:lnTo>
                  <a:pt x="164464" y="166370"/>
                </a:lnTo>
                <a:lnTo>
                  <a:pt x="161013" y="175823"/>
                </a:lnTo>
                <a:lnTo>
                  <a:pt x="156373" y="184184"/>
                </a:lnTo>
                <a:lnTo>
                  <a:pt x="116010" y="208210"/>
                </a:lnTo>
                <a:lnTo>
                  <a:pt x="104774" y="208915"/>
                </a:lnTo>
                <a:lnTo>
                  <a:pt x="171977" y="208915"/>
                </a:lnTo>
                <a:lnTo>
                  <a:pt x="174746" y="206278"/>
                </a:lnTo>
                <a:lnTo>
                  <a:pt x="183359" y="194579"/>
                </a:lnTo>
                <a:lnTo>
                  <a:pt x="189986" y="181276"/>
                </a:lnTo>
                <a:lnTo>
                  <a:pt x="194627" y="166370"/>
                </a:lnTo>
                <a:close/>
              </a:path>
              <a:path w="194945" h="234950">
                <a:moveTo>
                  <a:pt x="172428" y="26035"/>
                </a:moveTo>
                <a:lnTo>
                  <a:pt x="105092" y="26035"/>
                </a:lnTo>
                <a:lnTo>
                  <a:pt x="124959" y="28375"/>
                </a:lnTo>
                <a:lnTo>
                  <a:pt x="141054" y="35399"/>
                </a:lnTo>
                <a:lnTo>
                  <a:pt x="153378" y="47107"/>
                </a:lnTo>
                <a:lnTo>
                  <a:pt x="161937" y="63500"/>
                </a:lnTo>
                <a:lnTo>
                  <a:pt x="192087" y="63500"/>
                </a:lnTo>
                <a:lnTo>
                  <a:pt x="187606" y="49519"/>
                </a:lnTo>
                <a:lnTo>
                  <a:pt x="181136" y="37106"/>
                </a:lnTo>
                <a:lnTo>
                  <a:pt x="172681" y="26259"/>
                </a:lnTo>
                <a:lnTo>
                  <a:pt x="172428" y="26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687540" y="3051987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1295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598322" y="3039287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8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788505" y="3026587"/>
            <a:ext cx="205740" cy="226695"/>
          </a:xfrm>
          <a:custGeom>
            <a:avLst/>
            <a:gdLst/>
            <a:ahLst/>
            <a:cxnLst/>
            <a:rect l="l" t="t" r="r" b="b"/>
            <a:pathLst>
              <a:path w="205740" h="226695">
                <a:moveTo>
                  <a:pt x="126682" y="0"/>
                </a:moveTo>
                <a:lnTo>
                  <a:pt x="78422" y="0"/>
                </a:lnTo>
                <a:lnTo>
                  <a:pt x="0" y="226695"/>
                </a:lnTo>
                <a:lnTo>
                  <a:pt x="29210" y="226695"/>
                </a:lnTo>
                <a:lnTo>
                  <a:pt x="52705" y="157162"/>
                </a:lnTo>
                <a:lnTo>
                  <a:pt x="181271" y="157162"/>
                </a:lnTo>
                <a:lnTo>
                  <a:pt x="172228" y="131127"/>
                </a:lnTo>
                <a:lnTo>
                  <a:pt x="61277" y="131127"/>
                </a:lnTo>
                <a:lnTo>
                  <a:pt x="95885" y="29210"/>
                </a:lnTo>
                <a:lnTo>
                  <a:pt x="136828" y="29210"/>
                </a:lnTo>
                <a:lnTo>
                  <a:pt x="126682" y="0"/>
                </a:lnTo>
                <a:close/>
              </a:path>
              <a:path w="205740" h="226695">
                <a:moveTo>
                  <a:pt x="181271" y="157162"/>
                </a:moveTo>
                <a:lnTo>
                  <a:pt x="152082" y="157162"/>
                </a:lnTo>
                <a:lnTo>
                  <a:pt x="175577" y="226695"/>
                </a:lnTo>
                <a:lnTo>
                  <a:pt x="205422" y="226695"/>
                </a:lnTo>
                <a:lnTo>
                  <a:pt x="181271" y="157162"/>
                </a:lnTo>
                <a:close/>
              </a:path>
              <a:path w="205740" h="226695">
                <a:moveTo>
                  <a:pt x="136828" y="29210"/>
                </a:moveTo>
                <a:lnTo>
                  <a:pt x="108585" y="29210"/>
                </a:lnTo>
                <a:lnTo>
                  <a:pt x="143192" y="131127"/>
                </a:lnTo>
                <a:lnTo>
                  <a:pt x="172228" y="131127"/>
                </a:lnTo>
                <a:lnTo>
                  <a:pt x="136828" y="292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043458" y="3149777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4139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029170" y="3136442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832" y="0"/>
                </a:lnTo>
              </a:path>
            </a:pathLst>
          </a:custGeom>
          <a:ln w="26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043458" y="3026587"/>
            <a:ext cx="0" cy="96520"/>
          </a:xfrm>
          <a:custGeom>
            <a:avLst/>
            <a:gdLst/>
            <a:ahLst/>
            <a:cxnLst/>
            <a:rect l="l" t="t" r="r" b="b"/>
            <a:pathLst>
              <a:path h="96519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198715" y="3149777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505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198715" y="3026587"/>
            <a:ext cx="0" cy="96520"/>
          </a:xfrm>
          <a:custGeom>
            <a:avLst/>
            <a:gdLst/>
            <a:ahLst/>
            <a:cxnLst/>
            <a:rect l="l" t="t" r="r" b="b"/>
            <a:pathLst>
              <a:path h="96519">
                <a:moveTo>
                  <a:pt x="0" y="0"/>
                </a:moveTo>
                <a:lnTo>
                  <a:pt x="0" y="96507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469384" y="3252965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879"/>
                </a:lnTo>
              </a:path>
            </a:pathLst>
          </a:custGeom>
          <a:ln w="282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270787" y="3240265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0" y="0"/>
                </a:moveTo>
                <a:lnTo>
                  <a:pt x="212725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285075" y="3026905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0"/>
                </a:moveTo>
                <a:lnTo>
                  <a:pt x="0" y="20066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436522" y="3026587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0"/>
                </a:moveTo>
                <a:lnTo>
                  <a:pt x="0" y="20066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520978" y="3026587"/>
            <a:ext cx="185420" cy="226695"/>
          </a:xfrm>
          <a:custGeom>
            <a:avLst/>
            <a:gdLst/>
            <a:ahLst/>
            <a:cxnLst/>
            <a:rect l="l" t="t" r="r" b="b"/>
            <a:pathLst>
              <a:path w="185420" h="226695">
                <a:moveTo>
                  <a:pt x="27940" y="0"/>
                </a:moveTo>
                <a:lnTo>
                  <a:pt x="0" y="0"/>
                </a:lnTo>
                <a:lnTo>
                  <a:pt x="0" y="226695"/>
                </a:lnTo>
                <a:lnTo>
                  <a:pt x="44767" y="226695"/>
                </a:lnTo>
                <a:lnTo>
                  <a:pt x="63758" y="192087"/>
                </a:lnTo>
                <a:lnTo>
                  <a:pt x="27940" y="192087"/>
                </a:lnTo>
                <a:lnTo>
                  <a:pt x="27940" y="0"/>
                </a:lnTo>
                <a:close/>
              </a:path>
              <a:path w="185420" h="226695">
                <a:moveTo>
                  <a:pt x="185102" y="34607"/>
                </a:moveTo>
                <a:lnTo>
                  <a:pt x="157162" y="34607"/>
                </a:lnTo>
                <a:lnTo>
                  <a:pt x="157162" y="226695"/>
                </a:lnTo>
                <a:lnTo>
                  <a:pt x="185102" y="226695"/>
                </a:lnTo>
                <a:lnTo>
                  <a:pt x="185102" y="34607"/>
                </a:lnTo>
                <a:close/>
              </a:path>
              <a:path w="185420" h="226695">
                <a:moveTo>
                  <a:pt x="185102" y="0"/>
                </a:moveTo>
                <a:lnTo>
                  <a:pt x="140335" y="0"/>
                </a:lnTo>
                <a:lnTo>
                  <a:pt x="34925" y="192087"/>
                </a:lnTo>
                <a:lnTo>
                  <a:pt x="63758" y="192087"/>
                </a:lnTo>
                <a:lnTo>
                  <a:pt x="150177" y="34607"/>
                </a:lnTo>
                <a:lnTo>
                  <a:pt x="185102" y="34607"/>
                </a:lnTo>
                <a:lnTo>
                  <a:pt x="1851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752435" y="3022460"/>
            <a:ext cx="211454" cy="234950"/>
          </a:xfrm>
          <a:custGeom>
            <a:avLst/>
            <a:gdLst/>
            <a:ahLst/>
            <a:cxnLst/>
            <a:rect l="l" t="t" r="r" b="b"/>
            <a:pathLst>
              <a:path w="211454" h="234950">
                <a:moveTo>
                  <a:pt x="105727" y="0"/>
                </a:moveTo>
                <a:lnTo>
                  <a:pt x="61160" y="8289"/>
                </a:lnTo>
                <a:lnTo>
                  <a:pt x="27774" y="33172"/>
                </a:lnTo>
                <a:lnTo>
                  <a:pt x="6943" y="70837"/>
                </a:lnTo>
                <a:lnTo>
                  <a:pt x="0" y="117475"/>
                </a:lnTo>
                <a:lnTo>
                  <a:pt x="1735" y="141909"/>
                </a:lnTo>
                <a:lnTo>
                  <a:pt x="15623" y="184052"/>
                </a:lnTo>
                <a:lnTo>
                  <a:pt x="43069" y="216283"/>
                </a:lnTo>
                <a:lnTo>
                  <a:pt x="82045" y="232875"/>
                </a:lnTo>
                <a:lnTo>
                  <a:pt x="105727" y="234950"/>
                </a:lnTo>
                <a:lnTo>
                  <a:pt x="129277" y="232866"/>
                </a:lnTo>
                <a:lnTo>
                  <a:pt x="150093" y="226615"/>
                </a:lnTo>
                <a:lnTo>
                  <a:pt x="168172" y="216197"/>
                </a:lnTo>
                <a:lnTo>
                  <a:pt x="175833" y="208915"/>
                </a:lnTo>
                <a:lnTo>
                  <a:pt x="105727" y="208915"/>
                </a:lnTo>
                <a:lnTo>
                  <a:pt x="87847" y="207267"/>
                </a:lnTo>
                <a:lnTo>
                  <a:pt x="48260" y="182562"/>
                </a:lnTo>
                <a:lnTo>
                  <a:pt x="30102" y="136065"/>
                </a:lnTo>
                <a:lnTo>
                  <a:pt x="28892" y="117475"/>
                </a:lnTo>
                <a:lnTo>
                  <a:pt x="30102" y="98877"/>
                </a:lnTo>
                <a:lnTo>
                  <a:pt x="48260" y="52387"/>
                </a:lnTo>
                <a:lnTo>
                  <a:pt x="87847" y="27680"/>
                </a:lnTo>
                <a:lnTo>
                  <a:pt x="105727" y="26034"/>
                </a:lnTo>
                <a:lnTo>
                  <a:pt x="175833" y="26034"/>
                </a:lnTo>
                <a:lnTo>
                  <a:pt x="168172" y="18752"/>
                </a:lnTo>
                <a:lnTo>
                  <a:pt x="150093" y="8334"/>
                </a:lnTo>
                <a:lnTo>
                  <a:pt x="129277" y="2083"/>
                </a:lnTo>
                <a:lnTo>
                  <a:pt x="105727" y="0"/>
                </a:lnTo>
                <a:close/>
              </a:path>
              <a:path w="211454" h="234950">
                <a:moveTo>
                  <a:pt x="175833" y="26034"/>
                </a:moveTo>
                <a:lnTo>
                  <a:pt x="105727" y="26034"/>
                </a:lnTo>
                <a:lnTo>
                  <a:pt x="123606" y="27680"/>
                </a:lnTo>
                <a:lnTo>
                  <a:pt x="139142" y="32619"/>
                </a:lnTo>
                <a:lnTo>
                  <a:pt x="171664" y="66334"/>
                </a:lnTo>
                <a:lnTo>
                  <a:pt x="182562" y="117475"/>
                </a:lnTo>
                <a:lnTo>
                  <a:pt x="181350" y="136065"/>
                </a:lnTo>
                <a:lnTo>
                  <a:pt x="163195" y="182562"/>
                </a:lnTo>
                <a:lnTo>
                  <a:pt x="123606" y="207267"/>
                </a:lnTo>
                <a:lnTo>
                  <a:pt x="105727" y="208915"/>
                </a:lnTo>
                <a:lnTo>
                  <a:pt x="175833" y="208915"/>
                </a:lnTo>
                <a:lnTo>
                  <a:pt x="204466" y="163906"/>
                </a:lnTo>
                <a:lnTo>
                  <a:pt x="211455" y="117475"/>
                </a:lnTo>
                <a:lnTo>
                  <a:pt x="209707" y="93164"/>
                </a:lnTo>
                <a:lnTo>
                  <a:pt x="204466" y="71039"/>
                </a:lnTo>
                <a:lnTo>
                  <a:pt x="195735" y="51097"/>
                </a:lnTo>
                <a:lnTo>
                  <a:pt x="183515" y="33337"/>
                </a:lnTo>
                <a:lnTo>
                  <a:pt x="175833" y="260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024533" y="3149777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4139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010245" y="3136442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832" y="0"/>
                </a:lnTo>
              </a:path>
            </a:pathLst>
          </a:custGeom>
          <a:ln w="26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024533" y="3026587"/>
            <a:ext cx="0" cy="96520"/>
          </a:xfrm>
          <a:custGeom>
            <a:avLst/>
            <a:gdLst/>
            <a:ahLst/>
            <a:cxnLst/>
            <a:rect l="l" t="t" r="r" b="b"/>
            <a:pathLst>
              <a:path h="96519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179790" y="3149777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505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179790" y="3026587"/>
            <a:ext cx="0" cy="96520"/>
          </a:xfrm>
          <a:custGeom>
            <a:avLst/>
            <a:gdLst/>
            <a:ahLst/>
            <a:cxnLst/>
            <a:rect l="l" t="t" r="r" b="b"/>
            <a:pathLst>
              <a:path h="96519">
                <a:moveTo>
                  <a:pt x="0" y="0"/>
                </a:moveTo>
                <a:lnTo>
                  <a:pt x="0" y="96507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266150" y="3149777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4139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251862" y="3136442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832" y="0"/>
                </a:lnTo>
              </a:path>
            </a:pathLst>
          </a:custGeom>
          <a:ln w="26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266150" y="3026587"/>
            <a:ext cx="0" cy="96520"/>
          </a:xfrm>
          <a:custGeom>
            <a:avLst/>
            <a:gdLst/>
            <a:ahLst/>
            <a:cxnLst/>
            <a:rect l="l" t="t" r="r" b="b"/>
            <a:pathLst>
              <a:path h="96519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421408" y="3149777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505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421408" y="3026587"/>
            <a:ext cx="0" cy="96520"/>
          </a:xfrm>
          <a:custGeom>
            <a:avLst/>
            <a:gdLst/>
            <a:ahLst/>
            <a:cxnLst/>
            <a:rect l="l" t="t" r="r" b="b"/>
            <a:pathLst>
              <a:path h="96519">
                <a:moveTo>
                  <a:pt x="0" y="0"/>
                </a:moveTo>
                <a:lnTo>
                  <a:pt x="0" y="96507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482050" y="3022460"/>
            <a:ext cx="211454" cy="234950"/>
          </a:xfrm>
          <a:custGeom>
            <a:avLst/>
            <a:gdLst/>
            <a:ahLst/>
            <a:cxnLst/>
            <a:rect l="l" t="t" r="r" b="b"/>
            <a:pathLst>
              <a:path w="211454" h="234950">
                <a:moveTo>
                  <a:pt x="105727" y="0"/>
                </a:moveTo>
                <a:lnTo>
                  <a:pt x="61160" y="8289"/>
                </a:lnTo>
                <a:lnTo>
                  <a:pt x="27774" y="33172"/>
                </a:lnTo>
                <a:lnTo>
                  <a:pt x="6943" y="70837"/>
                </a:lnTo>
                <a:lnTo>
                  <a:pt x="0" y="117475"/>
                </a:lnTo>
                <a:lnTo>
                  <a:pt x="1735" y="141909"/>
                </a:lnTo>
                <a:lnTo>
                  <a:pt x="15623" y="184052"/>
                </a:lnTo>
                <a:lnTo>
                  <a:pt x="43069" y="216283"/>
                </a:lnTo>
                <a:lnTo>
                  <a:pt x="82045" y="232875"/>
                </a:lnTo>
                <a:lnTo>
                  <a:pt x="105727" y="234950"/>
                </a:lnTo>
                <a:lnTo>
                  <a:pt x="129277" y="232866"/>
                </a:lnTo>
                <a:lnTo>
                  <a:pt x="150093" y="226615"/>
                </a:lnTo>
                <a:lnTo>
                  <a:pt x="168172" y="216197"/>
                </a:lnTo>
                <a:lnTo>
                  <a:pt x="175833" y="208915"/>
                </a:lnTo>
                <a:lnTo>
                  <a:pt x="105727" y="208915"/>
                </a:lnTo>
                <a:lnTo>
                  <a:pt x="87848" y="207267"/>
                </a:lnTo>
                <a:lnTo>
                  <a:pt x="48260" y="182562"/>
                </a:lnTo>
                <a:lnTo>
                  <a:pt x="30102" y="136065"/>
                </a:lnTo>
                <a:lnTo>
                  <a:pt x="28892" y="117475"/>
                </a:lnTo>
                <a:lnTo>
                  <a:pt x="30102" y="98877"/>
                </a:lnTo>
                <a:lnTo>
                  <a:pt x="48260" y="52387"/>
                </a:lnTo>
                <a:lnTo>
                  <a:pt x="87848" y="27680"/>
                </a:lnTo>
                <a:lnTo>
                  <a:pt x="105727" y="26034"/>
                </a:lnTo>
                <a:lnTo>
                  <a:pt x="175833" y="26034"/>
                </a:lnTo>
                <a:lnTo>
                  <a:pt x="168172" y="18752"/>
                </a:lnTo>
                <a:lnTo>
                  <a:pt x="150093" y="8334"/>
                </a:lnTo>
                <a:lnTo>
                  <a:pt x="129277" y="2083"/>
                </a:lnTo>
                <a:lnTo>
                  <a:pt x="105727" y="0"/>
                </a:lnTo>
                <a:close/>
              </a:path>
              <a:path w="211454" h="234950">
                <a:moveTo>
                  <a:pt x="175833" y="26034"/>
                </a:moveTo>
                <a:lnTo>
                  <a:pt x="105727" y="26034"/>
                </a:lnTo>
                <a:lnTo>
                  <a:pt x="123606" y="27680"/>
                </a:lnTo>
                <a:lnTo>
                  <a:pt x="139142" y="32619"/>
                </a:lnTo>
                <a:lnTo>
                  <a:pt x="171670" y="66334"/>
                </a:lnTo>
                <a:lnTo>
                  <a:pt x="182562" y="117475"/>
                </a:lnTo>
                <a:lnTo>
                  <a:pt x="181352" y="136065"/>
                </a:lnTo>
                <a:lnTo>
                  <a:pt x="163195" y="182562"/>
                </a:lnTo>
                <a:lnTo>
                  <a:pt x="123606" y="207267"/>
                </a:lnTo>
                <a:lnTo>
                  <a:pt x="105727" y="208915"/>
                </a:lnTo>
                <a:lnTo>
                  <a:pt x="175833" y="208915"/>
                </a:lnTo>
                <a:lnTo>
                  <a:pt x="204471" y="163906"/>
                </a:lnTo>
                <a:lnTo>
                  <a:pt x="211455" y="117475"/>
                </a:lnTo>
                <a:lnTo>
                  <a:pt x="209709" y="93164"/>
                </a:lnTo>
                <a:lnTo>
                  <a:pt x="204471" y="71039"/>
                </a:lnTo>
                <a:lnTo>
                  <a:pt x="195740" y="51097"/>
                </a:lnTo>
                <a:lnTo>
                  <a:pt x="183515" y="33337"/>
                </a:lnTo>
                <a:lnTo>
                  <a:pt x="175833" y="260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754147" y="3052622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0"/>
                </a:moveTo>
                <a:lnTo>
                  <a:pt x="0" y="20066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739860" y="3039922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94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926233" y="3022460"/>
            <a:ext cx="211454" cy="234950"/>
          </a:xfrm>
          <a:custGeom>
            <a:avLst/>
            <a:gdLst/>
            <a:ahLst/>
            <a:cxnLst/>
            <a:rect l="l" t="t" r="r" b="b"/>
            <a:pathLst>
              <a:path w="211454" h="234950">
                <a:moveTo>
                  <a:pt x="105727" y="0"/>
                </a:moveTo>
                <a:lnTo>
                  <a:pt x="61160" y="8289"/>
                </a:lnTo>
                <a:lnTo>
                  <a:pt x="27774" y="33172"/>
                </a:lnTo>
                <a:lnTo>
                  <a:pt x="6943" y="70837"/>
                </a:lnTo>
                <a:lnTo>
                  <a:pt x="0" y="117475"/>
                </a:lnTo>
                <a:lnTo>
                  <a:pt x="1735" y="141909"/>
                </a:lnTo>
                <a:lnTo>
                  <a:pt x="15623" y="184052"/>
                </a:lnTo>
                <a:lnTo>
                  <a:pt x="43069" y="216283"/>
                </a:lnTo>
                <a:lnTo>
                  <a:pt x="82045" y="232875"/>
                </a:lnTo>
                <a:lnTo>
                  <a:pt x="105727" y="234950"/>
                </a:lnTo>
                <a:lnTo>
                  <a:pt x="129277" y="232866"/>
                </a:lnTo>
                <a:lnTo>
                  <a:pt x="150093" y="226615"/>
                </a:lnTo>
                <a:lnTo>
                  <a:pt x="168172" y="216197"/>
                </a:lnTo>
                <a:lnTo>
                  <a:pt x="175833" y="208915"/>
                </a:lnTo>
                <a:lnTo>
                  <a:pt x="105727" y="208915"/>
                </a:lnTo>
                <a:lnTo>
                  <a:pt x="87848" y="207267"/>
                </a:lnTo>
                <a:lnTo>
                  <a:pt x="48260" y="182562"/>
                </a:lnTo>
                <a:lnTo>
                  <a:pt x="30102" y="136065"/>
                </a:lnTo>
                <a:lnTo>
                  <a:pt x="28892" y="117475"/>
                </a:lnTo>
                <a:lnTo>
                  <a:pt x="30102" y="98877"/>
                </a:lnTo>
                <a:lnTo>
                  <a:pt x="48260" y="52387"/>
                </a:lnTo>
                <a:lnTo>
                  <a:pt x="87848" y="27680"/>
                </a:lnTo>
                <a:lnTo>
                  <a:pt x="105727" y="26034"/>
                </a:lnTo>
                <a:lnTo>
                  <a:pt x="175833" y="26034"/>
                </a:lnTo>
                <a:lnTo>
                  <a:pt x="168172" y="18752"/>
                </a:lnTo>
                <a:lnTo>
                  <a:pt x="150093" y="8334"/>
                </a:lnTo>
                <a:lnTo>
                  <a:pt x="129277" y="2083"/>
                </a:lnTo>
                <a:lnTo>
                  <a:pt x="105727" y="0"/>
                </a:lnTo>
                <a:close/>
              </a:path>
              <a:path w="211454" h="234950">
                <a:moveTo>
                  <a:pt x="175833" y="26034"/>
                </a:moveTo>
                <a:lnTo>
                  <a:pt x="105727" y="26034"/>
                </a:lnTo>
                <a:lnTo>
                  <a:pt x="123606" y="27680"/>
                </a:lnTo>
                <a:lnTo>
                  <a:pt x="139142" y="32619"/>
                </a:lnTo>
                <a:lnTo>
                  <a:pt x="171670" y="66334"/>
                </a:lnTo>
                <a:lnTo>
                  <a:pt x="182562" y="117475"/>
                </a:lnTo>
                <a:lnTo>
                  <a:pt x="181352" y="136065"/>
                </a:lnTo>
                <a:lnTo>
                  <a:pt x="163195" y="182562"/>
                </a:lnTo>
                <a:lnTo>
                  <a:pt x="123606" y="207267"/>
                </a:lnTo>
                <a:lnTo>
                  <a:pt x="105727" y="208915"/>
                </a:lnTo>
                <a:lnTo>
                  <a:pt x="175833" y="208915"/>
                </a:lnTo>
                <a:lnTo>
                  <a:pt x="204466" y="163906"/>
                </a:lnTo>
                <a:lnTo>
                  <a:pt x="211455" y="117475"/>
                </a:lnTo>
                <a:lnTo>
                  <a:pt x="209707" y="93164"/>
                </a:lnTo>
                <a:lnTo>
                  <a:pt x="204466" y="71039"/>
                </a:lnTo>
                <a:lnTo>
                  <a:pt x="195735" y="51097"/>
                </a:lnTo>
                <a:lnTo>
                  <a:pt x="183515" y="33337"/>
                </a:lnTo>
                <a:lnTo>
                  <a:pt x="175833" y="260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260878" y="3022460"/>
            <a:ext cx="211454" cy="234950"/>
          </a:xfrm>
          <a:custGeom>
            <a:avLst/>
            <a:gdLst/>
            <a:ahLst/>
            <a:cxnLst/>
            <a:rect l="l" t="t" r="r" b="b"/>
            <a:pathLst>
              <a:path w="211454" h="234950">
                <a:moveTo>
                  <a:pt x="105727" y="0"/>
                </a:moveTo>
                <a:lnTo>
                  <a:pt x="61160" y="8289"/>
                </a:lnTo>
                <a:lnTo>
                  <a:pt x="27774" y="33172"/>
                </a:lnTo>
                <a:lnTo>
                  <a:pt x="6943" y="70837"/>
                </a:lnTo>
                <a:lnTo>
                  <a:pt x="0" y="117475"/>
                </a:lnTo>
                <a:lnTo>
                  <a:pt x="1735" y="141909"/>
                </a:lnTo>
                <a:lnTo>
                  <a:pt x="15623" y="184052"/>
                </a:lnTo>
                <a:lnTo>
                  <a:pt x="43069" y="216283"/>
                </a:lnTo>
                <a:lnTo>
                  <a:pt x="82045" y="232875"/>
                </a:lnTo>
                <a:lnTo>
                  <a:pt x="105727" y="234950"/>
                </a:lnTo>
                <a:lnTo>
                  <a:pt x="129277" y="232866"/>
                </a:lnTo>
                <a:lnTo>
                  <a:pt x="150093" y="226615"/>
                </a:lnTo>
                <a:lnTo>
                  <a:pt x="168172" y="216197"/>
                </a:lnTo>
                <a:lnTo>
                  <a:pt x="175833" y="208915"/>
                </a:lnTo>
                <a:lnTo>
                  <a:pt x="105727" y="208915"/>
                </a:lnTo>
                <a:lnTo>
                  <a:pt x="87848" y="207267"/>
                </a:lnTo>
                <a:lnTo>
                  <a:pt x="48260" y="182562"/>
                </a:lnTo>
                <a:lnTo>
                  <a:pt x="30102" y="136065"/>
                </a:lnTo>
                <a:lnTo>
                  <a:pt x="28892" y="117475"/>
                </a:lnTo>
                <a:lnTo>
                  <a:pt x="30102" y="98877"/>
                </a:lnTo>
                <a:lnTo>
                  <a:pt x="48260" y="52387"/>
                </a:lnTo>
                <a:lnTo>
                  <a:pt x="87848" y="27680"/>
                </a:lnTo>
                <a:lnTo>
                  <a:pt x="105727" y="26034"/>
                </a:lnTo>
                <a:lnTo>
                  <a:pt x="175833" y="26034"/>
                </a:lnTo>
                <a:lnTo>
                  <a:pt x="168172" y="18752"/>
                </a:lnTo>
                <a:lnTo>
                  <a:pt x="150093" y="8334"/>
                </a:lnTo>
                <a:lnTo>
                  <a:pt x="129277" y="2083"/>
                </a:lnTo>
                <a:lnTo>
                  <a:pt x="105727" y="0"/>
                </a:lnTo>
                <a:close/>
              </a:path>
              <a:path w="211454" h="234950">
                <a:moveTo>
                  <a:pt x="175833" y="26034"/>
                </a:moveTo>
                <a:lnTo>
                  <a:pt x="105727" y="26034"/>
                </a:lnTo>
                <a:lnTo>
                  <a:pt x="123606" y="27680"/>
                </a:lnTo>
                <a:lnTo>
                  <a:pt x="139142" y="32619"/>
                </a:lnTo>
                <a:lnTo>
                  <a:pt x="171664" y="66334"/>
                </a:lnTo>
                <a:lnTo>
                  <a:pt x="182562" y="117475"/>
                </a:lnTo>
                <a:lnTo>
                  <a:pt x="181350" y="136065"/>
                </a:lnTo>
                <a:lnTo>
                  <a:pt x="163195" y="182562"/>
                </a:lnTo>
                <a:lnTo>
                  <a:pt x="123606" y="207267"/>
                </a:lnTo>
                <a:lnTo>
                  <a:pt x="105727" y="208915"/>
                </a:lnTo>
                <a:lnTo>
                  <a:pt x="175833" y="208915"/>
                </a:lnTo>
                <a:lnTo>
                  <a:pt x="204471" y="163906"/>
                </a:lnTo>
                <a:lnTo>
                  <a:pt x="211455" y="117475"/>
                </a:lnTo>
                <a:lnTo>
                  <a:pt x="209709" y="93164"/>
                </a:lnTo>
                <a:lnTo>
                  <a:pt x="204471" y="71039"/>
                </a:lnTo>
                <a:lnTo>
                  <a:pt x="195740" y="51097"/>
                </a:lnTo>
                <a:lnTo>
                  <a:pt x="183515" y="33337"/>
                </a:lnTo>
                <a:lnTo>
                  <a:pt x="175833" y="260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518687" y="3026587"/>
            <a:ext cx="172720" cy="226695"/>
          </a:xfrm>
          <a:custGeom>
            <a:avLst/>
            <a:gdLst/>
            <a:ahLst/>
            <a:cxnLst/>
            <a:rect l="l" t="t" r="r" b="b"/>
            <a:pathLst>
              <a:path w="172720" h="226695">
                <a:moveTo>
                  <a:pt x="155257" y="0"/>
                </a:moveTo>
                <a:lnTo>
                  <a:pt x="0" y="0"/>
                </a:lnTo>
                <a:lnTo>
                  <a:pt x="0" y="226695"/>
                </a:lnTo>
                <a:lnTo>
                  <a:pt x="96837" y="226695"/>
                </a:lnTo>
                <a:lnTo>
                  <a:pt x="113913" y="225583"/>
                </a:lnTo>
                <a:lnTo>
                  <a:pt x="128944" y="222248"/>
                </a:lnTo>
                <a:lnTo>
                  <a:pt x="141930" y="216691"/>
                </a:lnTo>
                <a:lnTo>
                  <a:pt x="152869" y="208915"/>
                </a:lnTo>
                <a:lnTo>
                  <a:pt x="159655" y="201282"/>
                </a:lnTo>
                <a:lnTo>
                  <a:pt x="28575" y="201282"/>
                </a:lnTo>
                <a:lnTo>
                  <a:pt x="28575" y="117157"/>
                </a:lnTo>
                <a:lnTo>
                  <a:pt x="159367" y="117157"/>
                </a:lnTo>
                <a:lnTo>
                  <a:pt x="152869" y="109855"/>
                </a:lnTo>
                <a:lnTo>
                  <a:pt x="141930" y="102072"/>
                </a:lnTo>
                <a:lnTo>
                  <a:pt x="128944" y="96516"/>
                </a:lnTo>
                <a:lnTo>
                  <a:pt x="113913" y="93185"/>
                </a:lnTo>
                <a:lnTo>
                  <a:pt x="96837" y="92075"/>
                </a:lnTo>
                <a:lnTo>
                  <a:pt x="28575" y="92075"/>
                </a:lnTo>
                <a:lnTo>
                  <a:pt x="28575" y="26034"/>
                </a:lnTo>
                <a:lnTo>
                  <a:pt x="155257" y="26034"/>
                </a:lnTo>
                <a:lnTo>
                  <a:pt x="155257" y="0"/>
                </a:lnTo>
                <a:close/>
              </a:path>
              <a:path w="172720" h="226695">
                <a:moveTo>
                  <a:pt x="159367" y="117157"/>
                </a:moveTo>
                <a:lnTo>
                  <a:pt x="92075" y="117157"/>
                </a:lnTo>
                <a:lnTo>
                  <a:pt x="114853" y="119776"/>
                </a:lnTo>
                <a:lnTo>
                  <a:pt x="131125" y="127635"/>
                </a:lnTo>
                <a:lnTo>
                  <a:pt x="140890" y="140731"/>
                </a:lnTo>
                <a:lnTo>
                  <a:pt x="144145" y="159067"/>
                </a:lnTo>
                <a:lnTo>
                  <a:pt x="143380" y="168768"/>
                </a:lnTo>
                <a:lnTo>
                  <a:pt x="115847" y="198586"/>
                </a:lnTo>
                <a:lnTo>
                  <a:pt x="92075" y="201282"/>
                </a:lnTo>
                <a:lnTo>
                  <a:pt x="159655" y="201282"/>
                </a:lnTo>
                <a:lnTo>
                  <a:pt x="161554" y="199147"/>
                </a:lnTo>
                <a:lnTo>
                  <a:pt x="167757" y="187636"/>
                </a:lnTo>
                <a:lnTo>
                  <a:pt x="171479" y="174382"/>
                </a:lnTo>
                <a:lnTo>
                  <a:pt x="172720" y="159385"/>
                </a:lnTo>
                <a:lnTo>
                  <a:pt x="171479" y="144380"/>
                </a:lnTo>
                <a:lnTo>
                  <a:pt x="167757" y="131124"/>
                </a:lnTo>
                <a:lnTo>
                  <a:pt x="161554" y="119615"/>
                </a:lnTo>
                <a:lnTo>
                  <a:pt x="159367" y="1171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713633" y="3026587"/>
            <a:ext cx="189230" cy="226695"/>
          </a:xfrm>
          <a:custGeom>
            <a:avLst/>
            <a:gdLst/>
            <a:ahLst/>
            <a:cxnLst/>
            <a:rect l="l" t="t" r="r" b="b"/>
            <a:pathLst>
              <a:path w="189229" h="226695">
                <a:moveTo>
                  <a:pt x="30797" y="0"/>
                </a:moveTo>
                <a:lnTo>
                  <a:pt x="0" y="0"/>
                </a:lnTo>
                <a:lnTo>
                  <a:pt x="83820" y="158737"/>
                </a:lnTo>
                <a:lnTo>
                  <a:pt x="51435" y="226695"/>
                </a:lnTo>
                <a:lnTo>
                  <a:pt x="80962" y="226695"/>
                </a:lnTo>
                <a:lnTo>
                  <a:pt x="132366" y="119062"/>
                </a:lnTo>
                <a:lnTo>
                  <a:pt x="93662" y="119062"/>
                </a:lnTo>
                <a:lnTo>
                  <a:pt x="30797" y="0"/>
                </a:lnTo>
                <a:close/>
              </a:path>
              <a:path w="189229" h="226695">
                <a:moveTo>
                  <a:pt x="189230" y="0"/>
                </a:moveTo>
                <a:lnTo>
                  <a:pt x="159385" y="0"/>
                </a:lnTo>
                <a:lnTo>
                  <a:pt x="102552" y="119062"/>
                </a:lnTo>
                <a:lnTo>
                  <a:pt x="132366" y="119062"/>
                </a:lnTo>
                <a:lnTo>
                  <a:pt x="1892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928580" y="3026587"/>
            <a:ext cx="168910" cy="226695"/>
          </a:xfrm>
          <a:custGeom>
            <a:avLst/>
            <a:gdLst/>
            <a:ahLst/>
            <a:cxnLst/>
            <a:rect l="l" t="t" r="r" b="b"/>
            <a:pathLst>
              <a:path w="168909" h="226695">
                <a:moveTo>
                  <a:pt x="168592" y="130175"/>
                </a:moveTo>
                <a:lnTo>
                  <a:pt x="140017" y="130175"/>
                </a:lnTo>
                <a:lnTo>
                  <a:pt x="140017" y="226695"/>
                </a:lnTo>
                <a:lnTo>
                  <a:pt x="168592" y="226695"/>
                </a:lnTo>
                <a:lnTo>
                  <a:pt x="168592" y="130175"/>
                </a:lnTo>
                <a:close/>
              </a:path>
              <a:path w="168909" h="226695">
                <a:moveTo>
                  <a:pt x="28575" y="0"/>
                </a:moveTo>
                <a:lnTo>
                  <a:pt x="0" y="0"/>
                </a:lnTo>
                <a:lnTo>
                  <a:pt x="79" y="75196"/>
                </a:lnTo>
                <a:lnTo>
                  <a:pt x="13538" y="117259"/>
                </a:lnTo>
                <a:lnTo>
                  <a:pt x="51778" y="133705"/>
                </a:lnTo>
                <a:lnTo>
                  <a:pt x="82232" y="136207"/>
                </a:lnTo>
                <a:lnTo>
                  <a:pt x="97153" y="135829"/>
                </a:lnTo>
                <a:lnTo>
                  <a:pt x="111758" y="134696"/>
                </a:lnTo>
                <a:lnTo>
                  <a:pt x="126046" y="132810"/>
                </a:lnTo>
                <a:lnTo>
                  <a:pt x="140017" y="130175"/>
                </a:lnTo>
                <a:lnTo>
                  <a:pt x="168592" y="130175"/>
                </a:lnTo>
                <a:lnTo>
                  <a:pt x="168592" y="110172"/>
                </a:lnTo>
                <a:lnTo>
                  <a:pt x="85725" y="110172"/>
                </a:lnTo>
                <a:lnTo>
                  <a:pt x="77795" y="109993"/>
                </a:lnTo>
                <a:lnTo>
                  <a:pt x="37147" y="98361"/>
                </a:lnTo>
                <a:lnTo>
                  <a:pt x="28668" y="73444"/>
                </a:lnTo>
                <a:lnTo>
                  <a:pt x="28575" y="0"/>
                </a:lnTo>
                <a:close/>
              </a:path>
              <a:path w="168909" h="226695">
                <a:moveTo>
                  <a:pt x="168592" y="0"/>
                </a:moveTo>
                <a:lnTo>
                  <a:pt x="140017" y="0"/>
                </a:lnTo>
                <a:lnTo>
                  <a:pt x="140017" y="103822"/>
                </a:lnTo>
                <a:lnTo>
                  <a:pt x="126501" y="106598"/>
                </a:lnTo>
                <a:lnTo>
                  <a:pt x="112947" y="108583"/>
                </a:lnTo>
                <a:lnTo>
                  <a:pt x="99355" y="109775"/>
                </a:lnTo>
                <a:lnTo>
                  <a:pt x="85725" y="110172"/>
                </a:lnTo>
                <a:lnTo>
                  <a:pt x="168592" y="110172"/>
                </a:lnTo>
                <a:lnTo>
                  <a:pt x="1685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0154958" y="3239947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5">
                <a:moveTo>
                  <a:pt x="0" y="0"/>
                </a:moveTo>
                <a:lnTo>
                  <a:pt x="162877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0169245" y="3148507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39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0154958" y="3135807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5">
                <a:moveTo>
                  <a:pt x="0" y="0"/>
                </a:moveTo>
                <a:lnTo>
                  <a:pt x="132715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0169245" y="305325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5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0154958" y="3039922"/>
            <a:ext cx="158115" cy="0"/>
          </a:xfrm>
          <a:custGeom>
            <a:avLst/>
            <a:gdLst/>
            <a:ahLst/>
            <a:cxnLst/>
            <a:rect l="l" t="t" r="r" b="b"/>
            <a:pathLst>
              <a:path w="158115">
                <a:moveTo>
                  <a:pt x="0" y="0"/>
                </a:moveTo>
                <a:lnTo>
                  <a:pt x="157797" y="0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0376249" y="3149777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4139"/>
                </a:lnTo>
              </a:path>
            </a:pathLst>
          </a:custGeom>
          <a:ln w="285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0361968" y="3136442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819" y="0"/>
                </a:lnTo>
              </a:path>
            </a:pathLst>
          </a:custGeom>
          <a:ln w="26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0376249" y="3026587"/>
            <a:ext cx="0" cy="96520"/>
          </a:xfrm>
          <a:custGeom>
            <a:avLst/>
            <a:gdLst/>
            <a:ahLst/>
            <a:cxnLst/>
            <a:rect l="l" t="t" r="r" b="b"/>
            <a:pathLst>
              <a:path h="96519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285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0531506" y="3149777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505"/>
                </a:lnTo>
              </a:path>
            </a:pathLst>
          </a:custGeom>
          <a:ln w="285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0531506" y="3026587"/>
            <a:ext cx="0" cy="96520"/>
          </a:xfrm>
          <a:custGeom>
            <a:avLst/>
            <a:gdLst/>
            <a:ahLst/>
            <a:cxnLst/>
            <a:rect l="l" t="t" r="r" b="b"/>
            <a:pathLst>
              <a:path h="96519">
                <a:moveTo>
                  <a:pt x="0" y="0"/>
                </a:moveTo>
                <a:lnTo>
                  <a:pt x="0" y="96507"/>
                </a:lnTo>
              </a:path>
            </a:pathLst>
          </a:custGeom>
          <a:ln w="285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0603585" y="3026587"/>
            <a:ext cx="185420" cy="226695"/>
          </a:xfrm>
          <a:custGeom>
            <a:avLst/>
            <a:gdLst/>
            <a:ahLst/>
            <a:cxnLst/>
            <a:rect l="l" t="t" r="r" b="b"/>
            <a:pathLst>
              <a:path w="185420" h="226695">
                <a:moveTo>
                  <a:pt x="27940" y="0"/>
                </a:moveTo>
                <a:lnTo>
                  <a:pt x="0" y="0"/>
                </a:lnTo>
                <a:lnTo>
                  <a:pt x="0" y="226695"/>
                </a:lnTo>
                <a:lnTo>
                  <a:pt x="44754" y="226695"/>
                </a:lnTo>
                <a:lnTo>
                  <a:pt x="63746" y="192087"/>
                </a:lnTo>
                <a:lnTo>
                  <a:pt x="27940" y="192087"/>
                </a:lnTo>
                <a:lnTo>
                  <a:pt x="27940" y="0"/>
                </a:lnTo>
                <a:close/>
              </a:path>
              <a:path w="185420" h="226695">
                <a:moveTo>
                  <a:pt x="185089" y="34607"/>
                </a:moveTo>
                <a:lnTo>
                  <a:pt x="157149" y="34607"/>
                </a:lnTo>
                <a:lnTo>
                  <a:pt x="157149" y="226695"/>
                </a:lnTo>
                <a:lnTo>
                  <a:pt x="185089" y="226695"/>
                </a:lnTo>
                <a:lnTo>
                  <a:pt x="185089" y="34607"/>
                </a:lnTo>
                <a:close/>
              </a:path>
              <a:path w="185420" h="226695">
                <a:moveTo>
                  <a:pt x="185089" y="0"/>
                </a:moveTo>
                <a:lnTo>
                  <a:pt x="140322" y="0"/>
                </a:lnTo>
                <a:lnTo>
                  <a:pt x="34925" y="192087"/>
                </a:lnTo>
                <a:lnTo>
                  <a:pt x="63746" y="192087"/>
                </a:lnTo>
                <a:lnTo>
                  <a:pt x="150164" y="34607"/>
                </a:lnTo>
                <a:lnTo>
                  <a:pt x="185089" y="34607"/>
                </a:lnTo>
                <a:lnTo>
                  <a:pt x="185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0838522" y="3026587"/>
            <a:ext cx="176530" cy="226695"/>
          </a:xfrm>
          <a:custGeom>
            <a:avLst/>
            <a:gdLst/>
            <a:ahLst/>
            <a:cxnLst/>
            <a:rect l="l" t="t" r="r" b="b"/>
            <a:pathLst>
              <a:path w="176529" h="226695">
                <a:moveTo>
                  <a:pt x="176530" y="0"/>
                </a:moveTo>
                <a:lnTo>
                  <a:pt x="76200" y="0"/>
                </a:lnTo>
                <a:lnTo>
                  <a:pt x="59295" y="1081"/>
                </a:lnTo>
                <a:lnTo>
                  <a:pt x="20955" y="17297"/>
                </a:lnTo>
                <a:lnTo>
                  <a:pt x="2799" y="51205"/>
                </a:lnTo>
                <a:lnTo>
                  <a:pt x="1587" y="66040"/>
                </a:lnTo>
                <a:lnTo>
                  <a:pt x="3751" y="85744"/>
                </a:lnTo>
                <a:lnTo>
                  <a:pt x="10242" y="101996"/>
                </a:lnTo>
                <a:lnTo>
                  <a:pt x="21057" y="114796"/>
                </a:lnTo>
                <a:lnTo>
                  <a:pt x="36195" y="124142"/>
                </a:lnTo>
                <a:lnTo>
                  <a:pt x="0" y="226695"/>
                </a:lnTo>
                <a:lnTo>
                  <a:pt x="29527" y="226695"/>
                </a:lnTo>
                <a:lnTo>
                  <a:pt x="63500" y="130797"/>
                </a:lnTo>
                <a:lnTo>
                  <a:pt x="176530" y="130797"/>
                </a:lnTo>
                <a:lnTo>
                  <a:pt x="176530" y="106349"/>
                </a:lnTo>
                <a:lnTo>
                  <a:pt x="80327" y="106349"/>
                </a:lnTo>
                <a:lnTo>
                  <a:pt x="58522" y="103830"/>
                </a:lnTo>
                <a:lnTo>
                  <a:pt x="42945" y="96272"/>
                </a:lnTo>
                <a:lnTo>
                  <a:pt x="33596" y="83675"/>
                </a:lnTo>
                <a:lnTo>
                  <a:pt x="30480" y="66040"/>
                </a:lnTo>
                <a:lnTo>
                  <a:pt x="31215" y="56643"/>
                </a:lnTo>
                <a:lnTo>
                  <a:pt x="57629" y="27974"/>
                </a:lnTo>
                <a:lnTo>
                  <a:pt x="80327" y="25400"/>
                </a:lnTo>
                <a:lnTo>
                  <a:pt x="176530" y="25400"/>
                </a:lnTo>
                <a:lnTo>
                  <a:pt x="176530" y="0"/>
                </a:lnTo>
                <a:close/>
              </a:path>
              <a:path w="176529" h="226695">
                <a:moveTo>
                  <a:pt x="176530" y="130797"/>
                </a:moveTo>
                <a:lnTo>
                  <a:pt x="63500" y="130797"/>
                </a:lnTo>
                <a:lnTo>
                  <a:pt x="69430" y="131445"/>
                </a:lnTo>
                <a:lnTo>
                  <a:pt x="75565" y="131762"/>
                </a:lnTo>
                <a:lnTo>
                  <a:pt x="147955" y="131762"/>
                </a:lnTo>
                <a:lnTo>
                  <a:pt x="147955" y="226695"/>
                </a:lnTo>
                <a:lnTo>
                  <a:pt x="176530" y="226695"/>
                </a:lnTo>
                <a:lnTo>
                  <a:pt x="176530" y="130797"/>
                </a:lnTo>
                <a:close/>
              </a:path>
              <a:path w="176529" h="226695">
                <a:moveTo>
                  <a:pt x="176530" y="25400"/>
                </a:moveTo>
                <a:lnTo>
                  <a:pt x="147955" y="25400"/>
                </a:lnTo>
                <a:lnTo>
                  <a:pt x="147955" y="106349"/>
                </a:lnTo>
                <a:lnTo>
                  <a:pt x="176530" y="106349"/>
                </a:lnTo>
                <a:lnTo>
                  <a:pt x="17653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1EAD11F9-9BBE-4AE8-AFDE-9BBF03892C0A}"/>
              </a:ext>
            </a:extLst>
          </p:cNvPr>
          <p:cNvSpPr txBox="1"/>
          <p:nvPr/>
        </p:nvSpPr>
        <p:spPr>
          <a:xfrm>
            <a:off x="138484" y="3888262"/>
            <a:ext cx="3562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МАГНИТОГОРСКИЙ ИНСТИТУТ ДОПОЛНИТЕЛЬНОГО ОБРАЗОВАНИЯ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69735FDF-D035-2E4F-FF15-821D32B35E66}"/>
              </a:ext>
            </a:extLst>
          </p:cNvPr>
          <p:cNvSpPr txBox="1"/>
          <p:nvPr/>
        </p:nvSpPr>
        <p:spPr>
          <a:xfrm>
            <a:off x="178155" y="5747850"/>
            <a:ext cx="2371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МИДО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374D1ADF-C793-BE62-06F4-37362A8746D9}"/>
              </a:ext>
            </a:extLst>
          </p:cNvPr>
          <p:cNvSpPr txBox="1"/>
          <p:nvPr/>
        </p:nvSpPr>
        <p:spPr>
          <a:xfrm>
            <a:off x="6177021" y="4757034"/>
            <a:ext cx="4611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</a:p>
          <a:p>
            <a:pPr algn="ctr"/>
            <a:r>
              <a:rPr lang="ru-RU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3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0" name="Группа 199">
            <a:extLst>
              <a:ext uri="{FF2B5EF4-FFF2-40B4-BE49-F238E27FC236}">
                <a16:creationId xmlns:a16="http://schemas.microsoft.com/office/drawing/2014/main" id="{53D73CFB-125F-3548-E889-EBC2AB970251}"/>
              </a:ext>
            </a:extLst>
          </p:cNvPr>
          <p:cNvGrpSpPr/>
          <p:nvPr/>
        </p:nvGrpSpPr>
        <p:grpSpPr>
          <a:xfrm>
            <a:off x="3149316" y="285134"/>
            <a:ext cx="1348283" cy="899426"/>
            <a:chOff x="644016" y="868413"/>
            <a:chExt cx="1348283" cy="899426"/>
          </a:xfrm>
        </p:grpSpPr>
        <p:sp>
          <p:nvSpPr>
            <p:cNvPr id="201" name="object 80">
              <a:extLst>
                <a:ext uri="{FF2B5EF4-FFF2-40B4-BE49-F238E27FC236}">
                  <a16:creationId xmlns:a16="http://schemas.microsoft.com/office/drawing/2014/main" id="{F30E3140-99FC-ACE5-84F9-0AB38D5130C1}"/>
                </a:ext>
              </a:extLst>
            </p:cNvPr>
            <p:cNvSpPr/>
            <p:nvPr/>
          </p:nvSpPr>
          <p:spPr>
            <a:xfrm>
              <a:off x="1454124" y="868413"/>
              <a:ext cx="290195" cy="706755"/>
            </a:xfrm>
            <a:custGeom>
              <a:avLst/>
              <a:gdLst/>
              <a:ahLst/>
              <a:cxnLst/>
              <a:rect l="l" t="t" r="r" b="b"/>
              <a:pathLst>
                <a:path w="290194" h="706755">
                  <a:moveTo>
                    <a:pt x="289839" y="0"/>
                  </a:moveTo>
                  <a:lnTo>
                    <a:pt x="86829" y="0"/>
                  </a:lnTo>
                  <a:lnTo>
                    <a:pt x="91440" y="52506"/>
                  </a:lnTo>
                  <a:lnTo>
                    <a:pt x="95433" y="104117"/>
                  </a:lnTo>
                  <a:lnTo>
                    <a:pt x="98546" y="154886"/>
                  </a:lnTo>
                  <a:lnTo>
                    <a:pt x="100517" y="204869"/>
                  </a:lnTo>
                  <a:lnTo>
                    <a:pt x="101087" y="254121"/>
                  </a:lnTo>
                  <a:lnTo>
                    <a:pt x="99993" y="302696"/>
                  </a:lnTo>
                  <a:lnTo>
                    <a:pt x="96974" y="350648"/>
                  </a:lnTo>
                  <a:lnTo>
                    <a:pt x="91768" y="398033"/>
                  </a:lnTo>
                  <a:lnTo>
                    <a:pt x="84116" y="444906"/>
                  </a:lnTo>
                  <a:lnTo>
                    <a:pt x="73755" y="491320"/>
                  </a:lnTo>
                  <a:lnTo>
                    <a:pt x="60424" y="537331"/>
                  </a:lnTo>
                  <a:lnTo>
                    <a:pt x="43862" y="582994"/>
                  </a:lnTo>
                  <a:lnTo>
                    <a:pt x="23808" y="628363"/>
                  </a:lnTo>
                  <a:lnTo>
                    <a:pt x="0" y="673493"/>
                  </a:lnTo>
                  <a:lnTo>
                    <a:pt x="6882" y="681355"/>
                  </a:lnTo>
                  <a:lnTo>
                    <a:pt x="13523" y="689429"/>
                  </a:lnTo>
                  <a:lnTo>
                    <a:pt x="19914" y="697707"/>
                  </a:lnTo>
                  <a:lnTo>
                    <a:pt x="26047" y="706183"/>
                  </a:lnTo>
                  <a:lnTo>
                    <a:pt x="61676" y="671983"/>
                  </a:lnTo>
                  <a:lnTo>
                    <a:pt x="94284" y="635903"/>
                  </a:lnTo>
                  <a:lnTo>
                    <a:pt x="123982" y="598050"/>
                  </a:lnTo>
                  <a:lnTo>
                    <a:pt x="150868" y="558546"/>
                  </a:lnTo>
                  <a:lnTo>
                    <a:pt x="175040" y="517513"/>
                  </a:lnTo>
                  <a:lnTo>
                    <a:pt x="196597" y="475073"/>
                  </a:lnTo>
                  <a:lnTo>
                    <a:pt x="215635" y="431347"/>
                  </a:lnTo>
                  <a:lnTo>
                    <a:pt x="232254" y="386456"/>
                  </a:lnTo>
                  <a:lnTo>
                    <a:pt x="246550" y="340522"/>
                  </a:lnTo>
                  <a:lnTo>
                    <a:pt x="258623" y="293667"/>
                  </a:lnTo>
                  <a:lnTo>
                    <a:pt x="268569" y="246013"/>
                  </a:lnTo>
                  <a:lnTo>
                    <a:pt x="276488" y="197680"/>
                  </a:lnTo>
                  <a:lnTo>
                    <a:pt x="282476" y="148791"/>
                  </a:lnTo>
                  <a:lnTo>
                    <a:pt x="286632" y="99467"/>
                  </a:lnTo>
                  <a:lnTo>
                    <a:pt x="289053" y="49829"/>
                  </a:lnTo>
                  <a:lnTo>
                    <a:pt x="289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81">
              <a:extLst>
                <a:ext uri="{FF2B5EF4-FFF2-40B4-BE49-F238E27FC236}">
                  <a16:creationId xmlns:a16="http://schemas.microsoft.com/office/drawing/2014/main" id="{427D9DB3-C51D-97BE-1212-A44197E0AA8E}"/>
                </a:ext>
              </a:extLst>
            </p:cNvPr>
            <p:cNvSpPr/>
            <p:nvPr/>
          </p:nvSpPr>
          <p:spPr>
            <a:xfrm>
              <a:off x="1273644" y="868413"/>
              <a:ext cx="231775" cy="649605"/>
            </a:xfrm>
            <a:custGeom>
              <a:avLst/>
              <a:gdLst/>
              <a:ahLst/>
              <a:cxnLst/>
              <a:rect l="l" t="t" r="r" b="b"/>
              <a:pathLst>
                <a:path w="231775" h="649605">
                  <a:moveTo>
                    <a:pt x="199631" y="0"/>
                  </a:moveTo>
                  <a:lnTo>
                    <a:pt x="0" y="0"/>
                  </a:lnTo>
                  <a:lnTo>
                    <a:pt x="16267" y="50733"/>
                  </a:lnTo>
                  <a:lnTo>
                    <a:pt x="33468" y="99479"/>
                  </a:lnTo>
                  <a:lnTo>
                    <a:pt x="51055" y="146642"/>
                  </a:lnTo>
                  <a:lnTo>
                    <a:pt x="68480" y="192631"/>
                  </a:lnTo>
                  <a:lnTo>
                    <a:pt x="85196" y="237851"/>
                  </a:lnTo>
                  <a:lnTo>
                    <a:pt x="100653" y="282707"/>
                  </a:lnTo>
                  <a:lnTo>
                    <a:pt x="114304" y="327607"/>
                  </a:lnTo>
                  <a:lnTo>
                    <a:pt x="125602" y="372957"/>
                  </a:lnTo>
                  <a:lnTo>
                    <a:pt x="133998" y="419163"/>
                  </a:lnTo>
                  <a:lnTo>
                    <a:pt x="138945" y="466632"/>
                  </a:lnTo>
                  <a:lnTo>
                    <a:pt x="139894" y="515769"/>
                  </a:lnTo>
                  <a:lnTo>
                    <a:pt x="136298" y="566981"/>
                  </a:lnTo>
                  <a:lnTo>
                    <a:pt x="127609" y="620674"/>
                  </a:lnTo>
                  <a:lnTo>
                    <a:pt x="127292" y="622223"/>
                  </a:lnTo>
                  <a:lnTo>
                    <a:pt x="126580" y="625322"/>
                  </a:lnTo>
                  <a:lnTo>
                    <a:pt x="134309" y="631037"/>
                  </a:lnTo>
                  <a:lnTo>
                    <a:pt x="141866" y="636958"/>
                  </a:lnTo>
                  <a:lnTo>
                    <a:pt x="149246" y="643085"/>
                  </a:lnTo>
                  <a:lnTo>
                    <a:pt x="156438" y="649414"/>
                  </a:lnTo>
                  <a:lnTo>
                    <a:pt x="179618" y="604625"/>
                  </a:lnTo>
                  <a:lnTo>
                    <a:pt x="197888" y="560241"/>
                  </a:lnTo>
                  <a:lnTo>
                    <a:pt x="211713" y="516089"/>
                  </a:lnTo>
                  <a:lnTo>
                    <a:pt x="221544" y="472010"/>
                  </a:lnTo>
                  <a:lnTo>
                    <a:pt x="227833" y="427843"/>
                  </a:lnTo>
                  <a:lnTo>
                    <a:pt x="231033" y="383429"/>
                  </a:lnTo>
                  <a:lnTo>
                    <a:pt x="231595" y="338607"/>
                  </a:lnTo>
                  <a:lnTo>
                    <a:pt x="229971" y="293217"/>
                  </a:lnTo>
                  <a:lnTo>
                    <a:pt x="226613" y="247100"/>
                  </a:lnTo>
                  <a:lnTo>
                    <a:pt x="221974" y="200095"/>
                  </a:lnTo>
                  <a:lnTo>
                    <a:pt x="216503" y="152043"/>
                  </a:lnTo>
                  <a:lnTo>
                    <a:pt x="210655" y="102783"/>
                  </a:lnTo>
                  <a:lnTo>
                    <a:pt x="204880" y="52155"/>
                  </a:lnTo>
                  <a:lnTo>
                    <a:pt x="1996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82">
              <a:extLst>
                <a:ext uri="{FF2B5EF4-FFF2-40B4-BE49-F238E27FC236}">
                  <a16:creationId xmlns:a16="http://schemas.microsoft.com/office/drawing/2014/main" id="{718CE27C-040F-EAFA-4885-7F8ECA829A3A}"/>
                </a:ext>
              </a:extLst>
            </p:cNvPr>
            <p:cNvSpPr/>
            <p:nvPr/>
          </p:nvSpPr>
          <p:spPr>
            <a:xfrm>
              <a:off x="1002892" y="868413"/>
              <a:ext cx="371475" cy="605155"/>
            </a:xfrm>
            <a:custGeom>
              <a:avLst/>
              <a:gdLst/>
              <a:ahLst/>
              <a:cxnLst/>
              <a:rect l="l" t="t" r="r" b="b"/>
              <a:pathLst>
                <a:path w="371475" h="605155">
                  <a:moveTo>
                    <a:pt x="199694" y="0"/>
                  </a:moveTo>
                  <a:lnTo>
                    <a:pt x="0" y="0"/>
                  </a:lnTo>
                  <a:lnTo>
                    <a:pt x="24412" y="29511"/>
                  </a:lnTo>
                  <a:lnTo>
                    <a:pt x="78992" y="94427"/>
                  </a:lnTo>
                  <a:lnTo>
                    <a:pt x="107927" y="129762"/>
                  </a:lnTo>
                  <a:lnTo>
                    <a:pt x="137136" y="166970"/>
                  </a:lnTo>
                  <a:lnTo>
                    <a:pt x="166004" y="206016"/>
                  </a:lnTo>
                  <a:lnTo>
                    <a:pt x="193914" y="246865"/>
                  </a:lnTo>
                  <a:lnTo>
                    <a:pt x="220250" y="289484"/>
                  </a:lnTo>
                  <a:lnTo>
                    <a:pt x="244396" y="333838"/>
                  </a:lnTo>
                  <a:lnTo>
                    <a:pt x="265736" y="379892"/>
                  </a:lnTo>
                  <a:lnTo>
                    <a:pt x="283653" y="427613"/>
                  </a:lnTo>
                  <a:lnTo>
                    <a:pt x="297531" y="476965"/>
                  </a:lnTo>
                  <a:lnTo>
                    <a:pt x="306754" y="527915"/>
                  </a:lnTo>
                  <a:lnTo>
                    <a:pt x="310705" y="580428"/>
                  </a:lnTo>
                  <a:lnTo>
                    <a:pt x="324831" y="585668"/>
                  </a:lnTo>
                  <a:lnTo>
                    <a:pt x="338643" y="591510"/>
                  </a:lnTo>
                  <a:lnTo>
                    <a:pt x="352130" y="597935"/>
                  </a:lnTo>
                  <a:lnTo>
                    <a:pt x="365277" y="604926"/>
                  </a:lnTo>
                  <a:lnTo>
                    <a:pt x="370956" y="549067"/>
                  </a:lnTo>
                  <a:lnTo>
                    <a:pt x="371159" y="494744"/>
                  </a:lnTo>
                  <a:lnTo>
                    <a:pt x="366540" y="441963"/>
                  </a:lnTo>
                  <a:lnTo>
                    <a:pt x="357758" y="390727"/>
                  </a:lnTo>
                  <a:lnTo>
                    <a:pt x="345469" y="341042"/>
                  </a:lnTo>
                  <a:lnTo>
                    <a:pt x="330329" y="292914"/>
                  </a:lnTo>
                  <a:lnTo>
                    <a:pt x="312995" y="246346"/>
                  </a:lnTo>
                  <a:lnTo>
                    <a:pt x="294124" y="201345"/>
                  </a:lnTo>
                  <a:lnTo>
                    <a:pt x="274373" y="157914"/>
                  </a:lnTo>
                  <a:lnTo>
                    <a:pt x="254397" y="116059"/>
                  </a:lnTo>
                  <a:lnTo>
                    <a:pt x="234855" y="75785"/>
                  </a:lnTo>
                  <a:lnTo>
                    <a:pt x="216401" y="37097"/>
                  </a:lnTo>
                  <a:lnTo>
                    <a:pt x="199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83">
              <a:extLst>
                <a:ext uri="{FF2B5EF4-FFF2-40B4-BE49-F238E27FC236}">
                  <a16:creationId xmlns:a16="http://schemas.microsoft.com/office/drawing/2014/main" id="{A580C3DF-E4A3-C5A5-B279-4D5C31989B20}"/>
                </a:ext>
              </a:extLst>
            </p:cNvPr>
            <p:cNvSpPr/>
            <p:nvPr/>
          </p:nvSpPr>
          <p:spPr>
            <a:xfrm>
              <a:off x="1498904" y="868413"/>
              <a:ext cx="493395" cy="789305"/>
            </a:xfrm>
            <a:custGeom>
              <a:avLst/>
              <a:gdLst/>
              <a:ahLst/>
              <a:cxnLst/>
              <a:rect l="l" t="t" r="r" b="b"/>
              <a:pathLst>
                <a:path w="493394" h="789305">
                  <a:moveTo>
                    <a:pt x="493204" y="0"/>
                  </a:moveTo>
                  <a:lnTo>
                    <a:pt x="312737" y="0"/>
                  </a:lnTo>
                  <a:lnTo>
                    <a:pt x="311554" y="47201"/>
                  </a:lnTo>
                  <a:lnTo>
                    <a:pt x="308029" y="94787"/>
                  </a:lnTo>
                  <a:lnTo>
                    <a:pt x="302202" y="142584"/>
                  </a:lnTo>
                  <a:lnTo>
                    <a:pt x="294109" y="190418"/>
                  </a:lnTo>
                  <a:lnTo>
                    <a:pt x="283788" y="238113"/>
                  </a:lnTo>
                  <a:lnTo>
                    <a:pt x="271278" y="285495"/>
                  </a:lnTo>
                  <a:lnTo>
                    <a:pt x="256617" y="332389"/>
                  </a:lnTo>
                  <a:lnTo>
                    <a:pt x="239841" y="378622"/>
                  </a:lnTo>
                  <a:lnTo>
                    <a:pt x="220990" y="424018"/>
                  </a:lnTo>
                  <a:lnTo>
                    <a:pt x="200101" y="468403"/>
                  </a:lnTo>
                  <a:lnTo>
                    <a:pt x="177212" y="511603"/>
                  </a:lnTo>
                  <a:lnTo>
                    <a:pt x="152361" y="553442"/>
                  </a:lnTo>
                  <a:lnTo>
                    <a:pt x="125585" y="593747"/>
                  </a:lnTo>
                  <a:lnTo>
                    <a:pt x="96923" y="632343"/>
                  </a:lnTo>
                  <a:lnTo>
                    <a:pt x="66413" y="669055"/>
                  </a:lnTo>
                  <a:lnTo>
                    <a:pt x="34093" y="703709"/>
                  </a:lnTo>
                  <a:lnTo>
                    <a:pt x="0" y="736130"/>
                  </a:lnTo>
                  <a:lnTo>
                    <a:pt x="6724" y="748874"/>
                  </a:lnTo>
                  <a:lnTo>
                    <a:pt x="12907" y="761931"/>
                  </a:lnTo>
                  <a:lnTo>
                    <a:pt x="18536" y="775286"/>
                  </a:lnTo>
                  <a:lnTo>
                    <a:pt x="23596" y="788924"/>
                  </a:lnTo>
                  <a:lnTo>
                    <a:pt x="64880" y="764960"/>
                  </a:lnTo>
                  <a:lnTo>
                    <a:pt x="104738" y="738920"/>
                  </a:lnTo>
                  <a:lnTo>
                    <a:pt x="143097" y="710878"/>
                  </a:lnTo>
                  <a:lnTo>
                    <a:pt x="179881" y="680908"/>
                  </a:lnTo>
                  <a:lnTo>
                    <a:pt x="215016" y="649084"/>
                  </a:lnTo>
                  <a:lnTo>
                    <a:pt x="248426" y="615482"/>
                  </a:lnTo>
                  <a:lnTo>
                    <a:pt x="280037" y="580175"/>
                  </a:lnTo>
                  <a:lnTo>
                    <a:pt x="309774" y="543239"/>
                  </a:lnTo>
                  <a:lnTo>
                    <a:pt x="337563" y="504747"/>
                  </a:lnTo>
                  <a:lnTo>
                    <a:pt x="363327" y="464775"/>
                  </a:lnTo>
                  <a:lnTo>
                    <a:pt x="386994" y="423396"/>
                  </a:lnTo>
                  <a:lnTo>
                    <a:pt x="408486" y="380686"/>
                  </a:lnTo>
                  <a:lnTo>
                    <a:pt x="427731" y="336718"/>
                  </a:lnTo>
                  <a:lnTo>
                    <a:pt x="444652" y="291568"/>
                  </a:lnTo>
                  <a:lnTo>
                    <a:pt x="459176" y="245309"/>
                  </a:lnTo>
                  <a:lnTo>
                    <a:pt x="471226" y="198017"/>
                  </a:lnTo>
                  <a:lnTo>
                    <a:pt x="480729" y="149765"/>
                  </a:lnTo>
                  <a:lnTo>
                    <a:pt x="487610" y="100629"/>
                  </a:lnTo>
                  <a:lnTo>
                    <a:pt x="491793" y="50682"/>
                  </a:lnTo>
                  <a:lnTo>
                    <a:pt x="4932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84">
              <a:extLst>
                <a:ext uri="{FF2B5EF4-FFF2-40B4-BE49-F238E27FC236}">
                  <a16:creationId xmlns:a16="http://schemas.microsoft.com/office/drawing/2014/main" id="{7E30A821-1EC7-5E3D-23F8-8B9A86D6203C}"/>
                </a:ext>
              </a:extLst>
            </p:cNvPr>
            <p:cNvSpPr/>
            <p:nvPr/>
          </p:nvSpPr>
          <p:spPr>
            <a:xfrm>
              <a:off x="644016" y="1093469"/>
              <a:ext cx="838200" cy="674370"/>
            </a:xfrm>
            <a:custGeom>
              <a:avLst/>
              <a:gdLst/>
              <a:ahLst/>
              <a:cxnLst/>
              <a:rect l="l" t="t" r="r" b="b"/>
              <a:pathLst>
                <a:path w="838200" h="674369">
                  <a:moveTo>
                    <a:pt x="352882" y="0"/>
                  </a:moveTo>
                  <a:lnTo>
                    <a:pt x="298683" y="1767"/>
                  </a:lnTo>
                  <a:lnTo>
                    <a:pt x="246904" y="11365"/>
                  </a:lnTo>
                  <a:lnTo>
                    <a:pt x="198170" y="28243"/>
                  </a:lnTo>
                  <a:lnTo>
                    <a:pt x="153296" y="51748"/>
                  </a:lnTo>
                  <a:lnTo>
                    <a:pt x="112814" y="81381"/>
                  </a:lnTo>
                  <a:lnTo>
                    <a:pt x="77259" y="116727"/>
                  </a:lnTo>
                  <a:lnTo>
                    <a:pt x="47567" y="157028"/>
                  </a:lnTo>
                  <a:lnTo>
                    <a:pt x="24415" y="201707"/>
                  </a:lnTo>
                  <a:lnTo>
                    <a:pt x="8481" y="250183"/>
                  </a:lnTo>
                  <a:lnTo>
                    <a:pt x="444" y="301878"/>
                  </a:lnTo>
                  <a:lnTo>
                    <a:pt x="0" y="311022"/>
                  </a:lnTo>
                  <a:lnTo>
                    <a:pt x="2123" y="365303"/>
                  </a:lnTo>
                  <a:lnTo>
                    <a:pt x="12946" y="417366"/>
                  </a:lnTo>
                  <a:lnTo>
                    <a:pt x="31787" y="466481"/>
                  </a:lnTo>
                  <a:lnTo>
                    <a:pt x="57963" y="511917"/>
                  </a:lnTo>
                  <a:lnTo>
                    <a:pt x="90792" y="552945"/>
                  </a:lnTo>
                  <a:lnTo>
                    <a:pt x="125996" y="583486"/>
                  </a:lnTo>
                  <a:lnTo>
                    <a:pt x="170017" y="610615"/>
                  </a:lnTo>
                  <a:lnTo>
                    <a:pt x="219927" y="633645"/>
                  </a:lnTo>
                  <a:lnTo>
                    <a:pt x="272797" y="651886"/>
                  </a:lnTo>
                  <a:lnTo>
                    <a:pt x="325699" y="664649"/>
                  </a:lnTo>
                  <a:lnTo>
                    <a:pt x="375704" y="671245"/>
                  </a:lnTo>
                  <a:lnTo>
                    <a:pt x="428133" y="673697"/>
                  </a:lnTo>
                  <a:lnTo>
                    <a:pt x="445782" y="673861"/>
                  </a:lnTo>
                  <a:lnTo>
                    <a:pt x="498110" y="672407"/>
                  </a:lnTo>
                  <a:lnTo>
                    <a:pt x="549655" y="668095"/>
                  </a:lnTo>
                  <a:lnTo>
                    <a:pt x="600336" y="661006"/>
                  </a:lnTo>
                  <a:lnTo>
                    <a:pt x="650070" y="651219"/>
                  </a:lnTo>
                  <a:lnTo>
                    <a:pt x="698776" y="638813"/>
                  </a:lnTo>
                  <a:lnTo>
                    <a:pt x="746372" y="623868"/>
                  </a:lnTo>
                  <a:lnTo>
                    <a:pt x="792776" y="606462"/>
                  </a:lnTo>
                  <a:lnTo>
                    <a:pt x="837907" y="586676"/>
                  </a:lnTo>
                  <a:lnTo>
                    <a:pt x="825450" y="557973"/>
                  </a:lnTo>
                  <a:lnTo>
                    <a:pt x="389750" y="557973"/>
                  </a:lnTo>
                  <a:lnTo>
                    <a:pt x="337972" y="556971"/>
                  </a:lnTo>
                  <a:lnTo>
                    <a:pt x="290646" y="549080"/>
                  </a:lnTo>
                  <a:lnTo>
                    <a:pt x="246946" y="532820"/>
                  </a:lnTo>
                  <a:lnTo>
                    <a:pt x="207782" y="509167"/>
                  </a:lnTo>
                  <a:lnTo>
                    <a:pt x="174066" y="479094"/>
                  </a:lnTo>
                  <a:lnTo>
                    <a:pt x="146875" y="443833"/>
                  </a:lnTo>
                  <a:lnTo>
                    <a:pt x="126922" y="404209"/>
                  </a:lnTo>
                  <a:lnTo>
                    <a:pt x="115110" y="361194"/>
                  </a:lnTo>
                  <a:lnTo>
                    <a:pt x="112346" y="315734"/>
                  </a:lnTo>
                  <a:lnTo>
                    <a:pt x="112788" y="309613"/>
                  </a:lnTo>
                  <a:lnTo>
                    <a:pt x="120257" y="267112"/>
                  </a:lnTo>
                  <a:lnTo>
                    <a:pt x="135664" y="228152"/>
                  </a:lnTo>
                  <a:lnTo>
                    <a:pt x="158144" y="193473"/>
                  </a:lnTo>
                  <a:lnTo>
                    <a:pt x="186829" y="163817"/>
                  </a:lnTo>
                  <a:lnTo>
                    <a:pt x="221163" y="139695"/>
                  </a:lnTo>
                  <a:lnTo>
                    <a:pt x="260062" y="122102"/>
                  </a:lnTo>
                  <a:lnTo>
                    <a:pt x="302645" y="111784"/>
                  </a:lnTo>
                  <a:lnTo>
                    <a:pt x="348157" y="109486"/>
                  </a:lnTo>
                  <a:lnTo>
                    <a:pt x="566538" y="109486"/>
                  </a:lnTo>
                  <a:lnTo>
                    <a:pt x="551573" y="90042"/>
                  </a:lnTo>
                  <a:lnTo>
                    <a:pt x="512771" y="55451"/>
                  </a:lnTo>
                  <a:lnTo>
                    <a:pt x="467663" y="28243"/>
                  </a:lnTo>
                  <a:lnTo>
                    <a:pt x="417294" y="9538"/>
                  </a:lnTo>
                  <a:lnTo>
                    <a:pt x="362712" y="457"/>
                  </a:lnTo>
                  <a:lnTo>
                    <a:pt x="361543" y="368"/>
                  </a:lnTo>
                  <a:lnTo>
                    <a:pt x="352882" y="0"/>
                  </a:lnTo>
                  <a:close/>
                </a:path>
                <a:path w="838200" h="674369">
                  <a:moveTo>
                    <a:pt x="665073" y="407542"/>
                  </a:moveTo>
                  <a:lnTo>
                    <a:pt x="628093" y="446095"/>
                  </a:lnTo>
                  <a:lnTo>
                    <a:pt x="591991" y="478915"/>
                  </a:lnTo>
                  <a:lnTo>
                    <a:pt x="555771" y="506028"/>
                  </a:lnTo>
                  <a:lnTo>
                    <a:pt x="518418" y="527469"/>
                  </a:lnTo>
                  <a:lnTo>
                    <a:pt x="478983" y="543246"/>
                  </a:lnTo>
                  <a:lnTo>
                    <a:pt x="436421" y="553407"/>
                  </a:lnTo>
                  <a:lnTo>
                    <a:pt x="389750" y="557973"/>
                  </a:lnTo>
                  <a:lnTo>
                    <a:pt x="825450" y="557973"/>
                  </a:lnTo>
                  <a:lnTo>
                    <a:pt x="817439" y="539516"/>
                  </a:lnTo>
                  <a:lnTo>
                    <a:pt x="789003" y="497127"/>
                  </a:lnTo>
                  <a:lnTo>
                    <a:pt x="753517" y="460406"/>
                  </a:lnTo>
                  <a:lnTo>
                    <a:pt x="711900" y="430246"/>
                  </a:lnTo>
                  <a:lnTo>
                    <a:pt x="665073" y="407542"/>
                  </a:lnTo>
                  <a:close/>
                </a:path>
                <a:path w="838200" h="674369">
                  <a:moveTo>
                    <a:pt x="350837" y="139357"/>
                  </a:moveTo>
                  <a:lnTo>
                    <a:pt x="311638" y="141378"/>
                  </a:lnTo>
                  <a:lnTo>
                    <a:pt x="240998" y="165758"/>
                  </a:lnTo>
                  <a:lnTo>
                    <a:pt x="185595" y="213129"/>
                  </a:lnTo>
                  <a:lnTo>
                    <a:pt x="151948" y="278251"/>
                  </a:lnTo>
                  <a:lnTo>
                    <a:pt x="145097" y="321068"/>
                  </a:lnTo>
                  <a:lnTo>
                    <a:pt x="147377" y="359302"/>
                  </a:lnTo>
                  <a:lnTo>
                    <a:pt x="157516" y="397432"/>
                  </a:lnTo>
                  <a:lnTo>
                    <a:pt x="197777" y="461670"/>
                  </a:lnTo>
                  <a:lnTo>
                    <a:pt x="259284" y="506957"/>
                  </a:lnTo>
                  <a:lnTo>
                    <a:pt x="296212" y="520665"/>
                  </a:lnTo>
                  <a:lnTo>
                    <a:pt x="336232" y="527316"/>
                  </a:lnTo>
                  <a:lnTo>
                    <a:pt x="343992" y="527672"/>
                  </a:lnTo>
                  <a:lnTo>
                    <a:pt x="397294" y="524924"/>
                  </a:lnTo>
                  <a:lnTo>
                    <a:pt x="447408" y="512681"/>
                  </a:lnTo>
                  <a:lnTo>
                    <a:pt x="493293" y="491830"/>
                  </a:lnTo>
                  <a:lnTo>
                    <a:pt x="533908" y="463257"/>
                  </a:lnTo>
                  <a:lnTo>
                    <a:pt x="568430" y="427602"/>
                  </a:lnTo>
                  <a:lnTo>
                    <a:pt x="574553" y="418185"/>
                  </a:lnTo>
                  <a:lnTo>
                    <a:pt x="348843" y="418185"/>
                  </a:lnTo>
                  <a:lnTo>
                    <a:pt x="347878" y="418096"/>
                  </a:lnTo>
                  <a:lnTo>
                    <a:pt x="309127" y="408530"/>
                  </a:lnTo>
                  <a:lnTo>
                    <a:pt x="270654" y="374370"/>
                  </a:lnTo>
                  <a:lnTo>
                    <a:pt x="257484" y="326288"/>
                  </a:lnTo>
                  <a:lnTo>
                    <a:pt x="257505" y="324484"/>
                  </a:lnTo>
                  <a:lnTo>
                    <a:pt x="257683" y="323456"/>
                  </a:lnTo>
                  <a:lnTo>
                    <a:pt x="274481" y="280240"/>
                  </a:lnTo>
                  <a:lnTo>
                    <a:pt x="312712" y="253574"/>
                  </a:lnTo>
                  <a:lnTo>
                    <a:pt x="345663" y="248860"/>
                  </a:lnTo>
                  <a:lnTo>
                    <a:pt x="345998" y="248843"/>
                  </a:lnTo>
                  <a:lnTo>
                    <a:pt x="476878" y="248843"/>
                  </a:lnTo>
                  <a:lnTo>
                    <a:pt x="476716" y="246099"/>
                  </a:lnTo>
                  <a:lnTo>
                    <a:pt x="459421" y="200598"/>
                  </a:lnTo>
                  <a:lnTo>
                    <a:pt x="426516" y="165208"/>
                  </a:lnTo>
                  <a:lnTo>
                    <a:pt x="381991" y="143814"/>
                  </a:lnTo>
                  <a:lnTo>
                    <a:pt x="356527" y="139585"/>
                  </a:lnTo>
                  <a:lnTo>
                    <a:pt x="350837" y="139357"/>
                  </a:lnTo>
                  <a:close/>
                </a:path>
                <a:path w="838200" h="674369">
                  <a:moveTo>
                    <a:pt x="566538" y="109486"/>
                  </a:moveTo>
                  <a:lnTo>
                    <a:pt x="348157" y="109486"/>
                  </a:lnTo>
                  <a:lnTo>
                    <a:pt x="354787" y="109943"/>
                  </a:lnTo>
                  <a:lnTo>
                    <a:pt x="387557" y="115403"/>
                  </a:lnTo>
                  <a:lnTo>
                    <a:pt x="444944" y="143048"/>
                  </a:lnTo>
                  <a:lnTo>
                    <a:pt x="487093" y="188231"/>
                  </a:lnTo>
                  <a:lnTo>
                    <a:pt x="509045" y="245244"/>
                  </a:lnTo>
                  <a:lnTo>
                    <a:pt x="510870" y="277342"/>
                  </a:lnTo>
                  <a:lnTo>
                    <a:pt x="510616" y="280809"/>
                  </a:lnTo>
                  <a:lnTo>
                    <a:pt x="494939" y="336700"/>
                  </a:lnTo>
                  <a:lnTo>
                    <a:pt x="459879" y="380809"/>
                  </a:lnTo>
                  <a:lnTo>
                    <a:pt x="409471" y="409503"/>
                  </a:lnTo>
                  <a:lnTo>
                    <a:pt x="348843" y="418185"/>
                  </a:lnTo>
                  <a:lnTo>
                    <a:pt x="574553" y="418185"/>
                  </a:lnTo>
                  <a:lnTo>
                    <a:pt x="595479" y="386002"/>
                  </a:lnTo>
                  <a:lnTo>
                    <a:pt x="614005" y="339351"/>
                  </a:lnTo>
                  <a:lnTo>
                    <a:pt x="622960" y="288543"/>
                  </a:lnTo>
                  <a:lnTo>
                    <a:pt x="623293" y="281505"/>
                  </a:lnTo>
                  <a:lnTo>
                    <a:pt x="620114" y="227883"/>
                  </a:lnTo>
                  <a:lnTo>
                    <a:pt x="606393" y="177452"/>
                  </a:lnTo>
                  <a:lnTo>
                    <a:pt x="583194" y="131128"/>
                  </a:lnTo>
                  <a:lnTo>
                    <a:pt x="566538" y="109486"/>
                  </a:lnTo>
                  <a:close/>
                </a:path>
                <a:path w="838200" h="674369">
                  <a:moveTo>
                    <a:pt x="348730" y="388175"/>
                  </a:moveTo>
                  <a:lnTo>
                    <a:pt x="342734" y="388175"/>
                  </a:lnTo>
                  <a:lnTo>
                    <a:pt x="346036" y="388315"/>
                  </a:lnTo>
                  <a:lnTo>
                    <a:pt x="348730" y="388175"/>
                  </a:lnTo>
                  <a:close/>
                </a:path>
                <a:path w="838200" h="674369">
                  <a:moveTo>
                    <a:pt x="350354" y="278714"/>
                  </a:moveTo>
                  <a:lnTo>
                    <a:pt x="328176" y="281505"/>
                  </a:lnTo>
                  <a:lnTo>
                    <a:pt x="309470" y="292007"/>
                  </a:lnTo>
                  <a:lnTo>
                    <a:pt x="296169" y="308582"/>
                  </a:lnTo>
                  <a:lnTo>
                    <a:pt x="290207" y="329590"/>
                  </a:lnTo>
                  <a:lnTo>
                    <a:pt x="293075" y="351197"/>
                  </a:lnTo>
                  <a:lnTo>
                    <a:pt x="303853" y="369423"/>
                  </a:lnTo>
                  <a:lnTo>
                    <a:pt x="320861" y="382382"/>
                  </a:lnTo>
                  <a:lnTo>
                    <a:pt x="342417" y="388188"/>
                  </a:lnTo>
                  <a:lnTo>
                    <a:pt x="343331" y="388264"/>
                  </a:lnTo>
                  <a:lnTo>
                    <a:pt x="342734" y="388175"/>
                  </a:lnTo>
                  <a:lnTo>
                    <a:pt x="348730" y="388175"/>
                  </a:lnTo>
                  <a:lnTo>
                    <a:pt x="394765" y="381217"/>
                  </a:lnTo>
                  <a:lnTo>
                    <a:pt x="435635" y="357822"/>
                  </a:lnTo>
                  <a:lnTo>
                    <a:pt x="464993" y="321021"/>
                  </a:lnTo>
                  <a:lnTo>
                    <a:pt x="477326" y="279006"/>
                  </a:lnTo>
                  <a:lnTo>
                    <a:pt x="355142" y="279006"/>
                  </a:lnTo>
                  <a:lnTo>
                    <a:pt x="350405" y="278803"/>
                  </a:lnTo>
                  <a:lnTo>
                    <a:pt x="351619" y="278803"/>
                  </a:lnTo>
                  <a:lnTo>
                    <a:pt x="350354" y="278714"/>
                  </a:lnTo>
                  <a:close/>
                </a:path>
                <a:path w="838200" h="674369">
                  <a:moveTo>
                    <a:pt x="257476" y="326158"/>
                  </a:moveTo>
                  <a:lnTo>
                    <a:pt x="257467" y="326288"/>
                  </a:lnTo>
                  <a:lnTo>
                    <a:pt x="257476" y="326158"/>
                  </a:lnTo>
                  <a:close/>
                </a:path>
                <a:path w="838200" h="674369">
                  <a:moveTo>
                    <a:pt x="257604" y="324484"/>
                  </a:moveTo>
                  <a:lnTo>
                    <a:pt x="257476" y="326158"/>
                  </a:lnTo>
                  <a:lnTo>
                    <a:pt x="257604" y="324484"/>
                  </a:lnTo>
                  <a:close/>
                </a:path>
                <a:path w="838200" h="674369">
                  <a:moveTo>
                    <a:pt x="345699" y="248858"/>
                  </a:moveTo>
                  <a:lnTo>
                    <a:pt x="353618" y="249415"/>
                  </a:lnTo>
                  <a:lnTo>
                    <a:pt x="358114" y="251726"/>
                  </a:lnTo>
                  <a:lnTo>
                    <a:pt x="364286" y="258356"/>
                  </a:lnTo>
                  <a:lnTo>
                    <a:pt x="366039" y="262394"/>
                  </a:lnTo>
                  <a:lnTo>
                    <a:pt x="365836" y="266953"/>
                  </a:lnTo>
                  <a:lnTo>
                    <a:pt x="365723" y="267112"/>
                  </a:lnTo>
                  <a:lnTo>
                    <a:pt x="365493" y="270433"/>
                  </a:lnTo>
                  <a:lnTo>
                    <a:pt x="363931" y="273392"/>
                  </a:lnTo>
                  <a:lnTo>
                    <a:pt x="358914" y="277685"/>
                  </a:lnTo>
                  <a:lnTo>
                    <a:pt x="355142" y="279006"/>
                  </a:lnTo>
                  <a:lnTo>
                    <a:pt x="477326" y="279006"/>
                  </a:lnTo>
                  <a:lnTo>
                    <a:pt x="478091" y="274675"/>
                  </a:lnTo>
                  <a:lnTo>
                    <a:pt x="478066" y="274459"/>
                  </a:lnTo>
                  <a:lnTo>
                    <a:pt x="478112" y="273392"/>
                  </a:lnTo>
                  <a:lnTo>
                    <a:pt x="478086" y="269239"/>
                  </a:lnTo>
                  <a:lnTo>
                    <a:pt x="476881" y="248894"/>
                  </a:lnTo>
                  <a:lnTo>
                    <a:pt x="347230" y="248894"/>
                  </a:lnTo>
                  <a:lnTo>
                    <a:pt x="345699" y="248858"/>
                  </a:lnTo>
                  <a:close/>
                </a:path>
                <a:path w="838200" h="674369">
                  <a:moveTo>
                    <a:pt x="351619" y="278803"/>
                  </a:moveTo>
                  <a:lnTo>
                    <a:pt x="350405" y="278803"/>
                  </a:lnTo>
                  <a:lnTo>
                    <a:pt x="351980" y="278828"/>
                  </a:lnTo>
                  <a:lnTo>
                    <a:pt x="351619" y="278803"/>
                  </a:lnTo>
                  <a:close/>
                </a:path>
                <a:path w="838200" h="674369">
                  <a:moveTo>
                    <a:pt x="478155" y="273773"/>
                  </a:moveTo>
                  <a:lnTo>
                    <a:pt x="478066" y="274459"/>
                  </a:lnTo>
                  <a:lnTo>
                    <a:pt x="478155" y="273773"/>
                  </a:lnTo>
                  <a:close/>
                </a:path>
                <a:path w="838200" h="674369">
                  <a:moveTo>
                    <a:pt x="365848" y="265569"/>
                  </a:moveTo>
                  <a:lnTo>
                    <a:pt x="365734" y="266953"/>
                  </a:lnTo>
                  <a:lnTo>
                    <a:pt x="365848" y="265569"/>
                  </a:lnTo>
                  <a:close/>
                </a:path>
                <a:path w="838200" h="674369">
                  <a:moveTo>
                    <a:pt x="476878" y="248843"/>
                  </a:moveTo>
                  <a:lnTo>
                    <a:pt x="345998" y="248843"/>
                  </a:lnTo>
                  <a:lnTo>
                    <a:pt x="347230" y="248894"/>
                  </a:lnTo>
                  <a:lnTo>
                    <a:pt x="476881" y="2488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6" name="Рисунок 205">
            <a:extLst>
              <a:ext uri="{FF2B5EF4-FFF2-40B4-BE49-F238E27FC236}">
                <a16:creationId xmlns:a16="http://schemas.microsoft.com/office/drawing/2014/main" id="{8CF0F66C-AAC8-DEE1-9D5D-DBFC5B5B99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6"/>
          <a:stretch/>
        </p:blipFill>
        <p:spPr>
          <a:xfrm>
            <a:off x="3593440" y="3655501"/>
            <a:ext cx="848333" cy="14104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9930" y="6061138"/>
            <a:ext cx="8151495" cy="795020"/>
          </a:xfrm>
          <a:custGeom>
            <a:avLst/>
            <a:gdLst/>
            <a:ahLst/>
            <a:cxnLst/>
            <a:rect l="l" t="t" r="r" b="b"/>
            <a:pathLst>
              <a:path w="8151495" h="795020">
                <a:moveTo>
                  <a:pt x="0" y="794740"/>
                </a:moveTo>
                <a:lnTo>
                  <a:pt x="8151253" y="794740"/>
                </a:lnTo>
                <a:lnTo>
                  <a:pt x="8151253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61151"/>
            <a:ext cx="877569" cy="796925"/>
          </a:xfrm>
          <a:custGeom>
            <a:avLst/>
            <a:gdLst/>
            <a:ahLst/>
            <a:cxnLst/>
            <a:rect l="l" t="t" r="r" b="b"/>
            <a:pathLst>
              <a:path w="877569" h="796925">
                <a:moveTo>
                  <a:pt x="0" y="796848"/>
                </a:moveTo>
                <a:lnTo>
                  <a:pt x="877468" y="796848"/>
                </a:lnTo>
                <a:lnTo>
                  <a:pt x="877468" y="0"/>
                </a:lnTo>
                <a:lnTo>
                  <a:pt x="0" y="0"/>
                </a:lnTo>
                <a:lnTo>
                  <a:pt x="0" y="796848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7404" y="6061138"/>
            <a:ext cx="3093085" cy="795020"/>
          </a:xfrm>
          <a:custGeom>
            <a:avLst/>
            <a:gdLst/>
            <a:ahLst/>
            <a:cxnLst/>
            <a:rect l="l" t="t" r="r" b="b"/>
            <a:pathLst>
              <a:path w="3093085" h="795020">
                <a:moveTo>
                  <a:pt x="0" y="794740"/>
                </a:moveTo>
                <a:lnTo>
                  <a:pt x="3092551" y="794740"/>
                </a:lnTo>
                <a:lnTo>
                  <a:pt x="3092551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DB3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3605" y="6274746"/>
            <a:ext cx="64135" cy="82550"/>
          </a:xfrm>
          <a:custGeom>
            <a:avLst/>
            <a:gdLst/>
            <a:ahLst/>
            <a:cxnLst/>
            <a:rect l="l" t="t" r="r" b="b"/>
            <a:pathLst>
              <a:path w="64134" h="82550">
                <a:moveTo>
                  <a:pt x="63601" y="49060"/>
                </a:moveTo>
                <a:lnTo>
                  <a:pt x="49745" y="49060"/>
                </a:lnTo>
                <a:lnTo>
                  <a:pt x="49745" y="82410"/>
                </a:lnTo>
                <a:lnTo>
                  <a:pt x="63601" y="82410"/>
                </a:lnTo>
                <a:lnTo>
                  <a:pt x="63601" y="49060"/>
                </a:lnTo>
                <a:close/>
              </a:path>
              <a:path w="64134" h="82550">
                <a:moveTo>
                  <a:pt x="13843" y="0"/>
                </a:moveTo>
                <a:lnTo>
                  <a:pt x="0" y="0"/>
                </a:lnTo>
                <a:lnTo>
                  <a:pt x="0" y="24930"/>
                </a:lnTo>
                <a:lnTo>
                  <a:pt x="613" y="34478"/>
                </a:lnTo>
                <a:lnTo>
                  <a:pt x="4137" y="42878"/>
                </a:lnTo>
                <a:lnTo>
                  <a:pt x="13094" y="48854"/>
                </a:lnTo>
                <a:lnTo>
                  <a:pt x="30010" y="51130"/>
                </a:lnTo>
                <a:lnTo>
                  <a:pt x="36131" y="51130"/>
                </a:lnTo>
                <a:lnTo>
                  <a:pt x="43865" y="50444"/>
                </a:lnTo>
                <a:lnTo>
                  <a:pt x="49745" y="49060"/>
                </a:lnTo>
                <a:lnTo>
                  <a:pt x="63601" y="49060"/>
                </a:lnTo>
                <a:lnTo>
                  <a:pt x="63601" y="38557"/>
                </a:lnTo>
                <a:lnTo>
                  <a:pt x="13843" y="38557"/>
                </a:lnTo>
                <a:lnTo>
                  <a:pt x="13843" y="0"/>
                </a:lnTo>
                <a:close/>
              </a:path>
              <a:path w="64134" h="82550">
                <a:moveTo>
                  <a:pt x="63601" y="0"/>
                </a:moveTo>
                <a:lnTo>
                  <a:pt x="49745" y="0"/>
                </a:lnTo>
                <a:lnTo>
                  <a:pt x="49745" y="36474"/>
                </a:lnTo>
                <a:lnTo>
                  <a:pt x="44665" y="37744"/>
                </a:lnTo>
                <a:lnTo>
                  <a:pt x="38658" y="38557"/>
                </a:lnTo>
                <a:lnTo>
                  <a:pt x="63601" y="38557"/>
                </a:lnTo>
                <a:lnTo>
                  <a:pt x="63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7183" y="6274744"/>
            <a:ext cx="60960" cy="82550"/>
          </a:xfrm>
          <a:custGeom>
            <a:avLst/>
            <a:gdLst/>
            <a:ahLst/>
            <a:cxnLst/>
            <a:rect l="l" t="t" r="r" b="b"/>
            <a:pathLst>
              <a:path w="60959" h="82550">
                <a:moveTo>
                  <a:pt x="59220" y="0"/>
                </a:moveTo>
                <a:lnTo>
                  <a:pt x="0" y="0"/>
                </a:lnTo>
                <a:lnTo>
                  <a:pt x="0" y="82423"/>
                </a:lnTo>
                <a:lnTo>
                  <a:pt x="60718" y="82423"/>
                </a:lnTo>
                <a:lnTo>
                  <a:pt x="60718" y="69837"/>
                </a:lnTo>
                <a:lnTo>
                  <a:pt x="13855" y="69837"/>
                </a:lnTo>
                <a:lnTo>
                  <a:pt x="13855" y="46164"/>
                </a:lnTo>
                <a:lnTo>
                  <a:pt x="49758" y="46164"/>
                </a:lnTo>
                <a:lnTo>
                  <a:pt x="49758" y="33820"/>
                </a:lnTo>
                <a:lnTo>
                  <a:pt x="13855" y="33820"/>
                </a:lnTo>
                <a:lnTo>
                  <a:pt x="13855" y="12585"/>
                </a:lnTo>
                <a:lnTo>
                  <a:pt x="59220" y="12585"/>
                </a:lnTo>
                <a:lnTo>
                  <a:pt x="59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5172" y="6274746"/>
            <a:ext cx="74295" cy="82550"/>
          </a:xfrm>
          <a:custGeom>
            <a:avLst/>
            <a:gdLst/>
            <a:ahLst/>
            <a:cxnLst/>
            <a:rect l="l" t="t" r="r" b="b"/>
            <a:pathLst>
              <a:path w="74294" h="82550">
                <a:moveTo>
                  <a:pt x="73888" y="0"/>
                </a:moveTo>
                <a:lnTo>
                  <a:pt x="16738" y="0"/>
                </a:lnTo>
                <a:lnTo>
                  <a:pt x="16670" y="33820"/>
                </a:lnTo>
                <a:lnTo>
                  <a:pt x="15931" y="51366"/>
                </a:lnTo>
                <a:lnTo>
                  <a:pt x="13403" y="62450"/>
                </a:lnTo>
                <a:lnTo>
                  <a:pt x="8996" y="67559"/>
                </a:lnTo>
                <a:lnTo>
                  <a:pt x="2552" y="68795"/>
                </a:lnTo>
                <a:lnTo>
                  <a:pt x="0" y="68795"/>
                </a:lnTo>
                <a:lnTo>
                  <a:pt x="0" y="82423"/>
                </a:lnTo>
                <a:lnTo>
                  <a:pt x="2666" y="82423"/>
                </a:lnTo>
                <a:lnTo>
                  <a:pt x="14774" y="80461"/>
                </a:lnTo>
                <a:lnTo>
                  <a:pt x="23183" y="73142"/>
                </a:lnTo>
                <a:lnTo>
                  <a:pt x="28088" y="58312"/>
                </a:lnTo>
                <a:lnTo>
                  <a:pt x="29679" y="33820"/>
                </a:lnTo>
                <a:lnTo>
                  <a:pt x="29679" y="12573"/>
                </a:lnTo>
                <a:lnTo>
                  <a:pt x="73888" y="12573"/>
                </a:lnTo>
                <a:lnTo>
                  <a:pt x="73888" y="0"/>
                </a:lnTo>
                <a:close/>
              </a:path>
              <a:path w="74294" h="82550">
                <a:moveTo>
                  <a:pt x="73888" y="12573"/>
                </a:moveTo>
                <a:lnTo>
                  <a:pt x="60032" y="12573"/>
                </a:lnTo>
                <a:lnTo>
                  <a:pt x="60032" y="82423"/>
                </a:lnTo>
                <a:lnTo>
                  <a:pt x="73888" y="82423"/>
                </a:lnTo>
                <a:lnTo>
                  <a:pt x="73888" y="12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5694" y="6274739"/>
            <a:ext cx="66040" cy="82550"/>
          </a:xfrm>
          <a:custGeom>
            <a:avLst/>
            <a:gdLst/>
            <a:ahLst/>
            <a:cxnLst/>
            <a:rect l="l" t="t" r="r" b="b"/>
            <a:pathLst>
              <a:path w="66040" h="82550">
                <a:moveTo>
                  <a:pt x="66014" y="0"/>
                </a:moveTo>
                <a:lnTo>
                  <a:pt x="28397" y="0"/>
                </a:lnTo>
                <a:lnTo>
                  <a:pt x="16464" y="1686"/>
                </a:lnTo>
                <a:lnTo>
                  <a:pt x="7659" y="6564"/>
                </a:lnTo>
                <a:lnTo>
                  <a:pt x="2209" y="14364"/>
                </a:lnTo>
                <a:lnTo>
                  <a:pt x="342" y="24815"/>
                </a:lnTo>
                <a:lnTo>
                  <a:pt x="342" y="34975"/>
                </a:lnTo>
                <a:lnTo>
                  <a:pt x="4724" y="42367"/>
                </a:lnTo>
                <a:lnTo>
                  <a:pt x="12687" y="46405"/>
                </a:lnTo>
                <a:lnTo>
                  <a:pt x="0" y="82422"/>
                </a:lnTo>
                <a:lnTo>
                  <a:pt x="14071" y="82422"/>
                </a:lnTo>
                <a:lnTo>
                  <a:pt x="25742" y="49415"/>
                </a:lnTo>
                <a:lnTo>
                  <a:pt x="66014" y="49415"/>
                </a:lnTo>
                <a:lnTo>
                  <a:pt x="66014" y="37642"/>
                </a:lnTo>
                <a:lnTo>
                  <a:pt x="18694" y="37642"/>
                </a:lnTo>
                <a:lnTo>
                  <a:pt x="14414" y="32791"/>
                </a:lnTo>
                <a:lnTo>
                  <a:pt x="14414" y="16738"/>
                </a:lnTo>
                <a:lnTo>
                  <a:pt x="18694" y="12242"/>
                </a:lnTo>
                <a:lnTo>
                  <a:pt x="66014" y="12242"/>
                </a:lnTo>
                <a:lnTo>
                  <a:pt x="66014" y="0"/>
                </a:lnTo>
                <a:close/>
              </a:path>
              <a:path w="66040" h="82550">
                <a:moveTo>
                  <a:pt x="66014" y="49644"/>
                </a:moveTo>
                <a:lnTo>
                  <a:pt x="52171" y="49644"/>
                </a:lnTo>
                <a:lnTo>
                  <a:pt x="52171" y="82422"/>
                </a:lnTo>
                <a:lnTo>
                  <a:pt x="66014" y="82422"/>
                </a:lnTo>
                <a:lnTo>
                  <a:pt x="66014" y="49644"/>
                </a:lnTo>
                <a:close/>
              </a:path>
              <a:path w="66040" h="82550">
                <a:moveTo>
                  <a:pt x="66014" y="49415"/>
                </a:moveTo>
                <a:lnTo>
                  <a:pt x="25742" y="49415"/>
                </a:lnTo>
                <a:lnTo>
                  <a:pt x="28168" y="49758"/>
                </a:lnTo>
                <a:lnTo>
                  <a:pt x="66014" y="49644"/>
                </a:lnTo>
                <a:lnTo>
                  <a:pt x="66014" y="49415"/>
                </a:lnTo>
                <a:close/>
              </a:path>
              <a:path w="66040" h="82550">
                <a:moveTo>
                  <a:pt x="66014" y="12242"/>
                </a:moveTo>
                <a:lnTo>
                  <a:pt x="52171" y="12242"/>
                </a:lnTo>
                <a:lnTo>
                  <a:pt x="52171" y="37642"/>
                </a:lnTo>
                <a:lnTo>
                  <a:pt x="66014" y="37642"/>
                </a:lnTo>
                <a:lnTo>
                  <a:pt x="66014" y="122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1699" y="6274747"/>
            <a:ext cx="65405" cy="82550"/>
          </a:xfrm>
          <a:custGeom>
            <a:avLst/>
            <a:gdLst/>
            <a:ahLst/>
            <a:cxnLst/>
            <a:rect l="l" t="t" r="r" b="b"/>
            <a:pathLst>
              <a:path w="65405" h="82550">
                <a:moveTo>
                  <a:pt x="58394" y="0"/>
                </a:moveTo>
                <a:lnTo>
                  <a:pt x="0" y="0"/>
                </a:lnTo>
                <a:lnTo>
                  <a:pt x="0" y="82422"/>
                </a:lnTo>
                <a:lnTo>
                  <a:pt x="37045" y="82422"/>
                </a:lnTo>
                <a:lnTo>
                  <a:pt x="49044" y="80715"/>
                </a:lnTo>
                <a:lnTo>
                  <a:pt x="57883" y="75780"/>
                </a:lnTo>
                <a:lnTo>
                  <a:pt x="61766" y="70180"/>
                </a:lnTo>
                <a:lnTo>
                  <a:pt x="13842" y="70180"/>
                </a:lnTo>
                <a:lnTo>
                  <a:pt x="13842" y="43980"/>
                </a:lnTo>
                <a:lnTo>
                  <a:pt x="61348" y="43980"/>
                </a:lnTo>
                <a:lnTo>
                  <a:pt x="57883" y="39008"/>
                </a:lnTo>
                <a:lnTo>
                  <a:pt x="49044" y="34112"/>
                </a:lnTo>
                <a:lnTo>
                  <a:pt x="37045" y="32423"/>
                </a:lnTo>
                <a:lnTo>
                  <a:pt x="13842" y="32423"/>
                </a:lnTo>
                <a:lnTo>
                  <a:pt x="13842" y="12572"/>
                </a:lnTo>
                <a:lnTo>
                  <a:pt x="58394" y="12572"/>
                </a:lnTo>
                <a:lnTo>
                  <a:pt x="58394" y="0"/>
                </a:lnTo>
                <a:close/>
              </a:path>
              <a:path w="65405" h="82550">
                <a:moveTo>
                  <a:pt x="61348" y="43980"/>
                </a:moveTo>
                <a:lnTo>
                  <a:pt x="46748" y="43980"/>
                </a:lnTo>
                <a:lnTo>
                  <a:pt x="51244" y="48818"/>
                </a:lnTo>
                <a:lnTo>
                  <a:pt x="51244" y="65328"/>
                </a:lnTo>
                <a:lnTo>
                  <a:pt x="46977" y="70180"/>
                </a:lnTo>
                <a:lnTo>
                  <a:pt x="61766" y="70180"/>
                </a:lnTo>
                <a:lnTo>
                  <a:pt x="63345" y="67903"/>
                </a:lnTo>
                <a:lnTo>
                  <a:pt x="65214" y="57365"/>
                </a:lnTo>
                <a:lnTo>
                  <a:pt x="63345" y="46846"/>
                </a:lnTo>
                <a:lnTo>
                  <a:pt x="61348" y="4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2737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57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297" y="64173"/>
                </a:lnTo>
                <a:lnTo>
                  <a:pt x="13157" y="64173"/>
                </a:lnTo>
                <a:lnTo>
                  <a:pt x="13157" y="0"/>
                </a:lnTo>
                <a:close/>
              </a:path>
              <a:path w="69850" h="82550">
                <a:moveTo>
                  <a:pt x="69596" y="18237"/>
                </a:moveTo>
                <a:lnTo>
                  <a:pt x="56438" y="18237"/>
                </a:lnTo>
                <a:lnTo>
                  <a:pt x="56438" y="82410"/>
                </a:lnTo>
                <a:lnTo>
                  <a:pt x="69596" y="82410"/>
                </a:lnTo>
                <a:lnTo>
                  <a:pt x="69596" y="18237"/>
                </a:lnTo>
                <a:close/>
              </a:path>
              <a:path w="69850" h="82550">
                <a:moveTo>
                  <a:pt x="69596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297" y="64173"/>
                </a:lnTo>
                <a:lnTo>
                  <a:pt x="53670" y="18237"/>
                </a:lnTo>
                <a:lnTo>
                  <a:pt x="69596" y="18237"/>
                </a:lnTo>
                <a:lnTo>
                  <a:pt x="6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72323" y="6274746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405"/>
                </a:lnTo>
                <a:lnTo>
                  <a:pt x="68910" y="46405"/>
                </a:lnTo>
                <a:lnTo>
                  <a:pt x="68910" y="33477"/>
                </a:lnTo>
                <a:lnTo>
                  <a:pt x="13843" y="33477"/>
                </a:lnTo>
                <a:lnTo>
                  <a:pt x="13843" y="0"/>
                </a:lnTo>
                <a:close/>
              </a:path>
              <a:path w="69214" h="82550">
                <a:moveTo>
                  <a:pt x="68910" y="46405"/>
                </a:moveTo>
                <a:lnTo>
                  <a:pt x="55054" y="46405"/>
                </a:lnTo>
                <a:lnTo>
                  <a:pt x="55054" y="82410"/>
                </a:lnTo>
                <a:lnTo>
                  <a:pt x="68910" y="82410"/>
                </a:lnTo>
                <a:lnTo>
                  <a:pt x="68910" y="46405"/>
                </a:lnTo>
                <a:close/>
              </a:path>
              <a:path w="69214" h="82550">
                <a:moveTo>
                  <a:pt x="68910" y="0"/>
                </a:moveTo>
                <a:lnTo>
                  <a:pt x="55054" y="0"/>
                </a:lnTo>
                <a:lnTo>
                  <a:pt x="55054" y="33477"/>
                </a:lnTo>
                <a:lnTo>
                  <a:pt x="68910" y="33477"/>
                </a:lnTo>
                <a:lnTo>
                  <a:pt x="689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7172" y="6273239"/>
            <a:ext cx="72390" cy="85725"/>
          </a:xfrm>
          <a:custGeom>
            <a:avLst/>
            <a:gdLst/>
            <a:ahLst/>
            <a:cxnLst/>
            <a:rect l="l" t="t" r="r" b="b"/>
            <a:pathLst>
              <a:path w="72389" h="85725">
                <a:moveTo>
                  <a:pt x="38900" y="0"/>
                </a:moveTo>
                <a:lnTo>
                  <a:pt x="22352" y="3185"/>
                </a:lnTo>
                <a:lnTo>
                  <a:pt x="10144" y="12053"/>
                </a:lnTo>
                <a:lnTo>
                  <a:pt x="2588" y="25572"/>
                </a:lnTo>
                <a:lnTo>
                  <a:pt x="0" y="42710"/>
                </a:lnTo>
                <a:lnTo>
                  <a:pt x="2570" y="59860"/>
                </a:lnTo>
                <a:lnTo>
                  <a:pt x="10086" y="73382"/>
                </a:lnTo>
                <a:lnTo>
                  <a:pt x="22256" y="82248"/>
                </a:lnTo>
                <a:lnTo>
                  <a:pt x="38785" y="85432"/>
                </a:lnTo>
                <a:lnTo>
                  <a:pt x="51531" y="83492"/>
                </a:lnTo>
                <a:lnTo>
                  <a:pt x="61553" y="78055"/>
                </a:lnTo>
                <a:lnTo>
                  <a:pt x="65937" y="72847"/>
                </a:lnTo>
                <a:lnTo>
                  <a:pt x="38785" y="72847"/>
                </a:lnTo>
                <a:lnTo>
                  <a:pt x="27768" y="70427"/>
                </a:lnTo>
                <a:lnTo>
                  <a:pt x="20072" y="63884"/>
                </a:lnTo>
                <a:lnTo>
                  <a:pt x="15557" y="54287"/>
                </a:lnTo>
                <a:lnTo>
                  <a:pt x="14084" y="42710"/>
                </a:lnTo>
                <a:lnTo>
                  <a:pt x="15573" y="31139"/>
                </a:lnTo>
                <a:lnTo>
                  <a:pt x="20124" y="21547"/>
                </a:lnTo>
                <a:lnTo>
                  <a:pt x="27859" y="15004"/>
                </a:lnTo>
                <a:lnTo>
                  <a:pt x="38900" y="12585"/>
                </a:lnTo>
                <a:lnTo>
                  <a:pt x="65953" y="12585"/>
                </a:lnTo>
                <a:lnTo>
                  <a:pt x="60631" y="6683"/>
                </a:lnTo>
                <a:lnTo>
                  <a:pt x="50968" y="1745"/>
                </a:lnTo>
                <a:lnTo>
                  <a:pt x="38900" y="0"/>
                </a:lnTo>
                <a:close/>
              </a:path>
              <a:path w="72389" h="85725">
                <a:moveTo>
                  <a:pt x="72377" y="58991"/>
                </a:moveTo>
                <a:lnTo>
                  <a:pt x="57835" y="58991"/>
                </a:lnTo>
                <a:lnTo>
                  <a:pt x="55638" y="67767"/>
                </a:lnTo>
                <a:lnTo>
                  <a:pt x="48933" y="72847"/>
                </a:lnTo>
                <a:lnTo>
                  <a:pt x="65937" y="72847"/>
                </a:lnTo>
                <a:lnTo>
                  <a:pt x="68589" y="69697"/>
                </a:lnTo>
                <a:lnTo>
                  <a:pt x="72377" y="58991"/>
                </a:lnTo>
                <a:close/>
              </a:path>
              <a:path w="72389" h="85725">
                <a:moveTo>
                  <a:pt x="65953" y="12585"/>
                </a:moveTo>
                <a:lnTo>
                  <a:pt x="48590" y="12585"/>
                </a:lnTo>
                <a:lnTo>
                  <a:pt x="54254" y="16510"/>
                </a:lnTo>
                <a:lnTo>
                  <a:pt x="56908" y="24358"/>
                </a:lnTo>
                <a:lnTo>
                  <a:pt x="71437" y="24358"/>
                </a:lnTo>
                <a:lnTo>
                  <a:pt x="67562" y="14369"/>
                </a:lnTo>
                <a:lnTo>
                  <a:pt x="65953" y="12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5259" y="6274746"/>
            <a:ext cx="67310" cy="82550"/>
          </a:xfrm>
          <a:custGeom>
            <a:avLst/>
            <a:gdLst/>
            <a:ahLst/>
            <a:cxnLst/>
            <a:rect l="l" t="t" r="r" b="b"/>
            <a:pathLst>
              <a:path w="67310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291"/>
                </a:lnTo>
                <a:lnTo>
                  <a:pt x="50649" y="46291"/>
                </a:lnTo>
                <a:lnTo>
                  <a:pt x="47777" y="40055"/>
                </a:lnTo>
                <a:lnTo>
                  <a:pt x="50704" y="33705"/>
                </a:lnTo>
                <a:lnTo>
                  <a:pt x="13843" y="33705"/>
                </a:lnTo>
                <a:lnTo>
                  <a:pt x="13843" y="0"/>
                </a:lnTo>
                <a:close/>
              </a:path>
              <a:path w="67310" h="82550">
                <a:moveTo>
                  <a:pt x="50649" y="46291"/>
                </a:moveTo>
                <a:lnTo>
                  <a:pt x="36131" y="46291"/>
                </a:lnTo>
                <a:lnTo>
                  <a:pt x="52971" y="82410"/>
                </a:lnTo>
                <a:lnTo>
                  <a:pt x="67284" y="82410"/>
                </a:lnTo>
                <a:lnTo>
                  <a:pt x="50649" y="46291"/>
                </a:lnTo>
                <a:close/>
              </a:path>
              <a:path w="67310" h="82550">
                <a:moveTo>
                  <a:pt x="66243" y="0"/>
                </a:moveTo>
                <a:lnTo>
                  <a:pt x="51930" y="0"/>
                </a:lnTo>
                <a:lnTo>
                  <a:pt x="36131" y="33705"/>
                </a:lnTo>
                <a:lnTo>
                  <a:pt x="50704" y="33705"/>
                </a:lnTo>
                <a:lnTo>
                  <a:pt x="6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5942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69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301" y="64173"/>
                </a:lnTo>
                <a:lnTo>
                  <a:pt x="13169" y="64173"/>
                </a:lnTo>
                <a:lnTo>
                  <a:pt x="13169" y="0"/>
                </a:lnTo>
                <a:close/>
              </a:path>
              <a:path w="69850" h="82550">
                <a:moveTo>
                  <a:pt x="69608" y="18237"/>
                </a:moveTo>
                <a:lnTo>
                  <a:pt x="56451" y="18237"/>
                </a:lnTo>
                <a:lnTo>
                  <a:pt x="56451" y="82410"/>
                </a:lnTo>
                <a:lnTo>
                  <a:pt x="69608" y="82410"/>
                </a:lnTo>
                <a:lnTo>
                  <a:pt x="69608" y="18237"/>
                </a:lnTo>
                <a:close/>
              </a:path>
              <a:path w="69850" h="82550">
                <a:moveTo>
                  <a:pt x="69608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301" y="64173"/>
                </a:lnTo>
                <a:lnTo>
                  <a:pt x="53682" y="18237"/>
                </a:lnTo>
                <a:lnTo>
                  <a:pt x="69608" y="18237"/>
                </a:lnTo>
                <a:lnTo>
                  <a:pt x="69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15528" y="6252810"/>
            <a:ext cx="69850" cy="104775"/>
          </a:xfrm>
          <a:custGeom>
            <a:avLst/>
            <a:gdLst/>
            <a:ahLst/>
            <a:cxnLst/>
            <a:rect l="l" t="t" r="r" b="b"/>
            <a:pathLst>
              <a:path w="69850" h="104775">
                <a:moveTo>
                  <a:pt x="24472" y="0"/>
                </a:moveTo>
                <a:lnTo>
                  <a:pt x="13855" y="0"/>
                </a:lnTo>
                <a:lnTo>
                  <a:pt x="15655" y="7503"/>
                </a:lnTo>
                <a:lnTo>
                  <a:pt x="19967" y="13090"/>
                </a:lnTo>
                <a:lnTo>
                  <a:pt x="26446" y="16577"/>
                </a:lnTo>
                <a:lnTo>
                  <a:pt x="34747" y="17779"/>
                </a:lnTo>
                <a:lnTo>
                  <a:pt x="43156" y="16577"/>
                </a:lnTo>
                <a:lnTo>
                  <a:pt x="49664" y="13090"/>
                </a:lnTo>
                <a:lnTo>
                  <a:pt x="53084" y="8648"/>
                </a:lnTo>
                <a:lnTo>
                  <a:pt x="28625" y="8648"/>
                </a:lnTo>
                <a:lnTo>
                  <a:pt x="24815" y="5079"/>
                </a:lnTo>
                <a:lnTo>
                  <a:pt x="24472" y="0"/>
                </a:lnTo>
                <a:close/>
              </a:path>
              <a:path w="69850" h="104775">
                <a:moveTo>
                  <a:pt x="55752" y="0"/>
                </a:moveTo>
                <a:lnTo>
                  <a:pt x="45250" y="0"/>
                </a:lnTo>
                <a:lnTo>
                  <a:pt x="44792" y="5194"/>
                </a:lnTo>
                <a:lnTo>
                  <a:pt x="40855" y="8648"/>
                </a:lnTo>
                <a:lnTo>
                  <a:pt x="53084" y="8648"/>
                </a:lnTo>
                <a:lnTo>
                  <a:pt x="53965" y="7503"/>
                </a:lnTo>
                <a:lnTo>
                  <a:pt x="55752" y="0"/>
                </a:lnTo>
                <a:close/>
              </a:path>
              <a:path w="69850" h="104775">
                <a:moveTo>
                  <a:pt x="13169" y="21932"/>
                </a:moveTo>
                <a:lnTo>
                  <a:pt x="0" y="21932"/>
                </a:lnTo>
                <a:lnTo>
                  <a:pt x="0" y="104343"/>
                </a:lnTo>
                <a:lnTo>
                  <a:pt x="19621" y="104343"/>
                </a:lnTo>
                <a:lnTo>
                  <a:pt x="29290" y="86118"/>
                </a:lnTo>
                <a:lnTo>
                  <a:pt x="13169" y="86118"/>
                </a:lnTo>
                <a:lnTo>
                  <a:pt x="13169" y="21932"/>
                </a:lnTo>
                <a:close/>
              </a:path>
              <a:path w="69850" h="104775">
                <a:moveTo>
                  <a:pt x="69608" y="40170"/>
                </a:moveTo>
                <a:lnTo>
                  <a:pt x="56438" y="40170"/>
                </a:lnTo>
                <a:lnTo>
                  <a:pt x="56438" y="104343"/>
                </a:lnTo>
                <a:lnTo>
                  <a:pt x="69608" y="104343"/>
                </a:lnTo>
                <a:lnTo>
                  <a:pt x="69608" y="40170"/>
                </a:lnTo>
                <a:close/>
              </a:path>
              <a:path w="69850" h="104775">
                <a:moveTo>
                  <a:pt x="69608" y="21932"/>
                </a:moveTo>
                <a:lnTo>
                  <a:pt x="49987" y="21932"/>
                </a:lnTo>
                <a:lnTo>
                  <a:pt x="15938" y="86118"/>
                </a:lnTo>
                <a:lnTo>
                  <a:pt x="29290" y="86118"/>
                </a:lnTo>
                <a:lnTo>
                  <a:pt x="53670" y="40170"/>
                </a:lnTo>
                <a:lnTo>
                  <a:pt x="69608" y="40170"/>
                </a:lnTo>
                <a:lnTo>
                  <a:pt x="69608" y="21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8983" y="6405599"/>
            <a:ext cx="1251979" cy="25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6511" y="6274756"/>
            <a:ext cx="123189" cy="299720"/>
          </a:xfrm>
          <a:custGeom>
            <a:avLst/>
            <a:gdLst/>
            <a:ahLst/>
            <a:cxnLst/>
            <a:rect l="l" t="t" r="r" b="b"/>
            <a:pathLst>
              <a:path w="123190" h="299720">
                <a:moveTo>
                  <a:pt x="122961" y="0"/>
                </a:moveTo>
                <a:lnTo>
                  <a:pt x="36842" y="0"/>
                </a:lnTo>
                <a:lnTo>
                  <a:pt x="40977" y="51383"/>
                </a:lnTo>
                <a:lnTo>
                  <a:pt x="42881" y="100866"/>
                </a:lnTo>
                <a:lnTo>
                  <a:pt x="41144" y="148743"/>
                </a:lnTo>
                <a:lnTo>
                  <a:pt x="34360" y="195310"/>
                </a:lnTo>
                <a:lnTo>
                  <a:pt x="21118" y="240859"/>
                </a:lnTo>
                <a:lnTo>
                  <a:pt x="0" y="285686"/>
                </a:lnTo>
                <a:lnTo>
                  <a:pt x="3962" y="290080"/>
                </a:lnTo>
                <a:lnTo>
                  <a:pt x="7658" y="294703"/>
                </a:lnTo>
                <a:lnTo>
                  <a:pt x="11061" y="299554"/>
                </a:lnTo>
                <a:lnTo>
                  <a:pt x="43728" y="265231"/>
                </a:lnTo>
                <a:lnTo>
                  <a:pt x="70007" y="227059"/>
                </a:lnTo>
                <a:lnTo>
                  <a:pt x="90394" y="185654"/>
                </a:lnTo>
                <a:lnTo>
                  <a:pt x="105387" y="141631"/>
                </a:lnTo>
                <a:lnTo>
                  <a:pt x="115481" y="95604"/>
                </a:lnTo>
                <a:lnTo>
                  <a:pt x="121174" y="48188"/>
                </a:lnTo>
                <a:lnTo>
                  <a:pt x="122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963" y="6274760"/>
            <a:ext cx="98425" cy="275590"/>
          </a:xfrm>
          <a:custGeom>
            <a:avLst/>
            <a:gdLst/>
            <a:ahLst/>
            <a:cxnLst/>
            <a:rect l="l" t="t" r="r" b="b"/>
            <a:pathLst>
              <a:path w="98425" h="275590">
                <a:moveTo>
                  <a:pt x="84683" y="0"/>
                </a:moveTo>
                <a:lnTo>
                  <a:pt x="0" y="0"/>
                </a:lnTo>
                <a:lnTo>
                  <a:pt x="15436" y="45571"/>
                </a:lnTo>
                <a:lnTo>
                  <a:pt x="31457" y="88130"/>
                </a:lnTo>
                <a:lnTo>
                  <a:pt x="45700" y="129427"/>
                </a:lnTo>
                <a:lnTo>
                  <a:pt x="55803" y="171216"/>
                </a:lnTo>
                <a:lnTo>
                  <a:pt x="59404" y="215251"/>
                </a:lnTo>
                <a:lnTo>
                  <a:pt x="54140" y="263283"/>
                </a:lnTo>
                <a:lnTo>
                  <a:pt x="53695" y="265252"/>
                </a:lnTo>
                <a:lnTo>
                  <a:pt x="58115" y="268414"/>
                </a:lnTo>
                <a:lnTo>
                  <a:pt x="62344" y="271830"/>
                </a:lnTo>
                <a:lnTo>
                  <a:pt x="66357" y="275462"/>
                </a:lnTo>
                <a:lnTo>
                  <a:pt x="86092" y="231392"/>
                </a:lnTo>
                <a:lnTo>
                  <a:pt x="95907" y="187734"/>
                </a:lnTo>
                <a:lnTo>
                  <a:pt x="98237" y="143627"/>
                </a:lnTo>
                <a:lnTo>
                  <a:pt x="95519" y="98210"/>
                </a:lnTo>
                <a:lnTo>
                  <a:pt x="90189" y="50621"/>
                </a:lnTo>
                <a:lnTo>
                  <a:pt x="84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5113" y="6274756"/>
            <a:ext cx="157480" cy="257175"/>
          </a:xfrm>
          <a:custGeom>
            <a:avLst/>
            <a:gdLst/>
            <a:ahLst/>
            <a:cxnLst/>
            <a:rect l="l" t="t" r="r" b="b"/>
            <a:pathLst>
              <a:path w="157479" h="257175">
                <a:moveTo>
                  <a:pt x="84708" y="0"/>
                </a:moveTo>
                <a:lnTo>
                  <a:pt x="0" y="0"/>
                </a:lnTo>
                <a:lnTo>
                  <a:pt x="25520" y="30509"/>
                </a:lnTo>
                <a:lnTo>
                  <a:pt x="54046" y="65475"/>
                </a:lnTo>
                <a:lnTo>
                  <a:pt x="82257" y="104713"/>
                </a:lnTo>
                <a:lnTo>
                  <a:pt x="106832" y="148036"/>
                </a:lnTo>
                <a:lnTo>
                  <a:pt x="124449" y="195261"/>
                </a:lnTo>
                <a:lnTo>
                  <a:pt x="131787" y="246202"/>
                </a:lnTo>
                <a:lnTo>
                  <a:pt x="139865" y="249008"/>
                </a:lnTo>
                <a:lnTo>
                  <a:pt x="147599" y="252488"/>
                </a:lnTo>
                <a:lnTo>
                  <a:pt x="154952" y="256603"/>
                </a:lnTo>
                <a:lnTo>
                  <a:pt x="157255" y="206091"/>
                </a:lnTo>
                <a:lnTo>
                  <a:pt x="150177" y="158648"/>
                </a:lnTo>
                <a:lnTo>
                  <a:pt x="136551" y="114295"/>
                </a:lnTo>
                <a:lnTo>
                  <a:pt x="119210" y="73054"/>
                </a:lnTo>
                <a:lnTo>
                  <a:pt x="100985" y="34948"/>
                </a:lnTo>
                <a:lnTo>
                  <a:pt x="84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515" y="6274756"/>
            <a:ext cx="209550" cy="334645"/>
          </a:xfrm>
          <a:custGeom>
            <a:avLst/>
            <a:gdLst/>
            <a:ahLst/>
            <a:cxnLst/>
            <a:rect l="l" t="t" r="r" b="b"/>
            <a:pathLst>
              <a:path w="209550" h="334645">
                <a:moveTo>
                  <a:pt x="209207" y="0"/>
                </a:moveTo>
                <a:lnTo>
                  <a:pt x="132664" y="0"/>
                </a:lnTo>
                <a:lnTo>
                  <a:pt x="129726" y="48892"/>
                </a:lnTo>
                <a:lnTo>
                  <a:pt x="121065" y="98121"/>
                </a:lnTo>
                <a:lnTo>
                  <a:pt x="106913" y="146629"/>
                </a:lnTo>
                <a:lnTo>
                  <a:pt x="87500" y="193355"/>
                </a:lnTo>
                <a:lnTo>
                  <a:pt x="63056" y="237241"/>
                </a:lnTo>
                <a:lnTo>
                  <a:pt x="33813" y="277227"/>
                </a:lnTo>
                <a:lnTo>
                  <a:pt x="0" y="312254"/>
                </a:lnTo>
                <a:lnTo>
                  <a:pt x="3949" y="319366"/>
                </a:lnTo>
                <a:lnTo>
                  <a:pt x="7302" y="326872"/>
                </a:lnTo>
                <a:lnTo>
                  <a:pt x="10007" y="334657"/>
                </a:lnTo>
                <a:lnTo>
                  <a:pt x="52645" y="307603"/>
                </a:lnTo>
                <a:lnTo>
                  <a:pt x="91206" y="275339"/>
                </a:lnTo>
                <a:lnTo>
                  <a:pt x="125196" y="238359"/>
                </a:lnTo>
                <a:lnTo>
                  <a:pt x="154117" y="197156"/>
                </a:lnTo>
                <a:lnTo>
                  <a:pt x="177475" y="152225"/>
                </a:lnTo>
                <a:lnTo>
                  <a:pt x="194773" y="104059"/>
                </a:lnTo>
                <a:lnTo>
                  <a:pt x="205516" y="53152"/>
                </a:lnTo>
                <a:lnTo>
                  <a:pt x="209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997" y="6370224"/>
            <a:ext cx="355600" cy="286385"/>
          </a:xfrm>
          <a:custGeom>
            <a:avLst/>
            <a:gdLst/>
            <a:ahLst/>
            <a:cxnLst/>
            <a:rect l="l" t="t" r="r" b="b"/>
            <a:pathLst>
              <a:path w="355600" h="286384">
                <a:moveTo>
                  <a:pt x="149575" y="0"/>
                </a:moveTo>
                <a:lnTo>
                  <a:pt x="94111" y="8029"/>
                </a:lnTo>
                <a:lnTo>
                  <a:pt x="47733" y="34518"/>
                </a:lnTo>
                <a:lnTo>
                  <a:pt x="14783" y="75871"/>
                </a:lnTo>
                <a:lnTo>
                  <a:pt x="83" y="128054"/>
                </a:lnTo>
                <a:lnTo>
                  <a:pt x="0" y="133934"/>
                </a:lnTo>
                <a:lnTo>
                  <a:pt x="1598" y="160580"/>
                </a:lnTo>
                <a:lnTo>
                  <a:pt x="21422" y="212495"/>
                </a:lnTo>
                <a:lnTo>
                  <a:pt x="62279" y="253460"/>
                </a:lnTo>
                <a:lnTo>
                  <a:pt x="126899" y="279538"/>
                </a:lnTo>
                <a:lnTo>
                  <a:pt x="166632" y="285219"/>
                </a:lnTo>
                <a:lnTo>
                  <a:pt x="188983" y="285851"/>
                </a:lnTo>
                <a:lnTo>
                  <a:pt x="233042" y="283403"/>
                </a:lnTo>
                <a:lnTo>
                  <a:pt x="275635" y="276240"/>
                </a:lnTo>
                <a:lnTo>
                  <a:pt x="316485" y="264634"/>
                </a:lnTo>
                <a:lnTo>
                  <a:pt x="355315" y="248856"/>
                </a:lnTo>
                <a:lnTo>
                  <a:pt x="349504" y="236258"/>
                </a:lnTo>
                <a:lnTo>
                  <a:pt x="143263" y="236258"/>
                </a:lnTo>
                <a:lnTo>
                  <a:pt x="123179" y="232909"/>
                </a:lnTo>
                <a:lnTo>
                  <a:pt x="88022" y="215982"/>
                </a:lnTo>
                <a:lnTo>
                  <a:pt x="53725" y="171461"/>
                </a:lnTo>
                <a:lnTo>
                  <a:pt x="47543" y="133934"/>
                </a:lnTo>
                <a:lnTo>
                  <a:pt x="47680" y="131940"/>
                </a:lnTo>
                <a:lnTo>
                  <a:pt x="66970" y="82067"/>
                </a:lnTo>
                <a:lnTo>
                  <a:pt x="110200" y="51792"/>
                </a:lnTo>
                <a:lnTo>
                  <a:pt x="147517" y="46443"/>
                </a:lnTo>
                <a:lnTo>
                  <a:pt x="240205" y="46443"/>
                </a:lnTo>
                <a:lnTo>
                  <a:pt x="233852" y="38188"/>
                </a:lnTo>
                <a:lnTo>
                  <a:pt x="198263" y="11974"/>
                </a:lnTo>
                <a:lnTo>
                  <a:pt x="153740" y="190"/>
                </a:lnTo>
                <a:lnTo>
                  <a:pt x="153258" y="152"/>
                </a:lnTo>
                <a:lnTo>
                  <a:pt x="149575" y="0"/>
                </a:lnTo>
                <a:close/>
              </a:path>
              <a:path w="355600" h="286384">
                <a:moveTo>
                  <a:pt x="281998" y="172872"/>
                </a:moveTo>
                <a:lnTo>
                  <a:pt x="251001" y="203146"/>
                </a:lnTo>
                <a:lnTo>
                  <a:pt x="219803" y="223739"/>
                </a:lnTo>
                <a:lnTo>
                  <a:pt x="185018" y="234744"/>
                </a:lnTo>
                <a:lnTo>
                  <a:pt x="143263" y="236258"/>
                </a:lnTo>
                <a:lnTo>
                  <a:pt x="349504" y="236258"/>
                </a:lnTo>
                <a:lnTo>
                  <a:pt x="343922" y="224155"/>
                </a:lnTo>
                <a:lnTo>
                  <a:pt x="327395" y="202763"/>
                </a:lnTo>
                <a:lnTo>
                  <a:pt x="306500" y="185421"/>
                </a:lnTo>
                <a:lnTo>
                  <a:pt x="281998" y="172872"/>
                </a:lnTo>
                <a:close/>
              </a:path>
              <a:path w="355600" h="286384">
                <a:moveTo>
                  <a:pt x="148711" y="59105"/>
                </a:moveTo>
                <a:lnTo>
                  <a:pt x="102113" y="70319"/>
                </a:lnTo>
                <a:lnTo>
                  <a:pt x="70138" y="103428"/>
                </a:lnTo>
                <a:lnTo>
                  <a:pt x="61526" y="133934"/>
                </a:lnTo>
                <a:lnTo>
                  <a:pt x="61556" y="138188"/>
                </a:lnTo>
                <a:lnTo>
                  <a:pt x="73928" y="183029"/>
                </a:lnTo>
                <a:lnTo>
                  <a:pt x="109863" y="215050"/>
                </a:lnTo>
                <a:lnTo>
                  <a:pt x="145803" y="223837"/>
                </a:lnTo>
                <a:lnTo>
                  <a:pt x="168418" y="222669"/>
                </a:lnTo>
                <a:lnTo>
                  <a:pt x="209138" y="208626"/>
                </a:lnTo>
                <a:lnTo>
                  <a:pt x="241001" y="181382"/>
                </a:lnTo>
                <a:lnTo>
                  <a:pt x="243603" y="177380"/>
                </a:lnTo>
                <a:lnTo>
                  <a:pt x="147606" y="177380"/>
                </a:lnTo>
                <a:lnTo>
                  <a:pt x="145879" y="177241"/>
                </a:lnTo>
                <a:lnTo>
                  <a:pt x="111457" y="152407"/>
                </a:lnTo>
                <a:lnTo>
                  <a:pt x="109100" y="138417"/>
                </a:lnTo>
                <a:lnTo>
                  <a:pt x="109201" y="137198"/>
                </a:lnTo>
                <a:lnTo>
                  <a:pt x="139362" y="105913"/>
                </a:lnTo>
                <a:lnTo>
                  <a:pt x="146654" y="105549"/>
                </a:lnTo>
                <a:lnTo>
                  <a:pt x="202163" y="105549"/>
                </a:lnTo>
                <a:lnTo>
                  <a:pt x="202095" y="104388"/>
                </a:lnTo>
                <a:lnTo>
                  <a:pt x="180812" y="70078"/>
                </a:lnTo>
                <a:lnTo>
                  <a:pt x="151124" y="59194"/>
                </a:lnTo>
                <a:lnTo>
                  <a:pt x="148711" y="59105"/>
                </a:lnTo>
                <a:close/>
              </a:path>
              <a:path w="355600" h="286384">
                <a:moveTo>
                  <a:pt x="240205" y="46443"/>
                </a:moveTo>
                <a:lnTo>
                  <a:pt x="147517" y="46443"/>
                </a:lnTo>
                <a:lnTo>
                  <a:pt x="150375" y="46634"/>
                </a:lnTo>
                <a:lnTo>
                  <a:pt x="164284" y="48951"/>
                </a:lnTo>
                <a:lnTo>
                  <a:pt x="198533" y="69519"/>
                </a:lnTo>
                <a:lnTo>
                  <a:pt x="215816" y="104034"/>
                </a:lnTo>
                <a:lnTo>
                  <a:pt x="216550" y="118275"/>
                </a:lnTo>
                <a:lnTo>
                  <a:pt x="216426" y="119413"/>
                </a:lnTo>
                <a:lnTo>
                  <a:pt x="194965" y="161544"/>
                </a:lnTo>
                <a:lnTo>
                  <a:pt x="147606" y="177380"/>
                </a:lnTo>
                <a:lnTo>
                  <a:pt x="243603" y="177380"/>
                </a:lnTo>
                <a:lnTo>
                  <a:pt x="252473" y="163734"/>
                </a:lnTo>
                <a:lnTo>
                  <a:pt x="260331" y="143943"/>
                </a:lnTo>
                <a:lnTo>
                  <a:pt x="264129" y="122389"/>
                </a:lnTo>
                <a:lnTo>
                  <a:pt x="264277" y="119413"/>
                </a:lnTo>
                <a:lnTo>
                  <a:pt x="262929" y="96672"/>
                </a:lnTo>
                <a:lnTo>
                  <a:pt x="257110" y="75277"/>
                </a:lnTo>
                <a:lnTo>
                  <a:pt x="247270" y="55623"/>
                </a:lnTo>
                <a:lnTo>
                  <a:pt x="240205" y="46443"/>
                </a:lnTo>
                <a:close/>
              </a:path>
              <a:path w="355600" h="286384">
                <a:moveTo>
                  <a:pt x="147640" y="164668"/>
                </a:moveTo>
                <a:lnTo>
                  <a:pt x="145282" y="164668"/>
                </a:lnTo>
                <a:lnTo>
                  <a:pt x="146666" y="164719"/>
                </a:lnTo>
                <a:lnTo>
                  <a:pt x="147640" y="164668"/>
                </a:lnTo>
                <a:close/>
              </a:path>
              <a:path w="355600" h="286384">
                <a:moveTo>
                  <a:pt x="148495" y="118224"/>
                </a:moveTo>
                <a:lnTo>
                  <a:pt x="139089" y="119413"/>
                </a:lnTo>
                <a:lnTo>
                  <a:pt x="131153" y="123869"/>
                </a:lnTo>
                <a:lnTo>
                  <a:pt x="125514" y="130897"/>
                </a:lnTo>
                <a:lnTo>
                  <a:pt x="122994" y="139801"/>
                </a:lnTo>
                <a:lnTo>
                  <a:pt x="124206" y="148971"/>
                </a:lnTo>
                <a:lnTo>
                  <a:pt x="128775" y="156708"/>
                </a:lnTo>
                <a:lnTo>
                  <a:pt x="135988" y="162211"/>
                </a:lnTo>
                <a:lnTo>
                  <a:pt x="145130" y="164680"/>
                </a:lnTo>
                <a:lnTo>
                  <a:pt x="145523" y="164706"/>
                </a:lnTo>
                <a:lnTo>
                  <a:pt x="145282" y="164668"/>
                </a:lnTo>
                <a:lnTo>
                  <a:pt x="147640" y="164668"/>
                </a:lnTo>
                <a:lnTo>
                  <a:pt x="184665" y="151790"/>
                </a:lnTo>
                <a:lnTo>
                  <a:pt x="202361" y="118351"/>
                </a:lnTo>
                <a:lnTo>
                  <a:pt x="150527" y="118351"/>
                </a:lnTo>
                <a:lnTo>
                  <a:pt x="148584" y="118275"/>
                </a:lnTo>
                <a:lnTo>
                  <a:pt x="149194" y="118275"/>
                </a:lnTo>
                <a:lnTo>
                  <a:pt x="148495" y="118224"/>
                </a:lnTo>
                <a:close/>
              </a:path>
              <a:path w="355600" h="286384">
                <a:moveTo>
                  <a:pt x="109163" y="137655"/>
                </a:moveTo>
                <a:lnTo>
                  <a:pt x="109101" y="138406"/>
                </a:lnTo>
                <a:lnTo>
                  <a:pt x="109163" y="137655"/>
                </a:lnTo>
                <a:close/>
              </a:path>
              <a:path w="355600" h="286384">
                <a:moveTo>
                  <a:pt x="146489" y="105562"/>
                </a:moveTo>
                <a:lnTo>
                  <a:pt x="149880" y="105803"/>
                </a:lnTo>
                <a:lnTo>
                  <a:pt x="151785" y="106781"/>
                </a:lnTo>
                <a:lnTo>
                  <a:pt x="154413" y="109588"/>
                </a:lnTo>
                <a:lnTo>
                  <a:pt x="155163" y="111302"/>
                </a:lnTo>
                <a:lnTo>
                  <a:pt x="155061" y="113233"/>
                </a:lnTo>
                <a:lnTo>
                  <a:pt x="154921" y="114719"/>
                </a:lnTo>
                <a:lnTo>
                  <a:pt x="154261" y="115976"/>
                </a:lnTo>
                <a:lnTo>
                  <a:pt x="153270" y="116801"/>
                </a:lnTo>
                <a:lnTo>
                  <a:pt x="152127" y="117792"/>
                </a:lnTo>
                <a:lnTo>
                  <a:pt x="150527" y="118351"/>
                </a:lnTo>
                <a:lnTo>
                  <a:pt x="202361" y="118351"/>
                </a:lnTo>
                <a:lnTo>
                  <a:pt x="202635" y="116801"/>
                </a:lnTo>
                <a:lnTo>
                  <a:pt x="202673" y="116420"/>
                </a:lnTo>
                <a:lnTo>
                  <a:pt x="202582" y="112649"/>
                </a:lnTo>
                <a:lnTo>
                  <a:pt x="202165" y="105587"/>
                </a:lnTo>
                <a:lnTo>
                  <a:pt x="147174" y="105587"/>
                </a:lnTo>
                <a:lnTo>
                  <a:pt x="146489" y="105562"/>
                </a:lnTo>
                <a:close/>
              </a:path>
              <a:path w="355600" h="286384">
                <a:moveTo>
                  <a:pt x="202712" y="116128"/>
                </a:moveTo>
                <a:lnTo>
                  <a:pt x="202673" y="116420"/>
                </a:lnTo>
                <a:lnTo>
                  <a:pt x="202712" y="116128"/>
                </a:lnTo>
                <a:close/>
              </a:path>
              <a:path w="355600" h="286384">
                <a:moveTo>
                  <a:pt x="155074" y="112649"/>
                </a:moveTo>
                <a:lnTo>
                  <a:pt x="155031" y="113233"/>
                </a:lnTo>
                <a:lnTo>
                  <a:pt x="155074" y="112649"/>
                </a:lnTo>
                <a:close/>
              </a:path>
              <a:path w="355600" h="286384">
                <a:moveTo>
                  <a:pt x="202163" y="105549"/>
                </a:moveTo>
                <a:lnTo>
                  <a:pt x="146654" y="105549"/>
                </a:lnTo>
                <a:lnTo>
                  <a:pt x="147174" y="105587"/>
                </a:lnTo>
                <a:lnTo>
                  <a:pt x="202165" y="105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71936" y="6415152"/>
            <a:ext cx="115570" cy="113664"/>
          </a:xfrm>
          <a:custGeom>
            <a:avLst/>
            <a:gdLst/>
            <a:ahLst/>
            <a:cxnLst/>
            <a:rect l="l" t="t" r="r" b="b"/>
            <a:pathLst>
              <a:path w="115570" h="113665">
                <a:moveTo>
                  <a:pt x="64376" y="99441"/>
                </a:moveTo>
                <a:lnTo>
                  <a:pt x="51079" y="99441"/>
                </a:lnTo>
                <a:lnTo>
                  <a:pt x="51079" y="113347"/>
                </a:lnTo>
                <a:lnTo>
                  <a:pt x="64376" y="113347"/>
                </a:lnTo>
                <a:lnTo>
                  <a:pt x="64376" y="99441"/>
                </a:lnTo>
                <a:close/>
              </a:path>
              <a:path w="115570" h="113665">
                <a:moveTo>
                  <a:pt x="66179" y="12395"/>
                </a:moveTo>
                <a:lnTo>
                  <a:pt x="49263" y="12395"/>
                </a:lnTo>
                <a:lnTo>
                  <a:pt x="38452" y="13090"/>
                </a:lnTo>
                <a:lnTo>
                  <a:pt x="3305" y="37164"/>
                </a:lnTo>
                <a:lnTo>
                  <a:pt x="0" y="55918"/>
                </a:lnTo>
                <a:lnTo>
                  <a:pt x="821" y="65998"/>
                </a:lnTo>
                <a:lnTo>
                  <a:pt x="28746" y="96680"/>
                </a:lnTo>
                <a:lnTo>
                  <a:pt x="49263" y="99441"/>
                </a:lnTo>
                <a:lnTo>
                  <a:pt x="66179" y="99441"/>
                </a:lnTo>
                <a:lnTo>
                  <a:pt x="103282" y="87350"/>
                </a:lnTo>
                <a:lnTo>
                  <a:pt x="49263" y="87350"/>
                </a:lnTo>
                <a:lnTo>
                  <a:pt x="41264" y="86860"/>
                </a:lnTo>
                <a:lnTo>
                  <a:pt x="13449" y="55918"/>
                </a:lnTo>
                <a:lnTo>
                  <a:pt x="13449" y="45542"/>
                </a:lnTo>
                <a:lnTo>
                  <a:pt x="49263" y="24485"/>
                </a:lnTo>
                <a:lnTo>
                  <a:pt x="103137" y="24485"/>
                </a:lnTo>
                <a:lnTo>
                  <a:pt x="102222" y="23507"/>
                </a:lnTo>
                <a:lnTo>
                  <a:pt x="95011" y="18647"/>
                </a:lnTo>
                <a:lnTo>
                  <a:pt x="86601" y="15174"/>
                </a:lnTo>
                <a:lnTo>
                  <a:pt x="76990" y="13090"/>
                </a:lnTo>
                <a:lnTo>
                  <a:pt x="66179" y="12395"/>
                </a:lnTo>
                <a:close/>
              </a:path>
              <a:path w="115570" h="113665">
                <a:moveTo>
                  <a:pt x="64376" y="24485"/>
                </a:moveTo>
                <a:lnTo>
                  <a:pt x="51079" y="24485"/>
                </a:lnTo>
                <a:lnTo>
                  <a:pt x="51079" y="87350"/>
                </a:lnTo>
                <a:lnTo>
                  <a:pt x="64376" y="87350"/>
                </a:lnTo>
                <a:lnTo>
                  <a:pt x="64376" y="24485"/>
                </a:lnTo>
                <a:close/>
              </a:path>
              <a:path w="115570" h="113665">
                <a:moveTo>
                  <a:pt x="103137" y="24485"/>
                </a:moveTo>
                <a:lnTo>
                  <a:pt x="66179" y="24485"/>
                </a:lnTo>
                <a:lnTo>
                  <a:pt x="74178" y="24981"/>
                </a:lnTo>
                <a:lnTo>
                  <a:pt x="81240" y="26468"/>
                </a:lnTo>
                <a:lnTo>
                  <a:pt x="87366" y="28948"/>
                </a:lnTo>
                <a:lnTo>
                  <a:pt x="92557" y="32423"/>
                </a:lnTo>
                <a:lnTo>
                  <a:pt x="98856" y="37706"/>
                </a:lnTo>
                <a:lnTo>
                  <a:pt x="102006" y="45542"/>
                </a:lnTo>
                <a:lnTo>
                  <a:pt x="102006" y="55918"/>
                </a:lnTo>
                <a:lnTo>
                  <a:pt x="74116" y="86860"/>
                </a:lnTo>
                <a:lnTo>
                  <a:pt x="66179" y="87350"/>
                </a:lnTo>
                <a:lnTo>
                  <a:pt x="103282" y="87350"/>
                </a:lnTo>
                <a:lnTo>
                  <a:pt x="108056" y="82239"/>
                </a:lnTo>
                <a:lnTo>
                  <a:pt x="112167" y="74771"/>
                </a:lnTo>
                <a:lnTo>
                  <a:pt x="114633" y="65998"/>
                </a:lnTo>
                <a:lnTo>
                  <a:pt x="115455" y="55918"/>
                </a:lnTo>
                <a:lnTo>
                  <a:pt x="114629" y="45905"/>
                </a:lnTo>
                <a:lnTo>
                  <a:pt x="112148" y="37164"/>
                </a:lnTo>
                <a:lnTo>
                  <a:pt x="108013" y="29698"/>
                </a:lnTo>
                <a:lnTo>
                  <a:pt x="103137" y="24485"/>
                </a:lnTo>
                <a:close/>
              </a:path>
              <a:path w="115570" h="113665">
                <a:moveTo>
                  <a:pt x="64376" y="0"/>
                </a:moveTo>
                <a:lnTo>
                  <a:pt x="51079" y="0"/>
                </a:lnTo>
                <a:lnTo>
                  <a:pt x="51079" y="12395"/>
                </a:lnTo>
                <a:lnTo>
                  <a:pt x="64376" y="12395"/>
                </a:lnTo>
                <a:lnTo>
                  <a:pt x="64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97057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82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89" y="74803"/>
                </a:lnTo>
                <a:lnTo>
                  <a:pt x="83565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8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11611" y="6418634"/>
            <a:ext cx="83820" cy="107950"/>
          </a:xfrm>
          <a:custGeom>
            <a:avLst/>
            <a:gdLst/>
            <a:ahLst/>
            <a:cxnLst/>
            <a:rect l="l" t="t" r="r" b="b"/>
            <a:pathLst>
              <a:path w="8382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483"/>
                </a:lnTo>
                <a:lnTo>
                  <a:pt x="60810" y="58483"/>
                </a:lnTo>
                <a:lnTo>
                  <a:pt x="58026" y="52438"/>
                </a:lnTo>
                <a:lnTo>
                  <a:pt x="60954" y="46088"/>
                </a:lnTo>
                <a:lnTo>
                  <a:pt x="13601" y="46088"/>
                </a:lnTo>
                <a:lnTo>
                  <a:pt x="13601" y="0"/>
                </a:lnTo>
                <a:close/>
              </a:path>
              <a:path w="83820" h="107950">
                <a:moveTo>
                  <a:pt x="60810" y="58483"/>
                </a:moveTo>
                <a:lnTo>
                  <a:pt x="46240" y="58483"/>
                </a:lnTo>
                <a:lnTo>
                  <a:pt x="69215" y="107899"/>
                </a:lnTo>
                <a:lnTo>
                  <a:pt x="83566" y="107899"/>
                </a:lnTo>
                <a:lnTo>
                  <a:pt x="60810" y="58483"/>
                </a:lnTo>
                <a:close/>
              </a:path>
              <a:path w="83820" h="107950">
                <a:moveTo>
                  <a:pt x="82207" y="0"/>
                </a:moveTo>
                <a:lnTo>
                  <a:pt x="67856" y="0"/>
                </a:lnTo>
                <a:lnTo>
                  <a:pt x="46240" y="46088"/>
                </a:lnTo>
                <a:lnTo>
                  <a:pt x="60954" y="46088"/>
                </a:lnTo>
                <a:lnTo>
                  <a:pt x="82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02886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85" y="107899"/>
                </a:lnTo>
                <a:lnTo>
                  <a:pt x="38531" y="107899"/>
                </a:lnTo>
                <a:lnTo>
                  <a:pt x="63001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68" y="0"/>
                </a:moveTo>
                <a:lnTo>
                  <a:pt x="75869" y="0"/>
                </a:lnTo>
                <a:lnTo>
                  <a:pt x="48806" y="56667"/>
                </a:lnTo>
                <a:lnTo>
                  <a:pt x="63001" y="56667"/>
                </a:lnTo>
                <a:lnTo>
                  <a:pt x="90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98390" y="6418634"/>
            <a:ext cx="94615" cy="107950"/>
          </a:xfrm>
          <a:custGeom>
            <a:avLst/>
            <a:gdLst/>
            <a:ahLst/>
            <a:cxnLst/>
            <a:rect l="l" t="t" r="r" b="b"/>
            <a:pathLst>
              <a:path w="94614" h="107950">
                <a:moveTo>
                  <a:pt x="94005" y="0"/>
                </a:moveTo>
                <a:lnTo>
                  <a:pt x="23126" y="0"/>
                </a:lnTo>
                <a:lnTo>
                  <a:pt x="23092" y="42164"/>
                </a:lnTo>
                <a:lnTo>
                  <a:pt x="22984" y="50394"/>
                </a:lnTo>
                <a:lnTo>
                  <a:pt x="11785" y="93141"/>
                </a:lnTo>
                <a:lnTo>
                  <a:pt x="7912" y="94449"/>
                </a:lnTo>
                <a:lnTo>
                  <a:pt x="0" y="94449"/>
                </a:lnTo>
                <a:lnTo>
                  <a:pt x="0" y="107899"/>
                </a:lnTo>
                <a:lnTo>
                  <a:pt x="11087" y="107899"/>
                </a:lnTo>
                <a:lnTo>
                  <a:pt x="17411" y="106133"/>
                </a:lnTo>
                <a:lnTo>
                  <a:pt x="35080" y="65490"/>
                </a:lnTo>
                <a:lnTo>
                  <a:pt x="35966" y="42164"/>
                </a:lnTo>
                <a:lnTo>
                  <a:pt x="35966" y="12395"/>
                </a:lnTo>
                <a:lnTo>
                  <a:pt x="94005" y="12395"/>
                </a:lnTo>
                <a:lnTo>
                  <a:pt x="94005" y="0"/>
                </a:lnTo>
                <a:close/>
              </a:path>
              <a:path w="94614" h="107950">
                <a:moveTo>
                  <a:pt x="94005" y="12395"/>
                </a:moveTo>
                <a:lnTo>
                  <a:pt x="80403" y="12395"/>
                </a:lnTo>
                <a:lnTo>
                  <a:pt x="80403" y="107899"/>
                </a:lnTo>
                <a:lnTo>
                  <a:pt x="94005" y="107899"/>
                </a:lnTo>
                <a:lnTo>
                  <a:pt x="94005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19891" y="6418635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44729" y="107899"/>
                </a:lnTo>
                <a:lnTo>
                  <a:pt x="53212" y="107351"/>
                </a:lnTo>
                <a:lnTo>
                  <a:pt x="60659" y="105708"/>
                </a:lnTo>
                <a:lnTo>
                  <a:pt x="67076" y="102970"/>
                </a:lnTo>
                <a:lnTo>
                  <a:pt x="72466" y="99136"/>
                </a:lnTo>
                <a:lnTo>
                  <a:pt x="75407" y="95808"/>
                </a:lnTo>
                <a:lnTo>
                  <a:pt x="13601" y="95808"/>
                </a:lnTo>
                <a:lnTo>
                  <a:pt x="13601" y="53339"/>
                </a:lnTo>
                <a:lnTo>
                  <a:pt x="75275" y="53339"/>
                </a:lnTo>
                <a:lnTo>
                  <a:pt x="72390" y="50088"/>
                </a:lnTo>
                <a:lnTo>
                  <a:pt x="66976" y="46221"/>
                </a:lnTo>
                <a:lnTo>
                  <a:pt x="60564" y="43459"/>
                </a:lnTo>
                <a:lnTo>
                  <a:pt x="53150" y="41802"/>
                </a:lnTo>
                <a:lnTo>
                  <a:pt x="44729" y="41249"/>
                </a:lnTo>
                <a:lnTo>
                  <a:pt x="13601" y="41249"/>
                </a:lnTo>
                <a:lnTo>
                  <a:pt x="13601" y="0"/>
                </a:lnTo>
                <a:close/>
              </a:path>
              <a:path w="82550" h="107950">
                <a:moveTo>
                  <a:pt x="75275" y="53339"/>
                </a:moveTo>
                <a:lnTo>
                  <a:pt x="42316" y="53339"/>
                </a:lnTo>
                <a:lnTo>
                  <a:pt x="53753" y="54663"/>
                </a:lnTo>
                <a:lnTo>
                  <a:pt x="61925" y="58632"/>
                </a:lnTo>
                <a:lnTo>
                  <a:pt x="66830" y="65245"/>
                </a:lnTo>
                <a:lnTo>
                  <a:pt x="68465" y="74498"/>
                </a:lnTo>
                <a:lnTo>
                  <a:pt x="66830" y="83823"/>
                </a:lnTo>
                <a:lnTo>
                  <a:pt x="61925" y="90482"/>
                </a:lnTo>
                <a:lnTo>
                  <a:pt x="53753" y="94477"/>
                </a:lnTo>
                <a:lnTo>
                  <a:pt x="42316" y="95808"/>
                </a:lnTo>
                <a:lnTo>
                  <a:pt x="75407" y="95808"/>
                </a:lnTo>
                <a:lnTo>
                  <a:pt x="76733" y="94309"/>
                </a:lnTo>
                <a:lnTo>
                  <a:pt x="79781" y="88593"/>
                </a:lnTo>
                <a:lnTo>
                  <a:pt x="81610" y="81989"/>
                </a:lnTo>
                <a:lnTo>
                  <a:pt x="82219" y="74498"/>
                </a:lnTo>
                <a:lnTo>
                  <a:pt x="81605" y="67137"/>
                </a:lnTo>
                <a:lnTo>
                  <a:pt x="79762" y="60617"/>
                </a:lnTo>
                <a:lnTo>
                  <a:pt x="76690" y="54935"/>
                </a:lnTo>
                <a:lnTo>
                  <a:pt x="75275" y="5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551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126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13934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107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601" y="95503"/>
                </a:lnTo>
                <a:lnTo>
                  <a:pt x="13601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601" y="45783"/>
                </a:lnTo>
                <a:lnTo>
                  <a:pt x="13601" y="12382"/>
                </a:lnTo>
                <a:lnTo>
                  <a:pt x="75107" y="12382"/>
                </a:lnTo>
                <a:lnTo>
                  <a:pt x="7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43899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01437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38051" y="6416668"/>
            <a:ext cx="85090" cy="112395"/>
          </a:xfrm>
          <a:custGeom>
            <a:avLst/>
            <a:gdLst/>
            <a:ahLst/>
            <a:cxnLst/>
            <a:rect l="l" t="t" r="r" b="b"/>
            <a:pathLst>
              <a:path w="85089" h="112395">
                <a:moveTo>
                  <a:pt x="14198" y="80238"/>
                </a:moveTo>
                <a:lnTo>
                  <a:pt x="0" y="80238"/>
                </a:lnTo>
                <a:lnTo>
                  <a:pt x="1762" y="87246"/>
                </a:lnTo>
                <a:lnTo>
                  <a:pt x="35194" y="111310"/>
                </a:lnTo>
                <a:lnTo>
                  <a:pt x="44424" y="111836"/>
                </a:lnTo>
                <a:lnTo>
                  <a:pt x="53433" y="111250"/>
                </a:lnTo>
                <a:lnTo>
                  <a:pt x="61409" y="109493"/>
                </a:lnTo>
                <a:lnTo>
                  <a:pt x="68354" y="106564"/>
                </a:lnTo>
                <a:lnTo>
                  <a:pt x="74269" y="102463"/>
                </a:lnTo>
                <a:lnTo>
                  <a:pt x="77759" y="99440"/>
                </a:lnTo>
                <a:lnTo>
                  <a:pt x="44577" y="99440"/>
                </a:lnTo>
                <a:lnTo>
                  <a:pt x="33213" y="98240"/>
                </a:lnTo>
                <a:lnTo>
                  <a:pt x="24363" y="94640"/>
                </a:lnTo>
                <a:lnTo>
                  <a:pt x="18025" y="88639"/>
                </a:lnTo>
                <a:lnTo>
                  <a:pt x="14198" y="80238"/>
                </a:lnTo>
                <a:close/>
              </a:path>
              <a:path w="85089" h="112395">
                <a:moveTo>
                  <a:pt x="76156" y="12395"/>
                </a:moveTo>
                <a:lnTo>
                  <a:pt x="50520" y="12395"/>
                </a:lnTo>
                <a:lnTo>
                  <a:pt x="56146" y="13957"/>
                </a:lnTo>
                <a:lnTo>
                  <a:pt x="64909" y="20192"/>
                </a:lnTo>
                <a:lnTo>
                  <a:pt x="67094" y="24574"/>
                </a:lnTo>
                <a:lnTo>
                  <a:pt x="67094" y="35255"/>
                </a:lnTo>
                <a:lnTo>
                  <a:pt x="65481" y="39395"/>
                </a:lnTo>
                <a:lnTo>
                  <a:pt x="59029" y="45834"/>
                </a:lnTo>
                <a:lnTo>
                  <a:pt x="53848" y="47447"/>
                </a:lnTo>
                <a:lnTo>
                  <a:pt x="29311" y="47447"/>
                </a:lnTo>
                <a:lnTo>
                  <a:pt x="29311" y="59842"/>
                </a:lnTo>
                <a:lnTo>
                  <a:pt x="46545" y="59842"/>
                </a:lnTo>
                <a:lnTo>
                  <a:pt x="57322" y="61051"/>
                </a:lnTo>
                <a:lnTo>
                  <a:pt x="65022" y="64679"/>
                </a:lnTo>
                <a:lnTo>
                  <a:pt x="69643" y="70724"/>
                </a:lnTo>
                <a:lnTo>
                  <a:pt x="71183" y="79184"/>
                </a:lnTo>
                <a:lnTo>
                  <a:pt x="71183" y="85432"/>
                </a:lnTo>
                <a:lnTo>
                  <a:pt x="68757" y="90373"/>
                </a:lnTo>
                <a:lnTo>
                  <a:pt x="59080" y="97624"/>
                </a:lnTo>
                <a:lnTo>
                  <a:pt x="52641" y="99440"/>
                </a:lnTo>
                <a:lnTo>
                  <a:pt x="77759" y="99440"/>
                </a:lnTo>
                <a:lnTo>
                  <a:pt x="81483" y="96215"/>
                </a:lnTo>
                <a:lnTo>
                  <a:pt x="85038" y="88639"/>
                </a:lnTo>
                <a:lnTo>
                  <a:pt x="85043" y="79184"/>
                </a:lnTo>
                <a:lnTo>
                  <a:pt x="84105" y="70683"/>
                </a:lnTo>
                <a:lnTo>
                  <a:pt x="81189" y="63466"/>
                </a:lnTo>
                <a:lnTo>
                  <a:pt x="76327" y="57838"/>
                </a:lnTo>
                <a:lnTo>
                  <a:pt x="69519" y="53797"/>
                </a:lnTo>
                <a:lnTo>
                  <a:pt x="69519" y="50469"/>
                </a:lnTo>
                <a:lnTo>
                  <a:pt x="77076" y="46240"/>
                </a:lnTo>
                <a:lnTo>
                  <a:pt x="80848" y="38938"/>
                </a:lnTo>
                <a:lnTo>
                  <a:pt x="80750" y="20192"/>
                </a:lnTo>
                <a:lnTo>
                  <a:pt x="77597" y="13601"/>
                </a:lnTo>
                <a:lnTo>
                  <a:pt x="76156" y="12395"/>
                </a:lnTo>
                <a:close/>
              </a:path>
              <a:path w="85089" h="112395">
                <a:moveTo>
                  <a:pt x="43675" y="0"/>
                </a:moveTo>
                <a:lnTo>
                  <a:pt x="5769" y="20192"/>
                </a:lnTo>
                <a:lnTo>
                  <a:pt x="4533" y="29311"/>
                </a:lnTo>
                <a:lnTo>
                  <a:pt x="18427" y="29311"/>
                </a:lnTo>
                <a:lnTo>
                  <a:pt x="21426" y="21910"/>
                </a:lnTo>
                <a:lnTo>
                  <a:pt x="26631" y="16624"/>
                </a:lnTo>
                <a:lnTo>
                  <a:pt x="34047" y="13452"/>
                </a:lnTo>
                <a:lnTo>
                  <a:pt x="43675" y="12395"/>
                </a:lnTo>
                <a:lnTo>
                  <a:pt x="76156" y="12395"/>
                </a:lnTo>
                <a:lnTo>
                  <a:pt x="71107" y="8166"/>
                </a:lnTo>
                <a:lnTo>
                  <a:pt x="65735" y="4591"/>
                </a:lnTo>
                <a:lnTo>
                  <a:pt x="59372" y="2039"/>
                </a:lnTo>
                <a:lnTo>
                  <a:pt x="52019" y="509"/>
                </a:lnTo>
                <a:lnTo>
                  <a:pt x="43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3355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95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90" y="74803"/>
                </a:lnTo>
                <a:lnTo>
                  <a:pt x="83578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9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42673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7" y="107865"/>
                </a:lnTo>
                <a:lnTo>
                  <a:pt x="80038" y="102904"/>
                </a:lnTo>
                <a:lnTo>
                  <a:pt x="83679" y="99440"/>
                </a:lnTo>
                <a:lnTo>
                  <a:pt x="50317" y="99440"/>
                </a:lnTo>
                <a:lnTo>
                  <a:pt x="41806" y="98657"/>
                </a:lnTo>
                <a:lnTo>
                  <a:pt x="14328" y="64763"/>
                </a:lnTo>
                <a:lnTo>
                  <a:pt x="13754" y="55918"/>
                </a:lnTo>
                <a:lnTo>
                  <a:pt x="14328" y="47066"/>
                </a:lnTo>
                <a:lnTo>
                  <a:pt x="41806" y="13178"/>
                </a:lnTo>
                <a:lnTo>
                  <a:pt x="50317" y="12395"/>
                </a:lnTo>
                <a:lnTo>
                  <a:pt x="83692" y="12395"/>
                </a:lnTo>
                <a:lnTo>
                  <a:pt x="80038" y="8920"/>
                </a:lnTo>
                <a:lnTo>
                  <a:pt x="71437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4" h="112395">
                <a:moveTo>
                  <a:pt x="83692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79" y="99440"/>
                </a:lnTo>
                <a:lnTo>
                  <a:pt x="100647" y="55918"/>
                </a:lnTo>
                <a:lnTo>
                  <a:pt x="99802" y="44286"/>
                </a:lnTo>
                <a:lnTo>
                  <a:pt x="97321" y="33808"/>
                </a:lnTo>
                <a:lnTo>
                  <a:pt x="93162" y="24315"/>
                </a:lnTo>
                <a:lnTo>
                  <a:pt x="87337" y="15862"/>
                </a:lnTo>
                <a:lnTo>
                  <a:pt x="83692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60390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51" y="61963"/>
                </a:moveTo>
                <a:lnTo>
                  <a:pt x="66649" y="61963"/>
                </a:lnTo>
                <a:lnTo>
                  <a:pt x="66649" y="107899"/>
                </a:lnTo>
                <a:lnTo>
                  <a:pt x="80251" y="107899"/>
                </a:lnTo>
                <a:lnTo>
                  <a:pt x="80251" y="61963"/>
                </a:lnTo>
                <a:close/>
              </a:path>
              <a:path w="80645" h="107950">
                <a:moveTo>
                  <a:pt x="13601" y="0"/>
                </a:moveTo>
                <a:lnTo>
                  <a:pt x="0" y="0"/>
                </a:lnTo>
                <a:lnTo>
                  <a:pt x="37" y="35788"/>
                </a:lnTo>
                <a:lnTo>
                  <a:pt x="25717" y="64122"/>
                </a:lnTo>
                <a:lnTo>
                  <a:pt x="31889" y="64833"/>
                </a:lnTo>
                <a:lnTo>
                  <a:pt x="39141" y="64833"/>
                </a:lnTo>
                <a:lnTo>
                  <a:pt x="46247" y="64652"/>
                </a:lnTo>
                <a:lnTo>
                  <a:pt x="53200" y="64112"/>
                </a:lnTo>
                <a:lnTo>
                  <a:pt x="60001" y="63215"/>
                </a:lnTo>
                <a:lnTo>
                  <a:pt x="66649" y="61963"/>
                </a:lnTo>
                <a:lnTo>
                  <a:pt x="80251" y="61963"/>
                </a:lnTo>
                <a:lnTo>
                  <a:pt x="80251" y="52438"/>
                </a:lnTo>
                <a:lnTo>
                  <a:pt x="35572" y="52438"/>
                </a:lnTo>
                <a:lnTo>
                  <a:pt x="31153" y="51981"/>
                </a:lnTo>
                <a:lnTo>
                  <a:pt x="13677" y="35788"/>
                </a:lnTo>
                <a:lnTo>
                  <a:pt x="13601" y="0"/>
                </a:lnTo>
                <a:close/>
              </a:path>
              <a:path w="80645" h="107950">
                <a:moveTo>
                  <a:pt x="80251" y="0"/>
                </a:moveTo>
                <a:lnTo>
                  <a:pt x="66649" y="0"/>
                </a:lnTo>
                <a:lnTo>
                  <a:pt x="66649" y="49415"/>
                </a:lnTo>
                <a:lnTo>
                  <a:pt x="60212" y="50739"/>
                </a:lnTo>
                <a:lnTo>
                  <a:pt x="53760" y="51684"/>
                </a:lnTo>
                <a:lnTo>
                  <a:pt x="47291" y="52249"/>
                </a:lnTo>
                <a:lnTo>
                  <a:pt x="40805" y="52438"/>
                </a:lnTo>
                <a:lnTo>
                  <a:pt x="80251" y="52438"/>
                </a:lnTo>
                <a:lnTo>
                  <a:pt x="80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6813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3" y="58635"/>
                </a:lnTo>
                <a:lnTo>
                  <a:pt x="87503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3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3" y="107899"/>
                </a:lnTo>
                <a:lnTo>
                  <a:pt x="87503" y="58635"/>
                </a:lnTo>
                <a:close/>
              </a:path>
              <a:path w="87629" h="107950">
                <a:moveTo>
                  <a:pt x="87503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3" y="45935"/>
                </a:lnTo>
                <a:lnTo>
                  <a:pt x="875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77700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07214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5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00420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891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40" y="13178"/>
                </a:lnTo>
                <a:lnTo>
                  <a:pt x="66235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40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53848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4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297" y="107899"/>
                </a:lnTo>
                <a:lnTo>
                  <a:pt x="30338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4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4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38" y="91427"/>
                </a:lnTo>
                <a:lnTo>
                  <a:pt x="71475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99530" y="6418638"/>
            <a:ext cx="109220" cy="134620"/>
          </a:xfrm>
          <a:custGeom>
            <a:avLst/>
            <a:gdLst/>
            <a:ahLst/>
            <a:cxnLst/>
            <a:rect l="l" t="t" r="r" b="b"/>
            <a:pathLst>
              <a:path w="109220" h="134620">
                <a:moveTo>
                  <a:pt x="108648" y="95503"/>
                </a:moveTo>
                <a:lnTo>
                  <a:pt x="0" y="95503"/>
                </a:lnTo>
                <a:lnTo>
                  <a:pt x="0" y="134340"/>
                </a:lnTo>
                <a:lnTo>
                  <a:pt x="13449" y="134340"/>
                </a:lnTo>
                <a:lnTo>
                  <a:pt x="13449" y="107899"/>
                </a:lnTo>
                <a:lnTo>
                  <a:pt x="108648" y="107899"/>
                </a:lnTo>
                <a:lnTo>
                  <a:pt x="108648" y="95503"/>
                </a:lnTo>
                <a:close/>
              </a:path>
              <a:path w="109220" h="134620">
                <a:moveTo>
                  <a:pt x="108648" y="107899"/>
                </a:moveTo>
                <a:lnTo>
                  <a:pt x="95199" y="107899"/>
                </a:lnTo>
                <a:lnTo>
                  <a:pt x="95199" y="134340"/>
                </a:lnTo>
                <a:lnTo>
                  <a:pt x="108648" y="134340"/>
                </a:lnTo>
                <a:lnTo>
                  <a:pt x="108648" y="107899"/>
                </a:lnTo>
                <a:close/>
              </a:path>
              <a:path w="109220" h="134620">
                <a:moveTo>
                  <a:pt x="93078" y="0"/>
                </a:moveTo>
                <a:lnTo>
                  <a:pt x="24777" y="0"/>
                </a:lnTo>
                <a:lnTo>
                  <a:pt x="24688" y="24015"/>
                </a:lnTo>
                <a:lnTo>
                  <a:pt x="23927" y="43252"/>
                </a:lnTo>
                <a:lnTo>
                  <a:pt x="21377" y="62711"/>
                </a:lnTo>
                <a:lnTo>
                  <a:pt x="17126" y="80128"/>
                </a:lnTo>
                <a:lnTo>
                  <a:pt x="11176" y="95503"/>
                </a:lnTo>
                <a:lnTo>
                  <a:pt x="25679" y="95503"/>
                </a:lnTo>
                <a:lnTo>
                  <a:pt x="30970" y="80778"/>
                </a:lnTo>
                <a:lnTo>
                  <a:pt x="34748" y="63955"/>
                </a:lnTo>
                <a:lnTo>
                  <a:pt x="37014" y="45035"/>
                </a:lnTo>
                <a:lnTo>
                  <a:pt x="37769" y="24015"/>
                </a:lnTo>
                <a:lnTo>
                  <a:pt x="37769" y="12382"/>
                </a:lnTo>
                <a:lnTo>
                  <a:pt x="93078" y="12382"/>
                </a:lnTo>
                <a:lnTo>
                  <a:pt x="93078" y="0"/>
                </a:lnTo>
                <a:close/>
              </a:path>
              <a:path w="109220" h="134620">
                <a:moveTo>
                  <a:pt x="93078" y="12382"/>
                </a:moveTo>
                <a:lnTo>
                  <a:pt x="79629" y="12382"/>
                </a:lnTo>
                <a:lnTo>
                  <a:pt x="79629" y="95503"/>
                </a:lnTo>
                <a:lnTo>
                  <a:pt x="93078" y="95503"/>
                </a:lnTo>
                <a:lnTo>
                  <a:pt x="93078" y="12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26009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36181" y="6416669"/>
            <a:ext cx="92710" cy="112395"/>
          </a:xfrm>
          <a:custGeom>
            <a:avLst/>
            <a:gdLst/>
            <a:ahLst/>
            <a:cxnLst/>
            <a:rect l="l" t="t" r="r" b="b"/>
            <a:pathLst>
              <a:path w="92709" h="112395">
                <a:moveTo>
                  <a:pt x="50012" y="0"/>
                </a:moveTo>
                <a:lnTo>
                  <a:pt x="13296" y="15570"/>
                </a:lnTo>
                <a:lnTo>
                  <a:pt x="0" y="55918"/>
                </a:lnTo>
                <a:lnTo>
                  <a:pt x="821" y="67726"/>
                </a:lnTo>
                <a:lnTo>
                  <a:pt x="20369" y="103074"/>
                </a:lnTo>
                <a:lnTo>
                  <a:pt x="49860" y="111823"/>
                </a:lnTo>
                <a:lnTo>
                  <a:pt x="58090" y="111271"/>
                </a:lnTo>
                <a:lnTo>
                  <a:pt x="65541" y="109613"/>
                </a:lnTo>
                <a:lnTo>
                  <a:pt x="72216" y="106851"/>
                </a:lnTo>
                <a:lnTo>
                  <a:pt x="78117" y="102984"/>
                </a:lnTo>
                <a:lnTo>
                  <a:pt x="81843" y="99441"/>
                </a:lnTo>
                <a:lnTo>
                  <a:pt x="49860" y="99441"/>
                </a:lnTo>
                <a:lnTo>
                  <a:pt x="41487" y="98660"/>
                </a:lnTo>
                <a:lnTo>
                  <a:pt x="14312" y="64825"/>
                </a:lnTo>
                <a:lnTo>
                  <a:pt x="13741" y="55918"/>
                </a:lnTo>
                <a:lnTo>
                  <a:pt x="14317" y="47066"/>
                </a:lnTo>
                <a:lnTo>
                  <a:pt x="41635" y="13178"/>
                </a:lnTo>
                <a:lnTo>
                  <a:pt x="50012" y="12395"/>
                </a:lnTo>
                <a:lnTo>
                  <a:pt x="82062" y="12395"/>
                </a:lnTo>
                <a:lnTo>
                  <a:pt x="77216" y="8089"/>
                </a:lnTo>
                <a:lnTo>
                  <a:pt x="71436" y="4548"/>
                </a:lnTo>
                <a:lnTo>
                  <a:pt x="64976" y="2020"/>
                </a:lnTo>
                <a:lnTo>
                  <a:pt x="57835" y="505"/>
                </a:lnTo>
                <a:lnTo>
                  <a:pt x="50012" y="0"/>
                </a:lnTo>
                <a:close/>
              </a:path>
              <a:path w="92709" h="112395">
                <a:moveTo>
                  <a:pt x="92633" y="79184"/>
                </a:moveTo>
                <a:lnTo>
                  <a:pt x="78270" y="79184"/>
                </a:lnTo>
                <a:lnTo>
                  <a:pt x="76466" y="85534"/>
                </a:lnTo>
                <a:lnTo>
                  <a:pt x="73139" y="90500"/>
                </a:lnTo>
                <a:lnTo>
                  <a:pt x="63461" y="97650"/>
                </a:lnTo>
                <a:lnTo>
                  <a:pt x="57315" y="99441"/>
                </a:lnTo>
                <a:lnTo>
                  <a:pt x="81843" y="99441"/>
                </a:lnTo>
                <a:lnTo>
                  <a:pt x="83168" y="98181"/>
                </a:lnTo>
                <a:lnTo>
                  <a:pt x="87271" y="92613"/>
                </a:lnTo>
                <a:lnTo>
                  <a:pt x="90426" y="86280"/>
                </a:lnTo>
                <a:lnTo>
                  <a:pt x="92633" y="79184"/>
                </a:lnTo>
                <a:close/>
              </a:path>
              <a:path w="92709" h="112395">
                <a:moveTo>
                  <a:pt x="82062" y="12395"/>
                </a:moveTo>
                <a:lnTo>
                  <a:pt x="50012" y="12395"/>
                </a:lnTo>
                <a:lnTo>
                  <a:pt x="59468" y="13509"/>
                </a:lnTo>
                <a:lnTo>
                  <a:pt x="67129" y="16852"/>
                </a:lnTo>
                <a:lnTo>
                  <a:pt x="72994" y="22425"/>
                </a:lnTo>
                <a:lnTo>
                  <a:pt x="77063" y="30226"/>
                </a:lnTo>
                <a:lnTo>
                  <a:pt x="91427" y="30226"/>
                </a:lnTo>
                <a:lnTo>
                  <a:pt x="89288" y="23570"/>
                </a:lnTo>
                <a:lnTo>
                  <a:pt x="86207" y="17662"/>
                </a:lnTo>
                <a:lnTo>
                  <a:pt x="82183" y="12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815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390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2961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90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893" y="107899"/>
                </a:lnTo>
                <a:lnTo>
                  <a:pt x="25082" y="74803"/>
                </a:lnTo>
                <a:lnTo>
                  <a:pt x="86272" y="74803"/>
                </a:lnTo>
                <a:lnTo>
                  <a:pt x="81968" y="62407"/>
                </a:lnTo>
                <a:lnTo>
                  <a:pt x="29159" y="62407"/>
                </a:lnTo>
                <a:lnTo>
                  <a:pt x="45631" y="13906"/>
                </a:lnTo>
                <a:lnTo>
                  <a:pt x="65128" y="13906"/>
                </a:lnTo>
                <a:lnTo>
                  <a:pt x="60299" y="0"/>
                </a:lnTo>
                <a:close/>
              </a:path>
              <a:path w="97790" h="107950">
                <a:moveTo>
                  <a:pt x="86272" y="74803"/>
                </a:moveTo>
                <a:lnTo>
                  <a:pt x="72377" y="74803"/>
                </a:lnTo>
                <a:lnTo>
                  <a:pt x="83566" y="107899"/>
                </a:lnTo>
                <a:lnTo>
                  <a:pt x="97764" y="107899"/>
                </a:lnTo>
                <a:lnTo>
                  <a:pt x="86272" y="74803"/>
                </a:lnTo>
                <a:close/>
              </a:path>
              <a:path w="97790" h="107950">
                <a:moveTo>
                  <a:pt x="65128" y="13906"/>
                </a:moveTo>
                <a:lnTo>
                  <a:pt x="51676" y="13906"/>
                </a:lnTo>
                <a:lnTo>
                  <a:pt x="68148" y="62407"/>
                </a:lnTo>
                <a:lnTo>
                  <a:pt x="81968" y="62407"/>
                </a:lnTo>
                <a:lnTo>
                  <a:pt x="65128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4415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46963" y="6539644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449" y="0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59168" y="651995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65969" y="64183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49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038054" y="6418638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03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78243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112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112" y="107899"/>
                </a:lnTo>
                <a:lnTo>
                  <a:pt x="88112" y="16471"/>
                </a:lnTo>
                <a:close/>
              </a:path>
              <a:path w="88265" h="107950">
                <a:moveTo>
                  <a:pt x="88112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112" y="16471"/>
                </a:lnTo>
                <a:lnTo>
                  <a:pt x="88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884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9" y="107865"/>
                </a:lnTo>
                <a:lnTo>
                  <a:pt x="80044" y="102904"/>
                </a:lnTo>
                <a:lnTo>
                  <a:pt x="83689" y="99440"/>
                </a:lnTo>
                <a:lnTo>
                  <a:pt x="50317" y="99440"/>
                </a:lnTo>
                <a:lnTo>
                  <a:pt x="41808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08" y="13178"/>
                </a:lnTo>
                <a:lnTo>
                  <a:pt x="50317" y="12395"/>
                </a:lnTo>
                <a:lnTo>
                  <a:pt x="83701" y="12395"/>
                </a:lnTo>
                <a:lnTo>
                  <a:pt x="80044" y="8920"/>
                </a:lnTo>
                <a:lnTo>
                  <a:pt x="71439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1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89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1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11123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26121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356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65205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58404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47101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063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2" y="102947"/>
                </a:lnTo>
                <a:lnTo>
                  <a:pt x="50317" y="111836"/>
                </a:lnTo>
                <a:lnTo>
                  <a:pt x="61533" y="110843"/>
                </a:lnTo>
                <a:lnTo>
                  <a:pt x="71443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17" y="99440"/>
                </a:lnTo>
                <a:lnTo>
                  <a:pt x="41814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4" y="13178"/>
                </a:lnTo>
                <a:lnTo>
                  <a:pt x="50317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3" y="3963"/>
                </a:lnTo>
                <a:lnTo>
                  <a:pt x="61481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17" y="12395"/>
                </a:lnTo>
                <a:lnTo>
                  <a:pt x="58833" y="13178"/>
                </a:lnTo>
                <a:lnTo>
                  <a:pt x="66228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3" y="98657"/>
                </a:lnTo>
                <a:lnTo>
                  <a:pt x="50317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029092" y="6418629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73901" y="0"/>
                </a:moveTo>
                <a:lnTo>
                  <a:pt x="0" y="0"/>
                </a:lnTo>
                <a:lnTo>
                  <a:pt x="0" y="107899"/>
                </a:lnTo>
                <a:lnTo>
                  <a:pt x="46101" y="107899"/>
                </a:lnTo>
                <a:lnTo>
                  <a:pt x="54225" y="107370"/>
                </a:lnTo>
                <a:lnTo>
                  <a:pt x="61379" y="105784"/>
                </a:lnTo>
                <a:lnTo>
                  <a:pt x="67560" y="103141"/>
                </a:lnTo>
                <a:lnTo>
                  <a:pt x="72771" y="99440"/>
                </a:lnTo>
                <a:lnTo>
                  <a:pt x="76828" y="95808"/>
                </a:lnTo>
                <a:lnTo>
                  <a:pt x="13601" y="95808"/>
                </a:lnTo>
                <a:lnTo>
                  <a:pt x="13601" y="55765"/>
                </a:lnTo>
                <a:lnTo>
                  <a:pt x="75863" y="55765"/>
                </a:lnTo>
                <a:lnTo>
                  <a:pt x="72771" y="52285"/>
                </a:lnTo>
                <a:lnTo>
                  <a:pt x="67560" y="48585"/>
                </a:lnTo>
                <a:lnTo>
                  <a:pt x="61379" y="45942"/>
                </a:lnTo>
                <a:lnTo>
                  <a:pt x="54225" y="44356"/>
                </a:lnTo>
                <a:lnTo>
                  <a:pt x="46101" y="43827"/>
                </a:lnTo>
                <a:lnTo>
                  <a:pt x="13601" y="43827"/>
                </a:lnTo>
                <a:lnTo>
                  <a:pt x="13601" y="12395"/>
                </a:lnTo>
                <a:lnTo>
                  <a:pt x="73901" y="12395"/>
                </a:lnTo>
                <a:lnTo>
                  <a:pt x="73901" y="0"/>
                </a:lnTo>
                <a:close/>
              </a:path>
              <a:path w="82550" h="107950">
                <a:moveTo>
                  <a:pt x="75863" y="55765"/>
                </a:moveTo>
                <a:lnTo>
                  <a:pt x="43827" y="55765"/>
                </a:lnTo>
                <a:lnTo>
                  <a:pt x="54671" y="57013"/>
                </a:lnTo>
                <a:lnTo>
                  <a:pt x="62418" y="60755"/>
                </a:lnTo>
                <a:lnTo>
                  <a:pt x="67068" y="66990"/>
                </a:lnTo>
                <a:lnTo>
                  <a:pt x="68618" y="75717"/>
                </a:lnTo>
                <a:lnTo>
                  <a:pt x="68618" y="82257"/>
                </a:lnTo>
                <a:lnTo>
                  <a:pt x="66675" y="87248"/>
                </a:lnTo>
                <a:lnTo>
                  <a:pt x="58915" y="94106"/>
                </a:lnTo>
                <a:lnTo>
                  <a:pt x="52590" y="95808"/>
                </a:lnTo>
                <a:lnTo>
                  <a:pt x="76828" y="95808"/>
                </a:lnTo>
                <a:lnTo>
                  <a:pt x="79070" y="93802"/>
                </a:lnTo>
                <a:lnTo>
                  <a:pt x="82219" y="85940"/>
                </a:lnTo>
                <a:lnTo>
                  <a:pt x="82207" y="75717"/>
                </a:lnTo>
                <a:lnTo>
                  <a:pt x="81629" y="68725"/>
                </a:lnTo>
                <a:lnTo>
                  <a:pt x="79857" y="62415"/>
                </a:lnTo>
                <a:lnTo>
                  <a:pt x="76904" y="56937"/>
                </a:lnTo>
                <a:lnTo>
                  <a:pt x="75863" y="557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121891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72" y="107899"/>
                </a:lnTo>
                <a:lnTo>
                  <a:pt x="38531" y="107899"/>
                </a:lnTo>
                <a:lnTo>
                  <a:pt x="62995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55" y="0"/>
                </a:moveTo>
                <a:lnTo>
                  <a:pt x="75857" y="0"/>
                </a:lnTo>
                <a:lnTo>
                  <a:pt x="48806" y="56667"/>
                </a:lnTo>
                <a:lnTo>
                  <a:pt x="62995" y="56667"/>
                </a:lnTo>
                <a:lnTo>
                  <a:pt x="90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224202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38" y="61963"/>
                </a:moveTo>
                <a:lnTo>
                  <a:pt x="66636" y="61963"/>
                </a:lnTo>
                <a:lnTo>
                  <a:pt x="66636" y="107899"/>
                </a:lnTo>
                <a:lnTo>
                  <a:pt x="80238" y="107899"/>
                </a:lnTo>
                <a:lnTo>
                  <a:pt x="80238" y="61963"/>
                </a:lnTo>
                <a:close/>
              </a:path>
              <a:path w="80645" h="107950">
                <a:moveTo>
                  <a:pt x="13589" y="0"/>
                </a:moveTo>
                <a:lnTo>
                  <a:pt x="0" y="0"/>
                </a:lnTo>
                <a:lnTo>
                  <a:pt x="34" y="35788"/>
                </a:lnTo>
                <a:lnTo>
                  <a:pt x="25704" y="64122"/>
                </a:lnTo>
                <a:lnTo>
                  <a:pt x="31876" y="64833"/>
                </a:lnTo>
                <a:lnTo>
                  <a:pt x="39128" y="64833"/>
                </a:lnTo>
                <a:lnTo>
                  <a:pt x="46234" y="64652"/>
                </a:lnTo>
                <a:lnTo>
                  <a:pt x="53187" y="64112"/>
                </a:lnTo>
                <a:lnTo>
                  <a:pt x="59988" y="63215"/>
                </a:lnTo>
                <a:lnTo>
                  <a:pt x="66636" y="61963"/>
                </a:lnTo>
                <a:lnTo>
                  <a:pt x="80238" y="61963"/>
                </a:lnTo>
                <a:lnTo>
                  <a:pt x="80238" y="52438"/>
                </a:lnTo>
                <a:lnTo>
                  <a:pt x="35560" y="52438"/>
                </a:lnTo>
                <a:lnTo>
                  <a:pt x="31153" y="51981"/>
                </a:lnTo>
                <a:lnTo>
                  <a:pt x="13665" y="35788"/>
                </a:lnTo>
                <a:lnTo>
                  <a:pt x="13589" y="0"/>
                </a:lnTo>
                <a:close/>
              </a:path>
              <a:path w="80645" h="107950">
                <a:moveTo>
                  <a:pt x="80238" y="0"/>
                </a:moveTo>
                <a:lnTo>
                  <a:pt x="66636" y="0"/>
                </a:lnTo>
                <a:lnTo>
                  <a:pt x="66636" y="49415"/>
                </a:lnTo>
                <a:lnTo>
                  <a:pt x="60207" y="50739"/>
                </a:lnTo>
                <a:lnTo>
                  <a:pt x="53757" y="51684"/>
                </a:lnTo>
                <a:lnTo>
                  <a:pt x="47286" y="52249"/>
                </a:lnTo>
                <a:lnTo>
                  <a:pt x="40792" y="52438"/>
                </a:lnTo>
                <a:lnTo>
                  <a:pt x="80238" y="52438"/>
                </a:lnTo>
                <a:lnTo>
                  <a:pt x="802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331949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095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589" y="95503"/>
                </a:lnTo>
                <a:lnTo>
                  <a:pt x="13589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589" y="45783"/>
                </a:lnTo>
                <a:lnTo>
                  <a:pt x="13589" y="12382"/>
                </a:lnTo>
                <a:lnTo>
                  <a:pt x="75095" y="12382"/>
                </a:lnTo>
                <a:lnTo>
                  <a:pt x="75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43047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45474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657310" y="6418634"/>
            <a:ext cx="84455" cy="107950"/>
          </a:xfrm>
          <a:custGeom>
            <a:avLst/>
            <a:gdLst/>
            <a:ahLst/>
            <a:cxnLst/>
            <a:rect l="l" t="t" r="r" b="b"/>
            <a:pathLst>
              <a:path w="84454" h="107950">
                <a:moveTo>
                  <a:pt x="84023" y="0"/>
                </a:moveTo>
                <a:lnTo>
                  <a:pt x="36271" y="0"/>
                </a:lnTo>
                <a:lnTo>
                  <a:pt x="28219" y="514"/>
                </a:lnTo>
                <a:lnTo>
                  <a:pt x="749" y="21463"/>
                </a:lnTo>
                <a:lnTo>
                  <a:pt x="749" y="31432"/>
                </a:lnTo>
                <a:lnTo>
                  <a:pt x="1779" y="40812"/>
                </a:lnTo>
                <a:lnTo>
                  <a:pt x="4870" y="48547"/>
                </a:lnTo>
                <a:lnTo>
                  <a:pt x="10018" y="54637"/>
                </a:lnTo>
                <a:lnTo>
                  <a:pt x="17221" y="59080"/>
                </a:lnTo>
                <a:lnTo>
                  <a:pt x="0" y="107899"/>
                </a:lnTo>
                <a:lnTo>
                  <a:pt x="14058" y="107899"/>
                </a:lnTo>
                <a:lnTo>
                  <a:pt x="30213" y="62255"/>
                </a:lnTo>
                <a:lnTo>
                  <a:pt x="84023" y="62255"/>
                </a:lnTo>
                <a:lnTo>
                  <a:pt x="84023" y="50622"/>
                </a:lnTo>
                <a:lnTo>
                  <a:pt x="38226" y="50622"/>
                </a:lnTo>
                <a:lnTo>
                  <a:pt x="27849" y="49422"/>
                </a:lnTo>
                <a:lnTo>
                  <a:pt x="20435" y="45823"/>
                </a:lnTo>
                <a:lnTo>
                  <a:pt x="15986" y="39826"/>
                </a:lnTo>
                <a:lnTo>
                  <a:pt x="14503" y="31432"/>
                </a:lnTo>
                <a:lnTo>
                  <a:pt x="14503" y="25082"/>
                </a:lnTo>
                <a:lnTo>
                  <a:pt x="16370" y="20269"/>
                </a:lnTo>
                <a:lnTo>
                  <a:pt x="23825" y="13728"/>
                </a:lnTo>
                <a:lnTo>
                  <a:pt x="29870" y="12090"/>
                </a:lnTo>
                <a:lnTo>
                  <a:pt x="84023" y="12090"/>
                </a:lnTo>
                <a:lnTo>
                  <a:pt x="84023" y="0"/>
                </a:lnTo>
                <a:close/>
              </a:path>
              <a:path w="84454" h="107950">
                <a:moveTo>
                  <a:pt x="84023" y="62255"/>
                </a:moveTo>
                <a:lnTo>
                  <a:pt x="30213" y="62255"/>
                </a:lnTo>
                <a:lnTo>
                  <a:pt x="33045" y="62560"/>
                </a:lnTo>
                <a:lnTo>
                  <a:pt x="35966" y="62712"/>
                </a:lnTo>
                <a:lnTo>
                  <a:pt x="70421" y="62712"/>
                </a:lnTo>
                <a:lnTo>
                  <a:pt x="70421" y="107899"/>
                </a:lnTo>
                <a:lnTo>
                  <a:pt x="84023" y="107899"/>
                </a:lnTo>
                <a:lnTo>
                  <a:pt x="84023" y="62255"/>
                </a:lnTo>
                <a:close/>
              </a:path>
              <a:path w="84454" h="107950">
                <a:moveTo>
                  <a:pt x="84023" y="12090"/>
                </a:moveTo>
                <a:lnTo>
                  <a:pt x="70421" y="12090"/>
                </a:lnTo>
                <a:lnTo>
                  <a:pt x="70421" y="50622"/>
                </a:lnTo>
                <a:lnTo>
                  <a:pt x="84023" y="50622"/>
                </a:lnTo>
                <a:lnTo>
                  <a:pt x="84023" y="120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608847" y="5153380"/>
            <a:ext cx="243204" cy="269875"/>
          </a:xfrm>
          <a:custGeom>
            <a:avLst/>
            <a:gdLst/>
            <a:ahLst/>
            <a:cxnLst/>
            <a:rect l="l" t="t" r="r" b="b"/>
            <a:pathLst>
              <a:path w="243204" h="269875">
                <a:moveTo>
                  <a:pt x="121323" y="0"/>
                </a:moveTo>
                <a:lnTo>
                  <a:pt x="70175" y="9517"/>
                </a:lnTo>
                <a:lnTo>
                  <a:pt x="31876" y="38074"/>
                </a:lnTo>
                <a:lnTo>
                  <a:pt x="7966" y="81294"/>
                </a:lnTo>
                <a:lnTo>
                  <a:pt x="0" y="134810"/>
                </a:lnTo>
                <a:lnTo>
                  <a:pt x="1991" y="162851"/>
                </a:lnTo>
                <a:lnTo>
                  <a:pt x="17927" y="211214"/>
                </a:lnTo>
                <a:lnTo>
                  <a:pt x="49419" y="248193"/>
                </a:lnTo>
                <a:lnTo>
                  <a:pt x="94143" y="267229"/>
                </a:lnTo>
                <a:lnTo>
                  <a:pt x="121323" y="269608"/>
                </a:lnTo>
                <a:lnTo>
                  <a:pt x="148347" y="267217"/>
                </a:lnTo>
                <a:lnTo>
                  <a:pt x="172232" y="260045"/>
                </a:lnTo>
                <a:lnTo>
                  <a:pt x="192976" y="248091"/>
                </a:lnTo>
                <a:lnTo>
                  <a:pt x="201762" y="239737"/>
                </a:lnTo>
                <a:lnTo>
                  <a:pt x="121323" y="239737"/>
                </a:lnTo>
                <a:lnTo>
                  <a:pt x="100806" y="237847"/>
                </a:lnTo>
                <a:lnTo>
                  <a:pt x="55371" y="209499"/>
                </a:lnTo>
                <a:lnTo>
                  <a:pt x="34537" y="156144"/>
                </a:lnTo>
                <a:lnTo>
                  <a:pt x="33146" y="134810"/>
                </a:lnTo>
                <a:lnTo>
                  <a:pt x="34537" y="113469"/>
                </a:lnTo>
                <a:lnTo>
                  <a:pt x="45652" y="76126"/>
                </a:lnTo>
                <a:lnTo>
                  <a:pt x="82975" y="37439"/>
                </a:lnTo>
                <a:lnTo>
                  <a:pt x="121323" y="29883"/>
                </a:lnTo>
                <a:lnTo>
                  <a:pt x="201776" y="29883"/>
                </a:lnTo>
                <a:lnTo>
                  <a:pt x="192976" y="21516"/>
                </a:lnTo>
                <a:lnTo>
                  <a:pt x="172232" y="9563"/>
                </a:lnTo>
                <a:lnTo>
                  <a:pt x="148347" y="2390"/>
                </a:lnTo>
                <a:lnTo>
                  <a:pt x="121323" y="0"/>
                </a:lnTo>
                <a:close/>
              </a:path>
              <a:path w="243204" h="269875">
                <a:moveTo>
                  <a:pt x="201776" y="29883"/>
                </a:moveTo>
                <a:lnTo>
                  <a:pt x="121323" y="29883"/>
                </a:lnTo>
                <a:lnTo>
                  <a:pt x="141839" y="31771"/>
                </a:lnTo>
                <a:lnTo>
                  <a:pt x="159669" y="37439"/>
                </a:lnTo>
                <a:lnTo>
                  <a:pt x="196986" y="76126"/>
                </a:lnTo>
                <a:lnTo>
                  <a:pt x="208098" y="113469"/>
                </a:lnTo>
                <a:lnTo>
                  <a:pt x="209486" y="134810"/>
                </a:lnTo>
                <a:lnTo>
                  <a:pt x="208098" y="156144"/>
                </a:lnTo>
                <a:lnTo>
                  <a:pt x="196986" y="193487"/>
                </a:lnTo>
                <a:lnTo>
                  <a:pt x="159669" y="232176"/>
                </a:lnTo>
                <a:lnTo>
                  <a:pt x="121323" y="239737"/>
                </a:lnTo>
                <a:lnTo>
                  <a:pt x="201762" y="239737"/>
                </a:lnTo>
                <a:lnTo>
                  <a:pt x="234627" y="188093"/>
                </a:lnTo>
                <a:lnTo>
                  <a:pt x="242646" y="134810"/>
                </a:lnTo>
                <a:lnTo>
                  <a:pt x="240641" y="106916"/>
                </a:lnTo>
                <a:lnTo>
                  <a:pt x="234627" y="81526"/>
                </a:lnTo>
                <a:lnTo>
                  <a:pt x="224606" y="58638"/>
                </a:lnTo>
                <a:lnTo>
                  <a:pt x="210578" y="38252"/>
                </a:lnTo>
                <a:lnTo>
                  <a:pt x="201776" y="29883"/>
                </a:lnTo>
                <a:close/>
              </a:path>
            </a:pathLst>
          </a:custGeom>
          <a:solidFill>
            <a:srgbClr val="0000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988844" y="5149735"/>
            <a:ext cx="278765" cy="273685"/>
          </a:xfrm>
          <a:custGeom>
            <a:avLst/>
            <a:gdLst/>
            <a:ahLst/>
            <a:cxnLst/>
            <a:rect l="l" t="t" r="r" b="b"/>
            <a:pathLst>
              <a:path w="278765" h="273685">
                <a:moveTo>
                  <a:pt x="155206" y="239737"/>
                </a:moveTo>
                <a:lnTo>
                  <a:pt x="123151" y="239737"/>
                </a:lnTo>
                <a:lnTo>
                  <a:pt x="123151" y="273253"/>
                </a:lnTo>
                <a:lnTo>
                  <a:pt x="155206" y="273253"/>
                </a:lnTo>
                <a:lnTo>
                  <a:pt x="155206" y="239737"/>
                </a:lnTo>
                <a:close/>
              </a:path>
              <a:path w="278765" h="273685">
                <a:moveTo>
                  <a:pt x="159588" y="29883"/>
                </a:moveTo>
                <a:lnTo>
                  <a:pt x="118783" y="29883"/>
                </a:lnTo>
                <a:lnTo>
                  <a:pt x="92720" y="31555"/>
                </a:lnTo>
                <a:lnTo>
                  <a:pt x="49267" y="44938"/>
                </a:lnTo>
                <a:lnTo>
                  <a:pt x="17932" y="71582"/>
                </a:lnTo>
                <a:lnTo>
                  <a:pt x="1992" y="110659"/>
                </a:lnTo>
                <a:lnTo>
                  <a:pt x="0" y="134810"/>
                </a:lnTo>
                <a:lnTo>
                  <a:pt x="1981" y="159108"/>
                </a:lnTo>
                <a:lnTo>
                  <a:pt x="17830" y="198275"/>
                </a:lnTo>
                <a:lnTo>
                  <a:pt x="49027" y="224778"/>
                </a:lnTo>
                <a:lnTo>
                  <a:pt x="92567" y="238075"/>
                </a:lnTo>
                <a:lnTo>
                  <a:pt x="118783" y="239737"/>
                </a:lnTo>
                <a:lnTo>
                  <a:pt x="159588" y="239737"/>
                </a:lnTo>
                <a:lnTo>
                  <a:pt x="209043" y="233089"/>
                </a:lnTo>
                <a:lnTo>
                  <a:pt x="246659" y="213144"/>
                </a:lnTo>
                <a:lnTo>
                  <a:pt x="249040" y="210591"/>
                </a:lnTo>
                <a:lnTo>
                  <a:pt x="118783" y="210591"/>
                </a:lnTo>
                <a:lnTo>
                  <a:pt x="99501" y="209407"/>
                </a:lnTo>
                <a:lnTo>
                  <a:pt x="55206" y="191643"/>
                </a:lnTo>
                <a:lnTo>
                  <a:pt x="33847" y="152570"/>
                </a:lnTo>
                <a:lnTo>
                  <a:pt x="32423" y="134810"/>
                </a:lnTo>
                <a:lnTo>
                  <a:pt x="33847" y="117196"/>
                </a:lnTo>
                <a:lnTo>
                  <a:pt x="55206" y="78155"/>
                </a:lnTo>
                <a:lnTo>
                  <a:pt x="99501" y="60224"/>
                </a:lnTo>
                <a:lnTo>
                  <a:pt x="118783" y="59029"/>
                </a:lnTo>
                <a:lnTo>
                  <a:pt x="248699" y="59029"/>
                </a:lnTo>
                <a:lnTo>
                  <a:pt x="246481" y="56654"/>
                </a:lnTo>
                <a:lnTo>
                  <a:pt x="229093" y="44938"/>
                </a:lnTo>
                <a:lnTo>
                  <a:pt x="208816" y="36572"/>
                </a:lnTo>
                <a:lnTo>
                  <a:pt x="185648" y="31555"/>
                </a:lnTo>
                <a:lnTo>
                  <a:pt x="159588" y="29883"/>
                </a:lnTo>
                <a:close/>
              </a:path>
              <a:path w="278765" h="273685">
                <a:moveTo>
                  <a:pt x="155206" y="59029"/>
                </a:moveTo>
                <a:lnTo>
                  <a:pt x="123151" y="59029"/>
                </a:lnTo>
                <a:lnTo>
                  <a:pt x="123151" y="210591"/>
                </a:lnTo>
                <a:lnTo>
                  <a:pt x="155206" y="210591"/>
                </a:lnTo>
                <a:lnTo>
                  <a:pt x="155206" y="59029"/>
                </a:lnTo>
                <a:close/>
              </a:path>
              <a:path w="278765" h="273685">
                <a:moveTo>
                  <a:pt x="248699" y="59029"/>
                </a:moveTo>
                <a:lnTo>
                  <a:pt x="159588" y="59029"/>
                </a:lnTo>
                <a:lnTo>
                  <a:pt x="178857" y="60224"/>
                </a:lnTo>
                <a:lnTo>
                  <a:pt x="195876" y="63811"/>
                </a:lnTo>
                <a:lnTo>
                  <a:pt x="233124" y="88869"/>
                </a:lnTo>
                <a:lnTo>
                  <a:pt x="245935" y="134810"/>
                </a:lnTo>
                <a:lnTo>
                  <a:pt x="244499" y="152570"/>
                </a:lnTo>
                <a:lnTo>
                  <a:pt x="222973" y="191643"/>
                </a:lnTo>
                <a:lnTo>
                  <a:pt x="178709" y="209407"/>
                </a:lnTo>
                <a:lnTo>
                  <a:pt x="159588" y="210591"/>
                </a:lnTo>
                <a:lnTo>
                  <a:pt x="249040" y="210591"/>
                </a:lnTo>
                <a:lnTo>
                  <a:pt x="260527" y="198275"/>
                </a:lnTo>
                <a:lnTo>
                  <a:pt x="270433" y="180263"/>
                </a:lnTo>
                <a:lnTo>
                  <a:pt x="276377" y="159108"/>
                </a:lnTo>
                <a:lnTo>
                  <a:pt x="278358" y="134810"/>
                </a:lnTo>
                <a:lnTo>
                  <a:pt x="276365" y="110659"/>
                </a:lnTo>
                <a:lnTo>
                  <a:pt x="270387" y="89584"/>
                </a:lnTo>
                <a:lnTo>
                  <a:pt x="260426" y="71582"/>
                </a:lnTo>
                <a:lnTo>
                  <a:pt x="248699" y="59029"/>
                </a:lnTo>
                <a:close/>
              </a:path>
              <a:path w="278765" h="273685">
                <a:moveTo>
                  <a:pt x="155206" y="0"/>
                </a:moveTo>
                <a:lnTo>
                  <a:pt x="123151" y="0"/>
                </a:lnTo>
                <a:lnTo>
                  <a:pt x="123151" y="29883"/>
                </a:lnTo>
                <a:lnTo>
                  <a:pt x="155206" y="29883"/>
                </a:lnTo>
                <a:lnTo>
                  <a:pt x="155206" y="0"/>
                </a:lnTo>
                <a:close/>
              </a:path>
            </a:pathLst>
          </a:custGeom>
          <a:solidFill>
            <a:srgbClr val="0000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290519" y="5158117"/>
            <a:ext cx="236220" cy="260350"/>
          </a:xfrm>
          <a:custGeom>
            <a:avLst/>
            <a:gdLst/>
            <a:ahLst/>
            <a:cxnLst/>
            <a:rect l="l" t="t" r="r" b="b"/>
            <a:pathLst>
              <a:path w="236220" h="260350">
                <a:moveTo>
                  <a:pt x="145376" y="0"/>
                </a:moveTo>
                <a:lnTo>
                  <a:pt x="89992" y="0"/>
                </a:lnTo>
                <a:lnTo>
                  <a:pt x="0" y="260134"/>
                </a:lnTo>
                <a:lnTo>
                  <a:pt x="33515" y="260134"/>
                </a:lnTo>
                <a:lnTo>
                  <a:pt x="60477" y="180352"/>
                </a:lnTo>
                <a:lnTo>
                  <a:pt x="208015" y="180352"/>
                </a:lnTo>
                <a:lnTo>
                  <a:pt x="197636" y="150469"/>
                </a:lnTo>
                <a:lnTo>
                  <a:pt x="70319" y="150469"/>
                </a:lnTo>
                <a:lnTo>
                  <a:pt x="110032" y="33515"/>
                </a:lnTo>
                <a:lnTo>
                  <a:pt x="157017" y="33515"/>
                </a:lnTo>
                <a:lnTo>
                  <a:pt x="145376" y="0"/>
                </a:lnTo>
                <a:close/>
              </a:path>
              <a:path w="236220" h="260350">
                <a:moveTo>
                  <a:pt x="208015" y="180352"/>
                </a:moveTo>
                <a:lnTo>
                  <a:pt x="174523" y="180352"/>
                </a:lnTo>
                <a:lnTo>
                  <a:pt x="201472" y="260134"/>
                </a:lnTo>
                <a:lnTo>
                  <a:pt x="235724" y="260134"/>
                </a:lnTo>
                <a:lnTo>
                  <a:pt x="208015" y="180352"/>
                </a:lnTo>
                <a:close/>
              </a:path>
              <a:path w="236220" h="260350">
                <a:moveTo>
                  <a:pt x="157017" y="33515"/>
                </a:moveTo>
                <a:lnTo>
                  <a:pt x="124599" y="33515"/>
                </a:lnTo>
                <a:lnTo>
                  <a:pt x="164312" y="150469"/>
                </a:lnTo>
                <a:lnTo>
                  <a:pt x="197636" y="150469"/>
                </a:lnTo>
                <a:lnTo>
                  <a:pt x="157017" y="33515"/>
                </a:lnTo>
                <a:close/>
              </a:path>
            </a:pathLst>
          </a:custGeom>
          <a:solidFill>
            <a:srgbClr val="0000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566694" y="5158117"/>
            <a:ext cx="201930" cy="260350"/>
          </a:xfrm>
          <a:custGeom>
            <a:avLst/>
            <a:gdLst/>
            <a:ahLst/>
            <a:cxnLst/>
            <a:rect l="l" t="t" r="r" b="b"/>
            <a:pathLst>
              <a:path w="201929" h="260350">
                <a:moveTo>
                  <a:pt x="32778" y="0"/>
                </a:moveTo>
                <a:lnTo>
                  <a:pt x="0" y="0"/>
                </a:lnTo>
                <a:lnTo>
                  <a:pt x="0" y="260134"/>
                </a:lnTo>
                <a:lnTo>
                  <a:pt x="32778" y="260134"/>
                </a:lnTo>
                <a:lnTo>
                  <a:pt x="32778" y="140995"/>
                </a:lnTo>
                <a:lnTo>
                  <a:pt x="146611" y="140995"/>
                </a:lnTo>
                <a:lnTo>
                  <a:pt x="139903" y="126428"/>
                </a:lnTo>
                <a:lnTo>
                  <a:pt x="146959" y="111124"/>
                </a:lnTo>
                <a:lnTo>
                  <a:pt x="32778" y="111124"/>
                </a:lnTo>
                <a:lnTo>
                  <a:pt x="32778" y="0"/>
                </a:lnTo>
                <a:close/>
              </a:path>
              <a:path w="201929" h="260350">
                <a:moveTo>
                  <a:pt x="146611" y="140995"/>
                </a:moveTo>
                <a:lnTo>
                  <a:pt x="111480" y="140995"/>
                </a:lnTo>
                <a:lnTo>
                  <a:pt x="166865" y="260134"/>
                </a:lnTo>
                <a:lnTo>
                  <a:pt x="201472" y="260134"/>
                </a:lnTo>
                <a:lnTo>
                  <a:pt x="146611" y="140995"/>
                </a:lnTo>
                <a:close/>
              </a:path>
              <a:path w="201929" h="260350">
                <a:moveTo>
                  <a:pt x="198196" y="0"/>
                </a:moveTo>
                <a:lnTo>
                  <a:pt x="163588" y="0"/>
                </a:lnTo>
                <a:lnTo>
                  <a:pt x="111480" y="111124"/>
                </a:lnTo>
                <a:lnTo>
                  <a:pt x="146959" y="111124"/>
                </a:lnTo>
                <a:lnTo>
                  <a:pt x="198196" y="0"/>
                </a:lnTo>
                <a:close/>
              </a:path>
            </a:pathLst>
          </a:custGeom>
          <a:solidFill>
            <a:srgbClr val="0000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786746" y="5158117"/>
            <a:ext cx="217170" cy="260350"/>
          </a:xfrm>
          <a:custGeom>
            <a:avLst/>
            <a:gdLst/>
            <a:ahLst/>
            <a:cxnLst/>
            <a:rect l="l" t="t" r="r" b="b"/>
            <a:pathLst>
              <a:path w="217170" h="260350">
                <a:moveTo>
                  <a:pt x="35344" y="0"/>
                </a:moveTo>
                <a:lnTo>
                  <a:pt x="0" y="0"/>
                </a:lnTo>
                <a:lnTo>
                  <a:pt x="96189" y="182168"/>
                </a:lnTo>
                <a:lnTo>
                  <a:pt x="59029" y="260134"/>
                </a:lnTo>
                <a:lnTo>
                  <a:pt x="92913" y="260134"/>
                </a:lnTo>
                <a:lnTo>
                  <a:pt x="151896" y="136626"/>
                </a:lnTo>
                <a:lnTo>
                  <a:pt x="107480" y="136626"/>
                </a:lnTo>
                <a:lnTo>
                  <a:pt x="35344" y="0"/>
                </a:lnTo>
                <a:close/>
              </a:path>
              <a:path w="217170" h="260350">
                <a:moveTo>
                  <a:pt x="217144" y="0"/>
                </a:moveTo>
                <a:lnTo>
                  <a:pt x="182905" y="0"/>
                </a:lnTo>
                <a:lnTo>
                  <a:pt x="117678" y="136626"/>
                </a:lnTo>
                <a:lnTo>
                  <a:pt x="151896" y="136626"/>
                </a:lnTo>
                <a:lnTo>
                  <a:pt x="217144" y="0"/>
                </a:lnTo>
                <a:close/>
              </a:path>
            </a:pathLst>
          </a:custGeom>
          <a:solidFill>
            <a:srgbClr val="0000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017011" y="5158117"/>
            <a:ext cx="226695" cy="260350"/>
          </a:xfrm>
          <a:custGeom>
            <a:avLst/>
            <a:gdLst/>
            <a:ahLst/>
            <a:cxnLst/>
            <a:rect l="l" t="t" r="r" b="b"/>
            <a:pathLst>
              <a:path w="226695" h="260350">
                <a:moveTo>
                  <a:pt x="226618" y="0"/>
                </a:moveTo>
                <a:lnTo>
                  <a:pt x="55740" y="0"/>
                </a:lnTo>
                <a:lnTo>
                  <a:pt x="55659" y="101650"/>
                </a:lnTo>
                <a:lnTo>
                  <a:pt x="55399" y="121492"/>
                </a:lnTo>
                <a:lnTo>
                  <a:pt x="52670" y="163668"/>
                </a:lnTo>
                <a:lnTo>
                  <a:pt x="43722" y="203893"/>
                </a:lnTo>
                <a:lnTo>
                  <a:pt x="6921" y="227710"/>
                </a:lnTo>
                <a:lnTo>
                  <a:pt x="0" y="227710"/>
                </a:lnTo>
                <a:lnTo>
                  <a:pt x="0" y="260134"/>
                </a:lnTo>
                <a:lnTo>
                  <a:pt x="7289" y="260134"/>
                </a:lnTo>
                <a:lnTo>
                  <a:pt x="21077" y="259336"/>
                </a:lnTo>
                <a:lnTo>
                  <a:pt x="60801" y="239632"/>
                </a:lnTo>
                <a:lnTo>
                  <a:pt x="78155" y="199847"/>
                </a:lnTo>
                <a:lnTo>
                  <a:pt x="84574" y="157897"/>
                </a:lnTo>
                <a:lnTo>
                  <a:pt x="86715" y="101650"/>
                </a:lnTo>
                <a:lnTo>
                  <a:pt x="86715" y="29870"/>
                </a:lnTo>
                <a:lnTo>
                  <a:pt x="226618" y="29870"/>
                </a:lnTo>
                <a:lnTo>
                  <a:pt x="226618" y="0"/>
                </a:lnTo>
                <a:close/>
              </a:path>
              <a:path w="226695" h="260350">
                <a:moveTo>
                  <a:pt x="226618" y="29870"/>
                </a:moveTo>
                <a:lnTo>
                  <a:pt x="193827" y="29870"/>
                </a:lnTo>
                <a:lnTo>
                  <a:pt x="193827" y="260134"/>
                </a:lnTo>
                <a:lnTo>
                  <a:pt x="226618" y="260134"/>
                </a:lnTo>
                <a:lnTo>
                  <a:pt x="226618" y="29870"/>
                </a:lnTo>
                <a:close/>
              </a:path>
            </a:pathLst>
          </a:custGeom>
          <a:solidFill>
            <a:srgbClr val="0000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309936" y="5158117"/>
            <a:ext cx="198755" cy="260350"/>
          </a:xfrm>
          <a:custGeom>
            <a:avLst/>
            <a:gdLst/>
            <a:ahLst/>
            <a:cxnLst/>
            <a:rect l="l" t="t" r="r" b="b"/>
            <a:pathLst>
              <a:path w="198754" h="260350">
                <a:moveTo>
                  <a:pt x="32791" y="0"/>
                </a:moveTo>
                <a:lnTo>
                  <a:pt x="0" y="0"/>
                </a:lnTo>
                <a:lnTo>
                  <a:pt x="0" y="260134"/>
                </a:lnTo>
                <a:lnTo>
                  <a:pt x="107848" y="260134"/>
                </a:lnTo>
                <a:lnTo>
                  <a:pt x="128286" y="258814"/>
                </a:lnTo>
                <a:lnTo>
                  <a:pt x="146242" y="254854"/>
                </a:lnTo>
                <a:lnTo>
                  <a:pt x="161714" y="248250"/>
                </a:lnTo>
                <a:lnTo>
                  <a:pt x="174701" y="239001"/>
                </a:lnTo>
                <a:lnTo>
                  <a:pt x="181785" y="230987"/>
                </a:lnTo>
                <a:lnTo>
                  <a:pt x="32791" y="230987"/>
                </a:lnTo>
                <a:lnTo>
                  <a:pt x="32791" y="128612"/>
                </a:lnTo>
                <a:lnTo>
                  <a:pt x="181479" y="128612"/>
                </a:lnTo>
                <a:lnTo>
                  <a:pt x="174523" y="120776"/>
                </a:lnTo>
                <a:lnTo>
                  <a:pt x="161476" y="111451"/>
                </a:lnTo>
                <a:lnTo>
                  <a:pt x="146015" y="104792"/>
                </a:lnTo>
                <a:lnTo>
                  <a:pt x="128139" y="100797"/>
                </a:lnTo>
                <a:lnTo>
                  <a:pt x="107848" y="99466"/>
                </a:lnTo>
                <a:lnTo>
                  <a:pt x="32791" y="99466"/>
                </a:lnTo>
                <a:lnTo>
                  <a:pt x="32791" y="0"/>
                </a:lnTo>
                <a:close/>
              </a:path>
              <a:path w="198754" h="260350">
                <a:moveTo>
                  <a:pt x="181479" y="128612"/>
                </a:moveTo>
                <a:lnTo>
                  <a:pt x="102019" y="128612"/>
                </a:lnTo>
                <a:lnTo>
                  <a:pt x="129596" y="131801"/>
                </a:lnTo>
                <a:lnTo>
                  <a:pt x="149293" y="141365"/>
                </a:lnTo>
                <a:lnTo>
                  <a:pt x="161110" y="157303"/>
                </a:lnTo>
                <a:lnTo>
                  <a:pt x="165049" y="179616"/>
                </a:lnTo>
                <a:lnTo>
                  <a:pt x="161110" y="202092"/>
                </a:lnTo>
                <a:lnTo>
                  <a:pt x="149293" y="218146"/>
                </a:lnTo>
                <a:lnTo>
                  <a:pt x="129596" y="227777"/>
                </a:lnTo>
                <a:lnTo>
                  <a:pt x="102019" y="230987"/>
                </a:lnTo>
                <a:lnTo>
                  <a:pt x="181785" y="230987"/>
                </a:lnTo>
                <a:lnTo>
                  <a:pt x="184985" y="227366"/>
                </a:lnTo>
                <a:lnTo>
                  <a:pt x="192331" y="213590"/>
                </a:lnTo>
                <a:lnTo>
                  <a:pt x="196739" y="197672"/>
                </a:lnTo>
                <a:lnTo>
                  <a:pt x="198208" y="179616"/>
                </a:lnTo>
                <a:lnTo>
                  <a:pt x="196727" y="161866"/>
                </a:lnTo>
                <a:lnTo>
                  <a:pt x="192285" y="146143"/>
                </a:lnTo>
                <a:lnTo>
                  <a:pt x="184884" y="132447"/>
                </a:lnTo>
                <a:lnTo>
                  <a:pt x="181479" y="128612"/>
                </a:lnTo>
                <a:close/>
              </a:path>
            </a:pathLst>
          </a:custGeom>
          <a:solidFill>
            <a:srgbClr val="0000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636021" y="5187264"/>
            <a:ext cx="0" cy="231140"/>
          </a:xfrm>
          <a:custGeom>
            <a:avLst/>
            <a:gdLst/>
            <a:ahLst/>
            <a:cxnLst/>
            <a:rect l="l" t="t" r="r" b="b"/>
            <a:pathLst>
              <a:path h="231139">
                <a:moveTo>
                  <a:pt x="0" y="0"/>
                </a:moveTo>
                <a:lnTo>
                  <a:pt x="0" y="230987"/>
                </a:lnTo>
              </a:path>
            </a:pathLst>
          </a:custGeom>
          <a:ln w="32791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533646" y="5172690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025" y="0"/>
                </a:lnTo>
              </a:path>
            </a:pathLst>
          </a:custGeom>
          <a:ln w="29146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777753" y="5403621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6905" y="0"/>
                </a:lnTo>
              </a:path>
            </a:pathLst>
          </a:custGeom>
          <a:ln w="30480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794148" y="5298211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169"/>
                </a:lnTo>
              </a:path>
            </a:pathLst>
          </a:custGeom>
          <a:ln w="32791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777753" y="5283606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285" y="0"/>
                </a:lnTo>
              </a:path>
            </a:pathLst>
          </a:custGeom>
          <a:ln w="29210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794148" y="5187721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1280"/>
                </a:lnTo>
              </a:path>
            </a:pathLst>
          </a:custGeom>
          <a:ln w="32791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777753" y="5173116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>
                <a:moveTo>
                  <a:pt x="0" y="0"/>
                </a:moveTo>
                <a:lnTo>
                  <a:pt x="181076" y="0"/>
                </a:lnTo>
              </a:path>
            </a:pathLst>
          </a:custGeom>
          <a:ln w="29210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091088" y="5187264"/>
            <a:ext cx="0" cy="231140"/>
          </a:xfrm>
          <a:custGeom>
            <a:avLst/>
            <a:gdLst/>
            <a:ahLst/>
            <a:cxnLst/>
            <a:rect l="l" t="t" r="r" b="b"/>
            <a:pathLst>
              <a:path h="231139">
                <a:moveTo>
                  <a:pt x="0" y="0"/>
                </a:moveTo>
                <a:lnTo>
                  <a:pt x="0" y="230987"/>
                </a:lnTo>
              </a:path>
            </a:pathLst>
          </a:custGeom>
          <a:ln w="32791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988700" y="5172690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025" y="0"/>
                </a:lnTo>
              </a:path>
            </a:pathLst>
          </a:custGeom>
          <a:ln w="29146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232807" y="5403621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6905" y="0"/>
                </a:lnTo>
              </a:path>
            </a:pathLst>
          </a:custGeom>
          <a:ln w="30480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249202" y="5298211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169"/>
                </a:lnTo>
              </a:path>
            </a:pathLst>
          </a:custGeom>
          <a:ln w="32791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232807" y="5283606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298" y="0"/>
                </a:lnTo>
              </a:path>
            </a:pathLst>
          </a:custGeom>
          <a:ln w="29210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249202" y="5187721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1280"/>
                </a:lnTo>
              </a:path>
            </a:pathLst>
          </a:custGeom>
          <a:ln w="32791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232807" y="5173116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>
                <a:moveTo>
                  <a:pt x="0" y="0"/>
                </a:moveTo>
                <a:lnTo>
                  <a:pt x="181076" y="0"/>
                </a:lnTo>
              </a:path>
            </a:pathLst>
          </a:custGeom>
          <a:ln w="29210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588806" y="5459653"/>
            <a:ext cx="2848610" cy="0"/>
          </a:xfrm>
          <a:custGeom>
            <a:avLst/>
            <a:gdLst/>
            <a:ahLst/>
            <a:cxnLst/>
            <a:rect l="l" t="t" r="r" b="b"/>
            <a:pathLst>
              <a:path w="2848609">
                <a:moveTo>
                  <a:pt x="0" y="0"/>
                </a:moveTo>
                <a:lnTo>
                  <a:pt x="2848394" y="0"/>
                </a:lnTo>
              </a:path>
            </a:pathLst>
          </a:custGeom>
          <a:ln w="16560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19060" y="755637"/>
            <a:ext cx="7633347" cy="4724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>
            <a:spLocks noGrp="1"/>
          </p:cNvSpPr>
          <p:nvPr>
            <p:ph type="ftr" sz="quarter" idx="5"/>
          </p:nvPr>
        </p:nvSpPr>
        <p:spPr>
          <a:xfrm>
            <a:off x="10732223" y="6227287"/>
            <a:ext cx="1256665" cy="22506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55"/>
              </a:spcBef>
            </a:pPr>
            <a:r>
              <a:rPr lang="en-US" spc="-35" dirty="0"/>
              <a:t>MIDO.SU</a:t>
            </a:r>
            <a:endParaRPr spc="-3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9930" y="6061138"/>
            <a:ext cx="8151495" cy="795020"/>
          </a:xfrm>
          <a:custGeom>
            <a:avLst/>
            <a:gdLst/>
            <a:ahLst/>
            <a:cxnLst/>
            <a:rect l="l" t="t" r="r" b="b"/>
            <a:pathLst>
              <a:path w="8151495" h="795020">
                <a:moveTo>
                  <a:pt x="0" y="794740"/>
                </a:moveTo>
                <a:lnTo>
                  <a:pt x="8151253" y="794740"/>
                </a:lnTo>
                <a:lnTo>
                  <a:pt x="8151253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61151"/>
            <a:ext cx="877569" cy="796925"/>
          </a:xfrm>
          <a:custGeom>
            <a:avLst/>
            <a:gdLst/>
            <a:ahLst/>
            <a:cxnLst/>
            <a:rect l="l" t="t" r="r" b="b"/>
            <a:pathLst>
              <a:path w="877569" h="796925">
                <a:moveTo>
                  <a:pt x="0" y="796848"/>
                </a:moveTo>
                <a:lnTo>
                  <a:pt x="877468" y="796848"/>
                </a:lnTo>
                <a:lnTo>
                  <a:pt x="877468" y="0"/>
                </a:lnTo>
                <a:lnTo>
                  <a:pt x="0" y="0"/>
                </a:lnTo>
                <a:lnTo>
                  <a:pt x="0" y="796848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7404" y="6061138"/>
            <a:ext cx="3093085" cy="795020"/>
          </a:xfrm>
          <a:custGeom>
            <a:avLst/>
            <a:gdLst/>
            <a:ahLst/>
            <a:cxnLst/>
            <a:rect l="l" t="t" r="r" b="b"/>
            <a:pathLst>
              <a:path w="3093085" h="795020">
                <a:moveTo>
                  <a:pt x="0" y="794740"/>
                </a:moveTo>
                <a:lnTo>
                  <a:pt x="3092551" y="794740"/>
                </a:lnTo>
                <a:lnTo>
                  <a:pt x="3092551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DB3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3605" y="6274746"/>
            <a:ext cx="64135" cy="82550"/>
          </a:xfrm>
          <a:custGeom>
            <a:avLst/>
            <a:gdLst/>
            <a:ahLst/>
            <a:cxnLst/>
            <a:rect l="l" t="t" r="r" b="b"/>
            <a:pathLst>
              <a:path w="64134" h="82550">
                <a:moveTo>
                  <a:pt x="63601" y="49060"/>
                </a:moveTo>
                <a:lnTo>
                  <a:pt x="49745" y="49060"/>
                </a:lnTo>
                <a:lnTo>
                  <a:pt x="49745" y="82410"/>
                </a:lnTo>
                <a:lnTo>
                  <a:pt x="63601" y="82410"/>
                </a:lnTo>
                <a:lnTo>
                  <a:pt x="63601" y="49060"/>
                </a:lnTo>
                <a:close/>
              </a:path>
              <a:path w="64134" h="82550">
                <a:moveTo>
                  <a:pt x="13843" y="0"/>
                </a:moveTo>
                <a:lnTo>
                  <a:pt x="0" y="0"/>
                </a:lnTo>
                <a:lnTo>
                  <a:pt x="0" y="24930"/>
                </a:lnTo>
                <a:lnTo>
                  <a:pt x="613" y="34478"/>
                </a:lnTo>
                <a:lnTo>
                  <a:pt x="4137" y="42878"/>
                </a:lnTo>
                <a:lnTo>
                  <a:pt x="13094" y="48854"/>
                </a:lnTo>
                <a:lnTo>
                  <a:pt x="30010" y="51130"/>
                </a:lnTo>
                <a:lnTo>
                  <a:pt x="36131" y="51130"/>
                </a:lnTo>
                <a:lnTo>
                  <a:pt x="43865" y="50444"/>
                </a:lnTo>
                <a:lnTo>
                  <a:pt x="49745" y="49060"/>
                </a:lnTo>
                <a:lnTo>
                  <a:pt x="63601" y="49060"/>
                </a:lnTo>
                <a:lnTo>
                  <a:pt x="63601" y="38557"/>
                </a:lnTo>
                <a:lnTo>
                  <a:pt x="13843" y="38557"/>
                </a:lnTo>
                <a:lnTo>
                  <a:pt x="13843" y="0"/>
                </a:lnTo>
                <a:close/>
              </a:path>
              <a:path w="64134" h="82550">
                <a:moveTo>
                  <a:pt x="63601" y="0"/>
                </a:moveTo>
                <a:lnTo>
                  <a:pt x="49745" y="0"/>
                </a:lnTo>
                <a:lnTo>
                  <a:pt x="49745" y="36474"/>
                </a:lnTo>
                <a:lnTo>
                  <a:pt x="44665" y="37744"/>
                </a:lnTo>
                <a:lnTo>
                  <a:pt x="38658" y="38557"/>
                </a:lnTo>
                <a:lnTo>
                  <a:pt x="63601" y="38557"/>
                </a:lnTo>
                <a:lnTo>
                  <a:pt x="63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7183" y="6274744"/>
            <a:ext cx="60960" cy="82550"/>
          </a:xfrm>
          <a:custGeom>
            <a:avLst/>
            <a:gdLst/>
            <a:ahLst/>
            <a:cxnLst/>
            <a:rect l="l" t="t" r="r" b="b"/>
            <a:pathLst>
              <a:path w="60959" h="82550">
                <a:moveTo>
                  <a:pt x="59220" y="0"/>
                </a:moveTo>
                <a:lnTo>
                  <a:pt x="0" y="0"/>
                </a:lnTo>
                <a:lnTo>
                  <a:pt x="0" y="82423"/>
                </a:lnTo>
                <a:lnTo>
                  <a:pt x="60718" y="82423"/>
                </a:lnTo>
                <a:lnTo>
                  <a:pt x="60718" y="69837"/>
                </a:lnTo>
                <a:lnTo>
                  <a:pt x="13855" y="69837"/>
                </a:lnTo>
                <a:lnTo>
                  <a:pt x="13855" y="46164"/>
                </a:lnTo>
                <a:lnTo>
                  <a:pt x="49758" y="46164"/>
                </a:lnTo>
                <a:lnTo>
                  <a:pt x="49758" y="33820"/>
                </a:lnTo>
                <a:lnTo>
                  <a:pt x="13855" y="33820"/>
                </a:lnTo>
                <a:lnTo>
                  <a:pt x="13855" y="12585"/>
                </a:lnTo>
                <a:lnTo>
                  <a:pt x="59220" y="12585"/>
                </a:lnTo>
                <a:lnTo>
                  <a:pt x="59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5172" y="6274746"/>
            <a:ext cx="74295" cy="82550"/>
          </a:xfrm>
          <a:custGeom>
            <a:avLst/>
            <a:gdLst/>
            <a:ahLst/>
            <a:cxnLst/>
            <a:rect l="l" t="t" r="r" b="b"/>
            <a:pathLst>
              <a:path w="74294" h="82550">
                <a:moveTo>
                  <a:pt x="73888" y="0"/>
                </a:moveTo>
                <a:lnTo>
                  <a:pt x="16738" y="0"/>
                </a:lnTo>
                <a:lnTo>
                  <a:pt x="16670" y="33820"/>
                </a:lnTo>
                <a:lnTo>
                  <a:pt x="15931" y="51366"/>
                </a:lnTo>
                <a:lnTo>
                  <a:pt x="13403" y="62450"/>
                </a:lnTo>
                <a:lnTo>
                  <a:pt x="8996" y="67559"/>
                </a:lnTo>
                <a:lnTo>
                  <a:pt x="2552" y="68795"/>
                </a:lnTo>
                <a:lnTo>
                  <a:pt x="0" y="68795"/>
                </a:lnTo>
                <a:lnTo>
                  <a:pt x="0" y="82423"/>
                </a:lnTo>
                <a:lnTo>
                  <a:pt x="2666" y="82423"/>
                </a:lnTo>
                <a:lnTo>
                  <a:pt x="14774" y="80461"/>
                </a:lnTo>
                <a:lnTo>
                  <a:pt x="23183" y="73142"/>
                </a:lnTo>
                <a:lnTo>
                  <a:pt x="28088" y="58312"/>
                </a:lnTo>
                <a:lnTo>
                  <a:pt x="29679" y="33820"/>
                </a:lnTo>
                <a:lnTo>
                  <a:pt x="29679" y="12573"/>
                </a:lnTo>
                <a:lnTo>
                  <a:pt x="73888" y="12573"/>
                </a:lnTo>
                <a:lnTo>
                  <a:pt x="73888" y="0"/>
                </a:lnTo>
                <a:close/>
              </a:path>
              <a:path w="74294" h="82550">
                <a:moveTo>
                  <a:pt x="73888" y="12573"/>
                </a:moveTo>
                <a:lnTo>
                  <a:pt x="60032" y="12573"/>
                </a:lnTo>
                <a:lnTo>
                  <a:pt x="60032" y="82423"/>
                </a:lnTo>
                <a:lnTo>
                  <a:pt x="73888" y="82423"/>
                </a:lnTo>
                <a:lnTo>
                  <a:pt x="73888" y="12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5694" y="6274739"/>
            <a:ext cx="66040" cy="82550"/>
          </a:xfrm>
          <a:custGeom>
            <a:avLst/>
            <a:gdLst/>
            <a:ahLst/>
            <a:cxnLst/>
            <a:rect l="l" t="t" r="r" b="b"/>
            <a:pathLst>
              <a:path w="66040" h="82550">
                <a:moveTo>
                  <a:pt x="66014" y="0"/>
                </a:moveTo>
                <a:lnTo>
                  <a:pt x="28397" y="0"/>
                </a:lnTo>
                <a:lnTo>
                  <a:pt x="16464" y="1686"/>
                </a:lnTo>
                <a:lnTo>
                  <a:pt x="7659" y="6564"/>
                </a:lnTo>
                <a:lnTo>
                  <a:pt x="2209" y="14364"/>
                </a:lnTo>
                <a:lnTo>
                  <a:pt x="342" y="24815"/>
                </a:lnTo>
                <a:lnTo>
                  <a:pt x="342" y="34975"/>
                </a:lnTo>
                <a:lnTo>
                  <a:pt x="4724" y="42367"/>
                </a:lnTo>
                <a:lnTo>
                  <a:pt x="12687" y="46405"/>
                </a:lnTo>
                <a:lnTo>
                  <a:pt x="0" y="82422"/>
                </a:lnTo>
                <a:lnTo>
                  <a:pt x="14071" y="82422"/>
                </a:lnTo>
                <a:lnTo>
                  <a:pt x="25742" y="49415"/>
                </a:lnTo>
                <a:lnTo>
                  <a:pt x="66014" y="49415"/>
                </a:lnTo>
                <a:lnTo>
                  <a:pt x="66014" y="37642"/>
                </a:lnTo>
                <a:lnTo>
                  <a:pt x="18694" y="37642"/>
                </a:lnTo>
                <a:lnTo>
                  <a:pt x="14414" y="32791"/>
                </a:lnTo>
                <a:lnTo>
                  <a:pt x="14414" y="16738"/>
                </a:lnTo>
                <a:lnTo>
                  <a:pt x="18694" y="12242"/>
                </a:lnTo>
                <a:lnTo>
                  <a:pt x="66014" y="12242"/>
                </a:lnTo>
                <a:lnTo>
                  <a:pt x="66014" y="0"/>
                </a:lnTo>
                <a:close/>
              </a:path>
              <a:path w="66040" h="82550">
                <a:moveTo>
                  <a:pt x="66014" y="49644"/>
                </a:moveTo>
                <a:lnTo>
                  <a:pt x="52171" y="49644"/>
                </a:lnTo>
                <a:lnTo>
                  <a:pt x="52171" y="82422"/>
                </a:lnTo>
                <a:lnTo>
                  <a:pt x="66014" y="82422"/>
                </a:lnTo>
                <a:lnTo>
                  <a:pt x="66014" y="49644"/>
                </a:lnTo>
                <a:close/>
              </a:path>
              <a:path w="66040" h="82550">
                <a:moveTo>
                  <a:pt x="66014" y="49415"/>
                </a:moveTo>
                <a:lnTo>
                  <a:pt x="25742" y="49415"/>
                </a:lnTo>
                <a:lnTo>
                  <a:pt x="28168" y="49758"/>
                </a:lnTo>
                <a:lnTo>
                  <a:pt x="66014" y="49644"/>
                </a:lnTo>
                <a:lnTo>
                  <a:pt x="66014" y="49415"/>
                </a:lnTo>
                <a:close/>
              </a:path>
              <a:path w="66040" h="82550">
                <a:moveTo>
                  <a:pt x="66014" y="12242"/>
                </a:moveTo>
                <a:lnTo>
                  <a:pt x="52171" y="12242"/>
                </a:lnTo>
                <a:lnTo>
                  <a:pt x="52171" y="37642"/>
                </a:lnTo>
                <a:lnTo>
                  <a:pt x="66014" y="37642"/>
                </a:lnTo>
                <a:lnTo>
                  <a:pt x="66014" y="122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1699" y="6274747"/>
            <a:ext cx="65405" cy="82550"/>
          </a:xfrm>
          <a:custGeom>
            <a:avLst/>
            <a:gdLst/>
            <a:ahLst/>
            <a:cxnLst/>
            <a:rect l="l" t="t" r="r" b="b"/>
            <a:pathLst>
              <a:path w="65405" h="82550">
                <a:moveTo>
                  <a:pt x="58394" y="0"/>
                </a:moveTo>
                <a:lnTo>
                  <a:pt x="0" y="0"/>
                </a:lnTo>
                <a:lnTo>
                  <a:pt x="0" y="82422"/>
                </a:lnTo>
                <a:lnTo>
                  <a:pt x="37045" y="82422"/>
                </a:lnTo>
                <a:lnTo>
                  <a:pt x="49044" y="80715"/>
                </a:lnTo>
                <a:lnTo>
                  <a:pt x="57883" y="75780"/>
                </a:lnTo>
                <a:lnTo>
                  <a:pt x="61766" y="70180"/>
                </a:lnTo>
                <a:lnTo>
                  <a:pt x="13842" y="70180"/>
                </a:lnTo>
                <a:lnTo>
                  <a:pt x="13842" y="43980"/>
                </a:lnTo>
                <a:lnTo>
                  <a:pt x="61348" y="43980"/>
                </a:lnTo>
                <a:lnTo>
                  <a:pt x="57883" y="39008"/>
                </a:lnTo>
                <a:lnTo>
                  <a:pt x="49044" y="34112"/>
                </a:lnTo>
                <a:lnTo>
                  <a:pt x="37045" y="32423"/>
                </a:lnTo>
                <a:lnTo>
                  <a:pt x="13842" y="32423"/>
                </a:lnTo>
                <a:lnTo>
                  <a:pt x="13842" y="12572"/>
                </a:lnTo>
                <a:lnTo>
                  <a:pt x="58394" y="12572"/>
                </a:lnTo>
                <a:lnTo>
                  <a:pt x="58394" y="0"/>
                </a:lnTo>
                <a:close/>
              </a:path>
              <a:path w="65405" h="82550">
                <a:moveTo>
                  <a:pt x="61348" y="43980"/>
                </a:moveTo>
                <a:lnTo>
                  <a:pt x="46748" y="43980"/>
                </a:lnTo>
                <a:lnTo>
                  <a:pt x="51244" y="48818"/>
                </a:lnTo>
                <a:lnTo>
                  <a:pt x="51244" y="65328"/>
                </a:lnTo>
                <a:lnTo>
                  <a:pt x="46977" y="70180"/>
                </a:lnTo>
                <a:lnTo>
                  <a:pt x="61766" y="70180"/>
                </a:lnTo>
                <a:lnTo>
                  <a:pt x="63345" y="67903"/>
                </a:lnTo>
                <a:lnTo>
                  <a:pt x="65214" y="57365"/>
                </a:lnTo>
                <a:lnTo>
                  <a:pt x="63345" y="46846"/>
                </a:lnTo>
                <a:lnTo>
                  <a:pt x="61348" y="4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2737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57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297" y="64173"/>
                </a:lnTo>
                <a:lnTo>
                  <a:pt x="13157" y="64173"/>
                </a:lnTo>
                <a:lnTo>
                  <a:pt x="13157" y="0"/>
                </a:lnTo>
                <a:close/>
              </a:path>
              <a:path w="69850" h="82550">
                <a:moveTo>
                  <a:pt x="69596" y="18237"/>
                </a:moveTo>
                <a:lnTo>
                  <a:pt x="56438" y="18237"/>
                </a:lnTo>
                <a:lnTo>
                  <a:pt x="56438" y="82410"/>
                </a:lnTo>
                <a:lnTo>
                  <a:pt x="69596" y="82410"/>
                </a:lnTo>
                <a:lnTo>
                  <a:pt x="69596" y="18237"/>
                </a:lnTo>
                <a:close/>
              </a:path>
              <a:path w="69850" h="82550">
                <a:moveTo>
                  <a:pt x="69596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297" y="64173"/>
                </a:lnTo>
                <a:lnTo>
                  <a:pt x="53670" y="18237"/>
                </a:lnTo>
                <a:lnTo>
                  <a:pt x="69596" y="18237"/>
                </a:lnTo>
                <a:lnTo>
                  <a:pt x="6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72323" y="6274746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405"/>
                </a:lnTo>
                <a:lnTo>
                  <a:pt x="68910" y="46405"/>
                </a:lnTo>
                <a:lnTo>
                  <a:pt x="68910" y="33477"/>
                </a:lnTo>
                <a:lnTo>
                  <a:pt x="13843" y="33477"/>
                </a:lnTo>
                <a:lnTo>
                  <a:pt x="13843" y="0"/>
                </a:lnTo>
                <a:close/>
              </a:path>
              <a:path w="69214" h="82550">
                <a:moveTo>
                  <a:pt x="68910" y="46405"/>
                </a:moveTo>
                <a:lnTo>
                  <a:pt x="55054" y="46405"/>
                </a:lnTo>
                <a:lnTo>
                  <a:pt x="55054" y="82410"/>
                </a:lnTo>
                <a:lnTo>
                  <a:pt x="68910" y="82410"/>
                </a:lnTo>
                <a:lnTo>
                  <a:pt x="68910" y="46405"/>
                </a:lnTo>
                <a:close/>
              </a:path>
              <a:path w="69214" h="82550">
                <a:moveTo>
                  <a:pt x="68910" y="0"/>
                </a:moveTo>
                <a:lnTo>
                  <a:pt x="55054" y="0"/>
                </a:lnTo>
                <a:lnTo>
                  <a:pt x="55054" y="33477"/>
                </a:lnTo>
                <a:lnTo>
                  <a:pt x="68910" y="33477"/>
                </a:lnTo>
                <a:lnTo>
                  <a:pt x="689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7172" y="6273239"/>
            <a:ext cx="72390" cy="85725"/>
          </a:xfrm>
          <a:custGeom>
            <a:avLst/>
            <a:gdLst/>
            <a:ahLst/>
            <a:cxnLst/>
            <a:rect l="l" t="t" r="r" b="b"/>
            <a:pathLst>
              <a:path w="72389" h="85725">
                <a:moveTo>
                  <a:pt x="38900" y="0"/>
                </a:moveTo>
                <a:lnTo>
                  <a:pt x="22352" y="3185"/>
                </a:lnTo>
                <a:lnTo>
                  <a:pt x="10144" y="12053"/>
                </a:lnTo>
                <a:lnTo>
                  <a:pt x="2588" y="25572"/>
                </a:lnTo>
                <a:lnTo>
                  <a:pt x="0" y="42710"/>
                </a:lnTo>
                <a:lnTo>
                  <a:pt x="2570" y="59860"/>
                </a:lnTo>
                <a:lnTo>
                  <a:pt x="10086" y="73382"/>
                </a:lnTo>
                <a:lnTo>
                  <a:pt x="22256" y="82248"/>
                </a:lnTo>
                <a:lnTo>
                  <a:pt x="38785" y="85432"/>
                </a:lnTo>
                <a:lnTo>
                  <a:pt x="51531" y="83492"/>
                </a:lnTo>
                <a:lnTo>
                  <a:pt x="61553" y="78055"/>
                </a:lnTo>
                <a:lnTo>
                  <a:pt x="65937" y="72847"/>
                </a:lnTo>
                <a:lnTo>
                  <a:pt x="38785" y="72847"/>
                </a:lnTo>
                <a:lnTo>
                  <a:pt x="27768" y="70427"/>
                </a:lnTo>
                <a:lnTo>
                  <a:pt x="20072" y="63884"/>
                </a:lnTo>
                <a:lnTo>
                  <a:pt x="15557" y="54287"/>
                </a:lnTo>
                <a:lnTo>
                  <a:pt x="14084" y="42710"/>
                </a:lnTo>
                <a:lnTo>
                  <a:pt x="15573" y="31139"/>
                </a:lnTo>
                <a:lnTo>
                  <a:pt x="20124" y="21547"/>
                </a:lnTo>
                <a:lnTo>
                  <a:pt x="27859" y="15004"/>
                </a:lnTo>
                <a:lnTo>
                  <a:pt x="38900" y="12585"/>
                </a:lnTo>
                <a:lnTo>
                  <a:pt x="65953" y="12585"/>
                </a:lnTo>
                <a:lnTo>
                  <a:pt x="60631" y="6683"/>
                </a:lnTo>
                <a:lnTo>
                  <a:pt x="50968" y="1745"/>
                </a:lnTo>
                <a:lnTo>
                  <a:pt x="38900" y="0"/>
                </a:lnTo>
                <a:close/>
              </a:path>
              <a:path w="72389" h="85725">
                <a:moveTo>
                  <a:pt x="72377" y="58991"/>
                </a:moveTo>
                <a:lnTo>
                  <a:pt x="57835" y="58991"/>
                </a:lnTo>
                <a:lnTo>
                  <a:pt x="55638" y="67767"/>
                </a:lnTo>
                <a:lnTo>
                  <a:pt x="48933" y="72847"/>
                </a:lnTo>
                <a:lnTo>
                  <a:pt x="65937" y="72847"/>
                </a:lnTo>
                <a:lnTo>
                  <a:pt x="68589" y="69697"/>
                </a:lnTo>
                <a:lnTo>
                  <a:pt x="72377" y="58991"/>
                </a:lnTo>
                <a:close/>
              </a:path>
              <a:path w="72389" h="85725">
                <a:moveTo>
                  <a:pt x="65953" y="12585"/>
                </a:moveTo>
                <a:lnTo>
                  <a:pt x="48590" y="12585"/>
                </a:lnTo>
                <a:lnTo>
                  <a:pt x="54254" y="16510"/>
                </a:lnTo>
                <a:lnTo>
                  <a:pt x="56908" y="24358"/>
                </a:lnTo>
                <a:lnTo>
                  <a:pt x="71437" y="24358"/>
                </a:lnTo>
                <a:lnTo>
                  <a:pt x="67562" y="14369"/>
                </a:lnTo>
                <a:lnTo>
                  <a:pt x="65953" y="12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5259" y="6274746"/>
            <a:ext cx="67310" cy="82550"/>
          </a:xfrm>
          <a:custGeom>
            <a:avLst/>
            <a:gdLst/>
            <a:ahLst/>
            <a:cxnLst/>
            <a:rect l="l" t="t" r="r" b="b"/>
            <a:pathLst>
              <a:path w="67310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291"/>
                </a:lnTo>
                <a:lnTo>
                  <a:pt x="50649" y="46291"/>
                </a:lnTo>
                <a:lnTo>
                  <a:pt x="47777" y="40055"/>
                </a:lnTo>
                <a:lnTo>
                  <a:pt x="50704" y="33705"/>
                </a:lnTo>
                <a:lnTo>
                  <a:pt x="13843" y="33705"/>
                </a:lnTo>
                <a:lnTo>
                  <a:pt x="13843" y="0"/>
                </a:lnTo>
                <a:close/>
              </a:path>
              <a:path w="67310" h="82550">
                <a:moveTo>
                  <a:pt x="50649" y="46291"/>
                </a:moveTo>
                <a:lnTo>
                  <a:pt x="36131" y="46291"/>
                </a:lnTo>
                <a:lnTo>
                  <a:pt x="52971" y="82410"/>
                </a:lnTo>
                <a:lnTo>
                  <a:pt x="67284" y="82410"/>
                </a:lnTo>
                <a:lnTo>
                  <a:pt x="50649" y="46291"/>
                </a:lnTo>
                <a:close/>
              </a:path>
              <a:path w="67310" h="82550">
                <a:moveTo>
                  <a:pt x="66243" y="0"/>
                </a:moveTo>
                <a:lnTo>
                  <a:pt x="51930" y="0"/>
                </a:lnTo>
                <a:lnTo>
                  <a:pt x="36131" y="33705"/>
                </a:lnTo>
                <a:lnTo>
                  <a:pt x="50704" y="33705"/>
                </a:lnTo>
                <a:lnTo>
                  <a:pt x="6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5942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69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301" y="64173"/>
                </a:lnTo>
                <a:lnTo>
                  <a:pt x="13169" y="64173"/>
                </a:lnTo>
                <a:lnTo>
                  <a:pt x="13169" y="0"/>
                </a:lnTo>
                <a:close/>
              </a:path>
              <a:path w="69850" h="82550">
                <a:moveTo>
                  <a:pt x="69608" y="18237"/>
                </a:moveTo>
                <a:lnTo>
                  <a:pt x="56451" y="18237"/>
                </a:lnTo>
                <a:lnTo>
                  <a:pt x="56451" y="82410"/>
                </a:lnTo>
                <a:lnTo>
                  <a:pt x="69608" y="82410"/>
                </a:lnTo>
                <a:lnTo>
                  <a:pt x="69608" y="18237"/>
                </a:lnTo>
                <a:close/>
              </a:path>
              <a:path w="69850" h="82550">
                <a:moveTo>
                  <a:pt x="69608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301" y="64173"/>
                </a:lnTo>
                <a:lnTo>
                  <a:pt x="53682" y="18237"/>
                </a:lnTo>
                <a:lnTo>
                  <a:pt x="69608" y="18237"/>
                </a:lnTo>
                <a:lnTo>
                  <a:pt x="69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15528" y="6252810"/>
            <a:ext cx="69850" cy="104775"/>
          </a:xfrm>
          <a:custGeom>
            <a:avLst/>
            <a:gdLst/>
            <a:ahLst/>
            <a:cxnLst/>
            <a:rect l="l" t="t" r="r" b="b"/>
            <a:pathLst>
              <a:path w="69850" h="104775">
                <a:moveTo>
                  <a:pt x="24472" y="0"/>
                </a:moveTo>
                <a:lnTo>
                  <a:pt x="13855" y="0"/>
                </a:lnTo>
                <a:lnTo>
                  <a:pt x="15655" y="7503"/>
                </a:lnTo>
                <a:lnTo>
                  <a:pt x="19967" y="13090"/>
                </a:lnTo>
                <a:lnTo>
                  <a:pt x="26446" y="16577"/>
                </a:lnTo>
                <a:lnTo>
                  <a:pt x="34747" y="17779"/>
                </a:lnTo>
                <a:lnTo>
                  <a:pt x="43156" y="16577"/>
                </a:lnTo>
                <a:lnTo>
                  <a:pt x="49664" y="13090"/>
                </a:lnTo>
                <a:lnTo>
                  <a:pt x="53084" y="8648"/>
                </a:lnTo>
                <a:lnTo>
                  <a:pt x="28625" y="8648"/>
                </a:lnTo>
                <a:lnTo>
                  <a:pt x="24815" y="5079"/>
                </a:lnTo>
                <a:lnTo>
                  <a:pt x="24472" y="0"/>
                </a:lnTo>
                <a:close/>
              </a:path>
              <a:path w="69850" h="104775">
                <a:moveTo>
                  <a:pt x="55752" y="0"/>
                </a:moveTo>
                <a:lnTo>
                  <a:pt x="45250" y="0"/>
                </a:lnTo>
                <a:lnTo>
                  <a:pt x="44792" y="5194"/>
                </a:lnTo>
                <a:lnTo>
                  <a:pt x="40855" y="8648"/>
                </a:lnTo>
                <a:lnTo>
                  <a:pt x="53084" y="8648"/>
                </a:lnTo>
                <a:lnTo>
                  <a:pt x="53965" y="7503"/>
                </a:lnTo>
                <a:lnTo>
                  <a:pt x="55752" y="0"/>
                </a:lnTo>
                <a:close/>
              </a:path>
              <a:path w="69850" h="104775">
                <a:moveTo>
                  <a:pt x="13169" y="21932"/>
                </a:moveTo>
                <a:lnTo>
                  <a:pt x="0" y="21932"/>
                </a:lnTo>
                <a:lnTo>
                  <a:pt x="0" y="104343"/>
                </a:lnTo>
                <a:lnTo>
                  <a:pt x="19621" y="104343"/>
                </a:lnTo>
                <a:lnTo>
                  <a:pt x="29290" y="86118"/>
                </a:lnTo>
                <a:lnTo>
                  <a:pt x="13169" y="86118"/>
                </a:lnTo>
                <a:lnTo>
                  <a:pt x="13169" y="21932"/>
                </a:lnTo>
                <a:close/>
              </a:path>
              <a:path w="69850" h="104775">
                <a:moveTo>
                  <a:pt x="69608" y="40170"/>
                </a:moveTo>
                <a:lnTo>
                  <a:pt x="56438" y="40170"/>
                </a:lnTo>
                <a:lnTo>
                  <a:pt x="56438" y="104343"/>
                </a:lnTo>
                <a:lnTo>
                  <a:pt x="69608" y="104343"/>
                </a:lnTo>
                <a:lnTo>
                  <a:pt x="69608" y="40170"/>
                </a:lnTo>
                <a:close/>
              </a:path>
              <a:path w="69850" h="104775">
                <a:moveTo>
                  <a:pt x="69608" y="21932"/>
                </a:moveTo>
                <a:lnTo>
                  <a:pt x="49987" y="21932"/>
                </a:lnTo>
                <a:lnTo>
                  <a:pt x="15938" y="86118"/>
                </a:lnTo>
                <a:lnTo>
                  <a:pt x="29290" y="86118"/>
                </a:lnTo>
                <a:lnTo>
                  <a:pt x="53670" y="40170"/>
                </a:lnTo>
                <a:lnTo>
                  <a:pt x="69608" y="40170"/>
                </a:lnTo>
                <a:lnTo>
                  <a:pt x="69608" y="21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8983" y="6405599"/>
            <a:ext cx="1251979" cy="25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6511" y="6274756"/>
            <a:ext cx="123189" cy="299720"/>
          </a:xfrm>
          <a:custGeom>
            <a:avLst/>
            <a:gdLst/>
            <a:ahLst/>
            <a:cxnLst/>
            <a:rect l="l" t="t" r="r" b="b"/>
            <a:pathLst>
              <a:path w="123190" h="299720">
                <a:moveTo>
                  <a:pt x="122961" y="0"/>
                </a:moveTo>
                <a:lnTo>
                  <a:pt x="36842" y="0"/>
                </a:lnTo>
                <a:lnTo>
                  <a:pt x="40977" y="51383"/>
                </a:lnTo>
                <a:lnTo>
                  <a:pt x="42881" y="100866"/>
                </a:lnTo>
                <a:lnTo>
                  <a:pt x="41144" y="148743"/>
                </a:lnTo>
                <a:lnTo>
                  <a:pt x="34360" y="195310"/>
                </a:lnTo>
                <a:lnTo>
                  <a:pt x="21118" y="240859"/>
                </a:lnTo>
                <a:lnTo>
                  <a:pt x="0" y="285686"/>
                </a:lnTo>
                <a:lnTo>
                  <a:pt x="3962" y="290080"/>
                </a:lnTo>
                <a:lnTo>
                  <a:pt x="7658" y="294703"/>
                </a:lnTo>
                <a:lnTo>
                  <a:pt x="11061" y="299554"/>
                </a:lnTo>
                <a:lnTo>
                  <a:pt x="43728" y="265231"/>
                </a:lnTo>
                <a:lnTo>
                  <a:pt x="70007" y="227059"/>
                </a:lnTo>
                <a:lnTo>
                  <a:pt x="90394" y="185654"/>
                </a:lnTo>
                <a:lnTo>
                  <a:pt x="105387" y="141631"/>
                </a:lnTo>
                <a:lnTo>
                  <a:pt x="115481" y="95604"/>
                </a:lnTo>
                <a:lnTo>
                  <a:pt x="121174" y="48188"/>
                </a:lnTo>
                <a:lnTo>
                  <a:pt x="122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963" y="6274760"/>
            <a:ext cx="98425" cy="275590"/>
          </a:xfrm>
          <a:custGeom>
            <a:avLst/>
            <a:gdLst/>
            <a:ahLst/>
            <a:cxnLst/>
            <a:rect l="l" t="t" r="r" b="b"/>
            <a:pathLst>
              <a:path w="98425" h="275590">
                <a:moveTo>
                  <a:pt x="84683" y="0"/>
                </a:moveTo>
                <a:lnTo>
                  <a:pt x="0" y="0"/>
                </a:lnTo>
                <a:lnTo>
                  <a:pt x="15436" y="45571"/>
                </a:lnTo>
                <a:lnTo>
                  <a:pt x="31457" y="88130"/>
                </a:lnTo>
                <a:lnTo>
                  <a:pt x="45700" y="129427"/>
                </a:lnTo>
                <a:lnTo>
                  <a:pt x="55803" y="171216"/>
                </a:lnTo>
                <a:lnTo>
                  <a:pt x="59404" y="215251"/>
                </a:lnTo>
                <a:lnTo>
                  <a:pt x="54140" y="263283"/>
                </a:lnTo>
                <a:lnTo>
                  <a:pt x="53695" y="265252"/>
                </a:lnTo>
                <a:lnTo>
                  <a:pt x="58115" y="268414"/>
                </a:lnTo>
                <a:lnTo>
                  <a:pt x="62344" y="271830"/>
                </a:lnTo>
                <a:lnTo>
                  <a:pt x="66357" y="275462"/>
                </a:lnTo>
                <a:lnTo>
                  <a:pt x="86092" y="231392"/>
                </a:lnTo>
                <a:lnTo>
                  <a:pt x="95907" y="187734"/>
                </a:lnTo>
                <a:lnTo>
                  <a:pt x="98237" y="143627"/>
                </a:lnTo>
                <a:lnTo>
                  <a:pt x="95519" y="98210"/>
                </a:lnTo>
                <a:lnTo>
                  <a:pt x="90189" y="50621"/>
                </a:lnTo>
                <a:lnTo>
                  <a:pt x="84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5113" y="6274756"/>
            <a:ext cx="157480" cy="257175"/>
          </a:xfrm>
          <a:custGeom>
            <a:avLst/>
            <a:gdLst/>
            <a:ahLst/>
            <a:cxnLst/>
            <a:rect l="l" t="t" r="r" b="b"/>
            <a:pathLst>
              <a:path w="157479" h="257175">
                <a:moveTo>
                  <a:pt x="84708" y="0"/>
                </a:moveTo>
                <a:lnTo>
                  <a:pt x="0" y="0"/>
                </a:lnTo>
                <a:lnTo>
                  <a:pt x="25520" y="30509"/>
                </a:lnTo>
                <a:lnTo>
                  <a:pt x="54046" y="65475"/>
                </a:lnTo>
                <a:lnTo>
                  <a:pt x="82257" y="104713"/>
                </a:lnTo>
                <a:lnTo>
                  <a:pt x="106832" y="148036"/>
                </a:lnTo>
                <a:lnTo>
                  <a:pt x="124449" y="195261"/>
                </a:lnTo>
                <a:lnTo>
                  <a:pt x="131787" y="246202"/>
                </a:lnTo>
                <a:lnTo>
                  <a:pt x="139865" y="249008"/>
                </a:lnTo>
                <a:lnTo>
                  <a:pt x="147599" y="252488"/>
                </a:lnTo>
                <a:lnTo>
                  <a:pt x="154952" y="256603"/>
                </a:lnTo>
                <a:lnTo>
                  <a:pt x="157255" y="206091"/>
                </a:lnTo>
                <a:lnTo>
                  <a:pt x="150177" y="158648"/>
                </a:lnTo>
                <a:lnTo>
                  <a:pt x="136551" y="114295"/>
                </a:lnTo>
                <a:lnTo>
                  <a:pt x="119210" y="73054"/>
                </a:lnTo>
                <a:lnTo>
                  <a:pt x="100985" y="34948"/>
                </a:lnTo>
                <a:lnTo>
                  <a:pt x="84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515" y="6274756"/>
            <a:ext cx="209550" cy="334645"/>
          </a:xfrm>
          <a:custGeom>
            <a:avLst/>
            <a:gdLst/>
            <a:ahLst/>
            <a:cxnLst/>
            <a:rect l="l" t="t" r="r" b="b"/>
            <a:pathLst>
              <a:path w="209550" h="334645">
                <a:moveTo>
                  <a:pt x="209207" y="0"/>
                </a:moveTo>
                <a:lnTo>
                  <a:pt x="132664" y="0"/>
                </a:lnTo>
                <a:lnTo>
                  <a:pt x="129726" y="48892"/>
                </a:lnTo>
                <a:lnTo>
                  <a:pt x="121065" y="98121"/>
                </a:lnTo>
                <a:lnTo>
                  <a:pt x="106913" y="146629"/>
                </a:lnTo>
                <a:lnTo>
                  <a:pt x="87500" y="193355"/>
                </a:lnTo>
                <a:lnTo>
                  <a:pt x="63056" y="237241"/>
                </a:lnTo>
                <a:lnTo>
                  <a:pt x="33813" y="277227"/>
                </a:lnTo>
                <a:lnTo>
                  <a:pt x="0" y="312254"/>
                </a:lnTo>
                <a:lnTo>
                  <a:pt x="3949" y="319366"/>
                </a:lnTo>
                <a:lnTo>
                  <a:pt x="7302" y="326872"/>
                </a:lnTo>
                <a:lnTo>
                  <a:pt x="10007" y="334657"/>
                </a:lnTo>
                <a:lnTo>
                  <a:pt x="52645" y="307603"/>
                </a:lnTo>
                <a:lnTo>
                  <a:pt x="91206" y="275339"/>
                </a:lnTo>
                <a:lnTo>
                  <a:pt x="125196" y="238359"/>
                </a:lnTo>
                <a:lnTo>
                  <a:pt x="154117" y="197156"/>
                </a:lnTo>
                <a:lnTo>
                  <a:pt x="177475" y="152225"/>
                </a:lnTo>
                <a:lnTo>
                  <a:pt x="194773" y="104059"/>
                </a:lnTo>
                <a:lnTo>
                  <a:pt x="205516" y="53152"/>
                </a:lnTo>
                <a:lnTo>
                  <a:pt x="209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997" y="6370224"/>
            <a:ext cx="355600" cy="286385"/>
          </a:xfrm>
          <a:custGeom>
            <a:avLst/>
            <a:gdLst/>
            <a:ahLst/>
            <a:cxnLst/>
            <a:rect l="l" t="t" r="r" b="b"/>
            <a:pathLst>
              <a:path w="355600" h="286384">
                <a:moveTo>
                  <a:pt x="149575" y="0"/>
                </a:moveTo>
                <a:lnTo>
                  <a:pt x="94111" y="8029"/>
                </a:lnTo>
                <a:lnTo>
                  <a:pt x="47733" y="34518"/>
                </a:lnTo>
                <a:lnTo>
                  <a:pt x="14783" y="75871"/>
                </a:lnTo>
                <a:lnTo>
                  <a:pt x="83" y="128054"/>
                </a:lnTo>
                <a:lnTo>
                  <a:pt x="0" y="133934"/>
                </a:lnTo>
                <a:lnTo>
                  <a:pt x="1598" y="160580"/>
                </a:lnTo>
                <a:lnTo>
                  <a:pt x="21422" y="212495"/>
                </a:lnTo>
                <a:lnTo>
                  <a:pt x="62279" y="253460"/>
                </a:lnTo>
                <a:lnTo>
                  <a:pt x="126899" y="279538"/>
                </a:lnTo>
                <a:lnTo>
                  <a:pt x="166632" y="285219"/>
                </a:lnTo>
                <a:lnTo>
                  <a:pt x="188983" y="285851"/>
                </a:lnTo>
                <a:lnTo>
                  <a:pt x="233042" y="283403"/>
                </a:lnTo>
                <a:lnTo>
                  <a:pt x="275635" y="276240"/>
                </a:lnTo>
                <a:lnTo>
                  <a:pt x="316485" y="264634"/>
                </a:lnTo>
                <a:lnTo>
                  <a:pt x="355315" y="248856"/>
                </a:lnTo>
                <a:lnTo>
                  <a:pt x="349504" y="236258"/>
                </a:lnTo>
                <a:lnTo>
                  <a:pt x="143263" y="236258"/>
                </a:lnTo>
                <a:lnTo>
                  <a:pt x="123179" y="232909"/>
                </a:lnTo>
                <a:lnTo>
                  <a:pt x="88022" y="215982"/>
                </a:lnTo>
                <a:lnTo>
                  <a:pt x="53725" y="171461"/>
                </a:lnTo>
                <a:lnTo>
                  <a:pt x="47543" y="133934"/>
                </a:lnTo>
                <a:lnTo>
                  <a:pt x="47680" y="131940"/>
                </a:lnTo>
                <a:lnTo>
                  <a:pt x="66970" y="82067"/>
                </a:lnTo>
                <a:lnTo>
                  <a:pt x="110200" y="51792"/>
                </a:lnTo>
                <a:lnTo>
                  <a:pt x="147517" y="46443"/>
                </a:lnTo>
                <a:lnTo>
                  <a:pt x="240205" y="46443"/>
                </a:lnTo>
                <a:lnTo>
                  <a:pt x="233852" y="38188"/>
                </a:lnTo>
                <a:lnTo>
                  <a:pt x="198263" y="11974"/>
                </a:lnTo>
                <a:lnTo>
                  <a:pt x="153740" y="190"/>
                </a:lnTo>
                <a:lnTo>
                  <a:pt x="153258" y="152"/>
                </a:lnTo>
                <a:lnTo>
                  <a:pt x="149575" y="0"/>
                </a:lnTo>
                <a:close/>
              </a:path>
              <a:path w="355600" h="286384">
                <a:moveTo>
                  <a:pt x="281998" y="172872"/>
                </a:moveTo>
                <a:lnTo>
                  <a:pt x="251001" y="203146"/>
                </a:lnTo>
                <a:lnTo>
                  <a:pt x="219803" y="223739"/>
                </a:lnTo>
                <a:lnTo>
                  <a:pt x="185018" y="234744"/>
                </a:lnTo>
                <a:lnTo>
                  <a:pt x="143263" y="236258"/>
                </a:lnTo>
                <a:lnTo>
                  <a:pt x="349504" y="236258"/>
                </a:lnTo>
                <a:lnTo>
                  <a:pt x="343922" y="224155"/>
                </a:lnTo>
                <a:lnTo>
                  <a:pt x="327395" y="202763"/>
                </a:lnTo>
                <a:lnTo>
                  <a:pt x="306500" y="185421"/>
                </a:lnTo>
                <a:lnTo>
                  <a:pt x="281998" y="172872"/>
                </a:lnTo>
                <a:close/>
              </a:path>
              <a:path w="355600" h="286384">
                <a:moveTo>
                  <a:pt x="148711" y="59105"/>
                </a:moveTo>
                <a:lnTo>
                  <a:pt x="102113" y="70319"/>
                </a:lnTo>
                <a:lnTo>
                  <a:pt x="70138" y="103428"/>
                </a:lnTo>
                <a:lnTo>
                  <a:pt x="61526" y="133934"/>
                </a:lnTo>
                <a:lnTo>
                  <a:pt x="61556" y="138188"/>
                </a:lnTo>
                <a:lnTo>
                  <a:pt x="73928" y="183029"/>
                </a:lnTo>
                <a:lnTo>
                  <a:pt x="109863" y="215050"/>
                </a:lnTo>
                <a:lnTo>
                  <a:pt x="145803" y="223837"/>
                </a:lnTo>
                <a:lnTo>
                  <a:pt x="168418" y="222669"/>
                </a:lnTo>
                <a:lnTo>
                  <a:pt x="209138" y="208626"/>
                </a:lnTo>
                <a:lnTo>
                  <a:pt x="241001" y="181382"/>
                </a:lnTo>
                <a:lnTo>
                  <a:pt x="243603" y="177380"/>
                </a:lnTo>
                <a:lnTo>
                  <a:pt x="147606" y="177380"/>
                </a:lnTo>
                <a:lnTo>
                  <a:pt x="145879" y="177241"/>
                </a:lnTo>
                <a:lnTo>
                  <a:pt x="111457" y="152407"/>
                </a:lnTo>
                <a:lnTo>
                  <a:pt x="109100" y="138417"/>
                </a:lnTo>
                <a:lnTo>
                  <a:pt x="109201" y="137198"/>
                </a:lnTo>
                <a:lnTo>
                  <a:pt x="139362" y="105913"/>
                </a:lnTo>
                <a:lnTo>
                  <a:pt x="146654" y="105549"/>
                </a:lnTo>
                <a:lnTo>
                  <a:pt x="202163" y="105549"/>
                </a:lnTo>
                <a:lnTo>
                  <a:pt x="202095" y="104388"/>
                </a:lnTo>
                <a:lnTo>
                  <a:pt x="180812" y="70078"/>
                </a:lnTo>
                <a:lnTo>
                  <a:pt x="151124" y="59194"/>
                </a:lnTo>
                <a:lnTo>
                  <a:pt x="148711" y="59105"/>
                </a:lnTo>
                <a:close/>
              </a:path>
              <a:path w="355600" h="286384">
                <a:moveTo>
                  <a:pt x="240205" y="46443"/>
                </a:moveTo>
                <a:lnTo>
                  <a:pt x="147517" y="46443"/>
                </a:lnTo>
                <a:lnTo>
                  <a:pt x="150375" y="46634"/>
                </a:lnTo>
                <a:lnTo>
                  <a:pt x="164284" y="48951"/>
                </a:lnTo>
                <a:lnTo>
                  <a:pt x="198533" y="69519"/>
                </a:lnTo>
                <a:lnTo>
                  <a:pt x="215816" y="104034"/>
                </a:lnTo>
                <a:lnTo>
                  <a:pt x="216550" y="118275"/>
                </a:lnTo>
                <a:lnTo>
                  <a:pt x="216426" y="119413"/>
                </a:lnTo>
                <a:lnTo>
                  <a:pt x="194965" y="161544"/>
                </a:lnTo>
                <a:lnTo>
                  <a:pt x="147606" y="177380"/>
                </a:lnTo>
                <a:lnTo>
                  <a:pt x="243603" y="177380"/>
                </a:lnTo>
                <a:lnTo>
                  <a:pt x="252473" y="163734"/>
                </a:lnTo>
                <a:lnTo>
                  <a:pt x="260331" y="143943"/>
                </a:lnTo>
                <a:lnTo>
                  <a:pt x="264129" y="122389"/>
                </a:lnTo>
                <a:lnTo>
                  <a:pt x="264277" y="119413"/>
                </a:lnTo>
                <a:lnTo>
                  <a:pt x="262929" y="96672"/>
                </a:lnTo>
                <a:lnTo>
                  <a:pt x="257110" y="75277"/>
                </a:lnTo>
                <a:lnTo>
                  <a:pt x="247270" y="55623"/>
                </a:lnTo>
                <a:lnTo>
                  <a:pt x="240205" y="46443"/>
                </a:lnTo>
                <a:close/>
              </a:path>
              <a:path w="355600" h="286384">
                <a:moveTo>
                  <a:pt x="147640" y="164668"/>
                </a:moveTo>
                <a:lnTo>
                  <a:pt x="145282" y="164668"/>
                </a:lnTo>
                <a:lnTo>
                  <a:pt x="146666" y="164719"/>
                </a:lnTo>
                <a:lnTo>
                  <a:pt x="147640" y="164668"/>
                </a:lnTo>
                <a:close/>
              </a:path>
              <a:path w="355600" h="286384">
                <a:moveTo>
                  <a:pt x="148495" y="118224"/>
                </a:moveTo>
                <a:lnTo>
                  <a:pt x="139089" y="119413"/>
                </a:lnTo>
                <a:lnTo>
                  <a:pt x="131153" y="123869"/>
                </a:lnTo>
                <a:lnTo>
                  <a:pt x="125514" y="130897"/>
                </a:lnTo>
                <a:lnTo>
                  <a:pt x="122994" y="139801"/>
                </a:lnTo>
                <a:lnTo>
                  <a:pt x="124206" y="148971"/>
                </a:lnTo>
                <a:lnTo>
                  <a:pt x="128775" y="156708"/>
                </a:lnTo>
                <a:lnTo>
                  <a:pt x="135988" y="162211"/>
                </a:lnTo>
                <a:lnTo>
                  <a:pt x="145130" y="164680"/>
                </a:lnTo>
                <a:lnTo>
                  <a:pt x="145523" y="164706"/>
                </a:lnTo>
                <a:lnTo>
                  <a:pt x="145282" y="164668"/>
                </a:lnTo>
                <a:lnTo>
                  <a:pt x="147640" y="164668"/>
                </a:lnTo>
                <a:lnTo>
                  <a:pt x="184665" y="151790"/>
                </a:lnTo>
                <a:lnTo>
                  <a:pt x="202361" y="118351"/>
                </a:lnTo>
                <a:lnTo>
                  <a:pt x="150527" y="118351"/>
                </a:lnTo>
                <a:lnTo>
                  <a:pt x="148584" y="118275"/>
                </a:lnTo>
                <a:lnTo>
                  <a:pt x="149194" y="118275"/>
                </a:lnTo>
                <a:lnTo>
                  <a:pt x="148495" y="118224"/>
                </a:lnTo>
                <a:close/>
              </a:path>
              <a:path w="355600" h="286384">
                <a:moveTo>
                  <a:pt x="109163" y="137655"/>
                </a:moveTo>
                <a:lnTo>
                  <a:pt x="109101" y="138406"/>
                </a:lnTo>
                <a:lnTo>
                  <a:pt x="109163" y="137655"/>
                </a:lnTo>
                <a:close/>
              </a:path>
              <a:path w="355600" h="286384">
                <a:moveTo>
                  <a:pt x="146489" y="105562"/>
                </a:moveTo>
                <a:lnTo>
                  <a:pt x="149880" y="105803"/>
                </a:lnTo>
                <a:lnTo>
                  <a:pt x="151785" y="106781"/>
                </a:lnTo>
                <a:lnTo>
                  <a:pt x="154413" y="109588"/>
                </a:lnTo>
                <a:lnTo>
                  <a:pt x="155163" y="111302"/>
                </a:lnTo>
                <a:lnTo>
                  <a:pt x="155061" y="113233"/>
                </a:lnTo>
                <a:lnTo>
                  <a:pt x="154921" y="114719"/>
                </a:lnTo>
                <a:lnTo>
                  <a:pt x="154261" y="115976"/>
                </a:lnTo>
                <a:lnTo>
                  <a:pt x="153270" y="116801"/>
                </a:lnTo>
                <a:lnTo>
                  <a:pt x="152127" y="117792"/>
                </a:lnTo>
                <a:lnTo>
                  <a:pt x="150527" y="118351"/>
                </a:lnTo>
                <a:lnTo>
                  <a:pt x="202361" y="118351"/>
                </a:lnTo>
                <a:lnTo>
                  <a:pt x="202635" y="116801"/>
                </a:lnTo>
                <a:lnTo>
                  <a:pt x="202673" y="116420"/>
                </a:lnTo>
                <a:lnTo>
                  <a:pt x="202582" y="112649"/>
                </a:lnTo>
                <a:lnTo>
                  <a:pt x="202165" y="105587"/>
                </a:lnTo>
                <a:lnTo>
                  <a:pt x="147174" y="105587"/>
                </a:lnTo>
                <a:lnTo>
                  <a:pt x="146489" y="105562"/>
                </a:lnTo>
                <a:close/>
              </a:path>
              <a:path w="355600" h="286384">
                <a:moveTo>
                  <a:pt x="202712" y="116128"/>
                </a:moveTo>
                <a:lnTo>
                  <a:pt x="202673" y="116420"/>
                </a:lnTo>
                <a:lnTo>
                  <a:pt x="202712" y="116128"/>
                </a:lnTo>
                <a:close/>
              </a:path>
              <a:path w="355600" h="286384">
                <a:moveTo>
                  <a:pt x="155074" y="112649"/>
                </a:moveTo>
                <a:lnTo>
                  <a:pt x="155031" y="113233"/>
                </a:lnTo>
                <a:lnTo>
                  <a:pt x="155074" y="112649"/>
                </a:lnTo>
                <a:close/>
              </a:path>
              <a:path w="355600" h="286384">
                <a:moveTo>
                  <a:pt x="202163" y="105549"/>
                </a:moveTo>
                <a:lnTo>
                  <a:pt x="146654" y="105549"/>
                </a:lnTo>
                <a:lnTo>
                  <a:pt x="147174" y="105587"/>
                </a:lnTo>
                <a:lnTo>
                  <a:pt x="202165" y="105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9219" y="466496"/>
            <a:ext cx="0" cy="240029"/>
          </a:xfrm>
          <a:custGeom>
            <a:avLst/>
            <a:gdLst/>
            <a:ahLst/>
            <a:cxnLst/>
            <a:rect l="l" t="t" r="r" b="b"/>
            <a:pathLst>
              <a:path h="240029">
                <a:moveTo>
                  <a:pt x="0" y="0"/>
                </a:moveTo>
                <a:lnTo>
                  <a:pt x="0" y="240029"/>
                </a:lnTo>
              </a:path>
            </a:pathLst>
          </a:custGeom>
          <a:ln w="342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2074" y="450621"/>
            <a:ext cx="218440" cy="0"/>
          </a:xfrm>
          <a:custGeom>
            <a:avLst/>
            <a:gdLst/>
            <a:ahLst/>
            <a:cxnLst/>
            <a:rect l="l" t="t" r="r" b="b"/>
            <a:pathLst>
              <a:path w="218440">
                <a:moveTo>
                  <a:pt x="0" y="0"/>
                </a:moveTo>
                <a:lnTo>
                  <a:pt x="217931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12861" y="465988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79"/>
                </a:lnTo>
              </a:path>
            </a:pathLst>
          </a:custGeom>
          <a:ln w="342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99347" y="434746"/>
            <a:ext cx="207645" cy="272415"/>
          </a:xfrm>
          <a:custGeom>
            <a:avLst/>
            <a:gdLst/>
            <a:ahLst/>
            <a:cxnLst/>
            <a:rect l="l" t="t" r="r" b="b"/>
            <a:pathLst>
              <a:path w="207644" h="272415">
                <a:moveTo>
                  <a:pt x="115062" y="0"/>
                </a:moveTo>
                <a:lnTo>
                  <a:pt x="0" y="0"/>
                </a:lnTo>
                <a:lnTo>
                  <a:pt x="0" y="272021"/>
                </a:lnTo>
                <a:lnTo>
                  <a:pt x="34290" y="272021"/>
                </a:lnTo>
                <a:lnTo>
                  <a:pt x="34290" y="163068"/>
                </a:lnTo>
                <a:lnTo>
                  <a:pt x="115062" y="163068"/>
                </a:lnTo>
                <a:lnTo>
                  <a:pt x="154209" y="157684"/>
                </a:lnTo>
                <a:lnTo>
                  <a:pt x="191190" y="132588"/>
                </a:lnTo>
                <a:lnTo>
                  <a:pt x="34290" y="132588"/>
                </a:lnTo>
                <a:lnTo>
                  <a:pt x="34290" y="30480"/>
                </a:lnTo>
                <a:lnTo>
                  <a:pt x="191440" y="30480"/>
                </a:lnTo>
                <a:lnTo>
                  <a:pt x="183261" y="21336"/>
                </a:lnTo>
                <a:lnTo>
                  <a:pt x="169997" y="12001"/>
                </a:lnTo>
                <a:lnTo>
                  <a:pt x="154209" y="5334"/>
                </a:lnTo>
                <a:lnTo>
                  <a:pt x="135897" y="1333"/>
                </a:lnTo>
                <a:lnTo>
                  <a:pt x="115062" y="0"/>
                </a:lnTo>
                <a:close/>
              </a:path>
              <a:path w="207644" h="272415">
                <a:moveTo>
                  <a:pt x="191440" y="30480"/>
                </a:moveTo>
                <a:lnTo>
                  <a:pt x="109347" y="30480"/>
                </a:lnTo>
                <a:lnTo>
                  <a:pt x="137017" y="33670"/>
                </a:lnTo>
                <a:lnTo>
                  <a:pt x="156781" y="43243"/>
                </a:lnTo>
                <a:lnTo>
                  <a:pt x="168640" y="59197"/>
                </a:lnTo>
                <a:lnTo>
                  <a:pt x="172593" y="81534"/>
                </a:lnTo>
                <a:lnTo>
                  <a:pt x="168640" y="103870"/>
                </a:lnTo>
                <a:lnTo>
                  <a:pt x="156781" y="119824"/>
                </a:lnTo>
                <a:lnTo>
                  <a:pt x="137017" y="129397"/>
                </a:lnTo>
                <a:lnTo>
                  <a:pt x="109347" y="132588"/>
                </a:lnTo>
                <a:lnTo>
                  <a:pt x="191190" y="132588"/>
                </a:lnTo>
                <a:lnTo>
                  <a:pt x="193762" y="129687"/>
                </a:lnTo>
                <a:lnTo>
                  <a:pt x="201263" y="115674"/>
                </a:lnTo>
                <a:lnTo>
                  <a:pt x="205763" y="99494"/>
                </a:lnTo>
                <a:lnTo>
                  <a:pt x="207264" y="81153"/>
                </a:lnTo>
                <a:lnTo>
                  <a:pt x="205763" y="62984"/>
                </a:lnTo>
                <a:lnTo>
                  <a:pt x="201263" y="46958"/>
                </a:lnTo>
                <a:lnTo>
                  <a:pt x="193762" y="33075"/>
                </a:lnTo>
                <a:lnTo>
                  <a:pt x="191440" y="304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47380" y="429780"/>
            <a:ext cx="254000" cy="282575"/>
          </a:xfrm>
          <a:custGeom>
            <a:avLst/>
            <a:gdLst/>
            <a:ahLst/>
            <a:cxnLst/>
            <a:rect l="l" t="t" r="r" b="b"/>
            <a:pathLst>
              <a:path w="254000" h="282575">
                <a:moveTo>
                  <a:pt x="126872" y="0"/>
                </a:moveTo>
                <a:lnTo>
                  <a:pt x="73385" y="9959"/>
                </a:lnTo>
                <a:lnTo>
                  <a:pt x="33337" y="39827"/>
                </a:lnTo>
                <a:lnTo>
                  <a:pt x="8334" y="85018"/>
                </a:lnTo>
                <a:lnTo>
                  <a:pt x="0" y="140982"/>
                </a:lnTo>
                <a:lnTo>
                  <a:pt x="2083" y="170305"/>
                </a:lnTo>
                <a:lnTo>
                  <a:pt x="18752" y="220874"/>
                </a:lnTo>
                <a:lnTo>
                  <a:pt x="51683" y="259546"/>
                </a:lnTo>
                <a:lnTo>
                  <a:pt x="98447" y="279462"/>
                </a:lnTo>
                <a:lnTo>
                  <a:pt x="126872" y="281952"/>
                </a:lnTo>
                <a:lnTo>
                  <a:pt x="155131" y="279452"/>
                </a:lnTo>
                <a:lnTo>
                  <a:pt x="180106" y="271949"/>
                </a:lnTo>
                <a:lnTo>
                  <a:pt x="201798" y="259444"/>
                </a:lnTo>
                <a:lnTo>
                  <a:pt x="210979" y="250710"/>
                </a:lnTo>
                <a:lnTo>
                  <a:pt x="126872" y="250710"/>
                </a:lnTo>
                <a:lnTo>
                  <a:pt x="105417" y="248732"/>
                </a:lnTo>
                <a:lnTo>
                  <a:pt x="57911" y="219075"/>
                </a:lnTo>
                <a:lnTo>
                  <a:pt x="40481" y="183738"/>
                </a:lnTo>
                <a:lnTo>
                  <a:pt x="34670" y="140982"/>
                </a:lnTo>
                <a:lnTo>
                  <a:pt x="36123" y="118670"/>
                </a:lnTo>
                <a:lnTo>
                  <a:pt x="47744" y="79617"/>
                </a:lnTo>
                <a:lnTo>
                  <a:pt x="70937" y="49042"/>
                </a:lnTo>
                <a:lnTo>
                  <a:pt x="126872" y="31254"/>
                </a:lnTo>
                <a:lnTo>
                  <a:pt x="210990" y="31254"/>
                </a:lnTo>
                <a:lnTo>
                  <a:pt x="201798" y="22513"/>
                </a:lnTo>
                <a:lnTo>
                  <a:pt x="180106" y="10007"/>
                </a:lnTo>
                <a:lnTo>
                  <a:pt x="155131" y="2502"/>
                </a:lnTo>
                <a:lnTo>
                  <a:pt x="126872" y="0"/>
                </a:lnTo>
                <a:close/>
              </a:path>
              <a:path w="254000" h="282575">
                <a:moveTo>
                  <a:pt x="210990" y="31254"/>
                </a:moveTo>
                <a:lnTo>
                  <a:pt x="126872" y="31254"/>
                </a:lnTo>
                <a:lnTo>
                  <a:pt x="148326" y="33231"/>
                </a:lnTo>
                <a:lnTo>
                  <a:pt x="166968" y="39160"/>
                </a:lnTo>
                <a:lnTo>
                  <a:pt x="206001" y="79617"/>
                </a:lnTo>
                <a:lnTo>
                  <a:pt x="217622" y="118670"/>
                </a:lnTo>
                <a:lnTo>
                  <a:pt x="219074" y="140982"/>
                </a:lnTo>
                <a:lnTo>
                  <a:pt x="217622" y="163287"/>
                </a:lnTo>
                <a:lnTo>
                  <a:pt x="206001" y="202335"/>
                </a:lnTo>
                <a:lnTo>
                  <a:pt x="182803" y="232912"/>
                </a:lnTo>
                <a:lnTo>
                  <a:pt x="126872" y="250710"/>
                </a:lnTo>
                <a:lnTo>
                  <a:pt x="210979" y="250710"/>
                </a:lnTo>
                <a:lnTo>
                  <a:pt x="234881" y="220628"/>
                </a:lnTo>
                <a:lnTo>
                  <a:pt x="251650" y="170147"/>
                </a:lnTo>
                <a:lnTo>
                  <a:pt x="253745" y="140982"/>
                </a:lnTo>
                <a:lnTo>
                  <a:pt x="251650" y="111812"/>
                </a:lnTo>
                <a:lnTo>
                  <a:pt x="245362" y="85261"/>
                </a:lnTo>
                <a:lnTo>
                  <a:pt x="234881" y="61329"/>
                </a:lnTo>
                <a:lnTo>
                  <a:pt x="220205" y="40017"/>
                </a:lnTo>
                <a:lnTo>
                  <a:pt x="210990" y="3125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73891" y="465988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1300"/>
                </a:lnTo>
              </a:path>
            </a:pathLst>
          </a:custGeom>
          <a:ln w="3427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56752" y="450113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5">
                <a:moveTo>
                  <a:pt x="0" y="0"/>
                </a:moveTo>
                <a:lnTo>
                  <a:pt x="185915" y="0"/>
                </a:lnTo>
              </a:path>
            </a:pathLst>
          </a:custGeom>
          <a:ln w="31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94103" y="434746"/>
            <a:ext cx="207645" cy="272415"/>
          </a:xfrm>
          <a:custGeom>
            <a:avLst/>
            <a:gdLst/>
            <a:ahLst/>
            <a:cxnLst/>
            <a:rect l="l" t="t" r="r" b="b"/>
            <a:pathLst>
              <a:path w="207644" h="272415">
                <a:moveTo>
                  <a:pt x="115062" y="0"/>
                </a:moveTo>
                <a:lnTo>
                  <a:pt x="0" y="0"/>
                </a:lnTo>
                <a:lnTo>
                  <a:pt x="0" y="272021"/>
                </a:lnTo>
                <a:lnTo>
                  <a:pt x="34290" y="272021"/>
                </a:lnTo>
                <a:lnTo>
                  <a:pt x="34290" y="163068"/>
                </a:lnTo>
                <a:lnTo>
                  <a:pt x="115062" y="163068"/>
                </a:lnTo>
                <a:lnTo>
                  <a:pt x="154209" y="157684"/>
                </a:lnTo>
                <a:lnTo>
                  <a:pt x="191190" y="132588"/>
                </a:lnTo>
                <a:lnTo>
                  <a:pt x="34290" y="132588"/>
                </a:lnTo>
                <a:lnTo>
                  <a:pt x="34290" y="30480"/>
                </a:lnTo>
                <a:lnTo>
                  <a:pt x="191440" y="30480"/>
                </a:lnTo>
                <a:lnTo>
                  <a:pt x="183261" y="21336"/>
                </a:lnTo>
                <a:lnTo>
                  <a:pt x="169997" y="12001"/>
                </a:lnTo>
                <a:lnTo>
                  <a:pt x="154209" y="5334"/>
                </a:lnTo>
                <a:lnTo>
                  <a:pt x="135897" y="1333"/>
                </a:lnTo>
                <a:lnTo>
                  <a:pt x="115062" y="0"/>
                </a:lnTo>
                <a:close/>
              </a:path>
              <a:path w="207644" h="272415">
                <a:moveTo>
                  <a:pt x="191440" y="30480"/>
                </a:moveTo>
                <a:lnTo>
                  <a:pt x="109347" y="30480"/>
                </a:lnTo>
                <a:lnTo>
                  <a:pt x="137017" y="33670"/>
                </a:lnTo>
                <a:lnTo>
                  <a:pt x="156781" y="43243"/>
                </a:lnTo>
                <a:lnTo>
                  <a:pt x="168640" y="59197"/>
                </a:lnTo>
                <a:lnTo>
                  <a:pt x="172593" y="81534"/>
                </a:lnTo>
                <a:lnTo>
                  <a:pt x="168640" y="103870"/>
                </a:lnTo>
                <a:lnTo>
                  <a:pt x="156781" y="119824"/>
                </a:lnTo>
                <a:lnTo>
                  <a:pt x="137017" y="129397"/>
                </a:lnTo>
                <a:lnTo>
                  <a:pt x="109347" y="132588"/>
                </a:lnTo>
                <a:lnTo>
                  <a:pt x="191190" y="132588"/>
                </a:lnTo>
                <a:lnTo>
                  <a:pt x="193762" y="129687"/>
                </a:lnTo>
                <a:lnTo>
                  <a:pt x="201263" y="115674"/>
                </a:lnTo>
                <a:lnTo>
                  <a:pt x="205763" y="99494"/>
                </a:lnTo>
                <a:lnTo>
                  <a:pt x="207264" y="81153"/>
                </a:lnTo>
                <a:lnTo>
                  <a:pt x="205763" y="62984"/>
                </a:lnTo>
                <a:lnTo>
                  <a:pt x="201263" y="46958"/>
                </a:lnTo>
                <a:lnTo>
                  <a:pt x="193762" y="33075"/>
                </a:lnTo>
                <a:lnTo>
                  <a:pt x="191440" y="304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28799" y="434746"/>
            <a:ext cx="247015" cy="272415"/>
          </a:xfrm>
          <a:custGeom>
            <a:avLst/>
            <a:gdLst/>
            <a:ahLst/>
            <a:cxnLst/>
            <a:rect l="l" t="t" r="r" b="b"/>
            <a:pathLst>
              <a:path w="247014" h="272415">
                <a:moveTo>
                  <a:pt x="152019" y="0"/>
                </a:moveTo>
                <a:lnTo>
                  <a:pt x="94107" y="0"/>
                </a:lnTo>
                <a:lnTo>
                  <a:pt x="0" y="272021"/>
                </a:lnTo>
                <a:lnTo>
                  <a:pt x="35052" y="272021"/>
                </a:lnTo>
                <a:lnTo>
                  <a:pt x="63246" y="188594"/>
                </a:lnTo>
                <a:lnTo>
                  <a:pt x="217528" y="188594"/>
                </a:lnTo>
                <a:lnTo>
                  <a:pt x="206671" y="157340"/>
                </a:lnTo>
                <a:lnTo>
                  <a:pt x="73533" y="157340"/>
                </a:lnTo>
                <a:lnTo>
                  <a:pt x="115062" y="35051"/>
                </a:lnTo>
                <a:lnTo>
                  <a:pt x="164194" y="35051"/>
                </a:lnTo>
                <a:lnTo>
                  <a:pt x="152019" y="0"/>
                </a:lnTo>
                <a:close/>
              </a:path>
              <a:path w="247014" h="272415">
                <a:moveTo>
                  <a:pt x="217528" y="188594"/>
                </a:moveTo>
                <a:lnTo>
                  <a:pt x="182499" y="188594"/>
                </a:lnTo>
                <a:lnTo>
                  <a:pt x="210693" y="272021"/>
                </a:lnTo>
                <a:lnTo>
                  <a:pt x="246507" y="272021"/>
                </a:lnTo>
                <a:lnTo>
                  <a:pt x="217528" y="188594"/>
                </a:lnTo>
                <a:close/>
              </a:path>
              <a:path w="247014" h="272415">
                <a:moveTo>
                  <a:pt x="164194" y="35051"/>
                </a:moveTo>
                <a:lnTo>
                  <a:pt x="130302" y="35051"/>
                </a:lnTo>
                <a:lnTo>
                  <a:pt x="171831" y="157340"/>
                </a:lnTo>
                <a:lnTo>
                  <a:pt x="206671" y="157340"/>
                </a:lnTo>
                <a:lnTo>
                  <a:pt x="164194" y="350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17597" y="434746"/>
            <a:ext cx="259079" cy="272415"/>
          </a:xfrm>
          <a:custGeom>
            <a:avLst/>
            <a:gdLst/>
            <a:ahLst/>
            <a:cxnLst/>
            <a:rect l="l" t="t" r="r" b="b"/>
            <a:pathLst>
              <a:path w="259080" h="272415">
                <a:moveTo>
                  <a:pt x="57150" y="0"/>
                </a:moveTo>
                <a:lnTo>
                  <a:pt x="0" y="0"/>
                </a:lnTo>
                <a:lnTo>
                  <a:pt x="0" y="272021"/>
                </a:lnTo>
                <a:lnTo>
                  <a:pt x="33528" y="272021"/>
                </a:lnTo>
                <a:lnTo>
                  <a:pt x="33528" y="38861"/>
                </a:lnTo>
                <a:lnTo>
                  <a:pt x="78033" y="38861"/>
                </a:lnTo>
                <a:lnTo>
                  <a:pt x="57150" y="0"/>
                </a:lnTo>
                <a:close/>
              </a:path>
              <a:path w="259080" h="272415">
                <a:moveTo>
                  <a:pt x="259079" y="38861"/>
                </a:moveTo>
                <a:lnTo>
                  <a:pt x="225552" y="38861"/>
                </a:lnTo>
                <a:lnTo>
                  <a:pt x="225552" y="272021"/>
                </a:lnTo>
                <a:lnTo>
                  <a:pt x="259079" y="272021"/>
                </a:lnTo>
                <a:lnTo>
                  <a:pt x="259079" y="38861"/>
                </a:lnTo>
                <a:close/>
              </a:path>
              <a:path w="259080" h="272415">
                <a:moveTo>
                  <a:pt x="78033" y="38861"/>
                </a:moveTo>
                <a:lnTo>
                  <a:pt x="41910" y="38861"/>
                </a:lnTo>
                <a:lnTo>
                  <a:pt x="111632" y="168020"/>
                </a:lnTo>
                <a:lnTo>
                  <a:pt x="147447" y="168020"/>
                </a:lnTo>
                <a:lnTo>
                  <a:pt x="169255" y="127622"/>
                </a:lnTo>
                <a:lnTo>
                  <a:pt x="125730" y="127622"/>
                </a:lnTo>
                <a:lnTo>
                  <a:pt x="78033" y="38861"/>
                </a:lnTo>
                <a:close/>
              </a:path>
              <a:path w="259080" h="272415">
                <a:moveTo>
                  <a:pt x="259079" y="0"/>
                </a:moveTo>
                <a:lnTo>
                  <a:pt x="201549" y="0"/>
                </a:lnTo>
                <a:lnTo>
                  <a:pt x="134112" y="127622"/>
                </a:lnTo>
                <a:lnTo>
                  <a:pt x="169255" y="127622"/>
                </a:lnTo>
                <a:lnTo>
                  <a:pt x="217170" y="38861"/>
                </a:lnTo>
                <a:lnTo>
                  <a:pt x="259079" y="38861"/>
                </a:lnTo>
                <a:lnTo>
                  <a:pt x="25907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46019" y="434746"/>
            <a:ext cx="259079" cy="272415"/>
          </a:xfrm>
          <a:custGeom>
            <a:avLst/>
            <a:gdLst/>
            <a:ahLst/>
            <a:cxnLst/>
            <a:rect l="l" t="t" r="r" b="b"/>
            <a:pathLst>
              <a:path w="259080" h="272415">
                <a:moveTo>
                  <a:pt x="57150" y="0"/>
                </a:moveTo>
                <a:lnTo>
                  <a:pt x="0" y="0"/>
                </a:lnTo>
                <a:lnTo>
                  <a:pt x="0" y="272021"/>
                </a:lnTo>
                <a:lnTo>
                  <a:pt x="33528" y="272021"/>
                </a:lnTo>
                <a:lnTo>
                  <a:pt x="33528" y="38861"/>
                </a:lnTo>
                <a:lnTo>
                  <a:pt x="78033" y="38861"/>
                </a:lnTo>
                <a:lnTo>
                  <a:pt x="57150" y="0"/>
                </a:lnTo>
                <a:close/>
              </a:path>
              <a:path w="259080" h="272415">
                <a:moveTo>
                  <a:pt x="259079" y="38861"/>
                </a:moveTo>
                <a:lnTo>
                  <a:pt x="225552" y="38861"/>
                </a:lnTo>
                <a:lnTo>
                  <a:pt x="225552" y="272021"/>
                </a:lnTo>
                <a:lnTo>
                  <a:pt x="259079" y="272021"/>
                </a:lnTo>
                <a:lnTo>
                  <a:pt x="259079" y="38861"/>
                </a:lnTo>
                <a:close/>
              </a:path>
              <a:path w="259080" h="272415">
                <a:moveTo>
                  <a:pt x="78033" y="38861"/>
                </a:moveTo>
                <a:lnTo>
                  <a:pt x="41910" y="38861"/>
                </a:lnTo>
                <a:lnTo>
                  <a:pt x="111632" y="168020"/>
                </a:lnTo>
                <a:lnTo>
                  <a:pt x="147447" y="168020"/>
                </a:lnTo>
                <a:lnTo>
                  <a:pt x="169255" y="127622"/>
                </a:lnTo>
                <a:lnTo>
                  <a:pt x="125730" y="127622"/>
                </a:lnTo>
                <a:lnTo>
                  <a:pt x="78033" y="38861"/>
                </a:lnTo>
                <a:close/>
              </a:path>
              <a:path w="259080" h="272415">
                <a:moveTo>
                  <a:pt x="259079" y="0"/>
                </a:moveTo>
                <a:lnTo>
                  <a:pt x="201549" y="0"/>
                </a:lnTo>
                <a:lnTo>
                  <a:pt x="134112" y="127622"/>
                </a:lnTo>
                <a:lnTo>
                  <a:pt x="169255" y="127622"/>
                </a:lnTo>
                <a:lnTo>
                  <a:pt x="217170" y="38861"/>
                </a:lnTo>
                <a:lnTo>
                  <a:pt x="259079" y="38861"/>
                </a:lnTo>
                <a:lnTo>
                  <a:pt x="25907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74441" y="434746"/>
            <a:ext cx="273685" cy="272415"/>
          </a:xfrm>
          <a:custGeom>
            <a:avLst/>
            <a:gdLst/>
            <a:ahLst/>
            <a:cxnLst/>
            <a:rect l="l" t="t" r="r" b="b"/>
            <a:pathLst>
              <a:path w="273685" h="272415">
                <a:moveTo>
                  <a:pt x="273177" y="0"/>
                </a:moveTo>
                <a:lnTo>
                  <a:pt x="238887" y="0"/>
                </a:lnTo>
                <a:lnTo>
                  <a:pt x="238887" y="272021"/>
                </a:lnTo>
                <a:lnTo>
                  <a:pt x="273177" y="272021"/>
                </a:lnTo>
                <a:lnTo>
                  <a:pt x="273177" y="0"/>
                </a:lnTo>
                <a:close/>
              </a:path>
              <a:path w="273685" h="272415">
                <a:moveTo>
                  <a:pt x="34290" y="0"/>
                </a:moveTo>
                <a:lnTo>
                  <a:pt x="0" y="0"/>
                </a:lnTo>
                <a:lnTo>
                  <a:pt x="0" y="272021"/>
                </a:lnTo>
                <a:lnTo>
                  <a:pt x="107823" y="272021"/>
                </a:lnTo>
                <a:lnTo>
                  <a:pt x="129194" y="270642"/>
                </a:lnTo>
                <a:lnTo>
                  <a:pt x="147970" y="266503"/>
                </a:lnTo>
                <a:lnTo>
                  <a:pt x="164151" y="259601"/>
                </a:lnTo>
                <a:lnTo>
                  <a:pt x="177736" y="249935"/>
                </a:lnTo>
                <a:lnTo>
                  <a:pt x="185149" y="241541"/>
                </a:lnTo>
                <a:lnTo>
                  <a:pt x="34290" y="241541"/>
                </a:lnTo>
                <a:lnTo>
                  <a:pt x="34290" y="134480"/>
                </a:lnTo>
                <a:lnTo>
                  <a:pt x="184810" y="134480"/>
                </a:lnTo>
                <a:lnTo>
                  <a:pt x="177545" y="126301"/>
                </a:lnTo>
                <a:lnTo>
                  <a:pt x="163901" y="116544"/>
                </a:lnTo>
                <a:lnTo>
                  <a:pt x="147732" y="109580"/>
                </a:lnTo>
                <a:lnTo>
                  <a:pt x="129039" y="105404"/>
                </a:lnTo>
                <a:lnTo>
                  <a:pt x="107823" y="104012"/>
                </a:lnTo>
                <a:lnTo>
                  <a:pt x="34290" y="104012"/>
                </a:lnTo>
                <a:lnTo>
                  <a:pt x="34290" y="0"/>
                </a:lnTo>
                <a:close/>
              </a:path>
              <a:path w="273685" h="272415">
                <a:moveTo>
                  <a:pt x="184810" y="134480"/>
                </a:moveTo>
                <a:lnTo>
                  <a:pt x="101727" y="134480"/>
                </a:lnTo>
                <a:lnTo>
                  <a:pt x="130563" y="137814"/>
                </a:lnTo>
                <a:lnTo>
                  <a:pt x="151161" y="147816"/>
                </a:lnTo>
                <a:lnTo>
                  <a:pt x="163520" y="164489"/>
                </a:lnTo>
                <a:lnTo>
                  <a:pt x="167640" y="187832"/>
                </a:lnTo>
                <a:lnTo>
                  <a:pt x="163520" y="211328"/>
                </a:lnTo>
                <a:lnTo>
                  <a:pt x="151161" y="228112"/>
                </a:lnTo>
                <a:lnTo>
                  <a:pt x="130563" y="238183"/>
                </a:lnTo>
                <a:lnTo>
                  <a:pt x="101727" y="241541"/>
                </a:lnTo>
                <a:lnTo>
                  <a:pt x="185149" y="241541"/>
                </a:lnTo>
                <a:lnTo>
                  <a:pt x="188487" y="237760"/>
                </a:lnTo>
                <a:lnTo>
                  <a:pt x="196167" y="223351"/>
                </a:lnTo>
                <a:lnTo>
                  <a:pt x="200775" y="206709"/>
                </a:lnTo>
                <a:lnTo>
                  <a:pt x="202311" y="187832"/>
                </a:lnTo>
                <a:lnTo>
                  <a:pt x="200763" y="169269"/>
                </a:lnTo>
                <a:lnTo>
                  <a:pt x="196119" y="152823"/>
                </a:lnTo>
                <a:lnTo>
                  <a:pt x="188380" y="138500"/>
                </a:lnTo>
                <a:lnTo>
                  <a:pt x="184810" y="1344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22878" y="434746"/>
            <a:ext cx="207645" cy="272415"/>
          </a:xfrm>
          <a:custGeom>
            <a:avLst/>
            <a:gdLst/>
            <a:ahLst/>
            <a:cxnLst/>
            <a:rect l="l" t="t" r="r" b="b"/>
            <a:pathLst>
              <a:path w="207645" h="272415">
                <a:moveTo>
                  <a:pt x="186308" y="0"/>
                </a:moveTo>
                <a:lnTo>
                  <a:pt x="0" y="0"/>
                </a:lnTo>
                <a:lnTo>
                  <a:pt x="0" y="272021"/>
                </a:lnTo>
                <a:lnTo>
                  <a:pt x="116204" y="272021"/>
                </a:lnTo>
                <a:lnTo>
                  <a:pt x="136695" y="270687"/>
                </a:lnTo>
                <a:lnTo>
                  <a:pt x="154733" y="266687"/>
                </a:lnTo>
                <a:lnTo>
                  <a:pt x="170318" y="260019"/>
                </a:lnTo>
                <a:lnTo>
                  <a:pt x="183451" y="250685"/>
                </a:lnTo>
                <a:lnTo>
                  <a:pt x="191583" y="241541"/>
                </a:lnTo>
                <a:lnTo>
                  <a:pt x="34289" y="241541"/>
                </a:lnTo>
                <a:lnTo>
                  <a:pt x="34289" y="140588"/>
                </a:lnTo>
                <a:lnTo>
                  <a:pt x="191250" y="140588"/>
                </a:lnTo>
                <a:lnTo>
                  <a:pt x="183451" y="131813"/>
                </a:lnTo>
                <a:lnTo>
                  <a:pt x="170318" y="122480"/>
                </a:lnTo>
                <a:lnTo>
                  <a:pt x="154733" y="115817"/>
                </a:lnTo>
                <a:lnTo>
                  <a:pt x="136695" y="111821"/>
                </a:lnTo>
                <a:lnTo>
                  <a:pt x="116204" y="110489"/>
                </a:lnTo>
                <a:lnTo>
                  <a:pt x="34289" y="110489"/>
                </a:lnTo>
                <a:lnTo>
                  <a:pt x="34289" y="31241"/>
                </a:lnTo>
                <a:lnTo>
                  <a:pt x="186308" y="31241"/>
                </a:lnTo>
                <a:lnTo>
                  <a:pt x="186308" y="0"/>
                </a:lnTo>
                <a:close/>
              </a:path>
              <a:path w="207645" h="272415">
                <a:moveTo>
                  <a:pt x="191250" y="140588"/>
                </a:moveTo>
                <a:lnTo>
                  <a:pt x="110489" y="140588"/>
                </a:lnTo>
                <a:lnTo>
                  <a:pt x="137826" y="143730"/>
                </a:lnTo>
                <a:lnTo>
                  <a:pt x="157352" y="153157"/>
                </a:lnTo>
                <a:lnTo>
                  <a:pt x="169068" y="168872"/>
                </a:lnTo>
                <a:lnTo>
                  <a:pt x="172973" y="190880"/>
                </a:lnTo>
                <a:lnTo>
                  <a:pt x="172057" y="202523"/>
                </a:lnTo>
                <a:lnTo>
                  <a:pt x="149816" y="234265"/>
                </a:lnTo>
                <a:lnTo>
                  <a:pt x="110489" y="241541"/>
                </a:lnTo>
                <a:lnTo>
                  <a:pt x="191583" y="241541"/>
                </a:lnTo>
                <a:lnTo>
                  <a:pt x="193869" y="238971"/>
                </a:lnTo>
                <a:lnTo>
                  <a:pt x="201310" y="225163"/>
                </a:lnTo>
                <a:lnTo>
                  <a:pt x="205775" y="209256"/>
                </a:lnTo>
                <a:lnTo>
                  <a:pt x="207263" y="191249"/>
                </a:lnTo>
                <a:lnTo>
                  <a:pt x="205775" y="173254"/>
                </a:lnTo>
                <a:lnTo>
                  <a:pt x="201310" y="157349"/>
                </a:lnTo>
                <a:lnTo>
                  <a:pt x="193869" y="143536"/>
                </a:lnTo>
                <a:lnTo>
                  <a:pt x="191250" y="14058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57574" y="434746"/>
            <a:ext cx="247015" cy="272415"/>
          </a:xfrm>
          <a:custGeom>
            <a:avLst/>
            <a:gdLst/>
            <a:ahLst/>
            <a:cxnLst/>
            <a:rect l="l" t="t" r="r" b="b"/>
            <a:pathLst>
              <a:path w="247014" h="272415">
                <a:moveTo>
                  <a:pt x="152018" y="0"/>
                </a:moveTo>
                <a:lnTo>
                  <a:pt x="94106" y="0"/>
                </a:lnTo>
                <a:lnTo>
                  <a:pt x="0" y="272021"/>
                </a:lnTo>
                <a:lnTo>
                  <a:pt x="35051" y="272021"/>
                </a:lnTo>
                <a:lnTo>
                  <a:pt x="63245" y="188594"/>
                </a:lnTo>
                <a:lnTo>
                  <a:pt x="217528" y="188594"/>
                </a:lnTo>
                <a:lnTo>
                  <a:pt x="206671" y="157340"/>
                </a:lnTo>
                <a:lnTo>
                  <a:pt x="73532" y="157340"/>
                </a:lnTo>
                <a:lnTo>
                  <a:pt x="115061" y="35051"/>
                </a:lnTo>
                <a:lnTo>
                  <a:pt x="164194" y="35051"/>
                </a:lnTo>
                <a:lnTo>
                  <a:pt x="152018" y="0"/>
                </a:lnTo>
                <a:close/>
              </a:path>
              <a:path w="247014" h="272415">
                <a:moveTo>
                  <a:pt x="217528" y="188594"/>
                </a:moveTo>
                <a:lnTo>
                  <a:pt x="182498" y="188594"/>
                </a:lnTo>
                <a:lnTo>
                  <a:pt x="210692" y="272021"/>
                </a:lnTo>
                <a:lnTo>
                  <a:pt x="246506" y="272021"/>
                </a:lnTo>
                <a:lnTo>
                  <a:pt x="217528" y="188594"/>
                </a:lnTo>
                <a:close/>
              </a:path>
              <a:path w="247014" h="272415">
                <a:moveTo>
                  <a:pt x="164194" y="35051"/>
                </a:moveTo>
                <a:lnTo>
                  <a:pt x="130301" y="35051"/>
                </a:lnTo>
                <a:lnTo>
                  <a:pt x="171830" y="157340"/>
                </a:lnTo>
                <a:lnTo>
                  <a:pt x="206671" y="157340"/>
                </a:lnTo>
                <a:lnTo>
                  <a:pt x="164194" y="350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46372" y="434746"/>
            <a:ext cx="210820" cy="272415"/>
          </a:xfrm>
          <a:custGeom>
            <a:avLst/>
            <a:gdLst/>
            <a:ahLst/>
            <a:cxnLst/>
            <a:rect l="l" t="t" r="r" b="b"/>
            <a:pathLst>
              <a:path w="210820" h="272415">
                <a:moveTo>
                  <a:pt x="34290" y="0"/>
                </a:moveTo>
                <a:lnTo>
                  <a:pt x="0" y="0"/>
                </a:lnTo>
                <a:lnTo>
                  <a:pt x="0" y="272021"/>
                </a:lnTo>
                <a:lnTo>
                  <a:pt x="34290" y="272021"/>
                </a:lnTo>
                <a:lnTo>
                  <a:pt x="34290" y="147446"/>
                </a:lnTo>
                <a:lnTo>
                  <a:pt x="153326" y="147446"/>
                </a:lnTo>
                <a:lnTo>
                  <a:pt x="146304" y="132194"/>
                </a:lnTo>
                <a:lnTo>
                  <a:pt x="153683" y="116192"/>
                </a:lnTo>
                <a:lnTo>
                  <a:pt x="34290" y="116192"/>
                </a:lnTo>
                <a:lnTo>
                  <a:pt x="34290" y="0"/>
                </a:lnTo>
                <a:close/>
              </a:path>
              <a:path w="210820" h="272415">
                <a:moveTo>
                  <a:pt x="153326" y="147446"/>
                </a:moveTo>
                <a:lnTo>
                  <a:pt x="116586" y="147446"/>
                </a:lnTo>
                <a:lnTo>
                  <a:pt x="174485" y="272021"/>
                </a:lnTo>
                <a:lnTo>
                  <a:pt x="210680" y="272021"/>
                </a:lnTo>
                <a:lnTo>
                  <a:pt x="153326" y="147446"/>
                </a:lnTo>
                <a:close/>
              </a:path>
              <a:path w="210820" h="272415">
                <a:moveTo>
                  <a:pt x="207264" y="0"/>
                </a:moveTo>
                <a:lnTo>
                  <a:pt x="171069" y="0"/>
                </a:lnTo>
                <a:lnTo>
                  <a:pt x="116586" y="116192"/>
                </a:lnTo>
                <a:lnTo>
                  <a:pt x="153683" y="116192"/>
                </a:lnTo>
                <a:lnTo>
                  <a:pt x="20726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77258" y="434746"/>
            <a:ext cx="247015" cy="272415"/>
          </a:xfrm>
          <a:custGeom>
            <a:avLst/>
            <a:gdLst/>
            <a:ahLst/>
            <a:cxnLst/>
            <a:rect l="l" t="t" r="r" b="b"/>
            <a:pathLst>
              <a:path w="247014" h="272415">
                <a:moveTo>
                  <a:pt x="152019" y="0"/>
                </a:moveTo>
                <a:lnTo>
                  <a:pt x="94094" y="0"/>
                </a:lnTo>
                <a:lnTo>
                  <a:pt x="0" y="272021"/>
                </a:lnTo>
                <a:lnTo>
                  <a:pt x="35039" y="272021"/>
                </a:lnTo>
                <a:lnTo>
                  <a:pt x="63245" y="188594"/>
                </a:lnTo>
                <a:lnTo>
                  <a:pt x="217528" y="188594"/>
                </a:lnTo>
                <a:lnTo>
                  <a:pt x="206671" y="157340"/>
                </a:lnTo>
                <a:lnTo>
                  <a:pt x="73520" y="157340"/>
                </a:lnTo>
                <a:lnTo>
                  <a:pt x="115049" y="35051"/>
                </a:lnTo>
                <a:lnTo>
                  <a:pt x="164194" y="35051"/>
                </a:lnTo>
                <a:lnTo>
                  <a:pt x="152019" y="0"/>
                </a:lnTo>
                <a:close/>
              </a:path>
              <a:path w="247014" h="272415">
                <a:moveTo>
                  <a:pt x="217528" y="188594"/>
                </a:moveTo>
                <a:lnTo>
                  <a:pt x="182499" y="188594"/>
                </a:lnTo>
                <a:lnTo>
                  <a:pt x="210680" y="272021"/>
                </a:lnTo>
                <a:lnTo>
                  <a:pt x="246506" y="272021"/>
                </a:lnTo>
                <a:lnTo>
                  <a:pt x="217528" y="188594"/>
                </a:lnTo>
                <a:close/>
              </a:path>
              <a:path w="247014" h="272415">
                <a:moveTo>
                  <a:pt x="164194" y="35051"/>
                </a:moveTo>
                <a:lnTo>
                  <a:pt x="130301" y="35051"/>
                </a:lnTo>
                <a:lnTo>
                  <a:pt x="171818" y="157340"/>
                </a:lnTo>
                <a:lnTo>
                  <a:pt x="206671" y="157340"/>
                </a:lnTo>
                <a:lnTo>
                  <a:pt x="164194" y="350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36325" y="434746"/>
            <a:ext cx="237490" cy="272415"/>
          </a:xfrm>
          <a:custGeom>
            <a:avLst/>
            <a:gdLst/>
            <a:ahLst/>
            <a:cxnLst/>
            <a:rect l="l" t="t" r="r" b="b"/>
            <a:pathLst>
              <a:path w="237489" h="272415">
                <a:moveTo>
                  <a:pt x="236982" y="0"/>
                </a:moveTo>
                <a:lnTo>
                  <a:pt x="58293" y="0"/>
                </a:lnTo>
                <a:lnTo>
                  <a:pt x="58207" y="106298"/>
                </a:lnTo>
                <a:lnTo>
                  <a:pt x="57935" y="127040"/>
                </a:lnTo>
                <a:lnTo>
                  <a:pt x="55078" y="171150"/>
                </a:lnTo>
                <a:lnTo>
                  <a:pt x="45719" y="213215"/>
                </a:lnTo>
                <a:lnTo>
                  <a:pt x="16221" y="237505"/>
                </a:lnTo>
                <a:lnTo>
                  <a:pt x="7251" y="238125"/>
                </a:lnTo>
                <a:lnTo>
                  <a:pt x="0" y="238125"/>
                </a:lnTo>
                <a:lnTo>
                  <a:pt x="0" y="272021"/>
                </a:lnTo>
                <a:lnTo>
                  <a:pt x="7620" y="272021"/>
                </a:lnTo>
                <a:lnTo>
                  <a:pt x="22038" y="271188"/>
                </a:lnTo>
                <a:lnTo>
                  <a:pt x="63584" y="250585"/>
                </a:lnTo>
                <a:lnTo>
                  <a:pt x="81724" y="208978"/>
                </a:lnTo>
                <a:lnTo>
                  <a:pt x="88439" y="165111"/>
                </a:lnTo>
                <a:lnTo>
                  <a:pt x="90678" y="106298"/>
                </a:lnTo>
                <a:lnTo>
                  <a:pt x="90678" y="31242"/>
                </a:lnTo>
                <a:lnTo>
                  <a:pt x="236982" y="31242"/>
                </a:lnTo>
                <a:lnTo>
                  <a:pt x="236982" y="0"/>
                </a:lnTo>
                <a:close/>
              </a:path>
              <a:path w="237489" h="272415">
                <a:moveTo>
                  <a:pt x="236982" y="31242"/>
                </a:moveTo>
                <a:lnTo>
                  <a:pt x="202692" y="31242"/>
                </a:lnTo>
                <a:lnTo>
                  <a:pt x="202692" y="272021"/>
                </a:lnTo>
                <a:lnTo>
                  <a:pt x="236982" y="272021"/>
                </a:lnTo>
                <a:lnTo>
                  <a:pt x="236982" y="312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15611" y="434746"/>
            <a:ext cx="247015" cy="272415"/>
          </a:xfrm>
          <a:custGeom>
            <a:avLst/>
            <a:gdLst/>
            <a:ahLst/>
            <a:cxnLst/>
            <a:rect l="l" t="t" r="r" b="b"/>
            <a:pathLst>
              <a:path w="247014" h="272415">
                <a:moveTo>
                  <a:pt x="152006" y="0"/>
                </a:moveTo>
                <a:lnTo>
                  <a:pt x="94094" y="0"/>
                </a:lnTo>
                <a:lnTo>
                  <a:pt x="0" y="272021"/>
                </a:lnTo>
                <a:lnTo>
                  <a:pt x="35039" y="272021"/>
                </a:lnTo>
                <a:lnTo>
                  <a:pt x="63233" y="188594"/>
                </a:lnTo>
                <a:lnTo>
                  <a:pt x="217515" y="188594"/>
                </a:lnTo>
                <a:lnTo>
                  <a:pt x="206659" y="157340"/>
                </a:lnTo>
                <a:lnTo>
                  <a:pt x="73520" y="157340"/>
                </a:lnTo>
                <a:lnTo>
                  <a:pt x="115049" y="35051"/>
                </a:lnTo>
                <a:lnTo>
                  <a:pt x="164181" y="35051"/>
                </a:lnTo>
                <a:lnTo>
                  <a:pt x="152006" y="0"/>
                </a:lnTo>
                <a:close/>
              </a:path>
              <a:path w="247014" h="272415">
                <a:moveTo>
                  <a:pt x="217515" y="188594"/>
                </a:moveTo>
                <a:lnTo>
                  <a:pt x="182486" y="188594"/>
                </a:lnTo>
                <a:lnTo>
                  <a:pt x="210680" y="272021"/>
                </a:lnTo>
                <a:lnTo>
                  <a:pt x="246494" y="272021"/>
                </a:lnTo>
                <a:lnTo>
                  <a:pt x="217515" y="188594"/>
                </a:lnTo>
                <a:close/>
              </a:path>
              <a:path w="247014" h="272415">
                <a:moveTo>
                  <a:pt x="164181" y="35051"/>
                </a:moveTo>
                <a:lnTo>
                  <a:pt x="130301" y="35051"/>
                </a:lnTo>
                <a:lnTo>
                  <a:pt x="171818" y="157340"/>
                </a:lnTo>
                <a:lnTo>
                  <a:pt x="206659" y="157340"/>
                </a:lnTo>
                <a:lnTo>
                  <a:pt x="164181" y="350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04396" y="434746"/>
            <a:ext cx="213995" cy="272415"/>
          </a:xfrm>
          <a:custGeom>
            <a:avLst/>
            <a:gdLst/>
            <a:ahLst/>
            <a:cxnLst/>
            <a:rect l="l" t="t" r="r" b="b"/>
            <a:pathLst>
              <a:path w="213995" h="272415">
                <a:moveTo>
                  <a:pt x="118490" y="0"/>
                </a:moveTo>
                <a:lnTo>
                  <a:pt x="0" y="0"/>
                </a:lnTo>
                <a:lnTo>
                  <a:pt x="0" y="272021"/>
                </a:lnTo>
                <a:lnTo>
                  <a:pt x="121538" y="272021"/>
                </a:lnTo>
                <a:lnTo>
                  <a:pt x="142684" y="270699"/>
                </a:lnTo>
                <a:lnTo>
                  <a:pt x="161162" y="266734"/>
                </a:lnTo>
                <a:lnTo>
                  <a:pt x="176974" y="260126"/>
                </a:lnTo>
                <a:lnTo>
                  <a:pt x="190118" y="250875"/>
                </a:lnTo>
                <a:lnTo>
                  <a:pt x="198586" y="241541"/>
                </a:lnTo>
                <a:lnTo>
                  <a:pt x="34289" y="241541"/>
                </a:lnTo>
                <a:lnTo>
                  <a:pt x="34289" y="145529"/>
                </a:lnTo>
                <a:lnTo>
                  <a:pt x="193630" y="145529"/>
                </a:lnTo>
                <a:lnTo>
                  <a:pt x="191119" y="142874"/>
                </a:lnTo>
                <a:lnTo>
                  <a:pt x="183796" y="137159"/>
                </a:lnTo>
                <a:lnTo>
                  <a:pt x="175640" y="132587"/>
                </a:lnTo>
                <a:lnTo>
                  <a:pt x="175640" y="124205"/>
                </a:lnTo>
                <a:lnTo>
                  <a:pt x="187683" y="115442"/>
                </a:lnTo>
                <a:lnTo>
                  <a:pt x="34289" y="115442"/>
                </a:lnTo>
                <a:lnTo>
                  <a:pt x="34289" y="30479"/>
                </a:lnTo>
                <a:lnTo>
                  <a:pt x="192859" y="30479"/>
                </a:lnTo>
                <a:lnTo>
                  <a:pt x="192607" y="30063"/>
                </a:lnTo>
                <a:lnTo>
                  <a:pt x="182689" y="19621"/>
                </a:lnTo>
                <a:lnTo>
                  <a:pt x="170176" y="11037"/>
                </a:lnTo>
                <a:lnTo>
                  <a:pt x="155305" y="4905"/>
                </a:lnTo>
                <a:lnTo>
                  <a:pt x="138076" y="1226"/>
                </a:lnTo>
                <a:lnTo>
                  <a:pt x="118490" y="0"/>
                </a:lnTo>
                <a:close/>
              </a:path>
              <a:path w="213995" h="272415">
                <a:moveTo>
                  <a:pt x="193630" y="145529"/>
                </a:moveTo>
                <a:lnTo>
                  <a:pt x="119633" y="145529"/>
                </a:lnTo>
                <a:lnTo>
                  <a:pt x="132171" y="146233"/>
                </a:lnTo>
                <a:lnTo>
                  <a:pt x="143494" y="148345"/>
                </a:lnTo>
                <a:lnTo>
                  <a:pt x="174926" y="171402"/>
                </a:lnTo>
                <a:lnTo>
                  <a:pt x="179069" y="192785"/>
                </a:lnTo>
                <a:lnTo>
                  <a:pt x="178022" y="204989"/>
                </a:lnTo>
                <a:lnTo>
                  <a:pt x="153328" y="235224"/>
                </a:lnTo>
                <a:lnTo>
                  <a:pt x="119252" y="241541"/>
                </a:lnTo>
                <a:lnTo>
                  <a:pt x="198586" y="241541"/>
                </a:lnTo>
                <a:lnTo>
                  <a:pt x="200453" y="239483"/>
                </a:lnTo>
                <a:lnTo>
                  <a:pt x="207835" y="226450"/>
                </a:lnTo>
                <a:lnTo>
                  <a:pt x="212264" y="211774"/>
                </a:lnTo>
                <a:lnTo>
                  <a:pt x="213740" y="195452"/>
                </a:lnTo>
                <a:lnTo>
                  <a:pt x="213086" y="185380"/>
                </a:lnTo>
                <a:lnTo>
                  <a:pt x="211121" y="175736"/>
                </a:lnTo>
                <a:lnTo>
                  <a:pt x="207847" y="166520"/>
                </a:lnTo>
                <a:lnTo>
                  <a:pt x="203263" y="157733"/>
                </a:lnTo>
                <a:lnTo>
                  <a:pt x="197608" y="149732"/>
                </a:lnTo>
                <a:lnTo>
                  <a:pt x="193630" y="145529"/>
                </a:lnTo>
                <a:close/>
              </a:path>
              <a:path w="213995" h="272415">
                <a:moveTo>
                  <a:pt x="192859" y="30479"/>
                </a:moveTo>
                <a:lnTo>
                  <a:pt x="116966" y="30479"/>
                </a:lnTo>
                <a:lnTo>
                  <a:pt x="128087" y="31110"/>
                </a:lnTo>
                <a:lnTo>
                  <a:pt x="138207" y="33002"/>
                </a:lnTo>
                <a:lnTo>
                  <a:pt x="169735" y="62043"/>
                </a:lnTo>
                <a:lnTo>
                  <a:pt x="170687" y="72008"/>
                </a:lnTo>
                <a:lnTo>
                  <a:pt x="167378" y="91011"/>
                </a:lnTo>
                <a:lnTo>
                  <a:pt x="157448" y="104584"/>
                </a:lnTo>
                <a:lnTo>
                  <a:pt x="140898" y="112728"/>
                </a:lnTo>
                <a:lnTo>
                  <a:pt x="117728" y="115442"/>
                </a:lnTo>
                <a:lnTo>
                  <a:pt x="187683" y="115442"/>
                </a:lnTo>
                <a:lnTo>
                  <a:pt x="188642" y="114745"/>
                </a:lnTo>
                <a:lnTo>
                  <a:pt x="197929" y="102384"/>
                </a:lnTo>
                <a:lnTo>
                  <a:pt x="203501" y="87122"/>
                </a:lnTo>
                <a:lnTo>
                  <a:pt x="205358" y="68960"/>
                </a:lnTo>
                <a:lnTo>
                  <a:pt x="203942" y="54733"/>
                </a:lnTo>
                <a:lnTo>
                  <a:pt x="199691" y="41767"/>
                </a:lnTo>
                <a:lnTo>
                  <a:pt x="192859" y="304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71477" y="434746"/>
            <a:ext cx="207645" cy="272415"/>
          </a:xfrm>
          <a:custGeom>
            <a:avLst/>
            <a:gdLst/>
            <a:ahLst/>
            <a:cxnLst/>
            <a:rect l="l" t="t" r="r" b="b"/>
            <a:pathLst>
              <a:path w="207645" h="272415">
                <a:moveTo>
                  <a:pt x="115062" y="0"/>
                </a:moveTo>
                <a:lnTo>
                  <a:pt x="0" y="0"/>
                </a:lnTo>
                <a:lnTo>
                  <a:pt x="0" y="272021"/>
                </a:lnTo>
                <a:lnTo>
                  <a:pt x="34290" y="272021"/>
                </a:lnTo>
                <a:lnTo>
                  <a:pt x="34290" y="163068"/>
                </a:lnTo>
                <a:lnTo>
                  <a:pt x="115062" y="163068"/>
                </a:lnTo>
                <a:lnTo>
                  <a:pt x="154209" y="157684"/>
                </a:lnTo>
                <a:lnTo>
                  <a:pt x="191190" y="132588"/>
                </a:lnTo>
                <a:lnTo>
                  <a:pt x="34290" y="132588"/>
                </a:lnTo>
                <a:lnTo>
                  <a:pt x="34290" y="30480"/>
                </a:lnTo>
                <a:lnTo>
                  <a:pt x="191440" y="30480"/>
                </a:lnTo>
                <a:lnTo>
                  <a:pt x="183261" y="21336"/>
                </a:lnTo>
                <a:lnTo>
                  <a:pt x="169997" y="12001"/>
                </a:lnTo>
                <a:lnTo>
                  <a:pt x="154209" y="5334"/>
                </a:lnTo>
                <a:lnTo>
                  <a:pt x="135897" y="1333"/>
                </a:lnTo>
                <a:lnTo>
                  <a:pt x="115062" y="0"/>
                </a:lnTo>
                <a:close/>
              </a:path>
              <a:path w="207645" h="272415">
                <a:moveTo>
                  <a:pt x="191440" y="30480"/>
                </a:moveTo>
                <a:lnTo>
                  <a:pt x="109347" y="30480"/>
                </a:lnTo>
                <a:lnTo>
                  <a:pt x="137017" y="33670"/>
                </a:lnTo>
                <a:lnTo>
                  <a:pt x="156781" y="43243"/>
                </a:lnTo>
                <a:lnTo>
                  <a:pt x="168640" y="59197"/>
                </a:lnTo>
                <a:lnTo>
                  <a:pt x="172593" y="81534"/>
                </a:lnTo>
                <a:lnTo>
                  <a:pt x="168640" y="103870"/>
                </a:lnTo>
                <a:lnTo>
                  <a:pt x="156781" y="119824"/>
                </a:lnTo>
                <a:lnTo>
                  <a:pt x="137017" y="129397"/>
                </a:lnTo>
                <a:lnTo>
                  <a:pt x="109347" y="132588"/>
                </a:lnTo>
                <a:lnTo>
                  <a:pt x="191190" y="132588"/>
                </a:lnTo>
                <a:lnTo>
                  <a:pt x="193762" y="129687"/>
                </a:lnTo>
                <a:lnTo>
                  <a:pt x="201263" y="115674"/>
                </a:lnTo>
                <a:lnTo>
                  <a:pt x="205763" y="99494"/>
                </a:lnTo>
                <a:lnTo>
                  <a:pt x="207264" y="81153"/>
                </a:lnTo>
                <a:lnTo>
                  <a:pt x="205763" y="62984"/>
                </a:lnTo>
                <a:lnTo>
                  <a:pt x="201263" y="46958"/>
                </a:lnTo>
                <a:lnTo>
                  <a:pt x="193762" y="33075"/>
                </a:lnTo>
                <a:lnTo>
                  <a:pt x="191440" y="304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33224" y="434746"/>
            <a:ext cx="222250" cy="272415"/>
          </a:xfrm>
          <a:custGeom>
            <a:avLst/>
            <a:gdLst/>
            <a:ahLst/>
            <a:cxnLst/>
            <a:rect l="l" t="t" r="r" b="b"/>
            <a:pathLst>
              <a:path w="222250" h="272415">
                <a:moveTo>
                  <a:pt x="33528" y="0"/>
                </a:moveTo>
                <a:lnTo>
                  <a:pt x="0" y="0"/>
                </a:lnTo>
                <a:lnTo>
                  <a:pt x="0" y="272021"/>
                </a:lnTo>
                <a:lnTo>
                  <a:pt x="53721" y="272021"/>
                </a:lnTo>
                <a:lnTo>
                  <a:pt x="76511" y="230492"/>
                </a:lnTo>
                <a:lnTo>
                  <a:pt x="33528" y="230492"/>
                </a:lnTo>
                <a:lnTo>
                  <a:pt x="33528" y="0"/>
                </a:lnTo>
                <a:close/>
              </a:path>
              <a:path w="222250" h="272415">
                <a:moveTo>
                  <a:pt x="222122" y="41528"/>
                </a:moveTo>
                <a:lnTo>
                  <a:pt x="188595" y="41529"/>
                </a:lnTo>
                <a:lnTo>
                  <a:pt x="188595" y="272021"/>
                </a:lnTo>
                <a:lnTo>
                  <a:pt x="222122" y="272021"/>
                </a:lnTo>
                <a:lnTo>
                  <a:pt x="222122" y="41528"/>
                </a:lnTo>
                <a:close/>
              </a:path>
              <a:path w="222250" h="272415">
                <a:moveTo>
                  <a:pt x="222122" y="0"/>
                </a:moveTo>
                <a:lnTo>
                  <a:pt x="168402" y="0"/>
                </a:lnTo>
                <a:lnTo>
                  <a:pt x="41910" y="230492"/>
                </a:lnTo>
                <a:lnTo>
                  <a:pt x="76511" y="230492"/>
                </a:lnTo>
                <a:lnTo>
                  <a:pt x="180213" y="41529"/>
                </a:lnTo>
                <a:lnTo>
                  <a:pt x="222122" y="41528"/>
                </a:lnTo>
                <a:lnTo>
                  <a:pt x="2221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97638" y="434746"/>
            <a:ext cx="247015" cy="272415"/>
          </a:xfrm>
          <a:custGeom>
            <a:avLst/>
            <a:gdLst/>
            <a:ahLst/>
            <a:cxnLst/>
            <a:rect l="l" t="t" r="r" b="b"/>
            <a:pathLst>
              <a:path w="247014" h="272415">
                <a:moveTo>
                  <a:pt x="152018" y="0"/>
                </a:moveTo>
                <a:lnTo>
                  <a:pt x="94106" y="0"/>
                </a:lnTo>
                <a:lnTo>
                  <a:pt x="0" y="272021"/>
                </a:lnTo>
                <a:lnTo>
                  <a:pt x="35051" y="272021"/>
                </a:lnTo>
                <a:lnTo>
                  <a:pt x="63245" y="188594"/>
                </a:lnTo>
                <a:lnTo>
                  <a:pt x="217528" y="188594"/>
                </a:lnTo>
                <a:lnTo>
                  <a:pt x="206671" y="157340"/>
                </a:lnTo>
                <a:lnTo>
                  <a:pt x="73532" y="157340"/>
                </a:lnTo>
                <a:lnTo>
                  <a:pt x="115061" y="35051"/>
                </a:lnTo>
                <a:lnTo>
                  <a:pt x="164194" y="35051"/>
                </a:lnTo>
                <a:lnTo>
                  <a:pt x="152018" y="0"/>
                </a:lnTo>
                <a:close/>
              </a:path>
              <a:path w="247014" h="272415">
                <a:moveTo>
                  <a:pt x="217528" y="188594"/>
                </a:moveTo>
                <a:lnTo>
                  <a:pt x="182498" y="188594"/>
                </a:lnTo>
                <a:lnTo>
                  <a:pt x="210692" y="272021"/>
                </a:lnTo>
                <a:lnTo>
                  <a:pt x="246506" y="272021"/>
                </a:lnTo>
                <a:lnTo>
                  <a:pt x="217528" y="188594"/>
                </a:lnTo>
                <a:close/>
              </a:path>
              <a:path w="247014" h="272415">
                <a:moveTo>
                  <a:pt x="164194" y="35051"/>
                </a:moveTo>
                <a:lnTo>
                  <a:pt x="130301" y="35051"/>
                </a:lnTo>
                <a:lnTo>
                  <a:pt x="171830" y="157340"/>
                </a:lnTo>
                <a:lnTo>
                  <a:pt x="206671" y="157340"/>
                </a:lnTo>
                <a:lnTo>
                  <a:pt x="164194" y="350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65684" y="465226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4">
                <a:moveTo>
                  <a:pt x="0" y="0"/>
                </a:moveTo>
                <a:lnTo>
                  <a:pt x="0" y="241541"/>
                </a:lnTo>
              </a:path>
            </a:pathLst>
          </a:custGeom>
          <a:ln w="342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58623" y="449986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304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86842" y="434746"/>
            <a:ext cx="247015" cy="272415"/>
          </a:xfrm>
          <a:custGeom>
            <a:avLst/>
            <a:gdLst/>
            <a:ahLst/>
            <a:cxnLst/>
            <a:rect l="l" t="t" r="r" b="b"/>
            <a:pathLst>
              <a:path w="247015" h="272415">
                <a:moveTo>
                  <a:pt x="152018" y="0"/>
                </a:moveTo>
                <a:lnTo>
                  <a:pt x="94106" y="0"/>
                </a:lnTo>
                <a:lnTo>
                  <a:pt x="0" y="272021"/>
                </a:lnTo>
                <a:lnTo>
                  <a:pt x="35051" y="272021"/>
                </a:lnTo>
                <a:lnTo>
                  <a:pt x="63245" y="188594"/>
                </a:lnTo>
                <a:lnTo>
                  <a:pt x="217528" y="188594"/>
                </a:lnTo>
                <a:lnTo>
                  <a:pt x="206671" y="157340"/>
                </a:lnTo>
                <a:lnTo>
                  <a:pt x="73532" y="157340"/>
                </a:lnTo>
                <a:lnTo>
                  <a:pt x="115061" y="35051"/>
                </a:lnTo>
                <a:lnTo>
                  <a:pt x="164194" y="35051"/>
                </a:lnTo>
                <a:lnTo>
                  <a:pt x="152018" y="0"/>
                </a:lnTo>
                <a:close/>
              </a:path>
              <a:path w="247015" h="272415">
                <a:moveTo>
                  <a:pt x="217528" y="188594"/>
                </a:moveTo>
                <a:lnTo>
                  <a:pt x="182498" y="188594"/>
                </a:lnTo>
                <a:lnTo>
                  <a:pt x="210692" y="272021"/>
                </a:lnTo>
                <a:lnTo>
                  <a:pt x="246506" y="272021"/>
                </a:lnTo>
                <a:lnTo>
                  <a:pt x="217528" y="188594"/>
                </a:lnTo>
                <a:close/>
              </a:path>
              <a:path w="247015" h="272415">
                <a:moveTo>
                  <a:pt x="164194" y="35051"/>
                </a:moveTo>
                <a:lnTo>
                  <a:pt x="130301" y="35051"/>
                </a:lnTo>
                <a:lnTo>
                  <a:pt x="171830" y="157340"/>
                </a:lnTo>
                <a:lnTo>
                  <a:pt x="206671" y="157340"/>
                </a:lnTo>
                <a:lnTo>
                  <a:pt x="164194" y="350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77404" y="750068"/>
            <a:ext cx="2605405" cy="0"/>
          </a:xfrm>
          <a:custGeom>
            <a:avLst/>
            <a:gdLst/>
            <a:ahLst/>
            <a:cxnLst/>
            <a:rect l="l" t="t" r="r" b="b"/>
            <a:pathLst>
              <a:path w="2605404">
                <a:moveTo>
                  <a:pt x="0" y="0"/>
                </a:moveTo>
                <a:lnTo>
                  <a:pt x="2604884" y="0"/>
                </a:lnTo>
              </a:path>
            </a:pathLst>
          </a:custGeom>
          <a:ln w="173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82289" y="750068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917" y="0"/>
                </a:lnTo>
              </a:path>
            </a:pathLst>
          </a:custGeom>
          <a:ln w="173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88207" y="750068"/>
            <a:ext cx="3152775" cy="0"/>
          </a:xfrm>
          <a:custGeom>
            <a:avLst/>
            <a:gdLst/>
            <a:ahLst/>
            <a:cxnLst/>
            <a:rect l="l" t="t" r="r" b="b"/>
            <a:pathLst>
              <a:path w="3152775">
                <a:moveTo>
                  <a:pt x="0" y="0"/>
                </a:moveTo>
                <a:lnTo>
                  <a:pt x="3152762" y="0"/>
                </a:lnTo>
              </a:path>
            </a:pathLst>
          </a:custGeom>
          <a:ln w="173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71936" y="6415152"/>
            <a:ext cx="115570" cy="113664"/>
          </a:xfrm>
          <a:custGeom>
            <a:avLst/>
            <a:gdLst/>
            <a:ahLst/>
            <a:cxnLst/>
            <a:rect l="l" t="t" r="r" b="b"/>
            <a:pathLst>
              <a:path w="115570" h="113665">
                <a:moveTo>
                  <a:pt x="64376" y="99441"/>
                </a:moveTo>
                <a:lnTo>
                  <a:pt x="51079" y="99441"/>
                </a:lnTo>
                <a:lnTo>
                  <a:pt x="51079" y="113347"/>
                </a:lnTo>
                <a:lnTo>
                  <a:pt x="64376" y="113347"/>
                </a:lnTo>
                <a:lnTo>
                  <a:pt x="64376" y="99441"/>
                </a:lnTo>
                <a:close/>
              </a:path>
              <a:path w="115570" h="113665">
                <a:moveTo>
                  <a:pt x="66179" y="12395"/>
                </a:moveTo>
                <a:lnTo>
                  <a:pt x="49263" y="12395"/>
                </a:lnTo>
                <a:lnTo>
                  <a:pt x="38452" y="13090"/>
                </a:lnTo>
                <a:lnTo>
                  <a:pt x="3305" y="37164"/>
                </a:lnTo>
                <a:lnTo>
                  <a:pt x="0" y="55918"/>
                </a:lnTo>
                <a:lnTo>
                  <a:pt x="821" y="65998"/>
                </a:lnTo>
                <a:lnTo>
                  <a:pt x="28746" y="96680"/>
                </a:lnTo>
                <a:lnTo>
                  <a:pt x="49263" y="99441"/>
                </a:lnTo>
                <a:lnTo>
                  <a:pt x="66179" y="99441"/>
                </a:lnTo>
                <a:lnTo>
                  <a:pt x="103282" y="87350"/>
                </a:lnTo>
                <a:lnTo>
                  <a:pt x="49263" y="87350"/>
                </a:lnTo>
                <a:lnTo>
                  <a:pt x="41264" y="86860"/>
                </a:lnTo>
                <a:lnTo>
                  <a:pt x="13449" y="55918"/>
                </a:lnTo>
                <a:lnTo>
                  <a:pt x="13449" y="45542"/>
                </a:lnTo>
                <a:lnTo>
                  <a:pt x="49263" y="24485"/>
                </a:lnTo>
                <a:lnTo>
                  <a:pt x="103137" y="24485"/>
                </a:lnTo>
                <a:lnTo>
                  <a:pt x="102222" y="23507"/>
                </a:lnTo>
                <a:lnTo>
                  <a:pt x="95011" y="18647"/>
                </a:lnTo>
                <a:lnTo>
                  <a:pt x="86601" y="15174"/>
                </a:lnTo>
                <a:lnTo>
                  <a:pt x="76990" y="13090"/>
                </a:lnTo>
                <a:lnTo>
                  <a:pt x="66179" y="12395"/>
                </a:lnTo>
                <a:close/>
              </a:path>
              <a:path w="115570" h="113665">
                <a:moveTo>
                  <a:pt x="64376" y="24485"/>
                </a:moveTo>
                <a:lnTo>
                  <a:pt x="51079" y="24485"/>
                </a:lnTo>
                <a:lnTo>
                  <a:pt x="51079" y="87350"/>
                </a:lnTo>
                <a:lnTo>
                  <a:pt x="64376" y="87350"/>
                </a:lnTo>
                <a:lnTo>
                  <a:pt x="64376" y="24485"/>
                </a:lnTo>
                <a:close/>
              </a:path>
              <a:path w="115570" h="113665">
                <a:moveTo>
                  <a:pt x="103137" y="24485"/>
                </a:moveTo>
                <a:lnTo>
                  <a:pt x="66179" y="24485"/>
                </a:lnTo>
                <a:lnTo>
                  <a:pt x="74178" y="24981"/>
                </a:lnTo>
                <a:lnTo>
                  <a:pt x="81240" y="26468"/>
                </a:lnTo>
                <a:lnTo>
                  <a:pt x="87366" y="28948"/>
                </a:lnTo>
                <a:lnTo>
                  <a:pt x="92557" y="32423"/>
                </a:lnTo>
                <a:lnTo>
                  <a:pt x="98856" y="37706"/>
                </a:lnTo>
                <a:lnTo>
                  <a:pt x="102006" y="45542"/>
                </a:lnTo>
                <a:lnTo>
                  <a:pt x="102006" y="55918"/>
                </a:lnTo>
                <a:lnTo>
                  <a:pt x="74116" y="86860"/>
                </a:lnTo>
                <a:lnTo>
                  <a:pt x="66179" y="87350"/>
                </a:lnTo>
                <a:lnTo>
                  <a:pt x="103282" y="87350"/>
                </a:lnTo>
                <a:lnTo>
                  <a:pt x="108056" y="82239"/>
                </a:lnTo>
                <a:lnTo>
                  <a:pt x="112167" y="74771"/>
                </a:lnTo>
                <a:lnTo>
                  <a:pt x="114633" y="65998"/>
                </a:lnTo>
                <a:lnTo>
                  <a:pt x="115455" y="55918"/>
                </a:lnTo>
                <a:lnTo>
                  <a:pt x="114629" y="45905"/>
                </a:lnTo>
                <a:lnTo>
                  <a:pt x="112148" y="37164"/>
                </a:lnTo>
                <a:lnTo>
                  <a:pt x="108013" y="29698"/>
                </a:lnTo>
                <a:lnTo>
                  <a:pt x="103137" y="24485"/>
                </a:lnTo>
                <a:close/>
              </a:path>
              <a:path w="115570" h="113665">
                <a:moveTo>
                  <a:pt x="64376" y="0"/>
                </a:moveTo>
                <a:lnTo>
                  <a:pt x="51079" y="0"/>
                </a:lnTo>
                <a:lnTo>
                  <a:pt x="51079" y="12395"/>
                </a:lnTo>
                <a:lnTo>
                  <a:pt x="64376" y="12395"/>
                </a:lnTo>
                <a:lnTo>
                  <a:pt x="64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97057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82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89" y="74803"/>
                </a:lnTo>
                <a:lnTo>
                  <a:pt x="83565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8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11611" y="6418634"/>
            <a:ext cx="83820" cy="107950"/>
          </a:xfrm>
          <a:custGeom>
            <a:avLst/>
            <a:gdLst/>
            <a:ahLst/>
            <a:cxnLst/>
            <a:rect l="l" t="t" r="r" b="b"/>
            <a:pathLst>
              <a:path w="8382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483"/>
                </a:lnTo>
                <a:lnTo>
                  <a:pt x="60810" y="58483"/>
                </a:lnTo>
                <a:lnTo>
                  <a:pt x="58026" y="52438"/>
                </a:lnTo>
                <a:lnTo>
                  <a:pt x="60954" y="46088"/>
                </a:lnTo>
                <a:lnTo>
                  <a:pt x="13601" y="46088"/>
                </a:lnTo>
                <a:lnTo>
                  <a:pt x="13601" y="0"/>
                </a:lnTo>
                <a:close/>
              </a:path>
              <a:path w="83820" h="107950">
                <a:moveTo>
                  <a:pt x="60810" y="58483"/>
                </a:moveTo>
                <a:lnTo>
                  <a:pt x="46240" y="58483"/>
                </a:lnTo>
                <a:lnTo>
                  <a:pt x="69215" y="107899"/>
                </a:lnTo>
                <a:lnTo>
                  <a:pt x="83566" y="107899"/>
                </a:lnTo>
                <a:lnTo>
                  <a:pt x="60810" y="58483"/>
                </a:lnTo>
                <a:close/>
              </a:path>
              <a:path w="83820" h="107950">
                <a:moveTo>
                  <a:pt x="82207" y="0"/>
                </a:moveTo>
                <a:lnTo>
                  <a:pt x="67856" y="0"/>
                </a:lnTo>
                <a:lnTo>
                  <a:pt x="46240" y="46088"/>
                </a:lnTo>
                <a:lnTo>
                  <a:pt x="60954" y="46088"/>
                </a:lnTo>
                <a:lnTo>
                  <a:pt x="82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02886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85" y="107899"/>
                </a:lnTo>
                <a:lnTo>
                  <a:pt x="38531" y="107899"/>
                </a:lnTo>
                <a:lnTo>
                  <a:pt x="63001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68" y="0"/>
                </a:moveTo>
                <a:lnTo>
                  <a:pt x="75869" y="0"/>
                </a:lnTo>
                <a:lnTo>
                  <a:pt x="48806" y="56667"/>
                </a:lnTo>
                <a:lnTo>
                  <a:pt x="63001" y="56667"/>
                </a:lnTo>
                <a:lnTo>
                  <a:pt x="90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98390" y="6418634"/>
            <a:ext cx="94615" cy="107950"/>
          </a:xfrm>
          <a:custGeom>
            <a:avLst/>
            <a:gdLst/>
            <a:ahLst/>
            <a:cxnLst/>
            <a:rect l="l" t="t" r="r" b="b"/>
            <a:pathLst>
              <a:path w="94614" h="107950">
                <a:moveTo>
                  <a:pt x="94005" y="0"/>
                </a:moveTo>
                <a:lnTo>
                  <a:pt x="23126" y="0"/>
                </a:lnTo>
                <a:lnTo>
                  <a:pt x="23092" y="42164"/>
                </a:lnTo>
                <a:lnTo>
                  <a:pt x="22984" y="50394"/>
                </a:lnTo>
                <a:lnTo>
                  <a:pt x="11785" y="93141"/>
                </a:lnTo>
                <a:lnTo>
                  <a:pt x="7912" y="94449"/>
                </a:lnTo>
                <a:lnTo>
                  <a:pt x="0" y="94449"/>
                </a:lnTo>
                <a:lnTo>
                  <a:pt x="0" y="107899"/>
                </a:lnTo>
                <a:lnTo>
                  <a:pt x="11087" y="107899"/>
                </a:lnTo>
                <a:lnTo>
                  <a:pt x="17411" y="106133"/>
                </a:lnTo>
                <a:lnTo>
                  <a:pt x="35080" y="65490"/>
                </a:lnTo>
                <a:lnTo>
                  <a:pt x="35966" y="42164"/>
                </a:lnTo>
                <a:lnTo>
                  <a:pt x="35966" y="12395"/>
                </a:lnTo>
                <a:lnTo>
                  <a:pt x="94005" y="12395"/>
                </a:lnTo>
                <a:lnTo>
                  <a:pt x="94005" y="0"/>
                </a:lnTo>
                <a:close/>
              </a:path>
              <a:path w="94614" h="107950">
                <a:moveTo>
                  <a:pt x="94005" y="12395"/>
                </a:moveTo>
                <a:lnTo>
                  <a:pt x="80403" y="12395"/>
                </a:lnTo>
                <a:lnTo>
                  <a:pt x="80403" y="107899"/>
                </a:lnTo>
                <a:lnTo>
                  <a:pt x="94005" y="107899"/>
                </a:lnTo>
                <a:lnTo>
                  <a:pt x="94005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819891" y="6418635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44729" y="107899"/>
                </a:lnTo>
                <a:lnTo>
                  <a:pt x="53212" y="107351"/>
                </a:lnTo>
                <a:lnTo>
                  <a:pt x="60659" y="105708"/>
                </a:lnTo>
                <a:lnTo>
                  <a:pt x="67076" y="102970"/>
                </a:lnTo>
                <a:lnTo>
                  <a:pt x="72466" y="99136"/>
                </a:lnTo>
                <a:lnTo>
                  <a:pt x="75407" y="95808"/>
                </a:lnTo>
                <a:lnTo>
                  <a:pt x="13601" y="95808"/>
                </a:lnTo>
                <a:lnTo>
                  <a:pt x="13601" y="53339"/>
                </a:lnTo>
                <a:lnTo>
                  <a:pt x="75275" y="53339"/>
                </a:lnTo>
                <a:lnTo>
                  <a:pt x="72390" y="50088"/>
                </a:lnTo>
                <a:lnTo>
                  <a:pt x="66976" y="46221"/>
                </a:lnTo>
                <a:lnTo>
                  <a:pt x="60564" y="43459"/>
                </a:lnTo>
                <a:lnTo>
                  <a:pt x="53150" y="41802"/>
                </a:lnTo>
                <a:lnTo>
                  <a:pt x="44729" y="41249"/>
                </a:lnTo>
                <a:lnTo>
                  <a:pt x="13601" y="41249"/>
                </a:lnTo>
                <a:lnTo>
                  <a:pt x="13601" y="0"/>
                </a:lnTo>
                <a:close/>
              </a:path>
              <a:path w="82550" h="107950">
                <a:moveTo>
                  <a:pt x="75275" y="53339"/>
                </a:moveTo>
                <a:lnTo>
                  <a:pt x="42316" y="53339"/>
                </a:lnTo>
                <a:lnTo>
                  <a:pt x="53753" y="54663"/>
                </a:lnTo>
                <a:lnTo>
                  <a:pt x="61925" y="58632"/>
                </a:lnTo>
                <a:lnTo>
                  <a:pt x="66830" y="65245"/>
                </a:lnTo>
                <a:lnTo>
                  <a:pt x="68465" y="74498"/>
                </a:lnTo>
                <a:lnTo>
                  <a:pt x="66830" y="83823"/>
                </a:lnTo>
                <a:lnTo>
                  <a:pt x="61925" y="90482"/>
                </a:lnTo>
                <a:lnTo>
                  <a:pt x="53753" y="94477"/>
                </a:lnTo>
                <a:lnTo>
                  <a:pt x="42316" y="95808"/>
                </a:lnTo>
                <a:lnTo>
                  <a:pt x="75407" y="95808"/>
                </a:lnTo>
                <a:lnTo>
                  <a:pt x="76733" y="94309"/>
                </a:lnTo>
                <a:lnTo>
                  <a:pt x="79781" y="88593"/>
                </a:lnTo>
                <a:lnTo>
                  <a:pt x="81610" y="81989"/>
                </a:lnTo>
                <a:lnTo>
                  <a:pt x="82219" y="74498"/>
                </a:lnTo>
                <a:lnTo>
                  <a:pt x="81605" y="67137"/>
                </a:lnTo>
                <a:lnTo>
                  <a:pt x="79762" y="60617"/>
                </a:lnTo>
                <a:lnTo>
                  <a:pt x="76690" y="54935"/>
                </a:lnTo>
                <a:lnTo>
                  <a:pt x="75275" y="5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551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126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013934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107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601" y="95503"/>
                </a:lnTo>
                <a:lnTo>
                  <a:pt x="13601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601" y="45783"/>
                </a:lnTo>
                <a:lnTo>
                  <a:pt x="13601" y="12382"/>
                </a:lnTo>
                <a:lnTo>
                  <a:pt x="75107" y="12382"/>
                </a:lnTo>
                <a:lnTo>
                  <a:pt x="7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43899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01437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238051" y="6416668"/>
            <a:ext cx="85090" cy="112395"/>
          </a:xfrm>
          <a:custGeom>
            <a:avLst/>
            <a:gdLst/>
            <a:ahLst/>
            <a:cxnLst/>
            <a:rect l="l" t="t" r="r" b="b"/>
            <a:pathLst>
              <a:path w="85089" h="112395">
                <a:moveTo>
                  <a:pt x="14198" y="80238"/>
                </a:moveTo>
                <a:lnTo>
                  <a:pt x="0" y="80238"/>
                </a:lnTo>
                <a:lnTo>
                  <a:pt x="1762" y="87246"/>
                </a:lnTo>
                <a:lnTo>
                  <a:pt x="35194" y="111310"/>
                </a:lnTo>
                <a:lnTo>
                  <a:pt x="44424" y="111836"/>
                </a:lnTo>
                <a:lnTo>
                  <a:pt x="53433" y="111250"/>
                </a:lnTo>
                <a:lnTo>
                  <a:pt x="61409" y="109493"/>
                </a:lnTo>
                <a:lnTo>
                  <a:pt x="68354" y="106564"/>
                </a:lnTo>
                <a:lnTo>
                  <a:pt x="74269" y="102463"/>
                </a:lnTo>
                <a:lnTo>
                  <a:pt x="77759" y="99440"/>
                </a:lnTo>
                <a:lnTo>
                  <a:pt x="44577" y="99440"/>
                </a:lnTo>
                <a:lnTo>
                  <a:pt x="33213" y="98240"/>
                </a:lnTo>
                <a:lnTo>
                  <a:pt x="24363" y="94640"/>
                </a:lnTo>
                <a:lnTo>
                  <a:pt x="18025" y="88639"/>
                </a:lnTo>
                <a:lnTo>
                  <a:pt x="14198" y="80238"/>
                </a:lnTo>
                <a:close/>
              </a:path>
              <a:path w="85089" h="112395">
                <a:moveTo>
                  <a:pt x="76156" y="12395"/>
                </a:moveTo>
                <a:lnTo>
                  <a:pt x="50520" y="12395"/>
                </a:lnTo>
                <a:lnTo>
                  <a:pt x="56146" y="13957"/>
                </a:lnTo>
                <a:lnTo>
                  <a:pt x="64909" y="20192"/>
                </a:lnTo>
                <a:lnTo>
                  <a:pt x="67094" y="24574"/>
                </a:lnTo>
                <a:lnTo>
                  <a:pt x="67094" y="35255"/>
                </a:lnTo>
                <a:lnTo>
                  <a:pt x="65481" y="39395"/>
                </a:lnTo>
                <a:lnTo>
                  <a:pt x="59029" y="45834"/>
                </a:lnTo>
                <a:lnTo>
                  <a:pt x="53848" y="47447"/>
                </a:lnTo>
                <a:lnTo>
                  <a:pt x="29311" y="47447"/>
                </a:lnTo>
                <a:lnTo>
                  <a:pt x="29311" y="59842"/>
                </a:lnTo>
                <a:lnTo>
                  <a:pt x="46545" y="59842"/>
                </a:lnTo>
                <a:lnTo>
                  <a:pt x="57322" y="61051"/>
                </a:lnTo>
                <a:lnTo>
                  <a:pt x="65022" y="64679"/>
                </a:lnTo>
                <a:lnTo>
                  <a:pt x="69643" y="70724"/>
                </a:lnTo>
                <a:lnTo>
                  <a:pt x="71183" y="79184"/>
                </a:lnTo>
                <a:lnTo>
                  <a:pt x="71183" y="85432"/>
                </a:lnTo>
                <a:lnTo>
                  <a:pt x="68757" y="90373"/>
                </a:lnTo>
                <a:lnTo>
                  <a:pt x="59080" y="97624"/>
                </a:lnTo>
                <a:lnTo>
                  <a:pt x="52641" y="99440"/>
                </a:lnTo>
                <a:lnTo>
                  <a:pt x="77759" y="99440"/>
                </a:lnTo>
                <a:lnTo>
                  <a:pt x="81483" y="96215"/>
                </a:lnTo>
                <a:lnTo>
                  <a:pt x="85038" y="88639"/>
                </a:lnTo>
                <a:lnTo>
                  <a:pt x="85043" y="79184"/>
                </a:lnTo>
                <a:lnTo>
                  <a:pt x="84105" y="70683"/>
                </a:lnTo>
                <a:lnTo>
                  <a:pt x="81189" y="63466"/>
                </a:lnTo>
                <a:lnTo>
                  <a:pt x="76327" y="57838"/>
                </a:lnTo>
                <a:lnTo>
                  <a:pt x="69519" y="53797"/>
                </a:lnTo>
                <a:lnTo>
                  <a:pt x="69519" y="50469"/>
                </a:lnTo>
                <a:lnTo>
                  <a:pt x="77076" y="46240"/>
                </a:lnTo>
                <a:lnTo>
                  <a:pt x="80848" y="38938"/>
                </a:lnTo>
                <a:lnTo>
                  <a:pt x="80750" y="20192"/>
                </a:lnTo>
                <a:lnTo>
                  <a:pt x="77597" y="13601"/>
                </a:lnTo>
                <a:lnTo>
                  <a:pt x="76156" y="12395"/>
                </a:lnTo>
                <a:close/>
              </a:path>
              <a:path w="85089" h="112395">
                <a:moveTo>
                  <a:pt x="43675" y="0"/>
                </a:moveTo>
                <a:lnTo>
                  <a:pt x="5769" y="20192"/>
                </a:lnTo>
                <a:lnTo>
                  <a:pt x="4533" y="29311"/>
                </a:lnTo>
                <a:lnTo>
                  <a:pt x="18427" y="29311"/>
                </a:lnTo>
                <a:lnTo>
                  <a:pt x="21426" y="21910"/>
                </a:lnTo>
                <a:lnTo>
                  <a:pt x="26631" y="16624"/>
                </a:lnTo>
                <a:lnTo>
                  <a:pt x="34047" y="13452"/>
                </a:lnTo>
                <a:lnTo>
                  <a:pt x="43675" y="12395"/>
                </a:lnTo>
                <a:lnTo>
                  <a:pt x="76156" y="12395"/>
                </a:lnTo>
                <a:lnTo>
                  <a:pt x="71107" y="8166"/>
                </a:lnTo>
                <a:lnTo>
                  <a:pt x="65735" y="4591"/>
                </a:lnTo>
                <a:lnTo>
                  <a:pt x="59372" y="2039"/>
                </a:lnTo>
                <a:lnTo>
                  <a:pt x="52019" y="509"/>
                </a:lnTo>
                <a:lnTo>
                  <a:pt x="43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33355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95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90" y="74803"/>
                </a:lnTo>
                <a:lnTo>
                  <a:pt x="83578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9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42673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7" y="107865"/>
                </a:lnTo>
                <a:lnTo>
                  <a:pt x="80038" y="102904"/>
                </a:lnTo>
                <a:lnTo>
                  <a:pt x="83679" y="99440"/>
                </a:lnTo>
                <a:lnTo>
                  <a:pt x="50317" y="99440"/>
                </a:lnTo>
                <a:lnTo>
                  <a:pt x="41806" y="98657"/>
                </a:lnTo>
                <a:lnTo>
                  <a:pt x="14328" y="64763"/>
                </a:lnTo>
                <a:lnTo>
                  <a:pt x="13754" y="55918"/>
                </a:lnTo>
                <a:lnTo>
                  <a:pt x="14328" y="47066"/>
                </a:lnTo>
                <a:lnTo>
                  <a:pt x="41806" y="13178"/>
                </a:lnTo>
                <a:lnTo>
                  <a:pt x="50317" y="12395"/>
                </a:lnTo>
                <a:lnTo>
                  <a:pt x="83692" y="12395"/>
                </a:lnTo>
                <a:lnTo>
                  <a:pt x="80038" y="8920"/>
                </a:lnTo>
                <a:lnTo>
                  <a:pt x="71437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4" h="112395">
                <a:moveTo>
                  <a:pt x="83692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79" y="99440"/>
                </a:lnTo>
                <a:lnTo>
                  <a:pt x="100647" y="55918"/>
                </a:lnTo>
                <a:lnTo>
                  <a:pt x="99802" y="44286"/>
                </a:lnTo>
                <a:lnTo>
                  <a:pt x="97321" y="33808"/>
                </a:lnTo>
                <a:lnTo>
                  <a:pt x="93162" y="24315"/>
                </a:lnTo>
                <a:lnTo>
                  <a:pt x="87337" y="15862"/>
                </a:lnTo>
                <a:lnTo>
                  <a:pt x="83692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60390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51" y="61963"/>
                </a:moveTo>
                <a:lnTo>
                  <a:pt x="66649" y="61963"/>
                </a:lnTo>
                <a:lnTo>
                  <a:pt x="66649" y="107899"/>
                </a:lnTo>
                <a:lnTo>
                  <a:pt x="80251" y="107899"/>
                </a:lnTo>
                <a:lnTo>
                  <a:pt x="80251" y="61963"/>
                </a:lnTo>
                <a:close/>
              </a:path>
              <a:path w="80645" h="107950">
                <a:moveTo>
                  <a:pt x="13601" y="0"/>
                </a:moveTo>
                <a:lnTo>
                  <a:pt x="0" y="0"/>
                </a:lnTo>
                <a:lnTo>
                  <a:pt x="37" y="35788"/>
                </a:lnTo>
                <a:lnTo>
                  <a:pt x="25717" y="64122"/>
                </a:lnTo>
                <a:lnTo>
                  <a:pt x="31889" y="64833"/>
                </a:lnTo>
                <a:lnTo>
                  <a:pt x="39141" y="64833"/>
                </a:lnTo>
                <a:lnTo>
                  <a:pt x="46247" y="64652"/>
                </a:lnTo>
                <a:lnTo>
                  <a:pt x="53200" y="64112"/>
                </a:lnTo>
                <a:lnTo>
                  <a:pt x="60001" y="63215"/>
                </a:lnTo>
                <a:lnTo>
                  <a:pt x="66649" y="61963"/>
                </a:lnTo>
                <a:lnTo>
                  <a:pt x="80251" y="61963"/>
                </a:lnTo>
                <a:lnTo>
                  <a:pt x="80251" y="52438"/>
                </a:lnTo>
                <a:lnTo>
                  <a:pt x="35572" y="52438"/>
                </a:lnTo>
                <a:lnTo>
                  <a:pt x="31153" y="51981"/>
                </a:lnTo>
                <a:lnTo>
                  <a:pt x="13677" y="35788"/>
                </a:lnTo>
                <a:lnTo>
                  <a:pt x="13601" y="0"/>
                </a:lnTo>
                <a:close/>
              </a:path>
              <a:path w="80645" h="107950">
                <a:moveTo>
                  <a:pt x="80251" y="0"/>
                </a:moveTo>
                <a:lnTo>
                  <a:pt x="66649" y="0"/>
                </a:lnTo>
                <a:lnTo>
                  <a:pt x="66649" y="49415"/>
                </a:lnTo>
                <a:lnTo>
                  <a:pt x="60212" y="50739"/>
                </a:lnTo>
                <a:lnTo>
                  <a:pt x="53760" y="51684"/>
                </a:lnTo>
                <a:lnTo>
                  <a:pt x="47291" y="52249"/>
                </a:lnTo>
                <a:lnTo>
                  <a:pt x="40805" y="52438"/>
                </a:lnTo>
                <a:lnTo>
                  <a:pt x="80251" y="52438"/>
                </a:lnTo>
                <a:lnTo>
                  <a:pt x="80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66813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3" y="58635"/>
                </a:lnTo>
                <a:lnTo>
                  <a:pt x="87503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3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3" y="107899"/>
                </a:lnTo>
                <a:lnTo>
                  <a:pt x="87503" y="58635"/>
                </a:lnTo>
                <a:close/>
              </a:path>
              <a:path w="87629" h="107950">
                <a:moveTo>
                  <a:pt x="87503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3" y="45935"/>
                </a:lnTo>
                <a:lnTo>
                  <a:pt x="875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77700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07214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5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00420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9891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40" y="13178"/>
                </a:lnTo>
                <a:lnTo>
                  <a:pt x="66235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40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53848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4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297" y="107899"/>
                </a:lnTo>
                <a:lnTo>
                  <a:pt x="30338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4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4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38" y="91427"/>
                </a:lnTo>
                <a:lnTo>
                  <a:pt x="71475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99530" y="6418638"/>
            <a:ext cx="109220" cy="134620"/>
          </a:xfrm>
          <a:custGeom>
            <a:avLst/>
            <a:gdLst/>
            <a:ahLst/>
            <a:cxnLst/>
            <a:rect l="l" t="t" r="r" b="b"/>
            <a:pathLst>
              <a:path w="109220" h="134620">
                <a:moveTo>
                  <a:pt x="108648" y="95503"/>
                </a:moveTo>
                <a:lnTo>
                  <a:pt x="0" y="95503"/>
                </a:lnTo>
                <a:lnTo>
                  <a:pt x="0" y="134340"/>
                </a:lnTo>
                <a:lnTo>
                  <a:pt x="13449" y="134340"/>
                </a:lnTo>
                <a:lnTo>
                  <a:pt x="13449" y="107899"/>
                </a:lnTo>
                <a:lnTo>
                  <a:pt x="108648" y="107899"/>
                </a:lnTo>
                <a:lnTo>
                  <a:pt x="108648" y="95503"/>
                </a:lnTo>
                <a:close/>
              </a:path>
              <a:path w="109220" h="134620">
                <a:moveTo>
                  <a:pt x="108648" y="107899"/>
                </a:moveTo>
                <a:lnTo>
                  <a:pt x="95199" y="107899"/>
                </a:lnTo>
                <a:lnTo>
                  <a:pt x="95199" y="134340"/>
                </a:lnTo>
                <a:lnTo>
                  <a:pt x="108648" y="134340"/>
                </a:lnTo>
                <a:lnTo>
                  <a:pt x="108648" y="107899"/>
                </a:lnTo>
                <a:close/>
              </a:path>
              <a:path w="109220" h="134620">
                <a:moveTo>
                  <a:pt x="93078" y="0"/>
                </a:moveTo>
                <a:lnTo>
                  <a:pt x="24777" y="0"/>
                </a:lnTo>
                <a:lnTo>
                  <a:pt x="24688" y="24015"/>
                </a:lnTo>
                <a:lnTo>
                  <a:pt x="23927" y="43252"/>
                </a:lnTo>
                <a:lnTo>
                  <a:pt x="21377" y="62711"/>
                </a:lnTo>
                <a:lnTo>
                  <a:pt x="17126" y="80128"/>
                </a:lnTo>
                <a:lnTo>
                  <a:pt x="11176" y="95503"/>
                </a:lnTo>
                <a:lnTo>
                  <a:pt x="25679" y="95503"/>
                </a:lnTo>
                <a:lnTo>
                  <a:pt x="30970" y="80778"/>
                </a:lnTo>
                <a:lnTo>
                  <a:pt x="34748" y="63955"/>
                </a:lnTo>
                <a:lnTo>
                  <a:pt x="37014" y="45035"/>
                </a:lnTo>
                <a:lnTo>
                  <a:pt x="37769" y="24015"/>
                </a:lnTo>
                <a:lnTo>
                  <a:pt x="37769" y="12382"/>
                </a:lnTo>
                <a:lnTo>
                  <a:pt x="93078" y="12382"/>
                </a:lnTo>
                <a:lnTo>
                  <a:pt x="93078" y="0"/>
                </a:lnTo>
                <a:close/>
              </a:path>
              <a:path w="109220" h="134620">
                <a:moveTo>
                  <a:pt x="93078" y="12382"/>
                </a:moveTo>
                <a:lnTo>
                  <a:pt x="79629" y="12382"/>
                </a:lnTo>
                <a:lnTo>
                  <a:pt x="79629" y="95503"/>
                </a:lnTo>
                <a:lnTo>
                  <a:pt x="93078" y="95503"/>
                </a:lnTo>
                <a:lnTo>
                  <a:pt x="93078" y="12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426009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536181" y="6416669"/>
            <a:ext cx="92710" cy="112395"/>
          </a:xfrm>
          <a:custGeom>
            <a:avLst/>
            <a:gdLst/>
            <a:ahLst/>
            <a:cxnLst/>
            <a:rect l="l" t="t" r="r" b="b"/>
            <a:pathLst>
              <a:path w="92709" h="112395">
                <a:moveTo>
                  <a:pt x="50012" y="0"/>
                </a:moveTo>
                <a:lnTo>
                  <a:pt x="13296" y="15570"/>
                </a:lnTo>
                <a:lnTo>
                  <a:pt x="0" y="55918"/>
                </a:lnTo>
                <a:lnTo>
                  <a:pt x="821" y="67726"/>
                </a:lnTo>
                <a:lnTo>
                  <a:pt x="20369" y="103074"/>
                </a:lnTo>
                <a:lnTo>
                  <a:pt x="49860" y="111823"/>
                </a:lnTo>
                <a:lnTo>
                  <a:pt x="58090" y="111271"/>
                </a:lnTo>
                <a:lnTo>
                  <a:pt x="65541" y="109613"/>
                </a:lnTo>
                <a:lnTo>
                  <a:pt x="72216" y="106851"/>
                </a:lnTo>
                <a:lnTo>
                  <a:pt x="78117" y="102984"/>
                </a:lnTo>
                <a:lnTo>
                  <a:pt x="81843" y="99441"/>
                </a:lnTo>
                <a:lnTo>
                  <a:pt x="49860" y="99441"/>
                </a:lnTo>
                <a:lnTo>
                  <a:pt x="41487" y="98660"/>
                </a:lnTo>
                <a:lnTo>
                  <a:pt x="14312" y="64825"/>
                </a:lnTo>
                <a:lnTo>
                  <a:pt x="13741" y="55918"/>
                </a:lnTo>
                <a:lnTo>
                  <a:pt x="14317" y="47066"/>
                </a:lnTo>
                <a:lnTo>
                  <a:pt x="41635" y="13178"/>
                </a:lnTo>
                <a:lnTo>
                  <a:pt x="50012" y="12395"/>
                </a:lnTo>
                <a:lnTo>
                  <a:pt x="82062" y="12395"/>
                </a:lnTo>
                <a:lnTo>
                  <a:pt x="77216" y="8089"/>
                </a:lnTo>
                <a:lnTo>
                  <a:pt x="71436" y="4548"/>
                </a:lnTo>
                <a:lnTo>
                  <a:pt x="64976" y="2020"/>
                </a:lnTo>
                <a:lnTo>
                  <a:pt x="57835" y="505"/>
                </a:lnTo>
                <a:lnTo>
                  <a:pt x="50012" y="0"/>
                </a:lnTo>
                <a:close/>
              </a:path>
              <a:path w="92709" h="112395">
                <a:moveTo>
                  <a:pt x="92633" y="79184"/>
                </a:moveTo>
                <a:lnTo>
                  <a:pt x="78270" y="79184"/>
                </a:lnTo>
                <a:lnTo>
                  <a:pt x="76466" y="85534"/>
                </a:lnTo>
                <a:lnTo>
                  <a:pt x="73139" y="90500"/>
                </a:lnTo>
                <a:lnTo>
                  <a:pt x="63461" y="97650"/>
                </a:lnTo>
                <a:lnTo>
                  <a:pt x="57315" y="99441"/>
                </a:lnTo>
                <a:lnTo>
                  <a:pt x="81843" y="99441"/>
                </a:lnTo>
                <a:lnTo>
                  <a:pt x="83168" y="98181"/>
                </a:lnTo>
                <a:lnTo>
                  <a:pt x="87271" y="92613"/>
                </a:lnTo>
                <a:lnTo>
                  <a:pt x="90426" y="86280"/>
                </a:lnTo>
                <a:lnTo>
                  <a:pt x="92633" y="79184"/>
                </a:lnTo>
                <a:close/>
              </a:path>
              <a:path w="92709" h="112395">
                <a:moveTo>
                  <a:pt x="82062" y="12395"/>
                </a:moveTo>
                <a:lnTo>
                  <a:pt x="50012" y="12395"/>
                </a:lnTo>
                <a:lnTo>
                  <a:pt x="59468" y="13509"/>
                </a:lnTo>
                <a:lnTo>
                  <a:pt x="67129" y="16852"/>
                </a:lnTo>
                <a:lnTo>
                  <a:pt x="72994" y="22425"/>
                </a:lnTo>
                <a:lnTo>
                  <a:pt x="77063" y="30226"/>
                </a:lnTo>
                <a:lnTo>
                  <a:pt x="91427" y="30226"/>
                </a:lnTo>
                <a:lnTo>
                  <a:pt x="89288" y="23570"/>
                </a:lnTo>
                <a:lnTo>
                  <a:pt x="86207" y="17662"/>
                </a:lnTo>
                <a:lnTo>
                  <a:pt x="82183" y="12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6815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6390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72961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90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893" y="107899"/>
                </a:lnTo>
                <a:lnTo>
                  <a:pt x="25082" y="74803"/>
                </a:lnTo>
                <a:lnTo>
                  <a:pt x="86272" y="74803"/>
                </a:lnTo>
                <a:lnTo>
                  <a:pt x="81968" y="62407"/>
                </a:lnTo>
                <a:lnTo>
                  <a:pt x="29159" y="62407"/>
                </a:lnTo>
                <a:lnTo>
                  <a:pt x="45631" y="13906"/>
                </a:lnTo>
                <a:lnTo>
                  <a:pt x="65128" y="13906"/>
                </a:lnTo>
                <a:lnTo>
                  <a:pt x="60299" y="0"/>
                </a:lnTo>
                <a:close/>
              </a:path>
              <a:path w="97790" h="107950">
                <a:moveTo>
                  <a:pt x="86272" y="74803"/>
                </a:moveTo>
                <a:lnTo>
                  <a:pt x="72377" y="74803"/>
                </a:lnTo>
                <a:lnTo>
                  <a:pt x="83566" y="107899"/>
                </a:lnTo>
                <a:lnTo>
                  <a:pt x="97764" y="107899"/>
                </a:lnTo>
                <a:lnTo>
                  <a:pt x="86272" y="74803"/>
                </a:lnTo>
                <a:close/>
              </a:path>
              <a:path w="97790" h="107950">
                <a:moveTo>
                  <a:pt x="65128" y="13906"/>
                </a:moveTo>
                <a:lnTo>
                  <a:pt x="51676" y="13906"/>
                </a:lnTo>
                <a:lnTo>
                  <a:pt x="68148" y="62407"/>
                </a:lnTo>
                <a:lnTo>
                  <a:pt x="81968" y="62407"/>
                </a:lnTo>
                <a:lnTo>
                  <a:pt x="65128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84415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046963" y="6539644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449" y="0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959168" y="651995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965969" y="64183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49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038054" y="6418638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03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078243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112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112" y="107899"/>
                </a:lnTo>
                <a:lnTo>
                  <a:pt x="88112" y="16471"/>
                </a:lnTo>
                <a:close/>
              </a:path>
              <a:path w="88265" h="107950">
                <a:moveTo>
                  <a:pt x="88112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112" y="16471"/>
                </a:lnTo>
                <a:lnTo>
                  <a:pt x="88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1884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9" y="107865"/>
                </a:lnTo>
                <a:lnTo>
                  <a:pt x="80044" y="102904"/>
                </a:lnTo>
                <a:lnTo>
                  <a:pt x="83689" y="99440"/>
                </a:lnTo>
                <a:lnTo>
                  <a:pt x="50317" y="99440"/>
                </a:lnTo>
                <a:lnTo>
                  <a:pt x="41808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08" y="13178"/>
                </a:lnTo>
                <a:lnTo>
                  <a:pt x="50317" y="12395"/>
                </a:lnTo>
                <a:lnTo>
                  <a:pt x="83701" y="12395"/>
                </a:lnTo>
                <a:lnTo>
                  <a:pt x="80044" y="8920"/>
                </a:lnTo>
                <a:lnTo>
                  <a:pt x="71439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1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89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1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311123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426121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5356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665205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658404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747101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9063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2" y="102947"/>
                </a:lnTo>
                <a:lnTo>
                  <a:pt x="50317" y="111836"/>
                </a:lnTo>
                <a:lnTo>
                  <a:pt x="61533" y="110843"/>
                </a:lnTo>
                <a:lnTo>
                  <a:pt x="71443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17" y="99440"/>
                </a:lnTo>
                <a:lnTo>
                  <a:pt x="41814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4" y="13178"/>
                </a:lnTo>
                <a:lnTo>
                  <a:pt x="50317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3" y="3963"/>
                </a:lnTo>
                <a:lnTo>
                  <a:pt x="61481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17" y="12395"/>
                </a:lnTo>
                <a:lnTo>
                  <a:pt x="58833" y="13178"/>
                </a:lnTo>
                <a:lnTo>
                  <a:pt x="66228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3" y="98657"/>
                </a:lnTo>
                <a:lnTo>
                  <a:pt x="50317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029092" y="6418629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73901" y="0"/>
                </a:moveTo>
                <a:lnTo>
                  <a:pt x="0" y="0"/>
                </a:lnTo>
                <a:lnTo>
                  <a:pt x="0" y="107899"/>
                </a:lnTo>
                <a:lnTo>
                  <a:pt x="46101" y="107899"/>
                </a:lnTo>
                <a:lnTo>
                  <a:pt x="54225" y="107370"/>
                </a:lnTo>
                <a:lnTo>
                  <a:pt x="61379" y="105784"/>
                </a:lnTo>
                <a:lnTo>
                  <a:pt x="67560" y="103141"/>
                </a:lnTo>
                <a:lnTo>
                  <a:pt x="72771" y="99440"/>
                </a:lnTo>
                <a:lnTo>
                  <a:pt x="76828" y="95808"/>
                </a:lnTo>
                <a:lnTo>
                  <a:pt x="13601" y="95808"/>
                </a:lnTo>
                <a:lnTo>
                  <a:pt x="13601" y="55765"/>
                </a:lnTo>
                <a:lnTo>
                  <a:pt x="75863" y="55765"/>
                </a:lnTo>
                <a:lnTo>
                  <a:pt x="72771" y="52285"/>
                </a:lnTo>
                <a:lnTo>
                  <a:pt x="67560" y="48585"/>
                </a:lnTo>
                <a:lnTo>
                  <a:pt x="61379" y="45942"/>
                </a:lnTo>
                <a:lnTo>
                  <a:pt x="54225" y="44356"/>
                </a:lnTo>
                <a:lnTo>
                  <a:pt x="46101" y="43827"/>
                </a:lnTo>
                <a:lnTo>
                  <a:pt x="13601" y="43827"/>
                </a:lnTo>
                <a:lnTo>
                  <a:pt x="13601" y="12395"/>
                </a:lnTo>
                <a:lnTo>
                  <a:pt x="73901" y="12395"/>
                </a:lnTo>
                <a:lnTo>
                  <a:pt x="73901" y="0"/>
                </a:lnTo>
                <a:close/>
              </a:path>
              <a:path w="82550" h="107950">
                <a:moveTo>
                  <a:pt x="75863" y="55765"/>
                </a:moveTo>
                <a:lnTo>
                  <a:pt x="43827" y="55765"/>
                </a:lnTo>
                <a:lnTo>
                  <a:pt x="54671" y="57013"/>
                </a:lnTo>
                <a:lnTo>
                  <a:pt x="62418" y="60755"/>
                </a:lnTo>
                <a:lnTo>
                  <a:pt x="67068" y="66990"/>
                </a:lnTo>
                <a:lnTo>
                  <a:pt x="68618" y="75717"/>
                </a:lnTo>
                <a:lnTo>
                  <a:pt x="68618" y="82257"/>
                </a:lnTo>
                <a:lnTo>
                  <a:pt x="66675" y="87248"/>
                </a:lnTo>
                <a:lnTo>
                  <a:pt x="58915" y="94106"/>
                </a:lnTo>
                <a:lnTo>
                  <a:pt x="52590" y="95808"/>
                </a:lnTo>
                <a:lnTo>
                  <a:pt x="76828" y="95808"/>
                </a:lnTo>
                <a:lnTo>
                  <a:pt x="79070" y="93802"/>
                </a:lnTo>
                <a:lnTo>
                  <a:pt x="82219" y="85940"/>
                </a:lnTo>
                <a:lnTo>
                  <a:pt x="82207" y="75717"/>
                </a:lnTo>
                <a:lnTo>
                  <a:pt x="81629" y="68725"/>
                </a:lnTo>
                <a:lnTo>
                  <a:pt x="79857" y="62415"/>
                </a:lnTo>
                <a:lnTo>
                  <a:pt x="76904" y="56937"/>
                </a:lnTo>
                <a:lnTo>
                  <a:pt x="75863" y="557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121891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72" y="107899"/>
                </a:lnTo>
                <a:lnTo>
                  <a:pt x="38531" y="107899"/>
                </a:lnTo>
                <a:lnTo>
                  <a:pt x="62995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55" y="0"/>
                </a:moveTo>
                <a:lnTo>
                  <a:pt x="75857" y="0"/>
                </a:lnTo>
                <a:lnTo>
                  <a:pt x="48806" y="56667"/>
                </a:lnTo>
                <a:lnTo>
                  <a:pt x="62995" y="56667"/>
                </a:lnTo>
                <a:lnTo>
                  <a:pt x="90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224202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38" y="61963"/>
                </a:moveTo>
                <a:lnTo>
                  <a:pt x="66636" y="61963"/>
                </a:lnTo>
                <a:lnTo>
                  <a:pt x="66636" y="107899"/>
                </a:lnTo>
                <a:lnTo>
                  <a:pt x="80238" y="107899"/>
                </a:lnTo>
                <a:lnTo>
                  <a:pt x="80238" y="61963"/>
                </a:lnTo>
                <a:close/>
              </a:path>
              <a:path w="80645" h="107950">
                <a:moveTo>
                  <a:pt x="13589" y="0"/>
                </a:moveTo>
                <a:lnTo>
                  <a:pt x="0" y="0"/>
                </a:lnTo>
                <a:lnTo>
                  <a:pt x="34" y="35788"/>
                </a:lnTo>
                <a:lnTo>
                  <a:pt x="25704" y="64122"/>
                </a:lnTo>
                <a:lnTo>
                  <a:pt x="31876" y="64833"/>
                </a:lnTo>
                <a:lnTo>
                  <a:pt x="39128" y="64833"/>
                </a:lnTo>
                <a:lnTo>
                  <a:pt x="46234" y="64652"/>
                </a:lnTo>
                <a:lnTo>
                  <a:pt x="53187" y="64112"/>
                </a:lnTo>
                <a:lnTo>
                  <a:pt x="59988" y="63215"/>
                </a:lnTo>
                <a:lnTo>
                  <a:pt x="66636" y="61963"/>
                </a:lnTo>
                <a:lnTo>
                  <a:pt x="80238" y="61963"/>
                </a:lnTo>
                <a:lnTo>
                  <a:pt x="80238" y="52438"/>
                </a:lnTo>
                <a:lnTo>
                  <a:pt x="35560" y="52438"/>
                </a:lnTo>
                <a:lnTo>
                  <a:pt x="31153" y="51981"/>
                </a:lnTo>
                <a:lnTo>
                  <a:pt x="13665" y="35788"/>
                </a:lnTo>
                <a:lnTo>
                  <a:pt x="13589" y="0"/>
                </a:lnTo>
                <a:close/>
              </a:path>
              <a:path w="80645" h="107950">
                <a:moveTo>
                  <a:pt x="80238" y="0"/>
                </a:moveTo>
                <a:lnTo>
                  <a:pt x="66636" y="0"/>
                </a:lnTo>
                <a:lnTo>
                  <a:pt x="66636" y="49415"/>
                </a:lnTo>
                <a:lnTo>
                  <a:pt x="60207" y="50739"/>
                </a:lnTo>
                <a:lnTo>
                  <a:pt x="53757" y="51684"/>
                </a:lnTo>
                <a:lnTo>
                  <a:pt x="47286" y="52249"/>
                </a:lnTo>
                <a:lnTo>
                  <a:pt x="40792" y="52438"/>
                </a:lnTo>
                <a:lnTo>
                  <a:pt x="80238" y="52438"/>
                </a:lnTo>
                <a:lnTo>
                  <a:pt x="802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331949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095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589" y="95503"/>
                </a:lnTo>
                <a:lnTo>
                  <a:pt x="13589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589" y="45783"/>
                </a:lnTo>
                <a:lnTo>
                  <a:pt x="13589" y="12382"/>
                </a:lnTo>
                <a:lnTo>
                  <a:pt x="75095" y="12382"/>
                </a:lnTo>
                <a:lnTo>
                  <a:pt x="75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43047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545474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657310" y="6418634"/>
            <a:ext cx="84455" cy="107950"/>
          </a:xfrm>
          <a:custGeom>
            <a:avLst/>
            <a:gdLst/>
            <a:ahLst/>
            <a:cxnLst/>
            <a:rect l="l" t="t" r="r" b="b"/>
            <a:pathLst>
              <a:path w="84454" h="107950">
                <a:moveTo>
                  <a:pt x="84023" y="0"/>
                </a:moveTo>
                <a:lnTo>
                  <a:pt x="36271" y="0"/>
                </a:lnTo>
                <a:lnTo>
                  <a:pt x="28219" y="514"/>
                </a:lnTo>
                <a:lnTo>
                  <a:pt x="749" y="21463"/>
                </a:lnTo>
                <a:lnTo>
                  <a:pt x="749" y="31432"/>
                </a:lnTo>
                <a:lnTo>
                  <a:pt x="1779" y="40812"/>
                </a:lnTo>
                <a:lnTo>
                  <a:pt x="4870" y="48547"/>
                </a:lnTo>
                <a:lnTo>
                  <a:pt x="10018" y="54637"/>
                </a:lnTo>
                <a:lnTo>
                  <a:pt x="17221" y="59080"/>
                </a:lnTo>
                <a:lnTo>
                  <a:pt x="0" y="107899"/>
                </a:lnTo>
                <a:lnTo>
                  <a:pt x="14058" y="107899"/>
                </a:lnTo>
                <a:lnTo>
                  <a:pt x="30213" y="62255"/>
                </a:lnTo>
                <a:lnTo>
                  <a:pt x="84023" y="62255"/>
                </a:lnTo>
                <a:lnTo>
                  <a:pt x="84023" y="50622"/>
                </a:lnTo>
                <a:lnTo>
                  <a:pt x="38226" y="50622"/>
                </a:lnTo>
                <a:lnTo>
                  <a:pt x="27849" y="49422"/>
                </a:lnTo>
                <a:lnTo>
                  <a:pt x="20435" y="45823"/>
                </a:lnTo>
                <a:lnTo>
                  <a:pt x="15986" y="39826"/>
                </a:lnTo>
                <a:lnTo>
                  <a:pt x="14503" y="31432"/>
                </a:lnTo>
                <a:lnTo>
                  <a:pt x="14503" y="25082"/>
                </a:lnTo>
                <a:lnTo>
                  <a:pt x="16370" y="20269"/>
                </a:lnTo>
                <a:lnTo>
                  <a:pt x="23825" y="13728"/>
                </a:lnTo>
                <a:lnTo>
                  <a:pt x="29870" y="12090"/>
                </a:lnTo>
                <a:lnTo>
                  <a:pt x="84023" y="12090"/>
                </a:lnTo>
                <a:lnTo>
                  <a:pt x="84023" y="0"/>
                </a:lnTo>
                <a:close/>
              </a:path>
              <a:path w="84454" h="107950">
                <a:moveTo>
                  <a:pt x="84023" y="62255"/>
                </a:moveTo>
                <a:lnTo>
                  <a:pt x="30213" y="62255"/>
                </a:lnTo>
                <a:lnTo>
                  <a:pt x="33045" y="62560"/>
                </a:lnTo>
                <a:lnTo>
                  <a:pt x="35966" y="62712"/>
                </a:lnTo>
                <a:lnTo>
                  <a:pt x="70421" y="62712"/>
                </a:lnTo>
                <a:lnTo>
                  <a:pt x="70421" y="107899"/>
                </a:lnTo>
                <a:lnTo>
                  <a:pt x="84023" y="107899"/>
                </a:lnTo>
                <a:lnTo>
                  <a:pt x="84023" y="62255"/>
                </a:lnTo>
                <a:close/>
              </a:path>
              <a:path w="84454" h="107950">
                <a:moveTo>
                  <a:pt x="84023" y="12090"/>
                </a:moveTo>
                <a:lnTo>
                  <a:pt x="70421" y="12090"/>
                </a:lnTo>
                <a:lnTo>
                  <a:pt x="70421" y="50622"/>
                </a:lnTo>
                <a:lnTo>
                  <a:pt x="84023" y="50622"/>
                </a:lnTo>
                <a:lnTo>
                  <a:pt x="84023" y="120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277059" y="1434134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160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269058" y="142714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0" y="0"/>
                </a:moveTo>
                <a:lnTo>
                  <a:pt x="102946" y="0"/>
                </a:lnTo>
              </a:path>
            </a:pathLst>
          </a:custGeom>
          <a:ln w="13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277059" y="1365554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0"/>
                </a:moveTo>
                <a:lnTo>
                  <a:pt x="0" y="54610"/>
                </a:lnTo>
              </a:path>
            </a:pathLst>
          </a:custGeom>
          <a:ln w="160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364003" y="1434541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7962"/>
                </a:lnTo>
              </a:path>
            </a:pathLst>
          </a:custGeom>
          <a:ln w="160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364003" y="1365554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0"/>
                </a:moveTo>
                <a:lnTo>
                  <a:pt x="0" y="54063"/>
                </a:lnTo>
              </a:path>
            </a:pathLst>
          </a:custGeom>
          <a:ln w="160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395829" y="1400594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39" h="94615">
                <a:moveTo>
                  <a:pt x="74739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23"/>
                </a:lnTo>
                <a:lnTo>
                  <a:pt x="63474" y="35369"/>
                </a:lnTo>
                <a:lnTo>
                  <a:pt x="34315" y="35369"/>
                </a:lnTo>
                <a:lnTo>
                  <a:pt x="26233" y="35914"/>
                </a:lnTo>
                <a:lnTo>
                  <a:pt x="0" y="56883"/>
                </a:lnTo>
                <a:lnTo>
                  <a:pt x="0" y="73126"/>
                </a:lnTo>
                <a:lnTo>
                  <a:pt x="2895" y="80010"/>
                </a:lnTo>
                <a:lnTo>
                  <a:pt x="14516" y="91389"/>
                </a:lnTo>
                <a:lnTo>
                  <a:pt x="22339" y="94221"/>
                </a:lnTo>
                <a:lnTo>
                  <a:pt x="32181" y="94221"/>
                </a:lnTo>
                <a:lnTo>
                  <a:pt x="40927" y="93487"/>
                </a:lnTo>
                <a:lnTo>
                  <a:pt x="48496" y="91287"/>
                </a:lnTo>
                <a:lnTo>
                  <a:pt x="54886" y="87620"/>
                </a:lnTo>
                <a:lnTo>
                  <a:pt x="60096" y="82486"/>
                </a:lnTo>
                <a:lnTo>
                  <a:pt x="78231" y="82486"/>
                </a:lnTo>
                <a:lnTo>
                  <a:pt x="78231" y="81064"/>
                </a:lnTo>
                <a:lnTo>
                  <a:pt x="29273" y="81064"/>
                </a:lnTo>
                <a:lnTo>
                  <a:pt x="24142" y="79590"/>
                </a:lnTo>
                <a:lnTo>
                  <a:pt x="16916" y="73660"/>
                </a:lnTo>
                <a:lnTo>
                  <a:pt x="15112" y="69634"/>
                </a:lnTo>
                <a:lnTo>
                  <a:pt x="15112" y="64528"/>
                </a:lnTo>
                <a:lnTo>
                  <a:pt x="16458" y="57063"/>
                </a:lnTo>
                <a:lnTo>
                  <a:pt x="20493" y="51733"/>
                </a:lnTo>
                <a:lnTo>
                  <a:pt x="27216" y="48537"/>
                </a:lnTo>
                <a:lnTo>
                  <a:pt x="36626" y="47472"/>
                </a:lnTo>
                <a:lnTo>
                  <a:pt x="78231" y="47472"/>
                </a:lnTo>
                <a:lnTo>
                  <a:pt x="78231" y="20980"/>
                </a:lnTo>
                <a:lnTo>
                  <a:pt x="74942" y="13322"/>
                </a:lnTo>
                <a:lnTo>
                  <a:pt x="74739" y="13157"/>
                </a:lnTo>
                <a:close/>
              </a:path>
              <a:path w="78739" h="94615">
                <a:moveTo>
                  <a:pt x="78231" y="82486"/>
                </a:moveTo>
                <a:lnTo>
                  <a:pt x="64007" y="82486"/>
                </a:lnTo>
                <a:lnTo>
                  <a:pt x="64007" y="91909"/>
                </a:lnTo>
                <a:lnTo>
                  <a:pt x="78231" y="91909"/>
                </a:lnTo>
                <a:lnTo>
                  <a:pt x="78231" y="82486"/>
                </a:lnTo>
                <a:close/>
              </a:path>
              <a:path w="78739" h="94615">
                <a:moveTo>
                  <a:pt x="78231" y="47472"/>
                </a:moveTo>
                <a:lnTo>
                  <a:pt x="63474" y="47472"/>
                </a:lnTo>
                <a:lnTo>
                  <a:pt x="63474" y="62750"/>
                </a:lnTo>
                <a:lnTo>
                  <a:pt x="60744" y="68770"/>
                </a:lnTo>
                <a:lnTo>
                  <a:pt x="49834" y="78613"/>
                </a:lnTo>
                <a:lnTo>
                  <a:pt x="43383" y="81064"/>
                </a:lnTo>
                <a:lnTo>
                  <a:pt x="78231" y="81064"/>
                </a:lnTo>
                <a:lnTo>
                  <a:pt x="78231" y="47472"/>
                </a:lnTo>
                <a:close/>
              </a:path>
              <a:path w="78739" h="94615">
                <a:moveTo>
                  <a:pt x="41249" y="0"/>
                </a:moveTo>
                <a:lnTo>
                  <a:pt x="6286" y="17945"/>
                </a:lnTo>
                <a:lnTo>
                  <a:pt x="5689" y="26123"/>
                </a:lnTo>
                <a:lnTo>
                  <a:pt x="20802" y="26123"/>
                </a:lnTo>
                <a:lnTo>
                  <a:pt x="21628" y="17475"/>
                </a:lnTo>
                <a:lnTo>
                  <a:pt x="28562" y="13157"/>
                </a:lnTo>
                <a:lnTo>
                  <a:pt x="74739" y="13157"/>
                </a:lnTo>
                <a:lnTo>
                  <a:pt x="68364" y="7988"/>
                </a:lnTo>
                <a:lnTo>
                  <a:pt x="62968" y="4495"/>
                </a:lnTo>
                <a:lnTo>
                  <a:pt x="56649" y="1998"/>
                </a:lnTo>
                <a:lnTo>
                  <a:pt x="49409" y="499"/>
                </a:lnTo>
                <a:lnTo>
                  <a:pt x="412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501798" y="1402892"/>
            <a:ext cx="79375" cy="90170"/>
          </a:xfrm>
          <a:custGeom>
            <a:avLst/>
            <a:gdLst/>
            <a:ahLst/>
            <a:cxnLst/>
            <a:rect l="l" t="t" r="r" b="b"/>
            <a:pathLst>
              <a:path w="79375" h="90169">
                <a:moveTo>
                  <a:pt x="79120" y="0"/>
                </a:moveTo>
                <a:lnTo>
                  <a:pt x="0" y="0"/>
                </a:lnTo>
                <a:lnTo>
                  <a:pt x="0" y="89611"/>
                </a:lnTo>
                <a:lnTo>
                  <a:pt x="15112" y="89611"/>
                </a:lnTo>
                <a:lnTo>
                  <a:pt x="15112" y="13169"/>
                </a:lnTo>
                <a:lnTo>
                  <a:pt x="79120" y="13169"/>
                </a:lnTo>
                <a:lnTo>
                  <a:pt x="79120" y="0"/>
                </a:lnTo>
                <a:close/>
              </a:path>
              <a:path w="79375" h="90169">
                <a:moveTo>
                  <a:pt x="79120" y="13169"/>
                </a:moveTo>
                <a:lnTo>
                  <a:pt x="64007" y="13169"/>
                </a:lnTo>
                <a:lnTo>
                  <a:pt x="64007" y="89611"/>
                </a:lnTo>
                <a:lnTo>
                  <a:pt x="79120" y="89611"/>
                </a:lnTo>
                <a:lnTo>
                  <a:pt x="79120" y="131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10078" y="1400594"/>
            <a:ext cx="85725" cy="127635"/>
          </a:xfrm>
          <a:custGeom>
            <a:avLst/>
            <a:gdLst/>
            <a:ahLst/>
            <a:cxnLst/>
            <a:rect l="l" t="t" r="r" b="b"/>
            <a:pathLst>
              <a:path w="85725" h="127634">
                <a:moveTo>
                  <a:pt x="14579" y="2298"/>
                </a:moveTo>
                <a:lnTo>
                  <a:pt x="0" y="2298"/>
                </a:lnTo>
                <a:lnTo>
                  <a:pt x="0" y="127482"/>
                </a:lnTo>
                <a:lnTo>
                  <a:pt x="15113" y="127482"/>
                </a:lnTo>
                <a:lnTo>
                  <a:pt x="15113" y="82308"/>
                </a:lnTo>
                <a:lnTo>
                  <a:pt x="73875" y="82308"/>
                </a:lnTo>
                <a:lnTo>
                  <a:pt x="75120" y="81064"/>
                </a:lnTo>
                <a:lnTo>
                  <a:pt x="33667" y="81064"/>
                </a:lnTo>
                <a:lnTo>
                  <a:pt x="26644" y="77812"/>
                </a:lnTo>
                <a:lnTo>
                  <a:pt x="17272" y="64770"/>
                </a:lnTo>
                <a:lnTo>
                  <a:pt x="15028" y="57028"/>
                </a:lnTo>
                <a:lnTo>
                  <a:pt x="14985" y="37328"/>
                </a:lnTo>
                <a:lnTo>
                  <a:pt x="17272" y="29451"/>
                </a:lnTo>
                <a:lnTo>
                  <a:pt x="26644" y="16408"/>
                </a:lnTo>
                <a:lnTo>
                  <a:pt x="33667" y="13157"/>
                </a:lnTo>
                <a:lnTo>
                  <a:pt x="74957" y="13157"/>
                </a:lnTo>
                <a:lnTo>
                  <a:pt x="73715" y="11899"/>
                </a:lnTo>
                <a:lnTo>
                  <a:pt x="14579" y="11899"/>
                </a:lnTo>
                <a:lnTo>
                  <a:pt x="14579" y="2298"/>
                </a:lnTo>
                <a:close/>
              </a:path>
              <a:path w="85725" h="127634">
                <a:moveTo>
                  <a:pt x="73875" y="82308"/>
                </a:moveTo>
                <a:lnTo>
                  <a:pt x="19024" y="82308"/>
                </a:lnTo>
                <a:lnTo>
                  <a:pt x="24070" y="87524"/>
                </a:lnTo>
                <a:lnTo>
                  <a:pt x="30314" y="91246"/>
                </a:lnTo>
                <a:lnTo>
                  <a:pt x="37759" y="93477"/>
                </a:lnTo>
                <a:lnTo>
                  <a:pt x="46405" y="94221"/>
                </a:lnTo>
                <a:lnTo>
                  <a:pt x="55001" y="93399"/>
                </a:lnTo>
                <a:lnTo>
                  <a:pt x="62653" y="90933"/>
                </a:lnTo>
                <a:lnTo>
                  <a:pt x="69360" y="86822"/>
                </a:lnTo>
                <a:lnTo>
                  <a:pt x="73875" y="82308"/>
                </a:lnTo>
                <a:close/>
              </a:path>
              <a:path w="85725" h="127634">
                <a:moveTo>
                  <a:pt x="74957" y="13157"/>
                </a:moveTo>
                <a:lnTo>
                  <a:pt x="51803" y="13157"/>
                </a:lnTo>
                <a:lnTo>
                  <a:pt x="58585" y="16256"/>
                </a:lnTo>
                <a:lnTo>
                  <a:pt x="63385" y="22491"/>
                </a:lnTo>
                <a:lnTo>
                  <a:pt x="66536" y="27525"/>
                </a:lnTo>
                <a:lnTo>
                  <a:pt x="68786" y="33307"/>
                </a:lnTo>
                <a:lnTo>
                  <a:pt x="70136" y="39834"/>
                </a:lnTo>
                <a:lnTo>
                  <a:pt x="70586" y="47104"/>
                </a:lnTo>
                <a:lnTo>
                  <a:pt x="70136" y="54381"/>
                </a:lnTo>
                <a:lnTo>
                  <a:pt x="51803" y="81064"/>
                </a:lnTo>
                <a:lnTo>
                  <a:pt x="75120" y="81064"/>
                </a:lnTo>
                <a:lnTo>
                  <a:pt x="79747" y="74011"/>
                </a:lnTo>
                <a:lnTo>
                  <a:pt x="83053" y="65998"/>
                </a:lnTo>
                <a:lnTo>
                  <a:pt x="85037" y="57028"/>
                </a:lnTo>
                <a:lnTo>
                  <a:pt x="85699" y="47104"/>
                </a:lnTo>
                <a:lnTo>
                  <a:pt x="85037" y="37328"/>
                </a:lnTo>
                <a:lnTo>
                  <a:pt x="83053" y="28441"/>
                </a:lnTo>
                <a:lnTo>
                  <a:pt x="79747" y="20440"/>
                </a:lnTo>
                <a:lnTo>
                  <a:pt x="75120" y="13322"/>
                </a:lnTo>
                <a:lnTo>
                  <a:pt x="74957" y="13157"/>
                </a:lnTo>
                <a:close/>
              </a:path>
              <a:path w="85725" h="127634">
                <a:moveTo>
                  <a:pt x="46405" y="0"/>
                </a:moveTo>
                <a:lnTo>
                  <a:pt x="37795" y="743"/>
                </a:lnTo>
                <a:lnTo>
                  <a:pt x="30272" y="2973"/>
                </a:lnTo>
                <a:lnTo>
                  <a:pt x="23836" y="6691"/>
                </a:lnTo>
                <a:lnTo>
                  <a:pt x="18491" y="11899"/>
                </a:lnTo>
                <a:lnTo>
                  <a:pt x="73715" y="11899"/>
                </a:lnTo>
                <a:lnTo>
                  <a:pt x="69360" y="7490"/>
                </a:lnTo>
                <a:lnTo>
                  <a:pt x="62653" y="3327"/>
                </a:lnTo>
                <a:lnTo>
                  <a:pt x="55001" y="831"/>
                </a:lnTo>
                <a:lnTo>
                  <a:pt x="464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12491" y="1400594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39" h="94615">
                <a:moveTo>
                  <a:pt x="74739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23"/>
                </a:lnTo>
                <a:lnTo>
                  <a:pt x="63474" y="35369"/>
                </a:lnTo>
                <a:lnTo>
                  <a:pt x="34315" y="35369"/>
                </a:lnTo>
                <a:lnTo>
                  <a:pt x="26238" y="35914"/>
                </a:lnTo>
                <a:lnTo>
                  <a:pt x="0" y="56883"/>
                </a:lnTo>
                <a:lnTo>
                  <a:pt x="0" y="73126"/>
                </a:lnTo>
                <a:lnTo>
                  <a:pt x="2895" y="80010"/>
                </a:lnTo>
                <a:lnTo>
                  <a:pt x="14516" y="91389"/>
                </a:lnTo>
                <a:lnTo>
                  <a:pt x="22339" y="94221"/>
                </a:lnTo>
                <a:lnTo>
                  <a:pt x="32181" y="94221"/>
                </a:lnTo>
                <a:lnTo>
                  <a:pt x="40927" y="93487"/>
                </a:lnTo>
                <a:lnTo>
                  <a:pt x="48496" y="91287"/>
                </a:lnTo>
                <a:lnTo>
                  <a:pt x="54886" y="87620"/>
                </a:lnTo>
                <a:lnTo>
                  <a:pt x="60096" y="82486"/>
                </a:lnTo>
                <a:lnTo>
                  <a:pt x="78231" y="82486"/>
                </a:lnTo>
                <a:lnTo>
                  <a:pt x="78231" y="81064"/>
                </a:lnTo>
                <a:lnTo>
                  <a:pt x="29273" y="81064"/>
                </a:lnTo>
                <a:lnTo>
                  <a:pt x="24142" y="79590"/>
                </a:lnTo>
                <a:lnTo>
                  <a:pt x="16916" y="73660"/>
                </a:lnTo>
                <a:lnTo>
                  <a:pt x="15112" y="69634"/>
                </a:lnTo>
                <a:lnTo>
                  <a:pt x="15112" y="64528"/>
                </a:lnTo>
                <a:lnTo>
                  <a:pt x="16458" y="57063"/>
                </a:lnTo>
                <a:lnTo>
                  <a:pt x="20493" y="51733"/>
                </a:lnTo>
                <a:lnTo>
                  <a:pt x="27216" y="48537"/>
                </a:lnTo>
                <a:lnTo>
                  <a:pt x="36626" y="47472"/>
                </a:lnTo>
                <a:lnTo>
                  <a:pt x="78231" y="47472"/>
                </a:lnTo>
                <a:lnTo>
                  <a:pt x="78231" y="20980"/>
                </a:lnTo>
                <a:lnTo>
                  <a:pt x="74942" y="13322"/>
                </a:lnTo>
                <a:lnTo>
                  <a:pt x="74739" y="13157"/>
                </a:lnTo>
                <a:close/>
              </a:path>
              <a:path w="78739" h="94615">
                <a:moveTo>
                  <a:pt x="78231" y="82486"/>
                </a:moveTo>
                <a:lnTo>
                  <a:pt x="64007" y="82486"/>
                </a:lnTo>
                <a:lnTo>
                  <a:pt x="64007" y="91909"/>
                </a:lnTo>
                <a:lnTo>
                  <a:pt x="78231" y="91909"/>
                </a:lnTo>
                <a:lnTo>
                  <a:pt x="78231" y="82486"/>
                </a:lnTo>
                <a:close/>
              </a:path>
              <a:path w="78739" h="94615">
                <a:moveTo>
                  <a:pt x="78231" y="47472"/>
                </a:moveTo>
                <a:lnTo>
                  <a:pt x="63474" y="47472"/>
                </a:lnTo>
                <a:lnTo>
                  <a:pt x="63474" y="62750"/>
                </a:lnTo>
                <a:lnTo>
                  <a:pt x="60744" y="68770"/>
                </a:lnTo>
                <a:lnTo>
                  <a:pt x="49847" y="78613"/>
                </a:lnTo>
                <a:lnTo>
                  <a:pt x="43383" y="81064"/>
                </a:lnTo>
                <a:lnTo>
                  <a:pt x="78231" y="81064"/>
                </a:lnTo>
                <a:lnTo>
                  <a:pt x="78231" y="47472"/>
                </a:lnTo>
                <a:close/>
              </a:path>
              <a:path w="78739" h="94615">
                <a:moveTo>
                  <a:pt x="41249" y="0"/>
                </a:moveTo>
                <a:lnTo>
                  <a:pt x="6286" y="17945"/>
                </a:lnTo>
                <a:lnTo>
                  <a:pt x="5689" y="26123"/>
                </a:lnTo>
                <a:lnTo>
                  <a:pt x="20802" y="26123"/>
                </a:lnTo>
                <a:lnTo>
                  <a:pt x="21628" y="17475"/>
                </a:lnTo>
                <a:lnTo>
                  <a:pt x="28562" y="13157"/>
                </a:lnTo>
                <a:lnTo>
                  <a:pt x="74739" y="13157"/>
                </a:lnTo>
                <a:lnTo>
                  <a:pt x="68364" y="7988"/>
                </a:lnTo>
                <a:lnTo>
                  <a:pt x="62968" y="4495"/>
                </a:lnTo>
                <a:lnTo>
                  <a:pt x="56649" y="1998"/>
                </a:lnTo>
                <a:lnTo>
                  <a:pt x="49409" y="499"/>
                </a:lnTo>
                <a:lnTo>
                  <a:pt x="412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818460" y="1402892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5" h="90169">
                <a:moveTo>
                  <a:pt x="53466" y="0"/>
                </a:moveTo>
                <a:lnTo>
                  <a:pt x="0" y="0"/>
                </a:lnTo>
                <a:lnTo>
                  <a:pt x="0" y="89611"/>
                </a:lnTo>
                <a:lnTo>
                  <a:pt x="46050" y="89611"/>
                </a:lnTo>
                <a:lnTo>
                  <a:pt x="59894" y="88077"/>
                </a:lnTo>
                <a:lnTo>
                  <a:pt x="69784" y="83477"/>
                </a:lnTo>
                <a:lnTo>
                  <a:pt x="74945" y="76809"/>
                </a:lnTo>
                <a:lnTo>
                  <a:pt x="14935" y="76809"/>
                </a:lnTo>
                <a:lnTo>
                  <a:pt x="14935" y="49961"/>
                </a:lnTo>
                <a:lnTo>
                  <a:pt x="72790" y="49961"/>
                </a:lnTo>
                <a:lnTo>
                  <a:pt x="71031" y="47536"/>
                </a:lnTo>
                <a:lnTo>
                  <a:pt x="67500" y="45173"/>
                </a:lnTo>
                <a:lnTo>
                  <a:pt x="63118" y="44094"/>
                </a:lnTo>
                <a:lnTo>
                  <a:pt x="63118" y="40195"/>
                </a:lnTo>
                <a:lnTo>
                  <a:pt x="65849" y="38773"/>
                </a:lnTo>
                <a:lnTo>
                  <a:pt x="67471" y="37160"/>
                </a:lnTo>
                <a:lnTo>
                  <a:pt x="14935" y="37160"/>
                </a:lnTo>
                <a:lnTo>
                  <a:pt x="14935" y="12801"/>
                </a:lnTo>
                <a:lnTo>
                  <a:pt x="71530" y="12801"/>
                </a:lnTo>
                <a:lnTo>
                  <a:pt x="70256" y="9931"/>
                </a:lnTo>
                <a:lnTo>
                  <a:pt x="60426" y="1993"/>
                </a:lnTo>
                <a:lnTo>
                  <a:pt x="53466" y="0"/>
                </a:lnTo>
                <a:close/>
              </a:path>
              <a:path w="78105" h="90169">
                <a:moveTo>
                  <a:pt x="72790" y="49961"/>
                </a:moveTo>
                <a:lnTo>
                  <a:pt x="56781" y="49961"/>
                </a:lnTo>
                <a:lnTo>
                  <a:pt x="62585" y="54470"/>
                </a:lnTo>
                <a:lnTo>
                  <a:pt x="62585" y="72364"/>
                </a:lnTo>
                <a:lnTo>
                  <a:pt x="56781" y="76809"/>
                </a:lnTo>
                <a:lnTo>
                  <a:pt x="74945" y="76809"/>
                </a:lnTo>
                <a:lnTo>
                  <a:pt x="75719" y="75809"/>
                </a:lnTo>
                <a:lnTo>
                  <a:pt x="77698" y="65074"/>
                </a:lnTo>
                <a:lnTo>
                  <a:pt x="77698" y="59512"/>
                </a:lnTo>
                <a:lnTo>
                  <a:pt x="76365" y="54889"/>
                </a:lnTo>
                <a:lnTo>
                  <a:pt x="72790" y="49961"/>
                </a:lnTo>
                <a:close/>
              </a:path>
              <a:path w="78105" h="90169">
                <a:moveTo>
                  <a:pt x="71530" y="12801"/>
                </a:moveTo>
                <a:lnTo>
                  <a:pt x="52743" y="12801"/>
                </a:lnTo>
                <a:lnTo>
                  <a:pt x="57607" y="16903"/>
                </a:lnTo>
                <a:lnTo>
                  <a:pt x="57607" y="28638"/>
                </a:lnTo>
                <a:lnTo>
                  <a:pt x="56451" y="31534"/>
                </a:lnTo>
                <a:lnTo>
                  <a:pt x="51828" y="36042"/>
                </a:lnTo>
                <a:lnTo>
                  <a:pt x="48120" y="37160"/>
                </a:lnTo>
                <a:lnTo>
                  <a:pt x="67471" y="37160"/>
                </a:lnTo>
                <a:lnTo>
                  <a:pt x="68122" y="36512"/>
                </a:lnTo>
                <a:lnTo>
                  <a:pt x="71805" y="30353"/>
                </a:lnTo>
                <a:lnTo>
                  <a:pt x="72720" y="26733"/>
                </a:lnTo>
                <a:lnTo>
                  <a:pt x="72720" y="15481"/>
                </a:lnTo>
                <a:lnTo>
                  <a:pt x="71530" y="128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909493" y="1402892"/>
            <a:ext cx="89535" cy="90170"/>
          </a:xfrm>
          <a:custGeom>
            <a:avLst/>
            <a:gdLst/>
            <a:ahLst/>
            <a:cxnLst/>
            <a:rect l="l" t="t" r="r" b="b"/>
            <a:pathLst>
              <a:path w="89535" h="90169">
                <a:moveTo>
                  <a:pt x="89255" y="0"/>
                </a:moveTo>
                <a:lnTo>
                  <a:pt x="20624" y="0"/>
                </a:lnTo>
                <a:lnTo>
                  <a:pt x="20615" y="35039"/>
                </a:lnTo>
                <a:lnTo>
                  <a:pt x="20369" y="45337"/>
                </a:lnTo>
                <a:lnTo>
                  <a:pt x="9309" y="75399"/>
                </a:lnTo>
                <a:lnTo>
                  <a:pt x="0" y="75399"/>
                </a:lnTo>
                <a:lnTo>
                  <a:pt x="0" y="89611"/>
                </a:lnTo>
                <a:lnTo>
                  <a:pt x="3022" y="89611"/>
                </a:lnTo>
                <a:lnTo>
                  <a:pt x="10875" y="88856"/>
                </a:lnTo>
                <a:lnTo>
                  <a:pt x="34209" y="49096"/>
                </a:lnTo>
                <a:lnTo>
                  <a:pt x="34671" y="35039"/>
                </a:lnTo>
                <a:lnTo>
                  <a:pt x="34671" y="13169"/>
                </a:lnTo>
                <a:lnTo>
                  <a:pt x="89255" y="13169"/>
                </a:lnTo>
                <a:lnTo>
                  <a:pt x="89255" y="0"/>
                </a:lnTo>
                <a:close/>
              </a:path>
              <a:path w="89535" h="90169">
                <a:moveTo>
                  <a:pt x="89255" y="13169"/>
                </a:moveTo>
                <a:lnTo>
                  <a:pt x="73964" y="13169"/>
                </a:lnTo>
                <a:lnTo>
                  <a:pt x="73964" y="89611"/>
                </a:lnTo>
                <a:lnTo>
                  <a:pt x="89255" y="89611"/>
                </a:lnTo>
                <a:lnTo>
                  <a:pt x="89255" y="131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022219" y="1400594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19" h="94615">
                <a:moveTo>
                  <a:pt x="43205" y="0"/>
                </a:moveTo>
                <a:lnTo>
                  <a:pt x="6499" y="19453"/>
                </a:lnTo>
                <a:lnTo>
                  <a:pt x="0" y="46215"/>
                </a:lnTo>
                <a:lnTo>
                  <a:pt x="721" y="56383"/>
                </a:lnTo>
                <a:lnTo>
                  <a:pt x="25339" y="90887"/>
                </a:lnTo>
                <a:lnTo>
                  <a:pt x="43560" y="94221"/>
                </a:lnTo>
                <a:lnTo>
                  <a:pt x="51178" y="93756"/>
                </a:lnTo>
                <a:lnTo>
                  <a:pt x="76460" y="81064"/>
                </a:lnTo>
                <a:lnTo>
                  <a:pt x="34429" y="81064"/>
                </a:lnTo>
                <a:lnTo>
                  <a:pt x="27444" y="78079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70"/>
                </a:lnTo>
                <a:lnTo>
                  <a:pt x="82507" y="34302"/>
                </a:lnTo>
                <a:lnTo>
                  <a:pt x="15824" y="34302"/>
                </a:lnTo>
                <a:lnTo>
                  <a:pt x="16890" y="28143"/>
                </a:lnTo>
                <a:lnTo>
                  <a:pt x="19735" y="23075"/>
                </a:lnTo>
                <a:lnTo>
                  <a:pt x="28981" y="15138"/>
                </a:lnTo>
                <a:lnTo>
                  <a:pt x="35140" y="13157"/>
                </a:lnTo>
                <a:lnTo>
                  <a:pt x="73366" y="13157"/>
                </a:lnTo>
                <a:lnTo>
                  <a:pt x="72542" y="12001"/>
                </a:lnTo>
                <a:lnTo>
                  <a:pt x="66844" y="6745"/>
                </a:lnTo>
                <a:lnTo>
                  <a:pt x="60055" y="2995"/>
                </a:lnTo>
                <a:lnTo>
                  <a:pt x="52175" y="748"/>
                </a:lnTo>
                <a:lnTo>
                  <a:pt x="43205" y="0"/>
                </a:lnTo>
                <a:close/>
              </a:path>
              <a:path w="83819" h="94615">
                <a:moveTo>
                  <a:pt x="81610" y="67208"/>
                </a:moveTo>
                <a:lnTo>
                  <a:pt x="66319" y="67208"/>
                </a:lnTo>
                <a:lnTo>
                  <a:pt x="63297" y="73268"/>
                </a:lnTo>
                <a:lnTo>
                  <a:pt x="58497" y="77598"/>
                </a:lnTo>
                <a:lnTo>
                  <a:pt x="51919" y="80197"/>
                </a:lnTo>
                <a:lnTo>
                  <a:pt x="43560" y="81064"/>
                </a:lnTo>
                <a:lnTo>
                  <a:pt x="76460" y="81064"/>
                </a:lnTo>
                <a:lnTo>
                  <a:pt x="80073" y="75260"/>
                </a:lnTo>
                <a:lnTo>
                  <a:pt x="81610" y="67208"/>
                </a:lnTo>
                <a:close/>
              </a:path>
              <a:path w="83819" h="94615">
                <a:moveTo>
                  <a:pt x="73366" y="13157"/>
                </a:moveTo>
                <a:lnTo>
                  <a:pt x="50076" y="13157"/>
                </a:lnTo>
                <a:lnTo>
                  <a:pt x="55892" y="15163"/>
                </a:lnTo>
                <a:lnTo>
                  <a:pt x="64655" y="23228"/>
                </a:lnTo>
                <a:lnTo>
                  <a:pt x="67094" y="28270"/>
                </a:lnTo>
                <a:lnTo>
                  <a:pt x="67563" y="34302"/>
                </a:lnTo>
                <a:lnTo>
                  <a:pt x="82507" y="34302"/>
                </a:lnTo>
                <a:lnTo>
                  <a:pt x="82407" y="33243"/>
                </a:lnTo>
                <a:lnTo>
                  <a:pt x="80362" y="25438"/>
                </a:lnTo>
                <a:lnTo>
                  <a:pt x="77073" y="18356"/>
                </a:lnTo>
                <a:lnTo>
                  <a:pt x="73366" y="131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128898" y="1402892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69">
                <a:moveTo>
                  <a:pt x="15113" y="0"/>
                </a:moveTo>
                <a:lnTo>
                  <a:pt x="0" y="0"/>
                </a:lnTo>
                <a:lnTo>
                  <a:pt x="0" y="89611"/>
                </a:lnTo>
                <a:lnTo>
                  <a:pt x="15113" y="89611"/>
                </a:lnTo>
                <a:lnTo>
                  <a:pt x="15113" y="50152"/>
                </a:lnTo>
                <a:lnTo>
                  <a:pt x="79832" y="50152"/>
                </a:lnTo>
                <a:lnTo>
                  <a:pt x="79832" y="36995"/>
                </a:lnTo>
                <a:lnTo>
                  <a:pt x="15113" y="36995"/>
                </a:lnTo>
                <a:lnTo>
                  <a:pt x="15113" y="0"/>
                </a:lnTo>
                <a:close/>
              </a:path>
              <a:path w="80010" h="90169">
                <a:moveTo>
                  <a:pt x="79832" y="50152"/>
                </a:moveTo>
                <a:lnTo>
                  <a:pt x="64719" y="50152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52"/>
                </a:lnTo>
                <a:close/>
              </a:path>
              <a:path w="80010" h="90169">
                <a:moveTo>
                  <a:pt x="79832" y="0"/>
                </a:moveTo>
                <a:lnTo>
                  <a:pt x="64719" y="0"/>
                </a:lnTo>
                <a:lnTo>
                  <a:pt x="64719" y="36995"/>
                </a:lnTo>
                <a:lnTo>
                  <a:pt x="79832" y="36995"/>
                </a:lnTo>
                <a:lnTo>
                  <a:pt x="798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237890" y="1402892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6" y="89611"/>
                </a:lnTo>
                <a:lnTo>
                  <a:pt x="33022" y="69354"/>
                </a:lnTo>
                <a:lnTo>
                  <a:pt x="14757" y="69354"/>
                </a:lnTo>
                <a:lnTo>
                  <a:pt x="14757" y="0"/>
                </a:lnTo>
                <a:close/>
              </a:path>
              <a:path w="80010" h="90169">
                <a:moveTo>
                  <a:pt x="80010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10" y="89611"/>
                </a:lnTo>
                <a:lnTo>
                  <a:pt x="80010" y="20269"/>
                </a:lnTo>
                <a:close/>
              </a:path>
              <a:path w="80010" h="90169">
                <a:moveTo>
                  <a:pt x="80010" y="0"/>
                </a:moveTo>
                <a:lnTo>
                  <a:pt x="57962" y="0"/>
                </a:lnTo>
                <a:lnTo>
                  <a:pt x="18669" y="69354"/>
                </a:lnTo>
                <a:lnTo>
                  <a:pt x="33022" y="69354"/>
                </a:lnTo>
                <a:lnTo>
                  <a:pt x="61341" y="20269"/>
                </a:lnTo>
                <a:lnTo>
                  <a:pt x="80010" y="20269"/>
                </a:lnTo>
                <a:lnTo>
                  <a:pt x="800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341547" y="1400594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5">
                <a:moveTo>
                  <a:pt x="43205" y="0"/>
                </a:moveTo>
                <a:lnTo>
                  <a:pt x="6499" y="19453"/>
                </a:lnTo>
                <a:lnTo>
                  <a:pt x="0" y="46215"/>
                </a:lnTo>
                <a:lnTo>
                  <a:pt x="721" y="56383"/>
                </a:lnTo>
                <a:lnTo>
                  <a:pt x="25339" y="90887"/>
                </a:lnTo>
                <a:lnTo>
                  <a:pt x="43561" y="94221"/>
                </a:lnTo>
                <a:lnTo>
                  <a:pt x="51178" y="93756"/>
                </a:lnTo>
                <a:lnTo>
                  <a:pt x="76460" y="81064"/>
                </a:lnTo>
                <a:lnTo>
                  <a:pt x="34429" y="81064"/>
                </a:lnTo>
                <a:lnTo>
                  <a:pt x="27444" y="78079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70"/>
                </a:lnTo>
                <a:lnTo>
                  <a:pt x="82507" y="34302"/>
                </a:lnTo>
                <a:lnTo>
                  <a:pt x="15824" y="34302"/>
                </a:lnTo>
                <a:lnTo>
                  <a:pt x="16891" y="28143"/>
                </a:lnTo>
                <a:lnTo>
                  <a:pt x="19735" y="23075"/>
                </a:lnTo>
                <a:lnTo>
                  <a:pt x="28981" y="15138"/>
                </a:lnTo>
                <a:lnTo>
                  <a:pt x="35140" y="13157"/>
                </a:lnTo>
                <a:lnTo>
                  <a:pt x="73366" y="13157"/>
                </a:lnTo>
                <a:lnTo>
                  <a:pt x="72542" y="12001"/>
                </a:lnTo>
                <a:lnTo>
                  <a:pt x="66844" y="6745"/>
                </a:lnTo>
                <a:lnTo>
                  <a:pt x="60055" y="2995"/>
                </a:lnTo>
                <a:lnTo>
                  <a:pt x="52175" y="748"/>
                </a:lnTo>
                <a:lnTo>
                  <a:pt x="43205" y="0"/>
                </a:lnTo>
                <a:close/>
              </a:path>
              <a:path w="83820" h="94615">
                <a:moveTo>
                  <a:pt x="81610" y="67208"/>
                </a:moveTo>
                <a:lnTo>
                  <a:pt x="66319" y="67208"/>
                </a:lnTo>
                <a:lnTo>
                  <a:pt x="63297" y="73268"/>
                </a:lnTo>
                <a:lnTo>
                  <a:pt x="58497" y="77598"/>
                </a:lnTo>
                <a:lnTo>
                  <a:pt x="51919" y="80197"/>
                </a:lnTo>
                <a:lnTo>
                  <a:pt x="43561" y="81064"/>
                </a:lnTo>
                <a:lnTo>
                  <a:pt x="76460" y="81064"/>
                </a:lnTo>
                <a:lnTo>
                  <a:pt x="80073" y="75260"/>
                </a:lnTo>
                <a:lnTo>
                  <a:pt x="81610" y="67208"/>
                </a:lnTo>
                <a:close/>
              </a:path>
              <a:path w="83820" h="94615">
                <a:moveTo>
                  <a:pt x="73366" y="13157"/>
                </a:moveTo>
                <a:lnTo>
                  <a:pt x="50076" y="13157"/>
                </a:lnTo>
                <a:lnTo>
                  <a:pt x="55892" y="15163"/>
                </a:lnTo>
                <a:lnTo>
                  <a:pt x="64655" y="23228"/>
                </a:lnTo>
                <a:lnTo>
                  <a:pt x="67094" y="28270"/>
                </a:lnTo>
                <a:lnTo>
                  <a:pt x="67564" y="34302"/>
                </a:lnTo>
                <a:lnTo>
                  <a:pt x="82507" y="34302"/>
                </a:lnTo>
                <a:lnTo>
                  <a:pt x="82407" y="33243"/>
                </a:lnTo>
                <a:lnTo>
                  <a:pt x="80362" y="25438"/>
                </a:lnTo>
                <a:lnTo>
                  <a:pt x="77073" y="18356"/>
                </a:lnTo>
                <a:lnTo>
                  <a:pt x="73366" y="131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738658" y="1379524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3029"/>
                </a:lnTo>
              </a:path>
            </a:pathLst>
          </a:custGeom>
          <a:ln w="160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730657" y="137253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701" y="0"/>
                </a:lnTo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824357" y="1380134"/>
            <a:ext cx="0" cy="112395"/>
          </a:xfrm>
          <a:custGeom>
            <a:avLst/>
            <a:gdLst/>
            <a:ahLst/>
            <a:cxnLst/>
            <a:rect l="l" t="t" r="r" b="b"/>
            <a:pathLst>
              <a:path h="112394">
                <a:moveTo>
                  <a:pt x="0" y="0"/>
                </a:moveTo>
                <a:lnTo>
                  <a:pt x="0" y="112369"/>
                </a:lnTo>
              </a:path>
            </a:pathLst>
          </a:custGeom>
          <a:ln w="160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863118" y="1400594"/>
            <a:ext cx="85725" cy="127635"/>
          </a:xfrm>
          <a:custGeom>
            <a:avLst/>
            <a:gdLst/>
            <a:ahLst/>
            <a:cxnLst/>
            <a:rect l="l" t="t" r="r" b="b"/>
            <a:pathLst>
              <a:path w="85725" h="127634">
                <a:moveTo>
                  <a:pt x="14579" y="2298"/>
                </a:moveTo>
                <a:lnTo>
                  <a:pt x="0" y="2298"/>
                </a:lnTo>
                <a:lnTo>
                  <a:pt x="0" y="127482"/>
                </a:lnTo>
                <a:lnTo>
                  <a:pt x="15113" y="127482"/>
                </a:lnTo>
                <a:lnTo>
                  <a:pt x="15113" y="82308"/>
                </a:lnTo>
                <a:lnTo>
                  <a:pt x="73875" y="82308"/>
                </a:lnTo>
                <a:lnTo>
                  <a:pt x="75120" y="81064"/>
                </a:lnTo>
                <a:lnTo>
                  <a:pt x="33667" y="81064"/>
                </a:lnTo>
                <a:lnTo>
                  <a:pt x="26644" y="77812"/>
                </a:lnTo>
                <a:lnTo>
                  <a:pt x="17284" y="64770"/>
                </a:lnTo>
                <a:lnTo>
                  <a:pt x="15029" y="57028"/>
                </a:lnTo>
                <a:lnTo>
                  <a:pt x="14986" y="37328"/>
                </a:lnTo>
                <a:lnTo>
                  <a:pt x="17284" y="29451"/>
                </a:lnTo>
                <a:lnTo>
                  <a:pt x="26644" y="16408"/>
                </a:lnTo>
                <a:lnTo>
                  <a:pt x="33667" y="13157"/>
                </a:lnTo>
                <a:lnTo>
                  <a:pt x="74957" y="13157"/>
                </a:lnTo>
                <a:lnTo>
                  <a:pt x="73715" y="11899"/>
                </a:lnTo>
                <a:lnTo>
                  <a:pt x="14579" y="11899"/>
                </a:lnTo>
                <a:lnTo>
                  <a:pt x="14579" y="2298"/>
                </a:lnTo>
                <a:close/>
              </a:path>
              <a:path w="85725" h="127634">
                <a:moveTo>
                  <a:pt x="73875" y="82308"/>
                </a:moveTo>
                <a:lnTo>
                  <a:pt x="19024" y="82308"/>
                </a:lnTo>
                <a:lnTo>
                  <a:pt x="24072" y="87524"/>
                </a:lnTo>
                <a:lnTo>
                  <a:pt x="30319" y="91246"/>
                </a:lnTo>
                <a:lnTo>
                  <a:pt x="37764" y="93477"/>
                </a:lnTo>
                <a:lnTo>
                  <a:pt x="46405" y="94221"/>
                </a:lnTo>
                <a:lnTo>
                  <a:pt x="55001" y="93399"/>
                </a:lnTo>
                <a:lnTo>
                  <a:pt x="62653" y="90933"/>
                </a:lnTo>
                <a:lnTo>
                  <a:pt x="69360" y="86822"/>
                </a:lnTo>
                <a:lnTo>
                  <a:pt x="73875" y="82308"/>
                </a:lnTo>
                <a:close/>
              </a:path>
              <a:path w="85725" h="127634">
                <a:moveTo>
                  <a:pt x="74957" y="13157"/>
                </a:moveTo>
                <a:lnTo>
                  <a:pt x="51803" y="13157"/>
                </a:lnTo>
                <a:lnTo>
                  <a:pt x="58585" y="16256"/>
                </a:lnTo>
                <a:lnTo>
                  <a:pt x="63385" y="22491"/>
                </a:lnTo>
                <a:lnTo>
                  <a:pt x="66536" y="27525"/>
                </a:lnTo>
                <a:lnTo>
                  <a:pt x="68786" y="33307"/>
                </a:lnTo>
                <a:lnTo>
                  <a:pt x="70136" y="39834"/>
                </a:lnTo>
                <a:lnTo>
                  <a:pt x="70586" y="47104"/>
                </a:lnTo>
                <a:lnTo>
                  <a:pt x="70136" y="54381"/>
                </a:lnTo>
                <a:lnTo>
                  <a:pt x="51803" y="81064"/>
                </a:lnTo>
                <a:lnTo>
                  <a:pt x="75120" y="81064"/>
                </a:lnTo>
                <a:lnTo>
                  <a:pt x="79752" y="74011"/>
                </a:lnTo>
                <a:lnTo>
                  <a:pt x="83058" y="65998"/>
                </a:lnTo>
                <a:lnTo>
                  <a:pt x="85039" y="57028"/>
                </a:lnTo>
                <a:lnTo>
                  <a:pt x="85699" y="47104"/>
                </a:lnTo>
                <a:lnTo>
                  <a:pt x="85039" y="37328"/>
                </a:lnTo>
                <a:lnTo>
                  <a:pt x="83058" y="28441"/>
                </a:lnTo>
                <a:lnTo>
                  <a:pt x="79752" y="20440"/>
                </a:lnTo>
                <a:lnTo>
                  <a:pt x="75120" y="13322"/>
                </a:lnTo>
                <a:lnTo>
                  <a:pt x="74957" y="13157"/>
                </a:lnTo>
                <a:close/>
              </a:path>
              <a:path w="85725" h="127634">
                <a:moveTo>
                  <a:pt x="46405" y="0"/>
                </a:moveTo>
                <a:lnTo>
                  <a:pt x="37795" y="743"/>
                </a:lnTo>
                <a:lnTo>
                  <a:pt x="30272" y="2973"/>
                </a:lnTo>
                <a:lnTo>
                  <a:pt x="23836" y="6691"/>
                </a:lnTo>
                <a:lnTo>
                  <a:pt x="18491" y="11899"/>
                </a:lnTo>
                <a:lnTo>
                  <a:pt x="73715" y="11899"/>
                </a:lnTo>
                <a:lnTo>
                  <a:pt x="69360" y="7490"/>
                </a:lnTo>
                <a:lnTo>
                  <a:pt x="62653" y="3327"/>
                </a:lnTo>
                <a:lnTo>
                  <a:pt x="55001" y="831"/>
                </a:lnTo>
                <a:lnTo>
                  <a:pt x="464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966953" y="1400594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5">
                <a:moveTo>
                  <a:pt x="44094" y="0"/>
                </a:moveTo>
                <a:lnTo>
                  <a:pt x="6654" y="20440"/>
                </a:lnTo>
                <a:lnTo>
                  <a:pt x="0" y="47104"/>
                </a:lnTo>
                <a:lnTo>
                  <a:pt x="740" y="56886"/>
                </a:lnTo>
                <a:lnTo>
                  <a:pt x="25806" y="90887"/>
                </a:lnTo>
                <a:lnTo>
                  <a:pt x="44094" y="94221"/>
                </a:lnTo>
                <a:lnTo>
                  <a:pt x="53783" y="93387"/>
                </a:lnTo>
                <a:lnTo>
                  <a:pt x="62391" y="90887"/>
                </a:lnTo>
                <a:lnTo>
                  <a:pt x="69919" y="86720"/>
                </a:lnTo>
                <a:lnTo>
                  <a:pt x="76168" y="81064"/>
                </a:lnTo>
                <a:lnTo>
                  <a:pt x="34734" y="81064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4" y="56886"/>
                </a:lnTo>
                <a:lnTo>
                  <a:pt x="15206" y="37328"/>
                </a:lnTo>
                <a:lnTo>
                  <a:pt x="17602" y="29590"/>
                </a:lnTo>
                <a:lnTo>
                  <a:pt x="27559" y="16433"/>
                </a:lnTo>
                <a:lnTo>
                  <a:pt x="34734" y="13157"/>
                </a:lnTo>
                <a:lnTo>
                  <a:pt x="76182" y="13157"/>
                </a:lnTo>
                <a:lnTo>
                  <a:pt x="69919" y="7490"/>
                </a:lnTo>
                <a:lnTo>
                  <a:pt x="62391" y="3327"/>
                </a:lnTo>
                <a:lnTo>
                  <a:pt x="53783" y="831"/>
                </a:lnTo>
                <a:lnTo>
                  <a:pt x="44094" y="0"/>
                </a:lnTo>
                <a:close/>
              </a:path>
              <a:path w="88265" h="94615">
                <a:moveTo>
                  <a:pt x="76182" y="13157"/>
                </a:moveTo>
                <a:lnTo>
                  <a:pt x="53467" y="13157"/>
                </a:lnTo>
                <a:lnTo>
                  <a:pt x="60629" y="16433"/>
                </a:lnTo>
                <a:lnTo>
                  <a:pt x="70586" y="29590"/>
                </a:lnTo>
                <a:lnTo>
                  <a:pt x="72982" y="37328"/>
                </a:lnTo>
                <a:lnTo>
                  <a:pt x="72984" y="56886"/>
                </a:lnTo>
                <a:lnTo>
                  <a:pt x="70586" y="64630"/>
                </a:lnTo>
                <a:lnTo>
                  <a:pt x="60629" y="77787"/>
                </a:lnTo>
                <a:lnTo>
                  <a:pt x="53467" y="81064"/>
                </a:lnTo>
                <a:lnTo>
                  <a:pt x="76168" y="81064"/>
                </a:lnTo>
                <a:lnTo>
                  <a:pt x="88188" y="47104"/>
                </a:lnTo>
                <a:lnTo>
                  <a:pt x="87450" y="37328"/>
                </a:lnTo>
                <a:lnTo>
                  <a:pt x="85234" y="28441"/>
                </a:lnTo>
                <a:lnTo>
                  <a:pt x="81539" y="20440"/>
                </a:lnTo>
                <a:lnTo>
                  <a:pt x="76365" y="13322"/>
                </a:lnTo>
                <a:lnTo>
                  <a:pt x="76182" y="131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073277" y="1363243"/>
            <a:ext cx="109220" cy="165100"/>
          </a:xfrm>
          <a:custGeom>
            <a:avLst/>
            <a:gdLst/>
            <a:ahLst/>
            <a:cxnLst/>
            <a:rect l="l" t="t" r="r" b="b"/>
            <a:pathLst>
              <a:path w="109220" h="165100">
                <a:moveTo>
                  <a:pt x="64896" y="39649"/>
                </a:moveTo>
                <a:lnTo>
                  <a:pt x="44094" y="39649"/>
                </a:lnTo>
                <a:lnTo>
                  <a:pt x="34176" y="40427"/>
                </a:lnTo>
                <a:lnTo>
                  <a:pt x="2892" y="66301"/>
                </a:lnTo>
                <a:lnTo>
                  <a:pt x="0" y="84454"/>
                </a:lnTo>
                <a:lnTo>
                  <a:pt x="733" y="93949"/>
                </a:lnTo>
                <a:lnTo>
                  <a:pt x="25738" y="126153"/>
                </a:lnTo>
                <a:lnTo>
                  <a:pt x="44272" y="129260"/>
                </a:lnTo>
                <a:lnTo>
                  <a:pt x="47116" y="129260"/>
                </a:lnTo>
                <a:lnTo>
                  <a:pt x="47116" y="164833"/>
                </a:lnTo>
                <a:lnTo>
                  <a:pt x="62052" y="164833"/>
                </a:lnTo>
                <a:lnTo>
                  <a:pt x="62052" y="129260"/>
                </a:lnTo>
                <a:lnTo>
                  <a:pt x="72621" y="128517"/>
                </a:lnTo>
                <a:lnTo>
                  <a:pt x="81926" y="126287"/>
                </a:lnTo>
                <a:lnTo>
                  <a:pt x="89961" y="122568"/>
                </a:lnTo>
                <a:lnTo>
                  <a:pt x="96723" y="117360"/>
                </a:lnTo>
                <a:lnTo>
                  <a:pt x="97464" y="116458"/>
                </a:lnTo>
                <a:lnTo>
                  <a:pt x="34683" y="116458"/>
                </a:lnTo>
                <a:lnTo>
                  <a:pt x="27381" y="113436"/>
                </a:lnTo>
                <a:lnTo>
                  <a:pt x="17424" y="101345"/>
                </a:lnTo>
                <a:lnTo>
                  <a:pt x="15028" y="93949"/>
                </a:lnTo>
                <a:lnTo>
                  <a:pt x="15054" y="74896"/>
                </a:lnTo>
                <a:lnTo>
                  <a:pt x="17462" y="67563"/>
                </a:lnTo>
                <a:lnTo>
                  <a:pt x="27533" y="55486"/>
                </a:lnTo>
                <a:lnTo>
                  <a:pt x="34797" y="52450"/>
                </a:lnTo>
                <a:lnTo>
                  <a:pt x="97616" y="52450"/>
                </a:lnTo>
                <a:lnTo>
                  <a:pt x="97345" y="52095"/>
                </a:lnTo>
                <a:lnTo>
                  <a:pt x="90952" y="46652"/>
                </a:lnTo>
                <a:lnTo>
                  <a:pt x="83412" y="42762"/>
                </a:lnTo>
                <a:lnTo>
                  <a:pt x="74663" y="40422"/>
                </a:lnTo>
                <a:lnTo>
                  <a:pt x="64896" y="39649"/>
                </a:lnTo>
                <a:close/>
              </a:path>
              <a:path w="109220" h="165100">
                <a:moveTo>
                  <a:pt x="62052" y="52450"/>
                </a:moveTo>
                <a:lnTo>
                  <a:pt x="47116" y="52450"/>
                </a:lnTo>
                <a:lnTo>
                  <a:pt x="47116" y="116458"/>
                </a:lnTo>
                <a:lnTo>
                  <a:pt x="62052" y="116458"/>
                </a:lnTo>
                <a:lnTo>
                  <a:pt x="62052" y="52450"/>
                </a:lnTo>
                <a:close/>
              </a:path>
              <a:path w="109220" h="165100">
                <a:moveTo>
                  <a:pt x="97616" y="52450"/>
                </a:moveTo>
                <a:lnTo>
                  <a:pt x="74142" y="52450"/>
                </a:lnTo>
                <a:lnTo>
                  <a:pt x="81470" y="55486"/>
                </a:lnTo>
                <a:lnTo>
                  <a:pt x="91541" y="67563"/>
                </a:lnTo>
                <a:lnTo>
                  <a:pt x="93949" y="74896"/>
                </a:lnTo>
                <a:lnTo>
                  <a:pt x="93974" y="93949"/>
                </a:lnTo>
                <a:lnTo>
                  <a:pt x="91541" y="101345"/>
                </a:lnTo>
                <a:lnTo>
                  <a:pt x="81470" y="113436"/>
                </a:lnTo>
                <a:lnTo>
                  <a:pt x="74142" y="116458"/>
                </a:lnTo>
                <a:lnTo>
                  <a:pt x="97464" y="116458"/>
                </a:lnTo>
                <a:lnTo>
                  <a:pt x="102090" y="110833"/>
                </a:lnTo>
                <a:lnTo>
                  <a:pt x="105924" y="103174"/>
                </a:lnTo>
                <a:lnTo>
                  <a:pt x="108224" y="94382"/>
                </a:lnTo>
                <a:lnTo>
                  <a:pt x="108991" y="84454"/>
                </a:lnTo>
                <a:lnTo>
                  <a:pt x="108246" y="74896"/>
                </a:lnTo>
                <a:lnTo>
                  <a:pt x="106083" y="66413"/>
                </a:lnTo>
                <a:lnTo>
                  <a:pt x="102444" y="58789"/>
                </a:lnTo>
                <a:lnTo>
                  <a:pt x="97616" y="52450"/>
                </a:lnTo>
                <a:close/>
              </a:path>
              <a:path w="109220" h="165100">
                <a:moveTo>
                  <a:pt x="62052" y="0"/>
                </a:moveTo>
                <a:lnTo>
                  <a:pt x="47116" y="0"/>
                </a:lnTo>
                <a:lnTo>
                  <a:pt x="47116" y="39649"/>
                </a:lnTo>
                <a:lnTo>
                  <a:pt x="62052" y="39649"/>
                </a:lnTo>
                <a:lnTo>
                  <a:pt x="62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205916" y="1402892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48" y="89611"/>
                </a:lnTo>
                <a:lnTo>
                  <a:pt x="33031" y="69354"/>
                </a:lnTo>
                <a:lnTo>
                  <a:pt x="14757" y="69354"/>
                </a:lnTo>
                <a:lnTo>
                  <a:pt x="14757" y="0"/>
                </a:lnTo>
                <a:close/>
              </a:path>
              <a:path w="80009" h="90169">
                <a:moveTo>
                  <a:pt x="80010" y="20269"/>
                </a:moveTo>
                <a:lnTo>
                  <a:pt x="65265" y="20269"/>
                </a:lnTo>
                <a:lnTo>
                  <a:pt x="65265" y="89611"/>
                </a:lnTo>
                <a:lnTo>
                  <a:pt x="80010" y="89611"/>
                </a:lnTo>
                <a:lnTo>
                  <a:pt x="80010" y="20269"/>
                </a:lnTo>
                <a:close/>
              </a:path>
              <a:path w="80009" h="90169">
                <a:moveTo>
                  <a:pt x="80010" y="0"/>
                </a:moveTo>
                <a:lnTo>
                  <a:pt x="57962" y="0"/>
                </a:lnTo>
                <a:lnTo>
                  <a:pt x="18669" y="69354"/>
                </a:lnTo>
                <a:lnTo>
                  <a:pt x="33031" y="69354"/>
                </a:lnTo>
                <a:lnTo>
                  <a:pt x="61341" y="20269"/>
                </a:lnTo>
                <a:lnTo>
                  <a:pt x="80010" y="20269"/>
                </a:lnTo>
                <a:lnTo>
                  <a:pt x="800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304963" y="1402892"/>
            <a:ext cx="89535" cy="90170"/>
          </a:xfrm>
          <a:custGeom>
            <a:avLst/>
            <a:gdLst/>
            <a:ahLst/>
            <a:cxnLst/>
            <a:rect l="l" t="t" r="r" b="b"/>
            <a:pathLst>
              <a:path w="89534" h="90169">
                <a:moveTo>
                  <a:pt x="89242" y="0"/>
                </a:moveTo>
                <a:lnTo>
                  <a:pt x="20612" y="0"/>
                </a:lnTo>
                <a:lnTo>
                  <a:pt x="20603" y="35039"/>
                </a:lnTo>
                <a:lnTo>
                  <a:pt x="20357" y="45337"/>
                </a:lnTo>
                <a:lnTo>
                  <a:pt x="9296" y="75399"/>
                </a:lnTo>
                <a:lnTo>
                  <a:pt x="0" y="75399"/>
                </a:lnTo>
                <a:lnTo>
                  <a:pt x="0" y="89611"/>
                </a:lnTo>
                <a:lnTo>
                  <a:pt x="3009" y="89611"/>
                </a:lnTo>
                <a:lnTo>
                  <a:pt x="10863" y="88856"/>
                </a:lnTo>
                <a:lnTo>
                  <a:pt x="34209" y="49096"/>
                </a:lnTo>
                <a:lnTo>
                  <a:pt x="34671" y="35039"/>
                </a:lnTo>
                <a:lnTo>
                  <a:pt x="34671" y="13169"/>
                </a:lnTo>
                <a:lnTo>
                  <a:pt x="89242" y="13169"/>
                </a:lnTo>
                <a:lnTo>
                  <a:pt x="89242" y="0"/>
                </a:lnTo>
                <a:close/>
              </a:path>
              <a:path w="89534" h="90169">
                <a:moveTo>
                  <a:pt x="89242" y="13169"/>
                </a:moveTo>
                <a:lnTo>
                  <a:pt x="73964" y="13169"/>
                </a:lnTo>
                <a:lnTo>
                  <a:pt x="73964" y="89611"/>
                </a:lnTo>
                <a:lnTo>
                  <a:pt x="89242" y="89611"/>
                </a:lnTo>
                <a:lnTo>
                  <a:pt x="89242" y="131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423201" y="1402892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5" y="89611"/>
                </a:lnTo>
                <a:lnTo>
                  <a:pt x="33022" y="69354"/>
                </a:lnTo>
                <a:lnTo>
                  <a:pt x="14757" y="69354"/>
                </a:lnTo>
                <a:lnTo>
                  <a:pt x="14757" y="0"/>
                </a:lnTo>
                <a:close/>
              </a:path>
              <a:path w="80009" h="90169">
                <a:moveTo>
                  <a:pt x="80009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09" y="89611"/>
                </a:lnTo>
                <a:lnTo>
                  <a:pt x="80009" y="20269"/>
                </a:lnTo>
                <a:close/>
              </a:path>
              <a:path w="80009" h="90169">
                <a:moveTo>
                  <a:pt x="80009" y="0"/>
                </a:moveTo>
                <a:lnTo>
                  <a:pt x="57962" y="0"/>
                </a:lnTo>
                <a:lnTo>
                  <a:pt x="18668" y="69354"/>
                </a:lnTo>
                <a:lnTo>
                  <a:pt x="33022" y="69354"/>
                </a:lnTo>
                <a:lnTo>
                  <a:pt x="61340" y="20269"/>
                </a:lnTo>
                <a:lnTo>
                  <a:pt x="80009" y="20269"/>
                </a:lnTo>
                <a:lnTo>
                  <a:pt x="800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186467" y="1939556"/>
            <a:ext cx="101600" cy="122555"/>
          </a:xfrm>
          <a:custGeom>
            <a:avLst/>
            <a:gdLst/>
            <a:ahLst/>
            <a:cxnLst/>
            <a:rect l="l" t="t" r="r" b="b"/>
            <a:pathLst>
              <a:path w="101600" h="122555">
                <a:moveTo>
                  <a:pt x="15684" y="87998"/>
                </a:moveTo>
                <a:lnTo>
                  <a:pt x="0" y="87998"/>
                </a:lnTo>
                <a:lnTo>
                  <a:pt x="2285" y="95373"/>
                </a:lnTo>
                <a:lnTo>
                  <a:pt x="37794" y="121590"/>
                </a:lnTo>
                <a:lnTo>
                  <a:pt x="46723" y="122173"/>
                </a:lnTo>
                <a:lnTo>
                  <a:pt x="58751" y="121102"/>
                </a:lnTo>
                <a:lnTo>
                  <a:pt x="69403" y="117884"/>
                </a:lnTo>
                <a:lnTo>
                  <a:pt x="78682" y="112519"/>
                </a:lnTo>
                <a:lnTo>
                  <a:pt x="82594" y="108800"/>
                </a:lnTo>
                <a:lnTo>
                  <a:pt x="38684" y="108800"/>
                </a:lnTo>
                <a:lnTo>
                  <a:pt x="32004" y="106959"/>
                </a:lnTo>
                <a:lnTo>
                  <a:pt x="21323" y="99593"/>
                </a:lnTo>
                <a:lnTo>
                  <a:pt x="17665" y="94500"/>
                </a:lnTo>
                <a:lnTo>
                  <a:pt x="15684" y="87998"/>
                </a:lnTo>
                <a:close/>
              </a:path>
              <a:path w="101600" h="122555">
                <a:moveTo>
                  <a:pt x="82753" y="13373"/>
                </a:moveTo>
                <a:lnTo>
                  <a:pt x="46888" y="13373"/>
                </a:lnTo>
                <a:lnTo>
                  <a:pt x="55144" y="14065"/>
                </a:lnTo>
                <a:lnTo>
                  <a:pt x="62407" y="16141"/>
                </a:lnTo>
                <a:lnTo>
                  <a:pt x="85356" y="52844"/>
                </a:lnTo>
                <a:lnTo>
                  <a:pt x="30213" y="52844"/>
                </a:lnTo>
                <a:lnTo>
                  <a:pt x="30213" y="66039"/>
                </a:lnTo>
                <a:lnTo>
                  <a:pt x="85521" y="66039"/>
                </a:lnTo>
                <a:lnTo>
                  <a:pt x="84611" y="74891"/>
                </a:lnTo>
                <a:lnTo>
                  <a:pt x="55360" y="108043"/>
                </a:lnTo>
                <a:lnTo>
                  <a:pt x="46723" y="108800"/>
                </a:lnTo>
                <a:lnTo>
                  <a:pt x="82594" y="108800"/>
                </a:lnTo>
                <a:lnTo>
                  <a:pt x="100138" y="73872"/>
                </a:lnTo>
                <a:lnTo>
                  <a:pt x="101041" y="61099"/>
                </a:lnTo>
                <a:lnTo>
                  <a:pt x="100143" y="48255"/>
                </a:lnTo>
                <a:lnTo>
                  <a:pt x="97450" y="36639"/>
                </a:lnTo>
                <a:lnTo>
                  <a:pt x="92961" y="26252"/>
                </a:lnTo>
                <a:lnTo>
                  <a:pt x="86677" y="17094"/>
                </a:lnTo>
                <a:lnTo>
                  <a:pt x="82753" y="13373"/>
                </a:lnTo>
                <a:close/>
              </a:path>
              <a:path w="101600" h="122555">
                <a:moveTo>
                  <a:pt x="46723" y="0"/>
                </a:moveTo>
                <a:lnTo>
                  <a:pt x="7159" y="18640"/>
                </a:lnTo>
                <a:lnTo>
                  <a:pt x="1320" y="32029"/>
                </a:lnTo>
                <a:lnTo>
                  <a:pt x="17005" y="32029"/>
                </a:lnTo>
                <a:lnTo>
                  <a:pt x="21472" y="23869"/>
                </a:lnTo>
                <a:lnTo>
                  <a:pt x="27941" y="18038"/>
                </a:lnTo>
                <a:lnTo>
                  <a:pt x="36413" y="14539"/>
                </a:lnTo>
                <a:lnTo>
                  <a:pt x="46888" y="13373"/>
                </a:lnTo>
                <a:lnTo>
                  <a:pt x="82753" y="13373"/>
                </a:lnTo>
                <a:lnTo>
                  <a:pt x="78793" y="9617"/>
                </a:lnTo>
                <a:lnTo>
                  <a:pt x="69505" y="4275"/>
                </a:lnTo>
                <a:lnTo>
                  <a:pt x="58815" y="1068"/>
                </a:lnTo>
                <a:lnTo>
                  <a:pt x="467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311617" y="1941702"/>
            <a:ext cx="91440" cy="118110"/>
          </a:xfrm>
          <a:custGeom>
            <a:avLst/>
            <a:gdLst/>
            <a:ahLst/>
            <a:cxnLst/>
            <a:rect l="l" t="t" r="r" b="b"/>
            <a:pathLst>
              <a:path w="91440" h="118110">
                <a:moveTo>
                  <a:pt x="14859" y="0"/>
                </a:moveTo>
                <a:lnTo>
                  <a:pt x="0" y="0"/>
                </a:lnTo>
                <a:lnTo>
                  <a:pt x="0" y="117881"/>
                </a:lnTo>
                <a:lnTo>
                  <a:pt x="14859" y="117881"/>
                </a:lnTo>
                <a:lnTo>
                  <a:pt x="14859" y="63893"/>
                </a:lnTo>
                <a:lnTo>
                  <a:pt x="66439" y="63893"/>
                </a:lnTo>
                <a:lnTo>
                  <a:pt x="63398" y="57289"/>
                </a:lnTo>
                <a:lnTo>
                  <a:pt x="66595" y="50355"/>
                </a:lnTo>
                <a:lnTo>
                  <a:pt x="14859" y="50355"/>
                </a:lnTo>
                <a:lnTo>
                  <a:pt x="14859" y="0"/>
                </a:lnTo>
                <a:close/>
              </a:path>
              <a:path w="91440" h="118110">
                <a:moveTo>
                  <a:pt x="66439" y="63893"/>
                </a:moveTo>
                <a:lnTo>
                  <a:pt x="50520" y="63893"/>
                </a:lnTo>
                <a:lnTo>
                  <a:pt x="75615" y="117881"/>
                </a:lnTo>
                <a:lnTo>
                  <a:pt x="91300" y="117881"/>
                </a:lnTo>
                <a:lnTo>
                  <a:pt x="66439" y="63893"/>
                </a:lnTo>
                <a:close/>
              </a:path>
              <a:path w="91440" h="118110">
                <a:moveTo>
                  <a:pt x="89814" y="0"/>
                </a:moveTo>
                <a:lnTo>
                  <a:pt x="74129" y="0"/>
                </a:lnTo>
                <a:lnTo>
                  <a:pt x="50520" y="50355"/>
                </a:lnTo>
                <a:lnTo>
                  <a:pt x="66595" y="50355"/>
                </a:lnTo>
                <a:lnTo>
                  <a:pt x="8981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417447" y="1939556"/>
            <a:ext cx="110489" cy="122555"/>
          </a:xfrm>
          <a:custGeom>
            <a:avLst/>
            <a:gdLst/>
            <a:ahLst/>
            <a:cxnLst/>
            <a:rect l="l" t="t" r="r" b="b"/>
            <a:pathLst>
              <a:path w="110490" h="122555">
                <a:moveTo>
                  <a:pt x="54978" y="0"/>
                </a:moveTo>
                <a:lnTo>
                  <a:pt x="14439" y="17259"/>
                </a:lnTo>
                <a:lnTo>
                  <a:pt x="0" y="61099"/>
                </a:lnTo>
                <a:lnTo>
                  <a:pt x="902" y="73803"/>
                </a:lnTo>
                <a:lnTo>
                  <a:pt x="22388" y="112476"/>
                </a:lnTo>
                <a:lnTo>
                  <a:pt x="54978" y="122173"/>
                </a:lnTo>
                <a:lnTo>
                  <a:pt x="67222" y="121090"/>
                </a:lnTo>
                <a:lnTo>
                  <a:pt x="78046" y="117840"/>
                </a:lnTo>
                <a:lnTo>
                  <a:pt x="87448" y="112422"/>
                </a:lnTo>
                <a:lnTo>
                  <a:pt x="91419" y="108648"/>
                </a:lnTo>
                <a:lnTo>
                  <a:pt x="54978" y="108648"/>
                </a:lnTo>
                <a:lnTo>
                  <a:pt x="45679" y="107791"/>
                </a:lnTo>
                <a:lnTo>
                  <a:pt x="17540" y="79625"/>
                </a:lnTo>
                <a:lnTo>
                  <a:pt x="15024" y="61099"/>
                </a:lnTo>
                <a:lnTo>
                  <a:pt x="15652" y="51426"/>
                </a:lnTo>
                <a:lnTo>
                  <a:pt x="37598" y="16971"/>
                </a:lnTo>
                <a:lnTo>
                  <a:pt x="54978" y="13550"/>
                </a:lnTo>
                <a:lnTo>
                  <a:pt x="91446" y="13550"/>
                </a:lnTo>
                <a:lnTo>
                  <a:pt x="87448" y="9751"/>
                </a:lnTo>
                <a:lnTo>
                  <a:pt x="78046" y="4333"/>
                </a:lnTo>
                <a:lnTo>
                  <a:pt x="67168" y="1078"/>
                </a:lnTo>
                <a:lnTo>
                  <a:pt x="54978" y="0"/>
                </a:lnTo>
                <a:close/>
              </a:path>
              <a:path w="110490" h="122555">
                <a:moveTo>
                  <a:pt x="91446" y="13550"/>
                </a:moveTo>
                <a:lnTo>
                  <a:pt x="54978" y="13550"/>
                </a:lnTo>
                <a:lnTo>
                  <a:pt x="64274" y="14405"/>
                </a:lnTo>
                <a:lnTo>
                  <a:pt x="72353" y="16971"/>
                </a:lnTo>
                <a:lnTo>
                  <a:pt x="94301" y="51426"/>
                </a:lnTo>
                <a:lnTo>
                  <a:pt x="94932" y="61099"/>
                </a:lnTo>
                <a:lnTo>
                  <a:pt x="94301" y="70765"/>
                </a:lnTo>
                <a:lnTo>
                  <a:pt x="72353" y="105219"/>
                </a:lnTo>
                <a:lnTo>
                  <a:pt x="54978" y="108648"/>
                </a:lnTo>
                <a:lnTo>
                  <a:pt x="91419" y="108648"/>
                </a:lnTo>
                <a:lnTo>
                  <a:pt x="109049" y="73736"/>
                </a:lnTo>
                <a:lnTo>
                  <a:pt x="109956" y="61099"/>
                </a:lnTo>
                <a:lnTo>
                  <a:pt x="109033" y="48388"/>
                </a:lnTo>
                <a:lnTo>
                  <a:pt x="106325" y="36945"/>
                </a:lnTo>
                <a:lnTo>
                  <a:pt x="101785" y="26572"/>
                </a:lnTo>
                <a:lnTo>
                  <a:pt x="95427" y="17335"/>
                </a:lnTo>
                <a:lnTo>
                  <a:pt x="91446" y="135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558937" y="1941702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148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551508" y="1998852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592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639671" y="2005761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822"/>
                </a:lnTo>
              </a:path>
            </a:pathLst>
          </a:custGeom>
          <a:ln w="1485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632242" y="1966798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858" y="0"/>
                </a:lnTo>
              </a:path>
            </a:pathLst>
          </a:custGeom>
          <a:ln w="501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671192" y="1939556"/>
            <a:ext cx="110489" cy="122555"/>
          </a:xfrm>
          <a:custGeom>
            <a:avLst/>
            <a:gdLst/>
            <a:ahLst/>
            <a:cxnLst/>
            <a:rect l="l" t="t" r="r" b="b"/>
            <a:pathLst>
              <a:path w="110489" h="122555">
                <a:moveTo>
                  <a:pt x="54991" y="0"/>
                </a:moveTo>
                <a:lnTo>
                  <a:pt x="14452" y="17259"/>
                </a:lnTo>
                <a:lnTo>
                  <a:pt x="0" y="61099"/>
                </a:lnTo>
                <a:lnTo>
                  <a:pt x="904" y="73803"/>
                </a:lnTo>
                <a:lnTo>
                  <a:pt x="22401" y="112476"/>
                </a:lnTo>
                <a:lnTo>
                  <a:pt x="54991" y="122173"/>
                </a:lnTo>
                <a:lnTo>
                  <a:pt x="67235" y="121090"/>
                </a:lnTo>
                <a:lnTo>
                  <a:pt x="78058" y="117840"/>
                </a:lnTo>
                <a:lnTo>
                  <a:pt x="87461" y="112422"/>
                </a:lnTo>
                <a:lnTo>
                  <a:pt x="91432" y="108648"/>
                </a:lnTo>
                <a:lnTo>
                  <a:pt x="54991" y="108648"/>
                </a:lnTo>
                <a:lnTo>
                  <a:pt x="45687" y="107791"/>
                </a:lnTo>
                <a:lnTo>
                  <a:pt x="17551" y="79625"/>
                </a:lnTo>
                <a:lnTo>
                  <a:pt x="15036" y="61099"/>
                </a:lnTo>
                <a:lnTo>
                  <a:pt x="15665" y="51426"/>
                </a:lnTo>
                <a:lnTo>
                  <a:pt x="37604" y="16971"/>
                </a:lnTo>
                <a:lnTo>
                  <a:pt x="54991" y="13550"/>
                </a:lnTo>
                <a:lnTo>
                  <a:pt x="91458" y="13550"/>
                </a:lnTo>
                <a:lnTo>
                  <a:pt x="87461" y="9751"/>
                </a:lnTo>
                <a:lnTo>
                  <a:pt x="78058" y="4333"/>
                </a:lnTo>
                <a:lnTo>
                  <a:pt x="67181" y="1078"/>
                </a:lnTo>
                <a:lnTo>
                  <a:pt x="54991" y="0"/>
                </a:lnTo>
                <a:close/>
              </a:path>
              <a:path w="110489" h="122555">
                <a:moveTo>
                  <a:pt x="91458" y="13550"/>
                </a:moveTo>
                <a:lnTo>
                  <a:pt x="54991" y="13550"/>
                </a:lnTo>
                <a:lnTo>
                  <a:pt x="64287" y="14405"/>
                </a:lnTo>
                <a:lnTo>
                  <a:pt x="72366" y="16971"/>
                </a:lnTo>
                <a:lnTo>
                  <a:pt x="94303" y="51426"/>
                </a:lnTo>
                <a:lnTo>
                  <a:pt x="94932" y="61099"/>
                </a:lnTo>
                <a:lnTo>
                  <a:pt x="94303" y="70765"/>
                </a:lnTo>
                <a:lnTo>
                  <a:pt x="72366" y="105219"/>
                </a:lnTo>
                <a:lnTo>
                  <a:pt x="54991" y="108648"/>
                </a:lnTo>
                <a:lnTo>
                  <a:pt x="91432" y="108648"/>
                </a:lnTo>
                <a:lnTo>
                  <a:pt x="109060" y="73736"/>
                </a:lnTo>
                <a:lnTo>
                  <a:pt x="109969" y="61099"/>
                </a:lnTo>
                <a:lnTo>
                  <a:pt x="109044" y="48388"/>
                </a:lnTo>
                <a:lnTo>
                  <a:pt x="106333" y="36945"/>
                </a:lnTo>
                <a:lnTo>
                  <a:pt x="101793" y="26572"/>
                </a:lnTo>
                <a:lnTo>
                  <a:pt x="95440" y="17335"/>
                </a:lnTo>
                <a:lnTo>
                  <a:pt x="91458" y="135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05254" y="1941702"/>
            <a:ext cx="112395" cy="118110"/>
          </a:xfrm>
          <a:custGeom>
            <a:avLst/>
            <a:gdLst/>
            <a:ahLst/>
            <a:cxnLst/>
            <a:rect l="l" t="t" r="r" b="b"/>
            <a:pathLst>
              <a:path w="112394" h="118110">
                <a:moveTo>
                  <a:pt x="24777" y="0"/>
                </a:moveTo>
                <a:lnTo>
                  <a:pt x="0" y="0"/>
                </a:lnTo>
                <a:lnTo>
                  <a:pt x="0" y="117881"/>
                </a:lnTo>
                <a:lnTo>
                  <a:pt x="14528" y="117881"/>
                </a:lnTo>
                <a:lnTo>
                  <a:pt x="14528" y="16840"/>
                </a:lnTo>
                <a:lnTo>
                  <a:pt x="33822" y="16840"/>
                </a:lnTo>
                <a:lnTo>
                  <a:pt x="24777" y="0"/>
                </a:lnTo>
                <a:close/>
              </a:path>
              <a:path w="112394" h="118110">
                <a:moveTo>
                  <a:pt x="112280" y="16840"/>
                </a:moveTo>
                <a:lnTo>
                  <a:pt x="97751" y="16840"/>
                </a:lnTo>
                <a:lnTo>
                  <a:pt x="97751" y="117881"/>
                </a:lnTo>
                <a:lnTo>
                  <a:pt x="112280" y="117881"/>
                </a:lnTo>
                <a:lnTo>
                  <a:pt x="112280" y="16840"/>
                </a:lnTo>
                <a:close/>
              </a:path>
              <a:path w="112394" h="118110">
                <a:moveTo>
                  <a:pt x="33822" y="16840"/>
                </a:moveTo>
                <a:lnTo>
                  <a:pt x="18161" y="16840"/>
                </a:lnTo>
                <a:lnTo>
                  <a:pt x="48387" y="72809"/>
                </a:lnTo>
                <a:lnTo>
                  <a:pt x="63906" y="72809"/>
                </a:lnTo>
                <a:lnTo>
                  <a:pt x="73353" y="55308"/>
                </a:lnTo>
                <a:lnTo>
                  <a:pt x="54483" y="55308"/>
                </a:lnTo>
                <a:lnTo>
                  <a:pt x="33822" y="16840"/>
                </a:lnTo>
                <a:close/>
              </a:path>
              <a:path w="112394" h="118110">
                <a:moveTo>
                  <a:pt x="112280" y="0"/>
                </a:moveTo>
                <a:lnTo>
                  <a:pt x="87350" y="0"/>
                </a:lnTo>
                <a:lnTo>
                  <a:pt x="58115" y="55308"/>
                </a:lnTo>
                <a:lnTo>
                  <a:pt x="73353" y="55308"/>
                </a:lnTo>
                <a:lnTo>
                  <a:pt x="94119" y="16840"/>
                </a:lnTo>
                <a:lnTo>
                  <a:pt x="112280" y="16840"/>
                </a:lnTo>
                <a:lnTo>
                  <a:pt x="11228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947570" y="1941702"/>
            <a:ext cx="96520" cy="118110"/>
          </a:xfrm>
          <a:custGeom>
            <a:avLst/>
            <a:gdLst/>
            <a:ahLst/>
            <a:cxnLst/>
            <a:rect l="l" t="t" r="r" b="b"/>
            <a:pathLst>
              <a:path w="96519" h="118110">
                <a:moveTo>
                  <a:pt x="14528" y="0"/>
                </a:moveTo>
                <a:lnTo>
                  <a:pt x="0" y="0"/>
                </a:lnTo>
                <a:lnTo>
                  <a:pt x="0" y="117881"/>
                </a:lnTo>
                <a:lnTo>
                  <a:pt x="23291" y="117881"/>
                </a:lnTo>
                <a:lnTo>
                  <a:pt x="33164" y="99885"/>
                </a:lnTo>
                <a:lnTo>
                  <a:pt x="14528" y="99885"/>
                </a:lnTo>
                <a:lnTo>
                  <a:pt x="14528" y="0"/>
                </a:lnTo>
                <a:close/>
              </a:path>
              <a:path w="96519" h="118110">
                <a:moveTo>
                  <a:pt x="96253" y="17995"/>
                </a:moveTo>
                <a:lnTo>
                  <a:pt x="81737" y="17995"/>
                </a:lnTo>
                <a:lnTo>
                  <a:pt x="81737" y="117881"/>
                </a:lnTo>
                <a:lnTo>
                  <a:pt x="96253" y="117881"/>
                </a:lnTo>
                <a:lnTo>
                  <a:pt x="96253" y="17995"/>
                </a:lnTo>
                <a:close/>
              </a:path>
              <a:path w="96519" h="118110">
                <a:moveTo>
                  <a:pt x="96253" y="0"/>
                </a:moveTo>
                <a:lnTo>
                  <a:pt x="72986" y="0"/>
                </a:lnTo>
                <a:lnTo>
                  <a:pt x="18161" y="99885"/>
                </a:lnTo>
                <a:lnTo>
                  <a:pt x="33164" y="99885"/>
                </a:lnTo>
                <a:lnTo>
                  <a:pt x="78092" y="17995"/>
                </a:lnTo>
                <a:lnTo>
                  <a:pt x="96253" y="17995"/>
                </a:lnTo>
                <a:lnTo>
                  <a:pt x="962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073871" y="1941702"/>
            <a:ext cx="91440" cy="118110"/>
          </a:xfrm>
          <a:custGeom>
            <a:avLst/>
            <a:gdLst/>
            <a:ahLst/>
            <a:cxnLst/>
            <a:rect l="l" t="t" r="r" b="b"/>
            <a:pathLst>
              <a:path w="91439" h="118110">
                <a:moveTo>
                  <a:pt x="14871" y="0"/>
                </a:moveTo>
                <a:lnTo>
                  <a:pt x="0" y="0"/>
                </a:lnTo>
                <a:lnTo>
                  <a:pt x="0" y="117881"/>
                </a:lnTo>
                <a:lnTo>
                  <a:pt x="14871" y="117881"/>
                </a:lnTo>
                <a:lnTo>
                  <a:pt x="14871" y="63893"/>
                </a:lnTo>
                <a:lnTo>
                  <a:pt x="66439" y="63893"/>
                </a:lnTo>
                <a:lnTo>
                  <a:pt x="63398" y="57289"/>
                </a:lnTo>
                <a:lnTo>
                  <a:pt x="66597" y="50355"/>
                </a:lnTo>
                <a:lnTo>
                  <a:pt x="14871" y="50355"/>
                </a:lnTo>
                <a:lnTo>
                  <a:pt x="14871" y="0"/>
                </a:lnTo>
                <a:close/>
              </a:path>
              <a:path w="91439" h="118110">
                <a:moveTo>
                  <a:pt x="66439" y="63893"/>
                </a:moveTo>
                <a:lnTo>
                  <a:pt x="50533" y="63893"/>
                </a:lnTo>
                <a:lnTo>
                  <a:pt x="75628" y="117881"/>
                </a:lnTo>
                <a:lnTo>
                  <a:pt x="91300" y="117881"/>
                </a:lnTo>
                <a:lnTo>
                  <a:pt x="66439" y="63893"/>
                </a:lnTo>
                <a:close/>
              </a:path>
              <a:path w="91439" h="118110">
                <a:moveTo>
                  <a:pt x="89827" y="0"/>
                </a:moveTo>
                <a:lnTo>
                  <a:pt x="74129" y="0"/>
                </a:lnTo>
                <a:lnTo>
                  <a:pt x="50533" y="50355"/>
                </a:lnTo>
                <a:lnTo>
                  <a:pt x="66597" y="50355"/>
                </a:lnTo>
                <a:lnTo>
                  <a:pt x="898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173922" y="1941702"/>
            <a:ext cx="107314" cy="118110"/>
          </a:xfrm>
          <a:custGeom>
            <a:avLst/>
            <a:gdLst/>
            <a:ahLst/>
            <a:cxnLst/>
            <a:rect l="l" t="t" r="r" b="b"/>
            <a:pathLst>
              <a:path w="107314" h="118110">
                <a:moveTo>
                  <a:pt x="65887" y="0"/>
                </a:moveTo>
                <a:lnTo>
                  <a:pt x="40792" y="0"/>
                </a:lnTo>
                <a:lnTo>
                  <a:pt x="0" y="117881"/>
                </a:lnTo>
                <a:lnTo>
                  <a:pt x="15189" y="117881"/>
                </a:lnTo>
                <a:lnTo>
                  <a:pt x="27406" y="81724"/>
                </a:lnTo>
                <a:lnTo>
                  <a:pt x="94264" y="81724"/>
                </a:lnTo>
                <a:lnTo>
                  <a:pt x="89564" y="68186"/>
                </a:lnTo>
                <a:lnTo>
                  <a:pt x="31864" y="68186"/>
                </a:lnTo>
                <a:lnTo>
                  <a:pt x="49860" y="15189"/>
                </a:lnTo>
                <a:lnTo>
                  <a:pt x="71161" y="15189"/>
                </a:lnTo>
                <a:lnTo>
                  <a:pt x="65887" y="0"/>
                </a:lnTo>
                <a:close/>
              </a:path>
              <a:path w="107314" h="118110">
                <a:moveTo>
                  <a:pt x="94264" y="81724"/>
                </a:moveTo>
                <a:lnTo>
                  <a:pt x="79095" y="81724"/>
                </a:lnTo>
                <a:lnTo>
                  <a:pt x="91300" y="117881"/>
                </a:lnTo>
                <a:lnTo>
                  <a:pt x="106819" y="117881"/>
                </a:lnTo>
                <a:lnTo>
                  <a:pt x="94264" y="81724"/>
                </a:lnTo>
                <a:close/>
              </a:path>
              <a:path w="107314" h="118110">
                <a:moveTo>
                  <a:pt x="71161" y="15189"/>
                </a:moveTo>
                <a:lnTo>
                  <a:pt x="56476" y="15189"/>
                </a:lnTo>
                <a:lnTo>
                  <a:pt x="74472" y="68186"/>
                </a:lnTo>
                <a:lnTo>
                  <a:pt x="89564" y="68186"/>
                </a:lnTo>
                <a:lnTo>
                  <a:pt x="71161" y="151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049799" y="187558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30975" y="0"/>
                </a:moveTo>
                <a:lnTo>
                  <a:pt x="17551" y="0"/>
                </a:lnTo>
                <a:lnTo>
                  <a:pt x="11823" y="2362"/>
                </a:lnTo>
                <a:lnTo>
                  <a:pt x="2362" y="11836"/>
                </a:lnTo>
                <a:lnTo>
                  <a:pt x="0" y="17551"/>
                </a:lnTo>
                <a:lnTo>
                  <a:pt x="0" y="30975"/>
                </a:lnTo>
                <a:lnTo>
                  <a:pt x="2362" y="36702"/>
                </a:lnTo>
                <a:lnTo>
                  <a:pt x="11823" y="46177"/>
                </a:lnTo>
                <a:lnTo>
                  <a:pt x="17551" y="48539"/>
                </a:lnTo>
                <a:lnTo>
                  <a:pt x="30975" y="48539"/>
                </a:lnTo>
                <a:lnTo>
                  <a:pt x="36703" y="46177"/>
                </a:lnTo>
                <a:lnTo>
                  <a:pt x="46164" y="36702"/>
                </a:lnTo>
                <a:lnTo>
                  <a:pt x="48539" y="30975"/>
                </a:lnTo>
                <a:lnTo>
                  <a:pt x="48539" y="17551"/>
                </a:lnTo>
                <a:lnTo>
                  <a:pt x="46164" y="11836"/>
                </a:lnTo>
                <a:lnTo>
                  <a:pt x="36703" y="2362"/>
                </a:lnTo>
                <a:lnTo>
                  <a:pt x="3097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162727" y="1836953"/>
            <a:ext cx="126364" cy="123825"/>
          </a:xfrm>
          <a:custGeom>
            <a:avLst/>
            <a:gdLst/>
            <a:ahLst/>
            <a:cxnLst/>
            <a:rect l="l" t="t" r="r" b="b"/>
            <a:pathLst>
              <a:path w="126364" h="123825">
                <a:moveTo>
                  <a:pt x="70332" y="108635"/>
                </a:moveTo>
                <a:lnTo>
                  <a:pt x="55803" y="108635"/>
                </a:lnTo>
                <a:lnTo>
                  <a:pt x="55803" y="123824"/>
                </a:lnTo>
                <a:lnTo>
                  <a:pt x="70332" y="123824"/>
                </a:lnTo>
                <a:lnTo>
                  <a:pt x="70332" y="108635"/>
                </a:lnTo>
                <a:close/>
              </a:path>
              <a:path w="126364" h="123825">
                <a:moveTo>
                  <a:pt x="72313" y="13538"/>
                </a:moveTo>
                <a:lnTo>
                  <a:pt x="53822" y="13538"/>
                </a:lnTo>
                <a:lnTo>
                  <a:pt x="42009" y="14297"/>
                </a:lnTo>
                <a:lnTo>
                  <a:pt x="8122" y="32431"/>
                </a:lnTo>
                <a:lnTo>
                  <a:pt x="0" y="61086"/>
                </a:lnTo>
                <a:lnTo>
                  <a:pt x="897" y="72098"/>
                </a:lnTo>
                <a:lnTo>
                  <a:pt x="31407" y="105624"/>
                </a:lnTo>
                <a:lnTo>
                  <a:pt x="53822" y="108635"/>
                </a:lnTo>
                <a:lnTo>
                  <a:pt x="72313" y="108635"/>
                </a:lnTo>
                <a:lnTo>
                  <a:pt x="111772" y="96583"/>
                </a:lnTo>
                <a:lnTo>
                  <a:pt x="112850" y="95427"/>
                </a:lnTo>
                <a:lnTo>
                  <a:pt x="53822" y="95427"/>
                </a:lnTo>
                <a:lnTo>
                  <a:pt x="45085" y="94890"/>
                </a:lnTo>
                <a:lnTo>
                  <a:pt x="15337" y="69133"/>
                </a:lnTo>
                <a:lnTo>
                  <a:pt x="14693" y="61086"/>
                </a:lnTo>
                <a:lnTo>
                  <a:pt x="15337" y="53102"/>
                </a:lnTo>
                <a:lnTo>
                  <a:pt x="45085" y="27287"/>
                </a:lnTo>
                <a:lnTo>
                  <a:pt x="53822" y="26746"/>
                </a:lnTo>
                <a:lnTo>
                  <a:pt x="112692" y="26746"/>
                </a:lnTo>
                <a:lnTo>
                  <a:pt x="111683" y="25666"/>
                </a:lnTo>
                <a:lnTo>
                  <a:pt x="103807" y="20364"/>
                </a:lnTo>
                <a:lnTo>
                  <a:pt x="94618" y="16573"/>
                </a:lnTo>
                <a:lnTo>
                  <a:pt x="84119" y="14297"/>
                </a:lnTo>
                <a:lnTo>
                  <a:pt x="72313" y="13538"/>
                </a:lnTo>
                <a:close/>
              </a:path>
              <a:path w="126364" h="123825">
                <a:moveTo>
                  <a:pt x="70332" y="26746"/>
                </a:moveTo>
                <a:lnTo>
                  <a:pt x="55803" y="26746"/>
                </a:lnTo>
                <a:lnTo>
                  <a:pt x="55803" y="95427"/>
                </a:lnTo>
                <a:lnTo>
                  <a:pt x="70332" y="95427"/>
                </a:lnTo>
                <a:lnTo>
                  <a:pt x="70332" y="26746"/>
                </a:lnTo>
                <a:close/>
              </a:path>
              <a:path w="126364" h="123825">
                <a:moveTo>
                  <a:pt x="112692" y="26746"/>
                </a:moveTo>
                <a:lnTo>
                  <a:pt x="72313" y="26746"/>
                </a:lnTo>
                <a:lnTo>
                  <a:pt x="81043" y="27287"/>
                </a:lnTo>
                <a:lnTo>
                  <a:pt x="88753" y="28911"/>
                </a:lnTo>
                <a:lnTo>
                  <a:pt x="111442" y="61086"/>
                </a:lnTo>
                <a:lnTo>
                  <a:pt x="110792" y="69133"/>
                </a:lnTo>
                <a:lnTo>
                  <a:pt x="80981" y="94890"/>
                </a:lnTo>
                <a:lnTo>
                  <a:pt x="72313" y="95427"/>
                </a:lnTo>
                <a:lnTo>
                  <a:pt x="112850" y="95427"/>
                </a:lnTo>
                <a:lnTo>
                  <a:pt x="118056" y="89844"/>
                </a:lnTo>
                <a:lnTo>
                  <a:pt x="122545" y="81683"/>
                </a:lnTo>
                <a:lnTo>
                  <a:pt x="125238" y="72098"/>
                </a:lnTo>
                <a:lnTo>
                  <a:pt x="126136" y="61086"/>
                </a:lnTo>
                <a:lnTo>
                  <a:pt x="125231" y="50142"/>
                </a:lnTo>
                <a:lnTo>
                  <a:pt x="122520" y="40590"/>
                </a:lnTo>
                <a:lnTo>
                  <a:pt x="118003" y="32431"/>
                </a:lnTo>
                <a:lnTo>
                  <a:pt x="112692" y="26746"/>
                </a:lnTo>
                <a:close/>
              </a:path>
              <a:path w="126364" h="123825">
                <a:moveTo>
                  <a:pt x="70332" y="0"/>
                </a:moveTo>
                <a:lnTo>
                  <a:pt x="55803" y="0"/>
                </a:lnTo>
                <a:lnTo>
                  <a:pt x="55803" y="13538"/>
                </a:lnTo>
                <a:lnTo>
                  <a:pt x="70332" y="13538"/>
                </a:lnTo>
                <a:lnTo>
                  <a:pt x="703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309666" y="1875421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19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2" y="83210"/>
                </a:lnTo>
                <a:lnTo>
                  <a:pt x="30670" y="64389"/>
                </a:lnTo>
                <a:lnTo>
                  <a:pt x="13703" y="64389"/>
                </a:lnTo>
                <a:lnTo>
                  <a:pt x="13703" y="0"/>
                </a:lnTo>
                <a:close/>
              </a:path>
              <a:path w="74295" h="83819">
                <a:moveTo>
                  <a:pt x="74295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5" y="83210"/>
                </a:lnTo>
                <a:lnTo>
                  <a:pt x="74295" y="18821"/>
                </a:lnTo>
                <a:close/>
              </a:path>
              <a:path w="74295" h="83819">
                <a:moveTo>
                  <a:pt x="74295" y="0"/>
                </a:moveTo>
                <a:lnTo>
                  <a:pt x="53822" y="0"/>
                </a:lnTo>
                <a:lnTo>
                  <a:pt x="17335" y="64389"/>
                </a:lnTo>
                <a:lnTo>
                  <a:pt x="30670" y="64389"/>
                </a:lnTo>
                <a:lnTo>
                  <a:pt x="56959" y="18821"/>
                </a:lnTo>
                <a:lnTo>
                  <a:pt x="74295" y="18821"/>
                </a:lnTo>
                <a:lnTo>
                  <a:pt x="742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411038" y="1875421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19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5" h="83819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5" h="83819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505805" y="1873275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30">
                <a:moveTo>
                  <a:pt x="69379" y="12217"/>
                </a:moveTo>
                <a:lnTo>
                  <a:pt x="45567" y="12217"/>
                </a:lnTo>
                <a:lnTo>
                  <a:pt x="50685" y="13779"/>
                </a:lnTo>
                <a:lnTo>
                  <a:pt x="57289" y="20053"/>
                </a:lnTo>
                <a:lnTo>
                  <a:pt x="58940" y="24269"/>
                </a:lnTo>
                <a:lnTo>
                  <a:pt x="58940" y="32854"/>
                </a:lnTo>
                <a:lnTo>
                  <a:pt x="21183" y="32854"/>
                </a:lnTo>
                <a:lnTo>
                  <a:pt x="13208" y="35547"/>
                </a:lnTo>
                <a:lnTo>
                  <a:pt x="2641" y="46342"/>
                </a:lnTo>
                <a:lnTo>
                  <a:pt x="0" y="52832"/>
                </a:lnTo>
                <a:lnTo>
                  <a:pt x="0" y="67906"/>
                </a:lnTo>
                <a:lnTo>
                  <a:pt x="2692" y="74295"/>
                </a:lnTo>
                <a:lnTo>
                  <a:pt x="13474" y="84861"/>
                </a:lnTo>
                <a:lnTo>
                  <a:pt x="20739" y="87503"/>
                </a:lnTo>
                <a:lnTo>
                  <a:pt x="29883" y="87503"/>
                </a:lnTo>
                <a:lnTo>
                  <a:pt x="38003" y="86821"/>
                </a:lnTo>
                <a:lnTo>
                  <a:pt x="45029" y="84778"/>
                </a:lnTo>
                <a:lnTo>
                  <a:pt x="50962" y="81373"/>
                </a:lnTo>
                <a:lnTo>
                  <a:pt x="55803" y="76606"/>
                </a:lnTo>
                <a:lnTo>
                  <a:pt x="72644" y="76606"/>
                </a:lnTo>
                <a:lnTo>
                  <a:pt x="72644" y="75285"/>
                </a:lnTo>
                <a:lnTo>
                  <a:pt x="27190" y="75285"/>
                </a:lnTo>
                <a:lnTo>
                  <a:pt x="22428" y="73901"/>
                </a:lnTo>
                <a:lnTo>
                  <a:pt x="15709" y="68402"/>
                </a:lnTo>
                <a:lnTo>
                  <a:pt x="14033" y="64668"/>
                </a:lnTo>
                <a:lnTo>
                  <a:pt x="14033" y="59931"/>
                </a:lnTo>
                <a:lnTo>
                  <a:pt x="15281" y="52997"/>
                </a:lnTo>
                <a:lnTo>
                  <a:pt x="19026" y="48044"/>
                </a:lnTo>
                <a:lnTo>
                  <a:pt x="25268" y="45072"/>
                </a:lnTo>
                <a:lnTo>
                  <a:pt x="34010" y="44081"/>
                </a:lnTo>
                <a:lnTo>
                  <a:pt x="72644" y="44081"/>
                </a:lnTo>
                <a:lnTo>
                  <a:pt x="72644" y="19481"/>
                </a:lnTo>
                <a:lnTo>
                  <a:pt x="69583" y="12382"/>
                </a:lnTo>
                <a:lnTo>
                  <a:pt x="69379" y="12217"/>
                </a:lnTo>
                <a:close/>
              </a:path>
              <a:path w="73025" h="87630">
                <a:moveTo>
                  <a:pt x="72644" y="76606"/>
                </a:moveTo>
                <a:lnTo>
                  <a:pt x="59436" y="76606"/>
                </a:lnTo>
                <a:lnTo>
                  <a:pt x="59436" y="85356"/>
                </a:lnTo>
                <a:lnTo>
                  <a:pt x="72644" y="85356"/>
                </a:lnTo>
                <a:lnTo>
                  <a:pt x="72644" y="76606"/>
                </a:lnTo>
                <a:close/>
              </a:path>
              <a:path w="73025" h="87630">
                <a:moveTo>
                  <a:pt x="72644" y="44081"/>
                </a:moveTo>
                <a:lnTo>
                  <a:pt x="58940" y="44081"/>
                </a:lnTo>
                <a:lnTo>
                  <a:pt x="58940" y="58280"/>
                </a:lnTo>
                <a:lnTo>
                  <a:pt x="56400" y="63868"/>
                </a:lnTo>
                <a:lnTo>
                  <a:pt x="46278" y="72999"/>
                </a:lnTo>
                <a:lnTo>
                  <a:pt x="40284" y="75285"/>
                </a:lnTo>
                <a:lnTo>
                  <a:pt x="72644" y="75285"/>
                </a:lnTo>
                <a:lnTo>
                  <a:pt x="72644" y="44081"/>
                </a:lnTo>
                <a:close/>
              </a:path>
              <a:path w="73025" h="87630">
                <a:moveTo>
                  <a:pt x="38303" y="0"/>
                </a:moveTo>
                <a:lnTo>
                  <a:pt x="28829" y="0"/>
                </a:lnTo>
                <a:lnTo>
                  <a:pt x="21107" y="2146"/>
                </a:lnTo>
                <a:lnTo>
                  <a:pt x="9105" y="10731"/>
                </a:lnTo>
                <a:lnTo>
                  <a:pt x="5829" y="16675"/>
                </a:lnTo>
                <a:lnTo>
                  <a:pt x="5283" y="24269"/>
                </a:lnTo>
                <a:lnTo>
                  <a:pt x="19316" y="24269"/>
                </a:lnTo>
                <a:lnTo>
                  <a:pt x="20091" y="16230"/>
                </a:lnTo>
                <a:lnTo>
                  <a:pt x="26517" y="12217"/>
                </a:lnTo>
                <a:lnTo>
                  <a:pt x="69379" y="12217"/>
                </a:lnTo>
                <a:lnTo>
                  <a:pt x="63474" y="7429"/>
                </a:lnTo>
                <a:lnTo>
                  <a:pt x="58464" y="4179"/>
                </a:lnTo>
                <a:lnTo>
                  <a:pt x="52598" y="1857"/>
                </a:lnTo>
                <a:lnTo>
                  <a:pt x="45877" y="464"/>
                </a:lnTo>
                <a:lnTo>
                  <a:pt x="383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604205" y="1875421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19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5" h="83819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5" h="83819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700293" y="1873275"/>
            <a:ext cx="75565" cy="87630"/>
          </a:xfrm>
          <a:custGeom>
            <a:avLst/>
            <a:gdLst/>
            <a:ahLst/>
            <a:cxnLst/>
            <a:rect l="l" t="t" r="r" b="b"/>
            <a:pathLst>
              <a:path w="75564" h="87630">
                <a:moveTo>
                  <a:pt x="50025" y="0"/>
                </a:moveTo>
                <a:lnTo>
                  <a:pt x="40449" y="0"/>
                </a:lnTo>
                <a:lnTo>
                  <a:pt x="31469" y="762"/>
                </a:lnTo>
                <a:lnTo>
                  <a:pt x="2674" y="26250"/>
                </a:lnTo>
                <a:lnTo>
                  <a:pt x="0" y="43751"/>
                </a:lnTo>
                <a:lnTo>
                  <a:pt x="676" y="52897"/>
                </a:lnTo>
                <a:lnTo>
                  <a:pt x="23629" y="84428"/>
                </a:lnTo>
                <a:lnTo>
                  <a:pt x="40449" y="87503"/>
                </a:lnTo>
                <a:lnTo>
                  <a:pt x="49911" y="87503"/>
                </a:lnTo>
                <a:lnTo>
                  <a:pt x="57696" y="85051"/>
                </a:lnTo>
                <a:lnTo>
                  <a:pt x="69881" y="75285"/>
                </a:lnTo>
                <a:lnTo>
                  <a:pt x="31648" y="75285"/>
                </a:lnTo>
                <a:lnTo>
                  <a:pt x="25031" y="72263"/>
                </a:lnTo>
                <a:lnTo>
                  <a:pt x="16230" y="60147"/>
                </a:lnTo>
                <a:lnTo>
                  <a:pt x="14133" y="52897"/>
                </a:lnTo>
                <a:lnTo>
                  <a:pt x="14033" y="34391"/>
                </a:lnTo>
                <a:lnTo>
                  <a:pt x="16205" y="26936"/>
                </a:lnTo>
                <a:lnTo>
                  <a:pt x="24904" y="15163"/>
                </a:lnTo>
                <a:lnTo>
                  <a:pt x="31534" y="12217"/>
                </a:lnTo>
                <a:lnTo>
                  <a:pt x="69959" y="12217"/>
                </a:lnTo>
                <a:lnTo>
                  <a:pt x="69811" y="11963"/>
                </a:lnTo>
                <a:lnTo>
                  <a:pt x="57810" y="2387"/>
                </a:lnTo>
                <a:lnTo>
                  <a:pt x="50025" y="0"/>
                </a:lnTo>
                <a:close/>
              </a:path>
              <a:path w="75564" h="87630">
                <a:moveTo>
                  <a:pt x="75450" y="60261"/>
                </a:moveTo>
                <a:lnTo>
                  <a:pt x="61417" y="60261"/>
                </a:lnTo>
                <a:lnTo>
                  <a:pt x="58807" y="66830"/>
                </a:lnTo>
                <a:lnTo>
                  <a:pt x="54443" y="71526"/>
                </a:lnTo>
                <a:lnTo>
                  <a:pt x="48324" y="74345"/>
                </a:lnTo>
                <a:lnTo>
                  <a:pt x="40449" y="75285"/>
                </a:lnTo>
                <a:lnTo>
                  <a:pt x="69881" y="75285"/>
                </a:lnTo>
                <a:lnTo>
                  <a:pt x="73800" y="68627"/>
                </a:lnTo>
                <a:lnTo>
                  <a:pt x="75450" y="60261"/>
                </a:lnTo>
                <a:close/>
              </a:path>
              <a:path w="75564" h="87630">
                <a:moveTo>
                  <a:pt x="69959" y="12217"/>
                </a:moveTo>
                <a:lnTo>
                  <a:pt x="51130" y="12217"/>
                </a:lnTo>
                <a:lnTo>
                  <a:pt x="57950" y="16891"/>
                </a:lnTo>
                <a:lnTo>
                  <a:pt x="60921" y="26250"/>
                </a:lnTo>
                <a:lnTo>
                  <a:pt x="74955" y="26250"/>
                </a:lnTo>
                <a:lnTo>
                  <a:pt x="73520" y="18326"/>
                </a:lnTo>
                <a:lnTo>
                  <a:pt x="69959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796711" y="1875421"/>
            <a:ext cx="95885" cy="83820"/>
          </a:xfrm>
          <a:custGeom>
            <a:avLst/>
            <a:gdLst/>
            <a:ahLst/>
            <a:cxnLst/>
            <a:rect l="l" t="t" r="r" b="b"/>
            <a:pathLst>
              <a:path w="95885" h="83819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47002" y="83210"/>
                </a:lnTo>
                <a:lnTo>
                  <a:pt x="54736" y="80759"/>
                </a:lnTo>
                <a:lnTo>
                  <a:pt x="65592" y="70993"/>
                </a:lnTo>
                <a:lnTo>
                  <a:pt x="14033" y="70993"/>
                </a:lnTo>
                <a:lnTo>
                  <a:pt x="14033" y="39624"/>
                </a:lnTo>
                <a:lnTo>
                  <a:pt x="65378" y="39624"/>
                </a:lnTo>
                <a:lnTo>
                  <a:pt x="54736" y="30149"/>
                </a:lnTo>
                <a:lnTo>
                  <a:pt x="47002" y="27736"/>
                </a:lnTo>
                <a:lnTo>
                  <a:pt x="14033" y="27736"/>
                </a:lnTo>
                <a:lnTo>
                  <a:pt x="14033" y="0"/>
                </a:lnTo>
                <a:close/>
              </a:path>
              <a:path w="95885" h="83819">
                <a:moveTo>
                  <a:pt x="65378" y="39624"/>
                </a:moveTo>
                <a:lnTo>
                  <a:pt x="41935" y="39624"/>
                </a:lnTo>
                <a:lnTo>
                  <a:pt x="46888" y="40944"/>
                </a:lnTo>
                <a:lnTo>
                  <a:pt x="52832" y="46228"/>
                </a:lnTo>
                <a:lnTo>
                  <a:pt x="54317" y="50139"/>
                </a:lnTo>
                <a:lnTo>
                  <a:pt x="54317" y="60477"/>
                </a:lnTo>
                <a:lnTo>
                  <a:pt x="52832" y="64389"/>
                </a:lnTo>
                <a:lnTo>
                  <a:pt x="46888" y="69672"/>
                </a:lnTo>
                <a:lnTo>
                  <a:pt x="41935" y="70993"/>
                </a:lnTo>
                <a:lnTo>
                  <a:pt x="65592" y="70993"/>
                </a:lnTo>
                <a:lnTo>
                  <a:pt x="68240" y="64389"/>
                </a:lnTo>
                <a:lnTo>
                  <a:pt x="68351" y="46609"/>
                </a:lnTo>
                <a:lnTo>
                  <a:pt x="65620" y="39839"/>
                </a:lnTo>
                <a:lnTo>
                  <a:pt x="65378" y="39624"/>
                </a:lnTo>
                <a:close/>
              </a:path>
              <a:path w="95885" h="83819">
                <a:moveTo>
                  <a:pt x="95757" y="0"/>
                </a:moveTo>
                <a:lnTo>
                  <a:pt x="81724" y="0"/>
                </a:lnTo>
                <a:lnTo>
                  <a:pt x="81724" y="83210"/>
                </a:lnTo>
                <a:lnTo>
                  <a:pt x="95757" y="83210"/>
                </a:lnTo>
                <a:lnTo>
                  <a:pt x="957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965444" y="1875421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19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2" y="83210"/>
                </a:lnTo>
                <a:lnTo>
                  <a:pt x="30670" y="64389"/>
                </a:lnTo>
                <a:lnTo>
                  <a:pt x="13703" y="64389"/>
                </a:lnTo>
                <a:lnTo>
                  <a:pt x="13703" y="0"/>
                </a:lnTo>
                <a:close/>
              </a:path>
              <a:path w="74295" h="83819">
                <a:moveTo>
                  <a:pt x="74295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5" y="83210"/>
                </a:lnTo>
                <a:lnTo>
                  <a:pt x="74295" y="18821"/>
                </a:lnTo>
                <a:close/>
              </a:path>
              <a:path w="74295" h="83819">
                <a:moveTo>
                  <a:pt x="74295" y="0"/>
                </a:moveTo>
                <a:lnTo>
                  <a:pt x="53822" y="0"/>
                </a:lnTo>
                <a:lnTo>
                  <a:pt x="17335" y="64389"/>
                </a:lnTo>
                <a:lnTo>
                  <a:pt x="30670" y="64389"/>
                </a:lnTo>
                <a:lnTo>
                  <a:pt x="56959" y="18821"/>
                </a:lnTo>
                <a:lnTo>
                  <a:pt x="74295" y="18821"/>
                </a:lnTo>
                <a:lnTo>
                  <a:pt x="742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170487" y="1873275"/>
            <a:ext cx="1611528" cy="3202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049799" y="207750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30975" y="0"/>
                </a:moveTo>
                <a:lnTo>
                  <a:pt x="17551" y="0"/>
                </a:lnTo>
                <a:lnTo>
                  <a:pt x="11823" y="2362"/>
                </a:lnTo>
                <a:lnTo>
                  <a:pt x="2362" y="11836"/>
                </a:lnTo>
                <a:lnTo>
                  <a:pt x="0" y="17551"/>
                </a:lnTo>
                <a:lnTo>
                  <a:pt x="0" y="30975"/>
                </a:lnTo>
                <a:lnTo>
                  <a:pt x="2362" y="36702"/>
                </a:lnTo>
                <a:lnTo>
                  <a:pt x="11823" y="46177"/>
                </a:lnTo>
                <a:lnTo>
                  <a:pt x="17551" y="48539"/>
                </a:lnTo>
                <a:lnTo>
                  <a:pt x="30975" y="48539"/>
                </a:lnTo>
                <a:lnTo>
                  <a:pt x="36703" y="46177"/>
                </a:lnTo>
                <a:lnTo>
                  <a:pt x="46164" y="36702"/>
                </a:lnTo>
                <a:lnTo>
                  <a:pt x="48539" y="30975"/>
                </a:lnTo>
                <a:lnTo>
                  <a:pt x="48539" y="17551"/>
                </a:lnTo>
                <a:lnTo>
                  <a:pt x="46164" y="11836"/>
                </a:lnTo>
                <a:lnTo>
                  <a:pt x="36703" y="2362"/>
                </a:lnTo>
                <a:lnTo>
                  <a:pt x="3097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846404" y="2077339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19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1" y="83210"/>
                </a:lnTo>
                <a:lnTo>
                  <a:pt x="30670" y="64389"/>
                </a:lnTo>
                <a:lnTo>
                  <a:pt x="13703" y="64389"/>
                </a:lnTo>
                <a:lnTo>
                  <a:pt x="13703" y="0"/>
                </a:lnTo>
                <a:close/>
              </a:path>
              <a:path w="74295" h="83819">
                <a:moveTo>
                  <a:pt x="74294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4" y="83210"/>
                </a:lnTo>
                <a:lnTo>
                  <a:pt x="74294" y="18821"/>
                </a:lnTo>
                <a:close/>
              </a:path>
              <a:path w="74295" h="83819">
                <a:moveTo>
                  <a:pt x="74294" y="0"/>
                </a:moveTo>
                <a:lnTo>
                  <a:pt x="53822" y="0"/>
                </a:lnTo>
                <a:lnTo>
                  <a:pt x="17335" y="64389"/>
                </a:lnTo>
                <a:lnTo>
                  <a:pt x="30670" y="64389"/>
                </a:lnTo>
                <a:lnTo>
                  <a:pt x="56959" y="18821"/>
                </a:lnTo>
                <a:lnTo>
                  <a:pt x="74294" y="18821"/>
                </a:lnTo>
                <a:lnTo>
                  <a:pt x="742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987235" y="2075192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30">
                <a:moveTo>
                  <a:pt x="69380" y="12217"/>
                </a:moveTo>
                <a:lnTo>
                  <a:pt x="45567" y="12217"/>
                </a:lnTo>
                <a:lnTo>
                  <a:pt x="50685" y="13779"/>
                </a:lnTo>
                <a:lnTo>
                  <a:pt x="57289" y="20053"/>
                </a:lnTo>
                <a:lnTo>
                  <a:pt x="58940" y="24269"/>
                </a:lnTo>
                <a:lnTo>
                  <a:pt x="58940" y="32854"/>
                </a:lnTo>
                <a:lnTo>
                  <a:pt x="21196" y="32854"/>
                </a:lnTo>
                <a:lnTo>
                  <a:pt x="13207" y="35547"/>
                </a:lnTo>
                <a:lnTo>
                  <a:pt x="2641" y="46342"/>
                </a:lnTo>
                <a:lnTo>
                  <a:pt x="0" y="52832"/>
                </a:lnTo>
                <a:lnTo>
                  <a:pt x="0" y="67906"/>
                </a:lnTo>
                <a:lnTo>
                  <a:pt x="2692" y="74295"/>
                </a:lnTo>
                <a:lnTo>
                  <a:pt x="13487" y="84861"/>
                </a:lnTo>
                <a:lnTo>
                  <a:pt x="20751" y="87503"/>
                </a:lnTo>
                <a:lnTo>
                  <a:pt x="29883" y="87503"/>
                </a:lnTo>
                <a:lnTo>
                  <a:pt x="38003" y="86821"/>
                </a:lnTo>
                <a:lnTo>
                  <a:pt x="45029" y="84778"/>
                </a:lnTo>
                <a:lnTo>
                  <a:pt x="50962" y="81373"/>
                </a:lnTo>
                <a:lnTo>
                  <a:pt x="55803" y="76606"/>
                </a:lnTo>
                <a:lnTo>
                  <a:pt x="72643" y="76606"/>
                </a:lnTo>
                <a:lnTo>
                  <a:pt x="72643" y="75285"/>
                </a:lnTo>
                <a:lnTo>
                  <a:pt x="27190" y="75285"/>
                </a:lnTo>
                <a:lnTo>
                  <a:pt x="22428" y="73901"/>
                </a:lnTo>
                <a:lnTo>
                  <a:pt x="15709" y="68402"/>
                </a:lnTo>
                <a:lnTo>
                  <a:pt x="14033" y="64668"/>
                </a:lnTo>
                <a:lnTo>
                  <a:pt x="14033" y="59931"/>
                </a:lnTo>
                <a:lnTo>
                  <a:pt x="15281" y="52997"/>
                </a:lnTo>
                <a:lnTo>
                  <a:pt x="19026" y="48044"/>
                </a:lnTo>
                <a:lnTo>
                  <a:pt x="25268" y="45072"/>
                </a:lnTo>
                <a:lnTo>
                  <a:pt x="34010" y="44081"/>
                </a:lnTo>
                <a:lnTo>
                  <a:pt x="72643" y="44081"/>
                </a:lnTo>
                <a:lnTo>
                  <a:pt x="72643" y="19481"/>
                </a:lnTo>
                <a:lnTo>
                  <a:pt x="69583" y="12382"/>
                </a:lnTo>
                <a:lnTo>
                  <a:pt x="69380" y="12217"/>
                </a:lnTo>
                <a:close/>
              </a:path>
              <a:path w="73025" h="87630">
                <a:moveTo>
                  <a:pt x="72643" y="76606"/>
                </a:moveTo>
                <a:lnTo>
                  <a:pt x="59435" y="76606"/>
                </a:lnTo>
                <a:lnTo>
                  <a:pt x="59435" y="85356"/>
                </a:lnTo>
                <a:lnTo>
                  <a:pt x="72643" y="85356"/>
                </a:lnTo>
                <a:lnTo>
                  <a:pt x="72643" y="76606"/>
                </a:lnTo>
                <a:close/>
              </a:path>
              <a:path w="73025" h="87630">
                <a:moveTo>
                  <a:pt x="72643" y="44081"/>
                </a:moveTo>
                <a:lnTo>
                  <a:pt x="58940" y="44081"/>
                </a:lnTo>
                <a:lnTo>
                  <a:pt x="58940" y="58280"/>
                </a:lnTo>
                <a:lnTo>
                  <a:pt x="56413" y="63868"/>
                </a:lnTo>
                <a:lnTo>
                  <a:pt x="46278" y="72999"/>
                </a:lnTo>
                <a:lnTo>
                  <a:pt x="40284" y="75285"/>
                </a:lnTo>
                <a:lnTo>
                  <a:pt x="72643" y="75285"/>
                </a:lnTo>
                <a:lnTo>
                  <a:pt x="72643" y="44081"/>
                </a:lnTo>
                <a:close/>
              </a:path>
              <a:path w="73025" h="87630">
                <a:moveTo>
                  <a:pt x="38303" y="0"/>
                </a:moveTo>
                <a:lnTo>
                  <a:pt x="28841" y="0"/>
                </a:lnTo>
                <a:lnTo>
                  <a:pt x="21107" y="2146"/>
                </a:lnTo>
                <a:lnTo>
                  <a:pt x="9105" y="10731"/>
                </a:lnTo>
                <a:lnTo>
                  <a:pt x="5829" y="16675"/>
                </a:lnTo>
                <a:lnTo>
                  <a:pt x="5283" y="24269"/>
                </a:lnTo>
                <a:lnTo>
                  <a:pt x="19316" y="24269"/>
                </a:lnTo>
                <a:lnTo>
                  <a:pt x="20091" y="16230"/>
                </a:lnTo>
                <a:lnTo>
                  <a:pt x="26530" y="12217"/>
                </a:lnTo>
                <a:lnTo>
                  <a:pt x="69380" y="12217"/>
                </a:lnTo>
                <a:lnTo>
                  <a:pt x="63487" y="7429"/>
                </a:lnTo>
                <a:lnTo>
                  <a:pt x="58477" y="4179"/>
                </a:lnTo>
                <a:lnTo>
                  <a:pt x="52609" y="1857"/>
                </a:lnTo>
                <a:lnTo>
                  <a:pt x="45885" y="464"/>
                </a:lnTo>
                <a:lnTo>
                  <a:pt x="383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075563" y="2077339"/>
            <a:ext cx="82550" cy="116839"/>
          </a:xfrm>
          <a:custGeom>
            <a:avLst/>
            <a:gdLst/>
            <a:ahLst/>
            <a:cxnLst/>
            <a:rect l="l" t="t" r="r" b="b"/>
            <a:pathLst>
              <a:path w="82550" h="116839">
                <a:moveTo>
                  <a:pt x="15024" y="0"/>
                </a:moveTo>
                <a:lnTo>
                  <a:pt x="0" y="0"/>
                </a:lnTo>
                <a:lnTo>
                  <a:pt x="35496" y="75450"/>
                </a:lnTo>
                <a:lnTo>
                  <a:pt x="18326" y="116230"/>
                </a:lnTo>
                <a:lnTo>
                  <a:pt x="32524" y="116230"/>
                </a:lnTo>
                <a:lnTo>
                  <a:pt x="58871" y="54813"/>
                </a:lnTo>
                <a:lnTo>
                  <a:pt x="40449" y="54813"/>
                </a:lnTo>
                <a:lnTo>
                  <a:pt x="15024" y="0"/>
                </a:lnTo>
                <a:close/>
              </a:path>
              <a:path w="82550" h="116839">
                <a:moveTo>
                  <a:pt x="82384" y="0"/>
                </a:moveTo>
                <a:lnTo>
                  <a:pt x="67691" y="0"/>
                </a:lnTo>
                <a:lnTo>
                  <a:pt x="44577" y="54813"/>
                </a:lnTo>
                <a:lnTo>
                  <a:pt x="58871" y="54813"/>
                </a:lnTo>
                <a:lnTo>
                  <a:pt x="8238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164552" y="2077339"/>
            <a:ext cx="99695" cy="107314"/>
          </a:xfrm>
          <a:custGeom>
            <a:avLst/>
            <a:gdLst/>
            <a:ahLst/>
            <a:cxnLst/>
            <a:rect l="l" t="t" r="r" b="b"/>
            <a:pathLst>
              <a:path w="99695" h="107314">
                <a:moveTo>
                  <a:pt x="99390" y="70992"/>
                </a:moveTo>
                <a:lnTo>
                  <a:pt x="0" y="70992"/>
                </a:lnTo>
                <a:lnTo>
                  <a:pt x="0" y="106819"/>
                </a:lnTo>
                <a:lnTo>
                  <a:pt x="13703" y="106819"/>
                </a:lnTo>
                <a:lnTo>
                  <a:pt x="13703" y="83210"/>
                </a:lnTo>
                <a:lnTo>
                  <a:pt x="99390" y="83210"/>
                </a:lnTo>
                <a:lnTo>
                  <a:pt x="99390" y="70992"/>
                </a:lnTo>
                <a:close/>
              </a:path>
              <a:path w="99695" h="107314">
                <a:moveTo>
                  <a:pt x="99390" y="83210"/>
                </a:moveTo>
                <a:lnTo>
                  <a:pt x="85686" y="83210"/>
                </a:lnTo>
                <a:lnTo>
                  <a:pt x="85686" y="106819"/>
                </a:lnTo>
                <a:lnTo>
                  <a:pt x="99390" y="106819"/>
                </a:lnTo>
                <a:lnTo>
                  <a:pt x="99390" y="83210"/>
                </a:lnTo>
                <a:close/>
              </a:path>
              <a:path w="99695" h="107314">
                <a:moveTo>
                  <a:pt x="84035" y="0"/>
                </a:moveTo>
                <a:lnTo>
                  <a:pt x="21297" y="0"/>
                </a:lnTo>
                <a:lnTo>
                  <a:pt x="21297" y="22783"/>
                </a:lnTo>
                <a:lnTo>
                  <a:pt x="20657" y="35704"/>
                </a:lnTo>
                <a:lnTo>
                  <a:pt x="18737" y="48045"/>
                </a:lnTo>
                <a:lnTo>
                  <a:pt x="15538" y="59808"/>
                </a:lnTo>
                <a:lnTo>
                  <a:pt x="11061" y="70992"/>
                </a:lnTo>
                <a:lnTo>
                  <a:pt x="25260" y="70992"/>
                </a:lnTo>
                <a:lnTo>
                  <a:pt x="29234" y="60486"/>
                </a:lnTo>
                <a:lnTo>
                  <a:pt x="32072" y="48950"/>
                </a:lnTo>
                <a:lnTo>
                  <a:pt x="33773" y="36383"/>
                </a:lnTo>
                <a:lnTo>
                  <a:pt x="34340" y="22783"/>
                </a:lnTo>
                <a:lnTo>
                  <a:pt x="34340" y="12217"/>
                </a:lnTo>
                <a:lnTo>
                  <a:pt x="84035" y="12217"/>
                </a:lnTo>
                <a:lnTo>
                  <a:pt x="84035" y="0"/>
                </a:lnTo>
                <a:close/>
              </a:path>
              <a:path w="99695" h="107314">
                <a:moveTo>
                  <a:pt x="84035" y="12217"/>
                </a:moveTo>
                <a:lnTo>
                  <a:pt x="70002" y="12217"/>
                </a:lnTo>
                <a:lnTo>
                  <a:pt x="70002" y="70992"/>
                </a:lnTo>
                <a:lnTo>
                  <a:pt x="84035" y="70992"/>
                </a:lnTo>
                <a:lnTo>
                  <a:pt x="84035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282103" y="2077339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19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1" y="83210"/>
                </a:lnTo>
                <a:lnTo>
                  <a:pt x="30670" y="64389"/>
                </a:lnTo>
                <a:lnTo>
                  <a:pt x="13703" y="64389"/>
                </a:lnTo>
                <a:lnTo>
                  <a:pt x="13703" y="0"/>
                </a:lnTo>
                <a:close/>
              </a:path>
              <a:path w="74295" h="83819">
                <a:moveTo>
                  <a:pt x="74294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4" y="83210"/>
                </a:lnTo>
                <a:lnTo>
                  <a:pt x="74294" y="18821"/>
                </a:lnTo>
                <a:close/>
              </a:path>
              <a:path w="74295" h="83819">
                <a:moveTo>
                  <a:pt x="74294" y="0"/>
                </a:moveTo>
                <a:lnTo>
                  <a:pt x="53822" y="0"/>
                </a:lnTo>
                <a:lnTo>
                  <a:pt x="17335" y="64389"/>
                </a:lnTo>
                <a:lnTo>
                  <a:pt x="30670" y="64389"/>
                </a:lnTo>
                <a:lnTo>
                  <a:pt x="56959" y="18821"/>
                </a:lnTo>
                <a:lnTo>
                  <a:pt x="74294" y="18821"/>
                </a:lnTo>
                <a:lnTo>
                  <a:pt x="742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374890" y="2077339"/>
            <a:ext cx="71755" cy="83820"/>
          </a:xfrm>
          <a:custGeom>
            <a:avLst/>
            <a:gdLst/>
            <a:ahLst/>
            <a:cxnLst/>
            <a:rect l="l" t="t" r="r" b="b"/>
            <a:pathLst>
              <a:path w="71754" h="83819">
                <a:moveTo>
                  <a:pt x="42926" y="12217"/>
                </a:moveTo>
                <a:lnTo>
                  <a:pt x="28892" y="12217"/>
                </a:lnTo>
                <a:lnTo>
                  <a:pt x="28892" y="83210"/>
                </a:lnTo>
                <a:lnTo>
                  <a:pt x="42926" y="83210"/>
                </a:lnTo>
                <a:lnTo>
                  <a:pt x="42926" y="12217"/>
                </a:lnTo>
                <a:close/>
              </a:path>
              <a:path w="71754" h="83819">
                <a:moveTo>
                  <a:pt x="71653" y="0"/>
                </a:moveTo>
                <a:lnTo>
                  <a:pt x="0" y="0"/>
                </a:lnTo>
                <a:lnTo>
                  <a:pt x="0" y="12217"/>
                </a:lnTo>
                <a:lnTo>
                  <a:pt x="71653" y="12217"/>
                </a:lnTo>
                <a:lnTo>
                  <a:pt x="716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168332" y="2477630"/>
            <a:ext cx="112395" cy="118110"/>
          </a:xfrm>
          <a:custGeom>
            <a:avLst/>
            <a:gdLst/>
            <a:ahLst/>
            <a:cxnLst/>
            <a:rect l="l" t="t" r="r" b="b"/>
            <a:pathLst>
              <a:path w="112394" h="118110">
                <a:moveTo>
                  <a:pt x="24765" y="0"/>
                </a:moveTo>
                <a:lnTo>
                  <a:pt x="0" y="0"/>
                </a:lnTo>
                <a:lnTo>
                  <a:pt x="0" y="117881"/>
                </a:lnTo>
                <a:lnTo>
                  <a:pt x="14528" y="117881"/>
                </a:lnTo>
                <a:lnTo>
                  <a:pt x="14528" y="16840"/>
                </a:lnTo>
                <a:lnTo>
                  <a:pt x="33813" y="16840"/>
                </a:lnTo>
                <a:lnTo>
                  <a:pt x="24765" y="0"/>
                </a:lnTo>
                <a:close/>
              </a:path>
              <a:path w="112394" h="118110">
                <a:moveTo>
                  <a:pt x="112268" y="16840"/>
                </a:moveTo>
                <a:lnTo>
                  <a:pt x="97739" y="16840"/>
                </a:lnTo>
                <a:lnTo>
                  <a:pt x="97739" y="117881"/>
                </a:lnTo>
                <a:lnTo>
                  <a:pt x="112268" y="117881"/>
                </a:lnTo>
                <a:lnTo>
                  <a:pt x="112268" y="16840"/>
                </a:lnTo>
                <a:close/>
              </a:path>
              <a:path w="112394" h="118110">
                <a:moveTo>
                  <a:pt x="33813" y="16840"/>
                </a:moveTo>
                <a:lnTo>
                  <a:pt x="18161" y="16840"/>
                </a:lnTo>
                <a:lnTo>
                  <a:pt x="48374" y="72809"/>
                </a:lnTo>
                <a:lnTo>
                  <a:pt x="63893" y="72809"/>
                </a:lnTo>
                <a:lnTo>
                  <a:pt x="73340" y="55308"/>
                </a:lnTo>
                <a:lnTo>
                  <a:pt x="54483" y="55308"/>
                </a:lnTo>
                <a:lnTo>
                  <a:pt x="33813" y="16840"/>
                </a:lnTo>
                <a:close/>
              </a:path>
              <a:path w="112394" h="118110">
                <a:moveTo>
                  <a:pt x="112268" y="0"/>
                </a:moveTo>
                <a:lnTo>
                  <a:pt x="87337" y="0"/>
                </a:lnTo>
                <a:lnTo>
                  <a:pt x="58115" y="55308"/>
                </a:lnTo>
                <a:lnTo>
                  <a:pt x="73340" y="55308"/>
                </a:lnTo>
                <a:lnTo>
                  <a:pt x="94107" y="16840"/>
                </a:lnTo>
                <a:lnTo>
                  <a:pt x="112268" y="16840"/>
                </a:lnTo>
                <a:lnTo>
                  <a:pt x="1122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310652" y="2477630"/>
            <a:ext cx="85090" cy="118110"/>
          </a:xfrm>
          <a:custGeom>
            <a:avLst/>
            <a:gdLst/>
            <a:ahLst/>
            <a:cxnLst/>
            <a:rect l="l" t="t" r="r" b="b"/>
            <a:pathLst>
              <a:path w="85090" h="118110">
                <a:moveTo>
                  <a:pt x="82054" y="0"/>
                </a:moveTo>
                <a:lnTo>
                  <a:pt x="0" y="0"/>
                </a:lnTo>
                <a:lnTo>
                  <a:pt x="0" y="117881"/>
                </a:lnTo>
                <a:lnTo>
                  <a:pt x="84696" y="117881"/>
                </a:lnTo>
                <a:lnTo>
                  <a:pt x="84696" y="104343"/>
                </a:lnTo>
                <a:lnTo>
                  <a:pt x="14859" y="104343"/>
                </a:lnTo>
                <a:lnTo>
                  <a:pt x="14859" y="63563"/>
                </a:lnTo>
                <a:lnTo>
                  <a:pt x="69011" y="63563"/>
                </a:lnTo>
                <a:lnTo>
                  <a:pt x="69011" y="50025"/>
                </a:lnTo>
                <a:lnTo>
                  <a:pt x="14859" y="50025"/>
                </a:lnTo>
                <a:lnTo>
                  <a:pt x="14859" y="13538"/>
                </a:lnTo>
                <a:lnTo>
                  <a:pt x="82054" y="13538"/>
                </a:lnTo>
                <a:lnTo>
                  <a:pt x="820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425727" y="2477630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148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18297" y="2534780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592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506461" y="2541689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822"/>
                </a:lnTo>
              </a:path>
            </a:pathLst>
          </a:custGeom>
          <a:ln w="148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99031" y="2502725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859" y="0"/>
                </a:lnTo>
              </a:path>
            </a:pathLst>
          </a:custGeom>
          <a:ln w="501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543926" y="2477630"/>
            <a:ext cx="85090" cy="118110"/>
          </a:xfrm>
          <a:custGeom>
            <a:avLst/>
            <a:gdLst/>
            <a:ahLst/>
            <a:cxnLst/>
            <a:rect l="l" t="t" r="r" b="b"/>
            <a:pathLst>
              <a:path w="85089" h="118110">
                <a:moveTo>
                  <a:pt x="82054" y="0"/>
                </a:moveTo>
                <a:lnTo>
                  <a:pt x="0" y="0"/>
                </a:lnTo>
                <a:lnTo>
                  <a:pt x="0" y="117881"/>
                </a:lnTo>
                <a:lnTo>
                  <a:pt x="84696" y="117881"/>
                </a:lnTo>
                <a:lnTo>
                  <a:pt x="84696" y="104343"/>
                </a:lnTo>
                <a:lnTo>
                  <a:pt x="14871" y="104343"/>
                </a:lnTo>
                <a:lnTo>
                  <a:pt x="14871" y="63563"/>
                </a:lnTo>
                <a:lnTo>
                  <a:pt x="69024" y="63563"/>
                </a:lnTo>
                <a:lnTo>
                  <a:pt x="69024" y="50025"/>
                </a:lnTo>
                <a:lnTo>
                  <a:pt x="14871" y="50025"/>
                </a:lnTo>
                <a:lnTo>
                  <a:pt x="14871" y="13538"/>
                </a:lnTo>
                <a:lnTo>
                  <a:pt x="82054" y="13538"/>
                </a:lnTo>
                <a:lnTo>
                  <a:pt x="820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8528" y="2477630"/>
            <a:ext cx="118745" cy="147320"/>
          </a:xfrm>
          <a:custGeom>
            <a:avLst/>
            <a:gdLst/>
            <a:ahLst/>
            <a:cxnLst/>
            <a:rect l="l" t="t" r="r" b="b"/>
            <a:pathLst>
              <a:path w="118744" h="147319">
                <a:moveTo>
                  <a:pt x="118706" y="104343"/>
                </a:moveTo>
                <a:lnTo>
                  <a:pt x="0" y="104343"/>
                </a:lnTo>
                <a:lnTo>
                  <a:pt x="0" y="146773"/>
                </a:lnTo>
                <a:lnTo>
                  <a:pt x="14693" y="146773"/>
                </a:lnTo>
                <a:lnTo>
                  <a:pt x="14693" y="117881"/>
                </a:lnTo>
                <a:lnTo>
                  <a:pt x="118706" y="117881"/>
                </a:lnTo>
                <a:lnTo>
                  <a:pt x="118706" y="104343"/>
                </a:lnTo>
                <a:close/>
              </a:path>
              <a:path w="118744" h="147319">
                <a:moveTo>
                  <a:pt x="118706" y="117881"/>
                </a:moveTo>
                <a:lnTo>
                  <a:pt x="104013" y="117881"/>
                </a:lnTo>
                <a:lnTo>
                  <a:pt x="104013" y="146773"/>
                </a:lnTo>
                <a:lnTo>
                  <a:pt x="118706" y="146773"/>
                </a:lnTo>
                <a:lnTo>
                  <a:pt x="118706" y="117881"/>
                </a:lnTo>
                <a:close/>
              </a:path>
              <a:path w="118744" h="147319">
                <a:moveTo>
                  <a:pt x="101714" y="0"/>
                </a:moveTo>
                <a:lnTo>
                  <a:pt x="27089" y="0"/>
                </a:lnTo>
                <a:lnTo>
                  <a:pt x="26990" y="26250"/>
                </a:lnTo>
                <a:lnTo>
                  <a:pt x="26158" y="47261"/>
                </a:lnTo>
                <a:lnTo>
                  <a:pt x="23368" y="68516"/>
                </a:lnTo>
                <a:lnTo>
                  <a:pt x="18720" y="87543"/>
                </a:lnTo>
                <a:lnTo>
                  <a:pt x="12217" y="104343"/>
                </a:lnTo>
                <a:lnTo>
                  <a:pt x="28067" y="104343"/>
                </a:lnTo>
                <a:lnTo>
                  <a:pt x="33849" y="88260"/>
                </a:lnTo>
                <a:lnTo>
                  <a:pt x="37976" y="69883"/>
                </a:lnTo>
                <a:lnTo>
                  <a:pt x="40450" y="49213"/>
                </a:lnTo>
                <a:lnTo>
                  <a:pt x="41275" y="26250"/>
                </a:lnTo>
                <a:lnTo>
                  <a:pt x="41275" y="13538"/>
                </a:lnTo>
                <a:lnTo>
                  <a:pt x="101714" y="13538"/>
                </a:lnTo>
                <a:lnTo>
                  <a:pt x="101714" y="0"/>
                </a:lnTo>
                <a:close/>
              </a:path>
              <a:path w="118744" h="147319">
                <a:moveTo>
                  <a:pt x="101714" y="13538"/>
                </a:moveTo>
                <a:lnTo>
                  <a:pt x="87007" y="13538"/>
                </a:lnTo>
                <a:lnTo>
                  <a:pt x="87007" y="104343"/>
                </a:lnTo>
                <a:lnTo>
                  <a:pt x="101714" y="104343"/>
                </a:lnTo>
                <a:lnTo>
                  <a:pt x="101714" y="13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70938" y="2477630"/>
            <a:ext cx="151130" cy="118110"/>
          </a:xfrm>
          <a:custGeom>
            <a:avLst/>
            <a:gdLst/>
            <a:ahLst/>
            <a:cxnLst/>
            <a:rect l="l" t="t" r="r" b="b"/>
            <a:pathLst>
              <a:path w="151130" h="118110">
                <a:moveTo>
                  <a:pt x="17183" y="0"/>
                </a:moveTo>
                <a:lnTo>
                  <a:pt x="1498" y="0"/>
                </a:lnTo>
                <a:lnTo>
                  <a:pt x="24764" y="58115"/>
                </a:lnTo>
                <a:lnTo>
                  <a:pt x="0" y="117881"/>
                </a:lnTo>
                <a:lnTo>
                  <a:pt x="15684" y="117881"/>
                </a:lnTo>
                <a:lnTo>
                  <a:pt x="37490" y="64719"/>
                </a:lnTo>
                <a:lnTo>
                  <a:pt x="128902" y="64719"/>
                </a:lnTo>
                <a:lnTo>
                  <a:pt x="126149" y="58115"/>
                </a:lnTo>
                <a:lnTo>
                  <a:pt x="128944" y="51181"/>
                </a:lnTo>
                <a:lnTo>
                  <a:pt x="37490" y="51181"/>
                </a:lnTo>
                <a:lnTo>
                  <a:pt x="17183" y="0"/>
                </a:lnTo>
                <a:close/>
              </a:path>
              <a:path w="151130" h="118110">
                <a:moveTo>
                  <a:pt x="82880" y="64719"/>
                </a:moveTo>
                <a:lnTo>
                  <a:pt x="68186" y="64719"/>
                </a:lnTo>
                <a:lnTo>
                  <a:pt x="68186" y="117881"/>
                </a:lnTo>
                <a:lnTo>
                  <a:pt x="82880" y="117881"/>
                </a:lnTo>
                <a:lnTo>
                  <a:pt x="82880" y="64719"/>
                </a:lnTo>
                <a:close/>
              </a:path>
              <a:path w="151130" h="118110">
                <a:moveTo>
                  <a:pt x="128902" y="64719"/>
                </a:moveTo>
                <a:lnTo>
                  <a:pt x="113436" y="64719"/>
                </a:lnTo>
                <a:lnTo>
                  <a:pt x="135381" y="117881"/>
                </a:lnTo>
                <a:lnTo>
                  <a:pt x="151066" y="117881"/>
                </a:lnTo>
                <a:lnTo>
                  <a:pt x="128902" y="64719"/>
                </a:lnTo>
                <a:close/>
              </a:path>
              <a:path w="151130" h="118110">
                <a:moveTo>
                  <a:pt x="82880" y="0"/>
                </a:moveTo>
                <a:lnTo>
                  <a:pt x="68186" y="0"/>
                </a:lnTo>
                <a:lnTo>
                  <a:pt x="68186" y="51181"/>
                </a:lnTo>
                <a:lnTo>
                  <a:pt x="82880" y="51181"/>
                </a:lnTo>
                <a:lnTo>
                  <a:pt x="82880" y="0"/>
                </a:lnTo>
                <a:close/>
              </a:path>
              <a:path w="151130" h="118110">
                <a:moveTo>
                  <a:pt x="149580" y="0"/>
                </a:moveTo>
                <a:lnTo>
                  <a:pt x="133896" y="0"/>
                </a:lnTo>
                <a:lnTo>
                  <a:pt x="113436" y="51181"/>
                </a:lnTo>
                <a:lnTo>
                  <a:pt x="128944" y="51181"/>
                </a:lnTo>
                <a:lnTo>
                  <a:pt x="14958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946109" y="2477630"/>
            <a:ext cx="112395" cy="118110"/>
          </a:xfrm>
          <a:custGeom>
            <a:avLst/>
            <a:gdLst/>
            <a:ahLst/>
            <a:cxnLst/>
            <a:rect l="l" t="t" r="r" b="b"/>
            <a:pathLst>
              <a:path w="112394" h="118110">
                <a:moveTo>
                  <a:pt x="24765" y="0"/>
                </a:moveTo>
                <a:lnTo>
                  <a:pt x="0" y="0"/>
                </a:lnTo>
                <a:lnTo>
                  <a:pt x="0" y="117881"/>
                </a:lnTo>
                <a:lnTo>
                  <a:pt x="14528" y="117881"/>
                </a:lnTo>
                <a:lnTo>
                  <a:pt x="14528" y="16840"/>
                </a:lnTo>
                <a:lnTo>
                  <a:pt x="33813" y="16840"/>
                </a:lnTo>
                <a:lnTo>
                  <a:pt x="24765" y="0"/>
                </a:lnTo>
                <a:close/>
              </a:path>
              <a:path w="112394" h="118110">
                <a:moveTo>
                  <a:pt x="112268" y="16840"/>
                </a:moveTo>
                <a:lnTo>
                  <a:pt x="97739" y="16840"/>
                </a:lnTo>
                <a:lnTo>
                  <a:pt x="97739" y="117881"/>
                </a:lnTo>
                <a:lnTo>
                  <a:pt x="112268" y="117881"/>
                </a:lnTo>
                <a:lnTo>
                  <a:pt x="112268" y="16840"/>
                </a:lnTo>
                <a:close/>
              </a:path>
              <a:path w="112394" h="118110">
                <a:moveTo>
                  <a:pt x="33813" y="16840"/>
                </a:moveTo>
                <a:lnTo>
                  <a:pt x="18161" y="16840"/>
                </a:lnTo>
                <a:lnTo>
                  <a:pt x="48374" y="72809"/>
                </a:lnTo>
                <a:lnTo>
                  <a:pt x="63893" y="72809"/>
                </a:lnTo>
                <a:lnTo>
                  <a:pt x="73340" y="55308"/>
                </a:lnTo>
                <a:lnTo>
                  <a:pt x="54483" y="55308"/>
                </a:lnTo>
                <a:lnTo>
                  <a:pt x="33813" y="16840"/>
                </a:lnTo>
                <a:close/>
              </a:path>
              <a:path w="112394" h="118110">
                <a:moveTo>
                  <a:pt x="112268" y="0"/>
                </a:moveTo>
                <a:lnTo>
                  <a:pt x="87337" y="0"/>
                </a:lnTo>
                <a:lnTo>
                  <a:pt x="58115" y="55308"/>
                </a:lnTo>
                <a:lnTo>
                  <a:pt x="73340" y="55308"/>
                </a:lnTo>
                <a:lnTo>
                  <a:pt x="94107" y="16840"/>
                </a:lnTo>
                <a:lnTo>
                  <a:pt x="112268" y="16840"/>
                </a:lnTo>
                <a:lnTo>
                  <a:pt x="1122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088426" y="2477630"/>
            <a:ext cx="85090" cy="118110"/>
          </a:xfrm>
          <a:custGeom>
            <a:avLst/>
            <a:gdLst/>
            <a:ahLst/>
            <a:cxnLst/>
            <a:rect l="l" t="t" r="r" b="b"/>
            <a:pathLst>
              <a:path w="85089" h="118110">
                <a:moveTo>
                  <a:pt x="82054" y="0"/>
                </a:moveTo>
                <a:lnTo>
                  <a:pt x="0" y="0"/>
                </a:lnTo>
                <a:lnTo>
                  <a:pt x="0" y="117881"/>
                </a:lnTo>
                <a:lnTo>
                  <a:pt x="84696" y="117881"/>
                </a:lnTo>
                <a:lnTo>
                  <a:pt x="84696" y="104343"/>
                </a:lnTo>
                <a:lnTo>
                  <a:pt x="14858" y="104343"/>
                </a:lnTo>
                <a:lnTo>
                  <a:pt x="14858" y="63563"/>
                </a:lnTo>
                <a:lnTo>
                  <a:pt x="69011" y="63563"/>
                </a:lnTo>
                <a:lnTo>
                  <a:pt x="69011" y="50025"/>
                </a:lnTo>
                <a:lnTo>
                  <a:pt x="14858" y="50025"/>
                </a:lnTo>
                <a:lnTo>
                  <a:pt x="14858" y="13538"/>
                </a:lnTo>
                <a:lnTo>
                  <a:pt x="82054" y="13538"/>
                </a:lnTo>
                <a:lnTo>
                  <a:pt x="820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203500" y="2477630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1485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196071" y="2534780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592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284234" y="2541689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822"/>
                </a:lnTo>
              </a:path>
            </a:pathLst>
          </a:custGeom>
          <a:ln w="1485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276805" y="2502725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858" y="0"/>
                </a:lnTo>
              </a:path>
            </a:pathLst>
          </a:custGeom>
          <a:ln w="501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356053" y="2490838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673"/>
                </a:lnTo>
              </a:path>
            </a:pathLst>
          </a:custGeom>
          <a:ln w="1485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309660" y="2484234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456" y="0"/>
                </a:lnTo>
              </a:path>
            </a:pathLst>
          </a:custGeom>
          <a:ln w="132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156280" y="3009874"/>
            <a:ext cx="98425" cy="118110"/>
          </a:xfrm>
          <a:custGeom>
            <a:avLst/>
            <a:gdLst/>
            <a:ahLst/>
            <a:cxnLst/>
            <a:rect l="l" t="t" r="r" b="b"/>
            <a:pathLst>
              <a:path w="98425" h="118110">
                <a:moveTo>
                  <a:pt x="16014" y="0"/>
                </a:moveTo>
                <a:lnTo>
                  <a:pt x="0" y="0"/>
                </a:lnTo>
                <a:lnTo>
                  <a:pt x="43586" y="82550"/>
                </a:lnTo>
                <a:lnTo>
                  <a:pt x="26746" y="117881"/>
                </a:lnTo>
                <a:lnTo>
                  <a:pt x="42100" y="117881"/>
                </a:lnTo>
                <a:lnTo>
                  <a:pt x="68830" y="61912"/>
                </a:lnTo>
                <a:lnTo>
                  <a:pt x="48704" y="61912"/>
                </a:lnTo>
                <a:lnTo>
                  <a:pt x="16014" y="0"/>
                </a:lnTo>
                <a:close/>
              </a:path>
              <a:path w="98425" h="118110">
                <a:moveTo>
                  <a:pt x="98399" y="0"/>
                </a:moveTo>
                <a:lnTo>
                  <a:pt x="82880" y="0"/>
                </a:lnTo>
                <a:lnTo>
                  <a:pt x="53327" y="61912"/>
                </a:lnTo>
                <a:lnTo>
                  <a:pt x="68830" y="61912"/>
                </a:lnTo>
                <a:lnTo>
                  <a:pt x="983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280934" y="3023844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4139"/>
                </a:lnTo>
              </a:path>
            </a:pathLst>
          </a:custGeom>
          <a:ln w="148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273505" y="3016859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437" y="0"/>
                </a:lnTo>
              </a:path>
            </a:pathLst>
          </a:custGeom>
          <a:ln w="139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360512" y="3023412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343"/>
                </a:lnTo>
              </a:path>
            </a:pathLst>
          </a:custGeom>
          <a:ln w="1485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397990" y="3009874"/>
            <a:ext cx="90170" cy="118110"/>
          </a:xfrm>
          <a:custGeom>
            <a:avLst/>
            <a:gdLst/>
            <a:ahLst/>
            <a:cxnLst/>
            <a:rect l="l" t="t" r="r" b="b"/>
            <a:pathLst>
              <a:path w="90169" h="118110">
                <a:moveTo>
                  <a:pt x="49860" y="0"/>
                </a:moveTo>
                <a:lnTo>
                  <a:pt x="0" y="0"/>
                </a:lnTo>
                <a:lnTo>
                  <a:pt x="0" y="117881"/>
                </a:lnTo>
                <a:lnTo>
                  <a:pt x="14859" y="117881"/>
                </a:lnTo>
                <a:lnTo>
                  <a:pt x="14859" y="70662"/>
                </a:lnTo>
                <a:lnTo>
                  <a:pt x="49860" y="70662"/>
                </a:lnTo>
                <a:lnTo>
                  <a:pt x="82849" y="57454"/>
                </a:lnTo>
                <a:lnTo>
                  <a:pt x="14859" y="57454"/>
                </a:lnTo>
                <a:lnTo>
                  <a:pt x="14859" y="13208"/>
                </a:lnTo>
                <a:lnTo>
                  <a:pt x="82958" y="13208"/>
                </a:lnTo>
                <a:lnTo>
                  <a:pt x="79413" y="9245"/>
                </a:lnTo>
                <a:lnTo>
                  <a:pt x="73664" y="5197"/>
                </a:lnTo>
                <a:lnTo>
                  <a:pt x="66822" y="2308"/>
                </a:lnTo>
                <a:lnTo>
                  <a:pt x="58887" y="576"/>
                </a:lnTo>
                <a:lnTo>
                  <a:pt x="49860" y="0"/>
                </a:lnTo>
                <a:close/>
              </a:path>
              <a:path w="90169" h="118110">
                <a:moveTo>
                  <a:pt x="82958" y="13208"/>
                </a:moveTo>
                <a:lnTo>
                  <a:pt x="47383" y="13208"/>
                </a:lnTo>
                <a:lnTo>
                  <a:pt x="59370" y="14591"/>
                </a:lnTo>
                <a:lnTo>
                  <a:pt x="67935" y="18740"/>
                </a:lnTo>
                <a:lnTo>
                  <a:pt x="73076" y="25654"/>
                </a:lnTo>
                <a:lnTo>
                  <a:pt x="74790" y="35331"/>
                </a:lnTo>
                <a:lnTo>
                  <a:pt x="73076" y="45008"/>
                </a:lnTo>
                <a:lnTo>
                  <a:pt x="67935" y="51922"/>
                </a:lnTo>
                <a:lnTo>
                  <a:pt x="59370" y="56071"/>
                </a:lnTo>
                <a:lnTo>
                  <a:pt x="47383" y="57454"/>
                </a:lnTo>
                <a:lnTo>
                  <a:pt x="82849" y="57454"/>
                </a:lnTo>
                <a:lnTo>
                  <a:pt x="83963" y="56199"/>
                </a:lnTo>
                <a:lnTo>
                  <a:pt x="87214" y="50128"/>
                </a:lnTo>
                <a:lnTo>
                  <a:pt x="89164" y="43117"/>
                </a:lnTo>
                <a:lnTo>
                  <a:pt x="89814" y="35166"/>
                </a:lnTo>
                <a:lnTo>
                  <a:pt x="89164" y="27294"/>
                </a:lnTo>
                <a:lnTo>
                  <a:pt x="87214" y="20348"/>
                </a:lnTo>
                <a:lnTo>
                  <a:pt x="83963" y="14331"/>
                </a:lnTo>
                <a:lnTo>
                  <a:pt x="82958" y="132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499692" y="3009874"/>
            <a:ext cx="107314" cy="118110"/>
          </a:xfrm>
          <a:custGeom>
            <a:avLst/>
            <a:gdLst/>
            <a:ahLst/>
            <a:cxnLst/>
            <a:rect l="l" t="t" r="r" b="b"/>
            <a:pathLst>
              <a:path w="107315" h="118110">
                <a:moveTo>
                  <a:pt x="65874" y="0"/>
                </a:moveTo>
                <a:lnTo>
                  <a:pt x="40779" y="0"/>
                </a:lnTo>
                <a:lnTo>
                  <a:pt x="0" y="117881"/>
                </a:lnTo>
                <a:lnTo>
                  <a:pt x="15189" y="117881"/>
                </a:lnTo>
                <a:lnTo>
                  <a:pt x="27406" y="81724"/>
                </a:lnTo>
                <a:lnTo>
                  <a:pt x="94261" y="81724"/>
                </a:lnTo>
                <a:lnTo>
                  <a:pt x="89558" y="68186"/>
                </a:lnTo>
                <a:lnTo>
                  <a:pt x="31864" y="68186"/>
                </a:lnTo>
                <a:lnTo>
                  <a:pt x="49860" y="15189"/>
                </a:lnTo>
                <a:lnTo>
                  <a:pt x="71150" y="15189"/>
                </a:lnTo>
                <a:lnTo>
                  <a:pt x="65874" y="0"/>
                </a:lnTo>
                <a:close/>
              </a:path>
              <a:path w="107315" h="118110">
                <a:moveTo>
                  <a:pt x="94261" y="81724"/>
                </a:moveTo>
                <a:lnTo>
                  <a:pt x="79082" y="81724"/>
                </a:lnTo>
                <a:lnTo>
                  <a:pt x="91300" y="117881"/>
                </a:lnTo>
                <a:lnTo>
                  <a:pt x="106819" y="117881"/>
                </a:lnTo>
                <a:lnTo>
                  <a:pt x="94261" y="81724"/>
                </a:lnTo>
                <a:close/>
              </a:path>
              <a:path w="107315" h="118110">
                <a:moveTo>
                  <a:pt x="71150" y="15189"/>
                </a:moveTo>
                <a:lnTo>
                  <a:pt x="56464" y="15189"/>
                </a:lnTo>
                <a:lnTo>
                  <a:pt x="74460" y="68186"/>
                </a:lnTo>
                <a:lnTo>
                  <a:pt x="89558" y="68186"/>
                </a:lnTo>
                <a:lnTo>
                  <a:pt x="71150" y="151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624838" y="3009874"/>
            <a:ext cx="92710" cy="118110"/>
          </a:xfrm>
          <a:custGeom>
            <a:avLst/>
            <a:gdLst/>
            <a:ahLst/>
            <a:cxnLst/>
            <a:rect l="l" t="t" r="r" b="b"/>
            <a:pathLst>
              <a:path w="92710" h="118110">
                <a:moveTo>
                  <a:pt x="51346" y="0"/>
                </a:moveTo>
                <a:lnTo>
                  <a:pt x="0" y="0"/>
                </a:lnTo>
                <a:lnTo>
                  <a:pt x="0" y="117881"/>
                </a:lnTo>
                <a:lnTo>
                  <a:pt x="52666" y="117881"/>
                </a:lnTo>
                <a:lnTo>
                  <a:pt x="61830" y="117307"/>
                </a:lnTo>
                <a:lnTo>
                  <a:pt x="69835" y="115587"/>
                </a:lnTo>
                <a:lnTo>
                  <a:pt x="76685" y="112721"/>
                </a:lnTo>
                <a:lnTo>
                  <a:pt x="82384" y="108711"/>
                </a:lnTo>
                <a:lnTo>
                  <a:pt x="86047" y="104673"/>
                </a:lnTo>
                <a:lnTo>
                  <a:pt x="14858" y="104673"/>
                </a:lnTo>
                <a:lnTo>
                  <a:pt x="14858" y="63068"/>
                </a:lnTo>
                <a:lnTo>
                  <a:pt x="84689" y="63068"/>
                </a:lnTo>
                <a:lnTo>
                  <a:pt x="81064" y="59766"/>
                </a:lnTo>
                <a:lnTo>
                  <a:pt x="76111" y="57454"/>
                </a:lnTo>
                <a:lnTo>
                  <a:pt x="76111" y="53822"/>
                </a:lnTo>
                <a:lnTo>
                  <a:pt x="81332" y="50025"/>
                </a:lnTo>
                <a:lnTo>
                  <a:pt x="14858" y="50025"/>
                </a:lnTo>
                <a:lnTo>
                  <a:pt x="14858" y="13207"/>
                </a:lnTo>
                <a:lnTo>
                  <a:pt x="84598" y="13207"/>
                </a:lnTo>
                <a:lnTo>
                  <a:pt x="79159" y="8496"/>
                </a:lnTo>
                <a:lnTo>
                  <a:pt x="73741" y="4779"/>
                </a:lnTo>
                <a:lnTo>
                  <a:pt x="67300" y="2124"/>
                </a:lnTo>
                <a:lnTo>
                  <a:pt x="59835" y="531"/>
                </a:lnTo>
                <a:lnTo>
                  <a:pt x="51346" y="0"/>
                </a:lnTo>
                <a:close/>
              </a:path>
              <a:path w="92710" h="118110">
                <a:moveTo>
                  <a:pt x="84689" y="63068"/>
                </a:moveTo>
                <a:lnTo>
                  <a:pt x="59435" y="63068"/>
                </a:lnTo>
                <a:lnTo>
                  <a:pt x="65620" y="64693"/>
                </a:lnTo>
                <a:lnTo>
                  <a:pt x="75196" y="71183"/>
                </a:lnTo>
                <a:lnTo>
                  <a:pt x="77596" y="76390"/>
                </a:lnTo>
                <a:lnTo>
                  <a:pt x="77596" y="91135"/>
                </a:lnTo>
                <a:lnTo>
                  <a:pt x="75171" y="96545"/>
                </a:lnTo>
                <a:lnTo>
                  <a:pt x="65481" y="103047"/>
                </a:lnTo>
                <a:lnTo>
                  <a:pt x="59270" y="104673"/>
                </a:lnTo>
                <a:lnTo>
                  <a:pt x="86047" y="104673"/>
                </a:lnTo>
                <a:lnTo>
                  <a:pt x="86861" y="103775"/>
                </a:lnTo>
                <a:lnTo>
                  <a:pt x="90060" y="98128"/>
                </a:lnTo>
                <a:lnTo>
                  <a:pt x="91980" y="91768"/>
                </a:lnTo>
                <a:lnTo>
                  <a:pt x="92621" y="84696"/>
                </a:lnTo>
                <a:lnTo>
                  <a:pt x="92621" y="78752"/>
                </a:lnTo>
                <a:lnTo>
                  <a:pt x="91109" y="73304"/>
                </a:lnTo>
                <a:lnTo>
                  <a:pt x="85051" y="63398"/>
                </a:lnTo>
                <a:lnTo>
                  <a:pt x="84689" y="63068"/>
                </a:lnTo>
                <a:close/>
              </a:path>
              <a:path w="92710" h="118110">
                <a:moveTo>
                  <a:pt x="84598" y="13207"/>
                </a:moveTo>
                <a:lnTo>
                  <a:pt x="57403" y="13207"/>
                </a:lnTo>
                <a:lnTo>
                  <a:pt x="62953" y="14655"/>
                </a:lnTo>
                <a:lnTo>
                  <a:pt x="71767" y="20497"/>
                </a:lnTo>
                <a:lnTo>
                  <a:pt x="73964" y="25031"/>
                </a:lnTo>
                <a:lnTo>
                  <a:pt x="73964" y="31203"/>
                </a:lnTo>
                <a:lnTo>
                  <a:pt x="72529" y="39438"/>
                </a:lnTo>
                <a:lnTo>
                  <a:pt x="68224" y="45319"/>
                </a:lnTo>
                <a:lnTo>
                  <a:pt x="61052" y="48848"/>
                </a:lnTo>
                <a:lnTo>
                  <a:pt x="51015" y="50025"/>
                </a:lnTo>
                <a:lnTo>
                  <a:pt x="81332" y="50025"/>
                </a:lnTo>
                <a:lnTo>
                  <a:pt x="81745" y="49724"/>
                </a:lnTo>
                <a:lnTo>
                  <a:pt x="85769" y="44367"/>
                </a:lnTo>
                <a:lnTo>
                  <a:pt x="88184" y="37752"/>
                </a:lnTo>
                <a:lnTo>
                  <a:pt x="88988" y="29883"/>
                </a:lnTo>
                <a:lnTo>
                  <a:pt x="88988" y="21297"/>
                </a:lnTo>
                <a:lnTo>
                  <a:pt x="85712" y="14173"/>
                </a:lnTo>
                <a:lnTo>
                  <a:pt x="84598" y="1320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727695" y="3009874"/>
            <a:ext cx="102870" cy="118110"/>
          </a:xfrm>
          <a:custGeom>
            <a:avLst/>
            <a:gdLst/>
            <a:ahLst/>
            <a:cxnLst/>
            <a:rect l="l" t="t" r="r" b="b"/>
            <a:pathLst>
              <a:path w="102869" h="118110">
                <a:moveTo>
                  <a:pt x="102692" y="0"/>
                </a:moveTo>
                <a:lnTo>
                  <a:pt x="25260" y="0"/>
                </a:lnTo>
                <a:lnTo>
                  <a:pt x="25223" y="46062"/>
                </a:lnTo>
                <a:lnTo>
                  <a:pt x="25105" y="55052"/>
                </a:lnTo>
                <a:lnTo>
                  <a:pt x="18821" y="96024"/>
                </a:lnTo>
                <a:lnTo>
                  <a:pt x="8636" y="103187"/>
                </a:lnTo>
                <a:lnTo>
                  <a:pt x="0" y="103187"/>
                </a:lnTo>
                <a:lnTo>
                  <a:pt x="0" y="117881"/>
                </a:lnTo>
                <a:lnTo>
                  <a:pt x="12103" y="117881"/>
                </a:lnTo>
                <a:lnTo>
                  <a:pt x="19011" y="115950"/>
                </a:lnTo>
                <a:lnTo>
                  <a:pt x="37107" y="81862"/>
                </a:lnTo>
                <a:lnTo>
                  <a:pt x="39293" y="46062"/>
                </a:lnTo>
                <a:lnTo>
                  <a:pt x="39293" y="13538"/>
                </a:lnTo>
                <a:lnTo>
                  <a:pt x="102692" y="13538"/>
                </a:lnTo>
                <a:lnTo>
                  <a:pt x="102692" y="0"/>
                </a:lnTo>
                <a:close/>
              </a:path>
              <a:path w="102869" h="118110">
                <a:moveTo>
                  <a:pt x="102692" y="13538"/>
                </a:moveTo>
                <a:lnTo>
                  <a:pt x="87833" y="13538"/>
                </a:lnTo>
                <a:lnTo>
                  <a:pt x="87833" y="117881"/>
                </a:lnTo>
                <a:lnTo>
                  <a:pt x="102692" y="117881"/>
                </a:lnTo>
                <a:lnTo>
                  <a:pt x="102692" y="13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860435" y="3009874"/>
            <a:ext cx="85090" cy="118110"/>
          </a:xfrm>
          <a:custGeom>
            <a:avLst/>
            <a:gdLst/>
            <a:ahLst/>
            <a:cxnLst/>
            <a:rect l="l" t="t" r="r" b="b"/>
            <a:pathLst>
              <a:path w="85089" h="118110">
                <a:moveTo>
                  <a:pt x="82054" y="0"/>
                </a:moveTo>
                <a:lnTo>
                  <a:pt x="0" y="0"/>
                </a:lnTo>
                <a:lnTo>
                  <a:pt x="0" y="117881"/>
                </a:lnTo>
                <a:lnTo>
                  <a:pt x="84696" y="117881"/>
                </a:lnTo>
                <a:lnTo>
                  <a:pt x="84696" y="104343"/>
                </a:lnTo>
                <a:lnTo>
                  <a:pt x="14858" y="104343"/>
                </a:lnTo>
                <a:lnTo>
                  <a:pt x="14858" y="63563"/>
                </a:lnTo>
                <a:lnTo>
                  <a:pt x="69011" y="63563"/>
                </a:lnTo>
                <a:lnTo>
                  <a:pt x="69011" y="50025"/>
                </a:lnTo>
                <a:lnTo>
                  <a:pt x="14858" y="50025"/>
                </a:lnTo>
                <a:lnTo>
                  <a:pt x="14858" y="13538"/>
                </a:lnTo>
                <a:lnTo>
                  <a:pt x="82054" y="13538"/>
                </a:lnTo>
                <a:lnTo>
                  <a:pt x="820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975510" y="3009874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1485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968080" y="3067024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592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056244" y="3073933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822"/>
                </a:lnTo>
              </a:path>
            </a:pathLst>
          </a:custGeom>
          <a:ln w="1485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048814" y="3034969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858" y="0"/>
                </a:lnTo>
              </a:path>
            </a:pathLst>
          </a:custGeom>
          <a:ln w="501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093722" y="3009874"/>
            <a:ext cx="96520" cy="118110"/>
          </a:xfrm>
          <a:custGeom>
            <a:avLst/>
            <a:gdLst/>
            <a:ahLst/>
            <a:cxnLst/>
            <a:rect l="l" t="t" r="r" b="b"/>
            <a:pathLst>
              <a:path w="96519" h="118110">
                <a:moveTo>
                  <a:pt x="14528" y="0"/>
                </a:moveTo>
                <a:lnTo>
                  <a:pt x="0" y="0"/>
                </a:lnTo>
                <a:lnTo>
                  <a:pt x="0" y="117881"/>
                </a:lnTo>
                <a:lnTo>
                  <a:pt x="23279" y="117881"/>
                </a:lnTo>
                <a:lnTo>
                  <a:pt x="33154" y="99885"/>
                </a:lnTo>
                <a:lnTo>
                  <a:pt x="14528" y="99885"/>
                </a:lnTo>
                <a:lnTo>
                  <a:pt x="14528" y="0"/>
                </a:lnTo>
                <a:close/>
              </a:path>
              <a:path w="96519" h="118110">
                <a:moveTo>
                  <a:pt x="96253" y="17995"/>
                </a:moveTo>
                <a:lnTo>
                  <a:pt x="81724" y="17995"/>
                </a:lnTo>
                <a:lnTo>
                  <a:pt x="81724" y="117881"/>
                </a:lnTo>
                <a:lnTo>
                  <a:pt x="96253" y="117881"/>
                </a:lnTo>
                <a:lnTo>
                  <a:pt x="96253" y="17995"/>
                </a:lnTo>
                <a:close/>
              </a:path>
              <a:path w="96519" h="118110">
                <a:moveTo>
                  <a:pt x="96253" y="0"/>
                </a:moveTo>
                <a:lnTo>
                  <a:pt x="72974" y="0"/>
                </a:lnTo>
                <a:lnTo>
                  <a:pt x="18161" y="99885"/>
                </a:lnTo>
                <a:lnTo>
                  <a:pt x="33154" y="99885"/>
                </a:lnTo>
                <a:lnTo>
                  <a:pt x="78092" y="17995"/>
                </a:lnTo>
                <a:lnTo>
                  <a:pt x="96253" y="17995"/>
                </a:lnTo>
                <a:lnTo>
                  <a:pt x="962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220023" y="3009874"/>
            <a:ext cx="85090" cy="118110"/>
          </a:xfrm>
          <a:custGeom>
            <a:avLst/>
            <a:gdLst/>
            <a:ahLst/>
            <a:cxnLst/>
            <a:rect l="l" t="t" r="r" b="b"/>
            <a:pathLst>
              <a:path w="85089" h="118110">
                <a:moveTo>
                  <a:pt x="82054" y="0"/>
                </a:moveTo>
                <a:lnTo>
                  <a:pt x="0" y="0"/>
                </a:lnTo>
                <a:lnTo>
                  <a:pt x="0" y="117881"/>
                </a:lnTo>
                <a:lnTo>
                  <a:pt x="84696" y="117881"/>
                </a:lnTo>
                <a:lnTo>
                  <a:pt x="84696" y="104343"/>
                </a:lnTo>
                <a:lnTo>
                  <a:pt x="14858" y="104343"/>
                </a:lnTo>
                <a:lnTo>
                  <a:pt x="14858" y="63563"/>
                </a:lnTo>
                <a:lnTo>
                  <a:pt x="69011" y="63563"/>
                </a:lnTo>
                <a:lnTo>
                  <a:pt x="69011" y="50025"/>
                </a:lnTo>
                <a:lnTo>
                  <a:pt x="14858" y="50025"/>
                </a:lnTo>
                <a:lnTo>
                  <a:pt x="14858" y="13538"/>
                </a:lnTo>
                <a:lnTo>
                  <a:pt x="82054" y="13538"/>
                </a:lnTo>
                <a:lnTo>
                  <a:pt x="820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380989" y="3023844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4139"/>
                </a:lnTo>
              </a:path>
            </a:pathLst>
          </a:custGeom>
          <a:ln w="1487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373553" y="3016859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449" y="0"/>
                </a:lnTo>
              </a:path>
            </a:pathLst>
          </a:custGeom>
          <a:ln w="139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460567" y="3023412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343"/>
                </a:lnTo>
              </a:path>
            </a:pathLst>
          </a:custGeom>
          <a:ln w="1487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498039" y="3009874"/>
            <a:ext cx="85090" cy="118110"/>
          </a:xfrm>
          <a:custGeom>
            <a:avLst/>
            <a:gdLst/>
            <a:ahLst/>
            <a:cxnLst/>
            <a:rect l="l" t="t" r="r" b="b"/>
            <a:pathLst>
              <a:path w="85089" h="118110">
                <a:moveTo>
                  <a:pt x="82054" y="0"/>
                </a:moveTo>
                <a:lnTo>
                  <a:pt x="0" y="0"/>
                </a:lnTo>
                <a:lnTo>
                  <a:pt x="0" y="117881"/>
                </a:lnTo>
                <a:lnTo>
                  <a:pt x="84696" y="117881"/>
                </a:lnTo>
                <a:lnTo>
                  <a:pt x="84696" y="104343"/>
                </a:lnTo>
                <a:lnTo>
                  <a:pt x="14871" y="104343"/>
                </a:lnTo>
                <a:lnTo>
                  <a:pt x="14871" y="63563"/>
                </a:lnTo>
                <a:lnTo>
                  <a:pt x="69011" y="63563"/>
                </a:lnTo>
                <a:lnTo>
                  <a:pt x="69011" y="50025"/>
                </a:lnTo>
                <a:lnTo>
                  <a:pt x="14871" y="50025"/>
                </a:lnTo>
                <a:lnTo>
                  <a:pt x="14871" y="13538"/>
                </a:lnTo>
                <a:lnTo>
                  <a:pt x="82054" y="13538"/>
                </a:lnTo>
                <a:lnTo>
                  <a:pt x="820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605684" y="3009874"/>
            <a:ext cx="90170" cy="118110"/>
          </a:xfrm>
          <a:custGeom>
            <a:avLst/>
            <a:gdLst/>
            <a:ahLst/>
            <a:cxnLst/>
            <a:rect l="l" t="t" r="r" b="b"/>
            <a:pathLst>
              <a:path w="90169" h="118110">
                <a:moveTo>
                  <a:pt x="49860" y="0"/>
                </a:moveTo>
                <a:lnTo>
                  <a:pt x="0" y="0"/>
                </a:lnTo>
                <a:lnTo>
                  <a:pt x="0" y="117881"/>
                </a:lnTo>
                <a:lnTo>
                  <a:pt x="14859" y="117881"/>
                </a:lnTo>
                <a:lnTo>
                  <a:pt x="14859" y="70662"/>
                </a:lnTo>
                <a:lnTo>
                  <a:pt x="49860" y="70662"/>
                </a:lnTo>
                <a:lnTo>
                  <a:pt x="82849" y="57454"/>
                </a:lnTo>
                <a:lnTo>
                  <a:pt x="14859" y="57454"/>
                </a:lnTo>
                <a:lnTo>
                  <a:pt x="14859" y="13208"/>
                </a:lnTo>
                <a:lnTo>
                  <a:pt x="82958" y="13208"/>
                </a:lnTo>
                <a:lnTo>
                  <a:pt x="79413" y="9245"/>
                </a:lnTo>
                <a:lnTo>
                  <a:pt x="73666" y="5197"/>
                </a:lnTo>
                <a:lnTo>
                  <a:pt x="66827" y="2308"/>
                </a:lnTo>
                <a:lnTo>
                  <a:pt x="58892" y="576"/>
                </a:lnTo>
                <a:lnTo>
                  <a:pt x="49860" y="0"/>
                </a:lnTo>
                <a:close/>
              </a:path>
              <a:path w="90169" h="118110">
                <a:moveTo>
                  <a:pt x="82958" y="13208"/>
                </a:moveTo>
                <a:lnTo>
                  <a:pt x="47383" y="13208"/>
                </a:lnTo>
                <a:lnTo>
                  <a:pt x="59375" y="14591"/>
                </a:lnTo>
                <a:lnTo>
                  <a:pt x="67940" y="18740"/>
                </a:lnTo>
                <a:lnTo>
                  <a:pt x="73077" y="25654"/>
                </a:lnTo>
                <a:lnTo>
                  <a:pt x="74790" y="35331"/>
                </a:lnTo>
                <a:lnTo>
                  <a:pt x="73077" y="45008"/>
                </a:lnTo>
                <a:lnTo>
                  <a:pt x="67940" y="51922"/>
                </a:lnTo>
                <a:lnTo>
                  <a:pt x="59375" y="56071"/>
                </a:lnTo>
                <a:lnTo>
                  <a:pt x="47383" y="57454"/>
                </a:lnTo>
                <a:lnTo>
                  <a:pt x="82849" y="57454"/>
                </a:lnTo>
                <a:lnTo>
                  <a:pt x="83963" y="56199"/>
                </a:lnTo>
                <a:lnTo>
                  <a:pt x="87214" y="50128"/>
                </a:lnTo>
                <a:lnTo>
                  <a:pt x="89164" y="43117"/>
                </a:lnTo>
                <a:lnTo>
                  <a:pt x="89814" y="35166"/>
                </a:lnTo>
                <a:lnTo>
                  <a:pt x="89164" y="27294"/>
                </a:lnTo>
                <a:lnTo>
                  <a:pt x="87214" y="20348"/>
                </a:lnTo>
                <a:lnTo>
                  <a:pt x="83963" y="14331"/>
                </a:lnTo>
                <a:lnTo>
                  <a:pt x="82958" y="132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713164" y="3007728"/>
            <a:ext cx="101600" cy="122555"/>
          </a:xfrm>
          <a:custGeom>
            <a:avLst/>
            <a:gdLst/>
            <a:ahLst/>
            <a:cxnLst/>
            <a:rect l="l" t="t" r="r" b="b"/>
            <a:pathLst>
              <a:path w="101600" h="122555">
                <a:moveTo>
                  <a:pt x="54648" y="0"/>
                </a:moveTo>
                <a:lnTo>
                  <a:pt x="14528" y="17005"/>
                </a:lnTo>
                <a:lnTo>
                  <a:pt x="0" y="61087"/>
                </a:lnTo>
                <a:lnTo>
                  <a:pt x="897" y="73993"/>
                </a:lnTo>
                <a:lnTo>
                  <a:pt x="22257" y="112610"/>
                </a:lnTo>
                <a:lnTo>
                  <a:pt x="54483" y="122174"/>
                </a:lnTo>
                <a:lnTo>
                  <a:pt x="63471" y="121569"/>
                </a:lnTo>
                <a:lnTo>
                  <a:pt x="71615" y="119756"/>
                </a:lnTo>
                <a:lnTo>
                  <a:pt x="78911" y="116735"/>
                </a:lnTo>
                <a:lnTo>
                  <a:pt x="85356" y="112509"/>
                </a:lnTo>
                <a:lnTo>
                  <a:pt x="89426" y="108635"/>
                </a:lnTo>
                <a:lnTo>
                  <a:pt x="54483" y="108635"/>
                </a:lnTo>
                <a:lnTo>
                  <a:pt x="45339" y="107783"/>
                </a:lnTo>
                <a:lnTo>
                  <a:pt x="17526" y="79719"/>
                </a:lnTo>
                <a:lnTo>
                  <a:pt x="15024" y="61087"/>
                </a:lnTo>
                <a:lnTo>
                  <a:pt x="15654" y="51419"/>
                </a:lnTo>
                <a:lnTo>
                  <a:pt x="37523" y="16960"/>
                </a:lnTo>
                <a:lnTo>
                  <a:pt x="54648" y="13538"/>
                </a:lnTo>
                <a:lnTo>
                  <a:pt x="89665" y="13538"/>
                </a:lnTo>
                <a:lnTo>
                  <a:pt x="84366" y="8826"/>
                </a:lnTo>
                <a:lnTo>
                  <a:pt x="78051" y="4966"/>
                </a:lnTo>
                <a:lnTo>
                  <a:pt x="70993" y="2208"/>
                </a:lnTo>
                <a:lnTo>
                  <a:pt x="63192" y="552"/>
                </a:lnTo>
                <a:lnTo>
                  <a:pt x="54648" y="0"/>
                </a:lnTo>
                <a:close/>
              </a:path>
              <a:path w="101600" h="122555">
                <a:moveTo>
                  <a:pt x="101206" y="86512"/>
                </a:moveTo>
                <a:lnTo>
                  <a:pt x="85521" y="86512"/>
                </a:lnTo>
                <a:lnTo>
                  <a:pt x="83540" y="93446"/>
                </a:lnTo>
                <a:lnTo>
                  <a:pt x="79908" y="98869"/>
                </a:lnTo>
                <a:lnTo>
                  <a:pt x="69342" y="106680"/>
                </a:lnTo>
                <a:lnTo>
                  <a:pt x="62636" y="108635"/>
                </a:lnTo>
                <a:lnTo>
                  <a:pt x="89426" y="108635"/>
                </a:lnTo>
                <a:lnTo>
                  <a:pt x="90869" y="107263"/>
                </a:lnTo>
                <a:lnTo>
                  <a:pt x="95348" y="101182"/>
                </a:lnTo>
                <a:lnTo>
                  <a:pt x="98794" y="94265"/>
                </a:lnTo>
                <a:lnTo>
                  <a:pt x="101206" y="86512"/>
                </a:lnTo>
                <a:close/>
              </a:path>
              <a:path w="101600" h="122555">
                <a:moveTo>
                  <a:pt x="89665" y="13538"/>
                </a:moveTo>
                <a:lnTo>
                  <a:pt x="54648" y="13538"/>
                </a:lnTo>
                <a:lnTo>
                  <a:pt x="64980" y="14755"/>
                </a:lnTo>
                <a:lnTo>
                  <a:pt x="73348" y="18407"/>
                </a:lnTo>
                <a:lnTo>
                  <a:pt x="79754" y="24494"/>
                </a:lnTo>
                <a:lnTo>
                  <a:pt x="84201" y="33020"/>
                </a:lnTo>
                <a:lnTo>
                  <a:pt x="99885" y="33020"/>
                </a:lnTo>
                <a:lnTo>
                  <a:pt x="97557" y="25750"/>
                </a:lnTo>
                <a:lnTo>
                  <a:pt x="94192" y="19294"/>
                </a:lnTo>
                <a:lnTo>
                  <a:pt x="89794" y="13653"/>
                </a:lnTo>
                <a:lnTo>
                  <a:pt x="89665" y="13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831706" y="3007728"/>
            <a:ext cx="110489" cy="122555"/>
          </a:xfrm>
          <a:custGeom>
            <a:avLst/>
            <a:gdLst/>
            <a:ahLst/>
            <a:cxnLst/>
            <a:rect l="l" t="t" r="r" b="b"/>
            <a:pathLst>
              <a:path w="110489" h="122555">
                <a:moveTo>
                  <a:pt x="54978" y="0"/>
                </a:moveTo>
                <a:lnTo>
                  <a:pt x="14452" y="17246"/>
                </a:lnTo>
                <a:lnTo>
                  <a:pt x="0" y="61087"/>
                </a:lnTo>
                <a:lnTo>
                  <a:pt x="902" y="73792"/>
                </a:lnTo>
                <a:lnTo>
                  <a:pt x="22401" y="112465"/>
                </a:lnTo>
                <a:lnTo>
                  <a:pt x="54978" y="122173"/>
                </a:lnTo>
                <a:lnTo>
                  <a:pt x="67227" y="121090"/>
                </a:lnTo>
                <a:lnTo>
                  <a:pt x="78051" y="117840"/>
                </a:lnTo>
                <a:lnTo>
                  <a:pt x="87450" y="112422"/>
                </a:lnTo>
                <a:lnTo>
                  <a:pt x="91433" y="108635"/>
                </a:lnTo>
                <a:lnTo>
                  <a:pt x="54978" y="108635"/>
                </a:lnTo>
                <a:lnTo>
                  <a:pt x="45681" y="107778"/>
                </a:lnTo>
                <a:lnTo>
                  <a:pt x="17545" y="79614"/>
                </a:lnTo>
                <a:lnTo>
                  <a:pt x="15024" y="61087"/>
                </a:lnTo>
                <a:lnTo>
                  <a:pt x="15654" y="51419"/>
                </a:lnTo>
                <a:lnTo>
                  <a:pt x="37603" y="16960"/>
                </a:lnTo>
                <a:lnTo>
                  <a:pt x="54978" y="13538"/>
                </a:lnTo>
                <a:lnTo>
                  <a:pt x="91433" y="13538"/>
                </a:lnTo>
                <a:lnTo>
                  <a:pt x="87450" y="9751"/>
                </a:lnTo>
                <a:lnTo>
                  <a:pt x="78051" y="4333"/>
                </a:lnTo>
                <a:lnTo>
                  <a:pt x="67171" y="1078"/>
                </a:lnTo>
                <a:lnTo>
                  <a:pt x="54978" y="0"/>
                </a:lnTo>
                <a:close/>
              </a:path>
              <a:path w="110489" h="122555">
                <a:moveTo>
                  <a:pt x="91433" y="13538"/>
                </a:moveTo>
                <a:lnTo>
                  <a:pt x="54978" y="13538"/>
                </a:lnTo>
                <a:lnTo>
                  <a:pt x="64276" y="14393"/>
                </a:lnTo>
                <a:lnTo>
                  <a:pt x="72358" y="16960"/>
                </a:lnTo>
                <a:lnTo>
                  <a:pt x="94303" y="51419"/>
                </a:lnTo>
                <a:lnTo>
                  <a:pt x="94932" y="61087"/>
                </a:lnTo>
                <a:lnTo>
                  <a:pt x="94303" y="70752"/>
                </a:lnTo>
                <a:lnTo>
                  <a:pt x="72358" y="105208"/>
                </a:lnTo>
                <a:lnTo>
                  <a:pt x="54978" y="108635"/>
                </a:lnTo>
                <a:lnTo>
                  <a:pt x="91433" y="108635"/>
                </a:lnTo>
                <a:lnTo>
                  <a:pt x="109049" y="73723"/>
                </a:lnTo>
                <a:lnTo>
                  <a:pt x="109956" y="61087"/>
                </a:lnTo>
                <a:lnTo>
                  <a:pt x="109032" y="48375"/>
                </a:lnTo>
                <a:lnTo>
                  <a:pt x="106325" y="36939"/>
                </a:lnTo>
                <a:lnTo>
                  <a:pt x="101785" y="26570"/>
                </a:lnTo>
                <a:lnTo>
                  <a:pt x="95427" y="17335"/>
                </a:lnTo>
                <a:lnTo>
                  <a:pt x="91433" y="13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973197" y="3009874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1485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965767" y="3067024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592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053930" y="3073933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822"/>
                </a:lnTo>
              </a:path>
            </a:pathLst>
          </a:custGeom>
          <a:ln w="1485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046501" y="3034969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858" y="0"/>
                </a:lnTo>
              </a:path>
            </a:pathLst>
          </a:custGeom>
          <a:ln w="501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079686" y="3009874"/>
            <a:ext cx="107314" cy="118110"/>
          </a:xfrm>
          <a:custGeom>
            <a:avLst/>
            <a:gdLst/>
            <a:ahLst/>
            <a:cxnLst/>
            <a:rect l="l" t="t" r="r" b="b"/>
            <a:pathLst>
              <a:path w="107314" h="118110">
                <a:moveTo>
                  <a:pt x="65874" y="0"/>
                </a:moveTo>
                <a:lnTo>
                  <a:pt x="40779" y="0"/>
                </a:lnTo>
                <a:lnTo>
                  <a:pt x="0" y="117881"/>
                </a:lnTo>
                <a:lnTo>
                  <a:pt x="15189" y="117881"/>
                </a:lnTo>
                <a:lnTo>
                  <a:pt x="27406" y="81724"/>
                </a:lnTo>
                <a:lnTo>
                  <a:pt x="94261" y="81724"/>
                </a:lnTo>
                <a:lnTo>
                  <a:pt x="89558" y="68186"/>
                </a:lnTo>
                <a:lnTo>
                  <a:pt x="31864" y="68186"/>
                </a:lnTo>
                <a:lnTo>
                  <a:pt x="49860" y="15189"/>
                </a:lnTo>
                <a:lnTo>
                  <a:pt x="71150" y="15189"/>
                </a:lnTo>
                <a:lnTo>
                  <a:pt x="65874" y="0"/>
                </a:lnTo>
                <a:close/>
              </a:path>
              <a:path w="107314" h="118110">
                <a:moveTo>
                  <a:pt x="94261" y="81724"/>
                </a:moveTo>
                <a:lnTo>
                  <a:pt x="79082" y="81724"/>
                </a:lnTo>
                <a:lnTo>
                  <a:pt x="91300" y="117881"/>
                </a:lnTo>
                <a:lnTo>
                  <a:pt x="106819" y="117881"/>
                </a:lnTo>
                <a:lnTo>
                  <a:pt x="94261" y="81724"/>
                </a:lnTo>
                <a:close/>
              </a:path>
              <a:path w="107314" h="118110">
                <a:moveTo>
                  <a:pt x="71150" y="15189"/>
                </a:moveTo>
                <a:lnTo>
                  <a:pt x="56464" y="15189"/>
                </a:lnTo>
                <a:lnTo>
                  <a:pt x="74460" y="68186"/>
                </a:lnTo>
                <a:lnTo>
                  <a:pt x="89558" y="68186"/>
                </a:lnTo>
                <a:lnTo>
                  <a:pt x="71150" y="151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191954" y="3009874"/>
            <a:ext cx="102870" cy="118110"/>
          </a:xfrm>
          <a:custGeom>
            <a:avLst/>
            <a:gdLst/>
            <a:ahLst/>
            <a:cxnLst/>
            <a:rect l="l" t="t" r="r" b="b"/>
            <a:pathLst>
              <a:path w="102870" h="118110">
                <a:moveTo>
                  <a:pt x="102692" y="0"/>
                </a:moveTo>
                <a:lnTo>
                  <a:pt x="25260" y="0"/>
                </a:lnTo>
                <a:lnTo>
                  <a:pt x="25223" y="46062"/>
                </a:lnTo>
                <a:lnTo>
                  <a:pt x="25105" y="55052"/>
                </a:lnTo>
                <a:lnTo>
                  <a:pt x="18821" y="96024"/>
                </a:lnTo>
                <a:lnTo>
                  <a:pt x="8648" y="103187"/>
                </a:lnTo>
                <a:lnTo>
                  <a:pt x="0" y="103187"/>
                </a:lnTo>
                <a:lnTo>
                  <a:pt x="0" y="117881"/>
                </a:lnTo>
                <a:lnTo>
                  <a:pt x="12115" y="117881"/>
                </a:lnTo>
                <a:lnTo>
                  <a:pt x="19011" y="115950"/>
                </a:lnTo>
                <a:lnTo>
                  <a:pt x="37113" y="81862"/>
                </a:lnTo>
                <a:lnTo>
                  <a:pt x="39293" y="46062"/>
                </a:lnTo>
                <a:lnTo>
                  <a:pt x="39293" y="13538"/>
                </a:lnTo>
                <a:lnTo>
                  <a:pt x="102692" y="13538"/>
                </a:lnTo>
                <a:lnTo>
                  <a:pt x="102692" y="0"/>
                </a:lnTo>
                <a:close/>
              </a:path>
              <a:path w="102870" h="118110">
                <a:moveTo>
                  <a:pt x="102692" y="13538"/>
                </a:moveTo>
                <a:lnTo>
                  <a:pt x="87833" y="13538"/>
                </a:lnTo>
                <a:lnTo>
                  <a:pt x="87833" y="117881"/>
                </a:lnTo>
                <a:lnTo>
                  <a:pt x="102692" y="117881"/>
                </a:lnTo>
                <a:lnTo>
                  <a:pt x="102692" y="13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318751" y="3007728"/>
            <a:ext cx="110489" cy="122555"/>
          </a:xfrm>
          <a:custGeom>
            <a:avLst/>
            <a:gdLst/>
            <a:ahLst/>
            <a:cxnLst/>
            <a:rect l="l" t="t" r="r" b="b"/>
            <a:pathLst>
              <a:path w="110489" h="122555">
                <a:moveTo>
                  <a:pt x="54978" y="0"/>
                </a:moveTo>
                <a:lnTo>
                  <a:pt x="14452" y="17246"/>
                </a:lnTo>
                <a:lnTo>
                  <a:pt x="0" y="61087"/>
                </a:lnTo>
                <a:lnTo>
                  <a:pt x="902" y="73792"/>
                </a:lnTo>
                <a:lnTo>
                  <a:pt x="22401" y="112465"/>
                </a:lnTo>
                <a:lnTo>
                  <a:pt x="54978" y="122173"/>
                </a:lnTo>
                <a:lnTo>
                  <a:pt x="67227" y="121090"/>
                </a:lnTo>
                <a:lnTo>
                  <a:pt x="78051" y="117840"/>
                </a:lnTo>
                <a:lnTo>
                  <a:pt x="87450" y="112422"/>
                </a:lnTo>
                <a:lnTo>
                  <a:pt x="91433" y="108635"/>
                </a:lnTo>
                <a:lnTo>
                  <a:pt x="54978" y="108635"/>
                </a:lnTo>
                <a:lnTo>
                  <a:pt x="45681" y="107778"/>
                </a:lnTo>
                <a:lnTo>
                  <a:pt x="17545" y="79614"/>
                </a:lnTo>
                <a:lnTo>
                  <a:pt x="15024" y="61087"/>
                </a:lnTo>
                <a:lnTo>
                  <a:pt x="15654" y="51419"/>
                </a:lnTo>
                <a:lnTo>
                  <a:pt x="37603" y="16960"/>
                </a:lnTo>
                <a:lnTo>
                  <a:pt x="54978" y="13538"/>
                </a:lnTo>
                <a:lnTo>
                  <a:pt x="91433" y="13538"/>
                </a:lnTo>
                <a:lnTo>
                  <a:pt x="87450" y="9751"/>
                </a:lnTo>
                <a:lnTo>
                  <a:pt x="78051" y="4333"/>
                </a:lnTo>
                <a:lnTo>
                  <a:pt x="67171" y="1078"/>
                </a:lnTo>
                <a:lnTo>
                  <a:pt x="54978" y="0"/>
                </a:lnTo>
                <a:close/>
              </a:path>
              <a:path w="110489" h="122555">
                <a:moveTo>
                  <a:pt x="91433" y="13538"/>
                </a:moveTo>
                <a:lnTo>
                  <a:pt x="54978" y="13538"/>
                </a:lnTo>
                <a:lnTo>
                  <a:pt x="64276" y="14393"/>
                </a:lnTo>
                <a:lnTo>
                  <a:pt x="72358" y="16960"/>
                </a:lnTo>
                <a:lnTo>
                  <a:pt x="94303" y="51419"/>
                </a:lnTo>
                <a:lnTo>
                  <a:pt x="94932" y="61087"/>
                </a:lnTo>
                <a:lnTo>
                  <a:pt x="94303" y="70752"/>
                </a:lnTo>
                <a:lnTo>
                  <a:pt x="72358" y="105208"/>
                </a:lnTo>
                <a:lnTo>
                  <a:pt x="54978" y="108635"/>
                </a:lnTo>
                <a:lnTo>
                  <a:pt x="91433" y="108635"/>
                </a:lnTo>
                <a:lnTo>
                  <a:pt x="109049" y="73723"/>
                </a:lnTo>
                <a:lnTo>
                  <a:pt x="109956" y="61087"/>
                </a:lnTo>
                <a:lnTo>
                  <a:pt x="109032" y="48375"/>
                </a:lnTo>
                <a:lnTo>
                  <a:pt x="106325" y="36939"/>
                </a:lnTo>
                <a:lnTo>
                  <a:pt x="101785" y="26570"/>
                </a:lnTo>
                <a:lnTo>
                  <a:pt x="95427" y="17335"/>
                </a:lnTo>
                <a:lnTo>
                  <a:pt x="91433" y="13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452812" y="3009874"/>
            <a:ext cx="112395" cy="118110"/>
          </a:xfrm>
          <a:custGeom>
            <a:avLst/>
            <a:gdLst/>
            <a:ahLst/>
            <a:cxnLst/>
            <a:rect l="l" t="t" r="r" b="b"/>
            <a:pathLst>
              <a:path w="112395" h="118110">
                <a:moveTo>
                  <a:pt x="24765" y="0"/>
                </a:moveTo>
                <a:lnTo>
                  <a:pt x="0" y="0"/>
                </a:lnTo>
                <a:lnTo>
                  <a:pt x="0" y="117881"/>
                </a:lnTo>
                <a:lnTo>
                  <a:pt x="14528" y="117881"/>
                </a:lnTo>
                <a:lnTo>
                  <a:pt x="14528" y="16840"/>
                </a:lnTo>
                <a:lnTo>
                  <a:pt x="33813" y="16840"/>
                </a:lnTo>
                <a:lnTo>
                  <a:pt x="24765" y="0"/>
                </a:lnTo>
                <a:close/>
              </a:path>
              <a:path w="112395" h="118110">
                <a:moveTo>
                  <a:pt x="112268" y="16840"/>
                </a:moveTo>
                <a:lnTo>
                  <a:pt x="97739" y="16840"/>
                </a:lnTo>
                <a:lnTo>
                  <a:pt x="97739" y="117881"/>
                </a:lnTo>
                <a:lnTo>
                  <a:pt x="112268" y="117881"/>
                </a:lnTo>
                <a:lnTo>
                  <a:pt x="112268" y="16840"/>
                </a:lnTo>
                <a:close/>
              </a:path>
              <a:path w="112395" h="118110">
                <a:moveTo>
                  <a:pt x="33813" y="16840"/>
                </a:moveTo>
                <a:lnTo>
                  <a:pt x="18161" y="16840"/>
                </a:lnTo>
                <a:lnTo>
                  <a:pt x="48374" y="72809"/>
                </a:lnTo>
                <a:lnTo>
                  <a:pt x="63893" y="72809"/>
                </a:lnTo>
                <a:lnTo>
                  <a:pt x="73340" y="55308"/>
                </a:lnTo>
                <a:lnTo>
                  <a:pt x="54483" y="55308"/>
                </a:lnTo>
                <a:lnTo>
                  <a:pt x="33813" y="16840"/>
                </a:lnTo>
                <a:close/>
              </a:path>
              <a:path w="112395" h="118110">
                <a:moveTo>
                  <a:pt x="112268" y="0"/>
                </a:moveTo>
                <a:lnTo>
                  <a:pt x="87337" y="0"/>
                </a:lnTo>
                <a:lnTo>
                  <a:pt x="58115" y="55308"/>
                </a:lnTo>
                <a:lnTo>
                  <a:pt x="73340" y="55308"/>
                </a:lnTo>
                <a:lnTo>
                  <a:pt x="94107" y="16840"/>
                </a:lnTo>
                <a:lnTo>
                  <a:pt x="112268" y="16840"/>
                </a:lnTo>
                <a:lnTo>
                  <a:pt x="1122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645853" y="1361465"/>
            <a:ext cx="135890" cy="133350"/>
          </a:xfrm>
          <a:custGeom>
            <a:avLst/>
            <a:gdLst/>
            <a:ahLst/>
            <a:cxnLst/>
            <a:rect l="l" t="t" r="r" b="b"/>
            <a:pathLst>
              <a:path w="135890" h="133350">
                <a:moveTo>
                  <a:pt x="75742" y="116992"/>
                </a:moveTo>
                <a:lnTo>
                  <a:pt x="60096" y="116992"/>
                </a:lnTo>
                <a:lnTo>
                  <a:pt x="60096" y="133350"/>
                </a:lnTo>
                <a:lnTo>
                  <a:pt x="75742" y="133350"/>
                </a:lnTo>
                <a:lnTo>
                  <a:pt x="75742" y="116992"/>
                </a:lnTo>
                <a:close/>
              </a:path>
              <a:path w="135890" h="133350">
                <a:moveTo>
                  <a:pt x="77876" y="14579"/>
                </a:moveTo>
                <a:lnTo>
                  <a:pt x="57962" y="14579"/>
                </a:lnTo>
                <a:lnTo>
                  <a:pt x="45246" y="15396"/>
                </a:lnTo>
                <a:lnTo>
                  <a:pt x="8754" y="34933"/>
                </a:lnTo>
                <a:lnTo>
                  <a:pt x="0" y="65786"/>
                </a:lnTo>
                <a:lnTo>
                  <a:pt x="966" y="77647"/>
                </a:lnTo>
                <a:lnTo>
                  <a:pt x="23924" y="109695"/>
                </a:lnTo>
                <a:lnTo>
                  <a:pt x="57962" y="116992"/>
                </a:lnTo>
                <a:lnTo>
                  <a:pt x="77876" y="116992"/>
                </a:lnTo>
                <a:lnTo>
                  <a:pt x="120370" y="104013"/>
                </a:lnTo>
                <a:lnTo>
                  <a:pt x="121531" y="102768"/>
                </a:lnTo>
                <a:lnTo>
                  <a:pt x="57962" y="102768"/>
                </a:lnTo>
                <a:lnTo>
                  <a:pt x="48557" y="102191"/>
                </a:lnTo>
                <a:lnTo>
                  <a:pt x="16519" y="74456"/>
                </a:lnTo>
                <a:lnTo>
                  <a:pt x="15824" y="65786"/>
                </a:lnTo>
                <a:lnTo>
                  <a:pt x="16519" y="57192"/>
                </a:lnTo>
                <a:lnTo>
                  <a:pt x="48557" y="29388"/>
                </a:lnTo>
                <a:lnTo>
                  <a:pt x="57962" y="28803"/>
                </a:lnTo>
                <a:lnTo>
                  <a:pt x="121361" y="28803"/>
                </a:lnTo>
                <a:lnTo>
                  <a:pt x="120281" y="27647"/>
                </a:lnTo>
                <a:lnTo>
                  <a:pt x="111800" y="21930"/>
                </a:lnTo>
                <a:lnTo>
                  <a:pt x="101903" y="17846"/>
                </a:lnTo>
                <a:lnTo>
                  <a:pt x="90594" y="15396"/>
                </a:lnTo>
                <a:lnTo>
                  <a:pt x="77876" y="14579"/>
                </a:lnTo>
                <a:close/>
              </a:path>
              <a:path w="135890" h="133350">
                <a:moveTo>
                  <a:pt x="75742" y="28803"/>
                </a:moveTo>
                <a:lnTo>
                  <a:pt x="60096" y="28803"/>
                </a:lnTo>
                <a:lnTo>
                  <a:pt x="60096" y="102768"/>
                </a:lnTo>
                <a:lnTo>
                  <a:pt x="75742" y="102768"/>
                </a:lnTo>
                <a:lnTo>
                  <a:pt x="75742" y="28803"/>
                </a:lnTo>
                <a:close/>
              </a:path>
              <a:path w="135890" h="133350">
                <a:moveTo>
                  <a:pt x="121361" y="28803"/>
                </a:moveTo>
                <a:lnTo>
                  <a:pt x="77876" y="28803"/>
                </a:lnTo>
                <a:lnTo>
                  <a:pt x="87281" y="29388"/>
                </a:lnTo>
                <a:lnTo>
                  <a:pt x="95589" y="31141"/>
                </a:lnTo>
                <a:lnTo>
                  <a:pt x="120015" y="65786"/>
                </a:lnTo>
                <a:lnTo>
                  <a:pt x="119314" y="74456"/>
                </a:lnTo>
                <a:lnTo>
                  <a:pt x="87210" y="102191"/>
                </a:lnTo>
                <a:lnTo>
                  <a:pt x="77876" y="102768"/>
                </a:lnTo>
                <a:lnTo>
                  <a:pt x="121531" y="102768"/>
                </a:lnTo>
                <a:lnTo>
                  <a:pt x="127138" y="96759"/>
                </a:lnTo>
                <a:lnTo>
                  <a:pt x="131972" y="87971"/>
                </a:lnTo>
                <a:lnTo>
                  <a:pt x="134872" y="77647"/>
                </a:lnTo>
                <a:lnTo>
                  <a:pt x="135839" y="65786"/>
                </a:lnTo>
                <a:lnTo>
                  <a:pt x="134867" y="54006"/>
                </a:lnTo>
                <a:lnTo>
                  <a:pt x="131951" y="43721"/>
                </a:lnTo>
                <a:lnTo>
                  <a:pt x="127089" y="34933"/>
                </a:lnTo>
                <a:lnTo>
                  <a:pt x="121361" y="28803"/>
                </a:lnTo>
                <a:close/>
              </a:path>
              <a:path w="135890" h="133350">
                <a:moveTo>
                  <a:pt x="75742" y="0"/>
                </a:moveTo>
                <a:lnTo>
                  <a:pt x="60096" y="0"/>
                </a:lnTo>
                <a:lnTo>
                  <a:pt x="60096" y="14579"/>
                </a:lnTo>
                <a:lnTo>
                  <a:pt x="75742" y="14579"/>
                </a:lnTo>
                <a:lnTo>
                  <a:pt x="757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9798583" y="1400594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5">
                <a:moveTo>
                  <a:pt x="44094" y="0"/>
                </a:moveTo>
                <a:lnTo>
                  <a:pt x="6649" y="20440"/>
                </a:lnTo>
                <a:lnTo>
                  <a:pt x="0" y="47104"/>
                </a:lnTo>
                <a:lnTo>
                  <a:pt x="738" y="56886"/>
                </a:lnTo>
                <a:lnTo>
                  <a:pt x="25806" y="90887"/>
                </a:lnTo>
                <a:lnTo>
                  <a:pt x="44094" y="94221"/>
                </a:lnTo>
                <a:lnTo>
                  <a:pt x="53776" y="93387"/>
                </a:lnTo>
                <a:lnTo>
                  <a:pt x="62382" y="90887"/>
                </a:lnTo>
                <a:lnTo>
                  <a:pt x="69911" y="86720"/>
                </a:lnTo>
                <a:lnTo>
                  <a:pt x="76168" y="81064"/>
                </a:lnTo>
                <a:lnTo>
                  <a:pt x="34734" y="81064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4" y="56886"/>
                </a:lnTo>
                <a:lnTo>
                  <a:pt x="15206" y="37328"/>
                </a:lnTo>
                <a:lnTo>
                  <a:pt x="17602" y="29590"/>
                </a:lnTo>
                <a:lnTo>
                  <a:pt x="27559" y="16433"/>
                </a:lnTo>
                <a:lnTo>
                  <a:pt x="34734" y="13157"/>
                </a:lnTo>
                <a:lnTo>
                  <a:pt x="76182" y="13157"/>
                </a:lnTo>
                <a:lnTo>
                  <a:pt x="69911" y="7490"/>
                </a:lnTo>
                <a:lnTo>
                  <a:pt x="62382" y="3327"/>
                </a:lnTo>
                <a:lnTo>
                  <a:pt x="53776" y="831"/>
                </a:lnTo>
                <a:lnTo>
                  <a:pt x="44094" y="0"/>
                </a:lnTo>
                <a:close/>
              </a:path>
              <a:path w="88265" h="94615">
                <a:moveTo>
                  <a:pt x="76182" y="13157"/>
                </a:moveTo>
                <a:lnTo>
                  <a:pt x="53454" y="13157"/>
                </a:lnTo>
                <a:lnTo>
                  <a:pt x="60629" y="16433"/>
                </a:lnTo>
                <a:lnTo>
                  <a:pt x="70586" y="29590"/>
                </a:lnTo>
                <a:lnTo>
                  <a:pt x="72982" y="37328"/>
                </a:lnTo>
                <a:lnTo>
                  <a:pt x="72984" y="56886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64"/>
                </a:lnTo>
                <a:lnTo>
                  <a:pt x="76168" y="81064"/>
                </a:lnTo>
                <a:lnTo>
                  <a:pt x="88188" y="47104"/>
                </a:lnTo>
                <a:lnTo>
                  <a:pt x="87450" y="37328"/>
                </a:lnTo>
                <a:lnTo>
                  <a:pt x="85234" y="28441"/>
                </a:lnTo>
                <a:lnTo>
                  <a:pt x="81539" y="20440"/>
                </a:lnTo>
                <a:lnTo>
                  <a:pt x="76365" y="13322"/>
                </a:lnTo>
                <a:lnTo>
                  <a:pt x="76182" y="131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9910419" y="1400594"/>
            <a:ext cx="85725" cy="127635"/>
          </a:xfrm>
          <a:custGeom>
            <a:avLst/>
            <a:gdLst/>
            <a:ahLst/>
            <a:cxnLst/>
            <a:rect l="l" t="t" r="r" b="b"/>
            <a:pathLst>
              <a:path w="85725" h="127634">
                <a:moveTo>
                  <a:pt x="14579" y="2298"/>
                </a:moveTo>
                <a:lnTo>
                  <a:pt x="0" y="2298"/>
                </a:lnTo>
                <a:lnTo>
                  <a:pt x="0" y="127482"/>
                </a:lnTo>
                <a:lnTo>
                  <a:pt x="15113" y="127482"/>
                </a:lnTo>
                <a:lnTo>
                  <a:pt x="15113" y="82308"/>
                </a:lnTo>
                <a:lnTo>
                  <a:pt x="73875" y="82308"/>
                </a:lnTo>
                <a:lnTo>
                  <a:pt x="75120" y="81064"/>
                </a:lnTo>
                <a:lnTo>
                  <a:pt x="33667" y="81064"/>
                </a:lnTo>
                <a:lnTo>
                  <a:pt x="26644" y="77812"/>
                </a:lnTo>
                <a:lnTo>
                  <a:pt x="17284" y="64770"/>
                </a:lnTo>
                <a:lnTo>
                  <a:pt x="15029" y="57028"/>
                </a:lnTo>
                <a:lnTo>
                  <a:pt x="14986" y="37328"/>
                </a:lnTo>
                <a:lnTo>
                  <a:pt x="17284" y="29451"/>
                </a:lnTo>
                <a:lnTo>
                  <a:pt x="26644" y="16408"/>
                </a:lnTo>
                <a:lnTo>
                  <a:pt x="33667" y="13157"/>
                </a:lnTo>
                <a:lnTo>
                  <a:pt x="74957" y="13157"/>
                </a:lnTo>
                <a:lnTo>
                  <a:pt x="73715" y="11899"/>
                </a:lnTo>
                <a:lnTo>
                  <a:pt x="14579" y="11899"/>
                </a:lnTo>
                <a:lnTo>
                  <a:pt x="14579" y="2298"/>
                </a:lnTo>
                <a:close/>
              </a:path>
              <a:path w="85725" h="127634">
                <a:moveTo>
                  <a:pt x="73875" y="82308"/>
                </a:moveTo>
                <a:lnTo>
                  <a:pt x="19024" y="82308"/>
                </a:lnTo>
                <a:lnTo>
                  <a:pt x="24070" y="87524"/>
                </a:lnTo>
                <a:lnTo>
                  <a:pt x="30314" y="91246"/>
                </a:lnTo>
                <a:lnTo>
                  <a:pt x="37759" y="93477"/>
                </a:lnTo>
                <a:lnTo>
                  <a:pt x="46405" y="94221"/>
                </a:lnTo>
                <a:lnTo>
                  <a:pt x="55001" y="93399"/>
                </a:lnTo>
                <a:lnTo>
                  <a:pt x="62653" y="90933"/>
                </a:lnTo>
                <a:lnTo>
                  <a:pt x="69360" y="86822"/>
                </a:lnTo>
                <a:lnTo>
                  <a:pt x="73875" y="82308"/>
                </a:lnTo>
                <a:close/>
              </a:path>
              <a:path w="85725" h="127634">
                <a:moveTo>
                  <a:pt x="74957" y="13157"/>
                </a:moveTo>
                <a:lnTo>
                  <a:pt x="51803" y="13157"/>
                </a:lnTo>
                <a:lnTo>
                  <a:pt x="58585" y="16256"/>
                </a:lnTo>
                <a:lnTo>
                  <a:pt x="63385" y="22491"/>
                </a:lnTo>
                <a:lnTo>
                  <a:pt x="66536" y="27525"/>
                </a:lnTo>
                <a:lnTo>
                  <a:pt x="68786" y="33307"/>
                </a:lnTo>
                <a:lnTo>
                  <a:pt x="70136" y="39834"/>
                </a:lnTo>
                <a:lnTo>
                  <a:pt x="70586" y="47104"/>
                </a:lnTo>
                <a:lnTo>
                  <a:pt x="70136" y="54381"/>
                </a:lnTo>
                <a:lnTo>
                  <a:pt x="51803" y="81064"/>
                </a:lnTo>
                <a:lnTo>
                  <a:pt x="75120" y="81064"/>
                </a:lnTo>
                <a:lnTo>
                  <a:pt x="79752" y="74011"/>
                </a:lnTo>
                <a:lnTo>
                  <a:pt x="83058" y="65998"/>
                </a:lnTo>
                <a:lnTo>
                  <a:pt x="85039" y="57028"/>
                </a:lnTo>
                <a:lnTo>
                  <a:pt x="85699" y="47104"/>
                </a:lnTo>
                <a:lnTo>
                  <a:pt x="85039" y="37328"/>
                </a:lnTo>
                <a:lnTo>
                  <a:pt x="83058" y="28441"/>
                </a:lnTo>
                <a:lnTo>
                  <a:pt x="79752" y="20440"/>
                </a:lnTo>
                <a:lnTo>
                  <a:pt x="75120" y="13322"/>
                </a:lnTo>
                <a:lnTo>
                  <a:pt x="74957" y="13157"/>
                </a:lnTo>
                <a:close/>
              </a:path>
              <a:path w="85725" h="127634">
                <a:moveTo>
                  <a:pt x="46405" y="0"/>
                </a:moveTo>
                <a:lnTo>
                  <a:pt x="37795" y="743"/>
                </a:lnTo>
                <a:lnTo>
                  <a:pt x="30272" y="2973"/>
                </a:lnTo>
                <a:lnTo>
                  <a:pt x="23836" y="6691"/>
                </a:lnTo>
                <a:lnTo>
                  <a:pt x="18491" y="11899"/>
                </a:lnTo>
                <a:lnTo>
                  <a:pt x="73715" y="11899"/>
                </a:lnTo>
                <a:lnTo>
                  <a:pt x="69360" y="7490"/>
                </a:lnTo>
                <a:lnTo>
                  <a:pt x="62653" y="3327"/>
                </a:lnTo>
                <a:lnTo>
                  <a:pt x="55001" y="831"/>
                </a:lnTo>
                <a:lnTo>
                  <a:pt x="464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0019766" y="1402892"/>
            <a:ext cx="95885" cy="90170"/>
          </a:xfrm>
          <a:custGeom>
            <a:avLst/>
            <a:gdLst/>
            <a:ahLst/>
            <a:cxnLst/>
            <a:rect l="l" t="t" r="r" b="b"/>
            <a:pathLst>
              <a:path w="95884" h="90169">
                <a:moveTo>
                  <a:pt x="24003" y="0"/>
                </a:moveTo>
                <a:lnTo>
                  <a:pt x="0" y="0"/>
                </a:lnTo>
                <a:lnTo>
                  <a:pt x="0" y="89611"/>
                </a:lnTo>
                <a:lnTo>
                  <a:pt x="14757" y="89611"/>
                </a:lnTo>
                <a:lnTo>
                  <a:pt x="14757" y="17602"/>
                </a:lnTo>
                <a:lnTo>
                  <a:pt x="33492" y="17602"/>
                </a:lnTo>
                <a:lnTo>
                  <a:pt x="24003" y="0"/>
                </a:lnTo>
                <a:close/>
              </a:path>
              <a:path w="95884" h="90169">
                <a:moveTo>
                  <a:pt x="95656" y="17602"/>
                </a:moveTo>
                <a:lnTo>
                  <a:pt x="80899" y="17602"/>
                </a:lnTo>
                <a:lnTo>
                  <a:pt x="80899" y="89611"/>
                </a:lnTo>
                <a:lnTo>
                  <a:pt x="95656" y="89611"/>
                </a:lnTo>
                <a:lnTo>
                  <a:pt x="95656" y="17602"/>
                </a:lnTo>
                <a:close/>
              </a:path>
              <a:path w="95884" h="90169">
                <a:moveTo>
                  <a:pt x="33492" y="17602"/>
                </a:moveTo>
                <a:lnTo>
                  <a:pt x="18669" y="17602"/>
                </a:lnTo>
                <a:lnTo>
                  <a:pt x="39471" y="56006"/>
                </a:lnTo>
                <a:lnTo>
                  <a:pt x="56184" y="56006"/>
                </a:lnTo>
                <a:lnTo>
                  <a:pt x="64371" y="40893"/>
                </a:lnTo>
                <a:lnTo>
                  <a:pt x="46050" y="40893"/>
                </a:lnTo>
                <a:lnTo>
                  <a:pt x="33492" y="17602"/>
                </a:lnTo>
                <a:close/>
              </a:path>
              <a:path w="95884" h="90169">
                <a:moveTo>
                  <a:pt x="95656" y="0"/>
                </a:moveTo>
                <a:lnTo>
                  <a:pt x="72009" y="0"/>
                </a:lnTo>
                <a:lnTo>
                  <a:pt x="49961" y="40893"/>
                </a:lnTo>
                <a:lnTo>
                  <a:pt x="64371" y="40893"/>
                </a:lnTo>
                <a:lnTo>
                  <a:pt x="76987" y="17602"/>
                </a:lnTo>
                <a:lnTo>
                  <a:pt x="95656" y="17602"/>
                </a:lnTo>
                <a:lnTo>
                  <a:pt x="956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0137647" y="1400594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40" h="94615">
                <a:moveTo>
                  <a:pt x="74739" y="13157"/>
                </a:moveTo>
                <a:lnTo>
                  <a:pt x="49072" y="13157"/>
                </a:lnTo>
                <a:lnTo>
                  <a:pt x="54584" y="14846"/>
                </a:lnTo>
                <a:lnTo>
                  <a:pt x="61696" y="21602"/>
                </a:lnTo>
                <a:lnTo>
                  <a:pt x="63474" y="26123"/>
                </a:lnTo>
                <a:lnTo>
                  <a:pt x="63474" y="35369"/>
                </a:lnTo>
                <a:lnTo>
                  <a:pt x="34315" y="35369"/>
                </a:lnTo>
                <a:lnTo>
                  <a:pt x="26238" y="35914"/>
                </a:lnTo>
                <a:lnTo>
                  <a:pt x="0" y="56883"/>
                </a:lnTo>
                <a:lnTo>
                  <a:pt x="0" y="73126"/>
                </a:lnTo>
                <a:lnTo>
                  <a:pt x="2908" y="80010"/>
                </a:lnTo>
                <a:lnTo>
                  <a:pt x="14516" y="91389"/>
                </a:lnTo>
                <a:lnTo>
                  <a:pt x="22339" y="94221"/>
                </a:lnTo>
                <a:lnTo>
                  <a:pt x="32181" y="94221"/>
                </a:lnTo>
                <a:lnTo>
                  <a:pt x="40927" y="93487"/>
                </a:lnTo>
                <a:lnTo>
                  <a:pt x="48496" y="91287"/>
                </a:lnTo>
                <a:lnTo>
                  <a:pt x="54886" y="87620"/>
                </a:lnTo>
                <a:lnTo>
                  <a:pt x="60096" y="82486"/>
                </a:lnTo>
                <a:lnTo>
                  <a:pt x="78231" y="82486"/>
                </a:lnTo>
                <a:lnTo>
                  <a:pt x="78231" y="81064"/>
                </a:lnTo>
                <a:lnTo>
                  <a:pt x="29273" y="81064"/>
                </a:lnTo>
                <a:lnTo>
                  <a:pt x="24155" y="79590"/>
                </a:lnTo>
                <a:lnTo>
                  <a:pt x="16929" y="73660"/>
                </a:lnTo>
                <a:lnTo>
                  <a:pt x="15112" y="69634"/>
                </a:lnTo>
                <a:lnTo>
                  <a:pt x="15112" y="64528"/>
                </a:lnTo>
                <a:lnTo>
                  <a:pt x="16458" y="57063"/>
                </a:lnTo>
                <a:lnTo>
                  <a:pt x="20493" y="51733"/>
                </a:lnTo>
                <a:lnTo>
                  <a:pt x="27216" y="48537"/>
                </a:lnTo>
                <a:lnTo>
                  <a:pt x="36626" y="47472"/>
                </a:lnTo>
                <a:lnTo>
                  <a:pt x="78231" y="47472"/>
                </a:lnTo>
                <a:lnTo>
                  <a:pt x="78231" y="20980"/>
                </a:lnTo>
                <a:lnTo>
                  <a:pt x="74942" y="13322"/>
                </a:lnTo>
                <a:lnTo>
                  <a:pt x="74739" y="13157"/>
                </a:lnTo>
                <a:close/>
              </a:path>
              <a:path w="78740" h="94615">
                <a:moveTo>
                  <a:pt x="78231" y="82486"/>
                </a:moveTo>
                <a:lnTo>
                  <a:pt x="64007" y="82486"/>
                </a:lnTo>
                <a:lnTo>
                  <a:pt x="64007" y="91909"/>
                </a:lnTo>
                <a:lnTo>
                  <a:pt x="78231" y="91909"/>
                </a:lnTo>
                <a:lnTo>
                  <a:pt x="78231" y="82486"/>
                </a:lnTo>
                <a:close/>
              </a:path>
              <a:path w="78740" h="94615">
                <a:moveTo>
                  <a:pt x="78231" y="47472"/>
                </a:moveTo>
                <a:lnTo>
                  <a:pt x="63474" y="47472"/>
                </a:lnTo>
                <a:lnTo>
                  <a:pt x="63474" y="62750"/>
                </a:lnTo>
                <a:lnTo>
                  <a:pt x="60744" y="68770"/>
                </a:lnTo>
                <a:lnTo>
                  <a:pt x="49847" y="78613"/>
                </a:lnTo>
                <a:lnTo>
                  <a:pt x="43383" y="81064"/>
                </a:lnTo>
                <a:lnTo>
                  <a:pt x="78231" y="81064"/>
                </a:lnTo>
                <a:lnTo>
                  <a:pt x="78231" y="47472"/>
                </a:lnTo>
                <a:close/>
              </a:path>
              <a:path w="78740" h="94615">
                <a:moveTo>
                  <a:pt x="41249" y="0"/>
                </a:moveTo>
                <a:lnTo>
                  <a:pt x="6286" y="17945"/>
                </a:lnTo>
                <a:lnTo>
                  <a:pt x="5689" y="26123"/>
                </a:lnTo>
                <a:lnTo>
                  <a:pt x="20802" y="26123"/>
                </a:lnTo>
                <a:lnTo>
                  <a:pt x="21628" y="17475"/>
                </a:lnTo>
                <a:lnTo>
                  <a:pt x="28562" y="13157"/>
                </a:lnTo>
                <a:lnTo>
                  <a:pt x="74739" y="13157"/>
                </a:lnTo>
                <a:lnTo>
                  <a:pt x="68364" y="7988"/>
                </a:lnTo>
                <a:lnTo>
                  <a:pt x="62968" y="4495"/>
                </a:lnTo>
                <a:lnTo>
                  <a:pt x="56649" y="1998"/>
                </a:lnTo>
                <a:lnTo>
                  <a:pt x="49409" y="499"/>
                </a:lnTo>
                <a:lnTo>
                  <a:pt x="412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287533" y="1400594"/>
            <a:ext cx="88265" cy="94615"/>
          </a:xfrm>
          <a:custGeom>
            <a:avLst/>
            <a:gdLst/>
            <a:ahLst/>
            <a:cxnLst/>
            <a:rect l="l" t="t" r="r" b="b"/>
            <a:pathLst>
              <a:path w="88265" h="94615">
                <a:moveTo>
                  <a:pt x="44094" y="0"/>
                </a:moveTo>
                <a:lnTo>
                  <a:pt x="6654" y="20440"/>
                </a:lnTo>
                <a:lnTo>
                  <a:pt x="0" y="47104"/>
                </a:lnTo>
                <a:lnTo>
                  <a:pt x="740" y="56886"/>
                </a:lnTo>
                <a:lnTo>
                  <a:pt x="25806" y="90887"/>
                </a:lnTo>
                <a:lnTo>
                  <a:pt x="44094" y="94221"/>
                </a:lnTo>
                <a:lnTo>
                  <a:pt x="53783" y="93387"/>
                </a:lnTo>
                <a:lnTo>
                  <a:pt x="62391" y="90887"/>
                </a:lnTo>
                <a:lnTo>
                  <a:pt x="69919" y="86720"/>
                </a:lnTo>
                <a:lnTo>
                  <a:pt x="76168" y="81064"/>
                </a:lnTo>
                <a:lnTo>
                  <a:pt x="34734" y="81064"/>
                </a:lnTo>
                <a:lnTo>
                  <a:pt x="27559" y="77787"/>
                </a:lnTo>
                <a:lnTo>
                  <a:pt x="17602" y="64630"/>
                </a:lnTo>
                <a:lnTo>
                  <a:pt x="15204" y="56886"/>
                </a:lnTo>
                <a:lnTo>
                  <a:pt x="15206" y="37328"/>
                </a:lnTo>
                <a:lnTo>
                  <a:pt x="17602" y="29590"/>
                </a:lnTo>
                <a:lnTo>
                  <a:pt x="27559" y="16433"/>
                </a:lnTo>
                <a:lnTo>
                  <a:pt x="34734" y="13157"/>
                </a:lnTo>
                <a:lnTo>
                  <a:pt x="76182" y="13157"/>
                </a:lnTo>
                <a:lnTo>
                  <a:pt x="69919" y="7490"/>
                </a:lnTo>
                <a:lnTo>
                  <a:pt x="62391" y="3327"/>
                </a:lnTo>
                <a:lnTo>
                  <a:pt x="53783" y="831"/>
                </a:lnTo>
                <a:lnTo>
                  <a:pt x="44094" y="0"/>
                </a:lnTo>
                <a:close/>
              </a:path>
              <a:path w="88265" h="94615">
                <a:moveTo>
                  <a:pt x="76182" y="13157"/>
                </a:moveTo>
                <a:lnTo>
                  <a:pt x="53454" y="13157"/>
                </a:lnTo>
                <a:lnTo>
                  <a:pt x="60629" y="16433"/>
                </a:lnTo>
                <a:lnTo>
                  <a:pt x="70586" y="29590"/>
                </a:lnTo>
                <a:lnTo>
                  <a:pt x="72982" y="37328"/>
                </a:lnTo>
                <a:lnTo>
                  <a:pt x="72984" y="56886"/>
                </a:lnTo>
                <a:lnTo>
                  <a:pt x="70586" y="64630"/>
                </a:lnTo>
                <a:lnTo>
                  <a:pt x="60629" y="77787"/>
                </a:lnTo>
                <a:lnTo>
                  <a:pt x="53454" y="81064"/>
                </a:lnTo>
                <a:lnTo>
                  <a:pt x="76168" y="81064"/>
                </a:lnTo>
                <a:lnTo>
                  <a:pt x="88188" y="47104"/>
                </a:lnTo>
                <a:lnTo>
                  <a:pt x="87450" y="37328"/>
                </a:lnTo>
                <a:lnTo>
                  <a:pt x="85234" y="28441"/>
                </a:lnTo>
                <a:lnTo>
                  <a:pt x="81539" y="20440"/>
                </a:lnTo>
                <a:lnTo>
                  <a:pt x="76365" y="13322"/>
                </a:lnTo>
                <a:lnTo>
                  <a:pt x="76182" y="131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0393857" y="1363243"/>
            <a:ext cx="88900" cy="132080"/>
          </a:xfrm>
          <a:custGeom>
            <a:avLst/>
            <a:gdLst/>
            <a:ahLst/>
            <a:cxnLst/>
            <a:rect l="l" t="t" r="r" b="b"/>
            <a:pathLst>
              <a:path w="88900" h="132080">
                <a:moveTo>
                  <a:pt x="81965" y="0"/>
                </a:moveTo>
                <a:lnTo>
                  <a:pt x="67919" y="0"/>
                </a:lnTo>
                <a:lnTo>
                  <a:pt x="67690" y="2501"/>
                </a:lnTo>
                <a:lnTo>
                  <a:pt x="67005" y="4152"/>
                </a:lnTo>
                <a:lnTo>
                  <a:pt x="64757" y="5816"/>
                </a:lnTo>
                <a:lnTo>
                  <a:pt x="62534" y="6464"/>
                </a:lnTo>
                <a:lnTo>
                  <a:pt x="59207" y="6934"/>
                </a:lnTo>
                <a:lnTo>
                  <a:pt x="29336" y="11798"/>
                </a:lnTo>
                <a:lnTo>
                  <a:pt x="1993" y="48310"/>
                </a:lnTo>
                <a:lnTo>
                  <a:pt x="0" y="77342"/>
                </a:lnTo>
                <a:lnTo>
                  <a:pt x="728" y="89661"/>
                </a:lnTo>
                <a:lnTo>
                  <a:pt x="18072" y="123674"/>
                </a:lnTo>
                <a:lnTo>
                  <a:pt x="44627" y="131571"/>
                </a:lnTo>
                <a:lnTo>
                  <a:pt x="54245" y="130761"/>
                </a:lnTo>
                <a:lnTo>
                  <a:pt x="62830" y="128330"/>
                </a:lnTo>
                <a:lnTo>
                  <a:pt x="70381" y="124274"/>
                </a:lnTo>
                <a:lnTo>
                  <a:pt x="76898" y="118592"/>
                </a:lnTo>
                <a:lnTo>
                  <a:pt x="77033" y="118414"/>
                </a:lnTo>
                <a:lnTo>
                  <a:pt x="34912" y="118414"/>
                </a:lnTo>
                <a:lnTo>
                  <a:pt x="27711" y="115252"/>
                </a:lnTo>
                <a:lnTo>
                  <a:pt x="17640" y="102565"/>
                </a:lnTo>
                <a:lnTo>
                  <a:pt x="15112" y="94894"/>
                </a:lnTo>
                <a:lnTo>
                  <a:pt x="15196" y="76621"/>
                </a:lnTo>
                <a:lnTo>
                  <a:pt x="17640" y="69227"/>
                </a:lnTo>
                <a:lnTo>
                  <a:pt x="27711" y="56667"/>
                </a:lnTo>
                <a:lnTo>
                  <a:pt x="34912" y="53517"/>
                </a:lnTo>
                <a:lnTo>
                  <a:pt x="13512" y="53517"/>
                </a:lnTo>
                <a:lnTo>
                  <a:pt x="64363" y="19926"/>
                </a:lnTo>
                <a:lnTo>
                  <a:pt x="70891" y="18732"/>
                </a:lnTo>
                <a:lnTo>
                  <a:pt x="75387" y="16509"/>
                </a:lnTo>
                <a:lnTo>
                  <a:pt x="80365" y="9994"/>
                </a:lnTo>
                <a:lnTo>
                  <a:pt x="81737" y="5575"/>
                </a:lnTo>
                <a:lnTo>
                  <a:pt x="81965" y="0"/>
                </a:lnTo>
                <a:close/>
              </a:path>
              <a:path w="88900" h="132080">
                <a:moveTo>
                  <a:pt x="46405" y="40551"/>
                </a:moveTo>
                <a:lnTo>
                  <a:pt x="39890" y="40551"/>
                </a:lnTo>
                <a:lnTo>
                  <a:pt x="34353" y="41490"/>
                </a:lnTo>
                <a:lnTo>
                  <a:pt x="25222" y="45288"/>
                </a:lnTo>
                <a:lnTo>
                  <a:pt x="21107" y="48666"/>
                </a:lnTo>
                <a:lnTo>
                  <a:pt x="17424" y="53517"/>
                </a:lnTo>
                <a:lnTo>
                  <a:pt x="53644" y="53517"/>
                </a:lnTo>
                <a:lnTo>
                  <a:pt x="60845" y="56667"/>
                </a:lnTo>
                <a:lnTo>
                  <a:pt x="70916" y="69227"/>
                </a:lnTo>
                <a:lnTo>
                  <a:pt x="73348" y="76621"/>
                </a:lnTo>
                <a:lnTo>
                  <a:pt x="73431" y="94894"/>
                </a:lnTo>
                <a:lnTo>
                  <a:pt x="70916" y="102565"/>
                </a:lnTo>
                <a:lnTo>
                  <a:pt x="60845" y="115252"/>
                </a:lnTo>
                <a:lnTo>
                  <a:pt x="53644" y="118414"/>
                </a:lnTo>
                <a:lnTo>
                  <a:pt x="77033" y="118414"/>
                </a:lnTo>
                <a:lnTo>
                  <a:pt x="82149" y="111694"/>
                </a:lnTo>
                <a:lnTo>
                  <a:pt x="85899" y="103971"/>
                </a:lnTo>
                <a:lnTo>
                  <a:pt x="88149" y="95425"/>
                </a:lnTo>
                <a:lnTo>
                  <a:pt x="88899" y="86055"/>
                </a:lnTo>
                <a:lnTo>
                  <a:pt x="88189" y="76621"/>
                </a:lnTo>
                <a:lnTo>
                  <a:pt x="64054" y="43772"/>
                </a:lnTo>
                <a:lnTo>
                  <a:pt x="55752" y="41356"/>
                </a:lnTo>
                <a:lnTo>
                  <a:pt x="46405" y="4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0495559" y="1402892"/>
            <a:ext cx="88900" cy="125730"/>
          </a:xfrm>
          <a:custGeom>
            <a:avLst/>
            <a:gdLst/>
            <a:ahLst/>
            <a:cxnLst/>
            <a:rect l="l" t="t" r="r" b="b"/>
            <a:pathLst>
              <a:path w="88900" h="125730">
                <a:moveTo>
                  <a:pt x="16179" y="0"/>
                </a:moveTo>
                <a:lnTo>
                  <a:pt x="0" y="0"/>
                </a:lnTo>
                <a:lnTo>
                  <a:pt x="38227" y="81267"/>
                </a:lnTo>
                <a:lnTo>
                  <a:pt x="19735" y="125183"/>
                </a:lnTo>
                <a:lnTo>
                  <a:pt x="35026" y="125183"/>
                </a:lnTo>
                <a:lnTo>
                  <a:pt x="63402" y="59029"/>
                </a:lnTo>
                <a:lnTo>
                  <a:pt x="43561" y="59029"/>
                </a:lnTo>
                <a:lnTo>
                  <a:pt x="16179" y="0"/>
                </a:lnTo>
                <a:close/>
              </a:path>
              <a:path w="88900" h="125730">
                <a:moveTo>
                  <a:pt x="88722" y="0"/>
                </a:moveTo>
                <a:lnTo>
                  <a:pt x="72898" y="0"/>
                </a:lnTo>
                <a:lnTo>
                  <a:pt x="48006" y="59029"/>
                </a:lnTo>
                <a:lnTo>
                  <a:pt x="63402" y="59029"/>
                </a:lnTo>
                <a:lnTo>
                  <a:pt x="887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0596905" y="1402892"/>
            <a:ext cx="75565" cy="90170"/>
          </a:xfrm>
          <a:custGeom>
            <a:avLst/>
            <a:gdLst/>
            <a:ahLst/>
            <a:cxnLst/>
            <a:rect l="l" t="t" r="r" b="b"/>
            <a:pathLst>
              <a:path w="75565" h="90169">
                <a:moveTo>
                  <a:pt x="75387" y="54241"/>
                </a:moveTo>
                <a:lnTo>
                  <a:pt x="60096" y="54241"/>
                </a:lnTo>
                <a:lnTo>
                  <a:pt x="60096" y="89611"/>
                </a:lnTo>
                <a:lnTo>
                  <a:pt x="75387" y="89611"/>
                </a:lnTo>
                <a:lnTo>
                  <a:pt x="75387" y="54241"/>
                </a:lnTo>
                <a:close/>
              </a:path>
              <a:path w="75565" h="90169">
                <a:moveTo>
                  <a:pt x="15113" y="0"/>
                </a:moveTo>
                <a:lnTo>
                  <a:pt x="0" y="0"/>
                </a:lnTo>
                <a:lnTo>
                  <a:pt x="13" y="30314"/>
                </a:lnTo>
                <a:lnTo>
                  <a:pt x="28219" y="56718"/>
                </a:lnTo>
                <a:lnTo>
                  <a:pt x="34493" y="56718"/>
                </a:lnTo>
                <a:lnTo>
                  <a:pt x="41229" y="56563"/>
                </a:lnTo>
                <a:lnTo>
                  <a:pt x="47768" y="56095"/>
                </a:lnTo>
                <a:lnTo>
                  <a:pt x="54031" y="55325"/>
                </a:lnTo>
                <a:lnTo>
                  <a:pt x="60096" y="54241"/>
                </a:lnTo>
                <a:lnTo>
                  <a:pt x="75387" y="54241"/>
                </a:lnTo>
                <a:lnTo>
                  <a:pt x="75387" y="43205"/>
                </a:lnTo>
                <a:lnTo>
                  <a:pt x="32473" y="43205"/>
                </a:lnTo>
                <a:lnTo>
                  <a:pt x="28244" y="42735"/>
                </a:lnTo>
                <a:lnTo>
                  <a:pt x="15113" y="28092"/>
                </a:lnTo>
                <a:lnTo>
                  <a:pt x="15113" y="0"/>
                </a:lnTo>
                <a:close/>
              </a:path>
              <a:path w="75565" h="90169">
                <a:moveTo>
                  <a:pt x="75387" y="0"/>
                </a:moveTo>
                <a:lnTo>
                  <a:pt x="60096" y="0"/>
                </a:lnTo>
                <a:lnTo>
                  <a:pt x="60096" y="40894"/>
                </a:lnTo>
                <a:lnTo>
                  <a:pt x="52984" y="42443"/>
                </a:lnTo>
                <a:lnTo>
                  <a:pt x="45516" y="43205"/>
                </a:lnTo>
                <a:lnTo>
                  <a:pt x="75387" y="43205"/>
                </a:lnTo>
                <a:lnTo>
                  <a:pt x="753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0694517" y="1400594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20" h="94615">
                <a:moveTo>
                  <a:pt x="43205" y="0"/>
                </a:moveTo>
                <a:lnTo>
                  <a:pt x="6499" y="19453"/>
                </a:lnTo>
                <a:lnTo>
                  <a:pt x="0" y="46215"/>
                </a:lnTo>
                <a:lnTo>
                  <a:pt x="721" y="56383"/>
                </a:lnTo>
                <a:lnTo>
                  <a:pt x="25339" y="90887"/>
                </a:lnTo>
                <a:lnTo>
                  <a:pt x="43561" y="94221"/>
                </a:lnTo>
                <a:lnTo>
                  <a:pt x="51178" y="93756"/>
                </a:lnTo>
                <a:lnTo>
                  <a:pt x="76460" y="81064"/>
                </a:lnTo>
                <a:lnTo>
                  <a:pt x="34442" y="81064"/>
                </a:lnTo>
                <a:lnTo>
                  <a:pt x="27444" y="78079"/>
                </a:lnTo>
                <a:lnTo>
                  <a:pt x="14935" y="46939"/>
                </a:lnTo>
                <a:lnTo>
                  <a:pt x="83210" y="46939"/>
                </a:lnTo>
                <a:lnTo>
                  <a:pt x="83210" y="41770"/>
                </a:lnTo>
                <a:lnTo>
                  <a:pt x="82507" y="34302"/>
                </a:lnTo>
                <a:lnTo>
                  <a:pt x="15824" y="34302"/>
                </a:lnTo>
                <a:lnTo>
                  <a:pt x="16891" y="28143"/>
                </a:lnTo>
                <a:lnTo>
                  <a:pt x="19735" y="23075"/>
                </a:lnTo>
                <a:lnTo>
                  <a:pt x="28981" y="15138"/>
                </a:lnTo>
                <a:lnTo>
                  <a:pt x="35140" y="13157"/>
                </a:lnTo>
                <a:lnTo>
                  <a:pt x="73366" y="13157"/>
                </a:lnTo>
                <a:lnTo>
                  <a:pt x="72542" y="12001"/>
                </a:lnTo>
                <a:lnTo>
                  <a:pt x="66844" y="6745"/>
                </a:lnTo>
                <a:lnTo>
                  <a:pt x="60055" y="2995"/>
                </a:lnTo>
                <a:lnTo>
                  <a:pt x="52175" y="748"/>
                </a:lnTo>
                <a:lnTo>
                  <a:pt x="43205" y="0"/>
                </a:lnTo>
                <a:close/>
              </a:path>
              <a:path w="83820" h="94615">
                <a:moveTo>
                  <a:pt x="81610" y="67208"/>
                </a:moveTo>
                <a:lnTo>
                  <a:pt x="66319" y="67208"/>
                </a:lnTo>
                <a:lnTo>
                  <a:pt x="63297" y="73268"/>
                </a:lnTo>
                <a:lnTo>
                  <a:pt x="58497" y="77598"/>
                </a:lnTo>
                <a:lnTo>
                  <a:pt x="51919" y="80197"/>
                </a:lnTo>
                <a:lnTo>
                  <a:pt x="43561" y="81064"/>
                </a:lnTo>
                <a:lnTo>
                  <a:pt x="76460" y="81064"/>
                </a:lnTo>
                <a:lnTo>
                  <a:pt x="80073" y="75260"/>
                </a:lnTo>
                <a:lnTo>
                  <a:pt x="81610" y="67208"/>
                </a:lnTo>
                <a:close/>
              </a:path>
              <a:path w="83820" h="94615">
                <a:moveTo>
                  <a:pt x="73366" y="13157"/>
                </a:moveTo>
                <a:lnTo>
                  <a:pt x="50076" y="13157"/>
                </a:lnTo>
                <a:lnTo>
                  <a:pt x="55892" y="15163"/>
                </a:lnTo>
                <a:lnTo>
                  <a:pt x="64655" y="23228"/>
                </a:lnTo>
                <a:lnTo>
                  <a:pt x="67094" y="28270"/>
                </a:lnTo>
                <a:lnTo>
                  <a:pt x="67564" y="34302"/>
                </a:lnTo>
                <a:lnTo>
                  <a:pt x="82507" y="34302"/>
                </a:lnTo>
                <a:lnTo>
                  <a:pt x="82407" y="33243"/>
                </a:lnTo>
                <a:lnTo>
                  <a:pt x="80362" y="25438"/>
                </a:lnTo>
                <a:lnTo>
                  <a:pt x="77073" y="18356"/>
                </a:lnTo>
                <a:lnTo>
                  <a:pt x="73366" y="131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0801197" y="1402892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5112" y="0"/>
                </a:moveTo>
                <a:lnTo>
                  <a:pt x="0" y="0"/>
                </a:lnTo>
                <a:lnTo>
                  <a:pt x="0" y="89611"/>
                </a:lnTo>
                <a:lnTo>
                  <a:pt x="15112" y="89611"/>
                </a:lnTo>
                <a:lnTo>
                  <a:pt x="15112" y="50152"/>
                </a:lnTo>
                <a:lnTo>
                  <a:pt x="79832" y="50152"/>
                </a:lnTo>
                <a:lnTo>
                  <a:pt x="79832" y="36995"/>
                </a:lnTo>
                <a:lnTo>
                  <a:pt x="15112" y="36995"/>
                </a:lnTo>
                <a:lnTo>
                  <a:pt x="15112" y="0"/>
                </a:lnTo>
                <a:close/>
              </a:path>
              <a:path w="80009" h="90169">
                <a:moveTo>
                  <a:pt x="79832" y="50152"/>
                </a:moveTo>
                <a:lnTo>
                  <a:pt x="64719" y="50152"/>
                </a:lnTo>
                <a:lnTo>
                  <a:pt x="64719" y="89611"/>
                </a:lnTo>
                <a:lnTo>
                  <a:pt x="79832" y="89611"/>
                </a:lnTo>
                <a:lnTo>
                  <a:pt x="79832" y="50152"/>
                </a:lnTo>
                <a:close/>
              </a:path>
              <a:path w="80009" h="90169">
                <a:moveTo>
                  <a:pt x="79832" y="0"/>
                </a:moveTo>
                <a:lnTo>
                  <a:pt x="64719" y="0"/>
                </a:lnTo>
                <a:lnTo>
                  <a:pt x="64719" y="36995"/>
                </a:lnTo>
                <a:lnTo>
                  <a:pt x="79832" y="36995"/>
                </a:lnTo>
                <a:lnTo>
                  <a:pt x="798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0910189" y="1402892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09" h="90169">
                <a:moveTo>
                  <a:pt x="14757" y="0"/>
                </a:moveTo>
                <a:lnTo>
                  <a:pt x="0" y="0"/>
                </a:lnTo>
                <a:lnTo>
                  <a:pt x="0" y="89611"/>
                </a:lnTo>
                <a:lnTo>
                  <a:pt x="21335" y="89611"/>
                </a:lnTo>
                <a:lnTo>
                  <a:pt x="33022" y="69354"/>
                </a:lnTo>
                <a:lnTo>
                  <a:pt x="14757" y="69354"/>
                </a:lnTo>
                <a:lnTo>
                  <a:pt x="14757" y="0"/>
                </a:lnTo>
                <a:close/>
              </a:path>
              <a:path w="80009" h="90169">
                <a:moveTo>
                  <a:pt x="80009" y="20269"/>
                </a:moveTo>
                <a:lnTo>
                  <a:pt x="65252" y="20269"/>
                </a:lnTo>
                <a:lnTo>
                  <a:pt x="65252" y="89611"/>
                </a:lnTo>
                <a:lnTo>
                  <a:pt x="80009" y="89611"/>
                </a:lnTo>
                <a:lnTo>
                  <a:pt x="80009" y="20269"/>
                </a:lnTo>
                <a:close/>
              </a:path>
              <a:path w="80009" h="90169">
                <a:moveTo>
                  <a:pt x="80009" y="0"/>
                </a:moveTo>
                <a:lnTo>
                  <a:pt x="57962" y="0"/>
                </a:lnTo>
                <a:lnTo>
                  <a:pt x="18668" y="69354"/>
                </a:lnTo>
                <a:lnTo>
                  <a:pt x="33022" y="69354"/>
                </a:lnTo>
                <a:lnTo>
                  <a:pt x="61340" y="20269"/>
                </a:lnTo>
                <a:lnTo>
                  <a:pt x="80009" y="20269"/>
                </a:lnTo>
                <a:lnTo>
                  <a:pt x="800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1015624" y="1402892"/>
            <a:ext cx="77470" cy="90170"/>
          </a:xfrm>
          <a:custGeom>
            <a:avLst/>
            <a:gdLst/>
            <a:ahLst/>
            <a:cxnLst/>
            <a:rect l="l" t="t" r="r" b="b"/>
            <a:pathLst>
              <a:path w="77470" h="90169">
                <a:moveTo>
                  <a:pt x="77343" y="0"/>
                </a:moveTo>
                <a:lnTo>
                  <a:pt x="22517" y="0"/>
                </a:lnTo>
                <a:lnTo>
                  <a:pt x="14732" y="2374"/>
                </a:lnTo>
                <a:lnTo>
                  <a:pt x="3949" y="11861"/>
                </a:lnTo>
                <a:lnTo>
                  <a:pt x="1244" y="18554"/>
                </a:lnTo>
                <a:lnTo>
                  <a:pt x="1244" y="27203"/>
                </a:lnTo>
                <a:lnTo>
                  <a:pt x="2111" y="35006"/>
                </a:lnTo>
                <a:lnTo>
                  <a:pt x="4711" y="41519"/>
                </a:lnTo>
                <a:lnTo>
                  <a:pt x="9045" y="46741"/>
                </a:lnTo>
                <a:lnTo>
                  <a:pt x="15113" y="50673"/>
                </a:lnTo>
                <a:lnTo>
                  <a:pt x="0" y="89611"/>
                </a:lnTo>
                <a:lnTo>
                  <a:pt x="15824" y="89611"/>
                </a:lnTo>
                <a:lnTo>
                  <a:pt x="29337" y="54051"/>
                </a:lnTo>
                <a:lnTo>
                  <a:pt x="77343" y="54051"/>
                </a:lnTo>
                <a:lnTo>
                  <a:pt x="77343" y="41440"/>
                </a:lnTo>
                <a:lnTo>
                  <a:pt x="27800" y="41440"/>
                </a:lnTo>
                <a:lnTo>
                  <a:pt x="23177" y="40246"/>
                </a:lnTo>
                <a:lnTo>
                  <a:pt x="17716" y="35509"/>
                </a:lnTo>
                <a:lnTo>
                  <a:pt x="16357" y="32004"/>
                </a:lnTo>
                <a:lnTo>
                  <a:pt x="16357" y="22644"/>
                </a:lnTo>
                <a:lnTo>
                  <a:pt x="17716" y="19037"/>
                </a:lnTo>
                <a:lnTo>
                  <a:pt x="23177" y="14058"/>
                </a:lnTo>
                <a:lnTo>
                  <a:pt x="27800" y="12801"/>
                </a:lnTo>
                <a:lnTo>
                  <a:pt x="77343" y="12801"/>
                </a:lnTo>
                <a:lnTo>
                  <a:pt x="77343" y="0"/>
                </a:lnTo>
                <a:close/>
              </a:path>
              <a:path w="77470" h="90169">
                <a:moveTo>
                  <a:pt x="77343" y="54051"/>
                </a:moveTo>
                <a:lnTo>
                  <a:pt x="29337" y="54051"/>
                </a:lnTo>
                <a:lnTo>
                  <a:pt x="62052" y="54241"/>
                </a:lnTo>
                <a:lnTo>
                  <a:pt x="62052" y="89611"/>
                </a:lnTo>
                <a:lnTo>
                  <a:pt x="77343" y="89611"/>
                </a:lnTo>
                <a:lnTo>
                  <a:pt x="77343" y="54051"/>
                </a:lnTo>
                <a:close/>
              </a:path>
              <a:path w="77470" h="90169">
                <a:moveTo>
                  <a:pt x="77343" y="12801"/>
                </a:moveTo>
                <a:lnTo>
                  <a:pt x="62052" y="12801"/>
                </a:lnTo>
                <a:lnTo>
                  <a:pt x="62052" y="41440"/>
                </a:lnTo>
                <a:lnTo>
                  <a:pt x="77343" y="41440"/>
                </a:lnTo>
                <a:lnTo>
                  <a:pt x="77343" y="128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791903" y="1939556"/>
            <a:ext cx="110489" cy="122555"/>
          </a:xfrm>
          <a:custGeom>
            <a:avLst/>
            <a:gdLst/>
            <a:ahLst/>
            <a:cxnLst/>
            <a:rect l="l" t="t" r="r" b="b"/>
            <a:pathLst>
              <a:path w="110490" h="122555">
                <a:moveTo>
                  <a:pt x="54978" y="0"/>
                </a:moveTo>
                <a:lnTo>
                  <a:pt x="14452" y="17259"/>
                </a:lnTo>
                <a:lnTo>
                  <a:pt x="0" y="61099"/>
                </a:lnTo>
                <a:lnTo>
                  <a:pt x="902" y="73803"/>
                </a:lnTo>
                <a:lnTo>
                  <a:pt x="22401" y="112476"/>
                </a:lnTo>
                <a:lnTo>
                  <a:pt x="54978" y="122173"/>
                </a:lnTo>
                <a:lnTo>
                  <a:pt x="67227" y="121090"/>
                </a:lnTo>
                <a:lnTo>
                  <a:pt x="78051" y="117840"/>
                </a:lnTo>
                <a:lnTo>
                  <a:pt x="87450" y="112422"/>
                </a:lnTo>
                <a:lnTo>
                  <a:pt x="91420" y="108648"/>
                </a:lnTo>
                <a:lnTo>
                  <a:pt x="54978" y="108648"/>
                </a:lnTo>
                <a:lnTo>
                  <a:pt x="45681" y="107791"/>
                </a:lnTo>
                <a:lnTo>
                  <a:pt x="17545" y="79625"/>
                </a:lnTo>
                <a:lnTo>
                  <a:pt x="15024" y="61099"/>
                </a:lnTo>
                <a:lnTo>
                  <a:pt x="15654" y="51426"/>
                </a:lnTo>
                <a:lnTo>
                  <a:pt x="37603" y="16971"/>
                </a:lnTo>
                <a:lnTo>
                  <a:pt x="54978" y="13550"/>
                </a:lnTo>
                <a:lnTo>
                  <a:pt x="91446" y="13550"/>
                </a:lnTo>
                <a:lnTo>
                  <a:pt x="87450" y="9751"/>
                </a:lnTo>
                <a:lnTo>
                  <a:pt x="78051" y="4333"/>
                </a:lnTo>
                <a:lnTo>
                  <a:pt x="67174" y="1078"/>
                </a:lnTo>
                <a:lnTo>
                  <a:pt x="54978" y="0"/>
                </a:lnTo>
                <a:close/>
              </a:path>
              <a:path w="110490" h="122555">
                <a:moveTo>
                  <a:pt x="91446" y="13550"/>
                </a:moveTo>
                <a:lnTo>
                  <a:pt x="54978" y="13550"/>
                </a:lnTo>
                <a:lnTo>
                  <a:pt x="64276" y="14405"/>
                </a:lnTo>
                <a:lnTo>
                  <a:pt x="72358" y="16971"/>
                </a:lnTo>
                <a:lnTo>
                  <a:pt x="94303" y="51426"/>
                </a:lnTo>
                <a:lnTo>
                  <a:pt x="94932" y="61099"/>
                </a:lnTo>
                <a:lnTo>
                  <a:pt x="94303" y="70765"/>
                </a:lnTo>
                <a:lnTo>
                  <a:pt x="72358" y="105219"/>
                </a:lnTo>
                <a:lnTo>
                  <a:pt x="54978" y="108648"/>
                </a:lnTo>
                <a:lnTo>
                  <a:pt x="91420" y="108648"/>
                </a:lnTo>
                <a:lnTo>
                  <a:pt x="109049" y="73736"/>
                </a:lnTo>
                <a:lnTo>
                  <a:pt x="109956" y="61099"/>
                </a:lnTo>
                <a:lnTo>
                  <a:pt x="109033" y="48388"/>
                </a:lnTo>
                <a:lnTo>
                  <a:pt x="106325" y="36945"/>
                </a:lnTo>
                <a:lnTo>
                  <a:pt x="101785" y="26572"/>
                </a:lnTo>
                <a:lnTo>
                  <a:pt x="95427" y="17335"/>
                </a:lnTo>
                <a:lnTo>
                  <a:pt x="91446" y="135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919690" y="1976373"/>
            <a:ext cx="70485" cy="83820"/>
          </a:xfrm>
          <a:custGeom>
            <a:avLst/>
            <a:gdLst/>
            <a:ahLst/>
            <a:cxnLst/>
            <a:rect l="l" t="t" r="r" b="b"/>
            <a:pathLst>
              <a:path w="70484" h="83819">
                <a:moveTo>
                  <a:pt x="70002" y="50355"/>
                </a:moveTo>
                <a:lnTo>
                  <a:pt x="55803" y="50355"/>
                </a:lnTo>
                <a:lnTo>
                  <a:pt x="55803" y="83210"/>
                </a:lnTo>
                <a:lnTo>
                  <a:pt x="70002" y="83210"/>
                </a:lnTo>
                <a:lnTo>
                  <a:pt x="70002" y="50355"/>
                </a:lnTo>
                <a:close/>
              </a:path>
              <a:path w="70484" h="83819">
                <a:moveTo>
                  <a:pt x="14033" y="0"/>
                </a:moveTo>
                <a:lnTo>
                  <a:pt x="0" y="0"/>
                </a:lnTo>
                <a:lnTo>
                  <a:pt x="12" y="28155"/>
                </a:lnTo>
                <a:lnTo>
                  <a:pt x="26200" y="52666"/>
                </a:lnTo>
                <a:lnTo>
                  <a:pt x="40513" y="52666"/>
                </a:lnTo>
                <a:lnTo>
                  <a:pt x="48437" y="51904"/>
                </a:lnTo>
                <a:lnTo>
                  <a:pt x="55803" y="50355"/>
                </a:lnTo>
                <a:lnTo>
                  <a:pt x="70002" y="50355"/>
                </a:lnTo>
                <a:lnTo>
                  <a:pt x="70002" y="40119"/>
                </a:lnTo>
                <a:lnTo>
                  <a:pt x="30162" y="40119"/>
                </a:lnTo>
                <a:lnTo>
                  <a:pt x="26225" y="39687"/>
                </a:lnTo>
                <a:lnTo>
                  <a:pt x="14033" y="26085"/>
                </a:lnTo>
                <a:lnTo>
                  <a:pt x="14033" y="0"/>
                </a:lnTo>
                <a:close/>
              </a:path>
              <a:path w="70484" h="83819">
                <a:moveTo>
                  <a:pt x="70002" y="0"/>
                </a:moveTo>
                <a:lnTo>
                  <a:pt x="55803" y="0"/>
                </a:lnTo>
                <a:lnTo>
                  <a:pt x="55803" y="37973"/>
                </a:lnTo>
                <a:lnTo>
                  <a:pt x="49199" y="39408"/>
                </a:lnTo>
                <a:lnTo>
                  <a:pt x="42265" y="40119"/>
                </a:lnTo>
                <a:lnTo>
                  <a:pt x="70002" y="40119"/>
                </a:lnTo>
                <a:lnTo>
                  <a:pt x="700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0015448" y="1976373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19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5" h="83819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5" h="83819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111537" y="1974227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5" h="87630">
                <a:moveTo>
                  <a:pt x="40944" y="0"/>
                </a:moveTo>
                <a:lnTo>
                  <a:pt x="6177" y="18987"/>
                </a:lnTo>
                <a:lnTo>
                  <a:pt x="0" y="43751"/>
                </a:lnTo>
                <a:lnTo>
                  <a:pt x="685" y="52835"/>
                </a:lnTo>
                <a:lnTo>
                  <a:pt x="23960" y="84408"/>
                </a:lnTo>
                <a:lnTo>
                  <a:pt x="40944" y="87503"/>
                </a:lnTo>
                <a:lnTo>
                  <a:pt x="49939" y="86729"/>
                </a:lnTo>
                <a:lnTo>
                  <a:pt x="57931" y="84408"/>
                </a:lnTo>
                <a:lnTo>
                  <a:pt x="64922" y="80543"/>
                </a:lnTo>
                <a:lnTo>
                  <a:pt x="70747" y="75285"/>
                </a:lnTo>
                <a:lnTo>
                  <a:pt x="32258" y="75285"/>
                </a:lnTo>
                <a:lnTo>
                  <a:pt x="25590" y="72237"/>
                </a:lnTo>
                <a:lnTo>
                  <a:pt x="16344" y="60020"/>
                </a:lnTo>
                <a:lnTo>
                  <a:pt x="14117" y="52835"/>
                </a:lnTo>
                <a:lnTo>
                  <a:pt x="14119" y="34674"/>
                </a:lnTo>
                <a:lnTo>
                  <a:pt x="16344" y="27495"/>
                </a:lnTo>
                <a:lnTo>
                  <a:pt x="25590" y="15278"/>
                </a:lnTo>
                <a:lnTo>
                  <a:pt x="32258" y="12230"/>
                </a:lnTo>
                <a:lnTo>
                  <a:pt x="70748" y="12230"/>
                </a:lnTo>
                <a:lnTo>
                  <a:pt x="64922" y="6965"/>
                </a:lnTo>
                <a:lnTo>
                  <a:pt x="57931" y="3095"/>
                </a:lnTo>
                <a:lnTo>
                  <a:pt x="49939" y="773"/>
                </a:lnTo>
                <a:lnTo>
                  <a:pt x="40944" y="0"/>
                </a:lnTo>
                <a:close/>
              </a:path>
              <a:path w="81915" h="87630">
                <a:moveTo>
                  <a:pt x="70748" y="12230"/>
                </a:moveTo>
                <a:lnTo>
                  <a:pt x="49644" y="12230"/>
                </a:lnTo>
                <a:lnTo>
                  <a:pt x="56299" y="15278"/>
                </a:lnTo>
                <a:lnTo>
                  <a:pt x="65544" y="27495"/>
                </a:lnTo>
                <a:lnTo>
                  <a:pt x="67770" y="34674"/>
                </a:lnTo>
                <a:lnTo>
                  <a:pt x="67772" y="52835"/>
                </a:lnTo>
                <a:lnTo>
                  <a:pt x="65544" y="60020"/>
                </a:lnTo>
                <a:lnTo>
                  <a:pt x="56299" y="72237"/>
                </a:lnTo>
                <a:lnTo>
                  <a:pt x="49644" y="75285"/>
                </a:lnTo>
                <a:lnTo>
                  <a:pt x="70747" y="75285"/>
                </a:lnTo>
                <a:lnTo>
                  <a:pt x="81889" y="43751"/>
                </a:lnTo>
                <a:lnTo>
                  <a:pt x="81203" y="34674"/>
                </a:lnTo>
                <a:lnTo>
                  <a:pt x="79146" y="26419"/>
                </a:lnTo>
                <a:lnTo>
                  <a:pt x="75717" y="18987"/>
                </a:lnTo>
                <a:lnTo>
                  <a:pt x="70916" y="12382"/>
                </a:lnTo>
                <a:lnTo>
                  <a:pt x="70748" y="122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0209936" y="2013769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5072" y="0"/>
                </a:lnTo>
              </a:path>
            </a:pathLst>
          </a:custGeom>
          <a:ln w="1238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0269207" y="1974227"/>
            <a:ext cx="72390" cy="87630"/>
          </a:xfrm>
          <a:custGeom>
            <a:avLst/>
            <a:gdLst/>
            <a:ahLst/>
            <a:cxnLst/>
            <a:rect l="l" t="t" r="r" b="b"/>
            <a:pathLst>
              <a:path w="72390" h="87630">
                <a:moveTo>
                  <a:pt x="13538" y="61747"/>
                </a:moveTo>
                <a:lnTo>
                  <a:pt x="0" y="61747"/>
                </a:lnTo>
                <a:lnTo>
                  <a:pt x="1320" y="69900"/>
                </a:lnTo>
                <a:lnTo>
                  <a:pt x="37477" y="87503"/>
                </a:lnTo>
                <a:lnTo>
                  <a:pt x="45131" y="87055"/>
                </a:lnTo>
                <a:lnTo>
                  <a:pt x="69065" y="75285"/>
                </a:lnTo>
                <a:lnTo>
                  <a:pt x="37477" y="75285"/>
                </a:lnTo>
                <a:lnTo>
                  <a:pt x="28552" y="74440"/>
                </a:lnTo>
                <a:lnTo>
                  <a:pt x="21588" y="71902"/>
                </a:lnTo>
                <a:lnTo>
                  <a:pt x="16584" y="67672"/>
                </a:lnTo>
                <a:lnTo>
                  <a:pt x="13538" y="61747"/>
                </a:lnTo>
                <a:close/>
              </a:path>
              <a:path w="72390" h="87630">
                <a:moveTo>
                  <a:pt x="66807" y="12230"/>
                </a:moveTo>
                <a:lnTo>
                  <a:pt x="42316" y="12230"/>
                </a:lnTo>
                <a:lnTo>
                  <a:pt x="46748" y="13322"/>
                </a:lnTo>
                <a:lnTo>
                  <a:pt x="53466" y="17729"/>
                </a:lnTo>
                <a:lnTo>
                  <a:pt x="55143" y="20866"/>
                </a:lnTo>
                <a:lnTo>
                  <a:pt x="55143" y="28460"/>
                </a:lnTo>
                <a:lnTo>
                  <a:pt x="53847" y="31318"/>
                </a:lnTo>
                <a:lnTo>
                  <a:pt x="48679" y="35725"/>
                </a:lnTo>
                <a:lnTo>
                  <a:pt x="44576" y="36817"/>
                </a:lnTo>
                <a:lnTo>
                  <a:pt x="24930" y="36817"/>
                </a:lnTo>
                <a:lnTo>
                  <a:pt x="24930" y="49047"/>
                </a:lnTo>
                <a:lnTo>
                  <a:pt x="46227" y="49047"/>
                </a:lnTo>
                <a:lnTo>
                  <a:pt x="50939" y="50114"/>
                </a:lnTo>
                <a:lnTo>
                  <a:pt x="56540" y="54406"/>
                </a:lnTo>
                <a:lnTo>
                  <a:pt x="57950" y="57619"/>
                </a:lnTo>
                <a:lnTo>
                  <a:pt x="57950" y="66319"/>
                </a:lnTo>
                <a:lnTo>
                  <a:pt x="56083" y="69646"/>
                </a:lnTo>
                <a:lnTo>
                  <a:pt x="48590" y="74168"/>
                </a:lnTo>
                <a:lnTo>
                  <a:pt x="43637" y="75285"/>
                </a:lnTo>
                <a:lnTo>
                  <a:pt x="69065" y="75285"/>
                </a:lnTo>
                <a:lnTo>
                  <a:pt x="71944" y="69646"/>
                </a:lnTo>
                <a:lnTo>
                  <a:pt x="71983" y="57124"/>
                </a:lnTo>
                <a:lnTo>
                  <a:pt x="70853" y="52920"/>
                </a:lnTo>
                <a:lnTo>
                  <a:pt x="66344" y="46647"/>
                </a:lnTo>
                <a:lnTo>
                  <a:pt x="63512" y="44577"/>
                </a:lnTo>
                <a:lnTo>
                  <a:pt x="60096" y="43586"/>
                </a:lnTo>
                <a:lnTo>
                  <a:pt x="60096" y="39954"/>
                </a:lnTo>
                <a:lnTo>
                  <a:pt x="62623" y="38963"/>
                </a:lnTo>
                <a:lnTo>
                  <a:pt x="64744" y="37007"/>
                </a:lnTo>
                <a:lnTo>
                  <a:pt x="68160" y="31178"/>
                </a:lnTo>
                <a:lnTo>
                  <a:pt x="69011" y="27520"/>
                </a:lnTo>
                <a:lnTo>
                  <a:pt x="69011" y="16510"/>
                </a:lnTo>
                <a:lnTo>
                  <a:pt x="66807" y="12230"/>
                </a:lnTo>
                <a:close/>
              </a:path>
              <a:path w="72390" h="87630">
                <a:moveTo>
                  <a:pt x="47053" y="0"/>
                </a:moveTo>
                <a:lnTo>
                  <a:pt x="27457" y="0"/>
                </a:lnTo>
                <a:lnTo>
                  <a:pt x="19596" y="2209"/>
                </a:lnTo>
                <a:lnTo>
                  <a:pt x="7480" y="11010"/>
                </a:lnTo>
                <a:lnTo>
                  <a:pt x="4076" y="17170"/>
                </a:lnTo>
                <a:lnTo>
                  <a:pt x="3301" y="25095"/>
                </a:lnTo>
                <a:lnTo>
                  <a:pt x="16675" y="25095"/>
                </a:lnTo>
                <a:lnTo>
                  <a:pt x="17665" y="20586"/>
                </a:lnTo>
                <a:lnTo>
                  <a:pt x="19786" y="17310"/>
                </a:lnTo>
                <a:lnTo>
                  <a:pt x="26276" y="13233"/>
                </a:lnTo>
                <a:lnTo>
                  <a:pt x="30873" y="12230"/>
                </a:lnTo>
                <a:lnTo>
                  <a:pt x="66807" y="12230"/>
                </a:lnTo>
                <a:lnTo>
                  <a:pt x="66179" y="11010"/>
                </a:lnTo>
                <a:lnTo>
                  <a:pt x="54838" y="2209"/>
                </a:lnTo>
                <a:lnTo>
                  <a:pt x="470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0357205" y="1974227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30">
                <a:moveTo>
                  <a:pt x="69395" y="12230"/>
                </a:moveTo>
                <a:lnTo>
                  <a:pt x="45567" y="12230"/>
                </a:lnTo>
                <a:lnTo>
                  <a:pt x="50685" y="13792"/>
                </a:lnTo>
                <a:lnTo>
                  <a:pt x="57289" y="20066"/>
                </a:lnTo>
                <a:lnTo>
                  <a:pt x="58940" y="24269"/>
                </a:lnTo>
                <a:lnTo>
                  <a:pt x="58940" y="32854"/>
                </a:lnTo>
                <a:lnTo>
                  <a:pt x="21196" y="32854"/>
                </a:lnTo>
                <a:lnTo>
                  <a:pt x="13207" y="35560"/>
                </a:lnTo>
                <a:lnTo>
                  <a:pt x="2641" y="46342"/>
                </a:lnTo>
                <a:lnTo>
                  <a:pt x="0" y="52832"/>
                </a:lnTo>
                <a:lnTo>
                  <a:pt x="0" y="67919"/>
                </a:lnTo>
                <a:lnTo>
                  <a:pt x="2692" y="74295"/>
                </a:lnTo>
                <a:lnTo>
                  <a:pt x="13487" y="84861"/>
                </a:lnTo>
                <a:lnTo>
                  <a:pt x="20751" y="87503"/>
                </a:lnTo>
                <a:lnTo>
                  <a:pt x="29883" y="87503"/>
                </a:lnTo>
                <a:lnTo>
                  <a:pt x="38003" y="86821"/>
                </a:lnTo>
                <a:lnTo>
                  <a:pt x="45029" y="84778"/>
                </a:lnTo>
                <a:lnTo>
                  <a:pt x="50962" y="81373"/>
                </a:lnTo>
                <a:lnTo>
                  <a:pt x="55803" y="76606"/>
                </a:lnTo>
                <a:lnTo>
                  <a:pt x="72643" y="76606"/>
                </a:lnTo>
                <a:lnTo>
                  <a:pt x="72643" y="75285"/>
                </a:lnTo>
                <a:lnTo>
                  <a:pt x="27190" y="75285"/>
                </a:lnTo>
                <a:lnTo>
                  <a:pt x="22428" y="73914"/>
                </a:lnTo>
                <a:lnTo>
                  <a:pt x="15709" y="68414"/>
                </a:lnTo>
                <a:lnTo>
                  <a:pt x="14033" y="64668"/>
                </a:lnTo>
                <a:lnTo>
                  <a:pt x="14033" y="59931"/>
                </a:lnTo>
                <a:lnTo>
                  <a:pt x="15281" y="52997"/>
                </a:lnTo>
                <a:lnTo>
                  <a:pt x="19026" y="48044"/>
                </a:lnTo>
                <a:lnTo>
                  <a:pt x="25268" y="45072"/>
                </a:lnTo>
                <a:lnTo>
                  <a:pt x="34010" y="44081"/>
                </a:lnTo>
                <a:lnTo>
                  <a:pt x="72643" y="44081"/>
                </a:lnTo>
                <a:lnTo>
                  <a:pt x="72643" y="19481"/>
                </a:lnTo>
                <a:lnTo>
                  <a:pt x="69583" y="12382"/>
                </a:lnTo>
                <a:lnTo>
                  <a:pt x="69395" y="12230"/>
                </a:lnTo>
                <a:close/>
              </a:path>
              <a:path w="73025" h="87630">
                <a:moveTo>
                  <a:pt x="72643" y="76606"/>
                </a:moveTo>
                <a:lnTo>
                  <a:pt x="59435" y="76606"/>
                </a:lnTo>
                <a:lnTo>
                  <a:pt x="59435" y="85356"/>
                </a:lnTo>
                <a:lnTo>
                  <a:pt x="72643" y="85356"/>
                </a:lnTo>
                <a:lnTo>
                  <a:pt x="72643" y="76606"/>
                </a:lnTo>
                <a:close/>
              </a:path>
              <a:path w="73025" h="87630">
                <a:moveTo>
                  <a:pt x="72643" y="44081"/>
                </a:moveTo>
                <a:lnTo>
                  <a:pt x="58940" y="44081"/>
                </a:lnTo>
                <a:lnTo>
                  <a:pt x="58940" y="58280"/>
                </a:lnTo>
                <a:lnTo>
                  <a:pt x="56413" y="63868"/>
                </a:lnTo>
                <a:lnTo>
                  <a:pt x="46278" y="73012"/>
                </a:lnTo>
                <a:lnTo>
                  <a:pt x="40284" y="75285"/>
                </a:lnTo>
                <a:lnTo>
                  <a:pt x="72643" y="75285"/>
                </a:lnTo>
                <a:lnTo>
                  <a:pt x="72643" y="44081"/>
                </a:lnTo>
                <a:close/>
              </a:path>
              <a:path w="73025" h="87630">
                <a:moveTo>
                  <a:pt x="38303" y="0"/>
                </a:moveTo>
                <a:lnTo>
                  <a:pt x="28841" y="0"/>
                </a:lnTo>
                <a:lnTo>
                  <a:pt x="21107" y="2146"/>
                </a:lnTo>
                <a:lnTo>
                  <a:pt x="9105" y="10731"/>
                </a:lnTo>
                <a:lnTo>
                  <a:pt x="5829" y="16675"/>
                </a:lnTo>
                <a:lnTo>
                  <a:pt x="5283" y="24269"/>
                </a:lnTo>
                <a:lnTo>
                  <a:pt x="19316" y="24269"/>
                </a:lnTo>
                <a:lnTo>
                  <a:pt x="20091" y="16243"/>
                </a:lnTo>
                <a:lnTo>
                  <a:pt x="26530" y="12230"/>
                </a:lnTo>
                <a:lnTo>
                  <a:pt x="69395" y="12230"/>
                </a:lnTo>
                <a:lnTo>
                  <a:pt x="63487" y="7442"/>
                </a:lnTo>
                <a:lnTo>
                  <a:pt x="58477" y="4184"/>
                </a:lnTo>
                <a:lnTo>
                  <a:pt x="52609" y="1858"/>
                </a:lnTo>
                <a:lnTo>
                  <a:pt x="45885" y="464"/>
                </a:lnTo>
                <a:lnTo>
                  <a:pt x="383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0450486" y="1974227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5" h="87630">
                <a:moveTo>
                  <a:pt x="40944" y="0"/>
                </a:moveTo>
                <a:lnTo>
                  <a:pt x="6177" y="18987"/>
                </a:lnTo>
                <a:lnTo>
                  <a:pt x="0" y="43751"/>
                </a:lnTo>
                <a:lnTo>
                  <a:pt x="685" y="52835"/>
                </a:lnTo>
                <a:lnTo>
                  <a:pt x="23960" y="84408"/>
                </a:lnTo>
                <a:lnTo>
                  <a:pt x="40944" y="87503"/>
                </a:lnTo>
                <a:lnTo>
                  <a:pt x="49939" y="86729"/>
                </a:lnTo>
                <a:lnTo>
                  <a:pt x="57931" y="84408"/>
                </a:lnTo>
                <a:lnTo>
                  <a:pt x="64922" y="80543"/>
                </a:lnTo>
                <a:lnTo>
                  <a:pt x="70747" y="75285"/>
                </a:lnTo>
                <a:lnTo>
                  <a:pt x="32245" y="75285"/>
                </a:lnTo>
                <a:lnTo>
                  <a:pt x="25590" y="72237"/>
                </a:lnTo>
                <a:lnTo>
                  <a:pt x="16344" y="60020"/>
                </a:lnTo>
                <a:lnTo>
                  <a:pt x="14117" y="52835"/>
                </a:lnTo>
                <a:lnTo>
                  <a:pt x="14119" y="34674"/>
                </a:lnTo>
                <a:lnTo>
                  <a:pt x="16344" y="27495"/>
                </a:lnTo>
                <a:lnTo>
                  <a:pt x="25590" y="15278"/>
                </a:lnTo>
                <a:lnTo>
                  <a:pt x="32245" y="12230"/>
                </a:lnTo>
                <a:lnTo>
                  <a:pt x="70748" y="12230"/>
                </a:lnTo>
                <a:lnTo>
                  <a:pt x="64922" y="6965"/>
                </a:lnTo>
                <a:lnTo>
                  <a:pt x="57931" y="3095"/>
                </a:lnTo>
                <a:lnTo>
                  <a:pt x="49939" y="773"/>
                </a:lnTo>
                <a:lnTo>
                  <a:pt x="40944" y="0"/>
                </a:lnTo>
                <a:close/>
              </a:path>
              <a:path w="81915" h="87630">
                <a:moveTo>
                  <a:pt x="70748" y="12230"/>
                </a:moveTo>
                <a:lnTo>
                  <a:pt x="49644" y="12230"/>
                </a:lnTo>
                <a:lnTo>
                  <a:pt x="56299" y="15278"/>
                </a:lnTo>
                <a:lnTo>
                  <a:pt x="65544" y="27495"/>
                </a:lnTo>
                <a:lnTo>
                  <a:pt x="67770" y="34674"/>
                </a:lnTo>
                <a:lnTo>
                  <a:pt x="67772" y="52835"/>
                </a:lnTo>
                <a:lnTo>
                  <a:pt x="65544" y="60020"/>
                </a:lnTo>
                <a:lnTo>
                  <a:pt x="56299" y="72237"/>
                </a:lnTo>
                <a:lnTo>
                  <a:pt x="49644" y="75285"/>
                </a:lnTo>
                <a:lnTo>
                  <a:pt x="70747" y="75285"/>
                </a:lnTo>
                <a:lnTo>
                  <a:pt x="81889" y="43751"/>
                </a:lnTo>
                <a:lnTo>
                  <a:pt x="81203" y="34674"/>
                </a:lnTo>
                <a:lnTo>
                  <a:pt x="79146" y="26419"/>
                </a:lnTo>
                <a:lnTo>
                  <a:pt x="75717" y="18987"/>
                </a:lnTo>
                <a:lnTo>
                  <a:pt x="70916" y="12382"/>
                </a:lnTo>
                <a:lnTo>
                  <a:pt x="70748" y="122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0549546" y="1976373"/>
            <a:ext cx="70485" cy="83820"/>
          </a:xfrm>
          <a:custGeom>
            <a:avLst/>
            <a:gdLst/>
            <a:ahLst/>
            <a:cxnLst/>
            <a:rect l="l" t="t" r="r" b="b"/>
            <a:pathLst>
              <a:path w="70484" h="83819">
                <a:moveTo>
                  <a:pt x="70002" y="50355"/>
                </a:moveTo>
                <a:lnTo>
                  <a:pt x="55803" y="50355"/>
                </a:lnTo>
                <a:lnTo>
                  <a:pt x="55803" y="83210"/>
                </a:lnTo>
                <a:lnTo>
                  <a:pt x="70002" y="83210"/>
                </a:lnTo>
                <a:lnTo>
                  <a:pt x="70002" y="50355"/>
                </a:lnTo>
                <a:close/>
              </a:path>
              <a:path w="70484" h="83819">
                <a:moveTo>
                  <a:pt x="14033" y="0"/>
                </a:moveTo>
                <a:lnTo>
                  <a:pt x="0" y="0"/>
                </a:lnTo>
                <a:lnTo>
                  <a:pt x="12" y="28155"/>
                </a:lnTo>
                <a:lnTo>
                  <a:pt x="26200" y="52666"/>
                </a:lnTo>
                <a:lnTo>
                  <a:pt x="40513" y="52666"/>
                </a:lnTo>
                <a:lnTo>
                  <a:pt x="48437" y="51904"/>
                </a:lnTo>
                <a:lnTo>
                  <a:pt x="55803" y="50355"/>
                </a:lnTo>
                <a:lnTo>
                  <a:pt x="70002" y="50355"/>
                </a:lnTo>
                <a:lnTo>
                  <a:pt x="70002" y="40119"/>
                </a:lnTo>
                <a:lnTo>
                  <a:pt x="30162" y="40119"/>
                </a:lnTo>
                <a:lnTo>
                  <a:pt x="26225" y="39687"/>
                </a:lnTo>
                <a:lnTo>
                  <a:pt x="14033" y="26085"/>
                </a:lnTo>
                <a:lnTo>
                  <a:pt x="14033" y="0"/>
                </a:lnTo>
                <a:close/>
              </a:path>
              <a:path w="70484" h="83819">
                <a:moveTo>
                  <a:pt x="70002" y="0"/>
                </a:moveTo>
                <a:lnTo>
                  <a:pt x="55803" y="0"/>
                </a:lnTo>
                <a:lnTo>
                  <a:pt x="55803" y="37973"/>
                </a:lnTo>
                <a:lnTo>
                  <a:pt x="49199" y="39408"/>
                </a:lnTo>
                <a:lnTo>
                  <a:pt x="42265" y="40119"/>
                </a:lnTo>
                <a:lnTo>
                  <a:pt x="70002" y="40119"/>
                </a:lnTo>
                <a:lnTo>
                  <a:pt x="700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0645305" y="1976373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19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5" h="83819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5" h="83819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0740072" y="1974227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30">
                <a:moveTo>
                  <a:pt x="69395" y="12230"/>
                </a:moveTo>
                <a:lnTo>
                  <a:pt x="45567" y="12230"/>
                </a:lnTo>
                <a:lnTo>
                  <a:pt x="50685" y="13792"/>
                </a:lnTo>
                <a:lnTo>
                  <a:pt x="57289" y="20066"/>
                </a:lnTo>
                <a:lnTo>
                  <a:pt x="58940" y="24269"/>
                </a:lnTo>
                <a:lnTo>
                  <a:pt x="58940" y="32854"/>
                </a:lnTo>
                <a:lnTo>
                  <a:pt x="21196" y="32854"/>
                </a:lnTo>
                <a:lnTo>
                  <a:pt x="13207" y="35560"/>
                </a:lnTo>
                <a:lnTo>
                  <a:pt x="2641" y="46342"/>
                </a:lnTo>
                <a:lnTo>
                  <a:pt x="0" y="52832"/>
                </a:lnTo>
                <a:lnTo>
                  <a:pt x="0" y="67919"/>
                </a:lnTo>
                <a:lnTo>
                  <a:pt x="2692" y="74295"/>
                </a:lnTo>
                <a:lnTo>
                  <a:pt x="13487" y="84861"/>
                </a:lnTo>
                <a:lnTo>
                  <a:pt x="20751" y="87503"/>
                </a:lnTo>
                <a:lnTo>
                  <a:pt x="29883" y="87503"/>
                </a:lnTo>
                <a:lnTo>
                  <a:pt x="38003" y="86821"/>
                </a:lnTo>
                <a:lnTo>
                  <a:pt x="45029" y="84778"/>
                </a:lnTo>
                <a:lnTo>
                  <a:pt x="50962" y="81373"/>
                </a:lnTo>
                <a:lnTo>
                  <a:pt x="55803" y="76606"/>
                </a:lnTo>
                <a:lnTo>
                  <a:pt x="72643" y="76606"/>
                </a:lnTo>
                <a:lnTo>
                  <a:pt x="72643" y="75285"/>
                </a:lnTo>
                <a:lnTo>
                  <a:pt x="27190" y="75285"/>
                </a:lnTo>
                <a:lnTo>
                  <a:pt x="22428" y="73914"/>
                </a:lnTo>
                <a:lnTo>
                  <a:pt x="15709" y="68414"/>
                </a:lnTo>
                <a:lnTo>
                  <a:pt x="14033" y="64668"/>
                </a:lnTo>
                <a:lnTo>
                  <a:pt x="14033" y="59931"/>
                </a:lnTo>
                <a:lnTo>
                  <a:pt x="15281" y="52997"/>
                </a:lnTo>
                <a:lnTo>
                  <a:pt x="19026" y="48044"/>
                </a:lnTo>
                <a:lnTo>
                  <a:pt x="25268" y="45072"/>
                </a:lnTo>
                <a:lnTo>
                  <a:pt x="34010" y="44081"/>
                </a:lnTo>
                <a:lnTo>
                  <a:pt x="72643" y="44081"/>
                </a:lnTo>
                <a:lnTo>
                  <a:pt x="72643" y="19481"/>
                </a:lnTo>
                <a:lnTo>
                  <a:pt x="69583" y="12382"/>
                </a:lnTo>
                <a:lnTo>
                  <a:pt x="69395" y="12230"/>
                </a:lnTo>
                <a:close/>
              </a:path>
              <a:path w="73025" h="87630">
                <a:moveTo>
                  <a:pt x="72643" y="76606"/>
                </a:moveTo>
                <a:lnTo>
                  <a:pt x="59435" y="76606"/>
                </a:lnTo>
                <a:lnTo>
                  <a:pt x="59435" y="85356"/>
                </a:lnTo>
                <a:lnTo>
                  <a:pt x="72643" y="85356"/>
                </a:lnTo>
                <a:lnTo>
                  <a:pt x="72643" y="76606"/>
                </a:lnTo>
                <a:close/>
              </a:path>
              <a:path w="73025" h="87630">
                <a:moveTo>
                  <a:pt x="72643" y="44081"/>
                </a:moveTo>
                <a:lnTo>
                  <a:pt x="58940" y="44081"/>
                </a:lnTo>
                <a:lnTo>
                  <a:pt x="58940" y="58280"/>
                </a:lnTo>
                <a:lnTo>
                  <a:pt x="56413" y="63868"/>
                </a:lnTo>
                <a:lnTo>
                  <a:pt x="46278" y="73012"/>
                </a:lnTo>
                <a:lnTo>
                  <a:pt x="40284" y="75285"/>
                </a:lnTo>
                <a:lnTo>
                  <a:pt x="72643" y="75285"/>
                </a:lnTo>
                <a:lnTo>
                  <a:pt x="72643" y="44081"/>
                </a:lnTo>
                <a:close/>
              </a:path>
              <a:path w="73025" h="87630">
                <a:moveTo>
                  <a:pt x="38303" y="0"/>
                </a:moveTo>
                <a:lnTo>
                  <a:pt x="28841" y="0"/>
                </a:lnTo>
                <a:lnTo>
                  <a:pt x="21107" y="2146"/>
                </a:lnTo>
                <a:lnTo>
                  <a:pt x="9105" y="10731"/>
                </a:lnTo>
                <a:lnTo>
                  <a:pt x="5829" y="16675"/>
                </a:lnTo>
                <a:lnTo>
                  <a:pt x="5283" y="24269"/>
                </a:lnTo>
                <a:lnTo>
                  <a:pt x="19316" y="24269"/>
                </a:lnTo>
                <a:lnTo>
                  <a:pt x="20091" y="16243"/>
                </a:lnTo>
                <a:lnTo>
                  <a:pt x="26530" y="12230"/>
                </a:lnTo>
                <a:lnTo>
                  <a:pt x="69395" y="12230"/>
                </a:lnTo>
                <a:lnTo>
                  <a:pt x="63487" y="7442"/>
                </a:lnTo>
                <a:lnTo>
                  <a:pt x="58477" y="4184"/>
                </a:lnTo>
                <a:lnTo>
                  <a:pt x="52609" y="1858"/>
                </a:lnTo>
                <a:lnTo>
                  <a:pt x="45885" y="464"/>
                </a:lnTo>
                <a:lnTo>
                  <a:pt x="383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0835005" y="1976373"/>
            <a:ext cx="72390" cy="83820"/>
          </a:xfrm>
          <a:custGeom>
            <a:avLst/>
            <a:gdLst/>
            <a:ahLst/>
            <a:cxnLst/>
            <a:rect l="l" t="t" r="r" b="b"/>
            <a:pathLst>
              <a:path w="72390" h="83819">
                <a:moveTo>
                  <a:pt x="71818" y="0"/>
                </a:moveTo>
                <a:lnTo>
                  <a:pt x="20916" y="0"/>
                </a:lnTo>
                <a:lnTo>
                  <a:pt x="13677" y="2209"/>
                </a:lnTo>
                <a:lnTo>
                  <a:pt x="3657" y="11010"/>
                </a:lnTo>
                <a:lnTo>
                  <a:pt x="1155" y="17233"/>
                </a:lnTo>
                <a:lnTo>
                  <a:pt x="1155" y="35725"/>
                </a:lnTo>
                <a:lnTo>
                  <a:pt x="5448" y="42989"/>
                </a:lnTo>
                <a:lnTo>
                  <a:pt x="14033" y="47053"/>
                </a:lnTo>
                <a:lnTo>
                  <a:pt x="0" y="83210"/>
                </a:lnTo>
                <a:lnTo>
                  <a:pt x="14693" y="83210"/>
                </a:lnTo>
                <a:lnTo>
                  <a:pt x="27241" y="50190"/>
                </a:lnTo>
                <a:lnTo>
                  <a:pt x="71818" y="50190"/>
                </a:lnTo>
                <a:lnTo>
                  <a:pt x="71818" y="38468"/>
                </a:lnTo>
                <a:lnTo>
                  <a:pt x="25819" y="38468"/>
                </a:lnTo>
                <a:lnTo>
                  <a:pt x="21526" y="37376"/>
                </a:lnTo>
                <a:lnTo>
                  <a:pt x="16459" y="32969"/>
                </a:lnTo>
                <a:lnTo>
                  <a:pt x="15189" y="29718"/>
                </a:lnTo>
                <a:lnTo>
                  <a:pt x="15189" y="21031"/>
                </a:lnTo>
                <a:lnTo>
                  <a:pt x="16459" y="17665"/>
                </a:lnTo>
                <a:lnTo>
                  <a:pt x="21526" y="13042"/>
                </a:lnTo>
                <a:lnTo>
                  <a:pt x="25819" y="11887"/>
                </a:lnTo>
                <a:lnTo>
                  <a:pt x="71818" y="11887"/>
                </a:lnTo>
                <a:lnTo>
                  <a:pt x="71818" y="0"/>
                </a:lnTo>
                <a:close/>
              </a:path>
              <a:path w="72390" h="83819">
                <a:moveTo>
                  <a:pt x="71818" y="50190"/>
                </a:moveTo>
                <a:lnTo>
                  <a:pt x="27241" y="50190"/>
                </a:lnTo>
                <a:lnTo>
                  <a:pt x="57619" y="50355"/>
                </a:lnTo>
                <a:lnTo>
                  <a:pt x="57619" y="83210"/>
                </a:lnTo>
                <a:lnTo>
                  <a:pt x="71818" y="83210"/>
                </a:lnTo>
                <a:lnTo>
                  <a:pt x="71818" y="50190"/>
                </a:lnTo>
                <a:close/>
              </a:path>
              <a:path w="72390" h="83819">
                <a:moveTo>
                  <a:pt x="71818" y="11887"/>
                </a:moveTo>
                <a:lnTo>
                  <a:pt x="57619" y="11887"/>
                </a:lnTo>
                <a:lnTo>
                  <a:pt x="57619" y="38468"/>
                </a:lnTo>
                <a:lnTo>
                  <a:pt x="71818" y="38468"/>
                </a:lnTo>
                <a:lnTo>
                  <a:pt x="71818" y="118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175766" y="3480130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4139"/>
                </a:lnTo>
              </a:path>
            </a:pathLst>
          </a:custGeom>
          <a:ln w="1485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168336" y="3473145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568" y="0"/>
                </a:lnTo>
              </a:path>
            </a:pathLst>
          </a:custGeom>
          <a:ln w="139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265250" y="3464433"/>
            <a:ext cx="110489" cy="122555"/>
          </a:xfrm>
          <a:custGeom>
            <a:avLst/>
            <a:gdLst/>
            <a:ahLst/>
            <a:cxnLst/>
            <a:rect l="l" t="t" r="r" b="b"/>
            <a:pathLst>
              <a:path w="110490" h="122554">
                <a:moveTo>
                  <a:pt x="54978" y="0"/>
                </a:moveTo>
                <a:lnTo>
                  <a:pt x="14439" y="17259"/>
                </a:lnTo>
                <a:lnTo>
                  <a:pt x="0" y="61099"/>
                </a:lnTo>
                <a:lnTo>
                  <a:pt x="902" y="73803"/>
                </a:lnTo>
                <a:lnTo>
                  <a:pt x="22388" y="112476"/>
                </a:lnTo>
                <a:lnTo>
                  <a:pt x="54978" y="122173"/>
                </a:lnTo>
                <a:lnTo>
                  <a:pt x="67222" y="121090"/>
                </a:lnTo>
                <a:lnTo>
                  <a:pt x="78046" y="117841"/>
                </a:lnTo>
                <a:lnTo>
                  <a:pt x="87448" y="112428"/>
                </a:lnTo>
                <a:lnTo>
                  <a:pt x="91428" y="108648"/>
                </a:lnTo>
                <a:lnTo>
                  <a:pt x="54978" y="108648"/>
                </a:lnTo>
                <a:lnTo>
                  <a:pt x="45679" y="107791"/>
                </a:lnTo>
                <a:lnTo>
                  <a:pt x="17540" y="79625"/>
                </a:lnTo>
                <a:lnTo>
                  <a:pt x="15024" y="61099"/>
                </a:lnTo>
                <a:lnTo>
                  <a:pt x="15652" y="51426"/>
                </a:lnTo>
                <a:lnTo>
                  <a:pt x="37598" y="16971"/>
                </a:lnTo>
                <a:lnTo>
                  <a:pt x="54978" y="13550"/>
                </a:lnTo>
                <a:lnTo>
                  <a:pt x="91446" y="13550"/>
                </a:lnTo>
                <a:lnTo>
                  <a:pt x="87448" y="9751"/>
                </a:lnTo>
                <a:lnTo>
                  <a:pt x="78046" y="4333"/>
                </a:lnTo>
                <a:lnTo>
                  <a:pt x="67168" y="1078"/>
                </a:lnTo>
                <a:lnTo>
                  <a:pt x="54978" y="0"/>
                </a:lnTo>
                <a:close/>
              </a:path>
              <a:path w="110490" h="122554">
                <a:moveTo>
                  <a:pt x="91446" y="13550"/>
                </a:moveTo>
                <a:lnTo>
                  <a:pt x="54978" y="13550"/>
                </a:lnTo>
                <a:lnTo>
                  <a:pt x="64274" y="14405"/>
                </a:lnTo>
                <a:lnTo>
                  <a:pt x="72353" y="16971"/>
                </a:lnTo>
                <a:lnTo>
                  <a:pt x="94301" y="51426"/>
                </a:lnTo>
                <a:lnTo>
                  <a:pt x="94932" y="61099"/>
                </a:lnTo>
                <a:lnTo>
                  <a:pt x="94301" y="70765"/>
                </a:lnTo>
                <a:lnTo>
                  <a:pt x="72353" y="105219"/>
                </a:lnTo>
                <a:lnTo>
                  <a:pt x="54978" y="108648"/>
                </a:lnTo>
                <a:lnTo>
                  <a:pt x="91428" y="108648"/>
                </a:lnTo>
                <a:lnTo>
                  <a:pt x="109049" y="73736"/>
                </a:lnTo>
                <a:lnTo>
                  <a:pt x="109956" y="61099"/>
                </a:lnTo>
                <a:lnTo>
                  <a:pt x="109032" y="48388"/>
                </a:lnTo>
                <a:lnTo>
                  <a:pt x="106325" y="36950"/>
                </a:lnTo>
                <a:lnTo>
                  <a:pt x="101785" y="26577"/>
                </a:lnTo>
                <a:lnTo>
                  <a:pt x="95427" y="17335"/>
                </a:lnTo>
                <a:lnTo>
                  <a:pt x="91446" y="135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393367" y="3464433"/>
            <a:ext cx="101600" cy="122555"/>
          </a:xfrm>
          <a:custGeom>
            <a:avLst/>
            <a:gdLst/>
            <a:ahLst/>
            <a:cxnLst/>
            <a:rect l="l" t="t" r="r" b="b"/>
            <a:pathLst>
              <a:path w="101600" h="122554">
                <a:moveTo>
                  <a:pt x="54648" y="0"/>
                </a:moveTo>
                <a:lnTo>
                  <a:pt x="14528" y="17018"/>
                </a:lnTo>
                <a:lnTo>
                  <a:pt x="0" y="61099"/>
                </a:lnTo>
                <a:lnTo>
                  <a:pt x="897" y="74006"/>
                </a:lnTo>
                <a:lnTo>
                  <a:pt x="22257" y="112615"/>
                </a:lnTo>
                <a:lnTo>
                  <a:pt x="54482" y="122174"/>
                </a:lnTo>
                <a:lnTo>
                  <a:pt x="63470" y="121571"/>
                </a:lnTo>
                <a:lnTo>
                  <a:pt x="71610" y="119762"/>
                </a:lnTo>
                <a:lnTo>
                  <a:pt x="78905" y="116746"/>
                </a:lnTo>
                <a:lnTo>
                  <a:pt x="85356" y="112522"/>
                </a:lnTo>
                <a:lnTo>
                  <a:pt x="89420" y="108648"/>
                </a:lnTo>
                <a:lnTo>
                  <a:pt x="54482" y="108648"/>
                </a:lnTo>
                <a:lnTo>
                  <a:pt x="45333" y="107796"/>
                </a:lnTo>
                <a:lnTo>
                  <a:pt x="17519" y="79727"/>
                </a:lnTo>
                <a:lnTo>
                  <a:pt x="15024" y="61099"/>
                </a:lnTo>
                <a:lnTo>
                  <a:pt x="15652" y="51426"/>
                </a:lnTo>
                <a:lnTo>
                  <a:pt x="37514" y="16971"/>
                </a:lnTo>
                <a:lnTo>
                  <a:pt x="54648" y="13550"/>
                </a:lnTo>
                <a:lnTo>
                  <a:pt x="89658" y="13550"/>
                </a:lnTo>
                <a:lnTo>
                  <a:pt x="84353" y="8839"/>
                </a:lnTo>
                <a:lnTo>
                  <a:pt x="78043" y="4972"/>
                </a:lnTo>
                <a:lnTo>
                  <a:pt x="70986" y="2209"/>
                </a:lnTo>
                <a:lnTo>
                  <a:pt x="63186" y="552"/>
                </a:lnTo>
                <a:lnTo>
                  <a:pt x="54648" y="0"/>
                </a:lnTo>
                <a:close/>
              </a:path>
              <a:path w="101600" h="122554">
                <a:moveTo>
                  <a:pt x="101206" y="86512"/>
                </a:moveTo>
                <a:lnTo>
                  <a:pt x="85521" y="86512"/>
                </a:lnTo>
                <a:lnTo>
                  <a:pt x="83540" y="93446"/>
                </a:lnTo>
                <a:lnTo>
                  <a:pt x="79908" y="98869"/>
                </a:lnTo>
                <a:lnTo>
                  <a:pt x="69341" y="106692"/>
                </a:lnTo>
                <a:lnTo>
                  <a:pt x="62623" y="108648"/>
                </a:lnTo>
                <a:lnTo>
                  <a:pt x="89420" y="108648"/>
                </a:lnTo>
                <a:lnTo>
                  <a:pt x="90862" y="107273"/>
                </a:lnTo>
                <a:lnTo>
                  <a:pt x="95338" y="101188"/>
                </a:lnTo>
                <a:lnTo>
                  <a:pt x="98786" y="94267"/>
                </a:lnTo>
                <a:lnTo>
                  <a:pt x="101206" y="86512"/>
                </a:lnTo>
                <a:close/>
              </a:path>
              <a:path w="101600" h="122554">
                <a:moveTo>
                  <a:pt x="89658" y="13550"/>
                </a:moveTo>
                <a:lnTo>
                  <a:pt x="54648" y="13550"/>
                </a:lnTo>
                <a:lnTo>
                  <a:pt x="64973" y="14767"/>
                </a:lnTo>
                <a:lnTo>
                  <a:pt x="73339" y="18418"/>
                </a:lnTo>
                <a:lnTo>
                  <a:pt x="79747" y="24502"/>
                </a:lnTo>
                <a:lnTo>
                  <a:pt x="84200" y="33020"/>
                </a:lnTo>
                <a:lnTo>
                  <a:pt x="99885" y="33020"/>
                </a:lnTo>
                <a:lnTo>
                  <a:pt x="97551" y="25757"/>
                </a:lnTo>
                <a:lnTo>
                  <a:pt x="94186" y="19305"/>
                </a:lnTo>
                <a:lnTo>
                  <a:pt x="89787" y="13665"/>
                </a:lnTo>
                <a:lnTo>
                  <a:pt x="89658" y="135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505788" y="3466579"/>
            <a:ext cx="98425" cy="118110"/>
          </a:xfrm>
          <a:custGeom>
            <a:avLst/>
            <a:gdLst/>
            <a:ahLst/>
            <a:cxnLst/>
            <a:rect l="l" t="t" r="r" b="b"/>
            <a:pathLst>
              <a:path w="98425" h="118110">
                <a:moveTo>
                  <a:pt x="16027" y="0"/>
                </a:moveTo>
                <a:lnTo>
                  <a:pt x="0" y="0"/>
                </a:lnTo>
                <a:lnTo>
                  <a:pt x="43599" y="82550"/>
                </a:lnTo>
                <a:lnTo>
                  <a:pt x="26758" y="117881"/>
                </a:lnTo>
                <a:lnTo>
                  <a:pt x="42113" y="117881"/>
                </a:lnTo>
                <a:lnTo>
                  <a:pt x="68843" y="61912"/>
                </a:lnTo>
                <a:lnTo>
                  <a:pt x="48704" y="61912"/>
                </a:lnTo>
                <a:lnTo>
                  <a:pt x="16027" y="0"/>
                </a:lnTo>
                <a:close/>
              </a:path>
              <a:path w="98425" h="118110">
                <a:moveTo>
                  <a:pt x="98412" y="0"/>
                </a:moveTo>
                <a:lnTo>
                  <a:pt x="82892" y="0"/>
                </a:lnTo>
                <a:lnTo>
                  <a:pt x="53339" y="61912"/>
                </a:lnTo>
                <a:lnTo>
                  <a:pt x="68843" y="61912"/>
                </a:lnTo>
                <a:lnTo>
                  <a:pt x="9841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609966" y="3466579"/>
            <a:ext cx="118745" cy="147320"/>
          </a:xfrm>
          <a:custGeom>
            <a:avLst/>
            <a:gdLst/>
            <a:ahLst/>
            <a:cxnLst/>
            <a:rect l="l" t="t" r="r" b="b"/>
            <a:pathLst>
              <a:path w="118744" h="147320">
                <a:moveTo>
                  <a:pt x="118706" y="104343"/>
                </a:moveTo>
                <a:lnTo>
                  <a:pt x="0" y="104343"/>
                </a:lnTo>
                <a:lnTo>
                  <a:pt x="0" y="146786"/>
                </a:lnTo>
                <a:lnTo>
                  <a:pt x="14693" y="146786"/>
                </a:lnTo>
                <a:lnTo>
                  <a:pt x="14693" y="117881"/>
                </a:lnTo>
                <a:lnTo>
                  <a:pt x="118706" y="117881"/>
                </a:lnTo>
                <a:lnTo>
                  <a:pt x="118706" y="104343"/>
                </a:lnTo>
                <a:close/>
              </a:path>
              <a:path w="118744" h="147320">
                <a:moveTo>
                  <a:pt x="118706" y="117881"/>
                </a:moveTo>
                <a:lnTo>
                  <a:pt x="104012" y="117881"/>
                </a:lnTo>
                <a:lnTo>
                  <a:pt x="104012" y="146786"/>
                </a:lnTo>
                <a:lnTo>
                  <a:pt x="118706" y="146786"/>
                </a:lnTo>
                <a:lnTo>
                  <a:pt x="118706" y="117881"/>
                </a:lnTo>
                <a:close/>
              </a:path>
              <a:path w="118744" h="147320">
                <a:moveTo>
                  <a:pt x="101701" y="0"/>
                </a:moveTo>
                <a:lnTo>
                  <a:pt x="27089" y="0"/>
                </a:lnTo>
                <a:lnTo>
                  <a:pt x="26990" y="26250"/>
                </a:lnTo>
                <a:lnTo>
                  <a:pt x="26158" y="47262"/>
                </a:lnTo>
                <a:lnTo>
                  <a:pt x="23367" y="68521"/>
                </a:lnTo>
                <a:lnTo>
                  <a:pt x="18720" y="87548"/>
                </a:lnTo>
                <a:lnTo>
                  <a:pt x="12217" y="104343"/>
                </a:lnTo>
                <a:lnTo>
                  <a:pt x="28066" y="104343"/>
                </a:lnTo>
                <a:lnTo>
                  <a:pt x="33849" y="88260"/>
                </a:lnTo>
                <a:lnTo>
                  <a:pt x="37976" y="69883"/>
                </a:lnTo>
                <a:lnTo>
                  <a:pt x="40450" y="49213"/>
                </a:lnTo>
                <a:lnTo>
                  <a:pt x="41274" y="26250"/>
                </a:lnTo>
                <a:lnTo>
                  <a:pt x="41274" y="13550"/>
                </a:lnTo>
                <a:lnTo>
                  <a:pt x="101701" y="13550"/>
                </a:lnTo>
                <a:lnTo>
                  <a:pt x="101701" y="0"/>
                </a:lnTo>
                <a:close/>
              </a:path>
              <a:path w="118744" h="147320">
                <a:moveTo>
                  <a:pt x="101701" y="13550"/>
                </a:moveTo>
                <a:lnTo>
                  <a:pt x="87007" y="13550"/>
                </a:lnTo>
                <a:lnTo>
                  <a:pt x="87007" y="104343"/>
                </a:lnTo>
                <a:lnTo>
                  <a:pt x="101701" y="104343"/>
                </a:lnTo>
                <a:lnTo>
                  <a:pt x="101701" y="135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736432" y="3466579"/>
            <a:ext cx="107314" cy="118110"/>
          </a:xfrm>
          <a:custGeom>
            <a:avLst/>
            <a:gdLst/>
            <a:ahLst/>
            <a:cxnLst/>
            <a:rect l="l" t="t" r="r" b="b"/>
            <a:pathLst>
              <a:path w="107314" h="118110">
                <a:moveTo>
                  <a:pt x="65887" y="0"/>
                </a:moveTo>
                <a:lnTo>
                  <a:pt x="40792" y="0"/>
                </a:lnTo>
                <a:lnTo>
                  <a:pt x="0" y="117881"/>
                </a:lnTo>
                <a:lnTo>
                  <a:pt x="15189" y="117881"/>
                </a:lnTo>
                <a:lnTo>
                  <a:pt x="27406" y="81724"/>
                </a:lnTo>
                <a:lnTo>
                  <a:pt x="94264" y="81724"/>
                </a:lnTo>
                <a:lnTo>
                  <a:pt x="89568" y="68198"/>
                </a:lnTo>
                <a:lnTo>
                  <a:pt x="31864" y="68198"/>
                </a:lnTo>
                <a:lnTo>
                  <a:pt x="49860" y="15189"/>
                </a:lnTo>
                <a:lnTo>
                  <a:pt x="71161" y="15189"/>
                </a:lnTo>
                <a:lnTo>
                  <a:pt x="65887" y="0"/>
                </a:lnTo>
                <a:close/>
              </a:path>
              <a:path w="107314" h="118110">
                <a:moveTo>
                  <a:pt x="94264" y="81724"/>
                </a:moveTo>
                <a:lnTo>
                  <a:pt x="79095" y="81724"/>
                </a:lnTo>
                <a:lnTo>
                  <a:pt x="91300" y="117881"/>
                </a:lnTo>
                <a:lnTo>
                  <a:pt x="106819" y="117881"/>
                </a:lnTo>
                <a:lnTo>
                  <a:pt x="94264" y="81724"/>
                </a:lnTo>
                <a:close/>
              </a:path>
              <a:path w="107314" h="118110">
                <a:moveTo>
                  <a:pt x="71161" y="15189"/>
                </a:moveTo>
                <a:lnTo>
                  <a:pt x="56476" y="15189"/>
                </a:lnTo>
                <a:lnTo>
                  <a:pt x="74472" y="68198"/>
                </a:lnTo>
                <a:lnTo>
                  <a:pt x="89568" y="68198"/>
                </a:lnTo>
                <a:lnTo>
                  <a:pt x="71161" y="151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861591" y="3466579"/>
            <a:ext cx="90170" cy="118110"/>
          </a:xfrm>
          <a:custGeom>
            <a:avLst/>
            <a:gdLst/>
            <a:ahLst/>
            <a:cxnLst/>
            <a:rect l="l" t="t" r="r" b="b"/>
            <a:pathLst>
              <a:path w="90169" h="118110">
                <a:moveTo>
                  <a:pt x="49847" y="0"/>
                </a:moveTo>
                <a:lnTo>
                  <a:pt x="0" y="0"/>
                </a:lnTo>
                <a:lnTo>
                  <a:pt x="0" y="117881"/>
                </a:lnTo>
                <a:lnTo>
                  <a:pt x="14859" y="117881"/>
                </a:lnTo>
                <a:lnTo>
                  <a:pt x="14859" y="70675"/>
                </a:lnTo>
                <a:lnTo>
                  <a:pt x="49847" y="70675"/>
                </a:lnTo>
                <a:lnTo>
                  <a:pt x="82837" y="57467"/>
                </a:lnTo>
                <a:lnTo>
                  <a:pt x="14859" y="57467"/>
                </a:lnTo>
                <a:lnTo>
                  <a:pt x="14859" y="13208"/>
                </a:lnTo>
                <a:lnTo>
                  <a:pt x="82947" y="13208"/>
                </a:lnTo>
                <a:lnTo>
                  <a:pt x="79400" y="9245"/>
                </a:lnTo>
                <a:lnTo>
                  <a:pt x="73659" y="5202"/>
                </a:lnTo>
                <a:lnTo>
                  <a:pt x="66819" y="2312"/>
                </a:lnTo>
                <a:lnTo>
                  <a:pt x="58881" y="578"/>
                </a:lnTo>
                <a:lnTo>
                  <a:pt x="49847" y="0"/>
                </a:lnTo>
                <a:close/>
              </a:path>
              <a:path w="90169" h="118110">
                <a:moveTo>
                  <a:pt x="82947" y="13208"/>
                </a:moveTo>
                <a:lnTo>
                  <a:pt x="47383" y="13208"/>
                </a:lnTo>
                <a:lnTo>
                  <a:pt x="59368" y="14591"/>
                </a:lnTo>
                <a:lnTo>
                  <a:pt x="67929" y="18742"/>
                </a:lnTo>
                <a:lnTo>
                  <a:pt x="73065" y="25659"/>
                </a:lnTo>
                <a:lnTo>
                  <a:pt x="74777" y="35344"/>
                </a:lnTo>
                <a:lnTo>
                  <a:pt x="73065" y="45021"/>
                </a:lnTo>
                <a:lnTo>
                  <a:pt x="67929" y="51935"/>
                </a:lnTo>
                <a:lnTo>
                  <a:pt x="59368" y="56084"/>
                </a:lnTo>
                <a:lnTo>
                  <a:pt x="47383" y="57467"/>
                </a:lnTo>
                <a:lnTo>
                  <a:pt x="82837" y="57467"/>
                </a:lnTo>
                <a:lnTo>
                  <a:pt x="83958" y="56204"/>
                </a:lnTo>
                <a:lnTo>
                  <a:pt x="87212" y="50131"/>
                </a:lnTo>
                <a:lnTo>
                  <a:pt x="89164" y="43122"/>
                </a:lnTo>
                <a:lnTo>
                  <a:pt x="89814" y="35179"/>
                </a:lnTo>
                <a:lnTo>
                  <a:pt x="89164" y="27301"/>
                </a:lnTo>
                <a:lnTo>
                  <a:pt x="87212" y="20354"/>
                </a:lnTo>
                <a:lnTo>
                  <a:pt x="83958" y="14337"/>
                </a:lnTo>
                <a:lnTo>
                  <a:pt x="82947" y="132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969071" y="3464433"/>
            <a:ext cx="101600" cy="122555"/>
          </a:xfrm>
          <a:custGeom>
            <a:avLst/>
            <a:gdLst/>
            <a:ahLst/>
            <a:cxnLst/>
            <a:rect l="l" t="t" r="r" b="b"/>
            <a:pathLst>
              <a:path w="101600" h="122554">
                <a:moveTo>
                  <a:pt x="54648" y="0"/>
                </a:moveTo>
                <a:lnTo>
                  <a:pt x="14528" y="17018"/>
                </a:lnTo>
                <a:lnTo>
                  <a:pt x="0" y="61099"/>
                </a:lnTo>
                <a:lnTo>
                  <a:pt x="897" y="74006"/>
                </a:lnTo>
                <a:lnTo>
                  <a:pt x="22257" y="112615"/>
                </a:lnTo>
                <a:lnTo>
                  <a:pt x="54483" y="122174"/>
                </a:lnTo>
                <a:lnTo>
                  <a:pt x="63470" y="121571"/>
                </a:lnTo>
                <a:lnTo>
                  <a:pt x="71610" y="119762"/>
                </a:lnTo>
                <a:lnTo>
                  <a:pt x="78905" y="116746"/>
                </a:lnTo>
                <a:lnTo>
                  <a:pt x="85356" y="112522"/>
                </a:lnTo>
                <a:lnTo>
                  <a:pt x="89420" y="108648"/>
                </a:lnTo>
                <a:lnTo>
                  <a:pt x="54483" y="108648"/>
                </a:lnTo>
                <a:lnTo>
                  <a:pt x="45333" y="107796"/>
                </a:lnTo>
                <a:lnTo>
                  <a:pt x="17519" y="79727"/>
                </a:lnTo>
                <a:lnTo>
                  <a:pt x="15024" y="61099"/>
                </a:lnTo>
                <a:lnTo>
                  <a:pt x="15652" y="51426"/>
                </a:lnTo>
                <a:lnTo>
                  <a:pt x="37514" y="16971"/>
                </a:lnTo>
                <a:lnTo>
                  <a:pt x="54648" y="13550"/>
                </a:lnTo>
                <a:lnTo>
                  <a:pt x="89663" y="13550"/>
                </a:lnTo>
                <a:lnTo>
                  <a:pt x="84366" y="8839"/>
                </a:lnTo>
                <a:lnTo>
                  <a:pt x="78051" y="4972"/>
                </a:lnTo>
                <a:lnTo>
                  <a:pt x="70993" y="2209"/>
                </a:lnTo>
                <a:lnTo>
                  <a:pt x="63192" y="552"/>
                </a:lnTo>
                <a:lnTo>
                  <a:pt x="54648" y="0"/>
                </a:lnTo>
                <a:close/>
              </a:path>
              <a:path w="101600" h="122554">
                <a:moveTo>
                  <a:pt x="101206" y="86512"/>
                </a:moveTo>
                <a:lnTo>
                  <a:pt x="85521" y="86512"/>
                </a:lnTo>
                <a:lnTo>
                  <a:pt x="83540" y="93446"/>
                </a:lnTo>
                <a:lnTo>
                  <a:pt x="79908" y="98869"/>
                </a:lnTo>
                <a:lnTo>
                  <a:pt x="69342" y="106692"/>
                </a:lnTo>
                <a:lnTo>
                  <a:pt x="62623" y="108648"/>
                </a:lnTo>
                <a:lnTo>
                  <a:pt x="89420" y="108648"/>
                </a:lnTo>
                <a:lnTo>
                  <a:pt x="90862" y="107273"/>
                </a:lnTo>
                <a:lnTo>
                  <a:pt x="95338" y="101188"/>
                </a:lnTo>
                <a:lnTo>
                  <a:pt x="98786" y="94267"/>
                </a:lnTo>
                <a:lnTo>
                  <a:pt x="101206" y="86512"/>
                </a:lnTo>
                <a:close/>
              </a:path>
              <a:path w="101600" h="122554">
                <a:moveTo>
                  <a:pt x="89663" y="13550"/>
                </a:moveTo>
                <a:lnTo>
                  <a:pt x="54648" y="13550"/>
                </a:lnTo>
                <a:lnTo>
                  <a:pt x="64975" y="14767"/>
                </a:lnTo>
                <a:lnTo>
                  <a:pt x="73344" y="18418"/>
                </a:lnTo>
                <a:lnTo>
                  <a:pt x="79753" y="24502"/>
                </a:lnTo>
                <a:lnTo>
                  <a:pt x="84201" y="33020"/>
                </a:lnTo>
                <a:lnTo>
                  <a:pt x="99885" y="33020"/>
                </a:lnTo>
                <a:lnTo>
                  <a:pt x="97551" y="25757"/>
                </a:lnTo>
                <a:lnTo>
                  <a:pt x="94187" y="19305"/>
                </a:lnTo>
                <a:lnTo>
                  <a:pt x="89793" y="13665"/>
                </a:lnTo>
                <a:lnTo>
                  <a:pt x="89663" y="135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127897" y="3479787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673"/>
                </a:lnTo>
              </a:path>
            </a:pathLst>
          </a:custGeom>
          <a:ln w="1485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081504" y="3473183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456" y="0"/>
                </a:lnTo>
              </a:path>
            </a:pathLst>
          </a:custGeom>
          <a:ln w="132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192108" y="3466579"/>
            <a:ext cx="92710" cy="118110"/>
          </a:xfrm>
          <a:custGeom>
            <a:avLst/>
            <a:gdLst/>
            <a:ahLst/>
            <a:cxnLst/>
            <a:rect l="l" t="t" r="r" b="b"/>
            <a:pathLst>
              <a:path w="92710" h="118110">
                <a:moveTo>
                  <a:pt x="51358" y="0"/>
                </a:moveTo>
                <a:lnTo>
                  <a:pt x="0" y="0"/>
                </a:lnTo>
                <a:lnTo>
                  <a:pt x="0" y="117881"/>
                </a:lnTo>
                <a:lnTo>
                  <a:pt x="52679" y="117881"/>
                </a:lnTo>
                <a:lnTo>
                  <a:pt x="61837" y="117309"/>
                </a:lnTo>
                <a:lnTo>
                  <a:pt x="69843" y="115593"/>
                </a:lnTo>
                <a:lnTo>
                  <a:pt x="76696" y="112732"/>
                </a:lnTo>
                <a:lnTo>
                  <a:pt x="82397" y="108724"/>
                </a:lnTo>
                <a:lnTo>
                  <a:pt x="86069" y="104673"/>
                </a:lnTo>
                <a:lnTo>
                  <a:pt x="14871" y="104673"/>
                </a:lnTo>
                <a:lnTo>
                  <a:pt x="14871" y="63068"/>
                </a:lnTo>
                <a:lnTo>
                  <a:pt x="84689" y="63068"/>
                </a:lnTo>
                <a:lnTo>
                  <a:pt x="81076" y="59766"/>
                </a:lnTo>
                <a:lnTo>
                  <a:pt x="76111" y="57467"/>
                </a:lnTo>
                <a:lnTo>
                  <a:pt x="76111" y="53822"/>
                </a:lnTo>
                <a:lnTo>
                  <a:pt x="81346" y="50025"/>
                </a:lnTo>
                <a:lnTo>
                  <a:pt x="14871" y="50025"/>
                </a:lnTo>
                <a:lnTo>
                  <a:pt x="14871" y="13207"/>
                </a:lnTo>
                <a:lnTo>
                  <a:pt x="84608" y="13207"/>
                </a:lnTo>
                <a:lnTo>
                  <a:pt x="79171" y="8508"/>
                </a:lnTo>
                <a:lnTo>
                  <a:pt x="73752" y="4789"/>
                </a:lnTo>
                <a:lnTo>
                  <a:pt x="67308" y="2130"/>
                </a:lnTo>
                <a:lnTo>
                  <a:pt x="59842" y="533"/>
                </a:lnTo>
                <a:lnTo>
                  <a:pt x="51358" y="0"/>
                </a:lnTo>
                <a:close/>
              </a:path>
              <a:path w="92710" h="118110">
                <a:moveTo>
                  <a:pt x="84689" y="63068"/>
                </a:moveTo>
                <a:lnTo>
                  <a:pt x="59435" y="63068"/>
                </a:lnTo>
                <a:lnTo>
                  <a:pt x="65633" y="64693"/>
                </a:lnTo>
                <a:lnTo>
                  <a:pt x="75209" y="71196"/>
                </a:lnTo>
                <a:lnTo>
                  <a:pt x="77609" y="76390"/>
                </a:lnTo>
                <a:lnTo>
                  <a:pt x="77609" y="91147"/>
                </a:lnTo>
                <a:lnTo>
                  <a:pt x="75183" y="96558"/>
                </a:lnTo>
                <a:lnTo>
                  <a:pt x="65493" y="103060"/>
                </a:lnTo>
                <a:lnTo>
                  <a:pt x="59270" y="104673"/>
                </a:lnTo>
                <a:lnTo>
                  <a:pt x="86069" y="104673"/>
                </a:lnTo>
                <a:lnTo>
                  <a:pt x="86872" y="103787"/>
                </a:lnTo>
                <a:lnTo>
                  <a:pt x="90066" y="98139"/>
                </a:lnTo>
                <a:lnTo>
                  <a:pt x="91982" y="91776"/>
                </a:lnTo>
                <a:lnTo>
                  <a:pt x="92621" y="84696"/>
                </a:lnTo>
                <a:lnTo>
                  <a:pt x="92621" y="78752"/>
                </a:lnTo>
                <a:lnTo>
                  <a:pt x="91109" y="73317"/>
                </a:lnTo>
                <a:lnTo>
                  <a:pt x="85064" y="63411"/>
                </a:lnTo>
                <a:lnTo>
                  <a:pt x="84689" y="63068"/>
                </a:lnTo>
                <a:close/>
              </a:path>
              <a:path w="92710" h="118110">
                <a:moveTo>
                  <a:pt x="84608" y="13207"/>
                </a:moveTo>
                <a:lnTo>
                  <a:pt x="57403" y="13207"/>
                </a:lnTo>
                <a:lnTo>
                  <a:pt x="62966" y="14668"/>
                </a:lnTo>
                <a:lnTo>
                  <a:pt x="71767" y="20510"/>
                </a:lnTo>
                <a:lnTo>
                  <a:pt x="73977" y="25044"/>
                </a:lnTo>
                <a:lnTo>
                  <a:pt x="73977" y="31203"/>
                </a:lnTo>
                <a:lnTo>
                  <a:pt x="72541" y="39438"/>
                </a:lnTo>
                <a:lnTo>
                  <a:pt x="68235" y="45319"/>
                </a:lnTo>
                <a:lnTo>
                  <a:pt x="61059" y="48848"/>
                </a:lnTo>
                <a:lnTo>
                  <a:pt x="51015" y="50025"/>
                </a:lnTo>
                <a:lnTo>
                  <a:pt x="81346" y="50025"/>
                </a:lnTo>
                <a:lnTo>
                  <a:pt x="81750" y="49732"/>
                </a:lnTo>
                <a:lnTo>
                  <a:pt x="85774" y="44376"/>
                </a:lnTo>
                <a:lnTo>
                  <a:pt x="88185" y="37759"/>
                </a:lnTo>
                <a:lnTo>
                  <a:pt x="88988" y="29883"/>
                </a:lnTo>
                <a:lnTo>
                  <a:pt x="88988" y="21297"/>
                </a:lnTo>
                <a:lnTo>
                  <a:pt x="85724" y="14173"/>
                </a:lnTo>
                <a:lnTo>
                  <a:pt x="84608" y="1320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307856" y="3466579"/>
            <a:ext cx="85090" cy="118110"/>
          </a:xfrm>
          <a:custGeom>
            <a:avLst/>
            <a:gdLst/>
            <a:ahLst/>
            <a:cxnLst/>
            <a:rect l="l" t="t" r="r" b="b"/>
            <a:pathLst>
              <a:path w="85089" h="118110">
                <a:moveTo>
                  <a:pt x="82054" y="0"/>
                </a:moveTo>
                <a:lnTo>
                  <a:pt x="0" y="0"/>
                </a:lnTo>
                <a:lnTo>
                  <a:pt x="0" y="117881"/>
                </a:lnTo>
                <a:lnTo>
                  <a:pt x="84696" y="117881"/>
                </a:lnTo>
                <a:lnTo>
                  <a:pt x="84696" y="104343"/>
                </a:lnTo>
                <a:lnTo>
                  <a:pt x="14858" y="104343"/>
                </a:lnTo>
                <a:lnTo>
                  <a:pt x="14858" y="63576"/>
                </a:lnTo>
                <a:lnTo>
                  <a:pt x="69011" y="63576"/>
                </a:lnTo>
                <a:lnTo>
                  <a:pt x="69011" y="50025"/>
                </a:lnTo>
                <a:lnTo>
                  <a:pt x="14858" y="50025"/>
                </a:lnTo>
                <a:lnTo>
                  <a:pt x="14858" y="13550"/>
                </a:lnTo>
                <a:lnTo>
                  <a:pt x="82054" y="13550"/>
                </a:lnTo>
                <a:lnTo>
                  <a:pt x="820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422931" y="3466579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1485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415501" y="3523729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592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503659" y="3530637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822"/>
                </a:lnTo>
              </a:path>
            </a:pathLst>
          </a:custGeom>
          <a:ln w="1487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496223" y="3491674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871" y="0"/>
                </a:lnTo>
              </a:path>
            </a:pathLst>
          </a:custGeom>
          <a:ln w="501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548566" y="3466579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1487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541130" y="3523729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592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629293" y="3530637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822"/>
                </a:lnTo>
              </a:path>
            </a:pathLst>
          </a:custGeom>
          <a:ln w="1485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621864" y="3491674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858" y="0"/>
                </a:lnTo>
              </a:path>
            </a:pathLst>
          </a:custGeom>
          <a:ln w="501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660827" y="3464433"/>
            <a:ext cx="110489" cy="122555"/>
          </a:xfrm>
          <a:custGeom>
            <a:avLst/>
            <a:gdLst/>
            <a:ahLst/>
            <a:cxnLst/>
            <a:rect l="l" t="t" r="r" b="b"/>
            <a:pathLst>
              <a:path w="110489" h="122554">
                <a:moveTo>
                  <a:pt x="54978" y="0"/>
                </a:moveTo>
                <a:lnTo>
                  <a:pt x="14452" y="17259"/>
                </a:lnTo>
                <a:lnTo>
                  <a:pt x="0" y="61099"/>
                </a:lnTo>
                <a:lnTo>
                  <a:pt x="904" y="73803"/>
                </a:lnTo>
                <a:lnTo>
                  <a:pt x="22401" y="112476"/>
                </a:lnTo>
                <a:lnTo>
                  <a:pt x="54978" y="122173"/>
                </a:lnTo>
                <a:lnTo>
                  <a:pt x="67229" y="121090"/>
                </a:lnTo>
                <a:lnTo>
                  <a:pt x="78055" y="117841"/>
                </a:lnTo>
                <a:lnTo>
                  <a:pt x="87455" y="112428"/>
                </a:lnTo>
                <a:lnTo>
                  <a:pt x="91432" y="108648"/>
                </a:lnTo>
                <a:lnTo>
                  <a:pt x="54978" y="108648"/>
                </a:lnTo>
                <a:lnTo>
                  <a:pt x="45681" y="107791"/>
                </a:lnTo>
                <a:lnTo>
                  <a:pt x="17545" y="79625"/>
                </a:lnTo>
                <a:lnTo>
                  <a:pt x="15024" y="61099"/>
                </a:lnTo>
                <a:lnTo>
                  <a:pt x="15654" y="51426"/>
                </a:lnTo>
                <a:lnTo>
                  <a:pt x="37603" y="16971"/>
                </a:lnTo>
                <a:lnTo>
                  <a:pt x="54978" y="13550"/>
                </a:lnTo>
                <a:lnTo>
                  <a:pt x="91449" y="13550"/>
                </a:lnTo>
                <a:lnTo>
                  <a:pt x="87455" y="9751"/>
                </a:lnTo>
                <a:lnTo>
                  <a:pt x="78055" y="4333"/>
                </a:lnTo>
                <a:lnTo>
                  <a:pt x="67175" y="1078"/>
                </a:lnTo>
                <a:lnTo>
                  <a:pt x="54978" y="0"/>
                </a:lnTo>
                <a:close/>
              </a:path>
              <a:path w="110489" h="122554">
                <a:moveTo>
                  <a:pt x="91449" y="13550"/>
                </a:moveTo>
                <a:lnTo>
                  <a:pt x="54978" y="13550"/>
                </a:lnTo>
                <a:lnTo>
                  <a:pt x="64276" y="14405"/>
                </a:lnTo>
                <a:lnTo>
                  <a:pt x="72358" y="16971"/>
                </a:lnTo>
                <a:lnTo>
                  <a:pt x="94303" y="51426"/>
                </a:lnTo>
                <a:lnTo>
                  <a:pt x="94932" y="61099"/>
                </a:lnTo>
                <a:lnTo>
                  <a:pt x="94303" y="70765"/>
                </a:lnTo>
                <a:lnTo>
                  <a:pt x="72358" y="105219"/>
                </a:lnTo>
                <a:lnTo>
                  <a:pt x="54978" y="108648"/>
                </a:lnTo>
                <a:lnTo>
                  <a:pt x="91432" y="108648"/>
                </a:lnTo>
                <a:lnTo>
                  <a:pt x="109049" y="73736"/>
                </a:lnTo>
                <a:lnTo>
                  <a:pt x="109956" y="61099"/>
                </a:lnTo>
                <a:lnTo>
                  <a:pt x="109032" y="48388"/>
                </a:lnTo>
                <a:lnTo>
                  <a:pt x="106325" y="36950"/>
                </a:lnTo>
                <a:lnTo>
                  <a:pt x="101785" y="26577"/>
                </a:lnTo>
                <a:lnTo>
                  <a:pt x="95427" y="17335"/>
                </a:lnTo>
                <a:lnTo>
                  <a:pt x="91449" y="135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794889" y="3466579"/>
            <a:ext cx="85090" cy="118110"/>
          </a:xfrm>
          <a:custGeom>
            <a:avLst/>
            <a:gdLst/>
            <a:ahLst/>
            <a:cxnLst/>
            <a:rect l="l" t="t" r="r" b="b"/>
            <a:pathLst>
              <a:path w="85089" h="118110">
                <a:moveTo>
                  <a:pt x="82054" y="0"/>
                </a:moveTo>
                <a:lnTo>
                  <a:pt x="0" y="0"/>
                </a:lnTo>
                <a:lnTo>
                  <a:pt x="0" y="117881"/>
                </a:lnTo>
                <a:lnTo>
                  <a:pt x="84696" y="117881"/>
                </a:lnTo>
                <a:lnTo>
                  <a:pt x="84696" y="104343"/>
                </a:lnTo>
                <a:lnTo>
                  <a:pt x="14858" y="104343"/>
                </a:lnTo>
                <a:lnTo>
                  <a:pt x="14858" y="63576"/>
                </a:lnTo>
                <a:lnTo>
                  <a:pt x="69011" y="63576"/>
                </a:lnTo>
                <a:lnTo>
                  <a:pt x="69011" y="50025"/>
                </a:lnTo>
                <a:lnTo>
                  <a:pt x="14858" y="50025"/>
                </a:lnTo>
                <a:lnTo>
                  <a:pt x="14858" y="13550"/>
                </a:lnTo>
                <a:lnTo>
                  <a:pt x="82054" y="13550"/>
                </a:lnTo>
                <a:lnTo>
                  <a:pt x="820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168332" y="3668496"/>
            <a:ext cx="96520" cy="118110"/>
          </a:xfrm>
          <a:custGeom>
            <a:avLst/>
            <a:gdLst/>
            <a:ahLst/>
            <a:cxnLst/>
            <a:rect l="l" t="t" r="r" b="b"/>
            <a:pathLst>
              <a:path w="96519" h="118110">
                <a:moveTo>
                  <a:pt x="14528" y="0"/>
                </a:moveTo>
                <a:lnTo>
                  <a:pt x="0" y="0"/>
                </a:lnTo>
                <a:lnTo>
                  <a:pt x="0" y="117881"/>
                </a:lnTo>
                <a:lnTo>
                  <a:pt x="23279" y="117881"/>
                </a:lnTo>
                <a:lnTo>
                  <a:pt x="33154" y="99885"/>
                </a:lnTo>
                <a:lnTo>
                  <a:pt x="14528" y="99885"/>
                </a:lnTo>
                <a:lnTo>
                  <a:pt x="14528" y="0"/>
                </a:lnTo>
                <a:close/>
              </a:path>
              <a:path w="96519" h="118110">
                <a:moveTo>
                  <a:pt x="96253" y="17995"/>
                </a:moveTo>
                <a:lnTo>
                  <a:pt x="81724" y="17995"/>
                </a:lnTo>
                <a:lnTo>
                  <a:pt x="81724" y="117881"/>
                </a:lnTo>
                <a:lnTo>
                  <a:pt x="96253" y="117881"/>
                </a:lnTo>
                <a:lnTo>
                  <a:pt x="96253" y="17995"/>
                </a:lnTo>
                <a:close/>
              </a:path>
              <a:path w="96519" h="118110">
                <a:moveTo>
                  <a:pt x="96253" y="0"/>
                </a:moveTo>
                <a:lnTo>
                  <a:pt x="72974" y="0"/>
                </a:lnTo>
                <a:lnTo>
                  <a:pt x="18161" y="99885"/>
                </a:lnTo>
                <a:lnTo>
                  <a:pt x="33154" y="99885"/>
                </a:lnTo>
                <a:lnTo>
                  <a:pt x="78092" y="17995"/>
                </a:lnTo>
                <a:lnTo>
                  <a:pt x="96253" y="17995"/>
                </a:lnTo>
                <a:lnTo>
                  <a:pt x="962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340535" y="3668496"/>
            <a:ext cx="112395" cy="118110"/>
          </a:xfrm>
          <a:custGeom>
            <a:avLst/>
            <a:gdLst/>
            <a:ahLst/>
            <a:cxnLst/>
            <a:rect l="l" t="t" r="r" b="b"/>
            <a:pathLst>
              <a:path w="112394" h="118110">
                <a:moveTo>
                  <a:pt x="24765" y="0"/>
                </a:moveTo>
                <a:lnTo>
                  <a:pt x="0" y="0"/>
                </a:lnTo>
                <a:lnTo>
                  <a:pt x="0" y="117881"/>
                </a:lnTo>
                <a:lnTo>
                  <a:pt x="14528" y="117881"/>
                </a:lnTo>
                <a:lnTo>
                  <a:pt x="14528" y="16840"/>
                </a:lnTo>
                <a:lnTo>
                  <a:pt x="33811" y="16840"/>
                </a:lnTo>
                <a:lnTo>
                  <a:pt x="24765" y="0"/>
                </a:lnTo>
                <a:close/>
              </a:path>
              <a:path w="112394" h="118110">
                <a:moveTo>
                  <a:pt x="112268" y="16840"/>
                </a:moveTo>
                <a:lnTo>
                  <a:pt x="97739" y="16840"/>
                </a:lnTo>
                <a:lnTo>
                  <a:pt x="97739" y="117881"/>
                </a:lnTo>
                <a:lnTo>
                  <a:pt x="112268" y="117881"/>
                </a:lnTo>
                <a:lnTo>
                  <a:pt x="112268" y="16840"/>
                </a:lnTo>
                <a:close/>
              </a:path>
              <a:path w="112394" h="118110">
                <a:moveTo>
                  <a:pt x="33811" y="16840"/>
                </a:moveTo>
                <a:lnTo>
                  <a:pt x="18161" y="16840"/>
                </a:lnTo>
                <a:lnTo>
                  <a:pt x="48374" y="72809"/>
                </a:lnTo>
                <a:lnTo>
                  <a:pt x="63893" y="72809"/>
                </a:lnTo>
                <a:lnTo>
                  <a:pt x="73334" y="55321"/>
                </a:lnTo>
                <a:lnTo>
                  <a:pt x="54483" y="55321"/>
                </a:lnTo>
                <a:lnTo>
                  <a:pt x="33811" y="16840"/>
                </a:lnTo>
                <a:close/>
              </a:path>
              <a:path w="112394" h="118110">
                <a:moveTo>
                  <a:pt x="112268" y="0"/>
                </a:moveTo>
                <a:lnTo>
                  <a:pt x="87337" y="0"/>
                </a:lnTo>
                <a:lnTo>
                  <a:pt x="58115" y="55321"/>
                </a:lnTo>
                <a:lnTo>
                  <a:pt x="73334" y="55321"/>
                </a:lnTo>
                <a:lnTo>
                  <a:pt x="94107" y="16840"/>
                </a:lnTo>
                <a:lnTo>
                  <a:pt x="112268" y="16840"/>
                </a:lnTo>
                <a:lnTo>
                  <a:pt x="1122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470799" y="3668496"/>
            <a:ext cx="98425" cy="118110"/>
          </a:xfrm>
          <a:custGeom>
            <a:avLst/>
            <a:gdLst/>
            <a:ahLst/>
            <a:cxnLst/>
            <a:rect l="l" t="t" r="r" b="b"/>
            <a:pathLst>
              <a:path w="98425" h="118110">
                <a:moveTo>
                  <a:pt x="16014" y="0"/>
                </a:moveTo>
                <a:lnTo>
                  <a:pt x="0" y="0"/>
                </a:lnTo>
                <a:lnTo>
                  <a:pt x="43586" y="82562"/>
                </a:lnTo>
                <a:lnTo>
                  <a:pt x="26746" y="117881"/>
                </a:lnTo>
                <a:lnTo>
                  <a:pt x="42100" y="117881"/>
                </a:lnTo>
                <a:lnTo>
                  <a:pt x="68830" y="61912"/>
                </a:lnTo>
                <a:lnTo>
                  <a:pt x="48704" y="61912"/>
                </a:lnTo>
                <a:lnTo>
                  <a:pt x="16014" y="0"/>
                </a:lnTo>
                <a:close/>
              </a:path>
              <a:path w="98425" h="118110">
                <a:moveTo>
                  <a:pt x="98399" y="0"/>
                </a:moveTo>
                <a:lnTo>
                  <a:pt x="82880" y="0"/>
                </a:lnTo>
                <a:lnTo>
                  <a:pt x="53327" y="61912"/>
                </a:lnTo>
                <a:lnTo>
                  <a:pt x="68830" y="61912"/>
                </a:lnTo>
                <a:lnTo>
                  <a:pt x="983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595450" y="3668496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1485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588020" y="3725646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592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676177" y="3732555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822"/>
                </a:lnTo>
              </a:path>
            </a:pathLst>
          </a:custGeom>
          <a:ln w="1487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668741" y="3693591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871" y="0"/>
                </a:lnTo>
              </a:path>
            </a:pathLst>
          </a:custGeom>
          <a:ln w="501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713649" y="3668496"/>
            <a:ext cx="96520" cy="118110"/>
          </a:xfrm>
          <a:custGeom>
            <a:avLst/>
            <a:gdLst/>
            <a:ahLst/>
            <a:cxnLst/>
            <a:rect l="l" t="t" r="r" b="b"/>
            <a:pathLst>
              <a:path w="96519" h="118110">
                <a:moveTo>
                  <a:pt x="14528" y="0"/>
                </a:moveTo>
                <a:lnTo>
                  <a:pt x="0" y="0"/>
                </a:lnTo>
                <a:lnTo>
                  <a:pt x="0" y="117881"/>
                </a:lnTo>
                <a:lnTo>
                  <a:pt x="23291" y="117881"/>
                </a:lnTo>
                <a:lnTo>
                  <a:pt x="33167" y="99885"/>
                </a:lnTo>
                <a:lnTo>
                  <a:pt x="14528" y="99885"/>
                </a:lnTo>
                <a:lnTo>
                  <a:pt x="14528" y="0"/>
                </a:lnTo>
                <a:close/>
              </a:path>
              <a:path w="96519" h="118110">
                <a:moveTo>
                  <a:pt x="96253" y="17995"/>
                </a:moveTo>
                <a:lnTo>
                  <a:pt x="81737" y="17995"/>
                </a:lnTo>
                <a:lnTo>
                  <a:pt x="81737" y="117881"/>
                </a:lnTo>
                <a:lnTo>
                  <a:pt x="96253" y="117881"/>
                </a:lnTo>
                <a:lnTo>
                  <a:pt x="96253" y="17995"/>
                </a:lnTo>
                <a:close/>
              </a:path>
              <a:path w="96519" h="118110">
                <a:moveTo>
                  <a:pt x="96253" y="0"/>
                </a:moveTo>
                <a:lnTo>
                  <a:pt x="72974" y="0"/>
                </a:lnTo>
                <a:lnTo>
                  <a:pt x="18161" y="99885"/>
                </a:lnTo>
                <a:lnTo>
                  <a:pt x="33167" y="99885"/>
                </a:lnTo>
                <a:lnTo>
                  <a:pt x="78105" y="17995"/>
                </a:lnTo>
                <a:lnTo>
                  <a:pt x="96253" y="17995"/>
                </a:lnTo>
                <a:lnTo>
                  <a:pt x="962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935886" y="3800678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693" y="0"/>
                </a:lnTo>
              </a:path>
            </a:pathLst>
          </a:custGeom>
          <a:ln w="292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839950" y="3779723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29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847386" y="3667963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409"/>
                </a:lnTo>
              </a:path>
            </a:pathLst>
          </a:custGeom>
          <a:ln w="1487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926139" y="3668496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343"/>
                </a:lnTo>
              </a:path>
            </a:pathLst>
          </a:custGeom>
          <a:ln w="1487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970049" y="3668496"/>
            <a:ext cx="96520" cy="118110"/>
          </a:xfrm>
          <a:custGeom>
            <a:avLst/>
            <a:gdLst/>
            <a:ahLst/>
            <a:cxnLst/>
            <a:rect l="l" t="t" r="r" b="b"/>
            <a:pathLst>
              <a:path w="96519" h="118110">
                <a:moveTo>
                  <a:pt x="14528" y="0"/>
                </a:moveTo>
                <a:lnTo>
                  <a:pt x="0" y="0"/>
                </a:lnTo>
                <a:lnTo>
                  <a:pt x="0" y="117881"/>
                </a:lnTo>
                <a:lnTo>
                  <a:pt x="23291" y="117881"/>
                </a:lnTo>
                <a:lnTo>
                  <a:pt x="33164" y="99885"/>
                </a:lnTo>
                <a:lnTo>
                  <a:pt x="14528" y="99885"/>
                </a:lnTo>
                <a:lnTo>
                  <a:pt x="14528" y="0"/>
                </a:lnTo>
                <a:close/>
              </a:path>
              <a:path w="96519" h="118110">
                <a:moveTo>
                  <a:pt x="96253" y="17995"/>
                </a:moveTo>
                <a:lnTo>
                  <a:pt x="81737" y="17995"/>
                </a:lnTo>
                <a:lnTo>
                  <a:pt x="81737" y="117881"/>
                </a:lnTo>
                <a:lnTo>
                  <a:pt x="96253" y="117881"/>
                </a:lnTo>
                <a:lnTo>
                  <a:pt x="96253" y="17995"/>
                </a:lnTo>
                <a:close/>
              </a:path>
              <a:path w="96519" h="118110">
                <a:moveTo>
                  <a:pt x="96253" y="0"/>
                </a:moveTo>
                <a:lnTo>
                  <a:pt x="72974" y="0"/>
                </a:lnTo>
                <a:lnTo>
                  <a:pt x="18161" y="99885"/>
                </a:lnTo>
                <a:lnTo>
                  <a:pt x="33164" y="99885"/>
                </a:lnTo>
                <a:lnTo>
                  <a:pt x="78092" y="17995"/>
                </a:lnTo>
                <a:lnTo>
                  <a:pt x="96253" y="17995"/>
                </a:lnTo>
                <a:lnTo>
                  <a:pt x="962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103780" y="3682466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4140"/>
                </a:lnTo>
              </a:path>
            </a:pathLst>
          </a:custGeom>
          <a:ln w="1485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096350" y="3675481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437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183358" y="3682034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343"/>
                </a:lnTo>
              </a:path>
            </a:pathLst>
          </a:custGeom>
          <a:ln w="148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209114" y="3668496"/>
            <a:ext cx="107314" cy="118110"/>
          </a:xfrm>
          <a:custGeom>
            <a:avLst/>
            <a:gdLst/>
            <a:ahLst/>
            <a:cxnLst/>
            <a:rect l="l" t="t" r="r" b="b"/>
            <a:pathLst>
              <a:path w="107314" h="118110">
                <a:moveTo>
                  <a:pt x="65874" y="0"/>
                </a:moveTo>
                <a:lnTo>
                  <a:pt x="40779" y="0"/>
                </a:lnTo>
                <a:lnTo>
                  <a:pt x="0" y="117881"/>
                </a:lnTo>
                <a:lnTo>
                  <a:pt x="15189" y="117881"/>
                </a:lnTo>
                <a:lnTo>
                  <a:pt x="27406" y="81724"/>
                </a:lnTo>
                <a:lnTo>
                  <a:pt x="94261" y="81724"/>
                </a:lnTo>
                <a:lnTo>
                  <a:pt x="89558" y="68186"/>
                </a:lnTo>
                <a:lnTo>
                  <a:pt x="31864" y="68186"/>
                </a:lnTo>
                <a:lnTo>
                  <a:pt x="49860" y="15189"/>
                </a:lnTo>
                <a:lnTo>
                  <a:pt x="71150" y="15189"/>
                </a:lnTo>
                <a:lnTo>
                  <a:pt x="65874" y="0"/>
                </a:lnTo>
                <a:close/>
              </a:path>
              <a:path w="107314" h="118110">
                <a:moveTo>
                  <a:pt x="94261" y="81724"/>
                </a:moveTo>
                <a:lnTo>
                  <a:pt x="79082" y="81724"/>
                </a:lnTo>
                <a:lnTo>
                  <a:pt x="91300" y="117881"/>
                </a:lnTo>
                <a:lnTo>
                  <a:pt x="106819" y="117881"/>
                </a:lnTo>
                <a:lnTo>
                  <a:pt x="94261" y="81724"/>
                </a:lnTo>
                <a:close/>
              </a:path>
              <a:path w="107314" h="118110">
                <a:moveTo>
                  <a:pt x="71150" y="15189"/>
                </a:moveTo>
                <a:lnTo>
                  <a:pt x="56476" y="15189"/>
                </a:lnTo>
                <a:lnTo>
                  <a:pt x="74460" y="68186"/>
                </a:lnTo>
                <a:lnTo>
                  <a:pt x="89558" y="68186"/>
                </a:lnTo>
                <a:lnTo>
                  <a:pt x="71150" y="151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321382" y="3668496"/>
            <a:ext cx="102870" cy="118110"/>
          </a:xfrm>
          <a:custGeom>
            <a:avLst/>
            <a:gdLst/>
            <a:ahLst/>
            <a:cxnLst/>
            <a:rect l="l" t="t" r="r" b="b"/>
            <a:pathLst>
              <a:path w="102869" h="118110">
                <a:moveTo>
                  <a:pt x="102704" y="0"/>
                </a:moveTo>
                <a:lnTo>
                  <a:pt x="25260" y="0"/>
                </a:lnTo>
                <a:lnTo>
                  <a:pt x="25223" y="46062"/>
                </a:lnTo>
                <a:lnTo>
                  <a:pt x="25107" y="55060"/>
                </a:lnTo>
                <a:lnTo>
                  <a:pt x="18821" y="96037"/>
                </a:lnTo>
                <a:lnTo>
                  <a:pt x="8648" y="103187"/>
                </a:lnTo>
                <a:lnTo>
                  <a:pt x="0" y="103187"/>
                </a:lnTo>
                <a:lnTo>
                  <a:pt x="0" y="117881"/>
                </a:lnTo>
                <a:lnTo>
                  <a:pt x="12115" y="117881"/>
                </a:lnTo>
                <a:lnTo>
                  <a:pt x="19024" y="115963"/>
                </a:lnTo>
                <a:lnTo>
                  <a:pt x="37120" y="81867"/>
                </a:lnTo>
                <a:lnTo>
                  <a:pt x="39306" y="46062"/>
                </a:lnTo>
                <a:lnTo>
                  <a:pt x="39306" y="13538"/>
                </a:lnTo>
                <a:lnTo>
                  <a:pt x="102704" y="13538"/>
                </a:lnTo>
                <a:lnTo>
                  <a:pt x="102704" y="0"/>
                </a:lnTo>
                <a:close/>
              </a:path>
              <a:path w="102869" h="118110">
                <a:moveTo>
                  <a:pt x="102704" y="13538"/>
                </a:moveTo>
                <a:lnTo>
                  <a:pt x="87833" y="13538"/>
                </a:lnTo>
                <a:lnTo>
                  <a:pt x="87833" y="117881"/>
                </a:lnTo>
                <a:lnTo>
                  <a:pt x="102704" y="117881"/>
                </a:lnTo>
                <a:lnTo>
                  <a:pt x="102704" y="13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454122" y="3668496"/>
            <a:ext cx="90170" cy="118110"/>
          </a:xfrm>
          <a:custGeom>
            <a:avLst/>
            <a:gdLst/>
            <a:ahLst/>
            <a:cxnLst/>
            <a:rect l="l" t="t" r="r" b="b"/>
            <a:pathLst>
              <a:path w="90169" h="118110">
                <a:moveTo>
                  <a:pt x="14871" y="0"/>
                </a:moveTo>
                <a:lnTo>
                  <a:pt x="0" y="0"/>
                </a:lnTo>
                <a:lnTo>
                  <a:pt x="0" y="117881"/>
                </a:lnTo>
                <a:lnTo>
                  <a:pt x="48869" y="117881"/>
                </a:lnTo>
                <a:lnTo>
                  <a:pt x="58135" y="117283"/>
                </a:lnTo>
                <a:lnTo>
                  <a:pt x="66273" y="115489"/>
                </a:lnTo>
                <a:lnTo>
                  <a:pt x="73285" y="112496"/>
                </a:lnTo>
                <a:lnTo>
                  <a:pt x="79171" y="108305"/>
                </a:lnTo>
                <a:lnTo>
                  <a:pt x="82382" y="104673"/>
                </a:lnTo>
                <a:lnTo>
                  <a:pt x="14871" y="104673"/>
                </a:lnTo>
                <a:lnTo>
                  <a:pt x="14871" y="58280"/>
                </a:lnTo>
                <a:lnTo>
                  <a:pt x="82230" y="58280"/>
                </a:lnTo>
                <a:lnTo>
                  <a:pt x="79082" y="54736"/>
                </a:lnTo>
                <a:lnTo>
                  <a:pt x="73172" y="50510"/>
                </a:lnTo>
                <a:lnTo>
                  <a:pt x="66166" y="47490"/>
                </a:lnTo>
                <a:lnTo>
                  <a:pt x="58065" y="45676"/>
                </a:lnTo>
                <a:lnTo>
                  <a:pt x="48869" y="45072"/>
                </a:lnTo>
                <a:lnTo>
                  <a:pt x="14871" y="45072"/>
                </a:lnTo>
                <a:lnTo>
                  <a:pt x="14871" y="0"/>
                </a:lnTo>
                <a:close/>
              </a:path>
              <a:path w="90169" h="118110">
                <a:moveTo>
                  <a:pt x="82230" y="58280"/>
                </a:moveTo>
                <a:lnTo>
                  <a:pt x="46227" y="58280"/>
                </a:lnTo>
                <a:lnTo>
                  <a:pt x="58727" y="59725"/>
                </a:lnTo>
                <a:lnTo>
                  <a:pt x="67652" y="64061"/>
                </a:lnTo>
                <a:lnTo>
                  <a:pt x="73006" y="71289"/>
                </a:lnTo>
                <a:lnTo>
                  <a:pt x="74790" y="81406"/>
                </a:lnTo>
                <a:lnTo>
                  <a:pt x="73006" y="91589"/>
                </a:lnTo>
                <a:lnTo>
                  <a:pt x="67652" y="98859"/>
                </a:lnTo>
                <a:lnTo>
                  <a:pt x="58727" y="103220"/>
                </a:lnTo>
                <a:lnTo>
                  <a:pt x="46227" y="104673"/>
                </a:lnTo>
                <a:lnTo>
                  <a:pt x="82382" y="104673"/>
                </a:lnTo>
                <a:lnTo>
                  <a:pt x="83829" y="103036"/>
                </a:lnTo>
                <a:lnTo>
                  <a:pt x="87155" y="96794"/>
                </a:lnTo>
                <a:lnTo>
                  <a:pt x="89149" y="89583"/>
                </a:lnTo>
                <a:lnTo>
                  <a:pt x="89814" y="81406"/>
                </a:lnTo>
                <a:lnTo>
                  <a:pt x="89144" y="73360"/>
                </a:lnTo>
                <a:lnTo>
                  <a:pt x="87134" y="66233"/>
                </a:lnTo>
                <a:lnTo>
                  <a:pt x="83781" y="60025"/>
                </a:lnTo>
                <a:lnTo>
                  <a:pt x="82230" y="582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574982" y="3668496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1487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567546" y="3725646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605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655715" y="3732555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822"/>
                </a:lnTo>
              </a:path>
            </a:pathLst>
          </a:custGeom>
          <a:ln w="1487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648280" y="3693591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871" y="0"/>
                </a:lnTo>
              </a:path>
            </a:pathLst>
          </a:custGeom>
          <a:ln w="501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687243" y="3666350"/>
            <a:ext cx="110489" cy="122555"/>
          </a:xfrm>
          <a:custGeom>
            <a:avLst/>
            <a:gdLst/>
            <a:ahLst/>
            <a:cxnLst/>
            <a:rect l="l" t="t" r="r" b="b"/>
            <a:pathLst>
              <a:path w="110489" h="122554">
                <a:moveTo>
                  <a:pt x="54978" y="0"/>
                </a:moveTo>
                <a:lnTo>
                  <a:pt x="14452" y="17259"/>
                </a:lnTo>
                <a:lnTo>
                  <a:pt x="0" y="61099"/>
                </a:lnTo>
                <a:lnTo>
                  <a:pt x="904" y="73803"/>
                </a:lnTo>
                <a:lnTo>
                  <a:pt x="22401" y="112476"/>
                </a:lnTo>
                <a:lnTo>
                  <a:pt x="54978" y="122174"/>
                </a:lnTo>
                <a:lnTo>
                  <a:pt x="67229" y="121090"/>
                </a:lnTo>
                <a:lnTo>
                  <a:pt x="78055" y="117840"/>
                </a:lnTo>
                <a:lnTo>
                  <a:pt x="87455" y="112422"/>
                </a:lnTo>
                <a:lnTo>
                  <a:pt x="91422" y="108648"/>
                </a:lnTo>
                <a:lnTo>
                  <a:pt x="54978" y="108648"/>
                </a:lnTo>
                <a:lnTo>
                  <a:pt x="45681" y="107791"/>
                </a:lnTo>
                <a:lnTo>
                  <a:pt x="17551" y="79625"/>
                </a:lnTo>
                <a:lnTo>
                  <a:pt x="15036" y="61099"/>
                </a:lnTo>
                <a:lnTo>
                  <a:pt x="15665" y="51426"/>
                </a:lnTo>
                <a:lnTo>
                  <a:pt x="37603" y="16971"/>
                </a:lnTo>
                <a:lnTo>
                  <a:pt x="54978" y="13550"/>
                </a:lnTo>
                <a:lnTo>
                  <a:pt x="91449" y="13550"/>
                </a:lnTo>
                <a:lnTo>
                  <a:pt x="87455" y="9751"/>
                </a:lnTo>
                <a:lnTo>
                  <a:pt x="78055" y="4333"/>
                </a:lnTo>
                <a:lnTo>
                  <a:pt x="67175" y="1078"/>
                </a:lnTo>
                <a:lnTo>
                  <a:pt x="54978" y="0"/>
                </a:lnTo>
                <a:close/>
              </a:path>
              <a:path w="110489" h="122554">
                <a:moveTo>
                  <a:pt x="91449" y="13550"/>
                </a:moveTo>
                <a:lnTo>
                  <a:pt x="54978" y="13550"/>
                </a:lnTo>
                <a:lnTo>
                  <a:pt x="64276" y="14405"/>
                </a:lnTo>
                <a:lnTo>
                  <a:pt x="72358" y="16971"/>
                </a:lnTo>
                <a:lnTo>
                  <a:pt x="94303" y="51426"/>
                </a:lnTo>
                <a:lnTo>
                  <a:pt x="94932" y="61099"/>
                </a:lnTo>
                <a:lnTo>
                  <a:pt x="94303" y="70765"/>
                </a:lnTo>
                <a:lnTo>
                  <a:pt x="72358" y="105219"/>
                </a:lnTo>
                <a:lnTo>
                  <a:pt x="54978" y="108648"/>
                </a:lnTo>
                <a:lnTo>
                  <a:pt x="91422" y="108648"/>
                </a:lnTo>
                <a:lnTo>
                  <a:pt x="109049" y="73736"/>
                </a:lnTo>
                <a:lnTo>
                  <a:pt x="109956" y="61099"/>
                </a:lnTo>
                <a:lnTo>
                  <a:pt x="109032" y="48388"/>
                </a:lnTo>
                <a:lnTo>
                  <a:pt x="106325" y="36950"/>
                </a:lnTo>
                <a:lnTo>
                  <a:pt x="101785" y="26577"/>
                </a:lnTo>
                <a:lnTo>
                  <a:pt x="95427" y="17335"/>
                </a:lnTo>
                <a:lnTo>
                  <a:pt x="91449" y="135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821304" y="3668496"/>
            <a:ext cx="85090" cy="118110"/>
          </a:xfrm>
          <a:custGeom>
            <a:avLst/>
            <a:gdLst/>
            <a:ahLst/>
            <a:cxnLst/>
            <a:rect l="l" t="t" r="r" b="b"/>
            <a:pathLst>
              <a:path w="85089" h="118110">
                <a:moveTo>
                  <a:pt x="82054" y="0"/>
                </a:moveTo>
                <a:lnTo>
                  <a:pt x="0" y="0"/>
                </a:lnTo>
                <a:lnTo>
                  <a:pt x="0" y="117881"/>
                </a:lnTo>
                <a:lnTo>
                  <a:pt x="84696" y="117881"/>
                </a:lnTo>
                <a:lnTo>
                  <a:pt x="84696" y="104343"/>
                </a:lnTo>
                <a:lnTo>
                  <a:pt x="14858" y="104343"/>
                </a:lnTo>
                <a:lnTo>
                  <a:pt x="14858" y="63576"/>
                </a:lnTo>
                <a:lnTo>
                  <a:pt x="69011" y="63576"/>
                </a:lnTo>
                <a:lnTo>
                  <a:pt x="69011" y="50025"/>
                </a:lnTo>
                <a:lnTo>
                  <a:pt x="14858" y="50025"/>
                </a:lnTo>
                <a:lnTo>
                  <a:pt x="14858" y="13538"/>
                </a:lnTo>
                <a:lnTo>
                  <a:pt x="82054" y="13538"/>
                </a:lnTo>
                <a:lnTo>
                  <a:pt x="820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962795" y="3668496"/>
            <a:ext cx="98425" cy="118110"/>
          </a:xfrm>
          <a:custGeom>
            <a:avLst/>
            <a:gdLst/>
            <a:ahLst/>
            <a:cxnLst/>
            <a:rect l="l" t="t" r="r" b="b"/>
            <a:pathLst>
              <a:path w="98425" h="118110">
                <a:moveTo>
                  <a:pt x="16014" y="0"/>
                </a:moveTo>
                <a:lnTo>
                  <a:pt x="0" y="0"/>
                </a:lnTo>
                <a:lnTo>
                  <a:pt x="43586" y="82562"/>
                </a:lnTo>
                <a:lnTo>
                  <a:pt x="26746" y="117881"/>
                </a:lnTo>
                <a:lnTo>
                  <a:pt x="42100" y="117881"/>
                </a:lnTo>
                <a:lnTo>
                  <a:pt x="68830" y="61912"/>
                </a:lnTo>
                <a:lnTo>
                  <a:pt x="48704" y="61912"/>
                </a:lnTo>
                <a:lnTo>
                  <a:pt x="16014" y="0"/>
                </a:lnTo>
                <a:close/>
              </a:path>
              <a:path w="98425" h="118110">
                <a:moveTo>
                  <a:pt x="98399" y="0"/>
                </a:moveTo>
                <a:lnTo>
                  <a:pt x="82880" y="0"/>
                </a:lnTo>
                <a:lnTo>
                  <a:pt x="53327" y="61912"/>
                </a:lnTo>
                <a:lnTo>
                  <a:pt x="68830" y="61912"/>
                </a:lnTo>
                <a:lnTo>
                  <a:pt x="983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087446" y="3682466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4140"/>
                </a:lnTo>
              </a:path>
            </a:pathLst>
          </a:custGeom>
          <a:ln w="1485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080016" y="3675481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437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167024" y="3682034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343"/>
                </a:lnTo>
              </a:path>
            </a:pathLst>
          </a:custGeom>
          <a:ln w="148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204502" y="3668496"/>
            <a:ext cx="90170" cy="118110"/>
          </a:xfrm>
          <a:custGeom>
            <a:avLst/>
            <a:gdLst/>
            <a:ahLst/>
            <a:cxnLst/>
            <a:rect l="l" t="t" r="r" b="b"/>
            <a:pathLst>
              <a:path w="90170" h="118110">
                <a:moveTo>
                  <a:pt x="49860" y="0"/>
                </a:moveTo>
                <a:lnTo>
                  <a:pt x="0" y="0"/>
                </a:lnTo>
                <a:lnTo>
                  <a:pt x="0" y="117881"/>
                </a:lnTo>
                <a:lnTo>
                  <a:pt x="14859" y="117881"/>
                </a:lnTo>
                <a:lnTo>
                  <a:pt x="14859" y="70675"/>
                </a:lnTo>
                <a:lnTo>
                  <a:pt x="49860" y="70675"/>
                </a:lnTo>
                <a:lnTo>
                  <a:pt x="82856" y="57454"/>
                </a:lnTo>
                <a:lnTo>
                  <a:pt x="14859" y="57454"/>
                </a:lnTo>
                <a:lnTo>
                  <a:pt x="14859" y="13208"/>
                </a:lnTo>
                <a:lnTo>
                  <a:pt x="82954" y="13208"/>
                </a:lnTo>
                <a:lnTo>
                  <a:pt x="79413" y="9245"/>
                </a:lnTo>
                <a:lnTo>
                  <a:pt x="73664" y="5202"/>
                </a:lnTo>
                <a:lnTo>
                  <a:pt x="66822" y="2312"/>
                </a:lnTo>
                <a:lnTo>
                  <a:pt x="58887" y="578"/>
                </a:lnTo>
                <a:lnTo>
                  <a:pt x="49860" y="0"/>
                </a:lnTo>
                <a:close/>
              </a:path>
              <a:path w="90170" h="118110">
                <a:moveTo>
                  <a:pt x="82954" y="13208"/>
                </a:moveTo>
                <a:lnTo>
                  <a:pt x="47383" y="13208"/>
                </a:lnTo>
                <a:lnTo>
                  <a:pt x="59375" y="14591"/>
                </a:lnTo>
                <a:lnTo>
                  <a:pt x="67940" y="18742"/>
                </a:lnTo>
                <a:lnTo>
                  <a:pt x="73077" y="25659"/>
                </a:lnTo>
                <a:lnTo>
                  <a:pt x="74790" y="35344"/>
                </a:lnTo>
                <a:lnTo>
                  <a:pt x="73077" y="45019"/>
                </a:lnTo>
                <a:lnTo>
                  <a:pt x="67940" y="51928"/>
                </a:lnTo>
                <a:lnTo>
                  <a:pt x="59375" y="56073"/>
                </a:lnTo>
                <a:lnTo>
                  <a:pt x="47383" y="57454"/>
                </a:lnTo>
                <a:lnTo>
                  <a:pt x="82856" y="57454"/>
                </a:lnTo>
                <a:lnTo>
                  <a:pt x="83963" y="56204"/>
                </a:lnTo>
                <a:lnTo>
                  <a:pt x="87214" y="50131"/>
                </a:lnTo>
                <a:lnTo>
                  <a:pt x="89164" y="43122"/>
                </a:lnTo>
                <a:lnTo>
                  <a:pt x="89814" y="35179"/>
                </a:lnTo>
                <a:lnTo>
                  <a:pt x="89164" y="27301"/>
                </a:lnTo>
                <a:lnTo>
                  <a:pt x="87214" y="20354"/>
                </a:lnTo>
                <a:lnTo>
                  <a:pt x="83963" y="14337"/>
                </a:lnTo>
                <a:lnTo>
                  <a:pt x="82954" y="132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306203" y="3668496"/>
            <a:ext cx="107314" cy="118110"/>
          </a:xfrm>
          <a:custGeom>
            <a:avLst/>
            <a:gdLst/>
            <a:ahLst/>
            <a:cxnLst/>
            <a:rect l="l" t="t" r="r" b="b"/>
            <a:pathLst>
              <a:path w="107314" h="118110">
                <a:moveTo>
                  <a:pt x="65874" y="0"/>
                </a:moveTo>
                <a:lnTo>
                  <a:pt x="40779" y="0"/>
                </a:lnTo>
                <a:lnTo>
                  <a:pt x="0" y="117881"/>
                </a:lnTo>
                <a:lnTo>
                  <a:pt x="15189" y="117881"/>
                </a:lnTo>
                <a:lnTo>
                  <a:pt x="27406" y="81724"/>
                </a:lnTo>
                <a:lnTo>
                  <a:pt x="94261" y="81724"/>
                </a:lnTo>
                <a:lnTo>
                  <a:pt x="89558" y="68186"/>
                </a:lnTo>
                <a:lnTo>
                  <a:pt x="31864" y="68186"/>
                </a:lnTo>
                <a:lnTo>
                  <a:pt x="49860" y="15189"/>
                </a:lnTo>
                <a:lnTo>
                  <a:pt x="71150" y="15189"/>
                </a:lnTo>
                <a:lnTo>
                  <a:pt x="65874" y="0"/>
                </a:lnTo>
                <a:close/>
              </a:path>
              <a:path w="107314" h="118110">
                <a:moveTo>
                  <a:pt x="94261" y="81724"/>
                </a:moveTo>
                <a:lnTo>
                  <a:pt x="79082" y="81724"/>
                </a:lnTo>
                <a:lnTo>
                  <a:pt x="91300" y="117881"/>
                </a:lnTo>
                <a:lnTo>
                  <a:pt x="106819" y="117881"/>
                </a:lnTo>
                <a:lnTo>
                  <a:pt x="94261" y="81724"/>
                </a:lnTo>
                <a:close/>
              </a:path>
              <a:path w="107314" h="118110">
                <a:moveTo>
                  <a:pt x="71150" y="15189"/>
                </a:moveTo>
                <a:lnTo>
                  <a:pt x="56464" y="15189"/>
                </a:lnTo>
                <a:lnTo>
                  <a:pt x="74460" y="68186"/>
                </a:lnTo>
                <a:lnTo>
                  <a:pt x="89558" y="68186"/>
                </a:lnTo>
                <a:lnTo>
                  <a:pt x="71150" y="151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431349" y="3668496"/>
            <a:ext cx="92710" cy="118110"/>
          </a:xfrm>
          <a:custGeom>
            <a:avLst/>
            <a:gdLst/>
            <a:ahLst/>
            <a:cxnLst/>
            <a:rect l="l" t="t" r="r" b="b"/>
            <a:pathLst>
              <a:path w="92710" h="118110">
                <a:moveTo>
                  <a:pt x="51346" y="0"/>
                </a:moveTo>
                <a:lnTo>
                  <a:pt x="0" y="0"/>
                </a:lnTo>
                <a:lnTo>
                  <a:pt x="0" y="117881"/>
                </a:lnTo>
                <a:lnTo>
                  <a:pt x="52666" y="117881"/>
                </a:lnTo>
                <a:lnTo>
                  <a:pt x="61832" y="117309"/>
                </a:lnTo>
                <a:lnTo>
                  <a:pt x="69840" y="115593"/>
                </a:lnTo>
                <a:lnTo>
                  <a:pt x="76691" y="112732"/>
                </a:lnTo>
                <a:lnTo>
                  <a:pt x="82384" y="108724"/>
                </a:lnTo>
                <a:lnTo>
                  <a:pt x="86062" y="104673"/>
                </a:lnTo>
                <a:lnTo>
                  <a:pt x="14858" y="104673"/>
                </a:lnTo>
                <a:lnTo>
                  <a:pt x="14858" y="63068"/>
                </a:lnTo>
                <a:lnTo>
                  <a:pt x="84689" y="63068"/>
                </a:lnTo>
                <a:lnTo>
                  <a:pt x="81064" y="59766"/>
                </a:lnTo>
                <a:lnTo>
                  <a:pt x="76111" y="57454"/>
                </a:lnTo>
                <a:lnTo>
                  <a:pt x="76111" y="53822"/>
                </a:lnTo>
                <a:lnTo>
                  <a:pt x="81334" y="50025"/>
                </a:lnTo>
                <a:lnTo>
                  <a:pt x="14858" y="50025"/>
                </a:lnTo>
                <a:lnTo>
                  <a:pt x="14858" y="13207"/>
                </a:lnTo>
                <a:lnTo>
                  <a:pt x="84597" y="13207"/>
                </a:lnTo>
                <a:lnTo>
                  <a:pt x="79171" y="8508"/>
                </a:lnTo>
                <a:lnTo>
                  <a:pt x="73747" y="4789"/>
                </a:lnTo>
                <a:lnTo>
                  <a:pt x="67302" y="2130"/>
                </a:lnTo>
                <a:lnTo>
                  <a:pt x="59835" y="533"/>
                </a:lnTo>
                <a:lnTo>
                  <a:pt x="51346" y="0"/>
                </a:lnTo>
                <a:close/>
              </a:path>
              <a:path w="92710" h="118110">
                <a:moveTo>
                  <a:pt x="84689" y="63068"/>
                </a:moveTo>
                <a:lnTo>
                  <a:pt x="59435" y="63068"/>
                </a:lnTo>
                <a:lnTo>
                  <a:pt x="65633" y="64693"/>
                </a:lnTo>
                <a:lnTo>
                  <a:pt x="75209" y="71196"/>
                </a:lnTo>
                <a:lnTo>
                  <a:pt x="77596" y="76390"/>
                </a:lnTo>
                <a:lnTo>
                  <a:pt x="77596" y="91147"/>
                </a:lnTo>
                <a:lnTo>
                  <a:pt x="75171" y="96558"/>
                </a:lnTo>
                <a:lnTo>
                  <a:pt x="65493" y="103060"/>
                </a:lnTo>
                <a:lnTo>
                  <a:pt x="59270" y="104673"/>
                </a:lnTo>
                <a:lnTo>
                  <a:pt x="86062" y="104673"/>
                </a:lnTo>
                <a:lnTo>
                  <a:pt x="86866" y="103787"/>
                </a:lnTo>
                <a:lnTo>
                  <a:pt x="90065" y="98139"/>
                </a:lnTo>
                <a:lnTo>
                  <a:pt x="91982" y="91776"/>
                </a:lnTo>
                <a:lnTo>
                  <a:pt x="92621" y="84696"/>
                </a:lnTo>
                <a:lnTo>
                  <a:pt x="92621" y="78752"/>
                </a:lnTo>
                <a:lnTo>
                  <a:pt x="91109" y="73317"/>
                </a:lnTo>
                <a:lnTo>
                  <a:pt x="85051" y="63398"/>
                </a:lnTo>
                <a:lnTo>
                  <a:pt x="84689" y="63068"/>
                </a:lnTo>
                <a:close/>
              </a:path>
              <a:path w="92710" h="118110">
                <a:moveTo>
                  <a:pt x="84597" y="13207"/>
                </a:moveTo>
                <a:lnTo>
                  <a:pt x="57403" y="13207"/>
                </a:lnTo>
                <a:lnTo>
                  <a:pt x="62966" y="14668"/>
                </a:lnTo>
                <a:lnTo>
                  <a:pt x="71767" y="20510"/>
                </a:lnTo>
                <a:lnTo>
                  <a:pt x="73964" y="25044"/>
                </a:lnTo>
                <a:lnTo>
                  <a:pt x="73964" y="31203"/>
                </a:lnTo>
                <a:lnTo>
                  <a:pt x="72531" y="39438"/>
                </a:lnTo>
                <a:lnTo>
                  <a:pt x="68229" y="45319"/>
                </a:lnTo>
                <a:lnTo>
                  <a:pt x="61057" y="48848"/>
                </a:lnTo>
                <a:lnTo>
                  <a:pt x="51015" y="50025"/>
                </a:lnTo>
                <a:lnTo>
                  <a:pt x="81334" y="50025"/>
                </a:lnTo>
                <a:lnTo>
                  <a:pt x="81745" y="49726"/>
                </a:lnTo>
                <a:lnTo>
                  <a:pt x="85769" y="44372"/>
                </a:lnTo>
                <a:lnTo>
                  <a:pt x="88184" y="37758"/>
                </a:lnTo>
                <a:lnTo>
                  <a:pt x="88988" y="29883"/>
                </a:lnTo>
                <a:lnTo>
                  <a:pt x="88988" y="21297"/>
                </a:lnTo>
                <a:lnTo>
                  <a:pt x="85712" y="14173"/>
                </a:lnTo>
                <a:lnTo>
                  <a:pt x="84597" y="1320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534206" y="3668496"/>
            <a:ext cx="102870" cy="118110"/>
          </a:xfrm>
          <a:custGeom>
            <a:avLst/>
            <a:gdLst/>
            <a:ahLst/>
            <a:cxnLst/>
            <a:rect l="l" t="t" r="r" b="b"/>
            <a:pathLst>
              <a:path w="102870" h="118110">
                <a:moveTo>
                  <a:pt x="102692" y="0"/>
                </a:moveTo>
                <a:lnTo>
                  <a:pt x="25260" y="0"/>
                </a:lnTo>
                <a:lnTo>
                  <a:pt x="25223" y="46062"/>
                </a:lnTo>
                <a:lnTo>
                  <a:pt x="25105" y="55060"/>
                </a:lnTo>
                <a:lnTo>
                  <a:pt x="18821" y="96037"/>
                </a:lnTo>
                <a:lnTo>
                  <a:pt x="8648" y="103187"/>
                </a:lnTo>
                <a:lnTo>
                  <a:pt x="0" y="103187"/>
                </a:lnTo>
                <a:lnTo>
                  <a:pt x="0" y="117881"/>
                </a:lnTo>
                <a:lnTo>
                  <a:pt x="12103" y="117881"/>
                </a:lnTo>
                <a:lnTo>
                  <a:pt x="19011" y="115963"/>
                </a:lnTo>
                <a:lnTo>
                  <a:pt x="37113" y="81867"/>
                </a:lnTo>
                <a:lnTo>
                  <a:pt x="39293" y="46062"/>
                </a:lnTo>
                <a:lnTo>
                  <a:pt x="39293" y="13538"/>
                </a:lnTo>
                <a:lnTo>
                  <a:pt x="102692" y="13538"/>
                </a:lnTo>
                <a:lnTo>
                  <a:pt x="102692" y="0"/>
                </a:lnTo>
                <a:close/>
              </a:path>
              <a:path w="102870" h="118110">
                <a:moveTo>
                  <a:pt x="102692" y="13538"/>
                </a:moveTo>
                <a:lnTo>
                  <a:pt x="87833" y="13538"/>
                </a:lnTo>
                <a:lnTo>
                  <a:pt x="87833" y="117881"/>
                </a:lnTo>
                <a:lnTo>
                  <a:pt x="102692" y="117881"/>
                </a:lnTo>
                <a:lnTo>
                  <a:pt x="102692" y="13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666947" y="3668496"/>
            <a:ext cx="85090" cy="118110"/>
          </a:xfrm>
          <a:custGeom>
            <a:avLst/>
            <a:gdLst/>
            <a:ahLst/>
            <a:cxnLst/>
            <a:rect l="l" t="t" r="r" b="b"/>
            <a:pathLst>
              <a:path w="85089" h="118110">
                <a:moveTo>
                  <a:pt x="82054" y="0"/>
                </a:moveTo>
                <a:lnTo>
                  <a:pt x="0" y="0"/>
                </a:lnTo>
                <a:lnTo>
                  <a:pt x="0" y="117881"/>
                </a:lnTo>
                <a:lnTo>
                  <a:pt x="84696" y="117881"/>
                </a:lnTo>
                <a:lnTo>
                  <a:pt x="84696" y="104343"/>
                </a:lnTo>
                <a:lnTo>
                  <a:pt x="14859" y="104343"/>
                </a:lnTo>
                <a:lnTo>
                  <a:pt x="14859" y="63576"/>
                </a:lnTo>
                <a:lnTo>
                  <a:pt x="69011" y="63576"/>
                </a:lnTo>
                <a:lnTo>
                  <a:pt x="69011" y="50025"/>
                </a:lnTo>
                <a:lnTo>
                  <a:pt x="14859" y="50025"/>
                </a:lnTo>
                <a:lnTo>
                  <a:pt x="14859" y="13538"/>
                </a:lnTo>
                <a:lnTo>
                  <a:pt x="82054" y="13538"/>
                </a:lnTo>
                <a:lnTo>
                  <a:pt x="820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782021" y="3668496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148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774592" y="3725646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592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3862755" y="3732555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822"/>
                </a:lnTo>
              </a:path>
            </a:pathLst>
          </a:custGeom>
          <a:ln w="148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855326" y="3693591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859" y="0"/>
                </a:lnTo>
              </a:path>
            </a:pathLst>
          </a:custGeom>
          <a:ln w="501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900233" y="3668496"/>
            <a:ext cx="96520" cy="118110"/>
          </a:xfrm>
          <a:custGeom>
            <a:avLst/>
            <a:gdLst/>
            <a:ahLst/>
            <a:cxnLst/>
            <a:rect l="l" t="t" r="r" b="b"/>
            <a:pathLst>
              <a:path w="96520" h="118110">
                <a:moveTo>
                  <a:pt x="14528" y="0"/>
                </a:moveTo>
                <a:lnTo>
                  <a:pt x="0" y="0"/>
                </a:lnTo>
                <a:lnTo>
                  <a:pt x="0" y="117881"/>
                </a:lnTo>
                <a:lnTo>
                  <a:pt x="23279" y="117881"/>
                </a:lnTo>
                <a:lnTo>
                  <a:pt x="33154" y="99885"/>
                </a:lnTo>
                <a:lnTo>
                  <a:pt x="14528" y="99885"/>
                </a:lnTo>
                <a:lnTo>
                  <a:pt x="14528" y="0"/>
                </a:lnTo>
                <a:close/>
              </a:path>
              <a:path w="96520" h="118110">
                <a:moveTo>
                  <a:pt x="96253" y="17995"/>
                </a:moveTo>
                <a:lnTo>
                  <a:pt x="81724" y="17995"/>
                </a:lnTo>
                <a:lnTo>
                  <a:pt x="81724" y="117881"/>
                </a:lnTo>
                <a:lnTo>
                  <a:pt x="96253" y="117881"/>
                </a:lnTo>
                <a:lnTo>
                  <a:pt x="96253" y="17995"/>
                </a:lnTo>
                <a:close/>
              </a:path>
              <a:path w="96520" h="118110">
                <a:moveTo>
                  <a:pt x="96253" y="0"/>
                </a:moveTo>
                <a:lnTo>
                  <a:pt x="72974" y="0"/>
                </a:lnTo>
                <a:lnTo>
                  <a:pt x="18161" y="99885"/>
                </a:lnTo>
                <a:lnTo>
                  <a:pt x="33154" y="99885"/>
                </a:lnTo>
                <a:lnTo>
                  <a:pt x="78092" y="17995"/>
                </a:lnTo>
                <a:lnTo>
                  <a:pt x="96253" y="17995"/>
                </a:lnTo>
                <a:lnTo>
                  <a:pt x="962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4026534" y="3668496"/>
            <a:ext cx="85090" cy="118110"/>
          </a:xfrm>
          <a:custGeom>
            <a:avLst/>
            <a:gdLst/>
            <a:ahLst/>
            <a:cxnLst/>
            <a:rect l="l" t="t" r="r" b="b"/>
            <a:pathLst>
              <a:path w="85089" h="118110">
                <a:moveTo>
                  <a:pt x="82054" y="0"/>
                </a:moveTo>
                <a:lnTo>
                  <a:pt x="0" y="0"/>
                </a:lnTo>
                <a:lnTo>
                  <a:pt x="0" y="117881"/>
                </a:lnTo>
                <a:lnTo>
                  <a:pt x="84696" y="117881"/>
                </a:lnTo>
                <a:lnTo>
                  <a:pt x="84696" y="104343"/>
                </a:lnTo>
                <a:lnTo>
                  <a:pt x="14859" y="104343"/>
                </a:lnTo>
                <a:lnTo>
                  <a:pt x="14859" y="63576"/>
                </a:lnTo>
                <a:lnTo>
                  <a:pt x="69011" y="63576"/>
                </a:lnTo>
                <a:lnTo>
                  <a:pt x="69011" y="50025"/>
                </a:lnTo>
                <a:lnTo>
                  <a:pt x="14859" y="50025"/>
                </a:lnTo>
                <a:lnTo>
                  <a:pt x="14859" y="13538"/>
                </a:lnTo>
                <a:lnTo>
                  <a:pt x="82054" y="13538"/>
                </a:lnTo>
                <a:lnTo>
                  <a:pt x="820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6" name="object 286"/>
          <p:cNvGraphicFramePr>
            <a:graphicFrameLocks noGrp="1"/>
          </p:cNvGraphicFramePr>
          <p:nvPr/>
        </p:nvGraphicFramePr>
        <p:xfrm>
          <a:off x="873809" y="1156811"/>
          <a:ext cx="10421512" cy="39160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1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4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4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88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  <a:solidFill>
                      <a:srgbClr val="F5821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  <a:solidFill>
                      <a:srgbClr val="F5821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  <a:solidFill>
                      <a:srgbClr val="F58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341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025">
                <a:tc>
                  <a:txBody>
                    <a:bodyPr/>
                    <a:lstStyle/>
                    <a:p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387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522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443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321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200">
                      <a:solidFill>
                        <a:srgbClr val="231F20"/>
                      </a:solidFill>
                      <a:prstDash val="solid"/>
                    </a:lnL>
                    <a:lnR w="7200">
                      <a:solidFill>
                        <a:srgbClr val="231F20"/>
                      </a:solidFill>
                      <a:prstDash val="solid"/>
                    </a:lnR>
                    <a:lnT w="7200">
                      <a:solidFill>
                        <a:srgbClr val="231F20"/>
                      </a:solidFill>
                      <a:prstDash val="solid"/>
                    </a:lnT>
                    <a:lnB w="72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7" name="object 287"/>
          <p:cNvSpPr/>
          <p:nvPr/>
        </p:nvSpPr>
        <p:spPr>
          <a:xfrm>
            <a:off x="5049799" y="2376677"/>
            <a:ext cx="1081405" cy="3528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198895" y="2411348"/>
            <a:ext cx="88265" cy="107314"/>
          </a:xfrm>
          <a:custGeom>
            <a:avLst/>
            <a:gdLst/>
            <a:ahLst/>
            <a:cxnLst/>
            <a:rect l="l" t="t" r="r" b="b"/>
            <a:pathLst>
              <a:path w="88264" h="107314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74447" y="83210"/>
                </a:lnTo>
                <a:lnTo>
                  <a:pt x="74447" y="106819"/>
                </a:lnTo>
                <a:lnTo>
                  <a:pt x="87998" y="106819"/>
                </a:lnTo>
                <a:lnTo>
                  <a:pt x="87998" y="70993"/>
                </a:lnTo>
                <a:lnTo>
                  <a:pt x="14033" y="70993"/>
                </a:lnTo>
                <a:lnTo>
                  <a:pt x="14033" y="0"/>
                </a:lnTo>
                <a:close/>
              </a:path>
              <a:path w="88264" h="107314">
                <a:moveTo>
                  <a:pt x="72796" y="0"/>
                </a:moveTo>
                <a:lnTo>
                  <a:pt x="58762" y="0"/>
                </a:lnTo>
                <a:lnTo>
                  <a:pt x="58762" y="70993"/>
                </a:lnTo>
                <a:lnTo>
                  <a:pt x="72796" y="70993"/>
                </a:lnTo>
                <a:lnTo>
                  <a:pt x="727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305054" y="2411348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19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2" y="83210"/>
                </a:lnTo>
                <a:lnTo>
                  <a:pt x="30670" y="64389"/>
                </a:lnTo>
                <a:lnTo>
                  <a:pt x="13703" y="64389"/>
                </a:lnTo>
                <a:lnTo>
                  <a:pt x="13703" y="0"/>
                </a:lnTo>
                <a:close/>
              </a:path>
              <a:path w="74295" h="83819">
                <a:moveTo>
                  <a:pt x="74295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5" y="83210"/>
                </a:lnTo>
                <a:lnTo>
                  <a:pt x="74295" y="18821"/>
                </a:lnTo>
                <a:close/>
              </a:path>
              <a:path w="74295" h="83819">
                <a:moveTo>
                  <a:pt x="74295" y="0"/>
                </a:moveTo>
                <a:lnTo>
                  <a:pt x="53809" y="0"/>
                </a:lnTo>
                <a:lnTo>
                  <a:pt x="17335" y="64389"/>
                </a:lnTo>
                <a:lnTo>
                  <a:pt x="30670" y="64389"/>
                </a:lnTo>
                <a:lnTo>
                  <a:pt x="56959" y="18821"/>
                </a:lnTo>
                <a:lnTo>
                  <a:pt x="74295" y="18821"/>
                </a:lnTo>
                <a:lnTo>
                  <a:pt x="742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401308" y="2374531"/>
            <a:ext cx="101600" cy="153670"/>
          </a:xfrm>
          <a:custGeom>
            <a:avLst/>
            <a:gdLst/>
            <a:ahLst/>
            <a:cxnLst/>
            <a:rect l="l" t="t" r="r" b="b"/>
            <a:pathLst>
              <a:path w="101600" h="153669">
                <a:moveTo>
                  <a:pt x="60261" y="36817"/>
                </a:moveTo>
                <a:lnTo>
                  <a:pt x="40932" y="36817"/>
                </a:lnTo>
                <a:lnTo>
                  <a:pt x="31724" y="37539"/>
                </a:lnTo>
                <a:lnTo>
                  <a:pt x="669" y="69538"/>
                </a:lnTo>
                <a:lnTo>
                  <a:pt x="0" y="78422"/>
                </a:lnTo>
                <a:lnTo>
                  <a:pt x="663" y="87007"/>
                </a:lnTo>
                <a:lnTo>
                  <a:pt x="31977" y="119304"/>
                </a:lnTo>
                <a:lnTo>
                  <a:pt x="41109" y="120027"/>
                </a:lnTo>
                <a:lnTo>
                  <a:pt x="43751" y="120027"/>
                </a:lnTo>
                <a:lnTo>
                  <a:pt x="43751" y="153047"/>
                </a:lnTo>
                <a:lnTo>
                  <a:pt x="57607" y="153047"/>
                </a:lnTo>
                <a:lnTo>
                  <a:pt x="57607" y="120027"/>
                </a:lnTo>
                <a:lnTo>
                  <a:pt x="67427" y="119335"/>
                </a:lnTo>
                <a:lnTo>
                  <a:pt x="76068" y="117259"/>
                </a:lnTo>
                <a:lnTo>
                  <a:pt x="83530" y="113801"/>
                </a:lnTo>
                <a:lnTo>
                  <a:pt x="89814" y="108966"/>
                </a:lnTo>
                <a:lnTo>
                  <a:pt x="90493" y="108140"/>
                </a:lnTo>
                <a:lnTo>
                  <a:pt x="32194" y="108140"/>
                </a:lnTo>
                <a:lnTo>
                  <a:pt x="25425" y="105333"/>
                </a:lnTo>
                <a:lnTo>
                  <a:pt x="16179" y="94107"/>
                </a:lnTo>
                <a:lnTo>
                  <a:pt x="13940" y="87230"/>
                </a:lnTo>
                <a:lnTo>
                  <a:pt x="13966" y="69538"/>
                </a:lnTo>
                <a:lnTo>
                  <a:pt x="16205" y="62738"/>
                </a:lnTo>
                <a:lnTo>
                  <a:pt x="25565" y="51511"/>
                </a:lnTo>
                <a:lnTo>
                  <a:pt x="32296" y="48704"/>
                </a:lnTo>
                <a:lnTo>
                  <a:pt x="90637" y="48704"/>
                </a:lnTo>
                <a:lnTo>
                  <a:pt x="90385" y="48374"/>
                </a:lnTo>
                <a:lnTo>
                  <a:pt x="84446" y="43316"/>
                </a:lnTo>
                <a:lnTo>
                  <a:pt x="77447" y="39704"/>
                </a:lnTo>
                <a:lnTo>
                  <a:pt x="69324" y="37534"/>
                </a:lnTo>
                <a:lnTo>
                  <a:pt x="60261" y="36817"/>
                </a:lnTo>
                <a:close/>
              </a:path>
              <a:path w="101600" h="153669">
                <a:moveTo>
                  <a:pt x="57607" y="48704"/>
                </a:moveTo>
                <a:lnTo>
                  <a:pt x="43751" y="48704"/>
                </a:lnTo>
                <a:lnTo>
                  <a:pt x="43751" y="108140"/>
                </a:lnTo>
                <a:lnTo>
                  <a:pt x="57607" y="108140"/>
                </a:lnTo>
                <a:lnTo>
                  <a:pt x="57607" y="48704"/>
                </a:lnTo>
                <a:close/>
              </a:path>
              <a:path w="101600" h="153669">
                <a:moveTo>
                  <a:pt x="90637" y="48704"/>
                </a:moveTo>
                <a:lnTo>
                  <a:pt x="68846" y="48704"/>
                </a:lnTo>
                <a:lnTo>
                  <a:pt x="75641" y="51511"/>
                </a:lnTo>
                <a:lnTo>
                  <a:pt x="85001" y="62738"/>
                </a:lnTo>
                <a:lnTo>
                  <a:pt x="87227" y="69538"/>
                </a:lnTo>
                <a:lnTo>
                  <a:pt x="87252" y="87230"/>
                </a:lnTo>
                <a:lnTo>
                  <a:pt x="85001" y="94107"/>
                </a:lnTo>
                <a:lnTo>
                  <a:pt x="75641" y="105333"/>
                </a:lnTo>
                <a:lnTo>
                  <a:pt x="68846" y="108140"/>
                </a:lnTo>
                <a:lnTo>
                  <a:pt x="90493" y="108140"/>
                </a:lnTo>
                <a:lnTo>
                  <a:pt x="94798" y="102905"/>
                </a:lnTo>
                <a:lnTo>
                  <a:pt x="98358" y="95794"/>
                </a:lnTo>
                <a:lnTo>
                  <a:pt x="100494" y="87632"/>
                </a:lnTo>
                <a:lnTo>
                  <a:pt x="101206" y="78422"/>
                </a:lnTo>
                <a:lnTo>
                  <a:pt x="100511" y="69538"/>
                </a:lnTo>
                <a:lnTo>
                  <a:pt x="98501" y="61664"/>
                </a:lnTo>
                <a:lnTo>
                  <a:pt x="95119" y="54587"/>
                </a:lnTo>
                <a:lnTo>
                  <a:pt x="90637" y="48704"/>
                </a:lnTo>
                <a:close/>
              </a:path>
              <a:path w="101600" h="153669">
                <a:moveTo>
                  <a:pt x="57607" y="0"/>
                </a:moveTo>
                <a:lnTo>
                  <a:pt x="43751" y="0"/>
                </a:lnTo>
                <a:lnTo>
                  <a:pt x="43751" y="36817"/>
                </a:lnTo>
                <a:lnTo>
                  <a:pt x="57607" y="36817"/>
                </a:lnTo>
                <a:lnTo>
                  <a:pt x="576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524472" y="2409202"/>
            <a:ext cx="80010" cy="118745"/>
          </a:xfrm>
          <a:custGeom>
            <a:avLst/>
            <a:gdLst/>
            <a:ahLst/>
            <a:cxnLst/>
            <a:rect l="l" t="t" r="r" b="b"/>
            <a:pathLst>
              <a:path w="80009" h="118744">
                <a:moveTo>
                  <a:pt x="13538" y="2146"/>
                </a:moveTo>
                <a:lnTo>
                  <a:pt x="0" y="2146"/>
                </a:lnTo>
                <a:lnTo>
                  <a:pt x="0" y="118376"/>
                </a:lnTo>
                <a:lnTo>
                  <a:pt x="14033" y="118376"/>
                </a:lnTo>
                <a:lnTo>
                  <a:pt x="14033" y="76441"/>
                </a:lnTo>
                <a:lnTo>
                  <a:pt x="68592" y="76441"/>
                </a:lnTo>
                <a:lnTo>
                  <a:pt x="69748" y="75285"/>
                </a:lnTo>
                <a:lnTo>
                  <a:pt x="31254" y="75285"/>
                </a:lnTo>
                <a:lnTo>
                  <a:pt x="24726" y="72250"/>
                </a:lnTo>
                <a:lnTo>
                  <a:pt x="16040" y="60147"/>
                </a:lnTo>
                <a:lnTo>
                  <a:pt x="13954" y="52964"/>
                </a:lnTo>
                <a:lnTo>
                  <a:pt x="14030" y="34277"/>
                </a:lnTo>
                <a:lnTo>
                  <a:pt x="16040" y="27343"/>
                </a:lnTo>
                <a:lnTo>
                  <a:pt x="24726" y="15239"/>
                </a:lnTo>
                <a:lnTo>
                  <a:pt x="31254" y="12217"/>
                </a:lnTo>
                <a:lnTo>
                  <a:pt x="69585" y="12217"/>
                </a:lnTo>
                <a:lnTo>
                  <a:pt x="68445" y="11061"/>
                </a:lnTo>
                <a:lnTo>
                  <a:pt x="13538" y="11061"/>
                </a:lnTo>
                <a:lnTo>
                  <a:pt x="13538" y="2146"/>
                </a:lnTo>
                <a:close/>
              </a:path>
              <a:path w="80009" h="118744">
                <a:moveTo>
                  <a:pt x="68592" y="76441"/>
                </a:moveTo>
                <a:lnTo>
                  <a:pt x="17665" y="76441"/>
                </a:lnTo>
                <a:lnTo>
                  <a:pt x="22349" y="81277"/>
                </a:lnTo>
                <a:lnTo>
                  <a:pt x="28149" y="84734"/>
                </a:lnTo>
                <a:lnTo>
                  <a:pt x="35064" y="86810"/>
                </a:lnTo>
                <a:lnTo>
                  <a:pt x="43091" y="87502"/>
                </a:lnTo>
                <a:lnTo>
                  <a:pt x="51072" y="86738"/>
                </a:lnTo>
                <a:lnTo>
                  <a:pt x="58177" y="84447"/>
                </a:lnTo>
                <a:lnTo>
                  <a:pt x="64402" y="80628"/>
                </a:lnTo>
                <a:lnTo>
                  <a:pt x="68592" y="76441"/>
                </a:lnTo>
                <a:close/>
              </a:path>
              <a:path w="80009" h="118744">
                <a:moveTo>
                  <a:pt x="69585" y="12217"/>
                </a:moveTo>
                <a:lnTo>
                  <a:pt x="48094" y="12217"/>
                </a:lnTo>
                <a:lnTo>
                  <a:pt x="54394" y="15100"/>
                </a:lnTo>
                <a:lnTo>
                  <a:pt x="63309" y="26657"/>
                </a:lnTo>
                <a:lnTo>
                  <a:pt x="65544" y="34277"/>
                </a:lnTo>
                <a:lnTo>
                  <a:pt x="65544" y="53212"/>
                </a:lnTo>
                <a:lnTo>
                  <a:pt x="63309" y="60832"/>
                </a:lnTo>
                <a:lnTo>
                  <a:pt x="54394" y="72389"/>
                </a:lnTo>
                <a:lnTo>
                  <a:pt x="48094" y="75285"/>
                </a:lnTo>
                <a:lnTo>
                  <a:pt x="69748" y="75285"/>
                </a:lnTo>
                <a:lnTo>
                  <a:pt x="79578" y="43751"/>
                </a:lnTo>
                <a:lnTo>
                  <a:pt x="78975" y="34836"/>
                </a:lnTo>
                <a:lnTo>
                  <a:pt x="78876" y="34277"/>
                </a:lnTo>
                <a:lnTo>
                  <a:pt x="77120" y="26409"/>
                </a:lnTo>
                <a:lnTo>
                  <a:pt x="74048" y="18980"/>
                </a:lnTo>
                <a:lnTo>
                  <a:pt x="69748" y="12382"/>
                </a:lnTo>
                <a:lnTo>
                  <a:pt x="69585" y="12217"/>
                </a:lnTo>
                <a:close/>
              </a:path>
              <a:path w="80009" h="118744">
                <a:moveTo>
                  <a:pt x="43091" y="0"/>
                </a:moveTo>
                <a:lnTo>
                  <a:pt x="35092" y="690"/>
                </a:lnTo>
                <a:lnTo>
                  <a:pt x="28106" y="2763"/>
                </a:lnTo>
                <a:lnTo>
                  <a:pt x="22133" y="6220"/>
                </a:lnTo>
                <a:lnTo>
                  <a:pt x="17170" y="11061"/>
                </a:lnTo>
                <a:lnTo>
                  <a:pt x="68445" y="11061"/>
                </a:lnTo>
                <a:lnTo>
                  <a:pt x="64402" y="6965"/>
                </a:lnTo>
                <a:lnTo>
                  <a:pt x="58177" y="3095"/>
                </a:lnTo>
                <a:lnTo>
                  <a:pt x="51072" y="773"/>
                </a:lnTo>
                <a:lnTo>
                  <a:pt x="430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620891" y="2409202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5" h="87630">
                <a:moveTo>
                  <a:pt x="40944" y="0"/>
                </a:moveTo>
                <a:lnTo>
                  <a:pt x="6177" y="18980"/>
                </a:lnTo>
                <a:lnTo>
                  <a:pt x="0" y="43751"/>
                </a:lnTo>
                <a:lnTo>
                  <a:pt x="685" y="52828"/>
                </a:lnTo>
                <a:lnTo>
                  <a:pt x="23960" y="84407"/>
                </a:lnTo>
                <a:lnTo>
                  <a:pt x="40944" y="87503"/>
                </a:lnTo>
                <a:lnTo>
                  <a:pt x="49933" y="86729"/>
                </a:lnTo>
                <a:lnTo>
                  <a:pt x="57924" y="84407"/>
                </a:lnTo>
                <a:lnTo>
                  <a:pt x="64915" y="80537"/>
                </a:lnTo>
                <a:lnTo>
                  <a:pt x="70721" y="75285"/>
                </a:lnTo>
                <a:lnTo>
                  <a:pt x="32245" y="75285"/>
                </a:lnTo>
                <a:lnTo>
                  <a:pt x="25590" y="72224"/>
                </a:lnTo>
                <a:lnTo>
                  <a:pt x="16344" y="60007"/>
                </a:lnTo>
                <a:lnTo>
                  <a:pt x="14119" y="52828"/>
                </a:lnTo>
                <a:lnTo>
                  <a:pt x="14117" y="34667"/>
                </a:lnTo>
                <a:lnTo>
                  <a:pt x="16344" y="27482"/>
                </a:lnTo>
                <a:lnTo>
                  <a:pt x="25590" y="15265"/>
                </a:lnTo>
                <a:lnTo>
                  <a:pt x="32245" y="12217"/>
                </a:lnTo>
                <a:lnTo>
                  <a:pt x="70721" y="12217"/>
                </a:lnTo>
                <a:lnTo>
                  <a:pt x="64915" y="6965"/>
                </a:lnTo>
                <a:lnTo>
                  <a:pt x="57924" y="3095"/>
                </a:lnTo>
                <a:lnTo>
                  <a:pt x="49933" y="773"/>
                </a:lnTo>
                <a:lnTo>
                  <a:pt x="40944" y="0"/>
                </a:lnTo>
                <a:close/>
              </a:path>
              <a:path w="81915" h="87630">
                <a:moveTo>
                  <a:pt x="70721" y="12217"/>
                </a:moveTo>
                <a:lnTo>
                  <a:pt x="49644" y="12217"/>
                </a:lnTo>
                <a:lnTo>
                  <a:pt x="56299" y="15265"/>
                </a:lnTo>
                <a:lnTo>
                  <a:pt x="65544" y="27482"/>
                </a:lnTo>
                <a:lnTo>
                  <a:pt x="67772" y="34667"/>
                </a:lnTo>
                <a:lnTo>
                  <a:pt x="67770" y="52828"/>
                </a:lnTo>
                <a:lnTo>
                  <a:pt x="65544" y="60007"/>
                </a:lnTo>
                <a:lnTo>
                  <a:pt x="56299" y="72224"/>
                </a:lnTo>
                <a:lnTo>
                  <a:pt x="49644" y="75285"/>
                </a:lnTo>
                <a:lnTo>
                  <a:pt x="70721" y="75285"/>
                </a:lnTo>
                <a:lnTo>
                  <a:pt x="81889" y="43751"/>
                </a:lnTo>
                <a:lnTo>
                  <a:pt x="81203" y="34667"/>
                </a:lnTo>
                <a:lnTo>
                  <a:pt x="79144" y="26409"/>
                </a:lnTo>
                <a:lnTo>
                  <a:pt x="75712" y="18980"/>
                </a:lnTo>
                <a:lnTo>
                  <a:pt x="70904" y="12382"/>
                </a:lnTo>
                <a:lnTo>
                  <a:pt x="70721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724739" y="2411348"/>
            <a:ext cx="72390" cy="83820"/>
          </a:xfrm>
          <a:custGeom>
            <a:avLst/>
            <a:gdLst/>
            <a:ahLst/>
            <a:cxnLst/>
            <a:rect l="l" t="t" r="r" b="b"/>
            <a:pathLst>
              <a:path w="72390" h="83819">
                <a:moveTo>
                  <a:pt x="49631" y="0"/>
                </a:moveTo>
                <a:lnTo>
                  <a:pt x="0" y="0"/>
                </a:lnTo>
                <a:lnTo>
                  <a:pt x="0" y="83210"/>
                </a:lnTo>
                <a:lnTo>
                  <a:pt x="42760" y="83210"/>
                </a:lnTo>
                <a:lnTo>
                  <a:pt x="55619" y="81786"/>
                </a:lnTo>
                <a:lnTo>
                  <a:pt x="64803" y="77514"/>
                </a:lnTo>
                <a:lnTo>
                  <a:pt x="69593" y="71323"/>
                </a:lnTo>
                <a:lnTo>
                  <a:pt x="13868" y="71323"/>
                </a:lnTo>
                <a:lnTo>
                  <a:pt x="13868" y="46393"/>
                </a:lnTo>
                <a:lnTo>
                  <a:pt x="67592" y="46393"/>
                </a:lnTo>
                <a:lnTo>
                  <a:pt x="65951" y="44132"/>
                </a:lnTo>
                <a:lnTo>
                  <a:pt x="62674" y="41935"/>
                </a:lnTo>
                <a:lnTo>
                  <a:pt x="58610" y="40944"/>
                </a:lnTo>
                <a:lnTo>
                  <a:pt x="58610" y="37312"/>
                </a:lnTo>
                <a:lnTo>
                  <a:pt x="61137" y="35991"/>
                </a:lnTo>
                <a:lnTo>
                  <a:pt x="62641" y="34505"/>
                </a:lnTo>
                <a:lnTo>
                  <a:pt x="13868" y="34505"/>
                </a:lnTo>
                <a:lnTo>
                  <a:pt x="13868" y="11887"/>
                </a:lnTo>
                <a:lnTo>
                  <a:pt x="66425" y="11887"/>
                </a:lnTo>
                <a:lnTo>
                  <a:pt x="65239" y="9220"/>
                </a:lnTo>
                <a:lnTo>
                  <a:pt x="56108" y="1841"/>
                </a:lnTo>
                <a:lnTo>
                  <a:pt x="49631" y="0"/>
                </a:lnTo>
                <a:close/>
              </a:path>
              <a:path w="72390" h="83819">
                <a:moveTo>
                  <a:pt x="67592" y="46393"/>
                </a:moveTo>
                <a:lnTo>
                  <a:pt x="52717" y="46393"/>
                </a:lnTo>
                <a:lnTo>
                  <a:pt x="58115" y="50571"/>
                </a:lnTo>
                <a:lnTo>
                  <a:pt x="58115" y="67195"/>
                </a:lnTo>
                <a:lnTo>
                  <a:pt x="52717" y="71323"/>
                </a:lnTo>
                <a:lnTo>
                  <a:pt x="69593" y="71323"/>
                </a:lnTo>
                <a:lnTo>
                  <a:pt x="70312" y="70394"/>
                </a:lnTo>
                <a:lnTo>
                  <a:pt x="72148" y="60426"/>
                </a:lnTo>
                <a:lnTo>
                  <a:pt x="72148" y="55244"/>
                </a:lnTo>
                <a:lnTo>
                  <a:pt x="70904" y="50952"/>
                </a:lnTo>
                <a:lnTo>
                  <a:pt x="67592" y="46393"/>
                </a:lnTo>
                <a:close/>
              </a:path>
              <a:path w="72390" h="83819">
                <a:moveTo>
                  <a:pt x="66425" y="11887"/>
                </a:moveTo>
                <a:lnTo>
                  <a:pt x="48971" y="11887"/>
                </a:lnTo>
                <a:lnTo>
                  <a:pt x="53492" y="15684"/>
                </a:lnTo>
                <a:lnTo>
                  <a:pt x="53492" y="26581"/>
                </a:lnTo>
                <a:lnTo>
                  <a:pt x="52412" y="29273"/>
                </a:lnTo>
                <a:lnTo>
                  <a:pt x="48120" y="33464"/>
                </a:lnTo>
                <a:lnTo>
                  <a:pt x="44691" y="34505"/>
                </a:lnTo>
                <a:lnTo>
                  <a:pt x="62641" y="34505"/>
                </a:lnTo>
                <a:lnTo>
                  <a:pt x="63258" y="33896"/>
                </a:lnTo>
                <a:lnTo>
                  <a:pt x="66675" y="28168"/>
                </a:lnTo>
                <a:lnTo>
                  <a:pt x="67525" y="24815"/>
                </a:lnTo>
                <a:lnTo>
                  <a:pt x="67525" y="14363"/>
                </a:lnTo>
                <a:lnTo>
                  <a:pt x="66425" y="118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813562" y="2409202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5" h="87630">
                <a:moveTo>
                  <a:pt x="40944" y="0"/>
                </a:moveTo>
                <a:lnTo>
                  <a:pt x="6172" y="18980"/>
                </a:lnTo>
                <a:lnTo>
                  <a:pt x="0" y="43751"/>
                </a:lnTo>
                <a:lnTo>
                  <a:pt x="685" y="52828"/>
                </a:lnTo>
                <a:lnTo>
                  <a:pt x="23958" y="84407"/>
                </a:lnTo>
                <a:lnTo>
                  <a:pt x="40944" y="87503"/>
                </a:lnTo>
                <a:lnTo>
                  <a:pt x="49933" y="86729"/>
                </a:lnTo>
                <a:lnTo>
                  <a:pt x="57924" y="84407"/>
                </a:lnTo>
                <a:lnTo>
                  <a:pt x="64915" y="80537"/>
                </a:lnTo>
                <a:lnTo>
                  <a:pt x="70721" y="75285"/>
                </a:lnTo>
                <a:lnTo>
                  <a:pt x="32245" y="75285"/>
                </a:lnTo>
                <a:lnTo>
                  <a:pt x="25590" y="72224"/>
                </a:lnTo>
                <a:lnTo>
                  <a:pt x="16344" y="60007"/>
                </a:lnTo>
                <a:lnTo>
                  <a:pt x="14119" y="52828"/>
                </a:lnTo>
                <a:lnTo>
                  <a:pt x="14117" y="34667"/>
                </a:lnTo>
                <a:lnTo>
                  <a:pt x="16344" y="27482"/>
                </a:lnTo>
                <a:lnTo>
                  <a:pt x="25590" y="15265"/>
                </a:lnTo>
                <a:lnTo>
                  <a:pt x="32245" y="12217"/>
                </a:lnTo>
                <a:lnTo>
                  <a:pt x="70721" y="12217"/>
                </a:lnTo>
                <a:lnTo>
                  <a:pt x="64915" y="6965"/>
                </a:lnTo>
                <a:lnTo>
                  <a:pt x="57924" y="3095"/>
                </a:lnTo>
                <a:lnTo>
                  <a:pt x="49933" y="773"/>
                </a:lnTo>
                <a:lnTo>
                  <a:pt x="40944" y="0"/>
                </a:lnTo>
                <a:close/>
              </a:path>
              <a:path w="81915" h="87630">
                <a:moveTo>
                  <a:pt x="70721" y="12217"/>
                </a:moveTo>
                <a:lnTo>
                  <a:pt x="49644" y="12217"/>
                </a:lnTo>
                <a:lnTo>
                  <a:pt x="56299" y="15265"/>
                </a:lnTo>
                <a:lnTo>
                  <a:pt x="65544" y="27482"/>
                </a:lnTo>
                <a:lnTo>
                  <a:pt x="67772" y="34667"/>
                </a:lnTo>
                <a:lnTo>
                  <a:pt x="67770" y="52828"/>
                </a:lnTo>
                <a:lnTo>
                  <a:pt x="65544" y="60007"/>
                </a:lnTo>
                <a:lnTo>
                  <a:pt x="56299" y="72224"/>
                </a:lnTo>
                <a:lnTo>
                  <a:pt x="49644" y="75285"/>
                </a:lnTo>
                <a:lnTo>
                  <a:pt x="70721" y="75285"/>
                </a:lnTo>
                <a:lnTo>
                  <a:pt x="81889" y="43751"/>
                </a:lnTo>
                <a:lnTo>
                  <a:pt x="81203" y="34667"/>
                </a:lnTo>
                <a:lnTo>
                  <a:pt x="79144" y="26409"/>
                </a:lnTo>
                <a:lnTo>
                  <a:pt x="75712" y="18980"/>
                </a:lnTo>
                <a:lnTo>
                  <a:pt x="70904" y="12382"/>
                </a:lnTo>
                <a:lnTo>
                  <a:pt x="70721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917410" y="2375026"/>
            <a:ext cx="74295" cy="120014"/>
          </a:xfrm>
          <a:custGeom>
            <a:avLst/>
            <a:gdLst/>
            <a:ahLst/>
            <a:cxnLst/>
            <a:rect l="l" t="t" r="r" b="b"/>
            <a:pathLst>
              <a:path w="74295" h="120014">
                <a:moveTo>
                  <a:pt x="13703" y="36321"/>
                </a:moveTo>
                <a:lnTo>
                  <a:pt x="0" y="36321"/>
                </a:lnTo>
                <a:lnTo>
                  <a:pt x="0" y="119532"/>
                </a:lnTo>
                <a:lnTo>
                  <a:pt x="19811" y="119532"/>
                </a:lnTo>
                <a:lnTo>
                  <a:pt x="30670" y="100710"/>
                </a:lnTo>
                <a:lnTo>
                  <a:pt x="13703" y="100710"/>
                </a:lnTo>
                <a:lnTo>
                  <a:pt x="13703" y="36321"/>
                </a:lnTo>
                <a:close/>
              </a:path>
              <a:path w="74295" h="120014">
                <a:moveTo>
                  <a:pt x="74294" y="55143"/>
                </a:moveTo>
                <a:lnTo>
                  <a:pt x="60591" y="55143"/>
                </a:lnTo>
                <a:lnTo>
                  <a:pt x="60591" y="119532"/>
                </a:lnTo>
                <a:lnTo>
                  <a:pt x="74294" y="119532"/>
                </a:lnTo>
                <a:lnTo>
                  <a:pt x="74294" y="55143"/>
                </a:lnTo>
                <a:close/>
              </a:path>
              <a:path w="74295" h="120014">
                <a:moveTo>
                  <a:pt x="74294" y="36321"/>
                </a:moveTo>
                <a:lnTo>
                  <a:pt x="53822" y="36321"/>
                </a:lnTo>
                <a:lnTo>
                  <a:pt x="17335" y="100710"/>
                </a:lnTo>
                <a:lnTo>
                  <a:pt x="30670" y="100710"/>
                </a:lnTo>
                <a:lnTo>
                  <a:pt x="56959" y="55143"/>
                </a:lnTo>
                <a:lnTo>
                  <a:pt x="74294" y="55143"/>
                </a:lnTo>
                <a:lnTo>
                  <a:pt x="74294" y="36321"/>
                </a:lnTo>
                <a:close/>
              </a:path>
              <a:path w="74295" h="120014">
                <a:moveTo>
                  <a:pt x="22618" y="0"/>
                </a:moveTo>
                <a:lnTo>
                  <a:pt x="11226" y="0"/>
                </a:lnTo>
                <a:lnTo>
                  <a:pt x="11442" y="7696"/>
                </a:lnTo>
                <a:lnTo>
                  <a:pt x="13817" y="13639"/>
                </a:lnTo>
                <a:lnTo>
                  <a:pt x="22834" y="22009"/>
                </a:lnTo>
                <a:lnTo>
                  <a:pt x="29006" y="24104"/>
                </a:lnTo>
                <a:lnTo>
                  <a:pt x="44742" y="24104"/>
                </a:lnTo>
                <a:lnTo>
                  <a:pt x="50952" y="22009"/>
                </a:lnTo>
                <a:lnTo>
                  <a:pt x="59557" y="14033"/>
                </a:lnTo>
                <a:lnTo>
                  <a:pt x="27571" y="14033"/>
                </a:lnTo>
                <a:lnTo>
                  <a:pt x="22834" y="9347"/>
                </a:lnTo>
                <a:lnTo>
                  <a:pt x="22618" y="0"/>
                </a:lnTo>
                <a:close/>
              </a:path>
              <a:path w="74295" h="120014">
                <a:moveTo>
                  <a:pt x="62572" y="0"/>
                </a:moveTo>
                <a:lnTo>
                  <a:pt x="51180" y="0"/>
                </a:lnTo>
                <a:lnTo>
                  <a:pt x="50634" y="9347"/>
                </a:lnTo>
                <a:lnTo>
                  <a:pt x="45846" y="14033"/>
                </a:lnTo>
                <a:lnTo>
                  <a:pt x="59557" y="14033"/>
                </a:lnTo>
                <a:lnTo>
                  <a:pt x="59982" y="13639"/>
                </a:lnTo>
                <a:lnTo>
                  <a:pt x="62356" y="7696"/>
                </a:lnTo>
                <a:lnTo>
                  <a:pt x="625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059396" y="2409202"/>
            <a:ext cx="76200" cy="87630"/>
          </a:xfrm>
          <a:custGeom>
            <a:avLst/>
            <a:gdLst/>
            <a:ahLst/>
            <a:cxnLst/>
            <a:rect l="l" t="t" r="r" b="b"/>
            <a:pathLst>
              <a:path w="76200" h="87630">
                <a:moveTo>
                  <a:pt x="13703" y="61252"/>
                </a:moveTo>
                <a:lnTo>
                  <a:pt x="0" y="61252"/>
                </a:lnTo>
                <a:lnTo>
                  <a:pt x="1536" y="69062"/>
                </a:lnTo>
                <a:lnTo>
                  <a:pt x="5524" y="75387"/>
                </a:lnTo>
                <a:lnTo>
                  <a:pt x="18402" y="85077"/>
                </a:lnTo>
                <a:lnTo>
                  <a:pt x="26301" y="87502"/>
                </a:lnTo>
                <a:lnTo>
                  <a:pt x="35661" y="87502"/>
                </a:lnTo>
                <a:lnTo>
                  <a:pt x="65168" y="75285"/>
                </a:lnTo>
                <a:lnTo>
                  <a:pt x="35991" y="75285"/>
                </a:lnTo>
                <a:lnTo>
                  <a:pt x="27540" y="74407"/>
                </a:lnTo>
                <a:lnTo>
                  <a:pt x="21008" y="71774"/>
                </a:lnTo>
                <a:lnTo>
                  <a:pt x="16396" y="67388"/>
                </a:lnTo>
                <a:lnTo>
                  <a:pt x="13703" y="61252"/>
                </a:lnTo>
                <a:close/>
              </a:path>
              <a:path w="76200" h="87630">
                <a:moveTo>
                  <a:pt x="65113" y="12217"/>
                </a:moveTo>
                <a:lnTo>
                  <a:pt x="43700" y="12217"/>
                </a:lnTo>
                <a:lnTo>
                  <a:pt x="49669" y="14465"/>
                </a:lnTo>
                <a:lnTo>
                  <a:pt x="58140" y="23494"/>
                </a:lnTo>
                <a:lnTo>
                  <a:pt x="60591" y="29552"/>
                </a:lnTo>
                <a:lnTo>
                  <a:pt x="61252" y="37147"/>
                </a:lnTo>
                <a:lnTo>
                  <a:pt x="23939" y="37147"/>
                </a:lnTo>
                <a:lnTo>
                  <a:pt x="23939" y="49034"/>
                </a:lnTo>
                <a:lnTo>
                  <a:pt x="61417" y="49034"/>
                </a:lnTo>
                <a:lnTo>
                  <a:pt x="60972" y="56845"/>
                </a:lnTo>
                <a:lnTo>
                  <a:pt x="58521" y="63169"/>
                </a:lnTo>
                <a:lnTo>
                  <a:pt x="49606" y="72859"/>
                </a:lnTo>
                <a:lnTo>
                  <a:pt x="43586" y="75285"/>
                </a:lnTo>
                <a:lnTo>
                  <a:pt x="65168" y="75285"/>
                </a:lnTo>
                <a:lnTo>
                  <a:pt x="69742" y="68947"/>
                </a:lnTo>
                <a:lnTo>
                  <a:pt x="73096" y="61496"/>
                </a:lnTo>
                <a:lnTo>
                  <a:pt x="75109" y="53097"/>
                </a:lnTo>
                <a:lnTo>
                  <a:pt x="75780" y="43751"/>
                </a:lnTo>
                <a:lnTo>
                  <a:pt x="75109" y="34467"/>
                </a:lnTo>
                <a:lnTo>
                  <a:pt x="73096" y="26101"/>
                </a:lnTo>
                <a:lnTo>
                  <a:pt x="69742" y="18655"/>
                </a:lnTo>
                <a:lnTo>
                  <a:pt x="65113" y="12217"/>
                </a:lnTo>
                <a:close/>
              </a:path>
              <a:path w="76200" h="87630">
                <a:moveTo>
                  <a:pt x="35826" y="0"/>
                </a:moveTo>
                <a:lnTo>
                  <a:pt x="26365" y="0"/>
                </a:lnTo>
                <a:lnTo>
                  <a:pt x="18542" y="2273"/>
                </a:lnTo>
                <a:lnTo>
                  <a:pt x="6210" y="11417"/>
                </a:lnTo>
                <a:lnTo>
                  <a:pt x="2311" y="17551"/>
                </a:lnTo>
                <a:lnTo>
                  <a:pt x="660" y="25260"/>
                </a:lnTo>
                <a:lnTo>
                  <a:pt x="14363" y="25260"/>
                </a:lnTo>
                <a:lnTo>
                  <a:pt x="16891" y="16560"/>
                </a:lnTo>
                <a:lnTo>
                  <a:pt x="24104" y="12217"/>
                </a:lnTo>
                <a:lnTo>
                  <a:pt x="65113" y="12217"/>
                </a:lnTo>
                <a:lnTo>
                  <a:pt x="59193" y="6820"/>
                </a:lnTo>
                <a:lnTo>
                  <a:pt x="52371" y="3030"/>
                </a:lnTo>
                <a:lnTo>
                  <a:pt x="44582" y="757"/>
                </a:lnTo>
                <a:lnTo>
                  <a:pt x="3582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157136" y="2411348"/>
            <a:ext cx="73025" cy="83820"/>
          </a:xfrm>
          <a:custGeom>
            <a:avLst/>
            <a:gdLst/>
            <a:ahLst/>
            <a:cxnLst/>
            <a:rect l="l" t="t" r="r" b="b"/>
            <a:pathLst>
              <a:path w="73025" h="83819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54223" y="46558"/>
                </a:lnTo>
                <a:lnTo>
                  <a:pt x="51015" y="40119"/>
                </a:lnTo>
                <a:lnTo>
                  <a:pt x="53940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3025" h="83819">
                <a:moveTo>
                  <a:pt x="54223" y="46558"/>
                </a:moveTo>
                <a:lnTo>
                  <a:pt x="38963" y="46558"/>
                </a:lnTo>
                <a:lnTo>
                  <a:pt x="57454" y="83210"/>
                </a:lnTo>
                <a:lnTo>
                  <a:pt x="72478" y="83210"/>
                </a:lnTo>
                <a:lnTo>
                  <a:pt x="54223" y="46558"/>
                </a:lnTo>
                <a:close/>
              </a:path>
              <a:path w="73025" h="83819">
                <a:moveTo>
                  <a:pt x="71323" y="0"/>
                </a:moveTo>
                <a:lnTo>
                  <a:pt x="56629" y="0"/>
                </a:lnTo>
                <a:lnTo>
                  <a:pt x="39293" y="34340"/>
                </a:lnTo>
                <a:lnTo>
                  <a:pt x="53940" y="34340"/>
                </a:lnTo>
                <a:lnTo>
                  <a:pt x="713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244474" y="2409202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5" h="87630">
                <a:moveTo>
                  <a:pt x="40944" y="0"/>
                </a:moveTo>
                <a:lnTo>
                  <a:pt x="6172" y="18980"/>
                </a:lnTo>
                <a:lnTo>
                  <a:pt x="0" y="43751"/>
                </a:lnTo>
                <a:lnTo>
                  <a:pt x="685" y="52828"/>
                </a:lnTo>
                <a:lnTo>
                  <a:pt x="23958" y="84407"/>
                </a:lnTo>
                <a:lnTo>
                  <a:pt x="40944" y="87503"/>
                </a:lnTo>
                <a:lnTo>
                  <a:pt x="49933" y="86729"/>
                </a:lnTo>
                <a:lnTo>
                  <a:pt x="57924" y="84407"/>
                </a:lnTo>
                <a:lnTo>
                  <a:pt x="64915" y="80537"/>
                </a:lnTo>
                <a:lnTo>
                  <a:pt x="70721" y="75285"/>
                </a:lnTo>
                <a:lnTo>
                  <a:pt x="32245" y="75285"/>
                </a:lnTo>
                <a:lnTo>
                  <a:pt x="25590" y="72224"/>
                </a:lnTo>
                <a:lnTo>
                  <a:pt x="16344" y="60007"/>
                </a:lnTo>
                <a:lnTo>
                  <a:pt x="14119" y="52828"/>
                </a:lnTo>
                <a:lnTo>
                  <a:pt x="14117" y="34667"/>
                </a:lnTo>
                <a:lnTo>
                  <a:pt x="16344" y="27482"/>
                </a:lnTo>
                <a:lnTo>
                  <a:pt x="25590" y="15265"/>
                </a:lnTo>
                <a:lnTo>
                  <a:pt x="32245" y="12217"/>
                </a:lnTo>
                <a:lnTo>
                  <a:pt x="70721" y="12217"/>
                </a:lnTo>
                <a:lnTo>
                  <a:pt x="64915" y="6965"/>
                </a:lnTo>
                <a:lnTo>
                  <a:pt x="57924" y="3095"/>
                </a:lnTo>
                <a:lnTo>
                  <a:pt x="49933" y="773"/>
                </a:lnTo>
                <a:lnTo>
                  <a:pt x="40944" y="0"/>
                </a:lnTo>
                <a:close/>
              </a:path>
              <a:path w="81915" h="87630">
                <a:moveTo>
                  <a:pt x="70721" y="12217"/>
                </a:moveTo>
                <a:lnTo>
                  <a:pt x="49631" y="12217"/>
                </a:lnTo>
                <a:lnTo>
                  <a:pt x="56299" y="15265"/>
                </a:lnTo>
                <a:lnTo>
                  <a:pt x="65544" y="27482"/>
                </a:lnTo>
                <a:lnTo>
                  <a:pt x="67772" y="34667"/>
                </a:lnTo>
                <a:lnTo>
                  <a:pt x="67770" y="52828"/>
                </a:lnTo>
                <a:lnTo>
                  <a:pt x="65544" y="60007"/>
                </a:lnTo>
                <a:lnTo>
                  <a:pt x="56299" y="72224"/>
                </a:lnTo>
                <a:lnTo>
                  <a:pt x="49631" y="75285"/>
                </a:lnTo>
                <a:lnTo>
                  <a:pt x="70721" y="75285"/>
                </a:lnTo>
                <a:lnTo>
                  <a:pt x="81889" y="43751"/>
                </a:lnTo>
                <a:lnTo>
                  <a:pt x="81201" y="34667"/>
                </a:lnTo>
                <a:lnTo>
                  <a:pt x="79140" y="26409"/>
                </a:lnTo>
                <a:lnTo>
                  <a:pt x="75706" y="18980"/>
                </a:lnTo>
                <a:lnTo>
                  <a:pt x="70904" y="12382"/>
                </a:lnTo>
                <a:lnTo>
                  <a:pt x="70721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348321" y="2411348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19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5" h="83819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5" h="83819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444409" y="2409202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5" h="87630">
                <a:moveTo>
                  <a:pt x="40944" y="0"/>
                </a:moveTo>
                <a:lnTo>
                  <a:pt x="6172" y="18980"/>
                </a:lnTo>
                <a:lnTo>
                  <a:pt x="0" y="43751"/>
                </a:lnTo>
                <a:lnTo>
                  <a:pt x="685" y="52828"/>
                </a:lnTo>
                <a:lnTo>
                  <a:pt x="23958" y="84407"/>
                </a:lnTo>
                <a:lnTo>
                  <a:pt x="40944" y="87503"/>
                </a:lnTo>
                <a:lnTo>
                  <a:pt x="49933" y="86729"/>
                </a:lnTo>
                <a:lnTo>
                  <a:pt x="57924" y="84407"/>
                </a:lnTo>
                <a:lnTo>
                  <a:pt x="64915" y="80537"/>
                </a:lnTo>
                <a:lnTo>
                  <a:pt x="70721" y="75285"/>
                </a:lnTo>
                <a:lnTo>
                  <a:pt x="32245" y="75285"/>
                </a:lnTo>
                <a:lnTo>
                  <a:pt x="25590" y="72224"/>
                </a:lnTo>
                <a:lnTo>
                  <a:pt x="16344" y="60007"/>
                </a:lnTo>
                <a:lnTo>
                  <a:pt x="14119" y="52828"/>
                </a:lnTo>
                <a:lnTo>
                  <a:pt x="14117" y="34667"/>
                </a:lnTo>
                <a:lnTo>
                  <a:pt x="16344" y="27482"/>
                </a:lnTo>
                <a:lnTo>
                  <a:pt x="25590" y="15265"/>
                </a:lnTo>
                <a:lnTo>
                  <a:pt x="32245" y="12217"/>
                </a:lnTo>
                <a:lnTo>
                  <a:pt x="70721" y="12217"/>
                </a:lnTo>
                <a:lnTo>
                  <a:pt x="64915" y="6965"/>
                </a:lnTo>
                <a:lnTo>
                  <a:pt x="57924" y="3095"/>
                </a:lnTo>
                <a:lnTo>
                  <a:pt x="49933" y="773"/>
                </a:lnTo>
                <a:lnTo>
                  <a:pt x="40944" y="0"/>
                </a:lnTo>
                <a:close/>
              </a:path>
              <a:path w="81915" h="87630">
                <a:moveTo>
                  <a:pt x="70721" y="12217"/>
                </a:moveTo>
                <a:lnTo>
                  <a:pt x="49644" y="12217"/>
                </a:lnTo>
                <a:lnTo>
                  <a:pt x="56299" y="15265"/>
                </a:lnTo>
                <a:lnTo>
                  <a:pt x="65544" y="27482"/>
                </a:lnTo>
                <a:lnTo>
                  <a:pt x="67772" y="34667"/>
                </a:lnTo>
                <a:lnTo>
                  <a:pt x="67770" y="52828"/>
                </a:lnTo>
                <a:lnTo>
                  <a:pt x="65544" y="60007"/>
                </a:lnTo>
                <a:lnTo>
                  <a:pt x="56299" y="72224"/>
                </a:lnTo>
                <a:lnTo>
                  <a:pt x="49644" y="75285"/>
                </a:lnTo>
                <a:lnTo>
                  <a:pt x="70721" y="75285"/>
                </a:lnTo>
                <a:lnTo>
                  <a:pt x="81889" y="43751"/>
                </a:lnTo>
                <a:lnTo>
                  <a:pt x="81201" y="34667"/>
                </a:lnTo>
                <a:lnTo>
                  <a:pt x="79140" y="26409"/>
                </a:lnTo>
                <a:lnTo>
                  <a:pt x="75706" y="18980"/>
                </a:lnTo>
                <a:lnTo>
                  <a:pt x="70904" y="12382"/>
                </a:lnTo>
                <a:lnTo>
                  <a:pt x="70721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548257" y="2411348"/>
            <a:ext cx="88900" cy="83820"/>
          </a:xfrm>
          <a:custGeom>
            <a:avLst/>
            <a:gdLst/>
            <a:ahLst/>
            <a:cxnLst/>
            <a:rect l="l" t="t" r="r" b="b"/>
            <a:pathLst>
              <a:path w="88900" h="83819">
                <a:moveTo>
                  <a:pt x="22288" y="0"/>
                </a:moveTo>
                <a:lnTo>
                  <a:pt x="0" y="0"/>
                </a:lnTo>
                <a:lnTo>
                  <a:pt x="0" y="83210"/>
                </a:lnTo>
                <a:lnTo>
                  <a:pt x="13703" y="83210"/>
                </a:lnTo>
                <a:lnTo>
                  <a:pt x="13703" y="16344"/>
                </a:lnTo>
                <a:lnTo>
                  <a:pt x="31100" y="16344"/>
                </a:lnTo>
                <a:lnTo>
                  <a:pt x="22288" y="0"/>
                </a:lnTo>
                <a:close/>
              </a:path>
              <a:path w="88900" h="83819">
                <a:moveTo>
                  <a:pt x="88823" y="16344"/>
                </a:moveTo>
                <a:lnTo>
                  <a:pt x="75120" y="16344"/>
                </a:lnTo>
                <a:lnTo>
                  <a:pt x="75120" y="83210"/>
                </a:lnTo>
                <a:lnTo>
                  <a:pt x="88823" y="83210"/>
                </a:lnTo>
                <a:lnTo>
                  <a:pt x="88823" y="16344"/>
                </a:lnTo>
                <a:close/>
              </a:path>
              <a:path w="88900" h="83819">
                <a:moveTo>
                  <a:pt x="31100" y="16344"/>
                </a:moveTo>
                <a:lnTo>
                  <a:pt x="17335" y="16344"/>
                </a:lnTo>
                <a:lnTo>
                  <a:pt x="36652" y="52006"/>
                </a:lnTo>
                <a:lnTo>
                  <a:pt x="52171" y="52006"/>
                </a:lnTo>
                <a:lnTo>
                  <a:pt x="59773" y="37973"/>
                </a:lnTo>
                <a:lnTo>
                  <a:pt x="42760" y="37973"/>
                </a:lnTo>
                <a:lnTo>
                  <a:pt x="31100" y="16344"/>
                </a:lnTo>
                <a:close/>
              </a:path>
              <a:path w="88900" h="83819">
                <a:moveTo>
                  <a:pt x="88823" y="0"/>
                </a:moveTo>
                <a:lnTo>
                  <a:pt x="66865" y="0"/>
                </a:lnTo>
                <a:lnTo>
                  <a:pt x="46393" y="37973"/>
                </a:lnTo>
                <a:lnTo>
                  <a:pt x="59773" y="37973"/>
                </a:lnTo>
                <a:lnTo>
                  <a:pt x="71488" y="16344"/>
                </a:lnTo>
                <a:lnTo>
                  <a:pt x="88823" y="16344"/>
                </a:lnTo>
                <a:lnTo>
                  <a:pt x="888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664157" y="2411348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19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1" y="83210"/>
                </a:lnTo>
                <a:lnTo>
                  <a:pt x="30670" y="64389"/>
                </a:lnTo>
                <a:lnTo>
                  <a:pt x="13703" y="64389"/>
                </a:lnTo>
                <a:lnTo>
                  <a:pt x="13703" y="0"/>
                </a:lnTo>
                <a:close/>
              </a:path>
              <a:path w="74295" h="83819">
                <a:moveTo>
                  <a:pt x="74294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4" y="83210"/>
                </a:lnTo>
                <a:lnTo>
                  <a:pt x="74294" y="18821"/>
                </a:lnTo>
                <a:close/>
              </a:path>
              <a:path w="74295" h="83819">
                <a:moveTo>
                  <a:pt x="74294" y="0"/>
                </a:moveTo>
                <a:lnTo>
                  <a:pt x="53822" y="0"/>
                </a:lnTo>
                <a:lnTo>
                  <a:pt x="17335" y="64389"/>
                </a:lnTo>
                <a:lnTo>
                  <a:pt x="30670" y="64389"/>
                </a:lnTo>
                <a:lnTo>
                  <a:pt x="56959" y="18821"/>
                </a:lnTo>
                <a:lnTo>
                  <a:pt x="74294" y="18821"/>
                </a:lnTo>
                <a:lnTo>
                  <a:pt x="742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765529" y="2411348"/>
            <a:ext cx="73025" cy="83820"/>
          </a:xfrm>
          <a:custGeom>
            <a:avLst/>
            <a:gdLst/>
            <a:ahLst/>
            <a:cxnLst/>
            <a:rect l="l" t="t" r="r" b="b"/>
            <a:pathLst>
              <a:path w="73025" h="83819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54223" y="46558"/>
                </a:lnTo>
                <a:lnTo>
                  <a:pt x="51015" y="40119"/>
                </a:lnTo>
                <a:lnTo>
                  <a:pt x="53940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3025" h="83819">
                <a:moveTo>
                  <a:pt x="54223" y="46558"/>
                </a:moveTo>
                <a:lnTo>
                  <a:pt x="38963" y="46558"/>
                </a:lnTo>
                <a:lnTo>
                  <a:pt x="57454" y="83210"/>
                </a:lnTo>
                <a:lnTo>
                  <a:pt x="72478" y="83210"/>
                </a:lnTo>
                <a:lnTo>
                  <a:pt x="54223" y="46558"/>
                </a:lnTo>
                <a:close/>
              </a:path>
              <a:path w="73025" h="83819">
                <a:moveTo>
                  <a:pt x="71323" y="0"/>
                </a:moveTo>
                <a:lnTo>
                  <a:pt x="56629" y="0"/>
                </a:lnTo>
                <a:lnTo>
                  <a:pt x="39293" y="34340"/>
                </a:lnTo>
                <a:lnTo>
                  <a:pt x="53940" y="34340"/>
                </a:lnTo>
                <a:lnTo>
                  <a:pt x="713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852867" y="2409202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5" h="87630">
                <a:moveTo>
                  <a:pt x="40944" y="0"/>
                </a:moveTo>
                <a:lnTo>
                  <a:pt x="6172" y="18980"/>
                </a:lnTo>
                <a:lnTo>
                  <a:pt x="0" y="43751"/>
                </a:lnTo>
                <a:lnTo>
                  <a:pt x="685" y="52828"/>
                </a:lnTo>
                <a:lnTo>
                  <a:pt x="23958" y="84407"/>
                </a:lnTo>
                <a:lnTo>
                  <a:pt x="40944" y="87503"/>
                </a:lnTo>
                <a:lnTo>
                  <a:pt x="49933" y="86729"/>
                </a:lnTo>
                <a:lnTo>
                  <a:pt x="57924" y="84407"/>
                </a:lnTo>
                <a:lnTo>
                  <a:pt x="64915" y="80537"/>
                </a:lnTo>
                <a:lnTo>
                  <a:pt x="70721" y="75285"/>
                </a:lnTo>
                <a:lnTo>
                  <a:pt x="32245" y="75285"/>
                </a:lnTo>
                <a:lnTo>
                  <a:pt x="25590" y="72224"/>
                </a:lnTo>
                <a:lnTo>
                  <a:pt x="16344" y="60007"/>
                </a:lnTo>
                <a:lnTo>
                  <a:pt x="14119" y="52828"/>
                </a:lnTo>
                <a:lnTo>
                  <a:pt x="14117" y="34667"/>
                </a:lnTo>
                <a:lnTo>
                  <a:pt x="16344" y="27482"/>
                </a:lnTo>
                <a:lnTo>
                  <a:pt x="25590" y="15265"/>
                </a:lnTo>
                <a:lnTo>
                  <a:pt x="32245" y="12217"/>
                </a:lnTo>
                <a:lnTo>
                  <a:pt x="70721" y="12217"/>
                </a:lnTo>
                <a:lnTo>
                  <a:pt x="64915" y="6965"/>
                </a:lnTo>
                <a:lnTo>
                  <a:pt x="57924" y="3095"/>
                </a:lnTo>
                <a:lnTo>
                  <a:pt x="49933" y="773"/>
                </a:lnTo>
                <a:lnTo>
                  <a:pt x="40944" y="0"/>
                </a:lnTo>
                <a:close/>
              </a:path>
              <a:path w="81915" h="87630">
                <a:moveTo>
                  <a:pt x="70721" y="12217"/>
                </a:moveTo>
                <a:lnTo>
                  <a:pt x="49631" y="12217"/>
                </a:lnTo>
                <a:lnTo>
                  <a:pt x="56299" y="15265"/>
                </a:lnTo>
                <a:lnTo>
                  <a:pt x="65544" y="27482"/>
                </a:lnTo>
                <a:lnTo>
                  <a:pt x="67772" y="34667"/>
                </a:lnTo>
                <a:lnTo>
                  <a:pt x="67770" y="52828"/>
                </a:lnTo>
                <a:lnTo>
                  <a:pt x="65544" y="60007"/>
                </a:lnTo>
                <a:lnTo>
                  <a:pt x="56299" y="72224"/>
                </a:lnTo>
                <a:lnTo>
                  <a:pt x="49631" y="75285"/>
                </a:lnTo>
                <a:lnTo>
                  <a:pt x="70721" y="75285"/>
                </a:lnTo>
                <a:lnTo>
                  <a:pt x="81889" y="43751"/>
                </a:lnTo>
                <a:lnTo>
                  <a:pt x="81201" y="34667"/>
                </a:lnTo>
                <a:lnTo>
                  <a:pt x="79140" y="26409"/>
                </a:lnTo>
                <a:lnTo>
                  <a:pt x="75706" y="18980"/>
                </a:lnTo>
                <a:lnTo>
                  <a:pt x="70904" y="12382"/>
                </a:lnTo>
                <a:lnTo>
                  <a:pt x="70721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956715" y="2375026"/>
            <a:ext cx="74295" cy="120014"/>
          </a:xfrm>
          <a:custGeom>
            <a:avLst/>
            <a:gdLst/>
            <a:ahLst/>
            <a:cxnLst/>
            <a:rect l="l" t="t" r="r" b="b"/>
            <a:pathLst>
              <a:path w="74295" h="120014">
                <a:moveTo>
                  <a:pt x="13703" y="36321"/>
                </a:moveTo>
                <a:lnTo>
                  <a:pt x="0" y="36321"/>
                </a:lnTo>
                <a:lnTo>
                  <a:pt x="0" y="119532"/>
                </a:lnTo>
                <a:lnTo>
                  <a:pt x="19811" y="119532"/>
                </a:lnTo>
                <a:lnTo>
                  <a:pt x="30670" y="100710"/>
                </a:lnTo>
                <a:lnTo>
                  <a:pt x="13703" y="100710"/>
                </a:lnTo>
                <a:lnTo>
                  <a:pt x="13703" y="36321"/>
                </a:lnTo>
                <a:close/>
              </a:path>
              <a:path w="74295" h="120014">
                <a:moveTo>
                  <a:pt x="74294" y="55143"/>
                </a:moveTo>
                <a:lnTo>
                  <a:pt x="60591" y="55143"/>
                </a:lnTo>
                <a:lnTo>
                  <a:pt x="60591" y="119532"/>
                </a:lnTo>
                <a:lnTo>
                  <a:pt x="74294" y="119532"/>
                </a:lnTo>
                <a:lnTo>
                  <a:pt x="74294" y="55143"/>
                </a:lnTo>
                <a:close/>
              </a:path>
              <a:path w="74295" h="120014">
                <a:moveTo>
                  <a:pt x="74294" y="36321"/>
                </a:moveTo>
                <a:lnTo>
                  <a:pt x="53822" y="36321"/>
                </a:lnTo>
                <a:lnTo>
                  <a:pt x="17335" y="100710"/>
                </a:lnTo>
                <a:lnTo>
                  <a:pt x="30670" y="100710"/>
                </a:lnTo>
                <a:lnTo>
                  <a:pt x="56959" y="55143"/>
                </a:lnTo>
                <a:lnTo>
                  <a:pt x="74294" y="55143"/>
                </a:lnTo>
                <a:lnTo>
                  <a:pt x="74294" y="36321"/>
                </a:lnTo>
                <a:close/>
              </a:path>
              <a:path w="74295" h="120014">
                <a:moveTo>
                  <a:pt x="22618" y="0"/>
                </a:moveTo>
                <a:lnTo>
                  <a:pt x="11226" y="0"/>
                </a:lnTo>
                <a:lnTo>
                  <a:pt x="11442" y="7696"/>
                </a:lnTo>
                <a:lnTo>
                  <a:pt x="13817" y="13639"/>
                </a:lnTo>
                <a:lnTo>
                  <a:pt x="22834" y="22009"/>
                </a:lnTo>
                <a:lnTo>
                  <a:pt x="28994" y="24104"/>
                </a:lnTo>
                <a:lnTo>
                  <a:pt x="44742" y="24104"/>
                </a:lnTo>
                <a:lnTo>
                  <a:pt x="50952" y="22009"/>
                </a:lnTo>
                <a:lnTo>
                  <a:pt x="59557" y="14033"/>
                </a:lnTo>
                <a:lnTo>
                  <a:pt x="27571" y="14033"/>
                </a:lnTo>
                <a:lnTo>
                  <a:pt x="22834" y="9347"/>
                </a:lnTo>
                <a:lnTo>
                  <a:pt x="22618" y="0"/>
                </a:lnTo>
                <a:close/>
              </a:path>
              <a:path w="74295" h="120014">
                <a:moveTo>
                  <a:pt x="62572" y="0"/>
                </a:moveTo>
                <a:lnTo>
                  <a:pt x="51180" y="0"/>
                </a:lnTo>
                <a:lnTo>
                  <a:pt x="50622" y="9347"/>
                </a:lnTo>
                <a:lnTo>
                  <a:pt x="45834" y="14033"/>
                </a:lnTo>
                <a:lnTo>
                  <a:pt x="59557" y="14033"/>
                </a:lnTo>
                <a:lnTo>
                  <a:pt x="59982" y="13639"/>
                </a:lnTo>
                <a:lnTo>
                  <a:pt x="62344" y="7696"/>
                </a:lnTo>
                <a:lnTo>
                  <a:pt x="625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049799" y="261343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30975" y="0"/>
                </a:moveTo>
                <a:lnTo>
                  <a:pt x="17551" y="0"/>
                </a:lnTo>
                <a:lnTo>
                  <a:pt x="11823" y="2362"/>
                </a:lnTo>
                <a:lnTo>
                  <a:pt x="2362" y="11823"/>
                </a:lnTo>
                <a:lnTo>
                  <a:pt x="0" y="17551"/>
                </a:lnTo>
                <a:lnTo>
                  <a:pt x="0" y="30975"/>
                </a:lnTo>
                <a:lnTo>
                  <a:pt x="2362" y="36702"/>
                </a:lnTo>
                <a:lnTo>
                  <a:pt x="11823" y="46164"/>
                </a:lnTo>
                <a:lnTo>
                  <a:pt x="17551" y="48539"/>
                </a:lnTo>
                <a:lnTo>
                  <a:pt x="30975" y="48539"/>
                </a:lnTo>
                <a:lnTo>
                  <a:pt x="36703" y="46164"/>
                </a:lnTo>
                <a:lnTo>
                  <a:pt x="46164" y="36702"/>
                </a:lnTo>
                <a:lnTo>
                  <a:pt x="48539" y="30975"/>
                </a:lnTo>
                <a:lnTo>
                  <a:pt x="48539" y="17551"/>
                </a:lnTo>
                <a:lnTo>
                  <a:pt x="46164" y="11823"/>
                </a:lnTo>
                <a:lnTo>
                  <a:pt x="36703" y="2362"/>
                </a:lnTo>
                <a:lnTo>
                  <a:pt x="3097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168333" y="4149559"/>
            <a:ext cx="146685" cy="122555"/>
          </a:xfrm>
          <a:custGeom>
            <a:avLst/>
            <a:gdLst/>
            <a:ahLst/>
            <a:cxnLst/>
            <a:rect l="l" t="t" r="r" b="b"/>
            <a:pathLst>
              <a:path w="146684" h="122554">
                <a:moveTo>
                  <a:pt x="54152" y="66205"/>
                </a:moveTo>
                <a:lnTo>
                  <a:pt x="39293" y="66205"/>
                </a:lnTo>
                <a:lnTo>
                  <a:pt x="40815" y="78015"/>
                </a:lnTo>
                <a:lnTo>
                  <a:pt x="62344" y="113403"/>
                </a:lnTo>
                <a:lnTo>
                  <a:pt x="92786" y="122174"/>
                </a:lnTo>
                <a:lnTo>
                  <a:pt x="104725" y="121090"/>
                </a:lnTo>
                <a:lnTo>
                  <a:pt x="115282" y="117840"/>
                </a:lnTo>
                <a:lnTo>
                  <a:pt x="124456" y="112422"/>
                </a:lnTo>
                <a:lnTo>
                  <a:pt x="128175" y="108800"/>
                </a:lnTo>
                <a:lnTo>
                  <a:pt x="86296" y="108800"/>
                </a:lnTo>
                <a:lnTo>
                  <a:pt x="80517" y="107480"/>
                </a:lnTo>
                <a:lnTo>
                  <a:pt x="54927" y="73444"/>
                </a:lnTo>
                <a:lnTo>
                  <a:pt x="54152" y="67475"/>
                </a:lnTo>
                <a:lnTo>
                  <a:pt x="54152" y="66205"/>
                </a:lnTo>
                <a:close/>
              </a:path>
              <a:path w="146684" h="122554">
                <a:moveTo>
                  <a:pt x="14858" y="2146"/>
                </a:moveTo>
                <a:lnTo>
                  <a:pt x="0" y="2146"/>
                </a:lnTo>
                <a:lnTo>
                  <a:pt x="0" y="120027"/>
                </a:lnTo>
                <a:lnTo>
                  <a:pt x="14858" y="120027"/>
                </a:lnTo>
                <a:lnTo>
                  <a:pt x="14858" y="66205"/>
                </a:lnTo>
                <a:lnTo>
                  <a:pt x="54152" y="66205"/>
                </a:lnTo>
                <a:lnTo>
                  <a:pt x="54152" y="54698"/>
                </a:lnTo>
                <a:lnTo>
                  <a:pt x="54459" y="52336"/>
                </a:lnTo>
                <a:lnTo>
                  <a:pt x="14858" y="52336"/>
                </a:lnTo>
                <a:lnTo>
                  <a:pt x="14858" y="2146"/>
                </a:lnTo>
                <a:close/>
              </a:path>
              <a:path w="146684" h="122554">
                <a:moveTo>
                  <a:pt x="128175" y="13373"/>
                </a:moveTo>
                <a:lnTo>
                  <a:pt x="99275" y="13373"/>
                </a:lnTo>
                <a:lnTo>
                  <a:pt x="105054" y="14693"/>
                </a:lnTo>
                <a:lnTo>
                  <a:pt x="115188" y="19977"/>
                </a:lnTo>
                <a:lnTo>
                  <a:pt x="131419" y="54698"/>
                </a:lnTo>
                <a:lnTo>
                  <a:pt x="131419" y="67475"/>
                </a:lnTo>
                <a:lnTo>
                  <a:pt x="115188" y="102196"/>
                </a:lnTo>
                <a:lnTo>
                  <a:pt x="99275" y="108800"/>
                </a:lnTo>
                <a:lnTo>
                  <a:pt x="128175" y="108800"/>
                </a:lnTo>
                <a:lnTo>
                  <a:pt x="145555" y="73729"/>
                </a:lnTo>
                <a:lnTo>
                  <a:pt x="146443" y="61087"/>
                </a:lnTo>
                <a:lnTo>
                  <a:pt x="145555" y="48450"/>
                </a:lnTo>
                <a:lnTo>
                  <a:pt x="142892" y="36944"/>
                </a:lnTo>
                <a:lnTo>
                  <a:pt x="138455" y="26571"/>
                </a:lnTo>
                <a:lnTo>
                  <a:pt x="132245" y="17335"/>
                </a:lnTo>
                <a:lnTo>
                  <a:pt x="128175" y="13373"/>
                </a:lnTo>
                <a:close/>
              </a:path>
              <a:path w="146684" h="122554">
                <a:moveTo>
                  <a:pt x="92786" y="0"/>
                </a:moveTo>
                <a:lnTo>
                  <a:pt x="55968" y="14617"/>
                </a:lnTo>
                <a:lnTo>
                  <a:pt x="39623" y="52336"/>
                </a:lnTo>
                <a:lnTo>
                  <a:pt x="54459" y="52336"/>
                </a:lnTo>
                <a:lnTo>
                  <a:pt x="54927" y="48729"/>
                </a:lnTo>
                <a:lnTo>
                  <a:pt x="58000" y="37617"/>
                </a:lnTo>
                <a:lnTo>
                  <a:pt x="86296" y="13373"/>
                </a:lnTo>
                <a:lnTo>
                  <a:pt x="128175" y="13373"/>
                </a:lnTo>
                <a:lnTo>
                  <a:pt x="124456" y="9751"/>
                </a:lnTo>
                <a:lnTo>
                  <a:pt x="115282" y="4333"/>
                </a:lnTo>
                <a:lnTo>
                  <a:pt x="104725" y="1083"/>
                </a:lnTo>
                <a:lnTo>
                  <a:pt x="9278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338884" y="4151706"/>
            <a:ext cx="90170" cy="118110"/>
          </a:xfrm>
          <a:custGeom>
            <a:avLst/>
            <a:gdLst/>
            <a:ahLst/>
            <a:cxnLst/>
            <a:rect l="l" t="t" r="r" b="b"/>
            <a:pathLst>
              <a:path w="90169" h="118110">
                <a:moveTo>
                  <a:pt x="49860" y="0"/>
                </a:moveTo>
                <a:lnTo>
                  <a:pt x="0" y="0"/>
                </a:lnTo>
                <a:lnTo>
                  <a:pt x="0" y="117881"/>
                </a:lnTo>
                <a:lnTo>
                  <a:pt x="14859" y="117881"/>
                </a:lnTo>
                <a:lnTo>
                  <a:pt x="14859" y="70662"/>
                </a:lnTo>
                <a:lnTo>
                  <a:pt x="49860" y="70662"/>
                </a:lnTo>
                <a:lnTo>
                  <a:pt x="82856" y="57454"/>
                </a:lnTo>
                <a:lnTo>
                  <a:pt x="14859" y="57454"/>
                </a:lnTo>
                <a:lnTo>
                  <a:pt x="14859" y="13208"/>
                </a:lnTo>
                <a:lnTo>
                  <a:pt x="82954" y="13208"/>
                </a:lnTo>
                <a:lnTo>
                  <a:pt x="79413" y="9245"/>
                </a:lnTo>
                <a:lnTo>
                  <a:pt x="73664" y="5202"/>
                </a:lnTo>
                <a:lnTo>
                  <a:pt x="66822" y="2312"/>
                </a:lnTo>
                <a:lnTo>
                  <a:pt x="58887" y="578"/>
                </a:lnTo>
                <a:lnTo>
                  <a:pt x="49860" y="0"/>
                </a:lnTo>
                <a:close/>
              </a:path>
              <a:path w="90169" h="118110">
                <a:moveTo>
                  <a:pt x="82954" y="13208"/>
                </a:moveTo>
                <a:lnTo>
                  <a:pt x="47383" y="13208"/>
                </a:lnTo>
                <a:lnTo>
                  <a:pt x="59370" y="14591"/>
                </a:lnTo>
                <a:lnTo>
                  <a:pt x="67935" y="18740"/>
                </a:lnTo>
                <a:lnTo>
                  <a:pt x="73076" y="25654"/>
                </a:lnTo>
                <a:lnTo>
                  <a:pt x="74790" y="35331"/>
                </a:lnTo>
                <a:lnTo>
                  <a:pt x="73076" y="45008"/>
                </a:lnTo>
                <a:lnTo>
                  <a:pt x="67935" y="51922"/>
                </a:lnTo>
                <a:lnTo>
                  <a:pt x="59370" y="56071"/>
                </a:lnTo>
                <a:lnTo>
                  <a:pt x="47383" y="57454"/>
                </a:lnTo>
                <a:lnTo>
                  <a:pt x="82856" y="57454"/>
                </a:lnTo>
                <a:lnTo>
                  <a:pt x="83963" y="56204"/>
                </a:lnTo>
                <a:lnTo>
                  <a:pt x="87214" y="50130"/>
                </a:lnTo>
                <a:lnTo>
                  <a:pt x="89164" y="43117"/>
                </a:lnTo>
                <a:lnTo>
                  <a:pt x="89814" y="35166"/>
                </a:lnTo>
                <a:lnTo>
                  <a:pt x="89164" y="27296"/>
                </a:lnTo>
                <a:lnTo>
                  <a:pt x="87214" y="20353"/>
                </a:lnTo>
                <a:lnTo>
                  <a:pt x="83963" y="14336"/>
                </a:lnTo>
                <a:lnTo>
                  <a:pt x="82954" y="132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452308" y="4151706"/>
            <a:ext cx="96520" cy="118110"/>
          </a:xfrm>
          <a:custGeom>
            <a:avLst/>
            <a:gdLst/>
            <a:ahLst/>
            <a:cxnLst/>
            <a:rect l="l" t="t" r="r" b="b"/>
            <a:pathLst>
              <a:path w="96519" h="118110">
                <a:moveTo>
                  <a:pt x="14528" y="0"/>
                </a:moveTo>
                <a:lnTo>
                  <a:pt x="0" y="0"/>
                </a:lnTo>
                <a:lnTo>
                  <a:pt x="0" y="117881"/>
                </a:lnTo>
                <a:lnTo>
                  <a:pt x="23279" y="117881"/>
                </a:lnTo>
                <a:lnTo>
                  <a:pt x="33154" y="99885"/>
                </a:lnTo>
                <a:lnTo>
                  <a:pt x="14528" y="99885"/>
                </a:lnTo>
                <a:lnTo>
                  <a:pt x="14528" y="0"/>
                </a:lnTo>
                <a:close/>
              </a:path>
              <a:path w="96519" h="118110">
                <a:moveTo>
                  <a:pt x="96253" y="17995"/>
                </a:moveTo>
                <a:lnTo>
                  <a:pt x="81724" y="17995"/>
                </a:lnTo>
                <a:lnTo>
                  <a:pt x="81724" y="117881"/>
                </a:lnTo>
                <a:lnTo>
                  <a:pt x="96253" y="117881"/>
                </a:lnTo>
                <a:lnTo>
                  <a:pt x="96253" y="17995"/>
                </a:lnTo>
                <a:close/>
              </a:path>
              <a:path w="96519" h="118110">
                <a:moveTo>
                  <a:pt x="96253" y="0"/>
                </a:moveTo>
                <a:lnTo>
                  <a:pt x="72974" y="0"/>
                </a:lnTo>
                <a:lnTo>
                  <a:pt x="18161" y="99885"/>
                </a:lnTo>
                <a:lnTo>
                  <a:pt x="33154" y="99885"/>
                </a:lnTo>
                <a:lnTo>
                  <a:pt x="78092" y="17995"/>
                </a:lnTo>
                <a:lnTo>
                  <a:pt x="96253" y="17995"/>
                </a:lnTo>
                <a:lnTo>
                  <a:pt x="962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572666" y="4149559"/>
            <a:ext cx="101600" cy="122555"/>
          </a:xfrm>
          <a:custGeom>
            <a:avLst/>
            <a:gdLst/>
            <a:ahLst/>
            <a:cxnLst/>
            <a:rect l="l" t="t" r="r" b="b"/>
            <a:pathLst>
              <a:path w="101600" h="122554">
                <a:moveTo>
                  <a:pt x="54648" y="0"/>
                </a:moveTo>
                <a:lnTo>
                  <a:pt x="14528" y="17005"/>
                </a:lnTo>
                <a:lnTo>
                  <a:pt x="0" y="61087"/>
                </a:lnTo>
                <a:lnTo>
                  <a:pt x="897" y="73998"/>
                </a:lnTo>
                <a:lnTo>
                  <a:pt x="22257" y="112610"/>
                </a:lnTo>
                <a:lnTo>
                  <a:pt x="54482" y="122174"/>
                </a:lnTo>
                <a:lnTo>
                  <a:pt x="63470" y="121571"/>
                </a:lnTo>
                <a:lnTo>
                  <a:pt x="71610" y="119762"/>
                </a:lnTo>
                <a:lnTo>
                  <a:pt x="78905" y="116746"/>
                </a:lnTo>
                <a:lnTo>
                  <a:pt x="85356" y="112522"/>
                </a:lnTo>
                <a:lnTo>
                  <a:pt x="89433" y="108635"/>
                </a:lnTo>
                <a:lnTo>
                  <a:pt x="54482" y="108635"/>
                </a:lnTo>
                <a:lnTo>
                  <a:pt x="45333" y="107785"/>
                </a:lnTo>
                <a:lnTo>
                  <a:pt x="17519" y="79725"/>
                </a:lnTo>
                <a:lnTo>
                  <a:pt x="15024" y="61087"/>
                </a:lnTo>
                <a:lnTo>
                  <a:pt x="15652" y="51419"/>
                </a:lnTo>
                <a:lnTo>
                  <a:pt x="37518" y="16965"/>
                </a:lnTo>
                <a:lnTo>
                  <a:pt x="54648" y="13538"/>
                </a:lnTo>
                <a:lnTo>
                  <a:pt x="89657" y="13538"/>
                </a:lnTo>
                <a:lnTo>
                  <a:pt x="84366" y="8839"/>
                </a:lnTo>
                <a:lnTo>
                  <a:pt x="78051" y="4972"/>
                </a:lnTo>
                <a:lnTo>
                  <a:pt x="70992" y="2209"/>
                </a:lnTo>
                <a:lnTo>
                  <a:pt x="63192" y="552"/>
                </a:lnTo>
                <a:lnTo>
                  <a:pt x="54648" y="0"/>
                </a:lnTo>
                <a:close/>
              </a:path>
              <a:path w="101600" h="122554">
                <a:moveTo>
                  <a:pt x="101206" y="86512"/>
                </a:moveTo>
                <a:lnTo>
                  <a:pt x="85521" y="86512"/>
                </a:lnTo>
                <a:lnTo>
                  <a:pt x="83540" y="93446"/>
                </a:lnTo>
                <a:lnTo>
                  <a:pt x="79908" y="98869"/>
                </a:lnTo>
                <a:lnTo>
                  <a:pt x="69341" y="106680"/>
                </a:lnTo>
                <a:lnTo>
                  <a:pt x="62623" y="108635"/>
                </a:lnTo>
                <a:lnTo>
                  <a:pt x="89433" y="108635"/>
                </a:lnTo>
                <a:lnTo>
                  <a:pt x="90862" y="107273"/>
                </a:lnTo>
                <a:lnTo>
                  <a:pt x="95338" y="101188"/>
                </a:lnTo>
                <a:lnTo>
                  <a:pt x="98786" y="94267"/>
                </a:lnTo>
                <a:lnTo>
                  <a:pt x="101206" y="86512"/>
                </a:lnTo>
                <a:close/>
              </a:path>
              <a:path w="101600" h="122554">
                <a:moveTo>
                  <a:pt x="89657" y="13538"/>
                </a:moveTo>
                <a:lnTo>
                  <a:pt x="54648" y="13538"/>
                </a:lnTo>
                <a:lnTo>
                  <a:pt x="64975" y="14757"/>
                </a:lnTo>
                <a:lnTo>
                  <a:pt x="73344" y="18411"/>
                </a:lnTo>
                <a:lnTo>
                  <a:pt x="79753" y="24500"/>
                </a:lnTo>
                <a:lnTo>
                  <a:pt x="84200" y="33020"/>
                </a:lnTo>
                <a:lnTo>
                  <a:pt x="99885" y="33020"/>
                </a:lnTo>
                <a:lnTo>
                  <a:pt x="97551" y="25750"/>
                </a:lnTo>
                <a:lnTo>
                  <a:pt x="94187" y="19296"/>
                </a:lnTo>
                <a:lnTo>
                  <a:pt x="89793" y="13658"/>
                </a:lnTo>
                <a:lnTo>
                  <a:pt x="89657" y="13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704581" y="4165676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4140"/>
                </a:lnTo>
              </a:path>
            </a:pathLst>
          </a:custGeom>
          <a:ln w="1485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697151" y="4158691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437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784159" y="4165244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343"/>
                </a:lnTo>
              </a:path>
            </a:pathLst>
          </a:custGeom>
          <a:ln w="148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821637" y="4151706"/>
            <a:ext cx="90170" cy="118110"/>
          </a:xfrm>
          <a:custGeom>
            <a:avLst/>
            <a:gdLst/>
            <a:ahLst/>
            <a:cxnLst/>
            <a:rect l="l" t="t" r="r" b="b"/>
            <a:pathLst>
              <a:path w="90169" h="118110">
                <a:moveTo>
                  <a:pt x="49860" y="0"/>
                </a:moveTo>
                <a:lnTo>
                  <a:pt x="0" y="0"/>
                </a:lnTo>
                <a:lnTo>
                  <a:pt x="0" y="117881"/>
                </a:lnTo>
                <a:lnTo>
                  <a:pt x="14859" y="117881"/>
                </a:lnTo>
                <a:lnTo>
                  <a:pt x="14859" y="70662"/>
                </a:lnTo>
                <a:lnTo>
                  <a:pt x="49860" y="70662"/>
                </a:lnTo>
                <a:lnTo>
                  <a:pt x="82856" y="57454"/>
                </a:lnTo>
                <a:lnTo>
                  <a:pt x="14859" y="57454"/>
                </a:lnTo>
                <a:lnTo>
                  <a:pt x="14859" y="13208"/>
                </a:lnTo>
                <a:lnTo>
                  <a:pt x="82954" y="13208"/>
                </a:lnTo>
                <a:lnTo>
                  <a:pt x="79413" y="9245"/>
                </a:lnTo>
                <a:lnTo>
                  <a:pt x="73664" y="5202"/>
                </a:lnTo>
                <a:lnTo>
                  <a:pt x="66822" y="2312"/>
                </a:lnTo>
                <a:lnTo>
                  <a:pt x="58887" y="578"/>
                </a:lnTo>
                <a:lnTo>
                  <a:pt x="49860" y="0"/>
                </a:lnTo>
                <a:close/>
              </a:path>
              <a:path w="90169" h="118110">
                <a:moveTo>
                  <a:pt x="82954" y="13208"/>
                </a:moveTo>
                <a:lnTo>
                  <a:pt x="47383" y="13208"/>
                </a:lnTo>
                <a:lnTo>
                  <a:pt x="59370" y="14591"/>
                </a:lnTo>
                <a:lnTo>
                  <a:pt x="67935" y="18740"/>
                </a:lnTo>
                <a:lnTo>
                  <a:pt x="73076" y="25654"/>
                </a:lnTo>
                <a:lnTo>
                  <a:pt x="74790" y="35331"/>
                </a:lnTo>
                <a:lnTo>
                  <a:pt x="73076" y="45008"/>
                </a:lnTo>
                <a:lnTo>
                  <a:pt x="67935" y="51922"/>
                </a:lnTo>
                <a:lnTo>
                  <a:pt x="59370" y="56071"/>
                </a:lnTo>
                <a:lnTo>
                  <a:pt x="47383" y="57454"/>
                </a:lnTo>
                <a:lnTo>
                  <a:pt x="82856" y="57454"/>
                </a:lnTo>
                <a:lnTo>
                  <a:pt x="83963" y="56204"/>
                </a:lnTo>
                <a:lnTo>
                  <a:pt x="87214" y="50130"/>
                </a:lnTo>
                <a:lnTo>
                  <a:pt x="89164" y="43117"/>
                </a:lnTo>
                <a:lnTo>
                  <a:pt x="89814" y="35166"/>
                </a:lnTo>
                <a:lnTo>
                  <a:pt x="89164" y="27296"/>
                </a:lnTo>
                <a:lnTo>
                  <a:pt x="87214" y="20353"/>
                </a:lnTo>
                <a:lnTo>
                  <a:pt x="83963" y="14336"/>
                </a:lnTo>
                <a:lnTo>
                  <a:pt x="82954" y="132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923008" y="4151706"/>
            <a:ext cx="98425" cy="118110"/>
          </a:xfrm>
          <a:custGeom>
            <a:avLst/>
            <a:gdLst/>
            <a:ahLst/>
            <a:cxnLst/>
            <a:rect l="l" t="t" r="r" b="b"/>
            <a:pathLst>
              <a:path w="98425" h="118110">
                <a:moveTo>
                  <a:pt x="16014" y="0"/>
                </a:moveTo>
                <a:lnTo>
                  <a:pt x="0" y="0"/>
                </a:lnTo>
                <a:lnTo>
                  <a:pt x="43586" y="82550"/>
                </a:lnTo>
                <a:lnTo>
                  <a:pt x="26746" y="117881"/>
                </a:lnTo>
                <a:lnTo>
                  <a:pt x="42100" y="117881"/>
                </a:lnTo>
                <a:lnTo>
                  <a:pt x="68830" y="61912"/>
                </a:lnTo>
                <a:lnTo>
                  <a:pt x="48704" y="61912"/>
                </a:lnTo>
                <a:lnTo>
                  <a:pt x="16014" y="0"/>
                </a:lnTo>
                <a:close/>
              </a:path>
              <a:path w="98425" h="118110">
                <a:moveTo>
                  <a:pt x="98399" y="0"/>
                </a:moveTo>
                <a:lnTo>
                  <a:pt x="82880" y="0"/>
                </a:lnTo>
                <a:lnTo>
                  <a:pt x="53327" y="61912"/>
                </a:lnTo>
                <a:lnTo>
                  <a:pt x="68830" y="61912"/>
                </a:lnTo>
                <a:lnTo>
                  <a:pt x="983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027186" y="4151706"/>
            <a:ext cx="118745" cy="147320"/>
          </a:xfrm>
          <a:custGeom>
            <a:avLst/>
            <a:gdLst/>
            <a:ahLst/>
            <a:cxnLst/>
            <a:rect l="l" t="t" r="r" b="b"/>
            <a:pathLst>
              <a:path w="118744" h="147320">
                <a:moveTo>
                  <a:pt x="118706" y="104343"/>
                </a:moveTo>
                <a:lnTo>
                  <a:pt x="0" y="104343"/>
                </a:lnTo>
                <a:lnTo>
                  <a:pt x="0" y="146773"/>
                </a:lnTo>
                <a:lnTo>
                  <a:pt x="14693" y="146773"/>
                </a:lnTo>
                <a:lnTo>
                  <a:pt x="14693" y="117881"/>
                </a:lnTo>
                <a:lnTo>
                  <a:pt x="118706" y="117881"/>
                </a:lnTo>
                <a:lnTo>
                  <a:pt x="118706" y="104343"/>
                </a:lnTo>
                <a:close/>
              </a:path>
              <a:path w="118744" h="147320">
                <a:moveTo>
                  <a:pt x="118706" y="117881"/>
                </a:moveTo>
                <a:lnTo>
                  <a:pt x="104013" y="117881"/>
                </a:lnTo>
                <a:lnTo>
                  <a:pt x="104013" y="146773"/>
                </a:lnTo>
                <a:lnTo>
                  <a:pt x="118706" y="146773"/>
                </a:lnTo>
                <a:lnTo>
                  <a:pt x="118706" y="117881"/>
                </a:lnTo>
                <a:close/>
              </a:path>
              <a:path w="118744" h="147320">
                <a:moveTo>
                  <a:pt x="101701" y="0"/>
                </a:moveTo>
                <a:lnTo>
                  <a:pt x="27076" y="0"/>
                </a:lnTo>
                <a:lnTo>
                  <a:pt x="26978" y="26250"/>
                </a:lnTo>
                <a:lnTo>
                  <a:pt x="26147" y="47261"/>
                </a:lnTo>
                <a:lnTo>
                  <a:pt x="23361" y="68516"/>
                </a:lnTo>
                <a:lnTo>
                  <a:pt x="18718" y="87543"/>
                </a:lnTo>
                <a:lnTo>
                  <a:pt x="12217" y="104343"/>
                </a:lnTo>
                <a:lnTo>
                  <a:pt x="28067" y="104343"/>
                </a:lnTo>
                <a:lnTo>
                  <a:pt x="33843" y="88260"/>
                </a:lnTo>
                <a:lnTo>
                  <a:pt x="37971" y="69883"/>
                </a:lnTo>
                <a:lnTo>
                  <a:pt x="40448" y="49213"/>
                </a:lnTo>
                <a:lnTo>
                  <a:pt x="41275" y="26250"/>
                </a:lnTo>
                <a:lnTo>
                  <a:pt x="41275" y="13538"/>
                </a:lnTo>
                <a:lnTo>
                  <a:pt x="101701" y="13538"/>
                </a:lnTo>
                <a:lnTo>
                  <a:pt x="101701" y="0"/>
                </a:lnTo>
                <a:close/>
              </a:path>
              <a:path w="118744" h="147320">
                <a:moveTo>
                  <a:pt x="101701" y="13538"/>
                </a:moveTo>
                <a:lnTo>
                  <a:pt x="87007" y="13538"/>
                </a:lnTo>
                <a:lnTo>
                  <a:pt x="87007" y="104343"/>
                </a:lnTo>
                <a:lnTo>
                  <a:pt x="101701" y="104343"/>
                </a:lnTo>
                <a:lnTo>
                  <a:pt x="101701" y="13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165375" y="4151706"/>
            <a:ext cx="85090" cy="118110"/>
          </a:xfrm>
          <a:custGeom>
            <a:avLst/>
            <a:gdLst/>
            <a:ahLst/>
            <a:cxnLst/>
            <a:rect l="l" t="t" r="r" b="b"/>
            <a:pathLst>
              <a:path w="85089" h="118110">
                <a:moveTo>
                  <a:pt x="82054" y="0"/>
                </a:moveTo>
                <a:lnTo>
                  <a:pt x="0" y="0"/>
                </a:lnTo>
                <a:lnTo>
                  <a:pt x="0" y="117881"/>
                </a:lnTo>
                <a:lnTo>
                  <a:pt x="84696" y="117881"/>
                </a:lnTo>
                <a:lnTo>
                  <a:pt x="84696" y="104343"/>
                </a:lnTo>
                <a:lnTo>
                  <a:pt x="14858" y="104343"/>
                </a:lnTo>
                <a:lnTo>
                  <a:pt x="14858" y="63563"/>
                </a:lnTo>
                <a:lnTo>
                  <a:pt x="69011" y="63563"/>
                </a:lnTo>
                <a:lnTo>
                  <a:pt x="69011" y="50025"/>
                </a:lnTo>
                <a:lnTo>
                  <a:pt x="14858" y="50025"/>
                </a:lnTo>
                <a:lnTo>
                  <a:pt x="14858" y="13538"/>
                </a:lnTo>
                <a:lnTo>
                  <a:pt x="82054" y="13538"/>
                </a:lnTo>
                <a:lnTo>
                  <a:pt x="820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280443" y="4215206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610"/>
                </a:lnTo>
              </a:path>
            </a:pathLst>
          </a:custGeom>
          <a:ln w="1487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273007" y="4208856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605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273007" y="4177106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871" y="0"/>
                </a:lnTo>
              </a:path>
            </a:pathLst>
          </a:custGeom>
          <a:ln w="508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361183" y="4215765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822"/>
                </a:lnTo>
              </a:path>
            </a:pathLst>
          </a:custGeom>
          <a:ln w="1485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353754" y="4176801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858" y="0"/>
                </a:lnTo>
              </a:path>
            </a:pathLst>
          </a:custGeom>
          <a:ln w="501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494584" y="4283874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693" y="0"/>
                </a:lnTo>
              </a:path>
            </a:pathLst>
          </a:custGeom>
          <a:ln w="292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398648" y="4262920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29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406084" y="4151160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409"/>
                </a:lnTo>
              </a:path>
            </a:pathLst>
          </a:custGeom>
          <a:ln w="1487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484837" y="4151706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343"/>
                </a:lnTo>
              </a:path>
            </a:pathLst>
          </a:custGeom>
          <a:ln w="1487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528747" y="4151706"/>
            <a:ext cx="96520" cy="118110"/>
          </a:xfrm>
          <a:custGeom>
            <a:avLst/>
            <a:gdLst/>
            <a:ahLst/>
            <a:cxnLst/>
            <a:rect l="l" t="t" r="r" b="b"/>
            <a:pathLst>
              <a:path w="96519" h="118110">
                <a:moveTo>
                  <a:pt x="14528" y="0"/>
                </a:moveTo>
                <a:lnTo>
                  <a:pt x="0" y="0"/>
                </a:lnTo>
                <a:lnTo>
                  <a:pt x="0" y="117881"/>
                </a:lnTo>
                <a:lnTo>
                  <a:pt x="23279" y="117881"/>
                </a:lnTo>
                <a:lnTo>
                  <a:pt x="33154" y="99885"/>
                </a:lnTo>
                <a:lnTo>
                  <a:pt x="14528" y="99885"/>
                </a:lnTo>
                <a:lnTo>
                  <a:pt x="14528" y="0"/>
                </a:lnTo>
                <a:close/>
              </a:path>
              <a:path w="96519" h="118110">
                <a:moveTo>
                  <a:pt x="96253" y="17995"/>
                </a:moveTo>
                <a:lnTo>
                  <a:pt x="81724" y="17995"/>
                </a:lnTo>
                <a:lnTo>
                  <a:pt x="81724" y="117881"/>
                </a:lnTo>
                <a:lnTo>
                  <a:pt x="96253" y="117881"/>
                </a:lnTo>
                <a:lnTo>
                  <a:pt x="96253" y="17995"/>
                </a:lnTo>
                <a:close/>
              </a:path>
              <a:path w="96519" h="118110">
                <a:moveTo>
                  <a:pt x="96253" y="0"/>
                </a:moveTo>
                <a:lnTo>
                  <a:pt x="72974" y="0"/>
                </a:lnTo>
                <a:lnTo>
                  <a:pt x="18161" y="99885"/>
                </a:lnTo>
                <a:lnTo>
                  <a:pt x="33154" y="99885"/>
                </a:lnTo>
                <a:lnTo>
                  <a:pt x="78092" y="17995"/>
                </a:lnTo>
                <a:lnTo>
                  <a:pt x="96253" y="17995"/>
                </a:lnTo>
                <a:lnTo>
                  <a:pt x="962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650921" y="4151706"/>
            <a:ext cx="92075" cy="118110"/>
          </a:xfrm>
          <a:custGeom>
            <a:avLst/>
            <a:gdLst/>
            <a:ahLst/>
            <a:cxnLst/>
            <a:rect l="l" t="t" r="r" b="b"/>
            <a:pathLst>
              <a:path w="92075" h="118110">
                <a:moveTo>
                  <a:pt x="91808" y="0"/>
                </a:moveTo>
                <a:lnTo>
                  <a:pt x="39624" y="0"/>
                </a:lnTo>
                <a:lnTo>
                  <a:pt x="30835" y="562"/>
                </a:lnTo>
                <a:lnTo>
                  <a:pt x="1456" y="26627"/>
                </a:lnTo>
                <a:lnTo>
                  <a:pt x="825" y="34340"/>
                </a:lnTo>
                <a:lnTo>
                  <a:pt x="1951" y="44587"/>
                </a:lnTo>
                <a:lnTo>
                  <a:pt x="5327" y="53038"/>
                </a:lnTo>
                <a:lnTo>
                  <a:pt x="10951" y="59693"/>
                </a:lnTo>
                <a:lnTo>
                  <a:pt x="18821" y="64554"/>
                </a:lnTo>
                <a:lnTo>
                  <a:pt x="0" y="117881"/>
                </a:lnTo>
                <a:lnTo>
                  <a:pt x="15354" y="117881"/>
                </a:lnTo>
                <a:lnTo>
                  <a:pt x="33020" y="68021"/>
                </a:lnTo>
                <a:lnTo>
                  <a:pt x="91808" y="68021"/>
                </a:lnTo>
                <a:lnTo>
                  <a:pt x="91808" y="55308"/>
                </a:lnTo>
                <a:lnTo>
                  <a:pt x="41783" y="55308"/>
                </a:lnTo>
                <a:lnTo>
                  <a:pt x="30438" y="53998"/>
                </a:lnTo>
                <a:lnTo>
                  <a:pt x="22334" y="50068"/>
                </a:lnTo>
                <a:lnTo>
                  <a:pt x="17471" y="43515"/>
                </a:lnTo>
                <a:lnTo>
                  <a:pt x="15849" y="34340"/>
                </a:lnTo>
                <a:lnTo>
                  <a:pt x="15849" y="27406"/>
                </a:lnTo>
                <a:lnTo>
                  <a:pt x="17894" y="22148"/>
                </a:lnTo>
                <a:lnTo>
                  <a:pt x="26035" y="14998"/>
                </a:lnTo>
                <a:lnTo>
                  <a:pt x="32639" y="13208"/>
                </a:lnTo>
                <a:lnTo>
                  <a:pt x="91808" y="13208"/>
                </a:lnTo>
                <a:lnTo>
                  <a:pt x="91808" y="0"/>
                </a:lnTo>
                <a:close/>
              </a:path>
              <a:path w="92075" h="118110">
                <a:moveTo>
                  <a:pt x="91808" y="68021"/>
                </a:moveTo>
                <a:lnTo>
                  <a:pt x="33020" y="68021"/>
                </a:lnTo>
                <a:lnTo>
                  <a:pt x="36106" y="68351"/>
                </a:lnTo>
                <a:lnTo>
                  <a:pt x="39306" y="68516"/>
                </a:lnTo>
                <a:lnTo>
                  <a:pt x="76936" y="68516"/>
                </a:lnTo>
                <a:lnTo>
                  <a:pt x="76936" y="117881"/>
                </a:lnTo>
                <a:lnTo>
                  <a:pt x="91808" y="117881"/>
                </a:lnTo>
                <a:lnTo>
                  <a:pt x="91808" y="68021"/>
                </a:lnTo>
                <a:close/>
              </a:path>
              <a:path w="92075" h="118110">
                <a:moveTo>
                  <a:pt x="91808" y="13208"/>
                </a:moveTo>
                <a:lnTo>
                  <a:pt x="76936" y="13208"/>
                </a:lnTo>
                <a:lnTo>
                  <a:pt x="76936" y="55308"/>
                </a:lnTo>
                <a:lnTo>
                  <a:pt x="91808" y="55308"/>
                </a:lnTo>
                <a:lnTo>
                  <a:pt x="91808" y="132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175762" y="4629429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4140"/>
                </a:lnTo>
              </a:path>
            </a:pathLst>
          </a:custGeom>
          <a:ln w="148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168332" y="4622444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437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255340" y="4628997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343"/>
                </a:lnTo>
              </a:path>
            </a:pathLst>
          </a:custGeom>
          <a:ln w="148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286878" y="4613312"/>
            <a:ext cx="101600" cy="122555"/>
          </a:xfrm>
          <a:custGeom>
            <a:avLst/>
            <a:gdLst/>
            <a:ahLst/>
            <a:cxnLst/>
            <a:rect l="l" t="t" r="r" b="b"/>
            <a:pathLst>
              <a:path w="101600" h="122554">
                <a:moveTo>
                  <a:pt x="54648" y="0"/>
                </a:moveTo>
                <a:lnTo>
                  <a:pt x="14528" y="17005"/>
                </a:lnTo>
                <a:lnTo>
                  <a:pt x="0" y="61087"/>
                </a:lnTo>
                <a:lnTo>
                  <a:pt x="897" y="73993"/>
                </a:lnTo>
                <a:lnTo>
                  <a:pt x="22257" y="112610"/>
                </a:lnTo>
                <a:lnTo>
                  <a:pt x="54482" y="122174"/>
                </a:lnTo>
                <a:lnTo>
                  <a:pt x="63470" y="121571"/>
                </a:lnTo>
                <a:lnTo>
                  <a:pt x="71610" y="119761"/>
                </a:lnTo>
                <a:lnTo>
                  <a:pt x="78905" y="116741"/>
                </a:lnTo>
                <a:lnTo>
                  <a:pt x="85356" y="112509"/>
                </a:lnTo>
                <a:lnTo>
                  <a:pt x="89425" y="108635"/>
                </a:lnTo>
                <a:lnTo>
                  <a:pt x="54482" y="108635"/>
                </a:lnTo>
                <a:lnTo>
                  <a:pt x="45333" y="107783"/>
                </a:lnTo>
                <a:lnTo>
                  <a:pt x="17519" y="79725"/>
                </a:lnTo>
                <a:lnTo>
                  <a:pt x="15024" y="61087"/>
                </a:lnTo>
                <a:lnTo>
                  <a:pt x="15652" y="51419"/>
                </a:lnTo>
                <a:lnTo>
                  <a:pt x="37514" y="16965"/>
                </a:lnTo>
                <a:lnTo>
                  <a:pt x="54648" y="13538"/>
                </a:lnTo>
                <a:lnTo>
                  <a:pt x="89657" y="13538"/>
                </a:lnTo>
                <a:lnTo>
                  <a:pt x="84366" y="8839"/>
                </a:lnTo>
                <a:lnTo>
                  <a:pt x="78051" y="4972"/>
                </a:lnTo>
                <a:lnTo>
                  <a:pt x="70992" y="2209"/>
                </a:lnTo>
                <a:lnTo>
                  <a:pt x="63192" y="552"/>
                </a:lnTo>
                <a:lnTo>
                  <a:pt x="54648" y="0"/>
                </a:lnTo>
                <a:close/>
              </a:path>
              <a:path w="101600" h="122554">
                <a:moveTo>
                  <a:pt x="101206" y="86512"/>
                </a:moveTo>
                <a:lnTo>
                  <a:pt x="85521" y="86512"/>
                </a:lnTo>
                <a:lnTo>
                  <a:pt x="83540" y="93446"/>
                </a:lnTo>
                <a:lnTo>
                  <a:pt x="79908" y="98869"/>
                </a:lnTo>
                <a:lnTo>
                  <a:pt x="69341" y="106680"/>
                </a:lnTo>
                <a:lnTo>
                  <a:pt x="62623" y="108635"/>
                </a:lnTo>
                <a:lnTo>
                  <a:pt x="89425" y="108635"/>
                </a:lnTo>
                <a:lnTo>
                  <a:pt x="90862" y="107268"/>
                </a:lnTo>
                <a:lnTo>
                  <a:pt x="95338" y="101187"/>
                </a:lnTo>
                <a:lnTo>
                  <a:pt x="98786" y="94267"/>
                </a:lnTo>
                <a:lnTo>
                  <a:pt x="101206" y="86512"/>
                </a:lnTo>
                <a:close/>
              </a:path>
              <a:path w="101600" h="122554">
                <a:moveTo>
                  <a:pt x="89657" y="13538"/>
                </a:moveTo>
                <a:lnTo>
                  <a:pt x="54648" y="13538"/>
                </a:lnTo>
                <a:lnTo>
                  <a:pt x="64975" y="14757"/>
                </a:lnTo>
                <a:lnTo>
                  <a:pt x="73344" y="18411"/>
                </a:lnTo>
                <a:lnTo>
                  <a:pt x="79753" y="24500"/>
                </a:lnTo>
                <a:lnTo>
                  <a:pt x="84200" y="33020"/>
                </a:lnTo>
                <a:lnTo>
                  <a:pt x="99885" y="33020"/>
                </a:lnTo>
                <a:lnTo>
                  <a:pt x="97551" y="25750"/>
                </a:lnTo>
                <a:lnTo>
                  <a:pt x="94187" y="19296"/>
                </a:lnTo>
                <a:lnTo>
                  <a:pt x="89793" y="13658"/>
                </a:lnTo>
                <a:lnTo>
                  <a:pt x="89657" y="13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411363" y="4615459"/>
            <a:ext cx="96520" cy="118110"/>
          </a:xfrm>
          <a:custGeom>
            <a:avLst/>
            <a:gdLst/>
            <a:ahLst/>
            <a:cxnLst/>
            <a:rect l="l" t="t" r="r" b="b"/>
            <a:pathLst>
              <a:path w="96519" h="118110">
                <a:moveTo>
                  <a:pt x="14528" y="0"/>
                </a:moveTo>
                <a:lnTo>
                  <a:pt x="0" y="0"/>
                </a:lnTo>
                <a:lnTo>
                  <a:pt x="0" y="117881"/>
                </a:lnTo>
                <a:lnTo>
                  <a:pt x="23279" y="117881"/>
                </a:lnTo>
                <a:lnTo>
                  <a:pt x="33154" y="99885"/>
                </a:lnTo>
                <a:lnTo>
                  <a:pt x="14528" y="99885"/>
                </a:lnTo>
                <a:lnTo>
                  <a:pt x="14528" y="0"/>
                </a:lnTo>
                <a:close/>
              </a:path>
              <a:path w="96519" h="118110">
                <a:moveTo>
                  <a:pt x="96253" y="17995"/>
                </a:moveTo>
                <a:lnTo>
                  <a:pt x="81724" y="17995"/>
                </a:lnTo>
                <a:lnTo>
                  <a:pt x="81724" y="117881"/>
                </a:lnTo>
                <a:lnTo>
                  <a:pt x="96253" y="117881"/>
                </a:lnTo>
                <a:lnTo>
                  <a:pt x="96253" y="17995"/>
                </a:lnTo>
                <a:close/>
              </a:path>
              <a:path w="96519" h="118110">
                <a:moveTo>
                  <a:pt x="96253" y="0"/>
                </a:moveTo>
                <a:lnTo>
                  <a:pt x="72974" y="0"/>
                </a:lnTo>
                <a:lnTo>
                  <a:pt x="18161" y="99885"/>
                </a:lnTo>
                <a:lnTo>
                  <a:pt x="33154" y="99885"/>
                </a:lnTo>
                <a:lnTo>
                  <a:pt x="78092" y="17995"/>
                </a:lnTo>
                <a:lnTo>
                  <a:pt x="96253" y="17995"/>
                </a:lnTo>
                <a:lnTo>
                  <a:pt x="962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526273" y="4615459"/>
            <a:ext cx="99695" cy="118110"/>
          </a:xfrm>
          <a:custGeom>
            <a:avLst/>
            <a:gdLst/>
            <a:ahLst/>
            <a:cxnLst/>
            <a:rect l="l" t="t" r="r" b="b"/>
            <a:pathLst>
              <a:path w="99694" h="118110">
                <a:moveTo>
                  <a:pt x="21132" y="0"/>
                </a:moveTo>
                <a:lnTo>
                  <a:pt x="5118" y="0"/>
                </a:lnTo>
                <a:lnTo>
                  <a:pt x="35331" y="55638"/>
                </a:lnTo>
                <a:lnTo>
                  <a:pt x="0" y="117881"/>
                </a:lnTo>
                <a:lnTo>
                  <a:pt x="16179" y="117881"/>
                </a:lnTo>
                <a:lnTo>
                  <a:pt x="46723" y="64388"/>
                </a:lnTo>
                <a:lnTo>
                  <a:pt x="69650" y="64388"/>
                </a:lnTo>
                <a:lnTo>
                  <a:pt x="64389" y="54978"/>
                </a:lnTo>
                <a:lnTo>
                  <a:pt x="68791" y="47053"/>
                </a:lnTo>
                <a:lnTo>
                  <a:pt x="46888" y="47053"/>
                </a:lnTo>
                <a:lnTo>
                  <a:pt x="21132" y="0"/>
                </a:lnTo>
                <a:close/>
              </a:path>
              <a:path w="99694" h="118110">
                <a:moveTo>
                  <a:pt x="69650" y="64388"/>
                </a:moveTo>
                <a:lnTo>
                  <a:pt x="52832" y="64388"/>
                </a:lnTo>
                <a:lnTo>
                  <a:pt x="82550" y="117881"/>
                </a:lnTo>
                <a:lnTo>
                  <a:pt x="99555" y="117881"/>
                </a:lnTo>
                <a:lnTo>
                  <a:pt x="69650" y="64388"/>
                </a:lnTo>
                <a:close/>
              </a:path>
              <a:path w="99694" h="118110">
                <a:moveTo>
                  <a:pt x="94932" y="0"/>
                </a:moveTo>
                <a:lnTo>
                  <a:pt x="79082" y="0"/>
                </a:lnTo>
                <a:lnTo>
                  <a:pt x="52997" y="47053"/>
                </a:lnTo>
                <a:lnTo>
                  <a:pt x="68791" y="47053"/>
                </a:lnTo>
                <a:lnTo>
                  <a:pt x="949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638541" y="4613312"/>
            <a:ext cx="110489" cy="122555"/>
          </a:xfrm>
          <a:custGeom>
            <a:avLst/>
            <a:gdLst/>
            <a:ahLst/>
            <a:cxnLst/>
            <a:rect l="l" t="t" r="r" b="b"/>
            <a:pathLst>
              <a:path w="110489" h="122554">
                <a:moveTo>
                  <a:pt x="54978" y="0"/>
                </a:moveTo>
                <a:lnTo>
                  <a:pt x="14439" y="17259"/>
                </a:lnTo>
                <a:lnTo>
                  <a:pt x="0" y="61087"/>
                </a:lnTo>
                <a:lnTo>
                  <a:pt x="902" y="73793"/>
                </a:lnTo>
                <a:lnTo>
                  <a:pt x="22388" y="112471"/>
                </a:lnTo>
                <a:lnTo>
                  <a:pt x="54978" y="122173"/>
                </a:lnTo>
                <a:lnTo>
                  <a:pt x="67222" y="121090"/>
                </a:lnTo>
                <a:lnTo>
                  <a:pt x="78046" y="117840"/>
                </a:lnTo>
                <a:lnTo>
                  <a:pt x="87448" y="112422"/>
                </a:lnTo>
                <a:lnTo>
                  <a:pt x="91432" y="108635"/>
                </a:lnTo>
                <a:lnTo>
                  <a:pt x="54978" y="108635"/>
                </a:lnTo>
                <a:lnTo>
                  <a:pt x="45679" y="107778"/>
                </a:lnTo>
                <a:lnTo>
                  <a:pt x="17540" y="79624"/>
                </a:lnTo>
                <a:lnTo>
                  <a:pt x="15024" y="61087"/>
                </a:lnTo>
                <a:lnTo>
                  <a:pt x="15652" y="51419"/>
                </a:lnTo>
                <a:lnTo>
                  <a:pt x="37598" y="16965"/>
                </a:lnTo>
                <a:lnTo>
                  <a:pt x="54978" y="13538"/>
                </a:lnTo>
                <a:lnTo>
                  <a:pt x="91432" y="13538"/>
                </a:lnTo>
                <a:lnTo>
                  <a:pt x="87448" y="9751"/>
                </a:lnTo>
                <a:lnTo>
                  <a:pt x="78046" y="4333"/>
                </a:lnTo>
                <a:lnTo>
                  <a:pt x="67168" y="1078"/>
                </a:lnTo>
                <a:lnTo>
                  <a:pt x="54978" y="0"/>
                </a:lnTo>
                <a:close/>
              </a:path>
              <a:path w="110489" h="122554">
                <a:moveTo>
                  <a:pt x="91432" y="13538"/>
                </a:moveTo>
                <a:lnTo>
                  <a:pt x="54978" y="13538"/>
                </a:lnTo>
                <a:lnTo>
                  <a:pt x="64274" y="14395"/>
                </a:lnTo>
                <a:lnTo>
                  <a:pt x="72353" y="16965"/>
                </a:lnTo>
                <a:lnTo>
                  <a:pt x="94301" y="51419"/>
                </a:lnTo>
                <a:lnTo>
                  <a:pt x="94932" y="61087"/>
                </a:lnTo>
                <a:lnTo>
                  <a:pt x="94301" y="70759"/>
                </a:lnTo>
                <a:lnTo>
                  <a:pt x="72353" y="105208"/>
                </a:lnTo>
                <a:lnTo>
                  <a:pt x="54978" y="108635"/>
                </a:lnTo>
                <a:lnTo>
                  <a:pt x="91432" y="108635"/>
                </a:lnTo>
                <a:lnTo>
                  <a:pt x="109047" y="73729"/>
                </a:lnTo>
                <a:lnTo>
                  <a:pt x="109956" y="61087"/>
                </a:lnTo>
                <a:lnTo>
                  <a:pt x="109032" y="48381"/>
                </a:lnTo>
                <a:lnTo>
                  <a:pt x="106321" y="36939"/>
                </a:lnTo>
                <a:lnTo>
                  <a:pt x="101780" y="26570"/>
                </a:lnTo>
                <a:lnTo>
                  <a:pt x="95427" y="17335"/>
                </a:lnTo>
                <a:lnTo>
                  <a:pt x="91432" y="13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759724" y="4615459"/>
            <a:ext cx="102870" cy="118110"/>
          </a:xfrm>
          <a:custGeom>
            <a:avLst/>
            <a:gdLst/>
            <a:ahLst/>
            <a:cxnLst/>
            <a:rect l="l" t="t" r="r" b="b"/>
            <a:pathLst>
              <a:path w="102869" h="118110">
                <a:moveTo>
                  <a:pt x="102692" y="0"/>
                </a:moveTo>
                <a:lnTo>
                  <a:pt x="25260" y="0"/>
                </a:lnTo>
                <a:lnTo>
                  <a:pt x="25223" y="46062"/>
                </a:lnTo>
                <a:lnTo>
                  <a:pt x="25105" y="55053"/>
                </a:lnTo>
                <a:lnTo>
                  <a:pt x="18821" y="96037"/>
                </a:lnTo>
                <a:lnTo>
                  <a:pt x="8636" y="103187"/>
                </a:lnTo>
                <a:lnTo>
                  <a:pt x="0" y="103187"/>
                </a:lnTo>
                <a:lnTo>
                  <a:pt x="0" y="117881"/>
                </a:lnTo>
                <a:lnTo>
                  <a:pt x="12103" y="117881"/>
                </a:lnTo>
                <a:lnTo>
                  <a:pt x="19011" y="115950"/>
                </a:lnTo>
                <a:lnTo>
                  <a:pt x="37107" y="81867"/>
                </a:lnTo>
                <a:lnTo>
                  <a:pt x="39293" y="46062"/>
                </a:lnTo>
                <a:lnTo>
                  <a:pt x="39293" y="13538"/>
                </a:lnTo>
                <a:lnTo>
                  <a:pt x="102692" y="13538"/>
                </a:lnTo>
                <a:lnTo>
                  <a:pt x="102692" y="0"/>
                </a:lnTo>
                <a:close/>
              </a:path>
              <a:path w="102869" h="118110">
                <a:moveTo>
                  <a:pt x="102692" y="13538"/>
                </a:moveTo>
                <a:lnTo>
                  <a:pt x="87833" y="13538"/>
                </a:lnTo>
                <a:lnTo>
                  <a:pt x="87833" y="117881"/>
                </a:lnTo>
                <a:lnTo>
                  <a:pt x="102692" y="117881"/>
                </a:lnTo>
                <a:lnTo>
                  <a:pt x="102692" y="13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886508" y="4613312"/>
            <a:ext cx="110489" cy="122555"/>
          </a:xfrm>
          <a:custGeom>
            <a:avLst/>
            <a:gdLst/>
            <a:ahLst/>
            <a:cxnLst/>
            <a:rect l="l" t="t" r="r" b="b"/>
            <a:pathLst>
              <a:path w="110489" h="122554">
                <a:moveTo>
                  <a:pt x="54991" y="0"/>
                </a:moveTo>
                <a:lnTo>
                  <a:pt x="14452" y="17259"/>
                </a:lnTo>
                <a:lnTo>
                  <a:pt x="0" y="61087"/>
                </a:lnTo>
                <a:lnTo>
                  <a:pt x="904" y="73793"/>
                </a:lnTo>
                <a:lnTo>
                  <a:pt x="22401" y="112471"/>
                </a:lnTo>
                <a:lnTo>
                  <a:pt x="54991" y="122173"/>
                </a:lnTo>
                <a:lnTo>
                  <a:pt x="67235" y="121090"/>
                </a:lnTo>
                <a:lnTo>
                  <a:pt x="78058" y="117840"/>
                </a:lnTo>
                <a:lnTo>
                  <a:pt x="87461" y="112422"/>
                </a:lnTo>
                <a:lnTo>
                  <a:pt x="91445" y="108635"/>
                </a:lnTo>
                <a:lnTo>
                  <a:pt x="54991" y="108635"/>
                </a:lnTo>
                <a:lnTo>
                  <a:pt x="45687" y="107778"/>
                </a:lnTo>
                <a:lnTo>
                  <a:pt x="17551" y="79624"/>
                </a:lnTo>
                <a:lnTo>
                  <a:pt x="15036" y="61087"/>
                </a:lnTo>
                <a:lnTo>
                  <a:pt x="15665" y="51419"/>
                </a:lnTo>
                <a:lnTo>
                  <a:pt x="37604" y="16965"/>
                </a:lnTo>
                <a:lnTo>
                  <a:pt x="54991" y="13538"/>
                </a:lnTo>
                <a:lnTo>
                  <a:pt x="91445" y="13538"/>
                </a:lnTo>
                <a:lnTo>
                  <a:pt x="87461" y="9751"/>
                </a:lnTo>
                <a:lnTo>
                  <a:pt x="78058" y="4333"/>
                </a:lnTo>
                <a:lnTo>
                  <a:pt x="67181" y="1078"/>
                </a:lnTo>
                <a:lnTo>
                  <a:pt x="54991" y="0"/>
                </a:lnTo>
                <a:close/>
              </a:path>
              <a:path w="110489" h="122554">
                <a:moveTo>
                  <a:pt x="91445" y="13538"/>
                </a:moveTo>
                <a:lnTo>
                  <a:pt x="54991" y="13538"/>
                </a:lnTo>
                <a:lnTo>
                  <a:pt x="64287" y="14395"/>
                </a:lnTo>
                <a:lnTo>
                  <a:pt x="72366" y="16965"/>
                </a:lnTo>
                <a:lnTo>
                  <a:pt x="94303" y="51419"/>
                </a:lnTo>
                <a:lnTo>
                  <a:pt x="94932" y="61087"/>
                </a:lnTo>
                <a:lnTo>
                  <a:pt x="94303" y="70759"/>
                </a:lnTo>
                <a:lnTo>
                  <a:pt x="72366" y="105208"/>
                </a:lnTo>
                <a:lnTo>
                  <a:pt x="54991" y="108635"/>
                </a:lnTo>
                <a:lnTo>
                  <a:pt x="91445" y="108635"/>
                </a:lnTo>
                <a:lnTo>
                  <a:pt x="109060" y="73729"/>
                </a:lnTo>
                <a:lnTo>
                  <a:pt x="109969" y="61087"/>
                </a:lnTo>
                <a:lnTo>
                  <a:pt x="109044" y="48381"/>
                </a:lnTo>
                <a:lnTo>
                  <a:pt x="106333" y="36939"/>
                </a:lnTo>
                <a:lnTo>
                  <a:pt x="101793" y="26570"/>
                </a:lnTo>
                <a:lnTo>
                  <a:pt x="95440" y="17335"/>
                </a:lnTo>
                <a:lnTo>
                  <a:pt x="91445" y="13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028005" y="4628997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4139"/>
                </a:lnTo>
              </a:path>
            </a:pathLst>
          </a:custGeom>
          <a:ln w="1487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020570" y="4622012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581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117483" y="4613312"/>
            <a:ext cx="110489" cy="122555"/>
          </a:xfrm>
          <a:custGeom>
            <a:avLst/>
            <a:gdLst/>
            <a:ahLst/>
            <a:cxnLst/>
            <a:rect l="l" t="t" r="r" b="b"/>
            <a:pathLst>
              <a:path w="110489" h="122554">
                <a:moveTo>
                  <a:pt x="54978" y="0"/>
                </a:moveTo>
                <a:lnTo>
                  <a:pt x="14452" y="17259"/>
                </a:lnTo>
                <a:lnTo>
                  <a:pt x="0" y="61087"/>
                </a:lnTo>
                <a:lnTo>
                  <a:pt x="904" y="73793"/>
                </a:lnTo>
                <a:lnTo>
                  <a:pt x="22401" y="112471"/>
                </a:lnTo>
                <a:lnTo>
                  <a:pt x="54978" y="122173"/>
                </a:lnTo>
                <a:lnTo>
                  <a:pt x="67229" y="121090"/>
                </a:lnTo>
                <a:lnTo>
                  <a:pt x="78055" y="117840"/>
                </a:lnTo>
                <a:lnTo>
                  <a:pt x="87455" y="112422"/>
                </a:lnTo>
                <a:lnTo>
                  <a:pt x="91436" y="108635"/>
                </a:lnTo>
                <a:lnTo>
                  <a:pt x="54978" y="108635"/>
                </a:lnTo>
                <a:lnTo>
                  <a:pt x="45681" y="107778"/>
                </a:lnTo>
                <a:lnTo>
                  <a:pt x="17545" y="79624"/>
                </a:lnTo>
                <a:lnTo>
                  <a:pt x="15024" y="61087"/>
                </a:lnTo>
                <a:lnTo>
                  <a:pt x="15654" y="51419"/>
                </a:lnTo>
                <a:lnTo>
                  <a:pt x="37603" y="16965"/>
                </a:lnTo>
                <a:lnTo>
                  <a:pt x="54978" y="13538"/>
                </a:lnTo>
                <a:lnTo>
                  <a:pt x="91436" y="13538"/>
                </a:lnTo>
                <a:lnTo>
                  <a:pt x="87455" y="9751"/>
                </a:lnTo>
                <a:lnTo>
                  <a:pt x="78055" y="4333"/>
                </a:lnTo>
                <a:lnTo>
                  <a:pt x="67175" y="1078"/>
                </a:lnTo>
                <a:lnTo>
                  <a:pt x="54978" y="0"/>
                </a:lnTo>
                <a:close/>
              </a:path>
              <a:path w="110489" h="122554">
                <a:moveTo>
                  <a:pt x="91436" y="13538"/>
                </a:moveTo>
                <a:lnTo>
                  <a:pt x="54978" y="13538"/>
                </a:lnTo>
                <a:lnTo>
                  <a:pt x="64276" y="14395"/>
                </a:lnTo>
                <a:lnTo>
                  <a:pt x="72358" y="16965"/>
                </a:lnTo>
                <a:lnTo>
                  <a:pt x="94303" y="51419"/>
                </a:lnTo>
                <a:lnTo>
                  <a:pt x="94932" y="61087"/>
                </a:lnTo>
                <a:lnTo>
                  <a:pt x="94303" y="70759"/>
                </a:lnTo>
                <a:lnTo>
                  <a:pt x="72358" y="105208"/>
                </a:lnTo>
                <a:lnTo>
                  <a:pt x="54978" y="108635"/>
                </a:lnTo>
                <a:lnTo>
                  <a:pt x="91436" y="108635"/>
                </a:lnTo>
                <a:lnTo>
                  <a:pt x="109049" y="73729"/>
                </a:lnTo>
                <a:lnTo>
                  <a:pt x="109956" y="61087"/>
                </a:lnTo>
                <a:lnTo>
                  <a:pt x="109034" y="48381"/>
                </a:lnTo>
                <a:lnTo>
                  <a:pt x="106325" y="36939"/>
                </a:lnTo>
                <a:lnTo>
                  <a:pt x="101785" y="26570"/>
                </a:lnTo>
                <a:lnTo>
                  <a:pt x="95427" y="17335"/>
                </a:lnTo>
                <a:lnTo>
                  <a:pt x="91436" y="13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244610" y="4687525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5072" y="0"/>
                </a:lnTo>
              </a:path>
            </a:pathLst>
          </a:custGeom>
          <a:ln w="1238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320226" y="4629429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4140"/>
                </a:lnTo>
              </a:path>
            </a:pathLst>
          </a:custGeom>
          <a:ln w="1485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312797" y="4622444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437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399804" y="4628997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343"/>
                </a:lnTo>
              </a:path>
            </a:pathLst>
          </a:custGeom>
          <a:ln w="148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437282" y="4615459"/>
            <a:ext cx="85090" cy="118110"/>
          </a:xfrm>
          <a:custGeom>
            <a:avLst/>
            <a:gdLst/>
            <a:ahLst/>
            <a:cxnLst/>
            <a:rect l="l" t="t" r="r" b="b"/>
            <a:pathLst>
              <a:path w="85089" h="118110">
                <a:moveTo>
                  <a:pt x="82054" y="0"/>
                </a:moveTo>
                <a:lnTo>
                  <a:pt x="0" y="0"/>
                </a:lnTo>
                <a:lnTo>
                  <a:pt x="0" y="117881"/>
                </a:lnTo>
                <a:lnTo>
                  <a:pt x="84696" y="117881"/>
                </a:lnTo>
                <a:lnTo>
                  <a:pt x="84696" y="104343"/>
                </a:lnTo>
                <a:lnTo>
                  <a:pt x="14858" y="104343"/>
                </a:lnTo>
                <a:lnTo>
                  <a:pt x="14858" y="63563"/>
                </a:lnTo>
                <a:lnTo>
                  <a:pt x="69011" y="63563"/>
                </a:lnTo>
                <a:lnTo>
                  <a:pt x="69011" y="50025"/>
                </a:lnTo>
                <a:lnTo>
                  <a:pt x="14858" y="50025"/>
                </a:lnTo>
                <a:lnTo>
                  <a:pt x="14858" y="13538"/>
                </a:lnTo>
                <a:lnTo>
                  <a:pt x="82054" y="13538"/>
                </a:lnTo>
                <a:lnTo>
                  <a:pt x="820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531884" y="4615459"/>
            <a:ext cx="118745" cy="147320"/>
          </a:xfrm>
          <a:custGeom>
            <a:avLst/>
            <a:gdLst/>
            <a:ahLst/>
            <a:cxnLst/>
            <a:rect l="l" t="t" r="r" b="b"/>
            <a:pathLst>
              <a:path w="118744" h="147320">
                <a:moveTo>
                  <a:pt x="118706" y="104343"/>
                </a:moveTo>
                <a:lnTo>
                  <a:pt x="0" y="104343"/>
                </a:lnTo>
                <a:lnTo>
                  <a:pt x="0" y="146773"/>
                </a:lnTo>
                <a:lnTo>
                  <a:pt x="14693" y="146773"/>
                </a:lnTo>
                <a:lnTo>
                  <a:pt x="14693" y="117881"/>
                </a:lnTo>
                <a:lnTo>
                  <a:pt x="118706" y="117881"/>
                </a:lnTo>
                <a:lnTo>
                  <a:pt x="118706" y="104343"/>
                </a:lnTo>
                <a:close/>
              </a:path>
              <a:path w="118744" h="147320">
                <a:moveTo>
                  <a:pt x="118706" y="117881"/>
                </a:moveTo>
                <a:lnTo>
                  <a:pt x="104013" y="117881"/>
                </a:lnTo>
                <a:lnTo>
                  <a:pt x="104013" y="146773"/>
                </a:lnTo>
                <a:lnTo>
                  <a:pt x="118706" y="146773"/>
                </a:lnTo>
                <a:lnTo>
                  <a:pt x="118706" y="117881"/>
                </a:lnTo>
                <a:close/>
              </a:path>
              <a:path w="118744" h="147320">
                <a:moveTo>
                  <a:pt x="101701" y="0"/>
                </a:moveTo>
                <a:lnTo>
                  <a:pt x="27076" y="0"/>
                </a:lnTo>
                <a:lnTo>
                  <a:pt x="26978" y="26250"/>
                </a:lnTo>
                <a:lnTo>
                  <a:pt x="26147" y="47261"/>
                </a:lnTo>
                <a:lnTo>
                  <a:pt x="23361" y="68516"/>
                </a:lnTo>
                <a:lnTo>
                  <a:pt x="18718" y="87543"/>
                </a:lnTo>
                <a:lnTo>
                  <a:pt x="12217" y="104343"/>
                </a:lnTo>
                <a:lnTo>
                  <a:pt x="28067" y="104343"/>
                </a:lnTo>
                <a:lnTo>
                  <a:pt x="33843" y="88260"/>
                </a:lnTo>
                <a:lnTo>
                  <a:pt x="37971" y="69883"/>
                </a:lnTo>
                <a:lnTo>
                  <a:pt x="40448" y="49213"/>
                </a:lnTo>
                <a:lnTo>
                  <a:pt x="41275" y="26250"/>
                </a:lnTo>
                <a:lnTo>
                  <a:pt x="41275" y="13538"/>
                </a:lnTo>
                <a:lnTo>
                  <a:pt x="101701" y="13538"/>
                </a:lnTo>
                <a:lnTo>
                  <a:pt x="101701" y="0"/>
                </a:lnTo>
                <a:close/>
              </a:path>
              <a:path w="118744" h="147320">
                <a:moveTo>
                  <a:pt x="101701" y="13538"/>
                </a:moveTo>
                <a:lnTo>
                  <a:pt x="87007" y="13538"/>
                </a:lnTo>
                <a:lnTo>
                  <a:pt x="87007" y="104343"/>
                </a:lnTo>
                <a:lnTo>
                  <a:pt x="101701" y="104343"/>
                </a:lnTo>
                <a:lnTo>
                  <a:pt x="101701" y="13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658351" y="4615459"/>
            <a:ext cx="107314" cy="118110"/>
          </a:xfrm>
          <a:custGeom>
            <a:avLst/>
            <a:gdLst/>
            <a:ahLst/>
            <a:cxnLst/>
            <a:rect l="l" t="t" r="r" b="b"/>
            <a:pathLst>
              <a:path w="107314" h="118110">
                <a:moveTo>
                  <a:pt x="65874" y="0"/>
                </a:moveTo>
                <a:lnTo>
                  <a:pt x="40779" y="0"/>
                </a:lnTo>
                <a:lnTo>
                  <a:pt x="0" y="117881"/>
                </a:lnTo>
                <a:lnTo>
                  <a:pt x="15189" y="117881"/>
                </a:lnTo>
                <a:lnTo>
                  <a:pt x="27406" y="81724"/>
                </a:lnTo>
                <a:lnTo>
                  <a:pt x="94261" y="81724"/>
                </a:lnTo>
                <a:lnTo>
                  <a:pt x="89558" y="68186"/>
                </a:lnTo>
                <a:lnTo>
                  <a:pt x="31864" y="68186"/>
                </a:lnTo>
                <a:lnTo>
                  <a:pt x="49860" y="15189"/>
                </a:lnTo>
                <a:lnTo>
                  <a:pt x="71150" y="15189"/>
                </a:lnTo>
                <a:lnTo>
                  <a:pt x="65874" y="0"/>
                </a:lnTo>
                <a:close/>
              </a:path>
              <a:path w="107314" h="118110">
                <a:moveTo>
                  <a:pt x="94261" y="81724"/>
                </a:moveTo>
                <a:lnTo>
                  <a:pt x="79082" y="81724"/>
                </a:lnTo>
                <a:lnTo>
                  <a:pt x="91300" y="117881"/>
                </a:lnTo>
                <a:lnTo>
                  <a:pt x="106819" y="117881"/>
                </a:lnTo>
                <a:lnTo>
                  <a:pt x="94261" y="81724"/>
                </a:lnTo>
                <a:close/>
              </a:path>
              <a:path w="107314" h="118110">
                <a:moveTo>
                  <a:pt x="71150" y="15189"/>
                </a:moveTo>
                <a:lnTo>
                  <a:pt x="56464" y="15189"/>
                </a:lnTo>
                <a:lnTo>
                  <a:pt x="74460" y="68186"/>
                </a:lnTo>
                <a:lnTo>
                  <a:pt x="89558" y="68186"/>
                </a:lnTo>
                <a:lnTo>
                  <a:pt x="71150" y="151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790926" y="4628997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4139"/>
                </a:lnTo>
              </a:path>
            </a:pathLst>
          </a:custGeom>
          <a:ln w="1485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783497" y="4622012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568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880410" y="4613312"/>
            <a:ext cx="110489" cy="122555"/>
          </a:xfrm>
          <a:custGeom>
            <a:avLst/>
            <a:gdLst/>
            <a:ahLst/>
            <a:cxnLst/>
            <a:rect l="l" t="t" r="r" b="b"/>
            <a:pathLst>
              <a:path w="110489" h="122554">
                <a:moveTo>
                  <a:pt x="54978" y="0"/>
                </a:moveTo>
                <a:lnTo>
                  <a:pt x="14439" y="17259"/>
                </a:lnTo>
                <a:lnTo>
                  <a:pt x="0" y="61087"/>
                </a:lnTo>
                <a:lnTo>
                  <a:pt x="902" y="73793"/>
                </a:lnTo>
                <a:lnTo>
                  <a:pt x="22395" y="112471"/>
                </a:lnTo>
                <a:lnTo>
                  <a:pt x="54978" y="122173"/>
                </a:lnTo>
                <a:lnTo>
                  <a:pt x="67227" y="121090"/>
                </a:lnTo>
                <a:lnTo>
                  <a:pt x="78051" y="117840"/>
                </a:lnTo>
                <a:lnTo>
                  <a:pt x="87450" y="112422"/>
                </a:lnTo>
                <a:lnTo>
                  <a:pt x="91433" y="108635"/>
                </a:lnTo>
                <a:lnTo>
                  <a:pt x="54978" y="108635"/>
                </a:lnTo>
                <a:lnTo>
                  <a:pt x="45681" y="107778"/>
                </a:lnTo>
                <a:lnTo>
                  <a:pt x="17540" y="79624"/>
                </a:lnTo>
                <a:lnTo>
                  <a:pt x="15024" y="61087"/>
                </a:lnTo>
                <a:lnTo>
                  <a:pt x="15652" y="51419"/>
                </a:lnTo>
                <a:lnTo>
                  <a:pt x="37603" y="16965"/>
                </a:lnTo>
                <a:lnTo>
                  <a:pt x="54978" y="13538"/>
                </a:lnTo>
                <a:lnTo>
                  <a:pt x="91433" y="13538"/>
                </a:lnTo>
                <a:lnTo>
                  <a:pt x="87450" y="9751"/>
                </a:lnTo>
                <a:lnTo>
                  <a:pt x="78051" y="4333"/>
                </a:lnTo>
                <a:lnTo>
                  <a:pt x="67174" y="1078"/>
                </a:lnTo>
                <a:lnTo>
                  <a:pt x="54978" y="0"/>
                </a:lnTo>
                <a:close/>
              </a:path>
              <a:path w="110489" h="122554">
                <a:moveTo>
                  <a:pt x="91433" y="13538"/>
                </a:moveTo>
                <a:lnTo>
                  <a:pt x="54978" y="13538"/>
                </a:lnTo>
                <a:lnTo>
                  <a:pt x="64274" y="14395"/>
                </a:lnTo>
                <a:lnTo>
                  <a:pt x="72353" y="16965"/>
                </a:lnTo>
                <a:lnTo>
                  <a:pt x="94303" y="51419"/>
                </a:lnTo>
                <a:lnTo>
                  <a:pt x="94932" y="61087"/>
                </a:lnTo>
                <a:lnTo>
                  <a:pt x="94303" y="70759"/>
                </a:lnTo>
                <a:lnTo>
                  <a:pt x="72353" y="105208"/>
                </a:lnTo>
                <a:lnTo>
                  <a:pt x="54978" y="108635"/>
                </a:lnTo>
                <a:lnTo>
                  <a:pt x="91433" y="108635"/>
                </a:lnTo>
                <a:lnTo>
                  <a:pt x="109049" y="73729"/>
                </a:lnTo>
                <a:lnTo>
                  <a:pt x="109956" y="61087"/>
                </a:lnTo>
                <a:lnTo>
                  <a:pt x="109034" y="48381"/>
                </a:lnTo>
                <a:lnTo>
                  <a:pt x="106325" y="36939"/>
                </a:lnTo>
                <a:lnTo>
                  <a:pt x="101785" y="26570"/>
                </a:lnTo>
                <a:lnTo>
                  <a:pt x="95427" y="17335"/>
                </a:lnTo>
                <a:lnTo>
                  <a:pt x="91433" y="13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021901" y="4628997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4139"/>
                </a:lnTo>
              </a:path>
            </a:pathLst>
          </a:custGeom>
          <a:ln w="1485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014472" y="4622012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568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117329" y="4615459"/>
            <a:ext cx="96520" cy="118110"/>
          </a:xfrm>
          <a:custGeom>
            <a:avLst/>
            <a:gdLst/>
            <a:ahLst/>
            <a:cxnLst/>
            <a:rect l="l" t="t" r="r" b="b"/>
            <a:pathLst>
              <a:path w="96519" h="118110">
                <a:moveTo>
                  <a:pt x="14528" y="0"/>
                </a:moveTo>
                <a:lnTo>
                  <a:pt x="0" y="0"/>
                </a:lnTo>
                <a:lnTo>
                  <a:pt x="0" y="117881"/>
                </a:lnTo>
                <a:lnTo>
                  <a:pt x="23279" y="117881"/>
                </a:lnTo>
                <a:lnTo>
                  <a:pt x="33154" y="99885"/>
                </a:lnTo>
                <a:lnTo>
                  <a:pt x="14528" y="99885"/>
                </a:lnTo>
                <a:lnTo>
                  <a:pt x="14528" y="0"/>
                </a:lnTo>
                <a:close/>
              </a:path>
              <a:path w="96519" h="118110">
                <a:moveTo>
                  <a:pt x="96253" y="17995"/>
                </a:moveTo>
                <a:lnTo>
                  <a:pt x="81724" y="17995"/>
                </a:lnTo>
                <a:lnTo>
                  <a:pt x="81724" y="117881"/>
                </a:lnTo>
                <a:lnTo>
                  <a:pt x="96253" y="117881"/>
                </a:lnTo>
                <a:lnTo>
                  <a:pt x="96253" y="17995"/>
                </a:lnTo>
                <a:close/>
              </a:path>
              <a:path w="96519" h="118110">
                <a:moveTo>
                  <a:pt x="96253" y="0"/>
                </a:moveTo>
                <a:lnTo>
                  <a:pt x="72974" y="0"/>
                </a:lnTo>
                <a:lnTo>
                  <a:pt x="18161" y="99885"/>
                </a:lnTo>
                <a:lnTo>
                  <a:pt x="33154" y="99885"/>
                </a:lnTo>
                <a:lnTo>
                  <a:pt x="78092" y="17995"/>
                </a:lnTo>
                <a:lnTo>
                  <a:pt x="96253" y="17995"/>
                </a:lnTo>
                <a:lnTo>
                  <a:pt x="962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238182" y="4615459"/>
            <a:ext cx="88265" cy="118110"/>
          </a:xfrm>
          <a:custGeom>
            <a:avLst/>
            <a:gdLst/>
            <a:ahLst/>
            <a:cxnLst/>
            <a:rect l="l" t="t" r="r" b="b"/>
            <a:pathLst>
              <a:path w="88264" h="118110">
                <a:moveTo>
                  <a:pt x="87668" y="67690"/>
                </a:moveTo>
                <a:lnTo>
                  <a:pt x="72809" y="67690"/>
                </a:lnTo>
                <a:lnTo>
                  <a:pt x="72809" y="117881"/>
                </a:lnTo>
                <a:lnTo>
                  <a:pt x="87668" y="117881"/>
                </a:lnTo>
                <a:lnTo>
                  <a:pt x="87668" y="67690"/>
                </a:lnTo>
                <a:close/>
              </a:path>
              <a:path w="88264" h="118110">
                <a:moveTo>
                  <a:pt x="14859" y="0"/>
                </a:moveTo>
                <a:lnTo>
                  <a:pt x="0" y="0"/>
                </a:lnTo>
                <a:lnTo>
                  <a:pt x="41" y="39103"/>
                </a:lnTo>
                <a:lnTo>
                  <a:pt x="28092" y="70053"/>
                </a:lnTo>
                <a:lnTo>
                  <a:pt x="34836" y="70827"/>
                </a:lnTo>
                <a:lnTo>
                  <a:pt x="42760" y="70827"/>
                </a:lnTo>
                <a:lnTo>
                  <a:pt x="50518" y="70632"/>
                </a:lnTo>
                <a:lnTo>
                  <a:pt x="58113" y="70045"/>
                </a:lnTo>
                <a:lnTo>
                  <a:pt x="65544" y="69065"/>
                </a:lnTo>
                <a:lnTo>
                  <a:pt x="72809" y="67690"/>
                </a:lnTo>
                <a:lnTo>
                  <a:pt x="87668" y="67690"/>
                </a:lnTo>
                <a:lnTo>
                  <a:pt x="87668" y="57289"/>
                </a:lnTo>
                <a:lnTo>
                  <a:pt x="38849" y="57289"/>
                </a:lnTo>
                <a:lnTo>
                  <a:pt x="34036" y="56794"/>
                </a:lnTo>
                <a:lnTo>
                  <a:pt x="14935" y="39103"/>
                </a:lnTo>
                <a:lnTo>
                  <a:pt x="14859" y="0"/>
                </a:lnTo>
                <a:close/>
              </a:path>
              <a:path w="88264" h="118110">
                <a:moveTo>
                  <a:pt x="87668" y="0"/>
                </a:moveTo>
                <a:lnTo>
                  <a:pt x="72809" y="0"/>
                </a:lnTo>
                <a:lnTo>
                  <a:pt x="72809" y="53987"/>
                </a:lnTo>
                <a:lnTo>
                  <a:pt x="65779" y="55430"/>
                </a:lnTo>
                <a:lnTo>
                  <a:pt x="58731" y="56462"/>
                </a:lnTo>
                <a:lnTo>
                  <a:pt x="51663" y="57082"/>
                </a:lnTo>
                <a:lnTo>
                  <a:pt x="44577" y="57289"/>
                </a:lnTo>
                <a:lnTo>
                  <a:pt x="87668" y="57289"/>
                </a:lnTo>
                <a:lnTo>
                  <a:pt x="876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355898" y="4615459"/>
            <a:ext cx="85090" cy="118110"/>
          </a:xfrm>
          <a:custGeom>
            <a:avLst/>
            <a:gdLst/>
            <a:ahLst/>
            <a:cxnLst/>
            <a:rect l="l" t="t" r="r" b="b"/>
            <a:pathLst>
              <a:path w="85089" h="118110">
                <a:moveTo>
                  <a:pt x="82054" y="0"/>
                </a:moveTo>
                <a:lnTo>
                  <a:pt x="0" y="0"/>
                </a:lnTo>
                <a:lnTo>
                  <a:pt x="0" y="117881"/>
                </a:lnTo>
                <a:lnTo>
                  <a:pt x="84696" y="117881"/>
                </a:lnTo>
                <a:lnTo>
                  <a:pt x="84696" y="104343"/>
                </a:lnTo>
                <a:lnTo>
                  <a:pt x="14859" y="104343"/>
                </a:lnTo>
                <a:lnTo>
                  <a:pt x="14859" y="63563"/>
                </a:lnTo>
                <a:lnTo>
                  <a:pt x="69011" y="63563"/>
                </a:lnTo>
                <a:lnTo>
                  <a:pt x="69011" y="50025"/>
                </a:lnTo>
                <a:lnTo>
                  <a:pt x="14859" y="50025"/>
                </a:lnTo>
                <a:lnTo>
                  <a:pt x="14859" y="13538"/>
                </a:lnTo>
                <a:lnTo>
                  <a:pt x="82054" y="13538"/>
                </a:lnTo>
                <a:lnTo>
                  <a:pt x="820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457600" y="4613312"/>
            <a:ext cx="101600" cy="122555"/>
          </a:xfrm>
          <a:custGeom>
            <a:avLst/>
            <a:gdLst/>
            <a:ahLst/>
            <a:cxnLst/>
            <a:rect l="l" t="t" r="r" b="b"/>
            <a:pathLst>
              <a:path w="101600" h="122554">
                <a:moveTo>
                  <a:pt x="54648" y="0"/>
                </a:moveTo>
                <a:lnTo>
                  <a:pt x="14528" y="17005"/>
                </a:lnTo>
                <a:lnTo>
                  <a:pt x="0" y="61087"/>
                </a:lnTo>
                <a:lnTo>
                  <a:pt x="897" y="73993"/>
                </a:lnTo>
                <a:lnTo>
                  <a:pt x="22257" y="112610"/>
                </a:lnTo>
                <a:lnTo>
                  <a:pt x="54470" y="122174"/>
                </a:lnTo>
                <a:lnTo>
                  <a:pt x="63464" y="121571"/>
                </a:lnTo>
                <a:lnTo>
                  <a:pt x="71607" y="119761"/>
                </a:lnTo>
                <a:lnTo>
                  <a:pt x="78900" y="116741"/>
                </a:lnTo>
                <a:lnTo>
                  <a:pt x="85344" y="112509"/>
                </a:lnTo>
                <a:lnTo>
                  <a:pt x="89418" y="108635"/>
                </a:lnTo>
                <a:lnTo>
                  <a:pt x="54470" y="108635"/>
                </a:lnTo>
                <a:lnTo>
                  <a:pt x="45326" y="107783"/>
                </a:lnTo>
                <a:lnTo>
                  <a:pt x="17519" y="79725"/>
                </a:lnTo>
                <a:lnTo>
                  <a:pt x="15024" y="61087"/>
                </a:lnTo>
                <a:lnTo>
                  <a:pt x="15652" y="51419"/>
                </a:lnTo>
                <a:lnTo>
                  <a:pt x="37514" y="16965"/>
                </a:lnTo>
                <a:lnTo>
                  <a:pt x="54648" y="13538"/>
                </a:lnTo>
                <a:lnTo>
                  <a:pt x="89657" y="13538"/>
                </a:lnTo>
                <a:lnTo>
                  <a:pt x="84366" y="8839"/>
                </a:lnTo>
                <a:lnTo>
                  <a:pt x="78051" y="4972"/>
                </a:lnTo>
                <a:lnTo>
                  <a:pt x="70993" y="2209"/>
                </a:lnTo>
                <a:lnTo>
                  <a:pt x="63192" y="552"/>
                </a:lnTo>
                <a:lnTo>
                  <a:pt x="54648" y="0"/>
                </a:lnTo>
                <a:close/>
              </a:path>
              <a:path w="101600" h="122554">
                <a:moveTo>
                  <a:pt x="101206" y="86512"/>
                </a:moveTo>
                <a:lnTo>
                  <a:pt x="85509" y="86512"/>
                </a:lnTo>
                <a:lnTo>
                  <a:pt x="83540" y="93446"/>
                </a:lnTo>
                <a:lnTo>
                  <a:pt x="79908" y="98869"/>
                </a:lnTo>
                <a:lnTo>
                  <a:pt x="69342" y="106680"/>
                </a:lnTo>
                <a:lnTo>
                  <a:pt x="62623" y="108635"/>
                </a:lnTo>
                <a:lnTo>
                  <a:pt x="89418" y="108635"/>
                </a:lnTo>
                <a:lnTo>
                  <a:pt x="90856" y="107268"/>
                </a:lnTo>
                <a:lnTo>
                  <a:pt x="95337" y="101187"/>
                </a:lnTo>
                <a:lnTo>
                  <a:pt x="98786" y="94267"/>
                </a:lnTo>
                <a:lnTo>
                  <a:pt x="101206" y="86512"/>
                </a:lnTo>
                <a:close/>
              </a:path>
              <a:path w="101600" h="122554">
                <a:moveTo>
                  <a:pt x="89657" y="13538"/>
                </a:moveTo>
                <a:lnTo>
                  <a:pt x="54648" y="13538"/>
                </a:lnTo>
                <a:lnTo>
                  <a:pt x="64973" y="14757"/>
                </a:lnTo>
                <a:lnTo>
                  <a:pt x="73337" y="18411"/>
                </a:lnTo>
                <a:lnTo>
                  <a:pt x="79742" y="24500"/>
                </a:lnTo>
                <a:lnTo>
                  <a:pt x="84188" y="33020"/>
                </a:lnTo>
                <a:lnTo>
                  <a:pt x="99885" y="33020"/>
                </a:lnTo>
                <a:lnTo>
                  <a:pt x="97551" y="25750"/>
                </a:lnTo>
                <a:lnTo>
                  <a:pt x="94187" y="19296"/>
                </a:lnTo>
                <a:lnTo>
                  <a:pt x="89793" y="13658"/>
                </a:lnTo>
                <a:lnTo>
                  <a:pt x="89657" y="13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582073" y="4615459"/>
            <a:ext cx="91440" cy="118110"/>
          </a:xfrm>
          <a:custGeom>
            <a:avLst/>
            <a:gdLst/>
            <a:ahLst/>
            <a:cxnLst/>
            <a:rect l="l" t="t" r="r" b="b"/>
            <a:pathLst>
              <a:path w="91439" h="118110">
                <a:moveTo>
                  <a:pt x="14871" y="0"/>
                </a:moveTo>
                <a:lnTo>
                  <a:pt x="0" y="0"/>
                </a:lnTo>
                <a:lnTo>
                  <a:pt x="0" y="117881"/>
                </a:lnTo>
                <a:lnTo>
                  <a:pt x="14871" y="117881"/>
                </a:lnTo>
                <a:lnTo>
                  <a:pt x="14871" y="63893"/>
                </a:lnTo>
                <a:lnTo>
                  <a:pt x="66450" y="63893"/>
                </a:lnTo>
                <a:lnTo>
                  <a:pt x="63411" y="57289"/>
                </a:lnTo>
                <a:lnTo>
                  <a:pt x="66608" y="50355"/>
                </a:lnTo>
                <a:lnTo>
                  <a:pt x="14871" y="50355"/>
                </a:lnTo>
                <a:lnTo>
                  <a:pt x="14871" y="0"/>
                </a:lnTo>
                <a:close/>
              </a:path>
              <a:path w="91439" h="118110">
                <a:moveTo>
                  <a:pt x="66450" y="63893"/>
                </a:moveTo>
                <a:lnTo>
                  <a:pt x="50533" y="63893"/>
                </a:lnTo>
                <a:lnTo>
                  <a:pt x="75628" y="117881"/>
                </a:lnTo>
                <a:lnTo>
                  <a:pt x="91300" y="117881"/>
                </a:lnTo>
                <a:lnTo>
                  <a:pt x="66450" y="63893"/>
                </a:lnTo>
                <a:close/>
              </a:path>
              <a:path w="91439" h="118110">
                <a:moveTo>
                  <a:pt x="89827" y="0"/>
                </a:moveTo>
                <a:lnTo>
                  <a:pt x="74142" y="0"/>
                </a:lnTo>
                <a:lnTo>
                  <a:pt x="50533" y="50355"/>
                </a:lnTo>
                <a:lnTo>
                  <a:pt x="66608" y="50355"/>
                </a:lnTo>
                <a:lnTo>
                  <a:pt x="898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687902" y="4613312"/>
            <a:ext cx="110489" cy="122555"/>
          </a:xfrm>
          <a:custGeom>
            <a:avLst/>
            <a:gdLst/>
            <a:ahLst/>
            <a:cxnLst/>
            <a:rect l="l" t="t" r="r" b="b"/>
            <a:pathLst>
              <a:path w="110489" h="122554">
                <a:moveTo>
                  <a:pt x="54990" y="0"/>
                </a:moveTo>
                <a:lnTo>
                  <a:pt x="14452" y="17259"/>
                </a:lnTo>
                <a:lnTo>
                  <a:pt x="0" y="61087"/>
                </a:lnTo>
                <a:lnTo>
                  <a:pt x="904" y="73793"/>
                </a:lnTo>
                <a:lnTo>
                  <a:pt x="22401" y="112471"/>
                </a:lnTo>
                <a:lnTo>
                  <a:pt x="54990" y="122173"/>
                </a:lnTo>
                <a:lnTo>
                  <a:pt x="67235" y="121090"/>
                </a:lnTo>
                <a:lnTo>
                  <a:pt x="78058" y="117840"/>
                </a:lnTo>
                <a:lnTo>
                  <a:pt x="87461" y="112422"/>
                </a:lnTo>
                <a:lnTo>
                  <a:pt x="91445" y="108635"/>
                </a:lnTo>
                <a:lnTo>
                  <a:pt x="54990" y="108635"/>
                </a:lnTo>
                <a:lnTo>
                  <a:pt x="45687" y="107778"/>
                </a:lnTo>
                <a:lnTo>
                  <a:pt x="17551" y="79624"/>
                </a:lnTo>
                <a:lnTo>
                  <a:pt x="15036" y="61087"/>
                </a:lnTo>
                <a:lnTo>
                  <a:pt x="15665" y="51419"/>
                </a:lnTo>
                <a:lnTo>
                  <a:pt x="37604" y="16965"/>
                </a:lnTo>
                <a:lnTo>
                  <a:pt x="54990" y="13538"/>
                </a:lnTo>
                <a:lnTo>
                  <a:pt x="91445" y="13538"/>
                </a:lnTo>
                <a:lnTo>
                  <a:pt x="87461" y="9751"/>
                </a:lnTo>
                <a:lnTo>
                  <a:pt x="78058" y="4333"/>
                </a:lnTo>
                <a:lnTo>
                  <a:pt x="67181" y="1078"/>
                </a:lnTo>
                <a:lnTo>
                  <a:pt x="54990" y="0"/>
                </a:lnTo>
                <a:close/>
              </a:path>
              <a:path w="110489" h="122554">
                <a:moveTo>
                  <a:pt x="91445" y="13538"/>
                </a:moveTo>
                <a:lnTo>
                  <a:pt x="54990" y="13538"/>
                </a:lnTo>
                <a:lnTo>
                  <a:pt x="64287" y="14395"/>
                </a:lnTo>
                <a:lnTo>
                  <a:pt x="72366" y="16965"/>
                </a:lnTo>
                <a:lnTo>
                  <a:pt x="94303" y="51419"/>
                </a:lnTo>
                <a:lnTo>
                  <a:pt x="94932" y="61087"/>
                </a:lnTo>
                <a:lnTo>
                  <a:pt x="94303" y="70759"/>
                </a:lnTo>
                <a:lnTo>
                  <a:pt x="72366" y="105208"/>
                </a:lnTo>
                <a:lnTo>
                  <a:pt x="54990" y="108635"/>
                </a:lnTo>
                <a:lnTo>
                  <a:pt x="91445" y="108635"/>
                </a:lnTo>
                <a:lnTo>
                  <a:pt x="109060" y="73729"/>
                </a:lnTo>
                <a:lnTo>
                  <a:pt x="109969" y="61087"/>
                </a:lnTo>
                <a:lnTo>
                  <a:pt x="109044" y="48381"/>
                </a:lnTo>
                <a:lnTo>
                  <a:pt x="106333" y="36939"/>
                </a:lnTo>
                <a:lnTo>
                  <a:pt x="101793" y="26570"/>
                </a:lnTo>
                <a:lnTo>
                  <a:pt x="95440" y="17335"/>
                </a:lnTo>
                <a:lnTo>
                  <a:pt x="91445" y="13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821963" y="4615459"/>
            <a:ext cx="85090" cy="118110"/>
          </a:xfrm>
          <a:custGeom>
            <a:avLst/>
            <a:gdLst/>
            <a:ahLst/>
            <a:cxnLst/>
            <a:rect l="l" t="t" r="r" b="b"/>
            <a:pathLst>
              <a:path w="85089" h="118110">
                <a:moveTo>
                  <a:pt x="82054" y="0"/>
                </a:moveTo>
                <a:lnTo>
                  <a:pt x="0" y="0"/>
                </a:lnTo>
                <a:lnTo>
                  <a:pt x="0" y="117881"/>
                </a:lnTo>
                <a:lnTo>
                  <a:pt x="84696" y="117881"/>
                </a:lnTo>
                <a:lnTo>
                  <a:pt x="84696" y="104343"/>
                </a:lnTo>
                <a:lnTo>
                  <a:pt x="14871" y="104343"/>
                </a:lnTo>
                <a:lnTo>
                  <a:pt x="14871" y="63563"/>
                </a:lnTo>
                <a:lnTo>
                  <a:pt x="69011" y="63563"/>
                </a:lnTo>
                <a:lnTo>
                  <a:pt x="69011" y="50025"/>
                </a:lnTo>
                <a:lnTo>
                  <a:pt x="14871" y="50025"/>
                </a:lnTo>
                <a:lnTo>
                  <a:pt x="14871" y="13538"/>
                </a:lnTo>
                <a:lnTo>
                  <a:pt x="82054" y="13538"/>
                </a:lnTo>
                <a:lnTo>
                  <a:pt x="820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168737" y="4815230"/>
            <a:ext cx="110489" cy="122555"/>
          </a:xfrm>
          <a:custGeom>
            <a:avLst/>
            <a:gdLst/>
            <a:ahLst/>
            <a:cxnLst/>
            <a:rect l="l" t="t" r="r" b="b"/>
            <a:pathLst>
              <a:path w="110490" h="122554">
                <a:moveTo>
                  <a:pt x="54978" y="0"/>
                </a:moveTo>
                <a:lnTo>
                  <a:pt x="14439" y="17259"/>
                </a:lnTo>
                <a:lnTo>
                  <a:pt x="0" y="61087"/>
                </a:lnTo>
                <a:lnTo>
                  <a:pt x="902" y="73793"/>
                </a:lnTo>
                <a:lnTo>
                  <a:pt x="22393" y="112471"/>
                </a:lnTo>
                <a:lnTo>
                  <a:pt x="54978" y="122173"/>
                </a:lnTo>
                <a:lnTo>
                  <a:pt x="67227" y="121090"/>
                </a:lnTo>
                <a:lnTo>
                  <a:pt x="78051" y="117840"/>
                </a:lnTo>
                <a:lnTo>
                  <a:pt x="87450" y="112422"/>
                </a:lnTo>
                <a:lnTo>
                  <a:pt x="91433" y="108635"/>
                </a:lnTo>
                <a:lnTo>
                  <a:pt x="54978" y="108635"/>
                </a:lnTo>
                <a:lnTo>
                  <a:pt x="45681" y="107778"/>
                </a:lnTo>
                <a:lnTo>
                  <a:pt x="17540" y="79614"/>
                </a:lnTo>
                <a:lnTo>
                  <a:pt x="15024" y="61087"/>
                </a:lnTo>
                <a:lnTo>
                  <a:pt x="15652" y="51419"/>
                </a:lnTo>
                <a:lnTo>
                  <a:pt x="37603" y="16960"/>
                </a:lnTo>
                <a:lnTo>
                  <a:pt x="54978" y="13538"/>
                </a:lnTo>
                <a:lnTo>
                  <a:pt x="91433" y="13538"/>
                </a:lnTo>
                <a:lnTo>
                  <a:pt x="87450" y="9751"/>
                </a:lnTo>
                <a:lnTo>
                  <a:pt x="78051" y="4333"/>
                </a:lnTo>
                <a:lnTo>
                  <a:pt x="67174" y="1078"/>
                </a:lnTo>
                <a:lnTo>
                  <a:pt x="54978" y="0"/>
                </a:lnTo>
                <a:close/>
              </a:path>
              <a:path w="110490" h="122554">
                <a:moveTo>
                  <a:pt x="91433" y="13538"/>
                </a:moveTo>
                <a:lnTo>
                  <a:pt x="54978" y="13538"/>
                </a:lnTo>
                <a:lnTo>
                  <a:pt x="64274" y="14393"/>
                </a:lnTo>
                <a:lnTo>
                  <a:pt x="72353" y="16960"/>
                </a:lnTo>
                <a:lnTo>
                  <a:pt x="94303" y="51419"/>
                </a:lnTo>
                <a:lnTo>
                  <a:pt x="94932" y="61087"/>
                </a:lnTo>
                <a:lnTo>
                  <a:pt x="94303" y="70752"/>
                </a:lnTo>
                <a:lnTo>
                  <a:pt x="72353" y="105208"/>
                </a:lnTo>
                <a:lnTo>
                  <a:pt x="54978" y="108635"/>
                </a:lnTo>
                <a:lnTo>
                  <a:pt x="91433" y="108635"/>
                </a:lnTo>
                <a:lnTo>
                  <a:pt x="109047" y="73723"/>
                </a:lnTo>
                <a:lnTo>
                  <a:pt x="109956" y="61087"/>
                </a:lnTo>
                <a:lnTo>
                  <a:pt x="109032" y="48381"/>
                </a:lnTo>
                <a:lnTo>
                  <a:pt x="106321" y="36939"/>
                </a:lnTo>
                <a:lnTo>
                  <a:pt x="101780" y="26570"/>
                </a:lnTo>
                <a:lnTo>
                  <a:pt x="95427" y="17335"/>
                </a:lnTo>
                <a:lnTo>
                  <a:pt x="91433" y="13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302791" y="4817376"/>
            <a:ext cx="90170" cy="118110"/>
          </a:xfrm>
          <a:custGeom>
            <a:avLst/>
            <a:gdLst/>
            <a:ahLst/>
            <a:cxnLst/>
            <a:rect l="l" t="t" r="r" b="b"/>
            <a:pathLst>
              <a:path w="90169" h="118110">
                <a:moveTo>
                  <a:pt x="80733" y="0"/>
                </a:moveTo>
                <a:lnTo>
                  <a:pt x="0" y="0"/>
                </a:lnTo>
                <a:lnTo>
                  <a:pt x="0" y="117881"/>
                </a:lnTo>
                <a:lnTo>
                  <a:pt x="50368" y="117881"/>
                </a:lnTo>
                <a:lnTo>
                  <a:pt x="59242" y="117302"/>
                </a:lnTo>
                <a:lnTo>
                  <a:pt x="67059" y="115568"/>
                </a:lnTo>
                <a:lnTo>
                  <a:pt x="73813" y="112678"/>
                </a:lnTo>
                <a:lnTo>
                  <a:pt x="79502" y="108635"/>
                </a:lnTo>
                <a:lnTo>
                  <a:pt x="83029" y="104673"/>
                </a:lnTo>
                <a:lnTo>
                  <a:pt x="14871" y="104673"/>
                </a:lnTo>
                <a:lnTo>
                  <a:pt x="14871" y="60921"/>
                </a:lnTo>
                <a:lnTo>
                  <a:pt x="82882" y="60921"/>
                </a:lnTo>
                <a:lnTo>
                  <a:pt x="79502" y="57124"/>
                </a:lnTo>
                <a:lnTo>
                  <a:pt x="73813" y="53081"/>
                </a:lnTo>
                <a:lnTo>
                  <a:pt x="67059" y="50191"/>
                </a:lnTo>
                <a:lnTo>
                  <a:pt x="59242" y="48457"/>
                </a:lnTo>
                <a:lnTo>
                  <a:pt x="50368" y="47878"/>
                </a:lnTo>
                <a:lnTo>
                  <a:pt x="14871" y="47878"/>
                </a:lnTo>
                <a:lnTo>
                  <a:pt x="14871" y="13538"/>
                </a:lnTo>
                <a:lnTo>
                  <a:pt x="80733" y="13538"/>
                </a:lnTo>
                <a:lnTo>
                  <a:pt x="80733" y="0"/>
                </a:lnTo>
                <a:close/>
              </a:path>
              <a:path w="90169" h="118110">
                <a:moveTo>
                  <a:pt x="82882" y="60921"/>
                </a:moveTo>
                <a:lnTo>
                  <a:pt x="47879" y="60921"/>
                </a:lnTo>
                <a:lnTo>
                  <a:pt x="59728" y="62283"/>
                </a:lnTo>
                <a:lnTo>
                  <a:pt x="68189" y="66370"/>
                </a:lnTo>
                <a:lnTo>
                  <a:pt x="73264" y="73180"/>
                </a:lnTo>
                <a:lnTo>
                  <a:pt x="74955" y="82715"/>
                </a:lnTo>
                <a:lnTo>
                  <a:pt x="74955" y="89865"/>
                </a:lnTo>
                <a:lnTo>
                  <a:pt x="72847" y="95313"/>
                </a:lnTo>
                <a:lnTo>
                  <a:pt x="64363" y="102806"/>
                </a:lnTo>
                <a:lnTo>
                  <a:pt x="57454" y="104673"/>
                </a:lnTo>
                <a:lnTo>
                  <a:pt x="83029" y="104673"/>
                </a:lnTo>
                <a:lnTo>
                  <a:pt x="84019" y="103561"/>
                </a:lnTo>
                <a:lnTo>
                  <a:pt x="87245" y="97577"/>
                </a:lnTo>
                <a:lnTo>
                  <a:pt x="89181" y="90683"/>
                </a:lnTo>
                <a:lnTo>
                  <a:pt x="89827" y="82880"/>
                </a:lnTo>
                <a:lnTo>
                  <a:pt x="89181" y="75076"/>
                </a:lnTo>
                <a:lnTo>
                  <a:pt x="87245" y="68183"/>
                </a:lnTo>
                <a:lnTo>
                  <a:pt x="84019" y="62199"/>
                </a:lnTo>
                <a:lnTo>
                  <a:pt x="82882" y="6092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416227" y="4817376"/>
            <a:ext cx="90170" cy="118110"/>
          </a:xfrm>
          <a:custGeom>
            <a:avLst/>
            <a:gdLst/>
            <a:ahLst/>
            <a:cxnLst/>
            <a:rect l="l" t="t" r="r" b="b"/>
            <a:pathLst>
              <a:path w="90169" h="118110">
                <a:moveTo>
                  <a:pt x="49860" y="0"/>
                </a:moveTo>
                <a:lnTo>
                  <a:pt x="0" y="0"/>
                </a:lnTo>
                <a:lnTo>
                  <a:pt x="0" y="117881"/>
                </a:lnTo>
                <a:lnTo>
                  <a:pt x="14859" y="117881"/>
                </a:lnTo>
                <a:lnTo>
                  <a:pt x="14859" y="70662"/>
                </a:lnTo>
                <a:lnTo>
                  <a:pt x="49860" y="70662"/>
                </a:lnTo>
                <a:lnTo>
                  <a:pt x="82856" y="57454"/>
                </a:lnTo>
                <a:lnTo>
                  <a:pt x="14859" y="57454"/>
                </a:lnTo>
                <a:lnTo>
                  <a:pt x="14859" y="13207"/>
                </a:lnTo>
                <a:lnTo>
                  <a:pt x="82958" y="13207"/>
                </a:lnTo>
                <a:lnTo>
                  <a:pt x="79413" y="9245"/>
                </a:lnTo>
                <a:lnTo>
                  <a:pt x="73659" y="5202"/>
                </a:lnTo>
                <a:lnTo>
                  <a:pt x="66817" y="2312"/>
                </a:lnTo>
                <a:lnTo>
                  <a:pt x="58885" y="578"/>
                </a:lnTo>
                <a:lnTo>
                  <a:pt x="49860" y="0"/>
                </a:lnTo>
                <a:close/>
              </a:path>
              <a:path w="90169" h="118110">
                <a:moveTo>
                  <a:pt x="82958" y="13207"/>
                </a:moveTo>
                <a:lnTo>
                  <a:pt x="47383" y="13207"/>
                </a:lnTo>
                <a:lnTo>
                  <a:pt x="59370" y="14591"/>
                </a:lnTo>
                <a:lnTo>
                  <a:pt x="67935" y="18740"/>
                </a:lnTo>
                <a:lnTo>
                  <a:pt x="73076" y="25654"/>
                </a:lnTo>
                <a:lnTo>
                  <a:pt x="74790" y="35331"/>
                </a:lnTo>
                <a:lnTo>
                  <a:pt x="73076" y="45008"/>
                </a:lnTo>
                <a:lnTo>
                  <a:pt x="67935" y="51922"/>
                </a:lnTo>
                <a:lnTo>
                  <a:pt x="59370" y="56071"/>
                </a:lnTo>
                <a:lnTo>
                  <a:pt x="47383" y="57454"/>
                </a:lnTo>
                <a:lnTo>
                  <a:pt x="82856" y="57454"/>
                </a:lnTo>
                <a:lnTo>
                  <a:pt x="83963" y="56204"/>
                </a:lnTo>
                <a:lnTo>
                  <a:pt x="87214" y="50130"/>
                </a:lnTo>
                <a:lnTo>
                  <a:pt x="89164" y="43117"/>
                </a:lnTo>
                <a:lnTo>
                  <a:pt x="89814" y="35166"/>
                </a:lnTo>
                <a:lnTo>
                  <a:pt x="89164" y="27294"/>
                </a:lnTo>
                <a:lnTo>
                  <a:pt x="87214" y="20348"/>
                </a:lnTo>
                <a:lnTo>
                  <a:pt x="83963" y="14331"/>
                </a:lnTo>
                <a:lnTo>
                  <a:pt x="82958" y="1320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517929" y="4817376"/>
            <a:ext cx="107314" cy="118110"/>
          </a:xfrm>
          <a:custGeom>
            <a:avLst/>
            <a:gdLst/>
            <a:ahLst/>
            <a:cxnLst/>
            <a:rect l="l" t="t" r="r" b="b"/>
            <a:pathLst>
              <a:path w="107315" h="118110">
                <a:moveTo>
                  <a:pt x="65874" y="0"/>
                </a:moveTo>
                <a:lnTo>
                  <a:pt x="40779" y="0"/>
                </a:lnTo>
                <a:lnTo>
                  <a:pt x="0" y="117881"/>
                </a:lnTo>
                <a:lnTo>
                  <a:pt x="15189" y="117881"/>
                </a:lnTo>
                <a:lnTo>
                  <a:pt x="27406" y="81724"/>
                </a:lnTo>
                <a:lnTo>
                  <a:pt x="94261" y="81724"/>
                </a:lnTo>
                <a:lnTo>
                  <a:pt x="89558" y="68186"/>
                </a:lnTo>
                <a:lnTo>
                  <a:pt x="31864" y="68186"/>
                </a:lnTo>
                <a:lnTo>
                  <a:pt x="49860" y="15189"/>
                </a:lnTo>
                <a:lnTo>
                  <a:pt x="71150" y="15189"/>
                </a:lnTo>
                <a:lnTo>
                  <a:pt x="65874" y="0"/>
                </a:lnTo>
                <a:close/>
              </a:path>
              <a:path w="107315" h="118110">
                <a:moveTo>
                  <a:pt x="94261" y="81724"/>
                </a:moveTo>
                <a:lnTo>
                  <a:pt x="79082" y="81724"/>
                </a:lnTo>
                <a:lnTo>
                  <a:pt x="91300" y="117881"/>
                </a:lnTo>
                <a:lnTo>
                  <a:pt x="106819" y="117881"/>
                </a:lnTo>
                <a:lnTo>
                  <a:pt x="94261" y="81724"/>
                </a:lnTo>
                <a:close/>
              </a:path>
              <a:path w="107315" h="118110">
                <a:moveTo>
                  <a:pt x="71150" y="15189"/>
                </a:moveTo>
                <a:lnTo>
                  <a:pt x="56464" y="15189"/>
                </a:lnTo>
                <a:lnTo>
                  <a:pt x="74460" y="68186"/>
                </a:lnTo>
                <a:lnTo>
                  <a:pt x="89558" y="68186"/>
                </a:lnTo>
                <a:lnTo>
                  <a:pt x="71150" y="151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635810" y="4815230"/>
            <a:ext cx="93345" cy="122555"/>
          </a:xfrm>
          <a:custGeom>
            <a:avLst/>
            <a:gdLst/>
            <a:ahLst/>
            <a:cxnLst/>
            <a:rect l="l" t="t" r="r" b="b"/>
            <a:pathLst>
              <a:path w="93344" h="122554">
                <a:moveTo>
                  <a:pt x="15519" y="87668"/>
                </a:moveTo>
                <a:lnTo>
                  <a:pt x="0" y="87668"/>
                </a:lnTo>
                <a:lnTo>
                  <a:pt x="1926" y="95316"/>
                </a:lnTo>
                <a:lnTo>
                  <a:pt x="38452" y="121602"/>
                </a:lnTo>
                <a:lnTo>
                  <a:pt x="48539" y="122173"/>
                </a:lnTo>
                <a:lnTo>
                  <a:pt x="58378" y="121533"/>
                </a:lnTo>
                <a:lnTo>
                  <a:pt x="67092" y="119613"/>
                </a:lnTo>
                <a:lnTo>
                  <a:pt x="74680" y="116414"/>
                </a:lnTo>
                <a:lnTo>
                  <a:pt x="81140" y="111937"/>
                </a:lnTo>
                <a:lnTo>
                  <a:pt x="84296" y="108635"/>
                </a:lnTo>
                <a:lnTo>
                  <a:pt x="48704" y="108635"/>
                </a:lnTo>
                <a:lnTo>
                  <a:pt x="36293" y="107325"/>
                </a:lnTo>
                <a:lnTo>
                  <a:pt x="26625" y="103395"/>
                </a:lnTo>
                <a:lnTo>
                  <a:pt x="19700" y="96843"/>
                </a:lnTo>
                <a:lnTo>
                  <a:pt x="15519" y="87668"/>
                </a:lnTo>
                <a:close/>
              </a:path>
              <a:path w="93344" h="122554">
                <a:moveTo>
                  <a:pt x="83194" y="13538"/>
                </a:moveTo>
                <a:lnTo>
                  <a:pt x="55194" y="13538"/>
                </a:lnTo>
                <a:lnTo>
                  <a:pt x="61328" y="15252"/>
                </a:lnTo>
                <a:lnTo>
                  <a:pt x="70904" y="22072"/>
                </a:lnTo>
                <a:lnTo>
                  <a:pt x="73304" y="26860"/>
                </a:lnTo>
                <a:lnTo>
                  <a:pt x="73304" y="38519"/>
                </a:lnTo>
                <a:lnTo>
                  <a:pt x="71539" y="43027"/>
                </a:lnTo>
                <a:lnTo>
                  <a:pt x="64503" y="50076"/>
                </a:lnTo>
                <a:lnTo>
                  <a:pt x="58826" y="51841"/>
                </a:lnTo>
                <a:lnTo>
                  <a:pt x="32029" y="51841"/>
                </a:lnTo>
                <a:lnTo>
                  <a:pt x="32029" y="65379"/>
                </a:lnTo>
                <a:lnTo>
                  <a:pt x="50850" y="65379"/>
                </a:lnTo>
                <a:lnTo>
                  <a:pt x="62620" y="66700"/>
                </a:lnTo>
                <a:lnTo>
                  <a:pt x="71031" y="70664"/>
                </a:lnTo>
                <a:lnTo>
                  <a:pt x="76078" y="77268"/>
                </a:lnTo>
                <a:lnTo>
                  <a:pt x="77762" y="86512"/>
                </a:lnTo>
                <a:lnTo>
                  <a:pt x="77762" y="93332"/>
                </a:lnTo>
                <a:lnTo>
                  <a:pt x="75120" y="98729"/>
                </a:lnTo>
                <a:lnTo>
                  <a:pt x="64554" y="106654"/>
                </a:lnTo>
                <a:lnTo>
                  <a:pt x="57505" y="108635"/>
                </a:lnTo>
                <a:lnTo>
                  <a:pt x="84296" y="108635"/>
                </a:lnTo>
                <a:lnTo>
                  <a:pt x="92914" y="86512"/>
                </a:lnTo>
                <a:lnTo>
                  <a:pt x="91889" y="77224"/>
                </a:lnTo>
                <a:lnTo>
                  <a:pt x="88701" y="69341"/>
                </a:lnTo>
                <a:lnTo>
                  <a:pt x="83387" y="63193"/>
                </a:lnTo>
                <a:lnTo>
                  <a:pt x="75945" y="58775"/>
                </a:lnTo>
                <a:lnTo>
                  <a:pt x="75945" y="55143"/>
                </a:lnTo>
                <a:lnTo>
                  <a:pt x="81363" y="51047"/>
                </a:lnTo>
                <a:lnTo>
                  <a:pt x="85232" y="45693"/>
                </a:lnTo>
                <a:lnTo>
                  <a:pt x="87554" y="39078"/>
                </a:lnTo>
                <a:lnTo>
                  <a:pt x="88247" y="32029"/>
                </a:lnTo>
                <a:lnTo>
                  <a:pt x="88225" y="22072"/>
                </a:lnTo>
                <a:lnTo>
                  <a:pt x="84772" y="14858"/>
                </a:lnTo>
                <a:lnTo>
                  <a:pt x="83194" y="13538"/>
                </a:lnTo>
                <a:close/>
              </a:path>
              <a:path w="93344" h="122554">
                <a:moveTo>
                  <a:pt x="47713" y="0"/>
                </a:moveTo>
                <a:lnTo>
                  <a:pt x="9266" y="18740"/>
                </a:lnTo>
                <a:lnTo>
                  <a:pt x="4952" y="32029"/>
                </a:lnTo>
                <a:lnTo>
                  <a:pt x="20142" y="32029"/>
                </a:lnTo>
                <a:lnTo>
                  <a:pt x="23414" y="23937"/>
                </a:lnTo>
                <a:lnTo>
                  <a:pt x="29098" y="18159"/>
                </a:lnTo>
                <a:lnTo>
                  <a:pt x="37197" y="14693"/>
                </a:lnTo>
                <a:lnTo>
                  <a:pt x="47713" y="13538"/>
                </a:lnTo>
                <a:lnTo>
                  <a:pt x="83194" y="13538"/>
                </a:lnTo>
                <a:lnTo>
                  <a:pt x="77673" y="8915"/>
                </a:lnTo>
                <a:lnTo>
                  <a:pt x="71807" y="5014"/>
                </a:lnTo>
                <a:lnTo>
                  <a:pt x="64860" y="2228"/>
                </a:lnTo>
                <a:lnTo>
                  <a:pt x="56829" y="557"/>
                </a:lnTo>
                <a:lnTo>
                  <a:pt x="477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745932" y="4815230"/>
            <a:ext cx="110489" cy="122555"/>
          </a:xfrm>
          <a:custGeom>
            <a:avLst/>
            <a:gdLst/>
            <a:ahLst/>
            <a:cxnLst/>
            <a:rect l="l" t="t" r="r" b="b"/>
            <a:pathLst>
              <a:path w="110489" h="122554">
                <a:moveTo>
                  <a:pt x="54978" y="0"/>
                </a:moveTo>
                <a:lnTo>
                  <a:pt x="14439" y="17259"/>
                </a:lnTo>
                <a:lnTo>
                  <a:pt x="0" y="61087"/>
                </a:lnTo>
                <a:lnTo>
                  <a:pt x="902" y="73793"/>
                </a:lnTo>
                <a:lnTo>
                  <a:pt x="22393" y="112471"/>
                </a:lnTo>
                <a:lnTo>
                  <a:pt x="54978" y="122173"/>
                </a:lnTo>
                <a:lnTo>
                  <a:pt x="67222" y="121090"/>
                </a:lnTo>
                <a:lnTo>
                  <a:pt x="78046" y="117840"/>
                </a:lnTo>
                <a:lnTo>
                  <a:pt x="87448" y="112422"/>
                </a:lnTo>
                <a:lnTo>
                  <a:pt x="91432" y="108635"/>
                </a:lnTo>
                <a:lnTo>
                  <a:pt x="54978" y="108635"/>
                </a:lnTo>
                <a:lnTo>
                  <a:pt x="45679" y="107778"/>
                </a:lnTo>
                <a:lnTo>
                  <a:pt x="17540" y="79614"/>
                </a:lnTo>
                <a:lnTo>
                  <a:pt x="15024" y="61087"/>
                </a:lnTo>
                <a:lnTo>
                  <a:pt x="15652" y="51419"/>
                </a:lnTo>
                <a:lnTo>
                  <a:pt x="37598" y="16960"/>
                </a:lnTo>
                <a:lnTo>
                  <a:pt x="54978" y="13538"/>
                </a:lnTo>
                <a:lnTo>
                  <a:pt x="91432" y="13538"/>
                </a:lnTo>
                <a:lnTo>
                  <a:pt x="87448" y="9751"/>
                </a:lnTo>
                <a:lnTo>
                  <a:pt x="78046" y="4333"/>
                </a:lnTo>
                <a:lnTo>
                  <a:pt x="67168" y="1078"/>
                </a:lnTo>
                <a:lnTo>
                  <a:pt x="54978" y="0"/>
                </a:lnTo>
                <a:close/>
              </a:path>
              <a:path w="110489" h="122554">
                <a:moveTo>
                  <a:pt x="91432" y="13538"/>
                </a:moveTo>
                <a:lnTo>
                  <a:pt x="54978" y="13538"/>
                </a:lnTo>
                <a:lnTo>
                  <a:pt x="64274" y="14393"/>
                </a:lnTo>
                <a:lnTo>
                  <a:pt x="72353" y="16960"/>
                </a:lnTo>
                <a:lnTo>
                  <a:pt x="94301" y="51419"/>
                </a:lnTo>
                <a:lnTo>
                  <a:pt x="94932" y="61087"/>
                </a:lnTo>
                <a:lnTo>
                  <a:pt x="94301" y="70752"/>
                </a:lnTo>
                <a:lnTo>
                  <a:pt x="72353" y="105208"/>
                </a:lnTo>
                <a:lnTo>
                  <a:pt x="54978" y="108635"/>
                </a:lnTo>
                <a:lnTo>
                  <a:pt x="91432" y="108635"/>
                </a:lnTo>
                <a:lnTo>
                  <a:pt x="109047" y="73723"/>
                </a:lnTo>
                <a:lnTo>
                  <a:pt x="109956" y="61087"/>
                </a:lnTo>
                <a:lnTo>
                  <a:pt x="109032" y="48381"/>
                </a:lnTo>
                <a:lnTo>
                  <a:pt x="106321" y="36939"/>
                </a:lnTo>
                <a:lnTo>
                  <a:pt x="101780" y="26570"/>
                </a:lnTo>
                <a:lnTo>
                  <a:pt x="95427" y="17335"/>
                </a:lnTo>
                <a:lnTo>
                  <a:pt x="91432" y="13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879993" y="4817376"/>
            <a:ext cx="92710" cy="118110"/>
          </a:xfrm>
          <a:custGeom>
            <a:avLst/>
            <a:gdLst/>
            <a:ahLst/>
            <a:cxnLst/>
            <a:rect l="l" t="t" r="r" b="b"/>
            <a:pathLst>
              <a:path w="92710" h="118110">
                <a:moveTo>
                  <a:pt x="51346" y="0"/>
                </a:moveTo>
                <a:lnTo>
                  <a:pt x="0" y="0"/>
                </a:lnTo>
                <a:lnTo>
                  <a:pt x="0" y="117881"/>
                </a:lnTo>
                <a:lnTo>
                  <a:pt x="52666" y="117881"/>
                </a:lnTo>
                <a:lnTo>
                  <a:pt x="61825" y="117309"/>
                </a:lnTo>
                <a:lnTo>
                  <a:pt x="69830" y="115593"/>
                </a:lnTo>
                <a:lnTo>
                  <a:pt x="76684" y="112732"/>
                </a:lnTo>
                <a:lnTo>
                  <a:pt x="82384" y="108724"/>
                </a:lnTo>
                <a:lnTo>
                  <a:pt x="86057" y="104673"/>
                </a:lnTo>
                <a:lnTo>
                  <a:pt x="14858" y="104673"/>
                </a:lnTo>
                <a:lnTo>
                  <a:pt x="14858" y="63068"/>
                </a:lnTo>
                <a:lnTo>
                  <a:pt x="84689" y="63068"/>
                </a:lnTo>
                <a:lnTo>
                  <a:pt x="81064" y="59766"/>
                </a:lnTo>
                <a:lnTo>
                  <a:pt x="76111" y="57454"/>
                </a:lnTo>
                <a:lnTo>
                  <a:pt x="76111" y="53822"/>
                </a:lnTo>
                <a:lnTo>
                  <a:pt x="81332" y="50025"/>
                </a:lnTo>
                <a:lnTo>
                  <a:pt x="14858" y="50025"/>
                </a:lnTo>
                <a:lnTo>
                  <a:pt x="14858" y="13207"/>
                </a:lnTo>
                <a:lnTo>
                  <a:pt x="84595" y="13207"/>
                </a:lnTo>
                <a:lnTo>
                  <a:pt x="79159" y="8508"/>
                </a:lnTo>
                <a:lnTo>
                  <a:pt x="73739" y="4784"/>
                </a:lnTo>
                <a:lnTo>
                  <a:pt x="67295" y="2125"/>
                </a:lnTo>
                <a:lnTo>
                  <a:pt x="59829" y="531"/>
                </a:lnTo>
                <a:lnTo>
                  <a:pt x="51346" y="0"/>
                </a:lnTo>
                <a:close/>
              </a:path>
              <a:path w="92710" h="118110">
                <a:moveTo>
                  <a:pt x="84689" y="63068"/>
                </a:moveTo>
                <a:lnTo>
                  <a:pt x="59435" y="63068"/>
                </a:lnTo>
                <a:lnTo>
                  <a:pt x="65620" y="64693"/>
                </a:lnTo>
                <a:lnTo>
                  <a:pt x="75196" y="71183"/>
                </a:lnTo>
                <a:lnTo>
                  <a:pt x="77596" y="76390"/>
                </a:lnTo>
                <a:lnTo>
                  <a:pt x="77596" y="91135"/>
                </a:lnTo>
                <a:lnTo>
                  <a:pt x="75171" y="96558"/>
                </a:lnTo>
                <a:lnTo>
                  <a:pt x="65481" y="103047"/>
                </a:lnTo>
                <a:lnTo>
                  <a:pt x="59270" y="104673"/>
                </a:lnTo>
                <a:lnTo>
                  <a:pt x="86057" y="104673"/>
                </a:lnTo>
                <a:lnTo>
                  <a:pt x="86861" y="103786"/>
                </a:lnTo>
                <a:lnTo>
                  <a:pt x="90060" y="98134"/>
                </a:lnTo>
                <a:lnTo>
                  <a:pt x="91980" y="91770"/>
                </a:lnTo>
                <a:lnTo>
                  <a:pt x="92621" y="84696"/>
                </a:lnTo>
                <a:lnTo>
                  <a:pt x="92621" y="78752"/>
                </a:lnTo>
                <a:lnTo>
                  <a:pt x="91097" y="73304"/>
                </a:lnTo>
                <a:lnTo>
                  <a:pt x="85051" y="63398"/>
                </a:lnTo>
                <a:lnTo>
                  <a:pt x="84689" y="63068"/>
                </a:lnTo>
                <a:close/>
              </a:path>
              <a:path w="92710" h="118110">
                <a:moveTo>
                  <a:pt x="84595" y="13207"/>
                </a:moveTo>
                <a:lnTo>
                  <a:pt x="57391" y="13207"/>
                </a:lnTo>
                <a:lnTo>
                  <a:pt x="62953" y="14668"/>
                </a:lnTo>
                <a:lnTo>
                  <a:pt x="71754" y="20497"/>
                </a:lnTo>
                <a:lnTo>
                  <a:pt x="73964" y="25044"/>
                </a:lnTo>
                <a:lnTo>
                  <a:pt x="73964" y="31203"/>
                </a:lnTo>
                <a:lnTo>
                  <a:pt x="72529" y="39438"/>
                </a:lnTo>
                <a:lnTo>
                  <a:pt x="68224" y="45319"/>
                </a:lnTo>
                <a:lnTo>
                  <a:pt x="61052" y="48848"/>
                </a:lnTo>
                <a:lnTo>
                  <a:pt x="51015" y="50025"/>
                </a:lnTo>
                <a:lnTo>
                  <a:pt x="81332" y="50025"/>
                </a:lnTo>
                <a:lnTo>
                  <a:pt x="81743" y="49726"/>
                </a:lnTo>
                <a:lnTo>
                  <a:pt x="85763" y="44372"/>
                </a:lnTo>
                <a:lnTo>
                  <a:pt x="88173" y="37758"/>
                </a:lnTo>
                <a:lnTo>
                  <a:pt x="88976" y="29883"/>
                </a:lnTo>
                <a:lnTo>
                  <a:pt x="88976" y="21297"/>
                </a:lnTo>
                <a:lnTo>
                  <a:pt x="85712" y="14173"/>
                </a:lnTo>
                <a:lnTo>
                  <a:pt x="84595" y="1320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984006" y="4817376"/>
            <a:ext cx="107314" cy="118110"/>
          </a:xfrm>
          <a:custGeom>
            <a:avLst/>
            <a:gdLst/>
            <a:ahLst/>
            <a:cxnLst/>
            <a:rect l="l" t="t" r="r" b="b"/>
            <a:pathLst>
              <a:path w="107314" h="118110">
                <a:moveTo>
                  <a:pt x="65874" y="0"/>
                </a:moveTo>
                <a:lnTo>
                  <a:pt x="40779" y="0"/>
                </a:lnTo>
                <a:lnTo>
                  <a:pt x="0" y="117881"/>
                </a:lnTo>
                <a:lnTo>
                  <a:pt x="15189" y="117881"/>
                </a:lnTo>
                <a:lnTo>
                  <a:pt x="27406" y="81724"/>
                </a:lnTo>
                <a:lnTo>
                  <a:pt x="94261" y="81724"/>
                </a:lnTo>
                <a:lnTo>
                  <a:pt x="89558" y="68186"/>
                </a:lnTo>
                <a:lnTo>
                  <a:pt x="31864" y="68186"/>
                </a:lnTo>
                <a:lnTo>
                  <a:pt x="49860" y="15189"/>
                </a:lnTo>
                <a:lnTo>
                  <a:pt x="71150" y="15189"/>
                </a:lnTo>
                <a:lnTo>
                  <a:pt x="65874" y="0"/>
                </a:lnTo>
                <a:close/>
              </a:path>
              <a:path w="107314" h="118110">
                <a:moveTo>
                  <a:pt x="94261" y="81724"/>
                </a:moveTo>
                <a:lnTo>
                  <a:pt x="79082" y="81724"/>
                </a:lnTo>
                <a:lnTo>
                  <a:pt x="91300" y="117881"/>
                </a:lnTo>
                <a:lnTo>
                  <a:pt x="106819" y="117881"/>
                </a:lnTo>
                <a:lnTo>
                  <a:pt x="94261" y="81724"/>
                </a:lnTo>
                <a:close/>
              </a:path>
              <a:path w="107314" h="118110">
                <a:moveTo>
                  <a:pt x="71150" y="15189"/>
                </a:moveTo>
                <a:lnTo>
                  <a:pt x="56464" y="15189"/>
                </a:lnTo>
                <a:lnTo>
                  <a:pt x="74460" y="68186"/>
                </a:lnTo>
                <a:lnTo>
                  <a:pt x="89558" y="68186"/>
                </a:lnTo>
                <a:lnTo>
                  <a:pt x="71150" y="151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116582" y="4817376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8109"/>
                </a:lnTo>
              </a:path>
            </a:pathLst>
          </a:custGeom>
          <a:ln w="1485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109152" y="4874526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592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197315" y="4881435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822"/>
                </a:lnTo>
              </a:path>
            </a:pathLst>
          </a:custGeom>
          <a:ln w="1485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189886" y="4842471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858" y="0"/>
                </a:lnTo>
              </a:path>
            </a:pathLst>
          </a:custGeom>
          <a:ln w="501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234793" y="4817376"/>
            <a:ext cx="96520" cy="118110"/>
          </a:xfrm>
          <a:custGeom>
            <a:avLst/>
            <a:gdLst/>
            <a:ahLst/>
            <a:cxnLst/>
            <a:rect l="l" t="t" r="r" b="b"/>
            <a:pathLst>
              <a:path w="96519" h="118110">
                <a:moveTo>
                  <a:pt x="14528" y="0"/>
                </a:moveTo>
                <a:lnTo>
                  <a:pt x="0" y="0"/>
                </a:lnTo>
                <a:lnTo>
                  <a:pt x="0" y="117881"/>
                </a:lnTo>
                <a:lnTo>
                  <a:pt x="23279" y="117881"/>
                </a:lnTo>
                <a:lnTo>
                  <a:pt x="33154" y="99885"/>
                </a:lnTo>
                <a:lnTo>
                  <a:pt x="14528" y="99885"/>
                </a:lnTo>
                <a:lnTo>
                  <a:pt x="14528" y="0"/>
                </a:lnTo>
                <a:close/>
              </a:path>
              <a:path w="96519" h="118110">
                <a:moveTo>
                  <a:pt x="96253" y="17995"/>
                </a:moveTo>
                <a:lnTo>
                  <a:pt x="81724" y="17995"/>
                </a:lnTo>
                <a:lnTo>
                  <a:pt x="81724" y="117881"/>
                </a:lnTo>
                <a:lnTo>
                  <a:pt x="96253" y="117881"/>
                </a:lnTo>
                <a:lnTo>
                  <a:pt x="96253" y="17995"/>
                </a:lnTo>
                <a:close/>
              </a:path>
              <a:path w="96519" h="118110">
                <a:moveTo>
                  <a:pt x="96253" y="0"/>
                </a:moveTo>
                <a:lnTo>
                  <a:pt x="72974" y="0"/>
                </a:lnTo>
                <a:lnTo>
                  <a:pt x="18161" y="99885"/>
                </a:lnTo>
                <a:lnTo>
                  <a:pt x="33154" y="99885"/>
                </a:lnTo>
                <a:lnTo>
                  <a:pt x="78092" y="17995"/>
                </a:lnTo>
                <a:lnTo>
                  <a:pt x="96253" y="17995"/>
                </a:lnTo>
                <a:lnTo>
                  <a:pt x="962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361095" y="4817376"/>
            <a:ext cx="85090" cy="118110"/>
          </a:xfrm>
          <a:custGeom>
            <a:avLst/>
            <a:gdLst/>
            <a:ahLst/>
            <a:cxnLst/>
            <a:rect l="l" t="t" r="r" b="b"/>
            <a:pathLst>
              <a:path w="85089" h="118110">
                <a:moveTo>
                  <a:pt x="82054" y="0"/>
                </a:moveTo>
                <a:lnTo>
                  <a:pt x="0" y="0"/>
                </a:lnTo>
                <a:lnTo>
                  <a:pt x="0" y="117881"/>
                </a:lnTo>
                <a:lnTo>
                  <a:pt x="84696" y="117881"/>
                </a:lnTo>
                <a:lnTo>
                  <a:pt x="84696" y="104343"/>
                </a:lnTo>
                <a:lnTo>
                  <a:pt x="14858" y="104343"/>
                </a:lnTo>
                <a:lnTo>
                  <a:pt x="14858" y="63563"/>
                </a:lnTo>
                <a:lnTo>
                  <a:pt x="69011" y="63563"/>
                </a:lnTo>
                <a:lnTo>
                  <a:pt x="69011" y="50025"/>
                </a:lnTo>
                <a:lnTo>
                  <a:pt x="14858" y="50025"/>
                </a:lnTo>
                <a:lnTo>
                  <a:pt x="14858" y="13538"/>
                </a:lnTo>
                <a:lnTo>
                  <a:pt x="82054" y="13538"/>
                </a:lnTo>
                <a:lnTo>
                  <a:pt x="820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041709" y="3009874"/>
            <a:ext cx="98425" cy="118110"/>
          </a:xfrm>
          <a:custGeom>
            <a:avLst/>
            <a:gdLst/>
            <a:ahLst/>
            <a:cxnLst/>
            <a:rect l="l" t="t" r="r" b="b"/>
            <a:pathLst>
              <a:path w="98425" h="118110">
                <a:moveTo>
                  <a:pt x="16014" y="0"/>
                </a:moveTo>
                <a:lnTo>
                  <a:pt x="0" y="0"/>
                </a:lnTo>
                <a:lnTo>
                  <a:pt x="43586" y="82550"/>
                </a:lnTo>
                <a:lnTo>
                  <a:pt x="26746" y="117881"/>
                </a:lnTo>
                <a:lnTo>
                  <a:pt x="42100" y="117881"/>
                </a:lnTo>
                <a:lnTo>
                  <a:pt x="68830" y="61912"/>
                </a:lnTo>
                <a:lnTo>
                  <a:pt x="48704" y="61912"/>
                </a:lnTo>
                <a:lnTo>
                  <a:pt x="16014" y="0"/>
                </a:lnTo>
                <a:close/>
              </a:path>
              <a:path w="98425" h="118110">
                <a:moveTo>
                  <a:pt x="98399" y="0"/>
                </a:moveTo>
                <a:lnTo>
                  <a:pt x="82880" y="0"/>
                </a:lnTo>
                <a:lnTo>
                  <a:pt x="53327" y="61912"/>
                </a:lnTo>
                <a:lnTo>
                  <a:pt x="68830" y="61912"/>
                </a:lnTo>
                <a:lnTo>
                  <a:pt x="983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157444" y="3044545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19">
                <a:moveTo>
                  <a:pt x="73469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12217"/>
                </a:lnTo>
                <a:lnTo>
                  <a:pt x="73469" y="12217"/>
                </a:lnTo>
                <a:lnTo>
                  <a:pt x="73469" y="0"/>
                </a:lnTo>
                <a:close/>
              </a:path>
              <a:path w="73660" h="83819">
                <a:moveTo>
                  <a:pt x="73469" y="12217"/>
                </a:moveTo>
                <a:lnTo>
                  <a:pt x="59436" y="12217"/>
                </a:lnTo>
                <a:lnTo>
                  <a:pt x="59436" y="83210"/>
                </a:lnTo>
                <a:lnTo>
                  <a:pt x="73469" y="83210"/>
                </a:lnTo>
                <a:lnTo>
                  <a:pt x="73469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257990" y="3042399"/>
            <a:ext cx="80010" cy="118745"/>
          </a:xfrm>
          <a:custGeom>
            <a:avLst/>
            <a:gdLst/>
            <a:ahLst/>
            <a:cxnLst/>
            <a:rect l="l" t="t" r="r" b="b"/>
            <a:pathLst>
              <a:path w="80010" h="118744">
                <a:moveTo>
                  <a:pt x="13538" y="2146"/>
                </a:moveTo>
                <a:lnTo>
                  <a:pt x="0" y="2146"/>
                </a:lnTo>
                <a:lnTo>
                  <a:pt x="0" y="118376"/>
                </a:lnTo>
                <a:lnTo>
                  <a:pt x="14033" y="118376"/>
                </a:lnTo>
                <a:lnTo>
                  <a:pt x="14033" y="76441"/>
                </a:lnTo>
                <a:lnTo>
                  <a:pt x="68590" y="76441"/>
                </a:lnTo>
                <a:lnTo>
                  <a:pt x="69748" y="75285"/>
                </a:lnTo>
                <a:lnTo>
                  <a:pt x="31254" y="75285"/>
                </a:lnTo>
                <a:lnTo>
                  <a:pt x="24726" y="72250"/>
                </a:lnTo>
                <a:lnTo>
                  <a:pt x="16040" y="60147"/>
                </a:lnTo>
                <a:lnTo>
                  <a:pt x="13954" y="52964"/>
                </a:lnTo>
                <a:lnTo>
                  <a:pt x="14026" y="34289"/>
                </a:lnTo>
                <a:lnTo>
                  <a:pt x="16040" y="27355"/>
                </a:lnTo>
                <a:lnTo>
                  <a:pt x="24726" y="15239"/>
                </a:lnTo>
                <a:lnTo>
                  <a:pt x="31254" y="12217"/>
                </a:lnTo>
                <a:lnTo>
                  <a:pt x="69585" y="12217"/>
                </a:lnTo>
                <a:lnTo>
                  <a:pt x="68443" y="11061"/>
                </a:lnTo>
                <a:lnTo>
                  <a:pt x="13538" y="11061"/>
                </a:lnTo>
                <a:lnTo>
                  <a:pt x="13538" y="2146"/>
                </a:lnTo>
                <a:close/>
              </a:path>
              <a:path w="80010" h="118744">
                <a:moveTo>
                  <a:pt x="68590" y="76441"/>
                </a:moveTo>
                <a:lnTo>
                  <a:pt x="17665" y="76441"/>
                </a:lnTo>
                <a:lnTo>
                  <a:pt x="22347" y="81277"/>
                </a:lnTo>
                <a:lnTo>
                  <a:pt x="28143" y="84734"/>
                </a:lnTo>
                <a:lnTo>
                  <a:pt x="35053" y="86810"/>
                </a:lnTo>
                <a:lnTo>
                  <a:pt x="43078" y="87502"/>
                </a:lnTo>
                <a:lnTo>
                  <a:pt x="51065" y="86738"/>
                </a:lnTo>
                <a:lnTo>
                  <a:pt x="58170" y="84447"/>
                </a:lnTo>
                <a:lnTo>
                  <a:pt x="64397" y="80628"/>
                </a:lnTo>
                <a:lnTo>
                  <a:pt x="68590" y="76441"/>
                </a:lnTo>
                <a:close/>
              </a:path>
              <a:path w="80010" h="118744">
                <a:moveTo>
                  <a:pt x="69585" y="12217"/>
                </a:moveTo>
                <a:lnTo>
                  <a:pt x="48094" y="12217"/>
                </a:lnTo>
                <a:lnTo>
                  <a:pt x="54394" y="15100"/>
                </a:lnTo>
                <a:lnTo>
                  <a:pt x="63309" y="26657"/>
                </a:lnTo>
                <a:lnTo>
                  <a:pt x="65532" y="34289"/>
                </a:lnTo>
                <a:lnTo>
                  <a:pt x="65532" y="53212"/>
                </a:lnTo>
                <a:lnTo>
                  <a:pt x="63309" y="60832"/>
                </a:lnTo>
                <a:lnTo>
                  <a:pt x="54394" y="72389"/>
                </a:lnTo>
                <a:lnTo>
                  <a:pt x="48094" y="75285"/>
                </a:lnTo>
                <a:lnTo>
                  <a:pt x="69748" y="75285"/>
                </a:lnTo>
                <a:lnTo>
                  <a:pt x="79578" y="43751"/>
                </a:lnTo>
                <a:lnTo>
                  <a:pt x="78975" y="34836"/>
                </a:lnTo>
                <a:lnTo>
                  <a:pt x="78879" y="34289"/>
                </a:lnTo>
                <a:lnTo>
                  <a:pt x="77120" y="26414"/>
                </a:lnTo>
                <a:lnTo>
                  <a:pt x="74048" y="18985"/>
                </a:lnTo>
                <a:lnTo>
                  <a:pt x="69748" y="12382"/>
                </a:lnTo>
                <a:lnTo>
                  <a:pt x="69585" y="12217"/>
                </a:lnTo>
                <a:close/>
              </a:path>
              <a:path w="80010" h="118744">
                <a:moveTo>
                  <a:pt x="43078" y="0"/>
                </a:moveTo>
                <a:lnTo>
                  <a:pt x="35086" y="690"/>
                </a:lnTo>
                <a:lnTo>
                  <a:pt x="28105" y="2763"/>
                </a:lnTo>
                <a:lnTo>
                  <a:pt x="22132" y="6220"/>
                </a:lnTo>
                <a:lnTo>
                  <a:pt x="17170" y="11061"/>
                </a:lnTo>
                <a:lnTo>
                  <a:pt x="68443" y="11061"/>
                </a:lnTo>
                <a:lnTo>
                  <a:pt x="64397" y="6965"/>
                </a:lnTo>
                <a:lnTo>
                  <a:pt x="58170" y="3095"/>
                </a:lnTo>
                <a:lnTo>
                  <a:pt x="51065" y="773"/>
                </a:lnTo>
                <a:lnTo>
                  <a:pt x="430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353087" y="3042399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30">
                <a:moveTo>
                  <a:pt x="69379" y="12217"/>
                </a:moveTo>
                <a:lnTo>
                  <a:pt x="45567" y="12217"/>
                </a:lnTo>
                <a:lnTo>
                  <a:pt x="50685" y="13779"/>
                </a:lnTo>
                <a:lnTo>
                  <a:pt x="57289" y="20053"/>
                </a:lnTo>
                <a:lnTo>
                  <a:pt x="58940" y="24269"/>
                </a:lnTo>
                <a:lnTo>
                  <a:pt x="58940" y="32854"/>
                </a:lnTo>
                <a:lnTo>
                  <a:pt x="21183" y="32854"/>
                </a:lnTo>
                <a:lnTo>
                  <a:pt x="13208" y="35547"/>
                </a:lnTo>
                <a:lnTo>
                  <a:pt x="2641" y="46342"/>
                </a:lnTo>
                <a:lnTo>
                  <a:pt x="0" y="52832"/>
                </a:lnTo>
                <a:lnTo>
                  <a:pt x="0" y="67906"/>
                </a:lnTo>
                <a:lnTo>
                  <a:pt x="2692" y="74295"/>
                </a:lnTo>
                <a:lnTo>
                  <a:pt x="13474" y="84861"/>
                </a:lnTo>
                <a:lnTo>
                  <a:pt x="20739" y="87503"/>
                </a:lnTo>
                <a:lnTo>
                  <a:pt x="29883" y="87503"/>
                </a:lnTo>
                <a:lnTo>
                  <a:pt x="38003" y="86821"/>
                </a:lnTo>
                <a:lnTo>
                  <a:pt x="45029" y="84778"/>
                </a:lnTo>
                <a:lnTo>
                  <a:pt x="50962" y="81373"/>
                </a:lnTo>
                <a:lnTo>
                  <a:pt x="55803" y="76606"/>
                </a:lnTo>
                <a:lnTo>
                  <a:pt x="72644" y="76606"/>
                </a:lnTo>
                <a:lnTo>
                  <a:pt x="72644" y="75285"/>
                </a:lnTo>
                <a:lnTo>
                  <a:pt x="27178" y="75285"/>
                </a:lnTo>
                <a:lnTo>
                  <a:pt x="22415" y="73901"/>
                </a:lnTo>
                <a:lnTo>
                  <a:pt x="15709" y="68402"/>
                </a:lnTo>
                <a:lnTo>
                  <a:pt x="14033" y="64655"/>
                </a:lnTo>
                <a:lnTo>
                  <a:pt x="14033" y="59931"/>
                </a:lnTo>
                <a:lnTo>
                  <a:pt x="15281" y="52997"/>
                </a:lnTo>
                <a:lnTo>
                  <a:pt x="19026" y="48044"/>
                </a:lnTo>
                <a:lnTo>
                  <a:pt x="25268" y="45072"/>
                </a:lnTo>
                <a:lnTo>
                  <a:pt x="34010" y="44081"/>
                </a:lnTo>
                <a:lnTo>
                  <a:pt x="72644" y="44081"/>
                </a:lnTo>
                <a:lnTo>
                  <a:pt x="72644" y="19481"/>
                </a:lnTo>
                <a:lnTo>
                  <a:pt x="69583" y="12382"/>
                </a:lnTo>
                <a:lnTo>
                  <a:pt x="69379" y="12217"/>
                </a:lnTo>
                <a:close/>
              </a:path>
              <a:path w="73025" h="87630">
                <a:moveTo>
                  <a:pt x="72644" y="76606"/>
                </a:moveTo>
                <a:lnTo>
                  <a:pt x="59436" y="76606"/>
                </a:lnTo>
                <a:lnTo>
                  <a:pt x="59436" y="85356"/>
                </a:lnTo>
                <a:lnTo>
                  <a:pt x="72644" y="85356"/>
                </a:lnTo>
                <a:lnTo>
                  <a:pt x="72644" y="76606"/>
                </a:lnTo>
                <a:close/>
              </a:path>
              <a:path w="73025" h="87630">
                <a:moveTo>
                  <a:pt x="72644" y="44081"/>
                </a:moveTo>
                <a:lnTo>
                  <a:pt x="58940" y="44081"/>
                </a:lnTo>
                <a:lnTo>
                  <a:pt x="58940" y="58280"/>
                </a:lnTo>
                <a:lnTo>
                  <a:pt x="56400" y="63855"/>
                </a:lnTo>
                <a:lnTo>
                  <a:pt x="46278" y="72999"/>
                </a:lnTo>
                <a:lnTo>
                  <a:pt x="40284" y="75285"/>
                </a:lnTo>
                <a:lnTo>
                  <a:pt x="72644" y="75285"/>
                </a:lnTo>
                <a:lnTo>
                  <a:pt x="72644" y="44081"/>
                </a:lnTo>
                <a:close/>
              </a:path>
              <a:path w="73025" h="87630">
                <a:moveTo>
                  <a:pt x="38303" y="0"/>
                </a:moveTo>
                <a:lnTo>
                  <a:pt x="28829" y="0"/>
                </a:lnTo>
                <a:lnTo>
                  <a:pt x="21107" y="2146"/>
                </a:lnTo>
                <a:lnTo>
                  <a:pt x="9105" y="10731"/>
                </a:lnTo>
                <a:lnTo>
                  <a:pt x="5829" y="16675"/>
                </a:lnTo>
                <a:lnTo>
                  <a:pt x="5283" y="24269"/>
                </a:lnTo>
                <a:lnTo>
                  <a:pt x="19316" y="24269"/>
                </a:lnTo>
                <a:lnTo>
                  <a:pt x="20078" y="16230"/>
                </a:lnTo>
                <a:lnTo>
                  <a:pt x="26517" y="12217"/>
                </a:lnTo>
                <a:lnTo>
                  <a:pt x="69379" y="12217"/>
                </a:lnTo>
                <a:lnTo>
                  <a:pt x="63474" y="7429"/>
                </a:lnTo>
                <a:lnTo>
                  <a:pt x="58464" y="4179"/>
                </a:lnTo>
                <a:lnTo>
                  <a:pt x="52598" y="1857"/>
                </a:lnTo>
                <a:lnTo>
                  <a:pt x="45877" y="464"/>
                </a:lnTo>
                <a:lnTo>
                  <a:pt x="383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451487" y="3044545"/>
            <a:ext cx="72390" cy="83820"/>
          </a:xfrm>
          <a:custGeom>
            <a:avLst/>
            <a:gdLst/>
            <a:ahLst/>
            <a:cxnLst/>
            <a:rect l="l" t="t" r="r" b="b"/>
            <a:pathLst>
              <a:path w="72389" h="83819">
                <a:moveTo>
                  <a:pt x="49631" y="0"/>
                </a:moveTo>
                <a:lnTo>
                  <a:pt x="0" y="0"/>
                </a:lnTo>
                <a:lnTo>
                  <a:pt x="0" y="83210"/>
                </a:lnTo>
                <a:lnTo>
                  <a:pt x="42760" y="83210"/>
                </a:lnTo>
                <a:lnTo>
                  <a:pt x="55619" y="81786"/>
                </a:lnTo>
                <a:lnTo>
                  <a:pt x="64803" y="77514"/>
                </a:lnTo>
                <a:lnTo>
                  <a:pt x="69593" y="71323"/>
                </a:lnTo>
                <a:lnTo>
                  <a:pt x="13868" y="71323"/>
                </a:lnTo>
                <a:lnTo>
                  <a:pt x="13868" y="46393"/>
                </a:lnTo>
                <a:lnTo>
                  <a:pt x="67592" y="46393"/>
                </a:lnTo>
                <a:lnTo>
                  <a:pt x="65951" y="44132"/>
                </a:lnTo>
                <a:lnTo>
                  <a:pt x="62674" y="41935"/>
                </a:lnTo>
                <a:lnTo>
                  <a:pt x="58610" y="40944"/>
                </a:lnTo>
                <a:lnTo>
                  <a:pt x="58610" y="37312"/>
                </a:lnTo>
                <a:lnTo>
                  <a:pt x="61137" y="35991"/>
                </a:lnTo>
                <a:lnTo>
                  <a:pt x="62641" y="34505"/>
                </a:lnTo>
                <a:lnTo>
                  <a:pt x="13868" y="34505"/>
                </a:lnTo>
                <a:lnTo>
                  <a:pt x="13868" y="11887"/>
                </a:lnTo>
                <a:lnTo>
                  <a:pt x="66425" y="11887"/>
                </a:lnTo>
                <a:lnTo>
                  <a:pt x="65239" y="9220"/>
                </a:lnTo>
                <a:lnTo>
                  <a:pt x="56108" y="1841"/>
                </a:lnTo>
                <a:lnTo>
                  <a:pt x="49631" y="0"/>
                </a:lnTo>
                <a:close/>
              </a:path>
              <a:path w="72389" h="83819">
                <a:moveTo>
                  <a:pt x="67592" y="46393"/>
                </a:moveTo>
                <a:lnTo>
                  <a:pt x="52717" y="46393"/>
                </a:lnTo>
                <a:lnTo>
                  <a:pt x="58115" y="50571"/>
                </a:lnTo>
                <a:lnTo>
                  <a:pt x="58115" y="67195"/>
                </a:lnTo>
                <a:lnTo>
                  <a:pt x="52717" y="71323"/>
                </a:lnTo>
                <a:lnTo>
                  <a:pt x="69593" y="71323"/>
                </a:lnTo>
                <a:lnTo>
                  <a:pt x="70312" y="70394"/>
                </a:lnTo>
                <a:lnTo>
                  <a:pt x="72148" y="60426"/>
                </a:lnTo>
                <a:lnTo>
                  <a:pt x="72148" y="55244"/>
                </a:lnTo>
                <a:lnTo>
                  <a:pt x="70904" y="50952"/>
                </a:lnTo>
                <a:lnTo>
                  <a:pt x="67592" y="46393"/>
                </a:lnTo>
                <a:close/>
              </a:path>
              <a:path w="72389" h="83819">
                <a:moveTo>
                  <a:pt x="66425" y="11887"/>
                </a:moveTo>
                <a:lnTo>
                  <a:pt x="48983" y="11887"/>
                </a:lnTo>
                <a:lnTo>
                  <a:pt x="53492" y="15684"/>
                </a:lnTo>
                <a:lnTo>
                  <a:pt x="53492" y="26581"/>
                </a:lnTo>
                <a:lnTo>
                  <a:pt x="52412" y="29273"/>
                </a:lnTo>
                <a:lnTo>
                  <a:pt x="48120" y="33464"/>
                </a:lnTo>
                <a:lnTo>
                  <a:pt x="44691" y="34505"/>
                </a:lnTo>
                <a:lnTo>
                  <a:pt x="62641" y="34505"/>
                </a:lnTo>
                <a:lnTo>
                  <a:pt x="63258" y="33896"/>
                </a:lnTo>
                <a:lnTo>
                  <a:pt x="66675" y="28168"/>
                </a:lnTo>
                <a:lnTo>
                  <a:pt x="67525" y="24815"/>
                </a:lnTo>
                <a:lnTo>
                  <a:pt x="67525" y="14363"/>
                </a:lnTo>
                <a:lnTo>
                  <a:pt x="66425" y="118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536019" y="3044545"/>
            <a:ext cx="83185" cy="83820"/>
          </a:xfrm>
          <a:custGeom>
            <a:avLst/>
            <a:gdLst/>
            <a:ahLst/>
            <a:cxnLst/>
            <a:rect l="l" t="t" r="r" b="b"/>
            <a:pathLst>
              <a:path w="83185" h="83819">
                <a:moveTo>
                  <a:pt x="82880" y="0"/>
                </a:moveTo>
                <a:lnTo>
                  <a:pt x="19151" y="0"/>
                </a:lnTo>
                <a:lnTo>
                  <a:pt x="19143" y="32524"/>
                </a:lnTo>
                <a:lnTo>
                  <a:pt x="18913" y="42090"/>
                </a:lnTo>
                <a:lnTo>
                  <a:pt x="8636" y="70002"/>
                </a:lnTo>
                <a:lnTo>
                  <a:pt x="0" y="70002"/>
                </a:lnTo>
                <a:lnTo>
                  <a:pt x="0" y="83210"/>
                </a:lnTo>
                <a:lnTo>
                  <a:pt x="13258" y="83210"/>
                </a:lnTo>
                <a:lnTo>
                  <a:pt x="20777" y="79463"/>
                </a:lnTo>
                <a:lnTo>
                  <a:pt x="32194" y="32524"/>
                </a:lnTo>
                <a:lnTo>
                  <a:pt x="32194" y="12217"/>
                </a:lnTo>
                <a:lnTo>
                  <a:pt x="82880" y="12217"/>
                </a:lnTo>
                <a:lnTo>
                  <a:pt x="82880" y="0"/>
                </a:lnTo>
                <a:close/>
              </a:path>
              <a:path w="83185" h="83819">
                <a:moveTo>
                  <a:pt x="82880" y="12217"/>
                </a:moveTo>
                <a:lnTo>
                  <a:pt x="68681" y="12217"/>
                </a:lnTo>
                <a:lnTo>
                  <a:pt x="68681" y="83210"/>
                </a:lnTo>
                <a:lnTo>
                  <a:pt x="82880" y="83210"/>
                </a:lnTo>
                <a:lnTo>
                  <a:pt x="82880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640692" y="3042399"/>
            <a:ext cx="77470" cy="87630"/>
          </a:xfrm>
          <a:custGeom>
            <a:avLst/>
            <a:gdLst/>
            <a:ahLst/>
            <a:cxnLst/>
            <a:rect l="l" t="t" r="r" b="b"/>
            <a:pathLst>
              <a:path w="77470" h="87630">
                <a:moveTo>
                  <a:pt x="40119" y="0"/>
                </a:moveTo>
                <a:lnTo>
                  <a:pt x="6032" y="18065"/>
                </a:lnTo>
                <a:lnTo>
                  <a:pt x="0" y="42926"/>
                </a:lnTo>
                <a:lnTo>
                  <a:pt x="669" y="52367"/>
                </a:lnTo>
                <a:lnTo>
                  <a:pt x="23523" y="84407"/>
                </a:lnTo>
                <a:lnTo>
                  <a:pt x="40449" y="87503"/>
                </a:lnTo>
                <a:lnTo>
                  <a:pt x="50355" y="87503"/>
                </a:lnTo>
                <a:lnTo>
                  <a:pt x="58356" y="85191"/>
                </a:lnTo>
                <a:lnTo>
                  <a:pt x="70573" y="75946"/>
                </a:lnTo>
                <a:lnTo>
                  <a:pt x="70985" y="75285"/>
                </a:lnTo>
                <a:lnTo>
                  <a:pt x="31965" y="75285"/>
                </a:lnTo>
                <a:lnTo>
                  <a:pt x="25476" y="72504"/>
                </a:lnTo>
                <a:lnTo>
                  <a:pt x="16446" y="61391"/>
                </a:lnTo>
                <a:lnTo>
                  <a:pt x="14084" y="53594"/>
                </a:lnTo>
                <a:lnTo>
                  <a:pt x="13868" y="43586"/>
                </a:lnTo>
                <a:lnTo>
                  <a:pt x="77266" y="43586"/>
                </a:lnTo>
                <a:lnTo>
                  <a:pt x="77266" y="38798"/>
                </a:lnTo>
                <a:lnTo>
                  <a:pt x="76612" y="31864"/>
                </a:lnTo>
                <a:lnTo>
                  <a:pt x="14693" y="31864"/>
                </a:lnTo>
                <a:lnTo>
                  <a:pt x="15684" y="26136"/>
                </a:lnTo>
                <a:lnTo>
                  <a:pt x="18326" y="21437"/>
                </a:lnTo>
                <a:lnTo>
                  <a:pt x="26911" y="14058"/>
                </a:lnTo>
                <a:lnTo>
                  <a:pt x="32626" y="12217"/>
                </a:lnTo>
                <a:lnTo>
                  <a:pt x="68129" y="12217"/>
                </a:lnTo>
                <a:lnTo>
                  <a:pt x="67360" y="11137"/>
                </a:lnTo>
                <a:lnTo>
                  <a:pt x="62064" y="6263"/>
                </a:lnTo>
                <a:lnTo>
                  <a:pt x="55759" y="2782"/>
                </a:lnTo>
                <a:lnTo>
                  <a:pt x="48444" y="695"/>
                </a:lnTo>
                <a:lnTo>
                  <a:pt x="40119" y="0"/>
                </a:lnTo>
                <a:close/>
              </a:path>
              <a:path w="77470" h="87630">
                <a:moveTo>
                  <a:pt x="75780" y="62407"/>
                </a:moveTo>
                <a:lnTo>
                  <a:pt x="61582" y="62407"/>
                </a:lnTo>
                <a:lnTo>
                  <a:pt x="58940" y="70993"/>
                </a:lnTo>
                <a:lnTo>
                  <a:pt x="51892" y="75285"/>
                </a:lnTo>
                <a:lnTo>
                  <a:pt x="70985" y="75285"/>
                </a:lnTo>
                <a:lnTo>
                  <a:pt x="74345" y="69888"/>
                </a:lnTo>
                <a:lnTo>
                  <a:pt x="75780" y="62407"/>
                </a:lnTo>
                <a:close/>
              </a:path>
              <a:path w="77470" h="87630">
                <a:moveTo>
                  <a:pt x="68129" y="12217"/>
                </a:moveTo>
                <a:lnTo>
                  <a:pt x="46494" y="12217"/>
                </a:lnTo>
                <a:lnTo>
                  <a:pt x="51892" y="14084"/>
                </a:lnTo>
                <a:lnTo>
                  <a:pt x="60032" y="21564"/>
                </a:lnTo>
                <a:lnTo>
                  <a:pt x="62293" y="26250"/>
                </a:lnTo>
                <a:lnTo>
                  <a:pt x="62738" y="31864"/>
                </a:lnTo>
                <a:lnTo>
                  <a:pt x="76612" y="31864"/>
                </a:lnTo>
                <a:lnTo>
                  <a:pt x="76519" y="30876"/>
                </a:lnTo>
                <a:lnTo>
                  <a:pt x="74618" y="23625"/>
                </a:lnTo>
                <a:lnTo>
                  <a:pt x="71566" y="17045"/>
                </a:lnTo>
                <a:lnTo>
                  <a:pt x="68129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739752" y="3044545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19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5" h="83819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5" h="83819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840958" y="3044545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19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2" y="83210"/>
                </a:lnTo>
                <a:lnTo>
                  <a:pt x="30670" y="64389"/>
                </a:lnTo>
                <a:lnTo>
                  <a:pt x="13703" y="64389"/>
                </a:lnTo>
                <a:lnTo>
                  <a:pt x="13703" y="0"/>
                </a:lnTo>
                <a:close/>
              </a:path>
              <a:path w="74295" h="83819">
                <a:moveTo>
                  <a:pt x="74295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5" y="83210"/>
                </a:lnTo>
                <a:lnTo>
                  <a:pt x="74295" y="18821"/>
                </a:lnTo>
                <a:close/>
              </a:path>
              <a:path w="74295" h="83819">
                <a:moveTo>
                  <a:pt x="74295" y="0"/>
                </a:moveTo>
                <a:lnTo>
                  <a:pt x="53822" y="0"/>
                </a:lnTo>
                <a:lnTo>
                  <a:pt x="17335" y="64389"/>
                </a:lnTo>
                <a:lnTo>
                  <a:pt x="30670" y="64389"/>
                </a:lnTo>
                <a:lnTo>
                  <a:pt x="56959" y="18821"/>
                </a:lnTo>
                <a:lnTo>
                  <a:pt x="74295" y="18821"/>
                </a:lnTo>
                <a:lnTo>
                  <a:pt x="742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937212" y="3042399"/>
            <a:ext cx="77470" cy="87630"/>
          </a:xfrm>
          <a:custGeom>
            <a:avLst/>
            <a:gdLst/>
            <a:ahLst/>
            <a:cxnLst/>
            <a:rect l="l" t="t" r="r" b="b"/>
            <a:pathLst>
              <a:path w="77470" h="87630">
                <a:moveTo>
                  <a:pt x="40119" y="0"/>
                </a:moveTo>
                <a:lnTo>
                  <a:pt x="6038" y="18065"/>
                </a:lnTo>
                <a:lnTo>
                  <a:pt x="0" y="42926"/>
                </a:lnTo>
                <a:lnTo>
                  <a:pt x="671" y="52367"/>
                </a:lnTo>
                <a:lnTo>
                  <a:pt x="23523" y="84407"/>
                </a:lnTo>
                <a:lnTo>
                  <a:pt x="40449" y="87503"/>
                </a:lnTo>
                <a:lnTo>
                  <a:pt x="50355" y="87503"/>
                </a:lnTo>
                <a:lnTo>
                  <a:pt x="58356" y="85191"/>
                </a:lnTo>
                <a:lnTo>
                  <a:pt x="70573" y="75946"/>
                </a:lnTo>
                <a:lnTo>
                  <a:pt x="70985" y="75285"/>
                </a:lnTo>
                <a:lnTo>
                  <a:pt x="31978" y="75285"/>
                </a:lnTo>
                <a:lnTo>
                  <a:pt x="25476" y="72504"/>
                </a:lnTo>
                <a:lnTo>
                  <a:pt x="16459" y="61391"/>
                </a:lnTo>
                <a:lnTo>
                  <a:pt x="14084" y="53594"/>
                </a:lnTo>
                <a:lnTo>
                  <a:pt x="13868" y="43586"/>
                </a:lnTo>
                <a:lnTo>
                  <a:pt x="77266" y="43586"/>
                </a:lnTo>
                <a:lnTo>
                  <a:pt x="77266" y="38798"/>
                </a:lnTo>
                <a:lnTo>
                  <a:pt x="76617" y="31864"/>
                </a:lnTo>
                <a:lnTo>
                  <a:pt x="14693" y="31864"/>
                </a:lnTo>
                <a:lnTo>
                  <a:pt x="15684" y="26136"/>
                </a:lnTo>
                <a:lnTo>
                  <a:pt x="18326" y="21437"/>
                </a:lnTo>
                <a:lnTo>
                  <a:pt x="26911" y="14058"/>
                </a:lnTo>
                <a:lnTo>
                  <a:pt x="32626" y="12217"/>
                </a:lnTo>
                <a:lnTo>
                  <a:pt x="68129" y="12217"/>
                </a:lnTo>
                <a:lnTo>
                  <a:pt x="67360" y="11137"/>
                </a:lnTo>
                <a:lnTo>
                  <a:pt x="62064" y="6263"/>
                </a:lnTo>
                <a:lnTo>
                  <a:pt x="55759" y="2782"/>
                </a:lnTo>
                <a:lnTo>
                  <a:pt x="48444" y="695"/>
                </a:lnTo>
                <a:lnTo>
                  <a:pt x="40119" y="0"/>
                </a:lnTo>
                <a:close/>
              </a:path>
              <a:path w="77470" h="87630">
                <a:moveTo>
                  <a:pt x="75780" y="62407"/>
                </a:moveTo>
                <a:lnTo>
                  <a:pt x="61582" y="62407"/>
                </a:lnTo>
                <a:lnTo>
                  <a:pt x="58940" y="70993"/>
                </a:lnTo>
                <a:lnTo>
                  <a:pt x="51892" y="75285"/>
                </a:lnTo>
                <a:lnTo>
                  <a:pt x="70985" y="75285"/>
                </a:lnTo>
                <a:lnTo>
                  <a:pt x="74345" y="69888"/>
                </a:lnTo>
                <a:lnTo>
                  <a:pt x="75780" y="62407"/>
                </a:lnTo>
                <a:close/>
              </a:path>
              <a:path w="77470" h="87630">
                <a:moveTo>
                  <a:pt x="68129" y="12217"/>
                </a:moveTo>
                <a:lnTo>
                  <a:pt x="46494" y="12217"/>
                </a:lnTo>
                <a:lnTo>
                  <a:pt x="51892" y="14084"/>
                </a:lnTo>
                <a:lnTo>
                  <a:pt x="60032" y="21564"/>
                </a:lnTo>
                <a:lnTo>
                  <a:pt x="62293" y="26250"/>
                </a:lnTo>
                <a:lnTo>
                  <a:pt x="62738" y="31864"/>
                </a:lnTo>
                <a:lnTo>
                  <a:pt x="76617" y="31864"/>
                </a:lnTo>
                <a:lnTo>
                  <a:pt x="76524" y="30876"/>
                </a:lnTo>
                <a:lnTo>
                  <a:pt x="74623" y="23625"/>
                </a:lnTo>
                <a:lnTo>
                  <a:pt x="71567" y="17045"/>
                </a:lnTo>
                <a:lnTo>
                  <a:pt x="68129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082169" y="3044545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19">
                <a:moveTo>
                  <a:pt x="73469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12217"/>
                </a:lnTo>
                <a:lnTo>
                  <a:pt x="73469" y="12217"/>
                </a:lnTo>
                <a:lnTo>
                  <a:pt x="73469" y="0"/>
                </a:lnTo>
                <a:close/>
              </a:path>
              <a:path w="73660" h="83819">
                <a:moveTo>
                  <a:pt x="73469" y="12217"/>
                </a:moveTo>
                <a:lnTo>
                  <a:pt x="59436" y="12217"/>
                </a:lnTo>
                <a:lnTo>
                  <a:pt x="59436" y="83210"/>
                </a:lnTo>
                <a:lnTo>
                  <a:pt x="73469" y="83210"/>
                </a:lnTo>
                <a:lnTo>
                  <a:pt x="73469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177597" y="3042399"/>
            <a:ext cx="77470" cy="87630"/>
          </a:xfrm>
          <a:custGeom>
            <a:avLst/>
            <a:gdLst/>
            <a:ahLst/>
            <a:cxnLst/>
            <a:rect l="l" t="t" r="r" b="b"/>
            <a:pathLst>
              <a:path w="77470" h="87630">
                <a:moveTo>
                  <a:pt x="40119" y="0"/>
                </a:moveTo>
                <a:lnTo>
                  <a:pt x="6032" y="18065"/>
                </a:lnTo>
                <a:lnTo>
                  <a:pt x="0" y="42926"/>
                </a:lnTo>
                <a:lnTo>
                  <a:pt x="669" y="52367"/>
                </a:lnTo>
                <a:lnTo>
                  <a:pt x="23523" y="84407"/>
                </a:lnTo>
                <a:lnTo>
                  <a:pt x="40449" y="87503"/>
                </a:lnTo>
                <a:lnTo>
                  <a:pt x="50355" y="87503"/>
                </a:lnTo>
                <a:lnTo>
                  <a:pt x="58356" y="85191"/>
                </a:lnTo>
                <a:lnTo>
                  <a:pt x="70573" y="75946"/>
                </a:lnTo>
                <a:lnTo>
                  <a:pt x="70985" y="75285"/>
                </a:lnTo>
                <a:lnTo>
                  <a:pt x="31965" y="75285"/>
                </a:lnTo>
                <a:lnTo>
                  <a:pt x="25476" y="72504"/>
                </a:lnTo>
                <a:lnTo>
                  <a:pt x="16446" y="61391"/>
                </a:lnTo>
                <a:lnTo>
                  <a:pt x="14084" y="53594"/>
                </a:lnTo>
                <a:lnTo>
                  <a:pt x="13855" y="43586"/>
                </a:lnTo>
                <a:lnTo>
                  <a:pt x="77266" y="43586"/>
                </a:lnTo>
                <a:lnTo>
                  <a:pt x="77266" y="38798"/>
                </a:lnTo>
                <a:lnTo>
                  <a:pt x="76612" y="31864"/>
                </a:lnTo>
                <a:lnTo>
                  <a:pt x="14693" y="31864"/>
                </a:lnTo>
                <a:lnTo>
                  <a:pt x="15684" y="26136"/>
                </a:lnTo>
                <a:lnTo>
                  <a:pt x="18326" y="21437"/>
                </a:lnTo>
                <a:lnTo>
                  <a:pt x="26911" y="14058"/>
                </a:lnTo>
                <a:lnTo>
                  <a:pt x="32626" y="12217"/>
                </a:lnTo>
                <a:lnTo>
                  <a:pt x="68117" y="12217"/>
                </a:lnTo>
                <a:lnTo>
                  <a:pt x="67348" y="11137"/>
                </a:lnTo>
                <a:lnTo>
                  <a:pt x="62059" y="6263"/>
                </a:lnTo>
                <a:lnTo>
                  <a:pt x="55757" y="2782"/>
                </a:lnTo>
                <a:lnTo>
                  <a:pt x="48443" y="695"/>
                </a:lnTo>
                <a:lnTo>
                  <a:pt x="40119" y="0"/>
                </a:lnTo>
                <a:close/>
              </a:path>
              <a:path w="77470" h="87630">
                <a:moveTo>
                  <a:pt x="75780" y="62407"/>
                </a:moveTo>
                <a:lnTo>
                  <a:pt x="61582" y="62407"/>
                </a:lnTo>
                <a:lnTo>
                  <a:pt x="58940" y="70993"/>
                </a:lnTo>
                <a:lnTo>
                  <a:pt x="51892" y="75285"/>
                </a:lnTo>
                <a:lnTo>
                  <a:pt x="70985" y="75285"/>
                </a:lnTo>
                <a:lnTo>
                  <a:pt x="74345" y="69888"/>
                </a:lnTo>
                <a:lnTo>
                  <a:pt x="75780" y="62407"/>
                </a:lnTo>
                <a:close/>
              </a:path>
              <a:path w="77470" h="87630">
                <a:moveTo>
                  <a:pt x="68117" y="12217"/>
                </a:moveTo>
                <a:lnTo>
                  <a:pt x="46494" y="12217"/>
                </a:lnTo>
                <a:lnTo>
                  <a:pt x="51892" y="14084"/>
                </a:lnTo>
                <a:lnTo>
                  <a:pt x="60032" y="21564"/>
                </a:lnTo>
                <a:lnTo>
                  <a:pt x="62293" y="26250"/>
                </a:lnTo>
                <a:lnTo>
                  <a:pt x="62738" y="31864"/>
                </a:lnTo>
                <a:lnTo>
                  <a:pt x="76612" y="31864"/>
                </a:lnTo>
                <a:lnTo>
                  <a:pt x="76518" y="30876"/>
                </a:lnTo>
                <a:lnTo>
                  <a:pt x="74617" y="23625"/>
                </a:lnTo>
                <a:lnTo>
                  <a:pt x="71560" y="17045"/>
                </a:lnTo>
                <a:lnTo>
                  <a:pt x="68117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276657" y="3042399"/>
            <a:ext cx="80010" cy="118745"/>
          </a:xfrm>
          <a:custGeom>
            <a:avLst/>
            <a:gdLst/>
            <a:ahLst/>
            <a:cxnLst/>
            <a:rect l="l" t="t" r="r" b="b"/>
            <a:pathLst>
              <a:path w="80010" h="118744">
                <a:moveTo>
                  <a:pt x="13538" y="2146"/>
                </a:moveTo>
                <a:lnTo>
                  <a:pt x="0" y="2146"/>
                </a:lnTo>
                <a:lnTo>
                  <a:pt x="0" y="118376"/>
                </a:lnTo>
                <a:lnTo>
                  <a:pt x="14033" y="118376"/>
                </a:lnTo>
                <a:lnTo>
                  <a:pt x="14033" y="76441"/>
                </a:lnTo>
                <a:lnTo>
                  <a:pt x="68591" y="76441"/>
                </a:lnTo>
                <a:lnTo>
                  <a:pt x="69748" y="75285"/>
                </a:lnTo>
                <a:lnTo>
                  <a:pt x="31254" y="75285"/>
                </a:lnTo>
                <a:lnTo>
                  <a:pt x="24726" y="72250"/>
                </a:lnTo>
                <a:lnTo>
                  <a:pt x="16040" y="60147"/>
                </a:lnTo>
                <a:lnTo>
                  <a:pt x="13954" y="52964"/>
                </a:lnTo>
                <a:lnTo>
                  <a:pt x="14026" y="34289"/>
                </a:lnTo>
                <a:lnTo>
                  <a:pt x="16040" y="27355"/>
                </a:lnTo>
                <a:lnTo>
                  <a:pt x="24726" y="15239"/>
                </a:lnTo>
                <a:lnTo>
                  <a:pt x="31254" y="12217"/>
                </a:lnTo>
                <a:lnTo>
                  <a:pt x="69585" y="12217"/>
                </a:lnTo>
                <a:lnTo>
                  <a:pt x="68443" y="11061"/>
                </a:lnTo>
                <a:lnTo>
                  <a:pt x="13538" y="11061"/>
                </a:lnTo>
                <a:lnTo>
                  <a:pt x="13538" y="2146"/>
                </a:lnTo>
                <a:close/>
              </a:path>
              <a:path w="80010" h="118744">
                <a:moveTo>
                  <a:pt x="68591" y="76441"/>
                </a:moveTo>
                <a:lnTo>
                  <a:pt x="17665" y="76441"/>
                </a:lnTo>
                <a:lnTo>
                  <a:pt x="22347" y="81277"/>
                </a:lnTo>
                <a:lnTo>
                  <a:pt x="28144" y="84734"/>
                </a:lnTo>
                <a:lnTo>
                  <a:pt x="35058" y="86810"/>
                </a:lnTo>
                <a:lnTo>
                  <a:pt x="43091" y="87502"/>
                </a:lnTo>
                <a:lnTo>
                  <a:pt x="51071" y="86738"/>
                </a:lnTo>
                <a:lnTo>
                  <a:pt x="58172" y="84447"/>
                </a:lnTo>
                <a:lnTo>
                  <a:pt x="64397" y="80628"/>
                </a:lnTo>
                <a:lnTo>
                  <a:pt x="68591" y="76441"/>
                </a:lnTo>
                <a:close/>
              </a:path>
              <a:path w="80010" h="118744">
                <a:moveTo>
                  <a:pt x="69585" y="12217"/>
                </a:moveTo>
                <a:lnTo>
                  <a:pt x="48094" y="12217"/>
                </a:lnTo>
                <a:lnTo>
                  <a:pt x="54394" y="15100"/>
                </a:lnTo>
                <a:lnTo>
                  <a:pt x="63309" y="26657"/>
                </a:lnTo>
                <a:lnTo>
                  <a:pt x="65532" y="34289"/>
                </a:lnTo>
                <a:lnTo>
                  <a:pt x="65532" y="53212"/>
                </a:lnTo>
                <a:lnTo>
                  <a:pt x="63309" y="60832"/>
                </a:lnTo>
                <a:lnTo>
                  <a:pt x="54394" y="72389"/>
                </a:lnTo>
                <a:lnTo>
                  <a:pt x="48094" y="75285"/>
                </a:lnTo>
                <a:lnTo>
                  <a:pt x="69748" y="75285"/>
                </a:lnTo>
                <a:lnTo>
                  <a:pt x="79578" y="43751"/>
                </a:lnTo>
                <a:lnTo>
                  <a:pt x="78975" y="34836"/>
                </a:lnTo>
                <a:lnTo>
                  <a:pt x="78879" y="34289"/>
                </a:lnTo>
                <a:lnTo>
                  <a:pt x="77120" y="26414"/>
                </a:lnTo>
                <a:lnTo>
                  <a:pt x="74048" y="18985"/>
                </a:lnTo>
                <a:lnTo>
                  <a:pt x="69748" y="12382"/>
                </a:lnTo>
                <a:lnTo>
                  <a:pt x="69585" y="12217"/>
                </a:lnTo>
                <a:close/>
              </a:path>
              <a:path w="80010" h="118744">
                <a:moveTo>
                  <a:pt x="43091" y="0"/>
                </a:moveTo>
                <a:lnTo>
                  <a:pt x="35092" y="690"/>
                </a:lnTo>
                <a:lnTo>
                  <a:pt x="28106" y="2763"/>
                </a:lnTo>
                <a:lnTo>
                  <a:pt x="22133" y="6220"/>
                </a:lnTo>
                <a:lnTo>
                  <a:pt x="17170" y="11061"/>
                </a:lnTo>
                <a:lnTo>
                  <a:pt x="68443" y="11061"/>
                </a:lnTo>
                <a:lnTo>
                  <a:pt x="64397" y="6965"/>
                </a:lnTo>
                <a:lnTo>
                  <a:pt x="58172" y="3095"/>
                </a:lnTo>
                <a:lnTo>
                  <a:pt x="51071" y="773"/>
                </a:lnTo>
                <a:lnTo>
                  <a:pt x="430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373075" y="3042399"/>
            <a:ext cx="75565" cy="87630"/>
          </a:xfrm>
          <a:custGeom>
            <a:avLst/>
            <a:gdLst/>
            <a:ahLst/>
            <a:cxnLst/>
            <a:rect l="l" t="t" r="r" b="b"/>
            <a:pathLst>
              <a:path w="75564" h="87630">
                <a:moveTo>
                  <a:pt x="50025" y="0"/>
                </a:moveTo>
                <a:lnTo>
                  <a:pt x="40449" y="0"/>
                </a:lnTo>
                <a:lnTo>
                  <a:pt x="31469" y="762"/>
                </a:lnTo>
                <a:lnTo>
                  <a:pt x="2669" y="26250"/>
                </a:lnTo>
                <a:lnTo>
                  <a:pt x="0" y="43751"/>
                </a:lnTo>
                <a:lnTo>
                  <a:pt x="674" y="52897"/>
                </a:lnTo>
                <a:lnTo>
                  <a:pt x="23628" y="84426"/>
                </a:lnTo>
                <a:lnTo>
                  <a:pt x="40449" y="87503"/>
                </a:lnTo>
                <a:lnTo>
                  <a:pt x="49911" y="87503"/>
                </a:lnTo>
                <a:lnTo>
                  <a:pt x="57696" y="85051"/>
                </a:lnTo>
                <a:lnTo>
                  <a:pt x="69881" y="75285"/>
                </a:lnTo>
                <a:lnTo>
                  <a:pt x="31635" y="75285"/>
                </a:lnTo>
                <a:lnTo>
                  <a:pt x="25031" y="72250"/>
                </a:lnTo>
                <a:lnTo>
                  <a:pt x="16230" y="60147"/>
                </a:lnTo>
                <a:lnTo>
                  <a:pt x="14133" y="52897"/>
                </a:lnTo>
                <a:lnTo>
                  <a:pt x="14033" y="34391"/>
                </a:lnTo>
                <a:lnTo>
                  <a:pt x="16205" y="26936"/>
                </a:lnTo>
                <a:lnTo>
                  <a:pt x="24892" y="15151"/>
                </a:lnTo>
                <a:lnTo>
                  <a:pt x="31534" y="12217"/>
                </a:lnTo>
                <a:lnTo>
                  <a:pt x="69947" y="12217"/>
                </a:lnTo>
                <a:lnTo>
                  <a:pt x="69799" y="11963"/>
                </a:lnTo>
                <a:lnTo>
                  <a:pt x="57810" y="2387"/>
                </a:lnTo>
                <a:lnTo>
                  <a:pt x="50025" y="0"/>
                </a:lnTo>
                <a:close/>
              </a:path>
              <a:path w="75564" h="87630">
                <a:moveTo>
                  <a:pt x="75450" y="60261"/>
                </a:moveTo>
                <a:lnTo>
                  <a:pt x="61417" y="60261"/>
                </a:lnTo>
                <a:lnTo>
                  <a:pt x="58805" y="66830"/>
                </a:lnTo>
                <a:lnTo>
                  <a:pt x="54438" y="71526"/>
                </a:lnTo>
                <a:lnTo>
                  <a:pt x="48319" y="74345"/>
                </a:lnTo>
                <a:lnTo>
                  <a:pt x="40449" y="75285"/>
                </a:lnTo>
                <a:lnTo>
                  <a:pt x="69881" y="75285"/>
                </a:lnTo>
                <a:lnTo>
                  <a:pt x="73799" y="68618"/>
                </a:lnTo>
                <a:lnTo>
                  <a:pt x="75450" y="60261"/>
                </a:lnTo>
                <a:close/>
              </a:path>
              <a:path w="75564" h="87630">
                <a:moveTo>
                  <a:pt x="69947" y="12217"/>
                </a:moveTo>
                <a:lnTo>
                  <a:pt x="51130" y="12217"/>
                </a:lnTo>
                <a:lnTo>
                  <a:pt x="57950" y="16891"/>
                </a:lnTo>
                <a:lnTo>
                  <a:pt x="60921" y="26250"/>
                </a:lnTo>
                <a:lnTo>
                  <a:pt x="74955" y="26250"/>
                </a:lnTo>
                <a:lnTo>
                  <a:pt x="73520" y="18326"/>
                </a:lnTo>
                <a:lnTo>
                  <a:pt x="69947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464376" y="3042399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5" h="87630">
                <a:moveTo>
                  <a:pt x="40944" y="0"/>
                </a:moveTo>
                <a:lnTo>
                  <a:pt x="6172" y="18985"/>
                </a:lnTo>
                <a:lnTo>
                  <a:pt x="0" y="43751"/>
                </a:lnTo>
                <a:lnTo>
                  <a:pt x="685" y="52828"/>
                </a:lnTo>
                <a:lnTo>
                  <a:pt x="23958" y="84407"/>
                </a:lnTo>
                <a:lnTo>
                  <a:pt x="40944" y="87503"/>
                </a:lnTo>
                <a:lnTo>
                  <a:pt x="49933" y="86729"/>
                </a:lnTo>
                <a:lnTo>
                  <a:pt x="57924" y="84407"/>
                </a:lnTo>
                <a:lnTo>
                  <a:pt x="64915" y="80537"/>
                </a:lnTo>
                <a:lnTo>
                  <a:pt x="70721" y="75285"/>
                </a:lnTo>
                <a:lnTo>
                  <a:pt x="32245" y="75285"/>
                </a:lnTo>
                <a:lnTo>
                  <a:pt x="25590" y="72224"/>
                </a:lnTo>
                <a:lnTo>
                  <a:pt x="16344" y="60007"/>
                </a:lnTo>
                <a:lnTo>
                  <a:pt x="14119" y="52828"/>
                </a:lnTo>
                <a:lnTo>
                  <a:pt x="14116" y="34669"/>
                </a:lnTo>
                <a:lnTo>
                  <a:pt x="16344" y="27482"/>
                </a:lnTo>
                <a:lnTo>
                  <a:pt x="25590" y="15265"/>
                </a:lnTo>
                <a:lnTo>
                  <a:pt x="32245" y="12217"/>
                </a:lnTo>
                <a:lnTo>
                  <a:pt x="70721" y="12217"/>
                </a:lnTo>
                <a:lnTo>
                  <a:pt x="64915" y="6965"/>
                </a:lnTo>
                <a:lnTo>
                  <a:pt x="57924" y="3095"/>
                </a:lnTo>
                <a:lnTo>
                  <a:pt x="49933" y="773"/>
                </a:lnTo>
                <a:lnTo>
                  <a:pt x="40944" y="0"/>
                </a:lnTo>
                <a:close/>
              </a:path>
              <a:path w="81915" h="87630">
                <a:moveTo>
                  <a:pt x="70721" y="12217"/>
                </a:moveTo>
                <a:lnTo>
                  <a:pt x="49631" y="12217"/>
                </a:lnTo>
                <a:lnTo>
                  <a:pt x="56299" y="15265"/>
                </a:lnTo>
                <a:lnTo>
                  <a:pt x="65544" y="27482"/>
                </a:lnTo>
                <a:lnTo>
                  <a:pt x="67772" y="34669"/>
                </a:lnTo>
                <a:lnTo>
                  <a:pt x="67770" y="52828"/>
                </a:lnTo>
                <a:lnTo>
                  <a:pt x="65544" y="60007"/>
                </a:lnTo>
                <a:lnTo>
                  <a:pt x="56299" y="72224"/>
                </a:lnTo>
                <a:lnTo>
                  <a:pt x="49631" y="75285"/>
                </a:lnTo>
                <a:lnTo>
                  <a:pt x="70721" y="75285"/>
                </a:lnTo>
                <a:lnTo>
                  <a:pt x="81889" y="43751"/>
                </a:lnTo>
                <a:lnTo>
                  <a:pt x="81201" y="34669"/>
                </a:lnTo>
                <a:lnTo>
                  <a:pt x="79140" y="26414"/>
                </a:lnTo>
                <a:lnTo>
                  <a:pt x="75706" y="18985"/>
                </a:lnTo>
                <a:lnTo>
                  <a:pt x="70904" y="12382"/>
                </a:lnTo>
                <a:lnTo>
                  <a:pt x="70721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568223" y="3044545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19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5" h="83819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5" h="83819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662991" y="3042399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30">
                <a:moveTo>
                  <a:pt x="69379" y="12217"/>
                </a:moveTo>
                <a:lnTo>
                  <a:pt x="45567" y="12217"/>
                </a:lnTo>
                <a:lnTo>
                  <a:pt x="50685" y="13779"/>
                </a:lnTo>
                <a:lnTo>
                  <a:pt x="57289" y="20053"/>
                </a:lnTo>
                <a:lnTo>
                  <a:pt x="58940" y="24269"/>
                </a:lnTo>
                <a:lnTo>
                  <a:pt x="58940" y="32854"/>
                </a:lnTo>
                <a:lnTo>
                  <a:pt x="21183" y="32854"/>
                </a:lnTo>
                <a:lnTo>
                  <a:pt x="13207" y="35547"/>
                </a:lnTo>
                <a:lnTo>
                  <a:pt x="2641" y="46342"/>
                </a:lnTo>
                <a:lnTo>
                  <a:pt x="0" y="52832"/>
                </a:lnTo>
                <a:lnTo>
                  <a:pt x="0" y="67906"/>
                </a:lnTo>
                <a:lnTo>
                  <a:pt x="2692" y="74295"/>
                </a:lnTo>
                <a:lnTo>
                  <a:pt x="13474" y="84861"/>
                </a:lnTo>
                <a:lnTo>
                  <a:pt x="20739" y="87503"/>
                </a:lnTo>
                <a:lnTo>
                  <a:pt x="29883" y="87503"/>
                </a:lnTo>
                <a:lnTo>
                  <a:pt x="38003" y="86821"/>
                </a:lnTo>
                <a:lnTo>
                  <a:pt x="45029" y="84778"/>
                </a:lnTo>
                <a:lnTo>
                  <a:pt x="50962" y="81373"/>
                </a:lnTo>
                <a:lnTo>
                  <a:pt x="55803" y="76606"/>
                </a:lnTo>
                <a:lnTo>
                  <a:pt x="72643" y="76606"/>
                </a:lnTo>
                <a:lnTo>
                  <a:pt x="72643" y="75285"/>
                </a:lnTo>
                <a:lnTo>
                  <a:pt x="27177" y="75285"/>
                </a:lnTo>
                <a:lnTo>
                  <a:pt x="22415" y="73901"/>
                </a:lnTo>
                <a:lnTo>
                  <a:pt x="15709" y="68402"/>
                </a:lnTo>
                <a:lnTo>
                  <a:pt x="14033" y="64655"/>
                </a:lnTo>
                <a:lnTo>
                  <a:pt x="14033" y="59931"/>
                </a:lnTo>
                <a:lnTo>
                  <a:pt x="15281" y="52997"/>
                </a:lnTo>
                <a:lnTo>
                  <a:pt x="19026" y="48044"/>
                </a:lnTo>
                <a:lnTo>
                  <a:pt x="25268" y="45072"/>
                </a:lnTo>
                <a:lnTo>
                  <a:pt x="34010" y="44081"/>
                </a:lnTo>
                <a:lnTo>
                  <a:pt x="72643" y="44081"/>
                </a:lnTo>
                <a:lnTo>
                  <a:pt x="72643" y="19481"/>
                </a:lnTo>
                <a:lnTo>
                  <a:pt x="69583" y="12382"/>
                </a:lnTo>
                <a:lnTo>
                  <a:pt x="69379" y="12217"/>
                </a:lnTo>
                <a:close/>
              </a:path>
              <a:path w="73025" h="87630">
                <a:moveTo>
                  <a:pt x="72643" y="76606"/>
                </a:moveTo>
                <a:lnTo>
                  <a:pt x="59435" y="76606"/>
                </a:lnTo>
                <a:lnTo>
                  <a:pt x="59435" y="85356"/>
                </a:lnTo>
                <a:lnTo>
                  <a:pt x="72643" y="85356"/>
                </a:lnTo>
                <a:lnTo>
                  <a:pt x="72643" y="76606"/>
                </a:lnTo>
                <a:close/>
              </a:path>
              <a:path w="73025" h="87630">
                <a:moveTo>
                  <a:pt x="72643" y="44081"/>
                </a:moveTo>
                <a:lnTo>
                  <a:pt x="58940" y="44081"/>
                </a:lnTo>
                <a:lnTo>
                  <a:pt x="58940" y="58280"/>
                </a:lnTo>
                <a:lnTo>
                  <a:pt x="56400" y="63855"/>
                </a:lnTo>
                <a:lnTo>
                  <a:pt x="46278" y="72999"/>
                </a:lnTo>
                <a:lnTo>
                  <a:pt x="40284" y="75285"/>
                </a:lnTo>
                <a:lnTo>
                  <a:pt x="72643" y="75285"/>
                </a:lnTo>
                <a:lnTo>
                  <a:pt x="72643" y="44081"/>
                </a:lnTo>
                <a:close/>
              </a:path>
              <a:path w="73025" h="87630">
                <a:moveTo>
                  <a:pt x="38303" y="0"/>
                </a:moveTo>
                <a:lnTo>
                  <a:pt x="28828" y="0"/>
                </a:lnTo>
                <a:lnTo>
                  <a:pt x="21107" y="2146"/>
                </a:lnTo>
                <a:lnTo>
                  <a:pt x="9105" y="10731"/>
                </a:lnTo>
                <a:lnTo>
                  <a:pt x="5829" y="16675"/>
                </a:lnTo>
                <a:lnTo>
                  <a:pt x="5283" y="24269"/>
                </a:lnTo>
                <a:lnTo>
                  <a:pt x="19316" y="24269"/>
                </a:lnTo>
                <a:lnTo>
                  <a:pt x="20091" y="16230"/>
                </a:lnTo>
                <a:lnTo>
                  <a:pt x="26517" y="12217"/>
                </a:lnTo>
                <a:lnTo>
                  <a:pt x="69379" y="12217"/>
                </a:lnTo>
                <a:lnTo>
                  <a:pt x="63474" y="7429"/>
                </a:lnTo>
                <a:lnTo>
                  <a:pt x="58464" y="4179"/>
                </a:lnTo>
                <a:lnTo>
                  <a:pt x="52598" y="1857"/>
                </a:lnTo>
                <a:lnTo>
                  <a:pt x="45877" y="464"/>
                </a:lnTo>
                <a:lnTo>
                  <a:pt x="383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751980" y="3044545"/>
            <a:ext cx="83185" cy="83820"/>
          </a:xfrm>
          <a:custGeom>
            <a:avLst/>
            <a:gdLst/>
            <a:ahLst/>
            <a:cxnLst/>
            <a:rect l="l" t="t" r="r" b="b"/>
            <a:pathLst>
              <a:path w="83184" h="83819">
                <a:moveTo>
                  <a:pt x="82880" y="0"/>
                </a:moveTo>
                <a:lnTo>
                  <a:pt x="19151" y="0"/>
                </a:lnTo>
                <a:lnTo>
                  <a:pt x="19143" y="32524"/>
                </a:lnTo>
                <a:lnTo>
                  <a:pt x="18913" y="42090"/>
                </a:lnTo>
                <a:lnTo>
                  <a:pt x="8636" y="70002"/>
                </a:lnTo>
                <a:lnTo>
                  <a:pt x="0" y="70002"/>
                </a:lnTo>
                <a:lnTo>
                  <a:pt x="0" y="83210"/>
                </a:lnTo>
                <a:lnTo>
                  <a:pt x="13258" y="83210"/>
                </a:lnTo>
                <a:lnTo>
                  <a:pt x="20777" y="79463"/>
                </a:lnTo>
                <a:lnTo>
                  <a:pt x="32194" y="32524"/>
                </a:lnTo>
                <a:lnTo>
                  <a:pt x="32194" y="12217"/>
                </a:lnTo>
                <a:lnTo>
                  <a:pt x="82880" y="12217"/>
                </a:lnTo>
                <a:lnTo>
                  <a:pt x="82880" y="0"/>
                </a:lnTo>
                <a:close/>
              </a:path>
              <a:path w="83184" h="83819">
                <a:moveTo>
                  <a:pt x="82880" y="12217"/>
                </a:moveTo>
                <a:lnTo>
                  <a:pt x="68681" y="12217"/>
                </a:lnTo>
                <a:lnTo>
                  <a:pt x="68681" y="83210"/>
                </a:lnTo>
                <a:lnTo>
                  <a:pt x="82880" y="83210"/>
                </a:lnTo>
                <a:lnTo>
                  <a:pt x="82880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856653" y="3042399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5" h="87630">
                <a:moveTo>
                  <a:pt x="40932" y="0"/>
                </a:moveTo>
                <a:lnTo>
                  <a:pt x="6172" y="18985"/>
                </a:lnTo>
                <a:lnTo>
                  <a:pt x="0" y="43751"/>
                </a:lnTo>
                <a:lnTo>
                  <a:pt x="685" y="52828"/>
                </a:lnTo>
                <a:lnTo>
                  <a:pt x="23956" y="84407"/>
                </a:lnTo>
                <a:lnTo>
                  <a:pt x="40932" y="87503"/>
                </a:lnTo>
                <a:lnTo>
                  <a:pt x="49928" y="86729"/>
                </a:lnTo>
                <a:lnTo>
                  <a:pt x="57923" y="84407"/>
                </a:lnTo>
                <a:lnTo>
                  <a:pt x="64915" y="80537"/>
                </a:lnTo>
                <a:lnTo>
                  <a:pt x="70721" y="75285"/>
                </a:lnTo>
                <a:lnTo>
                  <a:pt x="32245" y="75285"/>
                </a:lnTo>
                <a:lnTo>
                  <a:pt x="25590" y="72224"/>
                </a:lnTo>
                <a:lnTo>
                  <a:pt x="16344" y="60007"/>
                </a:lnTo>
                <a:lnTo>
                  <a:pt x="14119" y="52828"/>
                </a:lnTo>
                <a:lnTo>
                  <a:pt x="14116" y="34669"/>
                </a:lnTo>
                <a:lnTo>
                  <a:pt x="16344" y="27482"/>
                </a:lnTo>
                <a:lnTo>
                  <a:pt x="25590" y="15265"/>
                </a:lnTo>
                <a:lnTo>
                  <a:pt x="32245" y="12217"/>
                </a:lnTo>
                <a:lnTo>
                  <a:pt x="70721" y="12217"/>
                </a:lnTo>
                <a:lnTo>
                  <a:pt x="64915" y="6965"/>
                </a:lnTo>
                <a:lnTo>
                  <a:pt x="57923" y="3095"/>
                </a:lnTo>
                <a:lnTo>
                  <a:pt x="49928" y="773"/>
                </a:lnTo>
                <a:lnTo>
                  <a:pt x="40932" y="0"/>
                </a:lnTo>
                <a:close/>
              </a:path>
              <a:path w="81915" h="87630">
                <a:moveTo>
                  <a:pt x="70721" y="12217"/>
                </a:moveTo>
                <a:lnTo>
                  <a:pt x="49631" y="12217"/>
                </a:lnTo>
                <a:lnTo>
                  <a:pt x="56299" y="15265"/>
                </a:lnTo>
                <a:lnTo>
                  <a:pt x="65544" y="27482"/>
                </a:lnTo>
                <a:lnTo>
                  <a:pt x="67772" y="34669"/>
                </a:lnTo>
                <a:lnTo>
                  <a:pt x="67770" y="52828"/>
                </a:lnTo>
                <a:lnTo>
                  <a:pt x="65544" y="60007"/>
                </a:lnTo>
                <a:lnTo>
                  <a:pt x="56299" y="72224"/>
                </a:lnTo>
                <a:lnTo>
                  <a:pt x="49631" y="75285"/>
                </a:lnTo>
                <a:lnTo>
                  <a:pt x="70721" y="75285"/>
                </a:lnTo>
                <a:lnTo>
                  <a:pt x="81889" y="43751"/>
                </a:lnTo>
                <a:lnTo>
                  <a:pt x="81201" y="34669"/>
                </a:lnTo>
                <a:lnTo>
                  <a:pt x="79140" y="26414"/>
                </a:lnTo>
                <a:lnTo>
                  <a:pt x="75706" y="18985"/>
                </a:lnTo>
                <a:lnTo>
                  <a:pt x="70904" y="12382"/>
                </a:lnTo>
                <a:lnTo>
                  <a:pt x="70721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960501" y="3044545"/>
            <a:ext cx="88900" cy="83820"/>
          </a:xfrm>
          <a:custGeom>
            <a:avLst/>
            <a:gdLst/>
            <a:ahLst/>
            <a:cxnLst/>
            <a:rect l="l" t="t" r="r" b="b"/>
            <a:pathLst>
              <a:path w="88900" h="83819">
                <a:moveTo>
                  <a:pt x="22288" y="0"/>
                </a:moveTo>
                <a:lnTo>
                  <a:pt x="0" y="0"/>
                </a:lnTo>
                <a:lnTo>
                  <a:pt x="0" y="83210"/>
                </a:lnTo>
                <a:lnTo>
                  <a:pt x="13703" y="83210"/>
                </a:lnTo>
                <a:lnTo>
                  <a:pt x="13703" y="16344"/>
                </a:lnTo>
                <a:lnTo>
                  <a:pt x="31100" y="16344"/>
                </a:lnTo>
                <a:lnTo>
                  <a:pt x="22288" y="0"/>
                </a:lnTo>
                <a:close/>
              </a:path>
              <a:path w="88900" h="83819">
                <a:moveTo>
                  <a:pt x="88823" y="16344"/>
                </a:moveTo>
                <a:lnTo>
                  <a:pt x="75120" y="16344"/>
                </a:lnTo>
                <a:lnTo>
                  <a:pt x="75120" y="83210"/>
                </a:lnTo>
                <a:lnTo>
                  <a:pt x="88823" y="83210"/>
                </a:lnTo>
                <a:lnTo>
                  <a:pt x="88823" y="16344"/>
                </a:lnTo>
                <a:close/>
              </a:path>
              <a:path w="88900" h="83819">
                <a:moveTo>
                  <a:pt x="31100" y="16344"/>
                </a:moveTo>
                <a:lnTo>
                  <a:pt x="17335" y="16344"/>
                </a:lnTo>
                <a:lnTo>
                  <a:pt x="36652" y="52006"/>
                </a:lnTo>
                <a:lnTo>
                  <a:pt x="52171" y="52006"/>
                </a:lnTo>
                <a:lnTo>
                  <a:pt x="59773" y="37973"/>
                </a:lnTo>
                <a:lnTo>
                  <a:pt x="42760" y="37973"/>
                </a:lnTo>
                <a:lnTo>
                  <a:pt x="31100" y="16344"/>
                </a:lnTo>
                <a:close/>
              </a:path>
              <a:path w="88900" h="83819">
                <a:moveTo>
                  <a:pt x="88823" y="0"/>
                </a:moveTo>
                <a:lnTo>
                  <a:pt x="66865" y="0"/>
                </a:lnTo>
                <a:lnTo>
                  <a:pt x="46393" y="37973"/>
                </a:lnTo>
                <a:lnTo>
                  <a:pt x="59773" y="37973"/>
                </a:lnTo>
                <a:lnTo>
                  <a:pt x="71488" y="16344"/>
                </a:lnTo>
                <a:lnTo>
                  <a:pt x="88823" y="16344"/>
                </a:lnTo>
                <a:lnTo>
                  <a:pt x="888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7122299" y="3044545"/>
            <a:ext cx="72390" cy="83820"/>
          </a:xfrm>
          <a:custGeom>
            <a:avLst/>
            <a:gdLst/>
            <a:ahLst/>
            <a:cxnLst/>
            <a:rect l="l" t="t" r="r" b="b"/>
            <a:pathLst>
              <a:path w="72390" h="83819">
                <a:moveTo>
                  <a:pt x="49631" y="0"/>
                </a:moveTo>
                <a:lnTo>
                  <a:pt x="0" y="0"/>
                </a:lnTo>
                <a:lnTo>
                  <a:pt x="0" y="83210"/>
                </a:lnTo>
                <a:lnTo>
                  <a:pt x="42748" y="83210"/>
                </a:lnTo>
                <a:lnTo>
                  <a:pt x="55607" y="81786"/>
                </a:lnTo>
                <a:lnTo>
                  <a:pt x="64790" y="77514"/>
                </a:lnTo>
                <a:lnTo>
                  <a:pt x="69581" y="71323"/>
                </a:lnTo>
                <a:lnTo>
                  <a:pt x="13855" y="71323"/>
                </a:lnTo>
                <a:lnTo>
                  <a:pt x="13855" y="46393"/>
                </a:lnTo>
                <a:lnTo>
                  <a:pt x="67592" y="46393"/>
                </a:lnTo>
                <a:lnTo>
                  <a:pt x="65951" y="44132"/>
                </a:lnTo>
                <a:lnTo>
                  <a:pt x="62674" y="41935"/>
                </a:lnTo>
                <a:lnTo>
                  <a:pt x="58597" y="40944"/>
                </a:lnTo>
                <a:lnTo>
                  <a:pt x="58597" y="37312"/>
                </a:lnTo>
                <a:lnTo>
                  <a:pt x="61137" y="35991"/>
                </a:lnTo>
                <a:lnTo>
                  <a:pt x="62641" y="34505"/>
                </a:lnTo>
                <a:lnTo>
                  <a:pt x="13855" y="34505"/>
                </a:lnTo>
                <a:lnTo>
                  <a:pt x="13855" y="11887"/>
                </a:lnTo>
                <a:lnTo>
                  <a:pt x="66412" y="11887"/>
                </a:lnTo>
                <a:lnTo>
                  <a:pt x="65227" y="9220"/>
                </a:lnTo>
                <a:lnTo>
                  <a:pt x="56095" y="1841"/>
                </a:lnTo>
                <a:lnTo>
                  <a:pt x="49631" y="0"/>
                </a:lnTo>
                <a:close/>
              </a:path>
              <a:path w="72390" h="83819">
                <a:moveTo>
                  <a:pt x="67592" y="46393"/>
                </a:moveTo>
                <a:lnTo>
                  <a:pt x="52717" y="46393"/>
                </a:lnTo>
                <a:lnTo>
                  <a:pt x="58102" y="50571"/>
                </a:lnTo>
                <a:lnTo>
                  <a:pt x="58102" y="67195"/>
                </a:lnTo>
                <a:lnTo>
                  <a:pt x="52717" y="71323"/>
                </a:lnTo>
                <a:lnTo>
                  <a:pt x="69581" y="71323"/>
                </a:lnTo>
                <a:lnTo>
                  <a:pt x="70299" y="70394"/>
                </a:lnTo>
                <a:lnTo>
                  <a:pt x="72136" y="60426"/>
                </a:lnTo>
                <a:lnTo>
                  <a:pt x="72136" y="55244"/>
                </a:lnTo>
                <a:lnTo>
                  <a:pt x="70904" y="50952"/>
                </a:lnTo>
                <a:lnTo>
                  <a:pt x="67592" y="46393"/>
                </a:lnTo>
                <a:close/>
              </a:path>
              <a:path w="72390" h="83819">
                <a:moveTo>
                  <a:pt x="66412" y="11887"/>
                </a:moveTo>
                <a:lnTo>
                  <a:pt x="48971" y="11887"/>
                </a:lnTo>
                <a:lnTo>
                  <a:pt x="53492" y="15684"/>
                </a:lnTo>
                <a:lnTo>
                  <a:pt x="53492" y="26581"/>
                </a:lnTo>
                <a:lnTo>
                  <a:pt x="52412" y="29273"/>
                </a:lnTo>
                <a:lnTo>
                  <a:pt x="48120" y="33464"/>
                </a:lnTo>
                <a:lnTo>
                  <a:pt x="44678" y="34505"/>
                </a:lnTo>
                <a:lnTo>
                  <a:pt x="62641" y="34505"/>
                </a:lnTo>
                <a:lnTo>
                  <a:pt x="63258" y="33896"/>
                </a:lnTo>
                <a:lnTo>
                  <a:pt x="66662" y="28168"/>
                </a:lnTo>
                <a:lnTo>
                  <a:pt x="67513" y="24815"/>
                </a:lnTo>
                <a:lnTo>
                  <a:pt x="67513" y="14363"/>
                </a:lnTo>
                <a:lnTo>
                  <a:pt x="66412" y="118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7257008" y="3042399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5" h="87630">
                <a:moveTo>
                  <a:pt x="40944" y="0"/>
                </a:moveTo>
                <a:lnTo>
                  <a:pt x="6177" y="18985"/>
                </a:lnTo>
                <a:lnTo>
                  <a:pt x="0" y="43751"/>
                </a:lnTo>
                <a:lnTo>
                  <a:pt x="685" y="52828"/>
                </a:lnTo>
                <a:lnTo>
                  <a:pt x="23960" y="84407"/>
                </a:lnTo>
                <a:lnTo>
                  <a:pt x="40944" y="87503"/>
                </a:lnTo>
                <a:lnTo>
                  <a:pt x="49939" y="86729"/>
                </a:lnTo>
                <a:lnTo>
                  <a:pt x="57931" y="84407"/>
                </a:lnTo>
                <a:lnTo>
                  <a:pt x="64922" y="80537"/>
                </a:lnTo>
                <a:lnTo>
                  <a:pt x="70734" y="75285"/>
                </a:lnTo>
                <a:lnTo>
                  <a:pt x="32258" y="75285"/>
                </a:lnTo>
                <a:lnTo>
                  <a:pt x="25590" y="72224"/>
                </a:lnTo>
                <a:lnTo>
                  <a:pt x="16344" y="60007"/>
                </a:lnTo>
                <a:lnTo>
                  <a:pt x="14119" y="52828"/>
                </a:lnTo>
                <a:lnTo>
                  <a:pt x="14116" y="34669"/>
                </a:lnTo>
                <a:lnTo>
                  <a:pt x="16344" y="27482"/>
                </a:lnTo>
                <a:lnTo>
                  <a:pt x="25590" y="15265"/>
                </a:lnTo>
                <a:lnTo>
                  <a:pt x="32258" y="12217"/>
                </a:lnTo>
                <a:lnTo>
                  <a:pt x="70734" y="12217"/>
                </a:lnTo>
                <a:lnTo>
                  <a:pt x="64922" y="6965"/>
                </a:lnTo>
                <a:lnTo>
                  <a:pt x="57931" y="3095"/>
                </a:lnTo>
                <a:lnTo>
                  <a:pt x="49939" y="773"/>
                </a:lnTo>
                <a:lnTo>
                  <a:pt x="40944" y="0"/>
                </a:lnTo>
                <a:close/>
              </a:path>
              <a:path w="81915" h="87630">
                <a:moveTo>
                  <a:pt x="70734" y="12217"/>
                </a:moveTo>
                <a:lnTo>
                  <a:pt x="49644" y="12217"/>
                </a:lnTo>
                <a:lnTo>
                  <a:pt x="56299" y="15265"/>
                </a:lnTo>
                <a:lnTo>
                  <a:pt x="65544" y="27482"/>
                </a:lnTo>
                <a:lnTo>
                  <a:pt x="67772" y="34669"/>
                </a:lnTo>
                <a:lnTo>
                  <a:pt x="67770" y="52828"/>
                </a:lnTo>
                <a:lnTo>
                  <a:pt x="65544" y="60007"/>
                </a:lnTo>
                <a:lnTo>
                  <a:pt x="56299" y="72224"/>
                </a:lnTo>
                <a:lnTo>
                  <a:pt x="49644" y="75285"/>
                </a:lnTo>
                <a:lnTo>
                  <a:pt x="70734" y="75285"/>
                </a:lnTo>
                <a:lnTo>
                  <a:pt x="81889" y="43751"/>
                </a:lnTo>
                <a:lnTo>
                  <a:pt x="81203" y="34669"/>
                </a:lnTo>
                <a:lnTo>
                  <a:pt x="79146" y="26414"/>
                </a:lnTo>
                <a:lnTo>
                  <a:pt x="75717" y="18985"/>
                </a:lnTo>
                <a:lnTo>
                  <a:pt x="70916" y="12382"/>
                </a:lnTo>
                <a:lnTo>
                  <a:pt x="70734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7360869" y="3042399"/>
            <a:ext cx="80010" cy="118745"/>
          </a:xfrm>
          <a:custGeom>
            <a:avLst/>
            <a:gdLst/>
            <a:ahLst/>
            <a:cxnLst/>
            <a:rect l="l" t="t" r="r" b="b"/>
            <a:pathLst>
              <a:path w="80009" h="118744">
                <a:moveTo>
                  <a:pt x="13525" y="2146"/>
                </a:moveTo>
                <a:lnTo>
                  <a:pt x="0" y="2146"/>
                </a:lnTo>
                <a:lnTo>
                  <a:pt x="0" y="118376"/>
                </a:lnTo>
                <a:lnTo>
                  <a:pt x="14020" y="118376"/>
                </a:lnTo>
                <a:lnTo>
                  <a:pt x="14020" y="76441"/>
                </a:lnTo>
                <a:lnTo>
                  <a:pt x="68590" y="76441"/>
                </a:lnTo>
                <a:lnTo>
                  <a:pt x="69748" y="75285"/>
                </a:lnTo>
                <a:lnTo>
                  <a:pt x="31254" y="75285"/>
                </a:lnTo>
                <a:lnTo>
                  <a:pt x="24726" y="72250"/>
                </a:lnTo>
                <a:lnTo>
                  <a:pt x="16040" y="60147"/>
                </a:lnTo>
                <a:lnTo>
                  <a:pt x="13942" y="52964"/>
                </a:lnTo>
                <a:lnTo>
                  <a:pt x="14015" y="34289"/>
                </a:lnTo>
                <a:lnTo>
                  <a:pt x="16040" y="27355"/>
                </a:lnTo>
                <a:lnTo>
                  <a:pt x="24726" y="15239"/>
                </a:lnTo>
                <a:lnTo>
                  <a:pt x="31254" y="12217"/>
                </a:lnTo>
                <a:lnTo>
                  <a:pt x="69585" y="12217"/>
                </a:lnTo>
                <a:lnTo>
                  <a:pt x="68443" y="11061"/>
                </a:lnTo>
                <a:lnTo>
                  <a:pt x="13525" y="11061"/>
                </a:lnTo>
                <a:lnTo>
                  <a:pt x="13525" y="2146"/>
                </a:lnTo>
                <a:close/>
              </a:path>
              <a:path w="80009" h="118744">
                <a:moveTo>
                  <a:pt x="68590" y="76441"/>
                </a:moveTo>
                <a:lnTo>
                  <a:pt x="17652" y="76441"/>
                </a:lnTo>
                <a:lnTo>
                  <a:pt x="22341" y="81277"/>
                </a:lnTo>
                <a:lnTo>
                  <a:pt x="28141" y="84734"/>
                </a:lnTo>
                <a:lnTo>
                  <a:pt x="35053" y="86810"/>
                </a:lnTo>
                <a:lnTo>
                  <a:pt x="43078" y="87502"/>
                </a:lnTo>
                <a:lnTo>
                  <a:pt x="51060" y="86738"/>
                </a:lnTo>
                <a:lnTo>
                  <a:pt x="58165" y="84447"/>
                </a:lnTo>
                <a:lnTo>
                  <a:pt x="64395" y="80628"/>
                </a:lnTo>
                <a:lnTo>
                  <a:pt x="68590" y="76441"/>
                </a:lnTo>
                <a:close/>
              </a:path>
              <a:path w="80009" h="118744">
                <a:moveTo>
                  <a:pt x="69585" y="12217"/>
                </a:moveTo>
                <a:lnTo>
                  <a:pt x="48094" y="12217"/>
                </a:lnTo>
                <a:lnTo>
                  <a:pt x="54394" y="15100"/>
                </a:lnTo>
                <a:lnTo>
                  <a:pt x="63309" y="26657"/>
                </a:lnTo>
                <a:lnTo>
                  <a:pt x="65531" y="34289"/>
                </a:lnTo>
                <a:lnTo>
                  <a:pt x="65531" y="53212"/>
                </a:lnTo>
                <a:lnTo>
                  <a:pt x="63309" y="60832"/>
                </a:lnTo>
                <a:lnTo>
                  <a:pt x="54394" y="72389"/>
                </a:lnTo>
                <a:lnTo>
                  <a:pt x="48094" y="75285"/>
                </a:lnTo>
                <a:lnTo>
                  <a:pt x="69748" y="75285"/>
                </a:lnTo>
                <a:lnTo>
                  <a:pt x="79565" y="43751"/>
                </a:lnTo>
                <a:lnTo>
                  <a:pt x="78964" y="34836"/>
                </a:lnTo>
                <a:lnTo>
                  <a:pt x="78868" y="34289"/>
                </a:lnTo>
                <a:lnTo>
                  <a:pt x="77114" y="26414"/>
                </a:lnTo>
                <a:lnTo>
                  <a:pt x="74046" y="18985"/>
                </a:lnTo>
                <a:lnTo>
                  <a:pt x="69748" y="12382"/>
                </a:lnTo>
                <a:lnTo>
                  <a:pt x="69585" y="12217"/>
                </a:lnTo>
                <a:close/>
              </a:path>
              <a:path w="80009" h="118744">
                <a:moveTo>
                  <a:pt x="43078" y="0"/>
                </a:moveTo>
                <a:lnTo>
                  <a:pt x="35084" y="690"/>
                </a:lnTo>
                <a:lnTo>
                  <a:pt x="28098" y="2763"/>
                </a:lnTo>
                <a:lnTo>
                  <a:pt x="22122" y="6220"/>
                </a:lnTo>
                <a:lnTo>
                  <a:pt x="17157" y="11061"/>
                </a:lnTo>
                <a:lnTo>
                  <a:pt x="68443" y="11061"/>
                </a:lnTo>
                <a:lnTo>
                  <a:pt x="64395" y="6965"/>
                </a:lnTo>
                <a:lnTo>
                  <a:pt x="58165" y="3095"/>
                </a:lnTo>
                <a:lnTo>
                  <a:pt x="51060" y="773"/>
                </a:lnTo>
                <a:lnTo>
                  <a:pt x="430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7462405" y="3044545"/>
            <a:ext cx="62865" cy="83820"/>
          </a:xfrm>
          <a:custGeom>
            <a:avLst/>
            <a:gdLst/>
            <a:ahLst/>
            <a:cxnLst/>
            <a:rect l="l" t="t" r="r" b="b"/>
            <a:pathLst>
              <a:path w="62865" h="83819">
                <a:moveTo>
                  <a:pt x="62395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12217"/>
                </a:lnTo>
                <a:lnTo>
                  <a:pt x="62395" y="12217"/>
                </a:lnTo>
                <a:lnTo>
                  <a:pt x="623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7537018" y="3042399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30">
                <a:moveTo>
                  <a:pt x="69392" y="12217"/>
                </a:moveTo>
                <a:lnTo>
                  <a:pt x="45580" y="12217"/>
                </a:lnTo>
                <a:lnTo>
                  <a:pt x="50685" y="13779"/>
                </a:lnTo>
                <a:lnTo>
                  <a:pt x="57302" y="20053"/>
                </a:lnTo>
                <a:lnTo>
                  <a:pt x="58940" y="24269"/>
                </a:lnTo>
                <a:lnTo>
                  <a:pt x="58940" y="32854"/>
                </a:lnTo>
                <a:lnTo>
                  <a:pt x="21196" y="32854"/>
                </a:lnTo>
                <a:lnTo>
                  <a:pt x="13220" y="35547"/>
                </a:lnTo>
                <a:lnTo>
                  <a:pt x="2654" y="46342"/>
                </a:lnTo>
                <a:lnTo>
                  <a:pt x="0" y="52832"/>
                </a:lnTo>
                <a:lnTo>
                  <a:pt x="0" y="67906"/>
                </a:lnTo>
                <a:lnTo>
                  <a:pt x="2705" y="74295"/>
                </a:lnTo>
                <a:lnTo>
                  <a:pt x="13487" y="84861"/>
                </a:lnTo>
                <a:lnTo>
                  <a:pt x="20751" y="87503"/>
                </a:lnTo>
                <a:lnTo>
                  <a:pt x="29895" y="87503"/>
                </a:lnTo>
                <a:lnTo>
                  <a:pt x="38010" y="86821"/>
                </a:lnTo>
                <a:lnTo>
                  <a:pt x="45035" y="84778"/>
                </a:lnTo>
                <a:lnTo>
                  <a:pt x="50968" y="81373"/>
                </a:lnTo>
                <a:lnTo>
                  <a:pt x="55803" y="76606"/>
                </a:lnTo>
                <a:lnTo>
                  <a:pt x="72656" y="76606"/>
                </a:lnTo>
                <a:lnTo>
                  <a:pt x="72656" y="75285"/>
                </a:lnTo>
                <a:lnTo>
                  <a:pt x="27190" y="75285"/>
                </a:lnTo>
                <a:lnTo>
                  <a:pt x="22428" y="73901"/>
                </a:lnTo>
                <a:lnTo>
                  <a:pt x="15722" y="68402"/>
                </a:lnTo>
                <a:lnTo>
                  <a:pt x="14033" y="64655"/>
                </a:lnTo>
                <a:lnTo>
                  <a:pt x="14033" y="59931"/>
                </a:lnTo>
                <a:lnTo>
                  <a:pt x="15283" y="52997"/>
                </a:lnTo>
                <a:lnTo>
                  <a:pt x="19030" y="48044"/>
                </a:lnTo>
                <a:lnTo>
                  <a:pt x="25274" y="45072"/>
                </a:lnTo>
                <a:lnTo>
                  <a:pt x="34010" y="44081"/>
                </a:lnTo>
                <a:lnTo>
                  <a:pt x="72656" y="44081"/>
                </a:lnTo>
                <a:lnTo>
                  <a:pt x="72656" y="19481"/>
                </a:lnTo>
                <a:lnTo>
                  <a:pt x="69595" y="12382"/>
                </a:lnTo>
                <a:lnTo>
                  <a:pt x="69392" y="12217"/>
                </a:lnTo>
                <a:close/>
              </a:path>
              <a:path w="73025" h="87630">
                <a:moveTo>
                  <a:pt x="72656" y="76606"/>
                </a:moveTo>
                <a:lnTo>
                  <a:pt x="59435" y="76606"/>
                </a:lnTo>
                <a:lnTo>
                  <a:pt x="59435" y="85356"/>
                </a:lnTo>
                <a:lnTo>
                  <a:pt x="72656" y="85356"/>
                </a:lnTo>
                <a:lnTo>
                  <a:pt x="72656" y="76606"/>
                </a:lnTo>
                <a:close/>
              </a:path>
              <a:path w="73025" h="87630">
                <a:moveTo>
                  <a:pt x="72656" y="44081"/>
                </a:moveTo>
                <a:lnTo>
                  <a:pt x="58940" y="44081"/>
                </a:lnTo>
                <a:lnTo>
                  <a:pt x="58940" y="58280"/>
                </a:lnTo>
                <a:lnTo>
                  <a:pt x="56413" y="63855"/>
                </a:lnTo>
                <a:lnTo>
                  <a:pt x="46291" y="72999"/>
                </a:lnTo>
                <a:lnTo>
                  <a:pt x="40284" y="75285"/>
                </a:lnTo>
                <a:lnTo>
                  <a:pt x="72656" y="75285"/>
                </a:lnTo>
                <a:lnTo>
                  <a:pt x="72656" y="44081"/>
                </a:lnTo>
                <a:close/>
              </a:path>
              <a:path w="73025" h="87630">
                <a:moveTo>
                  <a:pt x="38315" y="0"/>
                </a:moveTo>
                <a:lnTo>
                  <a:pt x="28841" y="0"/>
                </a:lnTo>
                <a:lnTo>
                  <a:pt x="21120" y="2146"/>
                </a:lnTo>
                <a:lnTo>
                  <a:pt x="9118" y="10731"/>
                </a:lnTo>
                <a:lnTo>
                  <a:pt x="5841" y="16675"/>
                </a:lnTo>
                <a:lnTo>
                  <a:pt x="5295" y="24269"/>
                </a:lnTo>
                <a:lnTo>
                  <a:pt x="19329" y="24269"/>
                </a:lnTo>
                <a:lnTo>
                  <a:pt x="20091" y="16230"/>
                </a:lnTo>
                <a:lnTo>
                  <a:pt x="26530" y="12217"/>
                </a:lnTo>
                <a:lnTo>
                  <a:pt x="69392" y="12217"/>
                </a:lnTo>
                <a:lnTo>
                  <a:pt x="63487" y="7429"/>
                </a:lnTo>
                <a:lnTo>
                  <a:pt x="58477" y="4179"/>
                </a:lnTo>
                <a:lnTo>
                  <a:pt x="52611" y="1857"/>
                </a:lnTo>
                <a:lnTo>
                  <a:pt x="45890" y="464"/>
                </a:lnTo>
                <a:lnTo>
                  <a:pt x="3831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7635430" y="3044545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19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5" h="83819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5" h="83819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7736637" y="3044545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19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1" y="83210"/>
                </a:lnTo>
                <a:lnTo>
                  <a:pt x="30670" y="64389"/>
                </a:lnTo>
                <a:lnTo>
                  <a:pt x="13703" y="64389"/>
                </a:lnTo>
                <a:lnTo>
                  <a:pt x="13703" y="0"/>
                </a:lnTo>
                <a:close/>
              </a:path>
              <a:path w="74295" h="83819">
                <a:moveTo>
                  <a:pt x="74294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4" y="83210"/>
                </a:lnTo>
                <a:lnTo>
                  <a:pt x="74294" y="18821"/>
                </a:lnTo>
                <a:close/>
              </a:path>
              <a:path w="74295" h="83819">
                <a:moveTo>
                  <a:pt x="74294" y="0"/>
                </a:moveTo>
                <a:lnTo>
                  <a:pt x="53822" y="0"/>
                </a:lnTo>
                <a:lnTo>
                  <a:pt x="17335" y="64389"/>
                </a:lnTo>
                <a:lnTo>
                  <a:pt x="30670" y="64389"/>
                </a:lnTo>
                <a:lnTo>
                  <a:pt x="56959" y="18821"/>
                </a:lnTo>
                <a:lnTo>
                  <a:pt x="74294" y="18821"/>
                </a:lnTo>
                <a:lnTo>
                  <a:pt x="742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7830578" y="3042399"/>
            <a:ext cx="72390" cy="87630"/>
          </a:xfrm>
          <a:custGeom>
            <a:avLst/>
            <a:gdLst/>
            <a:ahLst/>
            <a:cxnLst/>
            <a:rect l="l" t="t" r="r" b="b"/>
            <a:pathLst>
              <a:path w="72390" h="87630">
                <a:moveTo>
                  <a:pt x="13538" y="61747"/>
                </a:moveTo>
                <a:lnTo>
                  <a:pt x="0" y="61747"/>
                </a:lnTo>
                <a:lnTo>
                  <a:pt x="1320" y="69888"/>
                </a:lnTo>
                <a:lnTo>
                  <a:pt x="37477" y="87503"/>
                </a:lnTo>
                <a:lnTo>
                  <a:pt x="45126" y="87053"/>
                </a:lnTo>
                <a:lnTo>
                  <a:pt x="69046" y="75285"/>
                </a:lnTo>
                <a:lnTo>
                  <a:pt x="37477" y="75285"/>
                </a:lnTo>
                <a:lnTo>
                  <a:pt x="28550" y="74438"/>
                </a:lnTo>
                <a:lnTo>
                  <a:pt x="21583" y="71897"/>
                </a:lnTo>
                <a:lnTo>
                  <a:pt x="16578" y="67666"/>
                </a:lnTo>
                <a:lnTo>
                  <a:pt x="13538" y="61747"/>
                </a:lnTo>
                <a:close/>
              </a:path>
              <a:path w="72390" h="87630">
                <a:moveTo>
                  <a:pt x="66796" y="12217"/>
                </a:moveTo>
                <a:lnTo>
                  <a:pt x="42316" y="12217"/>
                </a:lnTo>
                <a:lnTo>
                  <a:pt x="46748" y="13309"/>
                </a:lnTo>
                <a:lnTo>
                  <a:pt x="53466" y="17716"/>
                </a:lnTo>
                <a:lnTo>
                  <a:pt x="55143" y="20853"/>
                </a:lnTo>
                <a:lnTo>
                  <a:pt x="55143" y="28448"/>
                </a:lnTo>
                <a:lnTo>
                  <a:pt x="53847" y="31305"/>
                </a:lnTo>
                <a:lnTo>
                  <a:pt x="48666" y="35712"/>
                </a:lnTo>
                <a:lnTo>
                  <a:pt x="44576" y="36817"/>
                </a:lnTo>
                <a:lnTo>
                  <a:pt x="24930" y="36817"/>
                </a:lnTo>
                <a:lnTo>
                  <a:pt x="24930" y="49034"/>
                </a:lnTo>
                <a:lnTo>
                  <a:pt x="46227" y="49034"/>
                </a:lnTo>
                <a:lnTo>
                  <a:pt x="50926" y="50101"/>
                </a:lnTo>
                <a:lnTo>
                  <a:pt x="56540" y="54394"/>
                </a:lnTo>
                <a:lnTo>
                  <a:pt x="57950" y="57619"/>
                </a:lnTo>
                <a:lnTo>
                  <a:pt x="57950" y="66306"/>
                </a:lnTo>
                <a:lnTo>
                  <a:pt x="56070" y="69646"/>
                </a:lnTo>
                <a:lnTo>
                  <a:pt x="48590" y="74155"/>
                </a:lnTo>
                <a:lnTo>
                  <a:pt x="43637" y="75285"/>
                </a:lnTo>
                <a:lnTo>
                  <a:pt x="69046" y="75285"/>
                </a:lnTo>
                <a:lnTo>
                  <a:pt x="71938" y="69646"/>
                </a:lnTo>
                <a:lnTo>
                  <a:pt x="71983" y="57124"/>
                </a:lnTo>
                <a:lnTo>
                  <a:pt x="70853" y="52908"/>
                </a:lnTo>
                <a:lnTo>
                  <a:pt x="66332" y="46634"/>
                </a:lnTo>
                <a:lnTo>
                  <a:pt x="63499" y="44577"/>
                </a:lnTo>
                <a:lnTo>
                  <a:pt x="60096" y="43586"/>
                </a:lnTo>
                <a:lnTo>
                  <a:pt x="60096" y="39954"/>
                </a:lnTo>
                <a:lnTo>
                  <a:pt x="62623" y="38963"/>
                </a:lnTo>
                <a:lnTo>
                  <a:pt x="64744" y="37007"/>
                </a:lnTo>
                <a:lnTo>
                  <a:pt x="68160" y="31178"/>
                </a:lnTo>
                <a:lnTo>
                  <a:pt x="69011" y="27508"/>
                </a:lnTo>
                <a:lnTo>
                  <a:pt x="69011" y="16510"/>
                </a:lnTo>
                <a:lnTo>
                  <a:pt x="66796" y="12217"/>
                </a:lnTo>
                <a:close/>
              </a:path>
              <a:path w="72390" h="87630">
                <a:moveTo>
                  <a:pt x="47053" y="0"/>
                </a:moveTo>
                <a:lnTo>
                  <a:pt x="27457" y="0"/>
                </a:lnTo>
                <a:lnTo>
                  <a:pt x="19583" y="2197"/>
                </a:lnTo>
                <a:lnTo>
                  <a:pt x="7480" y="10998"/>
                </a:lnTo>
                <a:lnTo>
                  <a:pt x="4063" y="17170"/>
                </a:lnTo>
                <a:lnTo>
                  <a:pt x="3301" y="25095"/>
                </a:lnTo>
                <a:lnTo>
                  <a:pt x="16675" y="25095"/>
                </a:lnTo>
                <a:lnTo>
                  <a:pt x="17665" y="20574"/>
                </a:lnTo>
                <a:lnTo>
                  <a:pt x="19786" y="17310"/>
                </a:lnTo>
                <a:lnTo>
                  <a:pt x="26276" y="13233"/>
                </a:lnTo>
                <a:lnTo>
                  <a:pt x="30873" y="12217"/>
                </a:lnTo>
                <a:lnTo>
                  <a:pt x="66796" y="12217"/>
                </a:lnTo>
                <a:lnTo>
                  <a:pt x="66166" y="10998"/>
                </a:lnTo>
                <a:lnTo>
                  <a:pt x="54838" y="2197"/>
                </a:lnTo>
                <a:lnTo>
                  <a:pt x="470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7918577" y="3042399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30">
                <a:moveTo>
                  <a:pt x="69379" y="12217"/>
                </a:moveTo>
                <a:lnTo>
                  <a:pt x="45567" y="12217"/>
                </a:lnTo>
                <a:lnTo>
                  <a:pt x="50685" y="13779"/>
                </a:lnTo>
                <a:lnTo>
                  <a:pt x="57289" y="20053"/>
                </a:lnTo>
                <a:lnTo>
                  <a:pt x="58940" y="24269"/>
                </a:lnTo>
                <a:lnTo>
                  <a:pt x="58940" y="32854"/>
                </a:lnTo>
                <a:lnTo>
                  <a:pt x="21183" y="32854"/>
                </a:lnTo>
                <a:lnTo>
                  <a:pt x="13207" y="35547"/>
                </a:lnTo>
                <a:lnTo>
                  <a:pt x="2641" y="46342"/>
                </a:lnTo>
                <a:lnTo>
                  <a:pt x="0" y="52832"/>
                </a:lnTo>
                <a:lnTo>
                  <a:pt x="0" y="67906"/>
                </a:lnTo>
                <a:lnTo>
                  <a:pt x="2692" y="74295"/>
                </a:lnTo>
                <a:lnTo>
                  <a:pt x="13474" y="84861"/>
                </a:lnTo>
                <a:lnTo>
                  <a:pt x="20739" y="87503"/>
                </a:lnTo>
                <a:lnTo>
                  <a:pt x="29883" y="87503"/>
                </a:lnTo>
                <a:lnTo>
                  <a:pt x="38003" y="86821"/>
                </a:lnTo>
                <a:lnTo>
                  <a:pt x="45029" y="84778"/>
                </a:lnTo>
                <a:lnTo>
                  <a:pt x="50962" y="81373"/>
                </a:lnTo>
                <a:lnTo>
                  <a:pt x="55803" y="76606"/>
                </a:lnTo>
                <a:lnTo>
                  <a:pt x="72643" y="76606"/>
                </a:lnTo>
                <a:lnTo>
                  <a:pt x="72643" y="75285"/>
                </a:lnTo>
                <a:lnTo>
                  <a:pt x="27177" y="75285"/>
                </a:lnTo>
                <a:lnTo>
                  <a:pt x="22428" y="73901"/>
                </a:lnTo>
                <a:lnTo>
                  <a:pt x="15709" y="68402"/>
                </a:lnTo>
                <a:lnTo>
                  <a:pt x="14033" y="64655"/>
                </a:lnTo>
                <a:lnTo>
                  <a:pt x="14033" y="59931"/>
                </a:lnTo>
                <a:lnTo>
                  <a:pt x="15281" y="52997"/>
                </a:lnTo>
                <a:lnTo>
                  <a:pt x="19026" y="48044"/>
                </a:lnTo>
                <a:lnTo>
                  <a:pt x="25268" y="45072"/>
                </a:lnTo>
                <a:lnTo>
                  <a:pt x="34010" y="44081"/>
                </a:lnTo>
                <a:lnTo>
                  <a:pt x="72643" y="44081"/>
                </a:lnTo>
                <a:lnTo>
                  <a:pt x="72643" y="19481"/>
                </a:lnTo>
                <a:lnTo>
                  <a:pt x="69583" y="12382"/>
                </a:lnTo>
                <a:lnTo>
                  <a:pt x="69379" y="12217"/>
                </a:lnTo>
                <a:close/>
              </a:path>
              <a:path w="73025" h="87630">
                <a:moveTo>
                  <a:pt x="72643" y="76606"/>
                </a:moveTo>
                <a:lnTo>
                  <a:pt x="59435" y="76606"/>
                </a:lnTo>
                <a:lnTo>
                  <a:pt x="59435" y="85356"/>
                </a:lnTo>
                <a:lnTo>
                  <a:pt x="72643" y="85356"/>
                </a:lnTo>
                <a:lnTo>
                  <a:pt x="72643" y="76606"/>
                </a:lnTo>
                <a:close/>
              </a:path>
              <a:path w="73025" h="87630">
                <a:moveTo>
                  <a:pt x="72643" y="44081"/>
                </a:moveTo>
                <a:lnTo>
                  <a:pt x="58940" y="44081"/>
                </a:lnTo>
                <a:lnTo>
                  <a:pt x="58940" y="58280"/>
                </a:lnTo>
                <a:lnTo>
                  <a:pt x="56400" y="63855"/>
                </a:lnTo>
                <a:lnTo>
                  <a:pt x="46278" y="72999"/>
                </a:lnTo>
                <a:lnTo>
                  <a:pt x="40284" y="75285"/>
                </a:lnTo>
                <a:lnTo>
                  <a:pt x="72643" y="75285"/>
                </a:lnTo>
                <a:lnTo>
                  <a:pt x="72643" y="44081"/>
                </a:lnTo>
                <a:close/>
              </a:path>
              <a:path w="73025" h="87630">
                <a:moveTo>
                  <a:pt x="38303" y="0"/>
                </a:moveTo>
                <a:lnTo>
                  <a:pt x="28828" y="0"/>
                </a:lnTo>
                <a:lnTo>
                  <a:pt x="21107" y="2146"/>
                </a:lnTo>
                <a:lnTo>
                  <a:pt x="9105" y="10731"/>
                </a:lnTo>
                <a:lnTo>
                  <a:pt x="5829" y="16675"/>
                </a:lnTo>
                <a:lnTo>
                  <a:pt x="5283" y="24269"/>
                </a:lnTo>
                <a:lnTo>
                  <a:pt x="19316" y="24269"/>
                </a:lnTo>
                <a:lnTo>
                  <a:pt x="20078" y="16230"/>
                </a:lnTo>
                <a:lnTo>
                  <a:pt x="26517" y="12217"/>
                </a:lnTo>
                <a:lnTo>
                  <a:pt x="69379" y="12217"/>
                </a:lnTo>
                <a:lnTo>
                  <a:pt x="63474" y="7429"/>
                </a:lnTo>
                <a:lnTo>
                  <a:pt x="58464" y="4179"/>
                </a:lnTo>
                <a:lnTo>
                  <a:pt x="52598" y="1857"/>
                </a:lnTo>
                <a:lnTo>
                  <a:pt x="45877" y="464"/>
                </a:lnTo>
                <a:lnTo>
                  <a:pt x="383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8016976" y="3044545"/>
            <a:ext cx="88265" cy="107314"/>
          </a:xfrm>
          <a:custGeom>
            <a:avLst/>
            <a:gdLst/>
            <a:ahLst/>
            <a:cxnLst/>
            <a:rect l="l" t="t" r="r" b="b"/>
            <a:pathLst>
              <a:path w="88265" h="107314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74460" y="83210"/>
                </a:lnTo>
                <a:lnTo>
                  <a:pt x="74460" y="106819"/>
                </a:lnTo>
                <a:lnTo>
                  <a:pt x="87998" y="106819"/>
                </a:lnTo>
                <a:lnTo>
                  <a:pt x="87998" y="70993"/>
                </a:lnTo>
                <a:lnTo>
                  <a:pt x="14033" y="70993"/>
                </a:lnTo>
                <a:lnTo>
                  <a:pt x="14033" y="0"/>
                </a:lnTo>
                <a:close/>
              </a:path>
              <a:path w="88265" h="107314">
                <a:moveTo>
                  <a:pt x="72809" y="0"/>
                </a:moveTo>
                <a:lnTo>
                  <a:pt x="58775" y="0"/>
                </a:lnTo>
                <a:lnTo>
                  <a:pt x="58775" y="70993"/>
                </a:lnTo>
                <a:lnTo>
                  <a:pt x="72809" y="70993"/>
                </a:lnTo>
                <a:lnTo>
                  <a:pt x="728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8123135" y="3044545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19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1" y="83210"/>
                </a:lnTo>
                <a:lnTo>
                  <a:pt x="30670" y="64389"/>
                </a:lnTo>
                <a:lnTo>
                  <a:pt x="13703" y="64389"/>
                </a:lnTo>
                <a:lnTo>
                  <a:pt x="13703" y="0"/>
                </a:lnTo>
                <a:close/>
              </a:path>
              <a:path w="74295" h="83819">
                <a:moveTo>
                  <a:pt x="74294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4" y="83210"/>
                </a:lnTo>
                <a:lnTo>
                  <a:pt x="74294" y="18821"/>
                </a:lnTo>
                <a:close/>
              </a:path>
              <a:path w="74295" h="83819">
                <a:moveTo>
                  <a:pt x="74294" y="0"/>
                </a:moveTo>
                <a:lnTo>
                  <a:pt x="53822" y="0"/>
                </a:lnTo>
                <a:lnTo>
                  <a:pt x="17335" y="64389"/>
                </a:lnTo>
                <a:lnTo>
                  <a:pt x="30670" y="64389"/>
                </a:lnTo>
                <a:lnTo>
                  <a:pt x="56959" y="18821"/>
                </a:lnTo>
                <a:lnTo>
                  <a:pt x="74294" y="18821"/>
                </a:lnTo>
                <a:lnTo>
                  <a:pt x="742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8224507" y="3044545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19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1" y="83210"/>
                </a:lnTo>
                <a:lnTo>
                  <a:pt x="30670" y="64389"/>
                </a:lnTo>
                <a:lnTo>
                  <a:pt x="13703" y="64389"/>
                </a:lnTo>
                <a:lnTo>
                  <a:pt x="13703" y="0"/>
                </a:lnTo>
                <a:close/>
              </a:path>
              <a:path w="74295" h="83819">
                <a:moveTo>
                  <a:pt x="74294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4" y="83210"/>
                </a:lnTo>
                <a:lnTo>
                  <a:pt x="74294" y="18821"/>
                </a:lnTo>
                <a:close/>
              </a:path>
              <a:path w="74295" h="83819">
                <a:moveTo>
                  <a:pt x="74294" y="0"/>
                </a:moveTo>
                <a:lnTo>
                  <a:pt x="53822" y="0"/>
                </a:lnTo>
                <a:lnTo>
                  <a:pt x="17335" y="64389"/>
                </a:lnTo>
                <a:lnTo>
                  <a:pt x="30670" y="64389"/>
                </a:lnTo>
                <a:lnTo>
                  <a:pt x="56959" y="18821"/>
                </a:lnTo>
                <a:lnTo>
                  <a:pt x="74294" y="18821"/>
                </a:lnTo>
                <a:lnTo>
                  <a:pt x="742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047818" y="3469094"/>
            <a:ext cx="101600" cy="122555"/>
          </a:xfrm>
          <a:custGeom>
            <a:avLst/>
            <a:gdLst/>
            <a:ahLst/>
            <a:cxnLst/>
            <a:rect l="l" t="t" r="r" b="b"/>
            <a:pathLst>
              <a:path w="101600" h="122554">
                <a:moveTo>
                  <a:pt x="54648" y="0"/>
                </a:moveTo>
                <a:lnTo>
                  <a:pt x="14528" y="17005"/>
                </a:lnTo>
                <a:lnTo>
                  <a:pt x="0" y="61087"/>
                </a:lnTo>
                <a:lnTo>
                  <a:pt x="897" y="73993"/>
                </a:lnTo>
                <a:lnTo>
                  <a:pt x="22257" y="112604"/>
                </a:lnTo>
                <a:lnTo>
                  <a:pt x="54482" y="122174"/>
                </a:lnTo>
                <a:lnTo>
                  <a:pt x="63470" y="121569"/>
                </a:lnTo>
                <a:lnTo>
                  <a:pt x="71610" y="119756"/>
                </a:lnTo>
                <a:lnTo>
                  <a:pt x="78905" y="116735"/>
                </a:lnTo>
                <a:lnTo>
                  <a:pt x="85356" y="112509"/>
                </a:lnTo>
                <a:lnTo>
                  <a:pt x="89423" y="108635"/>
                </a:lnTo>
                <a:lnTo>
                  <a:pt x="54482" y="108635"/>
                </a:lnTo>
                <a:lnTo>
                  <a:pt x="45333" y="107783"/>
                </a:lnTo>
                <a:lnTo>
                  <a:pt x="17519" y="79719"/>
                </a:lnTo>
                <a:lnTo>
                  <a:pt x="15024" y="61087"/>
                </a:lnTo>
                <a:lnTo>
                  <a:pt x="15652" y="51414"/>
                </a:lnTo>
                <a:lnTo>
                  <a:pt x="37514" y="16960"/>
                </a:lnTo>
                <a:lnTo>
                  <a:pt x="54648" y="13538"/>
                </a:lnTo>
                <a:lnTo>
                  <a:pt x="89663" y="13538"/>
                </a:lnTo>
                <a:lnTo>
                  <a:pt x="84366" y="8826"/>
                </a:lnTo>
                <a:lnTo>
                  <a:pt x="78051" y="4966"/>
                </a:lnTo>
                <a:lnTo>
                  <a:pt x="70992" y="2208"/>
                </a:lnTo>
                <a:lnTo>
                  <a:pt x="63192" y="552"/>
                </a:lnTo>
                <a:lnTo>
                  <a:pt x="54648" y="0"/>
                </a:lnTo>
                <a:close/>
              </a:path>
              <a:path w="101600" h="122554">
                <a:moveTo>
                  <a:pt x="101206" y="86512"/>
                </a:moveTo>
                <a:lnTo>
                  <a:pt x="85521" y="86512"/>
                </a:lnTo>
                <a:lnTo>
                  <a:pt x="83540" y="93446"/>
                </a:lnTo>
                <a:lnTo>
                  <a:pt x="79908" y="98856"/>
                </a:lnTo>
                <a:lnTo>
                  <a:pt x="69341" y="106680"/>
                </a:lnTo>
                <a:lnTo>
                  <a:pt x="62623" y="108635"/>
                </a:lnTo>
                <a:lnTo>
                  <a:pt x="89423" y="108635"/>
                </a:lnTo>
                <a:lnTo>
                  <a:pt x="90863" y="107263"/>
                </a:lnTo>
                <a:lnTo>
                  <a:pt x="95343" y="101182"/>
                </a:lnTo>
                <a:lnTo>
                  <a:pt x="98792" y="94265"/>
                </a:lnTo>
                <a:lnTo>
                  <a:pt x="101206" y="86512"/>
                </a:lnTo>
                <a:close/>
              </a:path>
              <a:path w="101600" h="122554">
                <a:moveTo>
                  <a:pt x="89663" y="13538"/>
                </a:moveTo>
                <a:lnTo>
                  <a:pt x="54648" y="13538"/>
                </a:lnTo>
                <a:lnTo>
                  <a:pt x="64975" y="14755"/>
                </a:lnTo>
                <a:lnTo>
                  <a:pt x="73344" y="18407"/>
                </a:lnTo>
                <a:lnTo>
                  <a:pt x="79753" y="24494"/>
                </a:lnTo>
                <a:lnTo>
                  <a:pt x="84200" y="33020"/>
                </a:lnTo>
                <a:lnTo>
                  <a:pt x="99885" y="33020"/>
                </a:lnTo>
                <a:lnTo>
                  <a:pt x="97551" y="25750"/>
                </a:lnTo>
                <a:lnTo>
                  <a:pt x="94187" y="19294"/>
                </a:lnTo>
                <a:lnTo>
                  <a:pt x="89793" y="13653"/>
                </a:lnTo>
                <a:lnTo>
                  <a:pt x="89663" y="13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170817" y="3505911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2" y="83210"/>
                </a:lnTo>
                <a:lnTo>
                  <a:pt x="30670" y="64389"/>
                </a:lnTo>
                <a:lnTo>
                  <a:pt x="13703" y="64389"/>
                </a:lnTo>
                <a:lnTo>
                  <a:pt x="13703" y="0"/>
                </a:lnTo>
                <a:close/>
              </a:path>
              <a:path w="74295" h="83820">
                <a:moveTo>
                  <a:pt x="74295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5" y="83210"/>
                </a:lnTo>
                <a:lnTo>
                  <a:pt x="74295" y="18821"/>
                </a:lnTo>
                <a:close/>
              </a:path>
              <a:path w="74295" h="83820">
                <a:moveTo>
                  <a:pt x="74295" y="0"/>
                </a:moveTo>
                <a:lnTo>
                  <a:pt x="53822" y="0"/>
                </a:lnTo>
                <a:lnTo>
                  <a:pt x="17335" y="64389"/>
                </a:lnTo>
                <a:lnTo>
                  <a:pt x="30670" y="64389"/>
                </a:lnTo>
                <a:lnTo>
                  <a:pt x="56959" y="18821"/>
                </a:lnTo>
                <a:lnTo>
                  <a:pt x="74295" y="18821"/>
                </a:lnTo>
                <a:lnTo>
                  <a:pt x="742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267071" y="3503764"/>
            <a:ext cx="75565" cy="87630"/>
          </a:xfrm>
          <a:custGeom>
            <a:avLst/>
            <a:gdLst/>
            <a:ahLst/>
            <a:cxnLst/>
            <a:rect l="l" t="t" r="r" b="b"/>
            <a:pathLst>
              <a:path w="75564" h="87629">
                <a:moveTo>
                  <a:pt x="50025" y="0"/>
                </a:moveTo>
                <a:lnTo>
                  <a:pt x="40449" y="0"/>
                </a:lnTo>
                <a:lnTo>
                  <a:pt x="31469" y="762"/>
                </a:lnTo>
                <a:lnTo>
                  <a:pt x="2674" y="26250"/>
                </a:lnTo>
                <a:lnTo>
                  <a:pt x="0" y="43751"/>
                </a:lnTo>
                <a:lnTo>
                  <a:pt x="676" y="52897"/>
                </a:lnTo>
                <a:lnTo>
                  <a:pt x="23628" y="84426"/>
                </a:lnTo>
                <a:lnTo>
                  <a:pt x="40449" y="87503"/>
                </a:lnTo>
                <a:lnTo>
                  <a:pt x="49911" y="87503"/>
                </a:lnTo>
                <a:lnTo>
                  <a:pt x="57696" y="85051"/>
                </a:lnTo>
                <a:lnTo>
                  <a:pt x="69881" y="75285"/>
                </a:lnTo>
                <a:lnTo>
                  <a:pt x="31648" y="75285"/>
                </a:lnTo>
                <a:lnTo>
                  <a:pt x="25031" y="72250"/>
                </a:lnTo>
                <a:lnTo>
                  <a:pt x="16230" y="60147"/>
                </a:lnTo>
                <a:lnTo>
                  <a:pt x="14133" y="52897"/>
                </a:lnTo>
                <a:lnTo>
                  <a:pt x="14033" y="34391"/>
                </a:lnTo>
                <a:lnTo>
                  <a:pt x="16205" y="26936"/>
                </a:lnTo>
                <a:lnTo>
                  <a:pt x="24904" y="15151"/>
                </a:lnTo>
                <a:lnTo>
                  <a:pt x="31534" y="12217"/>
                </a:lnTo>
                <a:lnTo>
                  <a:pt x="69959" y="12217"/>
                </a:lnTo>
                <a:lnTo>
                  <a:pt x="69811" y="11963"/>
                </a:lnTo>
                <a:lnTo>
                  <a:pt x="57810" y="2387"/>
                </a:lnTo>
                <a:lnTo>
                  <a:pt x="50025" y="0"/>
                </a:lnTo>
                <a:close/>
              </a:path>
              <a:path w="75564" h="87629">
                <a:moveTo>
                  <a:pt x="75450" y="60261"/>
                </a:moveTo>
                <a:lnTo>
                  <a:pt x="61417" y="60261"/>
                </a:lnTo>
                <a:lnTo>
                  <a:pt x="58807" y="66830"/>
                </a:lnTo>
                <a:lnTo>
                  <a:pt x="54443" y="71526"/>
                </a:lnTo>
                <a:lnTo>
                  <a:pt x="48324" y="74345"/>
                </a:lnTo>
                <a:lnTo>
                  <a:pt x="40449" y="75285"/>
                </a:lnTo>
                <a:lnTo>
                  <a:pt x="69881" y="75285"/>
                </a:lnTo>
                <a:lnTo>
                  <a:pt x="73799" y="68618"/>
                </a:lnTo>
                <a:lnTo>
                  <a:pt x="75450" y="60261"/>
                </a:lnTo>
                <a:close/>
              </a:path>
              <a:path w="75564" h="87629">
                <a:moveTo>
                  <a:pt x="69959" y="12217"/>
                </a:moveTo>
                <a:lnTo>
                  <a:pt x="51130" y="12217"/>
                </a:lnTo>
                <a:lnTo>
                  <a:pt x="57950" y="16891"/>
                </a:lnTo>
                <a:lnTo>
                  <a:pt x="60921" y="26250"/>
                </a:lnTo>
                <a:lnTo>
                  <a:pt x="74955" y="26250"/>
                </a:lnTo>
                <a:lnTo>
                  <a:pt x="73520" y="18326"/>
                </a:lnTo>
                <a:lnTo>
                  <a:pt x="69959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354904" y="3505911"/>
            <a:ext cx="71755" cy="83820"/>
          </a:xfrm>
          <a:custGeom>
            <a:avLst/>
            <a:gdLst/>
            <a:ahLst/>
            <a:cxnLst/>
            <a:rect l="l" t="t" r="r" b="b"/>
            <a:pathLst>
              <a:path w="71754" h="83820">
                <a:moveTo>
                  <a:pt x="42926" y="12217"/>
                </a:moveTo>
                <a:lnTo>
                  <a:pt x="28892" y="12217"/>
                </a:lnTo>
                <a:lnTo>
                  <a:pt x="28892" y="83210"/>
                </a:lnTo>
                <a:lnTo>
                  <a:pt x="42926" y="83210"/>
                </a:lnTo>
                <a:lnTo>
                  <a:pt x="42926" y="12217"/>
                </a:lnTo>
                <a:close/>
              </a:path>
              <a:path w="71754" h="83820">
                <a:moveTo>
                  <a:pt x="71653" y="0"/>
                </a:moveTo>
                <a:lnTo>
                  <a:pt x="0" y="0"/>
                </a:lnTo>
                <a:lnTo>
                  <a:pt x="0" y="12217"/>
                </a:lnTo>
                <a:lnTo>
                  <a:pt x="71653" y="12217"/>
                </a:lnTo>
                <a:lnTo>
                  <a:pt x="716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439930" y="3503764"/>
            <a:ext cx="77470" cy="87630"/>
          </a:xfrm>
          <a:custGeom>
            <a:avLst/>
            <a:gdLst/>
            <a:ahLst/>
            <a:cxnLst/>
            <a:rect l="l" t="t" r="r" b="b"/>
            <a:pathLst>
              <a:path w="77470" h="87629">
                <a:moveTo>
                  <a:pt x="40119" y="0"/>
                </a:moveTo>
                <a:lnTo>
                  <a:pt x="6032" y="18065"/>
                </a:lnTo>
                <a:lnTo>
                  <a:pt x="0" y="42926"/>
                </a:lnTo>
                <a:lnTo>
                  <a:pt x="669" y="52367"/>
                </a:lnTo>
                <a:lnTo>
                  <a:pt x="23523" y="84407"/>
                </a:lnTo>
                <a:lnTo>
                  <a:pt x="40449" y="87503"/>
                </a:lnTo>
                <a:lnTo>
                  <a:pt x="50355" y="87503"/>
                </a:lnTo>
                <a:lnTo>
                  <a:pt x="58356" y="85191"/>
                </a:lnTo>
                <a:lnTo>
                  <a:pt x="70573" y="75946"/>
                </a:lnTo>
                <a:lnTo>
                  <a:pt x="70985" y="75285"/>
                </a:lnTo>
                <a:lnTo>
                  <a:pt x="31965" y="75285"/>
                </a:lnTo>
                <a:lnTo>
                  <a:pt x="25476" y="72504"/>
                </a:lnTo>
                <a:lnTo>
                  <a:pt x="16446" y="61391"/>
                </a:lnTo>
                <a:lnTo>
                  <a:pt x="14084" y="53594"/>
                </a:lnTo>
                <a:lnTo>
                  <a:pt x="13868" y="43586"/>
                </a:lnTo>
                <a:lnTo>
                  <a:pt x="77266" y="43586"/>
                </a:lnTo>
                <a:lnTo>
                  <a:pt x="77266" y="38798"/>
                </a:lnTo>
                <a:lnTo>
                  <a:pt x="76612" y="31864"/>
                </a:lnTo>
                <a:lnTo>
                  <a:pt x="14693" y="31864"/>
                </a:lnTo>
                <a:lnTo>
                  <a:pt x="15684" y="26136"/>
                </a:lnTo>
                <a:lnTo>
                  <a:pt x="18326" y="21437"/>
                </a:lnTo>
                <a:lnTo>
                  <a:pt x="26911" y="14058"/>
                </a:lnTo>
                <a:lnTo>
                  <a:pt x="32626" y="12217"/>
                </a:lnTo>
                <a:lnTo>
                  <a:pt x="68129" y="12217"/>
                </a:lnTo>
                <a:lnTo>
                  <a:pt x="67360" y="11137"/>
                </a:lnTo>
                <a:lnTo>
                  <a:pt x="62064" y="6263"/>
                </a:lnTo>
                <a:lnTo>
                  <a:pt x="55759" y="2782"/>
                </a:lnTo>
                <a:lnTo>
                  <a:pt x="48444" y="695"/>
                </a:lnTo>
                <a:lnTo>
                  <a:pt x="40119" y="0"/>
                </a:lnTo>
                <a:close/>
              </a:path>
              <a:path w="77470" h="87629">
                <a:moveTo>
                  <a:pt x="75780" y="62407"/>
                </a:moveTo>
                <a:lnTo>
                  <a:pt x="61582" y="62407"/>
                </a:lnTo>
                <a:lnTo>
                  <a:pt x="58940" y="70993"/>
                </a:lnTo>
                <a:lnTo>
                  <a:pt x="51892" y="75285"/>
                </a:lnTo>
                <a:lnTo>
                  <a:pt x="70985" y="75285"/>
                </a:lnTo>
                <a:lnTo>
                  <a:pt x="74345" y="69888"/>
                </a:lnTo>
                <a:lnTo>
                  <a:pt x="75780" y="62407"/>
                </a:lnTo>
                <a:close/>
              </a:path>
              <a:path w="77470" h="87629">
                <a:moveTo>
                  <a:pt x="68129" y="12217"/>
                </a:moveTo>
                <a:lnTo>
                  <a:pt x="46494" y="12217"/>
                </a:lnTo>
                <a:lnTo>
                  <a:pt x="51892" y="14084"/>
                </a:lnTo>
                <a:lnTo>
                  <a:pt x="60032" y="21564"/>
                </a:lnTo>
                <a:lnTo>
                  <a:pt x="62293" y="26250"/>
                </a:lnTo>
                <a:lnTo>
                  <a:pt x="62738" y="31864"/>
                </a:lnTo>
                <a:lnTo>
                  <a:pt x="76612" y="31864"/>
                </a:lnTo>
                <a:lnTo>
                  <a:pt x="76519" y="30876"/>
                </a:lnTo>
                <a:lnTo>
                  <a:pt x="74618" y="23625"/>
                </a:lnTo>
                <a:lnTo>
                  <a:pt x="71566" y="17045"/>
                </a:lnTo>
                <a:lnTo>
                  <a:pt x="68129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538990" y="3505911"/>
            <a:ext cx="88900" cy="83820"/>
          </a:xfrm>
          <a:custGeom>
            <a:avLst/>
            <a:gdLst/>
            <a:ahLst/>
            <a:cxnLst/>
            <a:rect l="l" t="t" r="r" b="b"/>
            <a:pathLst>
              <a:path w="88900" h="83820">
                <a:moveTo>
                  <a:pt x="22288" y="0"/>
                </a:moveTo>
                <a:lnTo>
                  <a:pt x="0" y="0"/>
                </a:lnTo>
                <a:lnTo>
                  <a:pt x="0" y="83210"/>
                </a:lnTo>
                <a:lnTo>
                  <a:pt x="13703" y="83210"/>
                </a:lnTo>
                <a:lnTo>
                  <a:pt x="13703" y="16344"/>
                </a:lnTo>
                <a:lnTo>
                  <a:pt x="31100" y="16344"/>
                </a:lnTo>
                <a:lnTo>
                  <a:pt x="22288" y="0"/>
                </a:lnTo>
                <a:close/>
              </a:path>
              <a:path w="88900" h="83820">
                <a:moveTo>
                  <a:pt x="88823" y="16344"/>
                </a:moveTo>
                <a:lnTo>
                  <a:pt x="75120" y="16344"/>
                </a:lnTo>
                <a:lnTo>
                  <a:pt x="75120" y="83210"/>
                </a:lnTo>
                <a:lnTo>
                  <a:pt x="88823" y="83210"/>
                </a:lnTo>
                <a:lnTo>
                  <a:pt x="88823" y="16344"/>
                </a:lnTo>
                <a:close/>
              </a:path>
              <a:path w="88900" h="83820">
                <a:moveTo>
                  <a:pt x="31100" y="16344"/>
                </a:moveTo>
                <a:lnTo>
                  <a:pt x="17335" y="16344"/>
                </a:lnTo>
                <a:lnTo>
                  <a:pt x="36652" y="52006"/>
                </a:lnTo>
                <a:lnTo>
                  <a:pt x="52171" y="52006"/>
                </a:lnTo>
                <a:lnTo>
                  <a:pt x="59773" y="37973"/>
                </a:lnTo>
                <a:lnTo>
                  <a:pt x="42760" y="37973"/>
                </a:lnTo>
                <a:lnTo>
                  <a:pt x="31100" y="16344"/>
                </a:lnTo>
                <a:close/>
              </a:path>
              <a:path w="88900" h="83820">
                <a:moveTo>
                  <a:pt x="88823" y="0"/>
                </a:moveTo>
                <a:lnTo>
                  <a:pt x="66865" y="0"/>
                </a:lnTo>
                <a:lnTo>
                  <a:pt x="46393" y="37973"/>
                </a:lnTo>
                <a:lnTo>
                  <a:pt x="59773" y="37973"/>
                </a:lnTo>
                <a:lnTo>
                  <a:pt x="71488" y="16344"/>
                </a:lnTo>
                <a:lnTo>
                  <a:pt x="88823" y="16344"/>
                </a:lnTo>
                <a:lnTo>
                  <a:pt x="888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5648452" y="3503764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29">
                <a:moveTo>
                  <a:pt x="69379" y="12217"/>
                </a:moveTo>
                <a:lnTo>
                  <a:pt x="45567" y="12217"/>
                </a:lnTo>
                <a:lnTo>
                  <a:pt x="50673" y="13779"/>
                </a:lnTo>
                <a:lnTo>
                  <a:pt x="57289" y="20053"/>
                </a:lnTo>
                <a:lnTo>
                  <a:pt x="58928" y="24269"/>
                </a:lnTo>
                <a:lnTo>
                  <a:pt x="58928" y="32854"/>
                </a:lnTo>
                <a:lnTo>
                  <a:pt x="21183" y="32854"/>
                </a:lnTo>
                <a:lnTo>
                  <a:pt x="13208" y="35547"/>
                </a:lnTo>
                <a:lnTo>
                  <a:pt x="2641" y="46342"/>
                </a:lnTo>
                <a:lnTo>
                  <a:pt x="0" y="52832"/>
                </a:lnTo>
                <a:lnTo>
                  <a:pt x="0" y="67906"/>
                </a:lnTo>
                <a:lnTo>
                  <a:pt x="2692" y="74295"/>
                </a:lnTo>
                <a:lnTo>
                  <a:pt x="13474" y="84861"/>
                </a:lnTo>
                <a:lnTo>
                  <a:pt x="20739" y="87503"/>
                </a:lnTo>
                <a:lnTo>
                  <a:pt x="29883" y="87503"/>
                </a:lnTo>
                <a:lnTo>
                  <a:pt x="38003" y="86821"/>
                </a:lnTo>
                <a:lnTo>
                  <a:pt x="45029" y="84778"/>
                </a:lnTo>
                <a:lnTo>
                  <a:pt x="50962" y="81373"/>
                </a:lnTo>
                <a:lnTo>
                  <a:pt x="55803" y="76606"/>
                </a:lnTo>
                <a:lnTo>
                  <a:pt x="72644" y="76606"/>
                </a:lnTo>
                <a:lnTo>
                  <a:pt x="72644" y="75285"/>
                </a:lnTo>
                <a:lnTo>
                  <a:pt x="27178" y="75285"/>
                </a:lnTo>
                <a:lnTo>
                  <a:pt x="22415" y="73901"/>
                </a:lnTo>
                <a:lnTo>
                  <a:pt x="15709" y="68402"/>
                </a:lnTo>
                <a:lnTo>
                  <a:pt x="14033" y="64655"/>
                </a:lnTo>
                <a:lnTo>
                  <a:pt x="14033" y="59931"/>
                </a:lnTo>
                <a:lnTo>
                  <a:pt x="15281" y="52997"/>
                </a:lnTo>
                <a:lnTo>
                  <a:pt x="19024" y="48044"/>
                </a:lnTo>
                <a:lnTo>
                  <a:pt x="25263" y="45072"/>
                </a:lnTo>
                <a:lnTo>
                  <a:pt x="33997" y="44081"/>
                </a:lnTo>
                <a:lnTo>
                  <a:pt x="72644" y="44081"/>
                </a:lnTo>
                <a:lnTo>
                  <a:pt x="72644" y="19481"/>
                </a:lnTo>
                <a:lnTo>
                  <a:pt x="69583" y="12382"/>
                </a:lnTo>
                <a:lnTo>
                  <a:pt x="69379" y="12217"/>
                </a:lnTo>
                <a:close/>
              </a:path>
              <a:path w="73025" h="87629">
                <a:moveTo>
                  <a:pt x="72644" y="76606"/>
                </a:moveTo>
                <a:lnTo>
                  <a:pt x="59436" y="76606"/>
                </a:lnTo>
                <a:lnTo>
                  <a:pt x="59436" y="85356"/>
                </a:lnTo>
                <a:lnTo>
                  <a:pt x="72644" y="85356"/>
                </a:lnTo>
                <a:lnTo>
                  <a:pt x="72644" y="76606"/>
                </a:lnTo>
                <a:close/>
              </a:path>
              <a:path w="73025" h="87629">
                <a:moveTo>
                  <a:pt x="72644" y="44081"/>
                </a:moveTo>
                <a:lnTo>
                  <a:pt x="58928" y="44081"/>
                </a:lnTo>
                <a:lnTo>
                  <a:pt x="58928" y="58280"/>
                </a:lnTo>
                <a:lnTo>
                  <a:pt x="56400" y="63855"/>
                </a:lnTo>
                <a:lnTo>
                  <a:pt x="46278" y="72999"/>
                </a:lnTo>
                <a:lnTo>
                  <a:pt x="40284" y="75285"/>
                </a:lnTo>
                <a:lnTo>
                  <a:pt x="72644" y="75285"/>
                </a:lnTo>
                <a:lnTo>
                  <a:pt x="72644" y="44081"/>
                </a:lnTo>
                <a:close/>
              </a:path>
              <a:path w="73025" h="87629">
                <a:moveTo>
                  <a:pt x="38303" y="0"/>
                </a:moveTo>
                <a:lnTo>
                  <a:pt x="28829" y="0"/>
                </a:lnTo>
                <a:lnTo>
                  <a:pt x="21094" y="2146"/>
                </a:lnTo>
                <a:lnTo>
                  <a:pt x="9105" y="10731"/>
                </a:lnTo>
                <a:lnTo>
                  <a:pt x="5829" y="16675"/>
                </a:lnTo>
                <a:lnTo>
                  <a:pt x="5283" y="24269"/>
                </a:lnTo>
                <a:lnTo>
                  <a:pt x="19316" y="24269"/>
                </a:lnTo>
                <a:lnTo>
                  <a:pt x="20078" y="16230"/>
                </a:lnTo>
                <a:lnTo>
                  <a:pt x="26517" y="12217"/>
                </a:lnTo>
                <a:lnTo>
                  <a:pt x="69379" y="12217"/>
                </a:lnTo>
                <a:lnTo>
                  <a:pt x="63474" y="7429"/>
                </a:lnTo>
                <a:lnTo>
                  <a:pt x="58464" y="4179"/>
                </a:lnTo>
                <a:lnTo>
                  <a:pt x="52598" y="1857"/>
                </a:lnTo>
                <a:lnTo>
                  <a:pt x="45877" y="464"/>
                </a:lnTo>
                <a:lnTo>
                  <a:pt x="383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5792749" y="3503764"/>
            <a:ext cx="1480781" cy="1183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5052275" y="3707828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2" y="83210"/>
                </a:lnTo>
                <a:lnTo>
                  <a:pt x="30670" y="64388"/>
                </a:lnTo>
                <a:lnTo>
                  <a:pt x="13703" y="64388"/>
                </a:lnTo>
                <a:lnTo>
                  <a:pt x="13703" y="0"/>
                </a:lnTo>
                <a:close/>
              </a:path>
              <a:path w="74295" h="83820">
                <a:moveTo>
                  <a:pt x="74295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5" y="83210"/>
                </a:lnTo>
                <a:lnTo>
                  <a:pt x="74295" y="18821"/>
                </a:lnTo>
                <a:close/>
              </a:path>
              <a:path w="74295" h="83820">
                <a:moveTo>
                  <a:pt x="74295" y="0"/>
                </a:moveTo>
                <a:lnTo>
                  <a:pt x="53822" y="0"/>
                </a:lnTo>
                <a:lnTo>
                  <a:pt x="17335" y="64388"/>
                </a:lnTo>
                <a:lnTo>
                  <a:pt x="30670" y="64388"/>
                </a:lnTo>
                <a:lnTo>
                  <a:pt x="56959" y="18821"/>
                </a:lnTo>
                <a:lnTo>
                  <a:pt x="74295" y="18821"/>
                </a:lnTo>
                <a:lnTo>
                  <a:pt x="742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5199545" y="3705682"/>
            <a:ext cx="2365387" cy="1183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5049799" y="408552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30975" y="0"/>
                </a:moveTo>
                <a:lnTo>
                  <a:pt x="17551" y="0"/>
                </a:lnTo>
                <a:lnTo>
                  <a:pt x="11823" y="2374"/>
                </a:lnTo>
                <a:lnTo>
                  <a:pt x="2362" y="11836"/>
                </a:lnTo>
                <a:lnTo>
                  <a:pt x="0" y="17564"/>
                </a:lnTo>
                <a:lnTo>
                  <a:pt x="0" y="30988"/>
                </a:lnTo>
                <a:lnTo>
                  <a:pt x="2362" y="36715"/>
                </a:lnTo>
                <a:lnTo>
                  <a:pt x="11823" y="46177"/>
                </a:lnTo>
                <a:lnTo>
                  <a:pt x="17551" y="48539"/>
                </a:lnTo>
                <a:lnTo>
                  <a:pt x="30975" y="48539"/>
                </a:lnTo>
                <a:lnTo>
                  <a:pt x="36703" y="46177"/>
                </a:lnTo>
                <a:lnTo>
                  <a:pt x="46164" y="36715"/>
                </a:lnTo>
                <a:lnTo>
                  <a:pt x="48539" y="30988"/>
                </a:lnTo>
                <a:lnTo>
                  <a:pt x="48539" y="17564"/>
                </a:lnTo>
                <a:lnTo>
                  <a:pt x="46164" y="11836"/>
                </a:lnTo>
                <a:lnTo>
                  <a:pt x="36703" y="2374"/>
                </a:lnTo>
                <a:lnTo>
                  <a:pt x="3097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5049799" y="4048543"/>
            <a:ext cx="2606268" cy="3549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5061191" y="4726927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4140"/>
                </a:lnTo>
              </a:path>
            </a:pathLst>
          </a:custGeom>
          <a:ln w="148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053761" y="4719942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437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140769" y="4726495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343"/>
                </a:lnTo>
              </a:path>
            </a:pathLst>
          </a:custGeom>
          <a:ln w="1485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171643" y="4745482"/>
            <a:ext cx="77470" cy="87630"/>
          </a:xfrm>
          <a:custGeom>
            <a:avLst/>
            <a:gdLst/>
            <a:ahLst/>
            <a:cxnLst/>
            <a:rect l="l" t="t" r="r" b="b"/>
            <a:pathLst>
              <a:path w="77470" h="87629">
                <a:moveTo>
                  <a:pt x="40119" y="0"/>
                </a:moveTo>
                <a:lnTo>
                  <a:pt x="6038" y="18065"/>
                </a:lnTo>
                <a:lnTo>
                  <a:pt x="0" y="42926"/>
                </a:lnTo>
                <a:lnTo>
                  <a:pt x="671" y="52367"/>
                </a:lnTo>
                <a:lnTo>
                  <a:pt x="23523" y="84407"/>
                </a:lnTo>
                <a:lnTo>
                  <a:pt x="40449" y="87503"/>
                </a:lnTo>
                <a:lnTo>
                  <a:pt x="50355" y="87503"/>
                </a:lnTo>
                <a:lnTo>
                  <a:pt x="58356" y="85191"/>
                </a:lnTo>
                <a:lnTo>
                  <a:pt x="70573" y="75946"/>
                </a:lnTo>
                <a:lnTo>
                  <a:pt x="70985" y="75285"/>
                </a:lnTo>
                <a:lnTo>
                  <a:pt x="31978" y="75285"/>
                </a:lnTo>
                <a:lnTo>
                  <a:pt x="25476" y="72504"/>
                </a:lnTo>
                <a:lnTo>
                  <a:pt x="16459" y="61391"/>
                </a:lnTo>
                <a:lnTo>
                  <a:pt x="14084" y="53594"/>
                </a:lnTo>
                <a:lnTo>
                  <a:pt x="13868" y="43586"/>
                </a:lnTo>
                <a:lnTo>
                  <a:pt x="77266" y="43586"/>
                </a:lnTo>
                <a:lnTo>
                  <a:pt x="77266" y="38798"/>
                </a:lnTo>
                <a:lnTo>
                  <a:pt x="76617" y="31864"/>
                </a:lnTo>
                <a:lnTo>
                  <a:pt x="14693" y="31864"/>
                </a:lnTo>
                <a:lnTo>
                  <a:pt x="15684" y="26136"/>
                </a:lnTo>
                <a:lnTo>
                  <a:pt x="18326" y="21437"/>
                </a:lnTo>
                <a:lnTo>
                  <a:pt x="26911" y="14058"/>
                </a:lnTo>
                <a:lnTo>
                  <a:pt x="32626" y="12217"/>
                </a:lnTo>
                <a:lnTo>
                  <a:pt x="68129" y="12217"/>
                </a:lnTo>
                <a:lnTo>
                  <a:pt x="67360" y="11137"/>
                </a:lnTo>
                <a:lnTo>
                  <a:pt x="62064" y="6263"/>
                </a:lnTo>
                <a:lnTo>
                  <a:pt x="55759" y="2782"/>
                </a:lnTo>
                <a:lnTo>
                  <a:pt x="48444" y="695"/>
                </a:lnTo>
                <a:lnTo>
                  <a:pt x="40119" y="0"/>
                </a:lnTo>
                <a:close/>
              </a:path>
              <a:path w="77470" h="87629">
                <a:moveTo>
                  <a:pt x="75780" y="62407"/>
                </a:moveTo>
                <a:lnTo>
                  <a:pt x="61582" y="62407"/>
                </a:lnTo>
                <a:lnTo>
                  <a:pt x="58940" y="70993"/>
                </a:lnTo>
                <a:lnTo>
                  <a:pt x="51892" y="75285"/>
                </a:lnTo>
                <a:lnTo>
                  <a:pt x="70985" y="75285"/>
                </a:lnTo>
                <a:lnTo>
                  <a:pt x="74345" y="69888"/>
                </a:lnTo>
                <a:lnTo>
                  <a:pt x="75780" y="62407"/>
                </a:lnTo>
                <a:close/>
              </a:path>
              <a:path w="77470" h="87629">
                <a:moveTo>
                  <a:pt x="68129" y="12217"/>
                </a:moveTo>
                <a:lnTo>
                  <a:pt x="46494" y="12217"/>
                </a:lnTo>
                <a:lnTo>
                  <a:pt x="51892" y="14084"/>
                </a:lnTo>
                <a:lnTo>
                  <a:pt x="60032" y="21564"/>
                </a:lnTo>
                <a:lnTo>
                  <a:pt x="62293" y="26250"/>
                </a:lnTo>
                <a:lnTo>
                  <a:pt x="62738" y="31864"/>
                </a:lnTo>
                <a:lnTo>
                  <a:pt x="76617" y="31864"/>
                </a:lnTo>
                <a:lnTo>
                  <a:pt x="76524" y="30876"/>
                </a:lnTo>
                <a:lnTo>
                  <a:pt x="74623" y="23625"/>
                </a:lnTo>
                <a:lnTo>
                  <a:pt x="71567" y="17045"/>
                </a:lnTo>
                <a:lnTo>
                  <a:pt x="68129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260797" y="4747628"/>
            <a:ext cx="99695" cy="107314"/>
          </a:xfrm>
          <a:custGeom>
            <a:avLst/>
            <a:gdLst/>
            <a:ahLst/>
            <a:cxnLst/>
            <a:rect l="l" t="t" r="r" b="b"/>
            <a:pathLst>
              <a:path w="99695" h="107314">
                <a:moveTo>
                  <a:pt x="99390" y="70993"/>
                </a:moveTo>
                <a:lnTo>
                  <a:pt x="0" y="70993"/>
                </a:lnTo>
                <a:lnTo>
                  <a:pt x="0" y="106819"/>
                </a:lnTo>
                <a:lnTo>
                  <a:pt x="13703" y="106819"/>
                </a:lnTo>
                <a:lnTo>
                  <a:pt x="13703" y="83210"/>
                </a:lnTo>
                <a:lnTo>
                  <a:pt x="99390" y="83210"/>
                </a:lnTo>
                <a:lnTo>
                  <a:pt x="99390" y="70993"/>
                </a:lnTo>
                <a:close/>
              </a:path>
              <a:path w="99695" h="107314">
                <a:moveTo>
                  <a:pt x="99390" y="83210"/>
                </a:moveTo>
                <a:lnTo>
                  <a:pt x="85686" y="83210"/>
                </a:lnTo>
                <a:lnTo>
                  <a:pt x="85686" y="106819"/>
                </a:lnTo>
                <a:lnTo>
                  <a:pt x="99390" y="106819"/>
                </a:lnTo>
                <a:lnTo>
                  <a:pt x="99390" y="83210"/>
                </a:lnTo>
                <a:close/>
              </a:path>
              <a:path w="99695" h="107314">
                <a:moveTo>
                  <a:pt x="84035" y="0"/>
                </a:moveTo>
                <a:lnTo>
                  <a:pt x="21297" y="0"/>
                </a:lnTo>
                <a:lnTo>
                  <a:pt x="21297" y="22783"/>
                </a:lnTo>
                <a:lnTo>
                  <a:pt x="20657" y="35704"/>
                </a:lnTo>
                <a:lnTo>
                  <a:pt x="18737" y="48045"/>
                </a:lnTo>
                <a:lnTo>
                  <a:pt x="15538" y="59808"/>
                </a:lnTo>
                <a:lnTo>
                  <a:pt x="11061" y="70993"/>
                </a:lnTo>
                <a:lnTo>
                  <a:pt x="25260" y="70993"/>
                </a:lnTo>
                <a:lnTo>
                  <a:pt x="29229" y="60486"/>
                </a:lnTo>
                <a:lnTo>
                  <a:pt x="32067" y="48950"/>
                </a:lnTo>
                <a:lnTo>
                  <a:pt x="33772" y="36383"/>
                </a:lnTo>
                <a:lnTo>
                  <a:pt x="34340" y="22783"/>
                </a:lnTo>
                <a:lnTo>
                  <a:pt x="34340" y="12217"/>
                </a:lnTo>
                <a:lnTo>
                  <a:pt x="84035" y="12217"/>
                </a:lnTo>
                <a:lnTo>
                  <a:pt x="84035" y="0"/>
                </a:lnTo>
                <a:close/>
              </a:path>
              <a:path w="99695" h="107314">
                <a:moveTo>
                  <a:pt x="84035" y="12217"/>
                </a:moveTo>
                <a:lnTo>
                  <a:pt x="70002" y="12217"/>
                </a:lnTo>
                <a:lnTo>
                  <a:pt x="70002" y="70993"/>
                </a:lnTo>
                <a:lnTo>
                  <a:pt x="84035" y="70993"/>
                </a:lnTo>
                <a:lnTo>
                  <a:pt x="84035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371909" y="4745482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29">
                <a:moveTo>
                  <a:pt x="69379" y="12217"/>
                </a:moveTo>
                <a:lnTo>
                  <a:pt x="45567" y="12217"/>
                </a:lnTo>
                <a:lnTo>
                  <a:pt x="50685" y="13779"/>
                </a:lnTo>
                <a:lnTo>
                  <a:pt x="57289" y="20053"/>
                </a:lnTo>
                <a:lnTo>
                  <a:pt x="58940" y="24269"/>
                </a:lnTo>
                <a:lnTo>
                  <a:pt x="58940" y="32854"/>
                </a:lnTo>
                <a:lnTo>
                  <a:pt x="21183" y="32854"/>
                </a:lnTo>
                <a:lnTo>
                  <a:pt x="13208" y="35547"/>
                </a:lnTo>
                <a:lnTo>
                  <a:pt x="2641" y="46342"/>
                </a:lnTo>
                <a:lnTo>
                  <a:pt x="0" y="52832"/>
                </a:lnTo>
                <a:lnTo>
                  <a:pt x="0" y="67906"/>
                </a:lnTo>
                <a:lnTo>
                  <a:pt x="2692" y="74295"/>
                </a:lnTo>
                <a:lnTo>
                  <a:pt x="13474" y="84861"/>
                </a:lnTo>
                <a:lnTo>
                  <a:pt x="20739" y="87503"/>
                </a:lnTo>
                <a:lnTo>
                  <a:pt x="29883" y="87503"/>
                </a:lnTo>
                <a:lnTo>
                  <a:pt x="38003" y="86821"/>
                </a:lnTo>
                <a:lnTo>
                  <a:pt x="45029" y="84778"/>
                </a:lnTo>
                <a:lnTo>
                  <a:pt x="50962" y="81373"/>
                </a:lnTo>
                <a:lnTo>
                  <a:pt x="55803" y="76606"/>
                </a:lnTo>
                <a:lnTo>
                  <a:pt x="72644" y="76606"/>
                </a:lnTo>
                <a:lnTo>
                  <a:pt x="72644" y="75285"/>
                </a:lnTo>
                <a:lnTo>
                  <a:pt x="27178" y="75285"/>
                </a:lnTo>
                <a:lnTo>
                  <a:pt x="22415" y="73901"/>
                </a:lnTo>
                <a:lnTo>
                  <a:pt x="15709" y="68402"/>
                </a:lnTo>
                <a:lnTo>
                  <a:pt x="14033" y="64668"/>
                </a:lnTo>
                <a:lnTo>
                  <a:pt x="14033" y="59931"/>
                </a:lnTo>
                <a:lnTo>
                  <a:pt x="15281" y="52997"/>
                </a:lnTo>
                <a:lnTo>
                  <a:pt x="19026" y="48044"/>
                </a:lnTo>
                <a:lnTo>
                  <a:pt x="25268" y="45072"/>
                </a:lnTo>
                <a:lnTo>
                  <a:pt x="34010" y="44081"/>
                </a:lnTo>
                <a:lnTo>
                  <a:pt x="72644" y="44081"/>
                </a:lnTo>
                <a:lnTo>
                  <a:pt x="72644" y="19481"/>
                </a:lnTo>
                <a:lnTo>
                  <a:pt x="69583" y="12382"/>
                </a:lnTo>
                <a:lnTo>
                  <a:pt x="69379" y="12217"/>
                </a:lnTo>
                <a:close/>
              </a:path>
              <a:path w="73025" h="87629">
                <a:moveTo>
                  <a:pt x="72644" y="76606"/>
                </a:moveTo>
                <a:lnTo>
                  <a:pt x="59436" y="76606"/>
                </a:lnTo>
                <a:lnTo>
                  <a:pt x="59436" y="85356"/>
                </a:lnTo>
                <a:lnTo>
                  <a:pt x="72644" y="85356"/>
                </a:lnTo>
                <a:lnTo>
                  <a:pt x="72644" y="76606"/>
                </a:lnTo>
                <a:close/>
              </a:path>
              <a:path w="73025" h="87629">
                <a:moveTo>
                  <a:pt x="72644" y="44081"/>
                </a:moveTo>
                <a:lnTo>
                  <a:pt x="58940" y="44081"/>
                </a:lnTo>
                <a:lnTo>
                  <a:pt x="58940" y="58280"/>
                </a:lnTo>
                <a:lnTo>
                  <a:pt x="56400" y="63868"/>
                </a:lnTo>
                <a:lnTo>
                  <a:pt x="46278" y="72999"/>
                </a:lnTo>
                <a:lnTo>
                  <a:pt x="40284" y="75285"/>
                </a:lnTo>
                <a:lnTo>
                  <a:pt x="72644" y="75285"/>
                </a:lnTo>
                <a:lnTo>
                  <a:pt x="72644" y="44081"/>
                </a:lnTo>
                <a:close/>
              </a:path>
              <a:path w="73025" h="87629">
                <a:moveTo>
                  <a:pt x="38303" y="0"/>
                </a:moveTo>
                <a:lnTo>
                  <a:pt x="28829" y="0"/>
                </a:lnTo>
                <a:lnTo>
                  <a:pt x="21107" y="2146"/>
                </a:lnTo>
                <a:lnTo>
                  <a:pt x="9105" y="10731"/>
                </a:lnTo>
                <a:lnTo>
                  <a:pt x="5829" y="16675"/>
                </a:lnTo>
                <a:lnTo>
                  <a:pt x="5283" y="24269"/>
                </a:lnTo>
                <a:lnTo>
                  <a:pt x="19316" y="24269"/>
                </a:lnTo>
                <a:lnTo>
                  <a:pt x="20078" y="16230"/>
                </a:lnTo>
                <a:lnTo>
                  <a:pt x="26517" y="12217"/>
                </a:lnTo>
                <a:lnTo>
                  <a:pt x="69379" y="12217"/>
                </a:lnTo>
                <a:lnTo>
                  <a:pt x="63474" y="7429"/>
                </a:lnTo>
                <a:lnTo>
                  <a:pt x="58464" y="4179"/>
                </a:lnTo>
                <a:lnTo>
                  <a:pt x="52598" y="1857"/>
                </a:lnTo>
                <a:lnTo>
                  <a:pt x="45877" y="464"/>
                </a:lnTo>
                <a:lnTo>
                  <a:pt x="383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470309" y="4747628"/>
            <a:ext cx="62865" cy="83820"/>
          </a:xfrm>
          <a:custGeom>
            <a:avLst/>
            <a:gdLst/>
            <a:ahLst/>
            <a:cxnLst/>
            <a:rect l="l" t="t" r="r" b="b"/>
            <a:pathLst>
              <a:path w="62864" h="83820">
                <a:moveTo>
                  <a:pt x="62407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12217"/>
                </a:lnTo>
                <a:lnTo>
                  <a:pt x="62407" y="12217"/>
                </a:lnTo>
                <a:lnTo>
                  <a:pt x="624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5546255" y="4745482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4" h="87629">
                <a:moveTo>
                  <a:pt x="40944" y="0"/>
                </a:moveTo>
                <a:lnTo>
                  <a:pt x="6172" y="18985"/>
                </a:lnTo>
                <a:lnTo>
                  <a:pt x="0" y="43751"/>
                </a:lnTo>
                <a:lnTo>
                  <a:pt x="685" y="52828"/>
                </a:lnTo>
                <a:lnTo>
                  <a:pt x="23958" y="84407"/>
                </a:lnTo>
                <a:lnTo>
                  <a:pt x="40944" y="87503"/>
                </a:lnTo>
                <a:lnTo>
                  <a:pt x="49933" y="86729"/>
                </a:lnTo>
                <a:lnTo>
                  <a:pt x="57924" y="84407"/>
                </a:lnTo>
                <a:lnTo>
                  <a:pt x="64915" y="80537"/>
                </a:lnTo>
                <a:lnTo>
                  <a:pt x="70721" y="75285"/>
                </a:lnTo>
                <a:lnTo>
                  <a:pt x="32245" y="75285"/>
                </a:lnTo>
                <a:lnTo>
                  <a:pt x="25590" y="72224"/>
                </a:lnTo>
                <a:lnTo>
                  <a:pt x="16344" y="60007"/>
                </a:lnTo>
                <a:lnTo>
                  <a:pt x="14119" y="52828"/>
                </a:lnTo>
                <a:lnTo>
                  <a:pt x="14116" y="34669"/>
                </a:lnTo>
                <a:lnTo>
                  <a:pt x="16344" y="27482"/>
                </a:lnTo>
                <a:lnTo>
                  <a:pt x="25590" y="15265"/>
                </a:lnTo>
                <a:lnTo>
                  <a:pt x="32245" y="12217"/>
                </a:lnTo>
                <a:lnTo>
                  <a:pt x="70721" y="12217"/>
                </a:lnTo>
                <a:lnTo>
                  <a:pt x="64915" y="6965"/>
                </a:lnTo>
                <a:lnTo>
                  <a:pt x="57924" y="3095"/>
                </a:lnTo>
                <a:lnTo>
                  <a:pt x="49933" y="773"/>
                </a:lnTo>
                <a:lnTo>
                  <a:pt x="40944" y="0"/>
                </a:lnTo>
                <a:close/>
              </a:path>
              <a:path w="81914" h="87629">
                <a:moveTo>
                  <a:pt x="70721" y="12217"/>
                </a:moveTo>
                <a:lnTo>
                  <a:pt x="49644" y="12217"/>
                </a:lnTo>
                <a:lnTo>
                  <a:pt x="56299" y="15265"/>
                </a:lnTo>
                <a:lnTo>
                  <a:pt x="65544" y="27482"/>
                </a:lnTo>
                <a:lnTo>
                  <a:pt x="67772" y="34669"/>
                </a:lnTo>
                <a:lnTo>
                  <a:pt x="67770" y="52828"/>
                </a:lnTo>
                <a:lnTo>
                  <a:pt x="65544" y="60007"/>
                </a:lnTo>
                <a:lnTo>
                  <a:pt x="56299" y="72224"/>
                </a:lnTo>
                <a:lnTo>
                  <a:pt x="49644" y="75285"/>
                </a:lnTo>
                <a:lnTo>
                  <a:pt x="70721" y="75285"/>
                </a:lnTo>
                <a:lnTo>
                  <a:pt x="81889" y="43751"/>
                </a:lnTo>
                <a:lnTo>
                  <a:pt x="81203" y="34669"/>
                </a:lnTo>
                <a:lnTo>
                  <a:pt x="79144" y="26414"/>
                </a:lnTo>
                <a:lnTo>
                  <a:pt x="75712" y="18985"/>
                </a:lnTo>
                <a:lnTo>
                  <a:pt x="70904" y="12382"/>
                </a:lnTo>
                <a:lnTo>
                  <a:pt x="70721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650103" y="4747628"/>
            <a:ext cx="62865" cy="83820"/>
          </a:xfrm>
          <a:custGeom>
            <a:avLst/>
            <a:gdLst/>
            <a:ahLst/>
            <a:cxnLst/>
            <a:rect l="l" t="t" r="r" b="b"/>
            <a:pathLst>
              <a:path w="62864" h="83820">
                <a:moveTo>
                  <a:pt x="62407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12217"/>
                </a:lnTo>
                <a:lnTo>
                  <a:pt x="62407" y="12217"/>
                </a:lnTo>
                <a:lnTo>
                  <a:pt x="624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725718" y="4785023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5072" y="0"/>
                </a:lnTo>
              </a:path>
            </a:pathLst>
          </a:custGeom>
          <a:ln w="1238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792419" y="4747628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20">
                <a:moveTo>
                  <a:pt x="73469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12217"/>
                </a:lnTo>
                <a:lnTo>
                  <a:pt x="73469" y="12217"/>
                </a:lnTo>
                <a:lnTo>
                  <a:pt x="73469" y="0"/>
                </a:lnTo>
                <a:close/>
              </a:path>
              <a:path w="73660" h="83820">
                <a:moveTo>
                  <a:pt x="73469" y="12217"/>
                </a:moveTo>
                <a:lnTo>
                  <a:pt x="59436" y="12217"/>
                </a:lnTo>
                <a:lnTo>
                  <a:pt x="59436" y="83210"/>
                </a:lnTo>
                <a:lnTo>
                  <a:pt x="73469" y="83210"/>
                </a:lnTo>
                <a:lnTo>
                  <a:pt x="73469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887846" y="4745482"/>
            <a:ext cx="75565" cy="87630"/>
          </a:xfrm>
          <a:custGeom>
            <a:avLst/>
            <a:gdLst/>
            <a:ahLst/>
            <a:cxnLst/>
            <a:rect l="l" t="t" r="r" b="b"/>
            <a:pathLst>
              <a:path w="75564" h="87629">
                <a:moveTo>
                  <a:pt x="50025" y="0"/>
                </a:moveTo>
                <a:lnTo>
                  <a:pt x="40449" y="0"/>
                </a:lnTo>
                <a:lnTo>
                  <a:pt x="31469" y="764"/>
                </a:lnTo>
                <a:lnTo>
                  <a:pt x="2669" y="26250"/>
                </a:lnTo>
                <a:lnTo>
                  <a:pt x="0" y="43751"/>
                </a:lnTo>
                <a:lnTo>
                  <a:pt x="674" y="52897"/>
                </a:lnTo>
                <a:lnTo>
                  <a:pt x="23628" y="84426"/>
                </a:lnTo>
                <a:lnTo>
                  <a:pt x="40449" y="87503"/>
                </a:lnTo>
                <a:lnTo>
                  <a:pt x="49911" y="87503"/>
                </a:lnTo>
                <a:lnTo>
                  <a:pt x="57696" y="85051"/>
                </a:lnTo>
                <a:lnTo>
                  <a:pt x="69881" y="75285"/>
                </a:lnTo>
                <a:lnTo>
                  <a:pt x="31635" y="75285"/>
                </a:lnTo>
                <a:lnTo>
                  <a:pt x="25031" y="72263"/>
                </a:lnTo>
                <a:lnTo>
                  <a:pt x="16230" y="60147"/>
                </a:lnTo>
                <a:lnTo>
                  <a:pt x="14133" y="52897"/>
                </a:lnTo>
                <a:lnTo>
                  <a:pt x="14033" y="34391"/>
                </a:lnTo>
                <a:lnTo>
                  <a:pt x="16205" y="26936"/>
                </a:lnTo>
                <a:lnTo>
                  <a:pt x="24892" y="15163"/>
                </a:lnTo>
                <a:lnTo>
                  <a:pt x="31534" y="12217"/>
                </a:lnTo>
                <a:lnTo>
                  <a:pt x="69947" y="12217"/>
                </a:lnTo>
                <a:lnTo>
                  <a:pt x="69799" y="11963"/>
                </a:lnTo>
                <a:lnTo>
                  <a:pt x="57810" y="2387"/>
                </a:lnTo>
                <a:lnTo>
                  <a:pt x="50025" y="0"/>
                </a:lnTo>
                <a:close/>
              </a:path>
              <a:path w="75564" h="87629">
                <a:moveTo>
                  <a:pt x="75450" y="60261"/>
                </a:moveTo>
                <a:lnTo>
                  <a:pt x="61417" y="60261"/>
                </a:lnTo>
                <a:lnTo>
                  <a:pt x="58805" y="66830"/>
                </a:lnTo>
                <a:lnTo>
                  <a:pt x="54438" y="71526"/>
                </a:lnTo>
                <a:lnTo>
                  <a:pt x="48319" y="74345"/>
                </a:lnTo>
                <a:lnTo>
                  <a:pt x="40449" y="75285"/>
                </a:lnTo>
                <a:lnTo>
                  <a:pt x="69881" y="75285"/>
                </a:lnTo>
                <a:lnTo>
                  <a:pt x="73801" y="68622"/>
                </a:lnTo>
                <a:lnTo>
                  <a:pt x="75450" y="60261"/>
                </a:lnTo>
                <a:close/>
              </a:path>
              <a:path w="75564" h="87629">
                <a:moveTo>
                  <a:pt x="69947" y="12217"/>
                </a:moveTo>
                <a:lnTo>
                  <a:pt x="51117" y="12217"/>
                </a:lnTo>
                <a:lnTo>
                  <a:pt x="57950" y="16891"/>
                </a:lnTo>
                <a:lnTo>
                  <a:pt x="60921" y="26250"/>
                </a:lnTo>
                <a:lnTo>
                  <a:pt x="74955" y="26250"/>
                </a:lnTo>
                <a:lnTo>
                  <a:pt x="73520" y="18326"/>
                </a:lnTo>
                <a:lnTo>
                  <a:pt x="69947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5984265" y="4747628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2" y="83210"/>
                </a:lnTo>
                <a:lnTo>
                  <a:pt x="30670" y="64388"/>
                </a:lnTo>
                <a:lnTo>
                  <a:pt x="13703" y="64388"/>
                </a:lnTo>
                <a:lnTo>
                  <a:pt x="13703" y="0"/>
                </a:lnTo>
                <a:close/>
              </a:path>
              <a:path w="74295" h="83820">
                <a:moveTo>
                  <a:pt x="74295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5" y="83210"/>
                </a:lnTo>
                <a:lnTo>
                  <a:pt x="74295" y="18821"/>
                </a:lnTo>
                <a:close/>
              </a:path>
              <a:path w="74295" h="83820">
                <a:moveTo>
                  <a:pt x="74295" y="0"/>
                </a:moveTo>
                <a:lnTo>
                  <a:pt x="53809" y="0"/>
                </a:lnTo>
                <a:lnTo>
                  <a:pt x="17335" y="64388"/>
                </a:lnTo>
                <a:lnTo>
                  <a:pt x="30670" y="64388"/>
                </a:lnTo>
                <a:lnTo>
                  <a:pt x="56959" y="18821"/>
                </a:lnTo>
                <a:lnTo>
                  <a:pt x="74295" y="18821"/>
                </a:lnTo>
                <a:lnTo>
                  <a:pt x="742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078207" y="4747628"/>
            <a:ext cx="79375" cy="83820"/>
          </a:xfrm>
          <a:custGeom>
            <a:avLst/>
            <a:gdLst/>
            <a:ahLst/>
            <a:cxnLst/>
            <a:rect l="l" t="t" r="r" b="b"/>
            <a:pathLst>
              <a:path w="79375" h="83820">
                <a:moveTo>
                  <a:pt x="17500" y="0"/>
                </a:moveTo>
                <a:lnTo>
                  <a:pt x="2641" y="0"/>
                </a:lnTo>
                <a:lnTo>
                  <a:pt x="25920" y="40614"/>
                </a:lnTo>
                <a:lnTo>
                  <a:pt x="0" y="83210"/>
                </a:lnTo>
                <a:lnTo>
                  <a:pt x="15354" y="83210"/>
                </a:lnTo>
                <a:lnTo>
                  <a:pt x="36487" y="48374"/>
                </a:lnTo>
                <a:lnTo>
                  <a:pt x="58096" y="48374"/>
                </a:lnTo>
                <a:lnTo>
                  <a:pt x="53162" y="40119"/>
                </a:lnTo>
                <a:lnTo>
                  <a:pt x="57339" y="33019"/>
                </a:lnTo>
                <a:lnTo>
                  <a:pt x="36652" y="33019"/>
                </a:lnTo>
                <a:lnTo>
                  <a:pt x="17500" y="0"/>
                </a:lnTo>
                <a:close/>
              </a:path>
              <a:path w="79375" h="83820">
                <a:moveTo>
                  <a:pt x="58096" y="48374"/>
                </a:moveTo>
                <a:lnTo>
                  <a:pt x="42430" y="48374"/>
                </a:lnTo>
                <a:lnTo>
                  <a:pt x="63068" y="83210"/>
                </a:lnTo>
                <a:lnTo>
                  <a:pt x="78917" y="83210"/>
                </a:lnTo>
                <a:lnTo>
                  <a:pt x="58096" y="48374"/>
                </a:lnTo>
                <a:close/>
              </a:path>
              <a:path w="79375" h="83820">
                <a:moveTo>
                  <a:pt x="76771" y="0"/>
                </a:moveTo>
                <a:lnTo>
                  <a:pt x="62077" y="0"/>
                </a:lnTo>
                <a:lnTo>
                  <a:pt x="42595" y="33019"/>
                </a:lnTo>
                <a:lnTo>
                  <a:pt x="57339" y="33019"/>
                </a:lnTo>
                <a:lnTo>
                  <a:pt x="767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171653" y="4745482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4" h="87629">
                <a:moveTo>
                  <a:pt x="40932" y="0"/>
                </a:moveTo>
                <a:lnTo>
                  <a:pt x="6172" y="18985"/>
                </a:lnTo>
                <a:lnTo>
                  <a:pt x="0" y="43751"/>
                </a:lnTo>
                <a:lnTo>
                  <a:pt x="685" y="52828"/>
                </a:lnTo>
                <a:lnTo>
                  <a:pt x="23952" y="84407"/>
                </a:lnTo>
                <a:lnTo>
                  <a:pt x="40932" y="87503"/>
                </a:lnTo>
                <a:lnTo>
                  <a:pt x="49928" y="86729"/>
                </a:lnTo>
                <a:lnTo>
                  <a:pt x="57923" y="84407"/>
                </a:lnTo>
                <a:lnTo>
                  <a:pt x="64915" y="80537"/>
                </a:lnTo>
                <a:lnTo>
                  <a:pt x="70721" y="75285"/>
                </a:lnTo>
                <a:lnTo>
                  <a:pt x="32245" y="75285"/>
                </a:lnTo>
                <a:lnTo>
                  <a:pt x="25577" y="72224"/>
                </a:lnTo>
                <a:lnTo>
                  <a:pt x="16344" y="60007"/>
                </a:lnTo>
                <a:lnTo>
                  <a:pt x="14119" y="52828"/>
                </a:lnTo>
                <a:lnTo>
                  <a:pt x="14116" y="34669"/>
                </a:lnTo>
                <a:lnTo>
                  <a:pt x="16344" y="27482"/>
                </a:lnTo>
                <a:lnTo>
                  <a:pt x="25577" y="15265"/>
                </a:lnTo>
                <a:lnTo>
                  <a:pt x="32245" y="12217"/>
                </a:lnTo>
                <a:lnTo>
                  <a:pt x="70721" y="12217"/>
                </a:lnTo>
                <a:lnTo>
                  <a:pt x="64915" y="6965"/>
                </a:lnTo>
                <a:lnTo>
                  <a:pt x="57923" y="3095"/>
                </a:lnTo>
                <a:lnTo>
                  <a:pt x="49928" y="773"/>
                </a:lnTo>
                <a:lnTo>
                  <a:pt x="40932" y="0"/>
                </a:lnTo>
                <a:close/>
              </a:path>
              <a:path w="81914" h="87629">
                <a:moveTo>
                  <a:pt x="70721" y="12217"/>
                </a:moveTo>
                <a:lnTo>
                  <a:pt x="49631" y="12217"/>
                </a:lnTo>
                <a:lnTo>
                  <a:pt x="56299" y="15265"/>
                </a:lnTo>
                <a:lnTo>
                  <a:pt x="65544" y="27482"/>
                </a:lnTo>
                <a:lnTo>
                  <a:pt x="67772" y="34669"/>
                </a:lnTo>
                <a:lnTo>
                  <a:pt x="67770" y="52828"/>
                </a:lnTo>
                <a:lnTo>
                  <a:pt x="65544" y="60007"/>
                </a:lnTo>
                <a:lnTo>
                  <a:pt x="56299" y="72224"/>
                </a:lnTo>
                <a:lnTo>
                  <a:pt x="49631" y="75285"/>
                </a:lnTo>
                <a:lnTo>
                  <a:pt x="70721" y="75285"/>
                </a:lnTo>
                <a:lnTo>
                  <a:pt x="81889" y="43751"/>
                </a:lnTo>
                <a:lnTo>
                  <a:pt x="81201" y="34669"/>
                </a:lnTo>
                <a:lnTo>
                  <a:pt x="79140" y="26414"/>
                </a:lnTo>
                <a:lnTo>
                  <a:pt x="75706" y="18985"/>
                </a:lnTo>
                <a:lnTo>
                  <a:pt x="70904" y="12382"/>
                </a:lnTo>
                <a:lnTo>
                  <a:pt x="70721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6266091" y="4747628"/>
            <a:ext cx="83185" cy="83820"/>
          </a:xfrm>
          <a:custGeom>
            <a:avLst/>
            <a:gdLst/>
            <a:ahLst/>
            <a:cxnLst/>
            <a:rect l="l" t="t" r="r" b="b"/>
            <a:pathLst>
              <a:path w="83185" h="83820">
                <a:moveTo>
                  <a:pt x="82880" y="0"/>
                </a:moveTo>
                <a:lnTo>
                  <a:pt x="19138" y="0"/>
                </a:lnTo>
                <a:lnTo>
                  <a:pt x="19131" y="32524"/>
                </a:lnTo>
                <a:lnTo>
                  <a:pt x="18902" y="42096"/>
                </a:lnTo>
                <a:lnTo>
                  <a:pt x="8636" y="70002"/>
                </a:lnTo>
                <a:lnTo>
                  <a:pt x="0" y="70002"/>
                </a:lnTo>
                <a:lnTo>
                  <a:pt x="0" y="83210"/>
                </a:lnTo>
                <a:lnTo>
                  <a:pt x="13258" y="83210"/>
                </a:lnTo>
                <a:lnTo>
                  <a:pt x="20764" y="79463"/>
                </a:lnTo>
                <a:lnTo>
                  <a:pt x="32181" y="32524"/>
                </a:lnTo>
                <a:lnTo>
                  <a:pt x="32181" y="12217"/>
                </a:lnTo>
                <a:lnTo>
                  <a:pt x="82880" y="12217"/>
                </a:lnTo>
                <a:lnTo>
                  <a:pt x="82880" y="0"/>
                </a:lnTo>
                <a:close/>
              </a:path>
              <a:path w="83185" h="83820">
                <a:moveTo>
                  <a:pt x="82880" y="12217"/>
                </a:moveTo>
                <a:lnTo>
                  <a:pt x="68681" y="12217"/>
                </a:lnTo>
                <a:lnTo>
                  <a:pt x="68681" y="83210"/>
                </a:lnTo>
                <a:lnTo>
                  <a:pt x="82880" y="83210"/>
                </a:lnTo>
                <a:lnTo>
                  <a:pt x="82880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6370764" y="4745482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4" h="87629">
                <a:moveTo>
                  <a:pt x="40932" y="0"/>
                </a:moveTo>
                <a:lnTo>
                  <a:pt x="6166" y="18985"/>
                </a:lnTo>
                <a:lnTo>
                  <a:pt x="0" y="43751"/>
                </a:lnTo>
                <a:lnTo>
                  <a:pt x="684" y="52828"/>
                </a:lnTo>
                <a:lnTo>
                  <a:pt x="23952" y="84407"/>
                </a:lnTo>
                <a:lnTo>
                  <a:pt x="40932" y="87503"/>
                </a:lnTo>
                <a:lnTo>
                  <a:pt x="49928" y="86729"/>
                </a:lnTo>
                <a:lnTo>
                  <a:pt x="57923" y="84407"/>
                </a:lnTo>
                <a:lnTo>
                  <a:pt x="64915" y="80537"/>
                </a:lnTo>
                <a:lnTo>
                  <a:pt x="70721" y="75285"/>
                </a:lnTo>
                <a:lnTo>
                  <a:pt x="32245" y="75285"/>
                </a:lnTo>
                <a:lnTo>
                  <a:pt x="25577" y="72224"/>
                </a:lnTo>
                <a:lnTo>
                  <a:pt x="16332" y="60007"/>
                </a:lnTo>
                <a:lnTo>
                  <a:pt x="14106" y="52828"/>
                </a:lnTo>
                <a:lnTo>
                  <a:pt x="14104" y="34669"/>
                </a:lnTo>
                <a:lnTo>
                  <a:pt x="16332" y="27482"/>
                </a:lnTo>
                <a:lnTo>
                  <a:pt x="25577" y="15265"/>
                </a:lnTo>
                <a:lnTo>
                  <a:pt x="32245" y="12217"/>
                </a:lnTo>
                <a:lnTo>
                  <a:pt x="70721" y="12217"/>
                </a:lnTo>
                <a:lnTo>
                  <a:pt x="64915" y="6965"/>
                </a:lnTo>
                <a:lnTo>
                  <a:pt x="57923" y="3095"/>
                </a:lnTo>
                <a:lnTo>
                  <a:pt x="49928" y="773"/>
                </a:lnTo>
                <a:lnTo>
                  <a:pt x="40932" y="0"/>
                </a:lnTo>
                <a:close/>
              </a:path>
              <a:path w="81914" h="87629">
                <a:moveTo>
                  <a:pt x="70721" y="12217"/>
                </a:moveTo>
                <a:lnTo>
                  <a:pt x="49631" y="12217"/>
                </a:lnTo>
                <a:lnTo>
                  <a:pt x="56299" y="15265"/>
                </a:lnTo>
                <a:lnTo>
                  <a:pt x="65531" y="27482"/>
                </a:lnTo>
                <a:lnTo>
                  <a:pt x="67760" y="34669"/>
                </a:lnTo>
                <a:lnTo>
                  <a:pt x="67757" y="52828"/>
                </a:lnTo>
                <a:lnTo>
                  <a:pt x="65531" y="60007"/>
                </a:lnTo>
                <a:lnTo>
                  <a:pt x="56299" y="72224"/>
                </a:lnTo>
                <a:lnTo>
                  <a:pt x="49631" y="75285"/>
                </a:lnTo>
                <a:lnTo>
                  <a:pt x="70721" y="75285"/>
                </a:lnTo>
                <a:lnTo>
                  <a:pt x="81876" y="43751"/>
                </a:lnTo>
                <a:lnTo>
                  <a:pt x="81191" y="34669"/>
                </a:lnTo>
                <a:lnTo>
                  <a:pt x="79133" y="26414"/>
                </a:lnTo>
                <a:lnTo>
                  <a:pt x="75704" y="18985"/>
                </a:lnTo>
                <a:lnTo>
                  <a:pt x="70904" y="12382"/>
                </a:lnTo>
                <a:lnTo>
                  <a:pt x="70721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474612" y="4747628"/>
            <a:ext cx="62865" cy="83820"/>
          </a:xfrm>
          <a:custGeom>
            <a:avLst/>
            <a:gdLst/>
            <a:ahLst/>
            <a:cxnLst/>
            <a:rect l="l" t="t" r="r" b="b"/>
            <a:pathLst>
              <a:path w="62865" h="83820">
                <a:moveTo>
                  <a:pt x="62395" y="0"/>
                </a:moveTo>
                <a:lnTo>
                  <a:pt x="0" y="0"/>
                </a:lnTo>
                <a:lnTo>
                  <a:pt x="0" y="83210"/>
                </a:lnTo>
                <a:lnTo>
                  <a:pt x="14020" y="83210"/>
                </a:lnTo>
                <a:lnTo>
                  <a:pt x="14020" y="12217"/>
                </a:lnTo>
                <a:lnTo>
                  <a:pt x="62395" y="12217"/>
                </a:lnTo>
                <a:lnTo>
                  <a:pt x="623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9791903" y="2471889"/>
            <a:ext cx="110489" cy="122555"/>
          </a:xfrm>
          <a:custGeom>
            <a:avLst/>
            <a:gdLst/>
            <a:ahLst/>
            <a:cxnLst/>
            <a:rect l="l" t="t" r="r" b="b"/>
            <a:pathLst>
              <a:path w="110490" h="122555">
                <a:moveTo>
                  <a:pt x="54978" y="0"/>
                </a:moveTo>
                <a:lnTo>
                  <a:pt x="14452" y="17246"/>
                </a:lnTo>
                <a:lnTo>
                  <a:pt x="0" y="61087"/>
                </a:lnTo>
                <a:lnTo>
                  <a:pt x="902" y="73792"/>
                </a:lnTo>
                <a:lnTo>
                  <a:pt x="22401" y="112465"/>
                </a:lnTo>
                <a:lnTo>
                  <a:pt x="54978" y="122173"/>
                </a:lnTo>
                <a:lnTo>
                  <a:pt x="67227" y="121090"/>
                </a:lnTo>
                <a:lnTo>
                  <a:pt x="78051" y="117840"/>
                </a:lnTo>
                <a:lnTo>
                  <a:pt x="87450" y="112422"/>
                </a:lnTo>
                <a:lnTo>
                  <a:pt x="91433" y="108635"/>
                </a:lnTo>
                <a:lnTo>
                  <a:pt x="54978" y="108635"/>
                </a:lnTo>
                <a:lnTo>
                  <a:pt x="45681" y="107778"/>
                </a:lnTo>
                <a:lnTo>
                  <a:pt x="17545" y="79614"/>
                </a:lnTo>
                <a:lnTo>
                  <a:pt x="15024" y="61087"/>
                </a:lnTo>
                <a:lnTo>
                  <a:pt x="15654" y="51419"/>
                </a:lnTo>
                <a:lnTo>
                  <a:pt x="37603" y="16960"/>
                </a:lnTo>
                <a:lnTo>
                  <a:pt x="54978" y="13538"/>
                </a:lnTo>
                <a:lnTo>
                  <a:pt x="91433" y="13538"/>
                </a:lnTo>
                <a:lnTo>
                  <a:pt x="87450" y="9751"/>
                </a:lnTo>
                <a:lnTo>
                  <a:pt x="78051" y="4333"/>
                </a:lnTo>
                <a:lnTo>
                  <a:pt x="67171" y="1078"/>
                </a:lnTo>
                <a:lnTo>
                  <a:pt x="54978" y="0"/>
                </a:lnTo>
                <a:close/>
              </a:path>
              <a:path w="110490" h="122555">
                <a:moveTo>
                  <a:pt x="91433" y="13538"/>
                </a:moveTo>
                <a:lnTo>
                  <a:pt x="54978" y="13538"/>
                </a:lnTo>
                <a:lnTo>
                  <a:pt x="64276" y="14393"/>
                </a:lnTo>
                <a:lnTo>
                  <a:pt x="72358" y="16960"/>
                </a:lnTo>
                <a:lnTo>
                  <a:pt x="94303" y="51419"/>
                </a:lnTo>
                <a:lnTo>
                  <a:pt x="94932" y="61087"/>
                </a:lnTo>
                <a:lnTo>
                  <a:pt x="94303" y="70752"/>
                </a:lnTo>
                <a:lnTo>
                  <a:pt x="72358" y="105208"/>
                </a:lnTo>
                <a:lnTo>
                  <a:pt x="54978" y="108635"/>
                </a:lnTo>
                <a:lnTo>
                  <a:pt x="91433" y="108635"/>
                </a:lnTo>
                <a:lnTo>
                  <a:pt x="109049" y="73723"/>
                </a:lnTo>
                <a:lnTo>
                  <a:pt x="109956" y="61087"/>
                </a:lnTo>
                <a:lnTo>
                  <a:pt x="109032" y="48375"/>
                </a:lnTo>
                <a:lnTo>
                  <a:pt x="106325" y="36939"/>
                </a:lnTo>
                <a:lnTo>
                  <a:pt x="101785" y="26570"/>
                </a:lnTo>
                <a:lnTo>
                  <a:pt x="95427" y="17335"/>
                </a:lnTo>
                <a:lnTo>
                  <a:pt x="91433" y="13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9919690" y="2508707"/>
            <a:ext cx="70485" cy="83820"/>
          </a:xfrm>
          <a:custGeom>
            <a:avLst/>
            <a:gdLst/>
            <a:ahLst/>
            <a:cxnLst/>
            <a:rect l="l" t="t" r="r" b="b"/>
            <a:pathLst>
              <a:path w="70484" h="83819">
                <a:moveTo>
                  <a:pt x="70002" y="50355"/>
                </a:moveTo>
                <a:lnTo>
                  <a:pt x="55803" y="50355"/>
                </a:lnTo>
                <a:lnTo>
                  <a:pt x="55803" y="83210"/>
                </a:lnTo>
                <a:lnTo>
                  <a:pt x="70002" y="83210"/>
                </a:lnTo>
                <a:lnTo>
                  <a:pt x="70002" y="50355"/>
                </a:lnTo>
                <a:close/>
              </a:path>
              <a:path w="70484" h="83819">
                <a:moveTo>
                  <a:pt x="14033" y="0"/>
                </a:moveTo>
                <a:lnTo>
                  <a:pt x="0" y="0"/>
                </a:lnTo>
                <a:lnTo>
                  <a:pt x="12" y="28143"/>
                </a:lnTo>
                <a:lnTo>
                  <a:pt x="26200" y="52666"/>
                </a:lnTo>
                <a:lnTo>
                  <a:pt x="40513" y="52666"/>
                </a:lnTo>
                <a:lnTo>
                  <a:pt x="48437" y="51892"/>
                </a:lnTo>
                <a:lnTo>
                  <a:pt x="55803" y="50355"/>
                </a:lnTo>
                <a:lnTo>
                  <a:pt x="70002" y="50355"/>
                </a:lnTo>
                <a:lnTo>
                  <a:pt x="70002" y="40119"/>
                </a:lnTo>
                <a:lnTo>
                  <a:pt x="30162" y="40119"/>
                </a:lnTo>
                <a:lnTo>
                  <a:pt x="26225" y="39674"/>
                </a:lnTo>
                <a:lnTo>
                  <a:pt x="14033" y="26085"/>
                </a:lnTo>
                <a:lnTo>
                  <a:pt x="14033" y="0"/>
                </a:lnTo>
                <a:close/>
              </a:path>
              <a:path w="70484" h="83819">
                <a:moveTo>
                  <a:pt x="70002" y="0"/>
                </a:moveTo>
                <a:lnTo>
                  <a:pt x="55803" y="0"/>
                </a:lnTo>
                <a:lnTo>
                  <a:pt x="55803" y="37973"/>
                </a:lnTo>
                <a:lnTo>
                  <a:pt x="49199" y="39408"/>
                </a:lnTo>
                <a:lnTo>
                  <a:pt x="42265" y="40119"/>
                </a:lnTo>
                <a:lnTo>
                  <a:pt x="70002" y="40119"/>
                </a:lnTo>
                <a:lnTo>
                  <a:pt x="700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0015448" y="2508707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19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5" h="83819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5" h="83819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0111537" y="2506560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5" h="87630">
                <a:moveTo>
                  <a:pt x="40944" y="0"/>
                </a:moveTo>
                <a:lnTo>
                  <a:pt x="6177" y="18985"/>
                </a:lnTo>
                <a:lnTo>
                  <a:pt x="0" y="43751"/>
                </a:lnTo>
                <a:lnTo>
                  <a:pt x="685" y="52828"/>
                </a:lnTo>
                <a:lnTo>
                  <a:pt x="23960" y="84407"/>
                </a:lnTo>
                <a:lnTo>
                  <a:pt x="40944" y="87503"/>
                </a:lnTo>
                <a:lnTo>
                  <a:pt x="49939" y="86729"/>
                </a:lnTo>
                <a:lnTo>
                  <a:pt x="57931" y="84407"/>
                </a:lnTo>
                <a:lnTo>
                  <a:pt x="64922" y="80537"/>
                </a:lnTo>
                <a:lnTo>
                  <a:pt x="70734" y="75285"/>
                </a:lnTo>
                <a:lnTo>
                  <a:pt x="32258" y="75285"/>
                </a:lnTo>
                <a:lnTo>
                  <a:pt x="25590" y="72224"/>
                </a:lnTo>
                <a:lnTo>
                  <a:pt x="16344" y="60007"/>
                </a:lnTo>
                <a:lnTo>
                  <a:pt x="14119" y="52828"/>
                </a:lnTo>
                <a:lnTo>
                  <a:pt x="14116" y="34669"/>
                </a:lnTo>
                <a:lnTo>
                  <a:pt x="16344" y="27482"/>
                </a:lnTo>
                <a:lnTo>
                  <a:pt x="25590" y="15265"/>
                </a:lnTo>
                <a:lnTo>
                  <a:pt x="32258" y="12217"/>
                </a:lnTo>
                <a:lnTo>
                  <a:pt x="70734" y="12217"/>
                </a:lnTo>
                <a:lnTo>
                  <a:pt x="64922" y="6965"/>
                </a:lnTo>
                <a:lnTo>
                  <a:pt x="57931" y="3095"/>
                </a:lnTo>
                <a:lnTo>
                  <a:pt x="49939" y="773"/>
                </a:lnTo>
                <a:lnTo>
                  <a:pt x="40944" y="0"/>
                </a:lnTo>
                <a:close/>
              </a:path>
              <a:path w="81915" h="87630">
                <a:moveTo>
                  <a:pt x="70734" y="12217"/>
                </a:moveTo>
                <a:lnTo>
                  <a:pt x="49644" y="12217"/>
                </a:lnTo>
                <a:lnTo>
                  <a:pt x="56299" y="15265"/>
                </a:lnTo>
                <a:lnTo>
                  <a:pt x="65544" y="27482"/>
                </a:lnTo>
                <a:lnTo>
                  <a:pt x="67772" y="34669"/>
                </a:lnTo>
                <a:lnTo>
                  <a:pt x="67770" y="52828"/>
                </a:lnTo>
                <a:lnTo>
                  <a:pt x="65544" y="60007"/>
                </a:lnTo>
                <a:lnTo>
                  <a:pt x="56299" y="72224"/>
                </a:lnTo>
                <a:lnTo>
                  <a:pt x="49644" y="75285"/>
                </a:lnTo>
                <a:lnTo>
                  <a:pt x="70734" y="75285"/>
                </a:lnTo>
                <a:lnTo>
                  <a:pt x="81889" y="43751"/>
                </a:lnTo>
                <a:lnTo>
                  <a:pt x="81203" y="34669"/>
                </a:lnTo>
                <a:lnTo>
                  <a:pt x="79146" y="26414"/>
                </a:lnTo>
                <a:lnTo>
                  <a:pt x="75717" y="18985"/>
                </a:lnTo>
                <a:lnTo>
                  <a:pt x="70916" y="12382"/>
                </a:lnTo>
                <a:lnTo>
                  <a:pt x="70734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0209936" y="2546102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5072" y="0"/>
                </a:lnTo>
              </a:path>
            </a:pathLst>
          </a:custGeom>
          <a:ln w="1238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0269207" y="2506560"/>
            <a:ext cx="72390" cy="87630"/>
          </a:xfrm>
          <a:custGeom>
            <a:avLst/>
            <a:gdLst/>
            <a:ahLst/>
            <a:cxnLst/>
            <a:rect l="l" t="t" r="r" b="b"/>
            <a:pathLst>
              <a:path w="72390" h="87630">
                <a:moveTo>
                  <a:pt x="13538" y="61747"/>
                </a:moveTo>
                <a:lnTo>
                  <a:pt x="0" y="61747"/>
                </a:lnTo>
                <a:lnTo>
                  <a:pt x="1320" y="69888"/>
                </a:lnTo>
                <a:lnTo>
                  <a:pt x="37477" y="87503"/>
                </a:lnTo>
                <a:lnTo>
                  <a:pt x="45131" y="87053"/>
                </a:lnTo>
                <a:lnTo>
                  <a:pt x="69058" y="75285"/>
                </a:lnTo>
                <a:lnTo>
                  <a:pt x="37477" y="75285"/>
                </a:lnTo>
                <a:lnTo>
                  <a:pt x="28552" y="74438"/>
                </a:lnTo>
                <a:lnTo>
                  <a:pt x="21588" y="71897"/>
                </a:lnTo>
                <a:lnTo>
                  <a:pt x="16584" y="67666"/>
                </a:lnTo>
                <a:lnTo>
                  <a:pt x="13538" y="61747"/>
                </a:lnTo>
                <a:close/>
              </a:path>
              <a:path w="72390" h="87630">
                <a:moveTo>
                  <a:pt x="66806" y="12217"/>
                </a:moveTo>
                <a:lnTo>
                  <a:pt x="42316" y="12217"/>
                </a:lnTo>
                <a:lnTo>
                  <a:pt x="46748" y="13309"/>
                </a:lnTo>
                <a:lnTo>
                  <a:pt x="53466" y="17716"/>
                </a:lnTo>
                <a:lnTo>
                  <a:pt x="55143" y="20853"/>
                </a:lnTo>
                <a:lnTo>
                  <a:pt x="55143" y="28448"/>
                </a:lnTo>
                <a:lnTo>
                  <a:pt x="53847" y="31305"/>
                </a:lnTo>
                <a:lnTo>
                  <a:pt x="48679" y="35712"/>
                </a:lnTo>
                <a:lnTo>
                  <a:pt x="44576" y="36817"/>
                </a:lnTo>
                <a:lnTo>
                  <a:pt x="24930" y="36817"/>
                </a:lnTo>
                <a:lnTo>
                  <a:pt x="24930" y="49034"/>
                </a:lnTo>
                <a:lnTo>
                  <a:pt x="46227" y="49034"/>
                </a:lnTo>
                <a:lnTo>
                  <a:pt x="50939" y="50101"/>
                </a:lnTo>
                <a:lnTo>
                  <a:pt x="56540" y="54394"/>
                </a:lnTo>
                <a:lnTo>
                  <a:pt x="57950" y="57619"/>
                </a:lnTo>
                <a:lnTo>
                  <a:pt x="57950" y="66306"/>
                </a:lnTo>
                <a:lnTo>
                  <a:pt x="56083" y="69646"/>
                </a:lnTo>
                <a:lnTo>
                  <a:pt x="48590" y="74155"/>
                </a:lnTo>
                <a:lnTo>
                  <a:pt x="43637" y="75285"/>
                </a:lnTo>
                <a:lnTo>
                  <a:pt x="69058" y="75285"/>
                </a:lnTo>
                <a:lnTo>
                  <a:pt x="71938" y="69646"/>
                </a:lnTo>
                <a:lnTo>
                  <a:pt x="71983" y="57124"/>
                </a:lnTo>
                <a:lnTo>
                  <a:pt x="70853" y="52908"/>
                </a:lnTo>
                <a:lnTo>
                  <a:pt x="66344" y="46634"/>
                </a:lnTo>
                <a:lnTo>
                  <a:pt x="63512" y="44577"/>
                </a:lnTo>
                <a:lnTo>
                  <a:pt x="60096" y="43586"/>
                </a:lnTo>
                <a:lnTo>
                  <a:pt x="60096" y="39954"/>
                </a:lnTo>
                <a:lnTo>
                  <a:pt x="62623" y="38963"/>
                </a:lnTo>
                <a:lnTo>
                  <a:pt x="64744" y="37007"/>
                </a:lnTo>
                <a:lnTo>
                  <a:pt x="68160" y="31178"/>
                </a:lnTo>
                <a:lnTo>
                  <a:pt x="69011" y="27508"/>
                </a:lnTo>
                <a:lnTo>
                  <a:pt x="69011" y="16510"/>
                </a:lnTo>
                <a:lnTo>
                  <a:pt x="66806" y="12217"/>
                </a:lnTo>
                <a:close/>
              </a:path>
              <a:path w="72390" h="87630">
                <a:moveTo>
                  <a:pt x="47053" y="0"/>
                </a:moveTo>
                <a:lnTo>
                  <a:pt x="27457" y="0"/>
                </a:lnTo>
                <a:lnTo>
                  <a:pt x="19596" y="2197"/>
                </a:lnTo>
                <a:lnTo>
                  <a:pt x="7480" y="10998"/>
                </a:lnTo>
                <a:lnTo>
                  <a:pt x="4076" y="17170"/>
                </a:lnTo>
                <a:lnTo>
                  <a:pt x="3301" y="25095"/>
                </a:lnTo>
                <a:lnTo>
                  <a:pt x="16675" y="25095"/>
                </a:lnTo>
                <a:lnTo>
                  <a:pt x="17665" y="20574"/>
                </a:lnTo>
                <a:lnTo>
                  <a:pt x="19786" y="17310"/>
                </a:lnTo>
                <a:lnTo>
                  <a:pt x="26276" y="13233"/>
                </a:lnTo>
                <a:lnTo>
                  <a:pt x="30873" y="12217"/>
                </a:lnTo>
                <a:lnTo>
                  <a:pt x="66806" y="12217"/>
                </a:lnTo>
                <a:lnTo>
                  <a:pt x="66179" y="10998"/>
                </a:lnTo>
                <a:lnTo>
                  <a:pt x="54838" y="2197"/>
                </a:lnTo>
                <a:lnTo>
                  <a:pt x="470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0357205" y="2506560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30">
                <a:moveTo>
                  <a:pt x="69380" y="12217"/>
                </a:moveTo>
                <a:lnTo>
                  <a:pt x="45567" y="12217"/>
                </a:lnTo>
                <a:lnTo>
                  <a:pt x="50685" y="13779"/>
                </a:lnTo>
                <a:lnTo>
                  <a:pt x="57289" y="20053"/>
                </a:lnTo>
                <a:lnTo>
                  <a:pt x="58940" y="24269"/>
                </a:lnTo>
                <a:lnTo>
                  <a:pt x="58940" y="32854"/>
                </a:lnTo>
                <a:lnTo>
                  <a:pt x="21196" y="32854"/>
                </a:lnTo>
                <a:lnTo>
                  <a:pt x="13207" y="35547"/>
                </a:lnTo>
                <a:lnTo>
                  <a:pt x="2641" y="46342"/>
                </a:lnTo>
                <a:lnTo>
                  <a:pt x="0" y="52832"/>
                </a:lnTo>
                <a:lnTo>
                  <a:pt x="0" y="67906"/>
                </a:lnTo>
                <a:lnTo>
                  <a:pt x="2692" y="74295"/>
                </a:lnTo>
                <a:lnTo>
                  <a:pt x="13487" y="84861"/>
                </a:lnTo>
                <a:lnTo>
                  <a:pt x="20751" y="87503"/>
                </a:lnTo>
                <a:lnTo>
                  <a:pt x="29883" y="87503"/>
                </a:lnTo>
                <a:lnTo>
                  <a:pt x="38003" y="86821"/>
                </a:lnTo>
                <a:lnTo>
                  <a:pt x="45029" y="84778"/>
                </a:lnTo>
                <a:lnTo>
                  <a:pt x="50962" y="81373"/>
                </a:lnTo>
                <a:lnTo>
                  <a:pt x="55803" y="76606"/>
                </a:lnTo>
                <a:lnTo>
                  <a:pt x="72643" y="76606"/>
                </a:lnTo>
                <a:lnTo>
                  <a:pt x="72643" y="75285"/>
                </a:lnTo>
                <a:lnTo>
                  <a:pt x="27190" y="75285"/>
                </a:lnTo>
                <a:lnTo>
                  <a:pt x="22428" y="73901"/>
                </a:lnTo>
                <a:lnTo>
                  <a:pt x="15709" y="68402"/>
                </a:lnTo>
                <a:lnTo>
                  <a:pt x="14033" y="64655"/>
                </a:lnTo>
                <a:lnTo>
                  <a:pt x="14033" y="59931"/>
                </a:lnTo>
                <a:lnTo>
                  <a:pt x="15281" y="52997"/>
                </a:lnTo>
                <a:lnTo>
                  <a:pt x="19026" y="48044"/>
                </a:lnTo>
                <a:lnTo>
                  <a:pt x="25268" y="45072"/>
                </a:lnTo>
                <a:lnTo>
                  <a:pt x="34010" y="44081"/>
                </a:lnTo>
                <a:lnTo>
                  <a:pt x="72643" y="44081"/>
                </a:lnTo>
                <a:lnTo>
                  <a:pt x="72643" y="19481"/>
                </a:lnTo>
                <a:lnTo>
                  <a:pt x="69583" y="12382"/>
                </a:lnTo>
                <a:lnTo>
                  <a:pt x="69380" y="12217"/>
                </a:lnTo>
                <a:close/>
              </a:path>
              <a:path w="73025" h="87630">
                <a:moveTo>
                  <a:pt x="72643" y="76606"/>
                </a:moveTo>
                <a:lnTo>
                  <a:pt x="59435" y="76606"/>
                </a:lnTo>
                <a:lnTo>
                  <a:pt x="59435" y="85356"/>
                </a:lnTo>
                <a:lnTo>
                  <a:pt x="72643" y="85356"/>
                </a:lnTo>
                <a:lnTo>
                  <a:pt x="72643" y="76606"/>
                </a:lnTo>
                <a:close/>
              </a:path>
              <a:path w="73025" h="87630">
                <a:moveTo>
                  <a:pt x="72643" y="44081"/>
                </a:moveTo>
                <a:lnTo>
                  <a:pt x="58940" y="44081"/>
                </a:lnTo>
                <a:lnTo>
                  <a:pt x="58940" y="58280"/>
                </a:lnTo>
                <a:lnTo>
                  <a:pt x="56413" y="63855"/>
                </a:lnTo>
                <a:lnTo>
                  <a:pt x="46278" y="72999"/>
                </a:lnTo>
                <a:lnTo>
                  <a:pt x="40284" y="75285"/>
                </a:lnTo>
                <a:lnTo>
                  <a:pt x="72643" y="75285"/>
                </a:lnTo>
                <a:lnTo>
                  <a:pt x="72643" y="44081"/>
                </a:lnTo>
                <a:close/>
              </a:path>
              <a:path w="73025" h="87630">
                <a:moveTo>
                  <a:pt x="38303" y="0"/>
                </a:moveTo>
                <a:lnTo>
                  <a:pt x="28841" y="0"/>
                </a:lnTo>
                <a:lnTo>
                  <a:pt x="21107" y="2146"/>
                </a:lnTo>
                <a:lnTo>
                  <a:pt x="9105" y="10731"/>
                </a:lnTo>
                <a:lnTo>
                  <a:pt x="5829" y="16675"/>
                </a:lnTo>
                <a:lnTo>
                  <a:pt x="5283" y="24269"/>
                </a:lnTo>
                <a:lnTo>
                  <a:pt x="19316" y="24269"/>
                </a:lnTo>
                <a:lnTo>
                  <a:pt x="20091" y="16230"/>
                </a:lnTo>
                <a:lnTo>
                  <a:pt x="26530" y="12217"/>
                </a:lnTo>
                <a:lnTo>
                  <a:pt x="69380" y="12217"/>
                </a:lnTo>
                <a:lnTo>
                  <a:pt x="63487" y="7429"/>
                </a:lnTo>
                <a:lnTo>
                  <a:pt x="58477" y="4179"/>
                </a:lnTo>
                <a:lnTo>
                  <a:pt x="52609" y="1857"/>
                </a:lnTo>
                <a:lnTo>
                  <a:pt x="45885" y="464"/>
                </a:lnTo>
                <a:lnTo>
                  <a:pt x="383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0450486" y="2506560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5" h="87630">
                <a:moveTo>
                  <a:pt x="40944" y="0"/>
                </a:moveTo>
                <a:lnTo>
                  <a:pt x="6177" y="18985"/>
                </a:lnTo>
                <a:lnTo>
                  <a:pt x="0" y="43751"/>
                </a:lnTo>
                <a:lnTo>
                  <a:pt x="685" y="52828"/>
                </a:lnTo>
                <a:lnTo>
                  <a:pt x="23960" y="84407"/>
                </a:lnTo>
                <a:lnTo>
                  <a:pt x="40944" y="87503"/>
                </a:lnTo>
                <a:lnTo>
                  <a:pt x="49939" y="86729"/>
                </a:lnTo>
                <a:lnTo>
                  <a:pt x="57931" y="84407"/>
                </a:lnTo>
                <a:lnTo>
                  <a:pt x="64922" y="80537"/>
                </a:lnTo>
                <a:lnTo>
                  <a:pt x="70734" y="75285"/>
                </a:lnTo>
                <a:lnTo>
                  <a:pt x="32245" y="75285"/>
                </a:lnTo>
                <a:lnTo>
                  <a:pt x="25590" y="72224"/>
                </a:lnTo>
                <a:lnTo>
                  <a:pt x="16344" y="60007"/>
                </a:lnTo>
                <a:lnTo>
                  <a:pt x="14119" y="52828"/>
                </a:lnTo>
                <a:lnTo>
                  <a:pt x="14116" y="34669"/>
                </a:lnTo>
                <a:lnTo>
                  <a:pt x="16344" y="27482"/>
                </a:lnTo>
                <a:lnTo>
                  <a:pt x="25590" y="15265"/>
                </a:lnTo>
                <a:lnTo>
                  <a:pt x="32245" y="12217"/>
                </a:lnTo>
                <a:lnTo>
                  <a:pt x="70734" y="12217"/>
                </a:lnTo>
                <a:lnTo>
                  <a:pt x="64922" y="6965"/>
                </a:lnTo>
                <a:lnTo>
                  <a:pt x="57931" y="3095"/>
                </a:lnTo>
                <a:lnTo>
                  <a:pt x="49939" y="773"/>
                </a:lnTo>
                <a:lnTo>
                  <a:pt x="40944" y="0"/>
                </a:lnTo>
                <a:close/>
              </a:path>
              <a:path w="81915" h="87630">
                <a:moveTo>
                  <a:pt x="70734" y="12217"/>
                </a:moveTo>
                <a:lnTo>
                  <a:pt x="49644" y="12217"/>
                </a:lnTo>
                <a:lnTo>
                  <a:pt x="56299" y="15265"/>
                </a:lnTo>
                <a:lnTo>
                  <a:pt x="65544" y="27482"/>
                </a:lnTo>
                <a:lnTo>
                  <a:pt x="67772" y="34669"/>
                </a:lnTo>
                <a:lnTo>
                  <a:pt x="67770" y="52828"/>
                </a:lnTo>
                <a:lnTo>
                  <a:pt x="65544" y="60007"/>
                </a:lnTo>
                <a:lnTo>
                  <a:pt x="56299" y="72224"/>
                </a:lnTo>
                <a:lnTo>
                  <a:pt x="49644" y="75285"/>
                </a:lnTo>
                <a:lnTo>
                  <a:pt x="70734" y="75285"/>
                </a:lnTo>
                <a:lnTo>
                  <a:pt x="81889" y="43751"/>
                </a:lnTo>
                <a:lnTo>
                  <a:pt x="81203" y="34669"/>
                </a:lnTo>
                <a:lnTo>
                  <a:pt x="79146" y="26414"/>
                </a:lnTo>
                <a:lnTo>
                  <a:pt x="75717" y="18985"/>
                </a:lnTo>
                <a:lnTo>
                  <a:pt x="70916" y="12382"/>
                </a:lnTo>
                <a:lnTo>
                  <a:pt x="70734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0549546" y="2508707"/>
            <a:ext cx="70485" cy="83820"/>
          </a:xfrm>
          <a:custGeom>
            <a:avLst/>
            <a:gdLst/>
            <a:ahLst/>
            <a:cxnLst/>
            <a:rect l="l" t="t" r="r" b="b"/>
            <a:pathLst>
              <a:path w="70484" h="83819">
                <a:moveTo>
                  <a:pt x="70002" y="50355"/>
                </a:moveTo>
                <a:lnTo>
                  <a:pt x="55803" y="50355"/>
                </a:lnTo>
                <a:lnTo>
                  <a:pt x="55803" y="83210"/>
                </a:lnTo>
                <a:lnTo>
                  <a:pt x="70002" y="83210"/>
                </a:lnTo>
                <a:lnTo>
                  <a:pt x="70002" y="50355"/>
                </a:lnTo>
                <a:close/>
              </a:path>
              <a:path w="70484" h="83819">
                <a:moveTo>
                  <a:pt x="14033" y="0"/>
                </a:moveTo>
                <a:lnTo>
                  <a:pt x="0" y="0"/>
                </a:lnTo>
                <a:lnTo>
                  <a:pt x="12" y="28143"/>
                </a:lnTo>
                <a:lnTo>
                  <a:pt x="26200" y="52666"/>
                </a:lnTo>
                <a:lnTo>
                  <a:pt x="40513" y="52666"/>
                </a:lnTo>
                <a:lnTo>
                  <a:pt x="48437" y="51892"/>
                </a:lnTo>
                <a:lnTo>
                  <a:pt x="55803" y="50355"/>
                </a:lnTo>
                <a:lnTo>
                  <a:pt x="70002" y="50355"/>
                </a:lnTo>
                <a:lnTo>
                  <a:pt x="70002" y="40119"/>
                </a:lnTo>
                <a:lnTo>
                  <a:pt x="30162" y="40119"/>
                </a:lnTo>
                <a:lnTo>
                  <a:pt x="26225" y="39674"/>
                </a:lnTo>
                <a:lnTo>
                  <a:pt x="14033" y="26085"/>
                </a:lnTo>
                <a:lnTo>
                  <a:pt x="14033" y="0"/>
                </a:lnTo>
                <a:close/>
              </a:path>
              <a:path w="70484" h="83819">
                <a:moveTo>
                  <a:pt x="70002" y="0"/>
                </a:moveTo>
                <a:lnTo>
                  <a:pt x="55803" y="0"/>
                </a:lnTo>
                <a:lnTo>
                  <a:pt x="55803" y="37973"/>
                </a:lnTo>
                <a:lnTo>
                  <a:pt x="49199" y="39408"/>
                </a:lnTo>
                <a:lnTo>
                  <a:pt x="42265" y="40119"/>
                </a:lnTo>
                <a:lnTo>
                  <a:pt x="70002" y="40119"/>
                </a:lnTo>
                <a:lnTo>
                  <a:pt x="700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0645305" y="2508707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19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5" h="83819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5" h="83819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0740072" y="2506560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30">
                <a:moveTo>
                  <a:pt x="69380" y="12217"/>
                </a:moveTo>
                <a:lnTo>
                  <a:pt x="45567" y="12217"/>
                </a:lnTo>
                <a:lnTo>
                  <a:pt x="50685" y="13779"/>
                </a:lnTo>
                <a:lnTo>
                  <a:pt x="57289" y="20053"/>
                </a:lnTo>
                <a:lnTo>
                  <a:pt x="58940" y="24269"/>
                </a:lnTo>
                <a:lnTo>
                  <a:pt x="58940" y="32854"/>
                </a:lnTo>
                <a:lnTo>
                  <a:pt x="21196" y="32854"/>
                </a:lnTo>
                <a:lnTo>
                  <a:pt x="13207" y="35547"/>
                </a:lnTo>
                <a:lnTo>
                  <a:pt x="2641" y="46342"/>
                </a:lnTo>
                <a:lnTo>
                  <a:pt x="0" y="52832"/>
                </a:lnTo>
                <a:lnTo>
                  <a:pt x="0" y="67906"/>
                </a:lnTo>
                <a:lnTo>
                  <a:pt x="2692" y="74295"/>
                </a:lnTo>
                <a:lnTo>
                  <a:pt x="13487" y="84861"/>
                </a:lnTo>
                <a:lnTo>
                  <a:pt x="20751" y="87503"/>
                </a:lnTo>
                <a:lnTo>
                  <a:pt x="29883" y="87503"/>
                </a:lnTo>
                <a:lnTo>
                  <a:pt x="38003" y="86821"/>
                </a:lnTo>
                <a:lnTo>
                  <a:pt x="45029" y="84778"/>
                </a:lnTo>
                <a:lnTo>
                  <a:pt x="50962" y="81373"/>
                </a:lnTo>
                <a:lnTo>
                  <a:pt x="55803" y="76606"/>
                </a:lnTo>
                <a:lnTo>
                  <a:pt x="72643" y="76606"/>
                </a:lnTo>
                <a:lnTo>
                  <a:pt x="72643" y="75285"/>
                </a:lnTo>
                <a:lnTo>
                  <a:pt x="27190" y="75285"/>
                </a:lnTo>
                <a:lnTo>
                  <a:pt x="22428" y="73901"/>
                </a:lnTo>
                <a:lnTo>
                  <a:pt x="15709" y="68402"/>
                </a:lnTo>
                <a:lnTo>
                  <a:pt x="14033" y="64655"/>
                </a:lnTo>
                <a:lnTo>
                  <a:pt x="14033" y="59931"/>
                </a:lnTo>
                <a:lnTo>
                  <a:pt x="15281" y="52997"/>
                </a:lnTo>
                <a:lnTo>
                  <a:pt x="19026" y="48044"/>
                </a:lnTo>
                <a:lnTo>
                  <a:pt x="25268" y="45072"/>
                </a:lnTo>
                <a:lnTo>
                  <a:pt x="34010" y="44081"/>
                </a:lnTo>
                <a:lnTo>
                  <a:pt x="72643" y="44081"/>
                </a:lnTo>
                <a:lnTo>
                  <a:pt x="72643" y="19481"/>
                </a:lnTo>
                <a:lnTo>
                  <a:pt x="69583" y="12382"/>
                </a:lnTo>
                <a:lnTo>
                  <a:pt x="69380" y="12217"/>
                </a:lnTo>
                <a:close/>
              </a:path>
              <a:path w="73025" h="87630">
                <a:moveTo>
                  <a:pt x="72643" y="76606"/>
                </a:moveTo>
                <a:lnTo>
                  <a:pt x="59435" y="76606"/>
                </a:lnTo>
                <a:lnTo>
                  <a:pt x="59435" y="85356"/>
                </a:lnTo>
                <a:lnTo>
                  <a:pt x="72643" y="85356"/>
                </a:lnTo>
                <a:lnTo>
                  <a:pt x="72643" y="76606"/>
                </a:lnTo>
                <a:close/>
              </a:path>
              <a:path w="73025" h="87630">
                <a:moveTo>
                  <a:pt x="72643" y="44081"/>
                </a:moveTo>
                <a:lnTo>
                  <a:pt x="58940" y="44081"/>
                </a:lnTo>
                <a:lnTo>
                  <a:pt x="58940" y="58280"/>
                </a:lnTo>
                <a:lnTo>
                  <a:pt x="56413" y="63855"/>
                </a:lnTo>
                <a:lnTo>
                  <a:pt x="46278" y="72999"/>
                </a:lnTo>
                <a:lnTo>
                  <a:pt x="40284" y="75285"/>
                </a:lnTo>
                <a:lnTo>
                  <a:pt x="72643" y="75285"/>
                </a:lnTo>
                <a:lnTo>
                  <a:pt x="72643" y="44081"/>
                </a:lnTo>
                <a:close/>
              </a:path>
              <a:path w="73025" h="87630">
                <a:moveTo>
                  <a:pt x="38303" y="0"/>
                </a:moveTo>
                <a:lnTo>
                  <a:pt x="28841" y="0"/>
                </a:lnTo>
                <a:lnTo>
                  <a:pt x="21107" y="2146"/>
                </a:lnTo>
                <a:lnTo>
                  <a:pt x="9105" y="10731"/>
                </a:lnTo>
                <a:lnTo>
                  <a:pt x="5829" y="16675"/>
                </a:lnTo>
                <a:lnTo>
                  <a:pt x="5283" y="24269"/>
                </a:lnTo>
                <a:lnTo>
                  <a:pt x="19316" y="24269"/>
                </a:lnTo>
                <a:lnTo>
                  <a:pt x="20091" y="16230"/>
                </a:lnTo>
                <a:lnTo>
                  <a:pt x="26530" y="12217"/>
                </a:lnTo>
                <a:lnTo>
                  <a:pt x="69380" y="12217"/>
                </a:lnTo>
                <a:lnTo>
                  <a:pt x="63487" y="7429"/>
                </a:lnTo>
                <a:lnTo>
                  <a:pt x="58477" y="4179"/>
                </a:lnTo>
                <a:lnTo>
                  <a:pt x="52609" y="1857"/>
                </a:lnTo>
                <a:lnTo>
                  <a:pt x="45885" y="464"/>
                </a:lnTo>
                <a:lnTo>
                  <a:pt x="383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0835005" y="2508707"/>
            <a:ext cx="72390" cy="83820"/>
          </a:xfrm>
          <a:custGeom>
            <a:avLst/>
            <a:gdLst/>
            <a:ahLst/>
            <a:cxnLst/>
            <a:rect l="l" t="t" r="r" b="b"/>
            <a:pathLst>
              <a:path w="72390" h="83819">
                <a:moveTo>
                  <a:pt x="71818" y="0"/>
                </a:moveTo>
                <a:lnTo>
                  <a:pt x="20916" y="0"/>
                </a:lnTo>
                <a:lnTo>
                  <a:pt x="13677" y="2197"/>
                </a:lnTo>
                <a:lnTo>
                  <a:pt x="3657" y="10998"/>
                </a:lnTo>
                <a:lnTo>
                  <a:pt x="1155" y="17221"/>
                </a:lnTo>
                <a:lnTo>
                  <a:pt x="1155" y="35712"/>
                </a:lnTo>
                <a:lnTo>
                  <a:pt x="5448" y="42976"/>
                </a:lnTo>
                <a:lnTo>
                  <a:pt x="14033" y="47053"/>
                </a:lnTo>
                <a:lnTo>
                  <a:pt x="0" y="83210"/>
                </a:lnTo>
                <a:lnTo>
                  <a:pt x="14693" y="83210"/>
                </a:lnTo>
                <a:lnTo>
                  <a:pt x="27241" y="50190"/>
                </a:lnTo>
                <a:lnTo>
                  <a:pt x="71818" y="50190"/>
                </a:lnTo>
                <a:lnTo>
                  <a:pt x="71818" y="38468"/>
                </a:lnTo>
                <a:lnTo>
                  <a:pt x="25819" y="38468"/>
                </a:lnTo>
                <a:lnTo>
                  <a:pt x="21526" y="37363"/>
                </a:lnTo>
                <a:lnTo>
                  <a:pt x="16459" y="32956"/>
                </a:lnTo>
                <a:lnTo>
                  <a:pt x="15189" y="29718"/>
                </a:lnTo>
                <a:lnTo>
                  <a:pt x="15189" y="21018"/>
                </a:lnTo>
                <a:lnTo>
                  <a:pt x="16459" y="17665"/>
                </a:lnTo>
                <a:lnTo>
                  <a:pt x="21526" y="13042"/>
                </a:lnTo>
                <a:lnTo>
                  <a:pt x="25819" y="11887"/>
                </a:lnTo>
                <a:lnTo>
                  <a:pt x="71818" y="11887"/>
                </a:lnTo>
                <a:lnTo>
                  <a:pt x="71818" y="0"/>
                </a:lnTo>
                <a:close/>
              </a:path>
              <a:path w="72390" h="83819">
                <a:moveTo>
                  <a:pt x="71818" y="50190"/>
                </a:moveTo>
                <a:lnTo>
                  <a:pt x="27241" y="50190"/>
                </a:lnTo>
                <a:lnTo>
                  <a:pt x="57619" y="50355"/>
                </a:lnTo>
                <a:lnTo>
                  <a:pt x="57619" y="83210"/>
                </a:lnTo>
                <a:lnTo>
                  <a:pt x="71818" y="83210"/>
                </a:lnTo>
                <a:lnTo>
                  <a:pt x="71818" y="50190"/>
                </a:lnTo>
                <a:close/>
              </a:path>
              <a:path w="72390" h="83819">
                <a:moveTo>
                  <a:pt x="71818" y="11887"/>
                </a:moveTo>
                <a:lnTo>
                  <a:pt x="57619" y="11887"/>
                </a:lnTo>
                <a:lnTo>
                  <a:pt x="57619" y="38468"/>
                </a:lnTo>
                <a:lnTo>
                  <a:pt x="71818" y="38468"/>
                </a:lnTo>
                <a:lnTo>
                  <a:pt x="71818" y="118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9791903" y="3007728"/>
            <a:ext cx="110489" cy="122555"/>
          </a:xfrm>
          <a:custGeom>
            <a:avLst/>
            <a:gdLst/>
            <a:ahLst/>
            <a:cxnLst/>
            <a:rect l="l" t="t" r="r" b="b"/>
            <a:pathLst>
              <a:path w="110490" h="122555">
                <a:moveTo>
                  <a:pt x="54978" y="0"/>
                </a:moveTo>
                <a:lnTo>
                  <a:pt x="14452" y="17246"/>
                </a:lnTo>
                <a:lnTo>
                  <a:pt x="0" y="61087"/>
                </a:lnTo>
                <a:lnTo>
                  <a:pt x="902" y="73792"/>
                </a:lnTo>
                <a:lnTo>
                  <a:pt x="22401" y="112465"/>
                </a:lnTo>
                <a:lnTo>
                  <a:pt x="54978" y="122173"/>
                </a:lnTo>
                <a:lnTo>
                  <a:pt x="67227" y="121090"/>
                </a:lnTo>
                <a:lnTo>
                  <a:pt x="78051" y="117840"/>
                </a:lnTo>
                <a:lnTo>
                  <a:pt x="87450" y="112422"/>
                </a:lnTo>
                <a:lnTo>
                  <a:pt x="91433" y="108635"/>
                </a:lnTo>
                <a:lnTo>
                  <a:pt x="54978" y="108635"/>
                </a:lnTo>
                <a:lnTo>
                  <a:pt x="45681" y="107778"/>
                </a:lnTo>
                <a:lnTo>
                  <a:pt x="17545" y="79614"/>
                </a:lnTo>
                <a:lnTo>
                  <a:pt x="15024" y="61087"/>
                </a:lnTo>
                <a:lnTo>
                  <a:pt x="15654" y="51419"/>
                </a:lnTo>
                <a:lnTo>
                  <a:pt x="37603" y="16960"/>
                </a:lnTo>
                <a:lnTo>
                  <a:pt x="54978" y="13538"/>
                </a:lnTo>
                <a:lnTo>
                  <a:pt x="91433" y="13538"/>
                </a:lnTo>
                <a:lnTo>
                  <a:pt x="87450" y="9751"/>
                </a:lnTo>
                <a:lnTo>
                  <a:pt x="78051" y="4333"/>
                </a:lnTo>
                <a:lnTo>
                  <a:pt x="67171" y="1078"/>
                </a:lnTo>
                <a:lnTo>
                  <a:pt x="54978" y="0"/>
                </a:lnTo>
                <a:close/>
              </a:path>
              <a:path w="110490" h="122555">
                <a:moveTo>
                  <a:pt x="91433" y="13538"/>
                </a:moveTo>
                <a:lnTo>
                  <a:pt x="54978" y="13538"/>
                </a:lnTo>
                <a:lnTo>
                  <a:pt x="64276" y="14393"/>
                </a:lnTo>
                <a:lnTo>
                  <a:pt x="72358" y="16960"/>
                </a:lnTo>
                <a:lnTo>
                  <a:pt x="94303" y="51419"/>
                </a:lnTo>
                <a:lnTo>
                  <a:pt x="94932" y="61087"/>
                </a:lnTo>
                <a:lnTo>
                  <a:pt x="94303" y="70752"/>
                </a:lnTo>
                <a:lnTo>
                  <a:pt x="72358" y="105208"/>
                </a:lnTo>
                <a:lnTo>
                  <a:pt x="54978" y="108635"/>
                </a:lnTo>
                <a:lnTo>
                  <a:pt x="91433" y="108635"/>
                </a:lnTo>
                <a:lnTo>
                  <a:pt x="109049" y="73723"/>
                </a:lnTo>
                <a:lnTo>
                  <a:pt x="109956" y="61087"/>
                </a:lnTo>
                <a:lnTo>
                  <a:pt x="109032" y="48375"/>
                </a:lnTo>
                <a:lnTo>
                  <a:pt x="106325" y="36939"/>
                </a:lnTo>
                <a:lnTo>
                  <a:pt x="101785" y="26570"/>
                </a:lnTo>
                <a:lnTo>
                  <a:pt x="95427" y="17335"/>
                </a:lnTo>
                <a:lnTo>
                  <a:pt x="91433" y="13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9919690" y="3044545"/>
            <a:ext cx="70485" cy="83820"/>
          </a:xfrm>
          <a:custGeom>
            <a:avLst/>
            <a:gdLst/>
            <a:ahLst/>
            <a:cxnLst/>
            <a:rect l="l" t="t" r="r" b="b"/>
            <a:pathLst>
              <a:path w="70484" h="83819">
                <a:moveTo>
                  <a:pt x="70002" y="50355"/>
                </a:moveTo>
                <a:lnTo>
                  <a:pt x="55803" y="50355"/>
                </a:lnTo>
                <a:lnTo>
                  <a:pt x="55803" y="83210"/>
                </a:lnTo>
                <a:lnTo>
                  <a:pt x="70002" y="83210"/>
                </a:lnTo>
                <a:lnTo>
                  <a:pt x="70002" y="50355"/>
                </a:lnTo>
                <a:close/>
              </a:path>
              <a:path w="70484" h="83819">
                <a:moveTo>
                  <a:pt x="14033" y="0"/>
                </a:moveTo>
                <a:lnTo>
                  <a:pt x="0" y="0"/>
                </a:lnTo>
                <a:lnTo>
                  <a:pt x="12" y="28143"/>
                </a:lnTo>
                <a:lnTo>
                  <a:pt x="26200" y="52666"/>
                </a:lnTo>
                <a:lnTo>
                  <a:pt x="40513" y="52666"/>
                </a:lnTo>
                <a:lnTo>
                  <a:pt x="48437" y="51892"/>
                </a:lnTo>
                <a:lnTo>
                  <a:pt x="55803" y="50355"/>
                </a:lnTo>
                <a:lnTo>
                  <a:pt x="70002" y="50355"/>
                </a:lnTo>
                <a:lnTo>
                  <a:pt x="70002" y="40119"/>
                </a:lnTo>
                <a:lnTo>
                  <a:pt x="30162" y="40119"/>
                </a:lnTo>
                <a:lnTo>
                  <a:pt x="26225" y="39674"/>
                </a:lnTo>
                <a:lnTo>
                  <a:pt x="14033" y="26085"/>
                </a:lnTo>
                <a:lnTo>
                  <a:pt x="14033" y="0"/>
                </a:lnTo>
                <a:close/>
              </a:path>
              <a:path w="70484" h="83819">
                <a:moveTo>
                  <a:pt x="70002" y="0"/>
                </a:moveTo>
                <a:lnTo>
                  <a:pt x="55803" y="0"/>
                </a:lnTo>
                <a:lnTo>
                  <a:pt x="55803" y="37973"/>
                </a:lnTo>
                <a:lnTo>
                  <a:pt x="49199" y="39395"/>
                </a:lnTo>
                <a:lnTo>
                  <a:pt x="42265" y="40119"/>
                </a:lnTo>
                <a:lnTo>
                  <a:pt x="70002" y="40119"/>
                </a:lnTo>
                <a:lnTo>
                  <a:pt x="700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0015448" y="3044545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19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5" h="83819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5" h="83819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0111537" y="3042399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5" h="87630">
                <a:moveTo>
                  <a:pt x="40944" y="0"/>
                </a:moveTo>
                <a:lnTo>
                  <a:pt x="6177" y="18985"/>
                </a:lnTo>
                <a:lnTo>
                  <a:pt x="0" y="43751"/>
                </a:lnTo>
                <a:lnTo>
                  <a:pt x="685" y="52828"/>
                </a:lnTo>
                <a:lnTo>
                  <a:pt x="23960" y="84407"/>
                </a:lnTo>
                <a:lnTo>
                  <a:pt x="40944" y="87503"/>
                </a:lnTo>
                <a:lnTo>
                  <a:pt x="49939" y="86729"/>
                </a:lnTo>
                <a:lnTo>
                  <a:pt x="57931" y="84407"/>
                </a:lnTo>
                <a:lnTo>
                  <a:pt x="64922" y="80537"/>
                </a:lnTo>
                <a:lnTo>
                  <a:pt x="70734" y="75285"/>
                </a:lnTo>
                <a:lnTo>
                  <a:pt x="32258" y="75285"/>
                </a:lnTo>
                <a:lnTo>
                  <a:pt x="25590" y="72224"/>
                </a:lnTo>
                <a:lnTo>
                  <a:pt x="16344" y="60007"/>
                </a:lnTo>
                <a:lnTo>
                  <a:pt x="14119" y="52828"/>
                </a:lnTo>
                <a:lnTo>
                  <a:pt x="14116" y="34669"/>
                </a:lnTo>
                <a:lnTo>
                  <a:pt x="16344" y="27482"/>
                </a:lnTo>
                <a:lnTo>
                  <a:pt x="25590" y="15265"/>
                </a:lnTo>
                <a:lnTo>
                  <a:pt x="32258" y="12217"/>
                </a:lnTo>
                <a:lnTo>
                  <a:pt x="70734" y="12217"/>
                </a:lnTo>
                <a:lnTo>
                  <a:pt x="64922" y="6965"/>
                </a:lnTo>
                <a:lnTo>
                  <a:pt x="57931" y="3095"/>
                </a:lnTo>
                <a:lnTo>
                  <a:pt x="49939" y="773"/>
                </a:lnTo>
                <a:lnTo>
                  <a:pt x="40944" y="0"/>
                </a:lnTo>
                <a:close/>
              </a:path>
              <a:path w="81915" h="87630">
                <a:moveTo>
                  <a:pt x="70734" y="12217"/>
                </a:moveTo>
                <a:lnTo>
                  <a:pt x="49644" y="12217"/>
                </a:lnTo>
                <a:lnTo>
                  <a:pt x="56299" y="15265"/>
                </a:lnTo>
                <a:lnTo>
                  <a:pt x="65544" y="27482"/>
                </a:lnTo>
                <a:lnTo>
                  <a:pt x="67772" y="34669"/>
                </a:lnTo>
                <a:lnTo>
                  <a:pt x="67770" y="52828"/>
                </a:lnTo>
                <a:lnTo>
                  <a:pt x="65544" y="60007"/>
                </a:lnTo>
                <a:lnTo>
                  <a:pt x="56299" y="72224"/>
                </a:lnTo>
                <a:lnTo>
                  <a:pt x="49644" y="75285"/>
                </a:lnTo>
                <a:lnTo>
                  <a:pt x="70734" y="75285"/>
                </a:lnTo>
                <a:lnTo>
                  <a:pt x="81889" y="43751"/>
                </a:lnTo>
                <a:lnTo>
                  <a:pt x="81203" y="34669"/>
                </a:lnTo>
                <a:lnTo>
                  <a:pt x="79146" y="26414"/>
                </a:lnTo>
                <a:lnTo>
                  <a:pt x="75717" y="18985"/>
                </a:lnTo>
                <a:lnTo>
                  <a:pt x="70916" y="12382"/>
                </a:lnTo>
                <a:lnTo>
                  <a:pt x="70734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0209936" y="3081940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5072" y="0"/>
                </a:lnTo>
              </a:path>
            </a:pathLst>
          </a:custGeom>
          <a:ln w="1238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0269207" y="3042399"/>
            <a:ext cx="72390" cy="87630"/>
          </a:xfrm>
          <a:custGeom>
            <a:avLst/>
            <a:gdLst/>
            <a:ahLst/>
            <a:cxnLst/>
            <a:rect l="l" t="t" r="r" b="b"/>
            <a:pathLst>
              <a:path w="72390" h="87630">
                <a:moveTo>
                  <a:pt x="13538" y="61747"/>
                </a:moveTo>
                <a:lnTo>
                  <a:pt x="0" y="61747"/>
                </a:lnTo>
                <a:lnTo>
                  <a:pt x="1320" y="69888"/>
                </a:lnTo>
                <a:lnTo>
                  <a:pt x="37477" y="87503"/>
                </a:lnTo>
                <a:lnTo>
                  <a:pt x="45131" y="87053"/>
                </a:lnTo>
                <a:lnTo>
                  <a:pt x="69058" y="75285"/>
                </a:lnTo>
                <a:lnTo>
                  <a:pt x="37477" y="75285"/>
                </a:lnTo>
                <a:lnTo>
                  <a:pt x="28552" y="74438"/>
                </a:lnTo>
                <a:lnTo>
                  <a:pt x="21588" y="71897"/>
                </a:lnTo>
                <a:lnTo>
                  <a:pt x="16584" y="67666"/>
                </a:lnTo>
                <a:lnTo>
                  <a:pt x="13538" y="61747"/>
                </a:lnTo>
                <a:close/>
              </a:path>
              <a:path w="72390" h="87630">
                <a:moveTo>
                  <a:pt x="66806" y="12217"/>
                </a:moveTo>
                <a:lnTo>
                  <a:pt x="42316" y="12217"/>
                </a:lnTo>
                <a:lnTo>
                  <a:pt x="46748" y="13309"/>
                </a:lnTo>
                <a:lnTo>
                  <a:pt x="53466" y="17716"/>
                </a:lnTo>
                <a:lnTo>
                  <a:pt x="55143" y="20853"/>
                </a:lnTo>
                <a:lnTo>
                  <a:pt x="55143" y="28448"/>
                </a:lnTo>
                <a:lnTo>
                  <a:pt x="53847" y="31305"/>
                </a:lnTo>
                <a:lnTo>
                  <a:pt x="48679" y="35712"/>
                </a:lnTo>
                <a:lnTo>
                  <a:pt x="44576" y="36817"/>
                </a:lnTo>
                <a:lnTo>
                  <a:pt x="24930" y="36817"/>
                </a:lnTo>
                <a:lnTo>
                  <a:pt x="24930" y="49034"/>
                </a:lnTo>
                <a:lnTo>
                  <a:pt x="46227" y="49034"/>
                </a:lnTo>
                <a:lnTo>
                  <a:pt x="50939" y="50101"/>
                </a:lnTo>
                <a:lnTo>
                  <a:pt x="56540" y="54394"/>
                </a:lnTo>
                <a:lnTo>
                  <a:pt x="57950" y="57619"/>
                </a:lnTo>
                <a:lnTo>
                  <a:pt x="57950" y="66306"/>
                </a:lnTo>
                <a:lnTo>
                  <a:pt x="56083" y="69646"/>
                </a:lnTo>
                <a:lnTo>
                  <a:pt x="48590" y="74155"/>
                </a:lnTo>
                <a:lnTo>
                  <a:pt x="43637" y="75285"/>
                </a:lnTo>
                <a:lnTo>
                  <a:pt x="69058" y="75285"/>
                </a:lnTo>
                <a:lnTo>
                  <a:pt x="71938" y="69646"/>
                </a:lnTo>
                <a:lnTo>
                  <a:pt x="71983" y="57124"/>
                </a:lnTo>
                <a:lnTo>
                  <a:pt x="70853" y="52908"/>
                </a:lnTo>
                <a:lnTo>
                  <a:pt x="66344" y="46634"/>
                </a:lnTo>
                <a:lnTo>
                  <a:pt x="63512" y="44577"/>
                </a:lnTo>
                <a:lnTo>
                  <a:pt x="60096" y="43586"/>
                </a:lnTo>
                <a:lnTo>
                  <a:pt x="60096" y="39954"/>
                </a:lnTo>
                <a:lnTo>
                  <a:pt x="62623" y="38963"/>
                </a:lnTo>
                <a:lnTo>
                  <a:pt x="64744" y="37007"/>
                </a:lnTo>
                <a:lnTo>
                  <a:pt x="68160" y="31178"/>
                </a:lnTo>
                <a:lnTo>
                  <a:pt x="69011" y="27508"/>
                </a:lnTo>
                <a:lnTo>
                  <a:pt x="69011" y="16510"/>
                </a:lnTo>
                <a:lnTo>
                  <a:pt x="66806" y="12217"/>
                </a:lnTo>
                <a:close/>
              </a:path>
              <a:path w="72390" h="87630">
                <a:moveTo>
                  <a:pt x="47053" y="0"/>
                </a:moveTo>
                <a:lnTo>
                  <a:pt x="27457" y="0"/>
                </a:lnTo>
                <a:lnTo>
                  <a:pt x="19596" y="2197"/>
                </a:lnTo>
                <a:lnTo>
                  <a:pt x="7480" y="10998"/>
                </a:lnTo>
                <a:lnTo>
                  <a:pt x="4076" y="17170"/>
                </a:lnTo>
                <a:lnTo>
                  <a:pt x="3301" y="25095"/>
                </a:lnTo>
                <a:lnTo>
                  <a:pt x="16675" y="25095"/>
                </a:lnTo>
                <a:lnTo>
                  <a:pt x="17665" y="20574"/>
                </a:lnTo>
                <a:lnTo>
                  <a:pt x="19786" y="17310"/>
                </a:lnTo>
                <a:lnTo>
                  <a:pt x="26276" y="13233"/>
                </a:lnTo>
                <a:lnTo>
                  <a:pt x="30873" y="12217"/>
                </a:lnTo>
                <a:lnTo>
                  <a:pt x="66806" y="12217"/>
                </a:lnTo>
                <a:lnTo>
                  <a:pt x="66179" y="10998"/>
                </a:lnTo>
                <a:lnTo>
                  <a:pt x="54838" y="2197"/>
                </a:lnTo>
                <a:lnTo>
                  <a:pt x="470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0357205" y="3042399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30">
                <a:moveTo>
                  <a:pt x="69380" y="12217"/>
                </a:moveTo>
                <a:lnTo>
                  <a:pt x="45567" y="12217"/>
                </a:lnTo>
                <a:lnTo>
                  <a:pt x="50685" y="13779"/>
                </a:lnTo>
                <a:lnTo>
                  <a:pt x="57289" y="20053"/>
                </a:lnTo>
                <a:lnTo>
                  <a:pt x="58940" y="24269"/>
                </a:lnTo>
                <a:lnTo>
                  <a:pt x="58940" y="32854"/>
                </a:lnTo>
                <a:lnTo>
                  <a:pt x="21196" y="32854"/>
                </a:lnTo>
                <a:lnTo>
                  <a:pt x="13207" y="35547"/>
                </a:lnTo>
                <a:lnTo>
                  <a:pt x="2641" y="46342"/>
                </a:lnTo>
                <a:lnTo>
                  <a:pt x="0" y="52832"/>
                </a:lnTo>
                <a:lnTo>
                  <a:pt x="0" y="67906"/>
                </a:lnTo>
                <a:lnTo>
                  <a:pt x="2692" y="74295"/>
                </a:lnTo>
                <a:lnTo>
                  <a:pt x="13487" y="84861"/>
                </a:lnTo>
                <a:lnTo>
                  <a:pt x="20751" y="87503"/>
                </a:lnTo>
                <a:lnTo>
                  <a:pt x="29883" y="87503"/>
                </a:lnTo>
                <a:lnTo>
                  <a:pt x="38003" y="86821"/>
                </a:lnTo>
                <a:lnTo>
                  <a:pt x="45029" y="84778"/>
                </a:lnTo>
                <a:lnTo>
                  <a:pt x="50962" y="81373"/>
                </a:lnTo>
                <a:lnTo>
                  <a:pt x="55803" y="76606"/>
                </a:lnTo>
                <a:lnTo>
                  <a:pt x="72643" y="76606"/>
                </a:lnTo>
                <a:lnTo>
                  <a:pt x="72643" y="75285"/>
                </a:lnTo>
                <a:lnTo>
                  <a:pt x="27190" y="75285"/>
                </a:lnTo>
                <a:lnTo>
                  <a:pt x="22428" y="73901"/>
                </a:lnTo>
                <a:lnTo>
                  <a:pt x="15709" y="68402"/>
                </a:lnTo>
                <a:lnTo>
                  <a:pt x="14033" y="64655"/>
                </a:lnTo>
                <a:lnTo>
                  <a:pt x="14033" y="59931"/>
                </a:lnTo>
                <a:lnTo>
                  <a:pt x="15281" y="52997"/>
                </a:lnTo>
                <a:lnTo>
                  <a:pt x="19026" y="48044"/>
                </a:lnTo>
                <a:lnTo>
                  <a:pt x="25268" y="45072"/>
                </a:lnTo>
                <a:lnTo>
                  <a:pt x="34010" y="44081"/>
                </a:lnTo>
                <a:lnTo>
                  <a:pt x="72643" y="44081"/>
                </a:lnTo>
                <a:lnTo>
                  <a:pt x="72643" y="19481"/>
                </a:lnTo>
                <a:lnTo>
                  <a:pt x="69583" y="12382"/>
                </a:lnTo>
                <a:lnTo>
                  <a:pt x="69380" y="12217"/>
                </a:lnTo>
                <a:close/>
              </a:path>
              <a:path w="73025" h="87630">
                <a:moveTo>
                  <a:pt x="72643" y="76606"/>
                </a:moveTo>
                <a:lnTo>
                  <a:pt x="59435" y="76606"/>
                </a:lnTo>
                <a:lnTo>
                  <a:pt x="59435" y="85356"/>
                </a:lnTo>
                <a:lnTo>
                  <a:pt x="72643" y="85356"/>
                </a:lnTo>
                <a:lnTo>
                  <a:pt x="72643" y="76606"/>
                </a:lnTo>
                <a:close/>
              </a:path>
              <a:path w="73025" h="87630">
                <a:moveTo>
                  <a:pt x="72643" y="44081"/>
                </a:moveTo>
                <a:lnTo>
                  <a:pt x="58940" y="44081"/>
                </a:lnTo>
                <a:lnTo>
                  <a:pt x="58940" y="58280"/>
                </a:lnTo>
                <a:lnTo>
                  <a:pt x="56413" y="63855"/>
                </a:lnTo>
                <a:lnTo>
                  <a:pt x="46278" y="72999"/>
                </a:lnTo>
                <a:lnTo>
                  <a:pt x="40284" y="75285"/>
                </a:lnTo>
                <a:lnTo>
                  <a:pt x="72643" y="75285"/>
                </a:lnTo>
                <a:lnTo>
                  <a:pt x="72643" y="44081"/>
                </a:lnTo>
                <a:close/>
              </a:path>
              <a:path w="73025" h="87630">
                <a:moveTo>
                  <a:pt x="38303" y="0"/>
                </a:moveTo>
                <a:lnTo>
                  <a:pt x="28841" y="0"/>
                </a:lnTo>
                <a:lnTo>
                  <a:pt x="21107" y="2146"/>
                </a:lnTo>
                <a:lnTo>
                  <a:pt x="9105" y="10731"/>
                </a:lnTo>
                <a:lnTo>
                  <a:pt x="5829" y="16675"/>
                </a:lnTo>
                <a:lnTo>
                  <a:pt x="5283" y="24269"/>
                </a:lnTo>
                <a:lnTo>
                  <a:pt x="19316" y="24269"/>
                </a:lnTo>
                <a:lnTo>
                  <a:pt x="20091" y="16230"/>
                </a:lnTo>
                <a:lnTo>
                  <a:pt x="26530" y="12217"/>
                </a:lnTo>
                <a:lnTo>
                  <a:pt x="69380" y="12217"/>
                </a:lnTo>
                <a:lnTo>
                  <a:pt x="63487" y="7429"/>
                </a:lnTo>
                <a:lnTo>
                  <a:pt x="58477" y="4179"/>
                </a:lnTo>
                <a:lnTo>
                  <a:pt x="52609" y="1857"/>
                </a:lnTo>
                <a:lnTo>
                  <a:pt x="45885" y="464"/>
                </a:lnTo>
                <a:lnTo>
                  <a:pt x="383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0450486" y="3042399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5" h="87630">
                <a:moveTo>
                  <a:pt x="40944" y="0"/>
                </a:moveTo>
                <a:lnTo>
                  <a:pt x="6177" y="18985"/>
                </a:lnTo>
                <a:lnTo>
                  <a:pt x="0" y="43751"/>
                </a:lnTo>
                <a:lnTo>
                  <a:pt x="685" y="52828"/>
                </a:lnTo>
                <a:lnTo>
                  <a:pt x="23960" y="84407"/>
                </a:lnTo>
                <a:lnTo>
                  <a:pt x="40944" y="87503"/>
                </a:lnTo>
                <a:lnTo>
                  <a:pt x="49939" y="86729"/>
                </a:lnTo>
                <a:lnTo>
                  <a:pt x="57931" y="84407"/>
                </a:lnTo>
                <a:lnTo>
                  <a:pt x="64922" y="80537"/>
                </a:lnTo>
                <a:lnTo>
                  <a:pt x="70734" y="75285"/>
                </a:lnTo>
                <a:lnTo>
                  <a:pt x="32245" y="75285"/>
                </a:lnTo>
                <a:lnTo>
                  <a:pt x="25590" y="72224"/>
                </a:lnTo>
                <a:lnTo>
                  <a:pt x="16344" y="60007"/>
                </a:lnTo>
                <a:lnTo>
                  <a:pt x="14119" y="52828"/>
                </a:lnTo>
                <a:lnTo>
                  <a:pt x="14116" y="34669"/>
                </a:lnTo>
                <a:lnTo>
                  <a:pt x="16344" y="27482"/>
                </a:lnTo>
                <a:lnTo>
                  <a:pt x="25590" y="15265"/>
                </a:lnTo>
                <a:lnTo>
                  <a:pt x="32245" y="12217"/>
                </a:lnTo>
                <a:lnTo>
                  <a:pt x="70734" y="12217"/>
                </a:lnTo>
                <a:lnTo>
                  <a:pt x="64922" y="6965"/>
                </a:lnTo>
                <a:lnTo>
                  <a:pt x="57931" y="3095"/>
                </a:lnTo>
                <a:lnTo>
                  <a:pt x="49939" y="773"/>
                </a:lnTo>
                <a:lnTo>
                  <a:pt x="40944" y="0"/>
                </a:lnTo>
                <a:close/>
              </a:path>
              <a:path w="81915" h="87630">
                <a:moveTo>
                  <a:pt x="70734" y="12217"/>
                </a:moveTo>
                <a:lnTo>
                  <a:pt x="49644" y="12217"/>
                </a:lnTo>
                <a:lnTo>
                  <a:pt x="56299" y="15265"/>
                </a:lnTo>
                <a:lnTo>
                  <a:pt x="65544" y="27482"/>
                </a:lnTo>
                <a:lnTo>
                  <a:pt x="67772" y="34669"/>
                </a:lnTo>
                <a:lnTo>
                  <a:pt x="67770" y="52828"/>
                </a:lnTo>
                <a:lnTo>
                  <a:pt x="65544" y="60007"/>
                </a:lnTo>
                <a:lnTo>
                  <a:pt x="56299" y="72224"/>
                </a:lnTo>
                <a:lnTo>
                  <a:pt x="49644" y="75285"/>
                </a:lnTo>
                <a:lnTo>
                  <a:pt x="70734" y="75285"/>
                </a:lnTo>
                <a:lnTo>
                  <a:pt x="81889" y="43751"/>
                </a:lnTo>
                <a:lnTo>
                  <a:pt x="81203" y="34669"/>
                </a:lnTo>
                <a:lnTo>
                  <a:pt x="79146" y="26414"/>
                </a:lnTo>
                <a:lnTo>
                  <a:pt x="75717" y="18985"/>
                </a:lnTo>
                <a:lnTo>
                  <a:pt x="70916" y="12382"/>
                </a:lnTo>
                <a:lnTo>
                  <a:pt x="70734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0549546" y="3044545"/>
            <a:ext cx="70485" cy="83820"/>
          </a:xfrm>
          <a:custGeom>
            <a:avLst/>
            <a:gdLst/>
            <a:ahLst/>
            <a:cxnLst/>
            <a:rect l="l" t="t" r="r" b="b"/>
            <a:pathLst>
              <a:path w="70484" h="83819">
                <a:moveTo>
                  <a:pt x="70002" y="50355"/>
                </a:moveTo>
                <a:lnTo>
                  <a:pt x="55803" y="50355"/>
                </a:lnTo>
                <a:lnTo>
                  <a:pt x="55803" y="83210"/>
                </a:lnTo>
                <a:lnTo>
                  <a:pt x="70002" y="83210"/>
                </a:lnTo>
                <a:lnTo>
                  <a:pt x="70002" y="50355"/>
                </a:lnTo>
                <a:close/>
              </a:path>
              <a:path w="70484" h="83819">
                <a:moveTo>
                  <a:pt x="14033" y="0"/>
                </a:moveTo>
                <a:lnTo>
                  <a:pt x="0" y="0"/>
                </a:lnTo>
                <a:lnTo>
                  <a:pt x="12" y="28143"/>
                </a:lnTo>
                <a:lnTo>
                  <a:pt x="26200" y="52666"/>
                </a:lnTo>
                <a:lnTo>
                  <a:pt x="40513" y="52666"/>
                </a:lnTo>
                <a:lnTo>
                  <a:pt x="48437" y="51892"/>
                </a:lnTo>
                <a:lnTo>
                  <a:pt x="55803" y="50355"/>
                </a:lnTo>
                <a:lnTo>
                  <a:pt x="70002" y="50355"/>
                </a:lnTo>
                <a:lnTo>
                  <a:pt x="70002" y="40119"/>
                </a:lnTo>
                <a:lnTo>
                  <a:pt x="30162" y="40119"/>
                </a:lnTo>
                <a:lnTo>
                  <a:pt x="26225" y="39674"/>
                </a:lnTo>
                <a:lnTo>
                  <a:pt x="14033" y="26085"/>
                </a:lnTo>
                <a:lnTo>
                  <a:pt x="14033" y="0"/>
                </a:lnTo>
                <a:close/>
              </a:path>
              <a:path w="70484" h="83819">
                <a:moveTo>
                  <a:pt x="70002" y="0"/>
                </a:moveTo>
                <a:lnTo>
                  <a:pt x="55803" y="0"/>
                </a:lnTo>
                <a:lnTo>
                  <a:pt x="55803" y="37973"/>
                </a:lnTo>
                <a:lnTo>
                  <a:pt x="49199" y="39395"/>
                </a:lnTo>
                <a:lnTo>
                  <a:pt x="42265" y="40119"/>
                </a:lnTo>
                <a:lnTo>
                  <a:pt x="70002" y="40119"/>
                </a:lnTo>
                <a:lnTo>
                  <a:pt x="700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0645305" y="3044545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19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5" h="83819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5" h="83819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0740072" y="3042399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30">
                <a:moveTo>
                  <a:pt x="69380" y="12217"/>
                </a:moveTo>
                <a:lnTo>
                  <a:pt x="45567" y="12217"/>
                </a:lnTo>
                <a:lnTo>
                  <a:pt x="50685" y="13779"/>
                </a:lnTo>
                <a:lnTo>
                  <a:pt x="57289" y="20053"/>
                </a:lnTo>
                <a:lnTo>
                  <a:pt x="58940" y="24269"/>
                </a:lnTo>
                <a:lnTo>
                  <a:pt x="58940" y="32854"/>
                </a:lnTo>
                <a:lnTo>
                  <a:pt x="21196" y="32854"/>
                </a:lnTo>
                <a:lnTo>
                  <a:pt x="13207" y="35547"/>
                </a:lnTo>
                <a:lnTo>
                  <a:pt x="2641" y="46342"/>
                </a:lnTo>
                <a:lnTo>
                  <a:pt x="0" y="52832"/>
                </a:lnTo>
                <a:lnTo>
                  <a:pt x="0" y="67906"/>
                </a:lnTo>
                <a:lnTo>
                  <a:pt x="2692" y="74295"/>
                </a:lnTo>
                <a:lnTo>
                  <a:pt x="13487" y="84861"/>
                </a:lnTo>
                <a:lnTo>
                  <a:pt x="20751" y="87503"/>
                </a:lnTo>
                <a:lnTo>
                  <a:pt x="29883" y="87503"/>
                </a:lnTo>
                <a:lnTo>
                  <a:pt x="38003" y="86821"/>
                </a:lnTo>
                <a:lnTo>
                  <a:pt x="45029" y="84778"/>
                </a:lnTo>
                <a:lnTo>
                  <a:pt x="50962" y="81373"/>
                </a:lnTo>
                <a:lnTo>
                  <a:pt x="55803" y="76606"/>
                </a:lnTo>
                <a:lnTo>
                  <a:pt x="72643" y="76606"/>
                </a:lnTo>
                <a:lnTo>
                  <a:pt x="72643" y="75285"/>
                </a:lnTo>
                <a:lnTo>
                  <a:pt x="27190" y="75285"/>
                </a:lnTo>
                <a:lnTo>
                  <a:pt x="22428" y="73901"/>
                </a:lnTo>
                <a:lnTo>
                  <a:pt x="15709" y="68402"/>
                </a:lnTo>
                <a:lnTo>
                  <a:pt x="14033" y="64655"/>
                </a:lnTo>
                <a:lnTo>
                  <a:pt x="14033" y="59931"/>
                </a:lnTo>
                <a:lnTo>
                  <a:pt x="15281" y="52997"/>
                </a:lnTo>
                <a:lnTo>
                  <a:pt x="19026" y="48044"/>
                </a:lnTo>
                <a:lnTo>
                  <a:pt x="25268" y="45072"/>
                </a:lnTo>
                <a:lnTo>
                  <a:pt x="34010" y="44081"/>
                </a:lnTo>
                <a:lnTo>
                  <a:pt x="72643" y="44081"/>
                </a:lnTo>
                <a:lnTo>
                  <a:pt x="72643" y="19481"/>
                </a:lnTo>
                <a:lnTo>
                  <a:pt x="69583" y="12382"/>
                </a:lnTo>
                <a:lnTo>
                  <a:pt x="69380" y="12217"/>
                </a:lnTo>
                <a:close/>
              </a:path>
              <a:path w="73025" h="87630">
                <a:moveTo>
                  <a:pt x="72643" y="76606"/>
                </a:moveTo>
                <a:lnTo>
                  <a:pt x="59435" y="76606"/>
                </a:lnTo>
                <a:lnTo>
                  <a:pt x="59435" y="85356"/>
                </a:lnTo>
                <a:lnTo>
                  <a:pt x="72643" y="85356"/>
                </a:lnTo>
                <a:lnTo>
                  <a:pt x="72643" y="76606"/>
                </a:lnTo>
                <a:close/>
              </a:path>
              <a:path w="73025" h="87630">
                <a:moveTo>
                  <a:pt x="72643" y="44081"/>
                </a:moveTo>
                <a:lnTo>
                  <a:pt x="58940" y="44081"/>
                </a:lnTo>
                <a:lnTo>
                  <a:pt x="58940" y="58280"/>
                </a:lnTo>
                <a:lnTo>
                  <a:pt x="56413" y="63855"/>
                </a:lnTo>
                <a:lnTo>
                  <a:pt x="46278" y="72999"/>
                </a:lnTo>
                <a:lnTo>
                  <a:pt x="40284" y="75285"/>
                </a:lnTo>
                <a:lnTo>
                  <a:pt x="72643" y="75285"/>
                </a:lnTo>
                <a:lnTo>
                  <a:pt x="72643" y="44081"/>
                </a:lnTo>
                <a:close/>
              </a:path>
              <a:path w="73025" h="87630">
                <a:moveTo>
                  <a:pt x="38303" y="0"/>
                </a:moveTo>
                <a:lnTo>
                  <a:pt x="28841" y="0"/>
                </a:lnTo>
                <a:lnTo>
                  <a:pt x="21107" y="2146"/>
                </a:lnTo>
                <a:lnTo>
                  <a:pt x="9105" y="10731"/>
                </a:lnTo>
                <a:lnTo>
                  <a:pt x="5829" y="16675"/>
                </a:lnTo>
                <a:lnTo>
                  <a:pt x="5283" y="24269"/>
                </a:lnTo>
                <a:lnTo>
                  <a:pt x="19316" y="24269"/>
                </a:lnTo>
                <a:lnTo>
                  <a:pt x="20091" y="16230"/>
                </a:lnTo>
                <a:lnTo>
                  <a:pt x="26530" y="12217"/>
                </a:lnTo>
                <a:lnTo>
                  <a:pt x="69380" y="12217"/>
                </a:lnTo>
                <a:lnTo>
                  <a:pt x="63487" y="7429"/>
                </a:lnTo>
                <a:lnTo>
                  <a:pt x="58477" y="4179"/>
                </a:lnTo>
                <a:lnTo>
                  <a:pt x="52609" y="1857"/>
                </a:lnTo>
                <a:lnTo>
                  <a:pt x="45885" y="464"/>
                </a:lnTo>
                <a:lnTo>
                  <a:pt x="383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0835005" y="3044545"/>
            <a:ext cx="72390" cy="83820"/>
          </a:xfrm>
          <a:custGeom>
            <a:avLst/>
            <a:gdLst/>
            <a:ahLst/>
            <a:cxnLst/>
            <a:rect l="l" t="t" r="r" b="b"/>
            <a:pathLst>
              <a:path w="72390" h="83819">
                <a:moveTo>
                  <a:pt x="71818" y="0"/>
                </a:moveTo>
                <a:lnTo>
                  <a:pt x="20916" y="0"/>
                </a:lnTo>
                <a:lnTo>
                  <a:pt x="13677" y="2197"/>
                </a:lnTo>
                <a:lnTo>
                  <a:pt x="3657" y="10998"/>
                </a:lnTo>
                <a:lnTo>
                  <a:pt x="1155" y="17221"/>
                </a:lnTo>
                <a:lnTo>
                  <a:pt x="1155" y="35712"/>
                </a:lnTo>
                <a:lnTo>
                  <a:pt x="5448" y="42976"/>
                </a:lnTo>
                <a:lnTo>
                  <a:pt x="14033" y="47053"/>
                </a:lnTo>
                <a:lnTo>
                  <a:pt x="0" y="83210"/>
                </a:lnTo>
                <a:lnTo>
                  <a:pt x="14693" y="83210"/>
                </a:lnTo>
                <a:lnTo>
                  <a:pt x="27241" y="50190"/>
                </a:lnTo>
                <a:lnTo>
                  <a:pt x="71818" y="50190"/>
                </a:lnTo>
                <a:lnTo>
                  <a:pt x="71818" y="38468"/>
                </a:lnTo>
                <a:lnTo>
                  <a:pt x="25819" y="38468"/>
                </a:lnTo>
                <a:lnTo>
                  <a:pt x="21526" y="37363"/>
                </a:lnTo>
                <a:lnTo>
                  <a:pt x="16459" y="32956"/>
                </a:lnTo>
                <a:lnTo>
                  <a:pt x="15189" y="29718"/>
                </a:lnTo>
                <a:lnTo>
                  <a:pt x="15189" y="21018"/>
                </a:lnTo>
                <a:lnTo>
                  <a:pt x="16459" y="17665"/>
                </a:lnTo>
                <a:lnTo>
                  <a:pt x="21526" y="13042"/>
                </a:lnTo>
                <a:lnTo>
                  <a:pt x="25819" y="11887"/>
                </a:lnTo>
                <a:lnTo>
                  <a:pt x="71818" y="11887"/>
                </a:lnTo>
                <a:lnTo>
                  <a:pt x="71818" y="0"/>
                </a:lnTo>
                <a:close/>
              </a:path>
              <a:path w="72390" h="83819">
                <a:moveTo>
                  <a:pt x="71818" y="50190"/>
                </a:moveTo>
                <a:lnTo>
                  <a:pt x="27241" y="50190"/>
                </a:lnTo>
                <a:lnTo>
                  <a:pt x="57619" y="50355"/>
                </a:lnTo>
                <a:lnTo>
                  <a:pt x="57619" y="83210"/>
                </a:lnTo>
                <a:lnTo>
                  <a:pt x="71818" y="83210"/>
                </a:lnTo>
                <a:lnTo>
                  <a:pt x="71818" y="50190"/>
                </a:lnTo>
                <a:close/>
              </a:path>
              <a:path w="72390" h="83819">
                <a:moveTo>
                  <a:pt x="71818" y="11887"/>
                </a:moveTo>
                <a:lnTo>
                  <a:pt x="57619" y="11887"/>
                </a:lnTo>
                <a:lnTo>
                  <a:pt x="57619" y="38468"/>
                </a:lnTo>
                <a:lnTo>
                  <a:pt x="71818" y="38468"/>
                </a:lnTo>
                <a:lnTo>
                  <a:pt x="71818" y="118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9791903" y="3570046"/>
            <a:ext cx="110489" cy="122555"/>
          </a:xfrm>
          <a:custGeom>
            <a:avLst/>
            <a:gdLst/>
            <a:ahLst/>
            <a:cxnLst/>
            <a:rect l="l" t="t" r="r" b="b"/>
            <a:pathLst>
              <a:path w="110490" h="122554">
                <a:moveTo>
                  <a:pt x="54978" y="0"/>
                </a:moveTo>
                <a:lnTo>
                  <a:pt x="14452" y="17259"/>
                </a:lnTo>
                <a:lnTo>
                  <a:pt x="0" y="61087"/>
                </a:lnTo>
                <a:lnTo>
                  <a:pt x="902" y="73798"/>
                </a:lnTo>
                <a:lnTo>
                  <a:pt x="22401" y="112471"/>
                </a:lnTo>
                <a:lnTo>
                  <a:pt x="54978" y="122173"/>
                </a:lnTo>
                <a:lnTo>
                  <a:pt x="67227" y="121090"/>
                </a:lnTo>
                <a:lnTo>
                  <a:pt x="78051" y="117840"/>
                </a:lnTo>
                <a:lnTo>
                  <a:pt x="87450" y="112422"/>
                </a:lnTo>
                <a:lnTo>
                  <a:pt x="91433" y="108635"/>
                </a:lnTo>
                <a:lnTo>
                  <a:pt x="54978" y="108635"/>
                </a:lnTo>
                <a:lnTo>
                  <a:pt x="45681" y="107780"/>
                </a:lnTo>
                <a:lnTo>
                  <a:pt x="17545" y="79624"/>
                </a:lnTo>
                <a:lnTo>
                  <a:pt x="15024" y="61087"/>
                </a:lnTo>
                <a:lnTo>
                  <a:pt x="15654" y="51421"/>
                </a:lnTo>
                <a:lnTo>
                  <a:pt x="37603" y="16965"/>
                </a:lnTo>
                <a:lnTo>
                  <a:pt x="54978" y="13538"/>
                </a:lnTo>
                <a:lnTo>
                  <a:pt x="91433" y="13538"/>
                </a:lnTo>
                <a:lnTo>
                  <a:pt x="87450" y="9751"/>
                </a:lnTo>
                <a:lnTo>
                  <a:pt x="78051" y="4333"/>
                </a:lnTo>
                <a:lnTo>
                  <a:pt x="67174" y="1078"/>
                </a:lnTo>
                <a:lnTo>
                  <a:pt x="54978" y="0"/>
                </a:lnTo>
                <a:close/>
              </a:path>
              <a:path w="110490" h="122554">
                <a:moveTo>
                  <a:pt x="91433" y="13538"/>
                </a:moveTo>
                <a:lnTo>
                  <a:pt x="54978" y="13538"/>
                </a:lnTo>
                <a:lnTo>
                  <a:pt x="64276" y="14395"/>
                </a:lnTo>
                <a:lnTo>
                  <a:pt x="72358" y="16965"/>
                </a:lnTo>
                <a:lnTo>
                  <a:pt x="94303" y="51421"/>
                </a:lnTo>
                <a:lnTo>
                  <a:pt x="94932" y="61087"/>
                </a:lnTo>
                <a:lnTo>
                  <a:pt x="94303" y="70759"/>
                </a:lnTo>
                <a:lnTo>
                  <a:pt x="72358" y="105213"/>
                </a:lnTo>
                <a:lnTo>
                  <a:pt x="54978" y="108635"/>
                </a:lnTo>
                <a:lnTo>
                  <a:pt x="91433" y="108635"/>
                </a:lnTo>
                <a:lnTo>
                  <a:pt x="109049" y="73729"/>
                </a:lnTo>
                <a:lnTo>
                  <a:pt x="109956" y="61087"/>
                </a:lnTo>
                <a:lnTo>
                  <a:pt x="109032" y="48381"/>
                </a:lnTo>
                <a:lnTo>
                  <a:pt x="106325" y="36944"/>
                </a:lnTo>
                <a:lnTo>
                  <a:pt x="101785" y="26571"/>
                </a:lnTo>
                <a:lnTo>
                  <a:pt x="95427" y="17335"/>
                </a:lnTo>
                <a:lnTo>
                  <a:pt x="91433" y="13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9919690" y="3606863"/>
            <a:ext cx="70485" cy="83820"/>
          </a:xfrm>
          <a:custGeom>
            <a:avLst/>
            <a:gdLst/>
            <a:ahLst/>
            <a:cxnLst/>
            <a:rect l="l" t="t" r="r" b="b"/>
            <a:pathLst>
              <a:path w="70484" h="83820">
                <a:moveTo>
                  <a:pt x="70002" y="50355"/>
                </a:moveTo>
                <a:lnTo>
                  <a:pt x="55803" y="50355"/>
                </a:lnTo>
                <a:lnTo>
                  <a:pt x="55803" y="83210"/>
                </a:lnTo>
                <a:lnTo>
                  <a:pt x="70002" y="83210"/>
                </a:lnTo>
                <a:lnTo>
                  <a:pt x="70002" y="50355"/>
                </a:lnTo>
                <a:close/>
              </a:path>
              <a:path w="70484" h="83820">
                <a:moveTo>
                  <a:pt x="14033" y="0"/>
                </a:moveTo>
                <a:lnTo>
                  <a:pt x="0" y="0"/>
                </a:lnTo>
                <a:lnTo>
                  <a:pt x="12" y="28155"/>
                </a:lnTo>
                <a:lnTo>
                  <a:pt x="26200" y="52666"/>
                </a:lnTo>
                <a:lnTo>
                  <a:pt x="40513" y="52666"/>
                </a:lnTo>
                <a:lnTo>
                  <a:pt x="48437" y="51904"/>
                </a:lnTo>
                <a:lnTo>
                  <a:pt x="55803" y="50355"/>
                </a:lnTo>
                <a:lnTo>
                  <a:pt x="70002" y="50355"/>
                </a:lnTo>
                <a:lnTo>
                  <a:pt x="70002" y="40119"/>
                </a:lnTo>
                <a:lnTo>
                  <a:pt x="30162" y="40119"/>
                </a:lnTo>
                <a:lnTo>
                  <a:pt x="26225" y="39687"/>
                </a:lnTo>
                <a:lnTo>
                  <a:pt x="14033" y="26085"/>
                </a:lnTo>
                <a:lnTo>
                  <a:pt x="14033" y="0"/>
                </a:lnTo>
                <a:close/>
              </a:path>
              <a:path w="70484" h="83820">
                <a:moveTo>
                  <a:pt x="70002" y="0"/>
                </a:moveTo>
                <a:lnTo>
                  <a:pt x="55803" y="0"/>
                </a:lnTo>
                <a:lnTo>
                  <a:pt x="55803" y="37973"/>
                </a:lnTo>
                <a:lnTo>
                  <a:pt x="49199" y="39408"/>
                </a:lnTo>
                <a:lnTo>
                  <a:pt x="42265" y="40119"/>
                </a:lnTo>
                <a:lnTo>
                  <a:pt x="70002" y="40119"/>
                </a:lnTo>
                <a:lnTo>
                  <a:pt x="700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0015448" y="3606863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5" h="83820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5" h="83820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0111537" y="3604717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5" h="87629">
                <a:moveTo>
                  <a:pt x="40944" y="0"/>
                </a:moveTo>
                <a:lnTo>
                  <a:pt x="6177" y="18987"/>
                </a:lnTo>
                <a:lnTo>
                  <a:pt x="0" y="43751"/>
                </a:lnTo>
                <a:lnTo>
                  <a:pt x="685" y="52833"/>
                </a:lnTo>
                <a:lnTo>
                  <a:pt x="23960" y="84407"/>
                </a:lnTo>
                <a:lnTo>
                  <a:pt x="40944" y="87502"/>
                </a:lnTo>
                <a:lnTo>
                  <a:pt x="49939" y="86729"/>
                </a:lnTo>
                <a:lnTo>
                  <a:pt x="57931" y="84407"/>
                </a:lnTo>
                <a:lnTo>
                  <a:pt x="64922" y="80537"/>
                </a:lnTo>
                <a:lnTo>
                  <a:pt x="70734" y="75285"/>
                </a:lnTo>
                <a:lnTo>
                  <a:pt x="32258" y="75285"/>
                </a:lnTo>
                <a:lnTo>
                  <a:pt x="25590" y="72237"/>
                </a:lnTo>
                <a:lnTo>
                  <a:pt x="16344" y="60020"/>
                </a:lnTo>
                <a:lnTo>
                  <a:pt x="14116" y="52833"/>
                </a:lnTo>
                <a:lnTo>
                  <a:pt x="14119" y="34674"/>
                </a:lnTo>
                <a:lnTo>
                  <a:pt x="16344" y="27495"/>
                </a:lnTo>
                <a:lnTo>
                  <a:pt x="25590" y="15278"/>
                </a:lnTo>
                <a:lnTo>
                  <a:pt x="32258" y="12217"/>
                </a:lnTo>
                <a:lnTo>
                  <a:pt x="70734" y="12217"/>
                </a:lnTo>
                <a:lnTo>
                  <a:pt x="64922" y="6965"/>
                </a:lnTo>
                <a:lnTo>
                  <a:pt x="57931" y="3095"/>
                </a:lnTo>
                <a:lnTo>
                  <a:pt x="49939" y="773"/>
                </a:lnTo>
                <a:lnTo>
                  <a:pt x="40944" y="0"/>
                </a:lnTo>
                <a:close/>
              </a:path>
              <a:path w="81915" h="87629">
                <a:moveTo>
                  <a:pt x="70734" y="12217"/>
                </a:moveTo>
                <a:lnTo>
                  <a:pt x="49644" y="12217"/>
                </a:lnTo>
                <a:lnTo>
                  <a:pt x="56299" y="15278"/>
                </a:lnTo>
                <a:lnTo>
                  <a:pt x="65544" y="27495"/>
                </a:lnTo>
                <a:lnTo>
                  <a:pt x="67770" y="34674"/>
                </a:lnTo>
                <a:lnTo>
                  <a:pt x="67772" y="52833"/>
                </a:lnTo>
                <a:lnTo>
                  <a:pt x="65544" y="60020"/>
                </a:lnTo>
                <a:lnTo>
                  <a:pt x="56299" y="72237"/>
                </a:lnTo>
                <a:lnTo>
                  <a:pt x="49644" y="75285"/>
                </a:lnTo>
                <a:lnTo>
                  <a:pt x="70734" y="75285"/>
                </a:lnTo>
                <a:lnTo>
                  <a:pt x="81889" y="43751"/>
                </a:lnTo>
                <a:lnTo>
                  <a:pt x="81203" y="34674"/>
                </a:lnTo>
                <a:lnTo>
                  <a:pt x="79146" y="26419"/>
                </a:lnTo>
                <a:lnTo>
                  <a:pt x="75717" y="18987"/>
                </a:lnTo>
                <a:lnTo>
                  <a:pt x="70916" y="12382"/>
                </a:lnTo>
                <a:lnTo>
                  <a:pt x="70734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0209936" y="3644258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5072" y="0"/>
                </a:lnTo>
              </a:path>
            </a:pathLst>
          </a:custGeom>
          <a:ln w="1238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0269207" y="3604717"/>
            <a:ext cx="72390" cy="87630"/>
          </a:xfrm>
          <a:custGeom>
            <a:avLst/>
            <a:gdLst/>
            <a:ahLst/>
            <a:cxnLst/>
            <a:rect l="l" t="t" r="r" b="b"/>
            <a:pathLst>
              <a:path w="72390" h="87629">
                <a:moveTo>
                  <a:pt x="13538" y="61747"/>
                </a:moveTo>
                <a:lnTo>
                  <a:pt x="0" y="61747"/>
                </a:lnTo>
                <a:lnTo>
                  <a:pt x="1320" y="69888"/>
                </a:lnTo>
                <a:lnTo>
                  <a:pt x="37477" y="87502"/>
                </a:lnTo>
                <a:lnTo>
                  <a:pt x="45131" y="87055"/>
                </a:lnTo>
                <a:lnTo>
                  <a:pt x="69065" y="75285"/>
                </a:lnTo>
                <a:lnTo>
                  <a:pt x="37477" y="75285"/>
                </a:lnTo>
                <a:lnTo>
                  <a:pt x="28552" y="74440"/>
                </a:lnTo>
                <a:lnTo>
                  <a:pt x="21588" y="71902"/>
                </a:lnTo>
                <a:lnTo>
                  <a:pt x="16584" y="67672"/>
                </a:lnTo>
                <a:lnTo>
                  <a:pt x="13538" y="61747"/>
                </a:lnTo>
                <a:close/>
              </a:path>
              <a:path w="72390" h="87629">
                <a:moveTo>
                  <a:pt x="66801" y="12217"/>
                </a:moveTo>
                <a:lnTo>
                  <a:pt x="42316" y="12217"/>
                </a:lnTo>
                <a:lnTo>
                  <a:pt x="46748" y="13322"/>
                </a:lnTo>
                <a:lnTo>
                  <a:pt x="53466" y="17716"/>
                </a:lnTo>
                <a:lnTo>
                  <a:pt x="55143" y="20866"/>
                </a:lnTo>
                <a:lnTo>
                  <a:pt x="55143" y="28447"/>
                </a:lnTo>
                <a:lnTo>
                  <a:pt x="53847" y="31318"/>
                </a:lnTo>
                <a:lnTo>
                  <a:pt x="48679" y="35712"/>
                </a:lnTo>
                <a:lnTo>
                  <a:pt x="44576" y="36817"/>
                </a:lnTo>
                <a:lnTo>
                  <a:pt x="24930" y="36817"/>
                </a:lnTo>
                <a:lnTo>
                  <a:pt x="24930" y="49034"/>
                </a:lnTo>
                <a:lnTo>
                  <a:pt x="46227" y="49034"/>
                </a:lnTo>
                <a:lnTo>
                  <a:pt x="50939" y="50114"/>
                </a:lnTo>
                <a:lnTo>
                  <a:pt x="56540" y="54406"/>
                </a:lnTo>
                <a:lnTo>
                  <a:pt x="57950" y="57619"/>
                </a:lnTo>
                <a:lnTo>
                  <a:pt x="57950" y="66319"/>
                </a:lnTo>
                <a:lnTo>
                  <a:pt x="56083" y="69646"/>
                </a:lnTo>
                <a:lnTo>
                  <a:pt x="48590" y="74155"/>
                </a:lnTo>
                <a:lnTo>
                  <a:pt x="43637" y="75285"/>
                </a:lnTo>
                <a:lnTo>
                  <a:pt x="69065" y="75285"/>
                </a:lnTo>
                <a:lnTo>
                  <a:pt x="71944" y="69646"/>
                </a:lnTo>
                <a:lnTo>
                  <a:pt x="71983" y="57124"/>
                </a:lnTo>
                <a:lnTo>
                  <a:pt x="70853" y="52920"/>
                </a:lnTo>
                <a:lnTo>
                  <a:pt x="66344" y="46647"/>
                </a:lnTo>
                <a:lnTo>
                  <a:pt x="63512" y="44576"/>
                </a:lnTo>
                <a:lnTo>
                  <a:pt x="60096" y="43586"/>
                </a:lnTo>
                <a:lnTo>
                  <a:pt x="60096" y="39954"/>
                </a:lnTo>
                <a:lnTo>
                  <a:pt x="62623" y="38963"/>
                </a:lnTo>
                <a:lnTo>
                  <a:pt x="64744" y="37007"/>
                </a:lnTo>
                <a:lnTo>
                  <a:pt x="68160" y="31178"/>
                </a:lnTo>
                <a:lnTo>
                  <a:pt x="69011" y="27520"/>
                </a:lnTo>
                <a:lnTo>
                  <a:pt x="69011" y="16509"/>
                </a:lnTo>
                <a:lnTo>
                  <a:pt x="66801" y="12217"/>
                </a:lnTo>
                <a:close/>
              </a:path>
              <a:path w="72390" h="87629">
                <a:moveTo>
                  <a:pt x="47053" y="0"/>
                </a:moveTo>
                <a:lnTo>
                  <a:pt x="27457" y="0"/>
                </a:lnTo>
                <a:lnTo>
                  <a:pt x="19596" y="2197"/>
                </a:lnTo>
                <a:lnTo>
                  <a:pt x="7480" y="11010"/>
                </a:lnTo>
                <a:lnTo>
                  <a:pt x="4076" y="17170"/>
                </a:lnTo>
                <a:lnTo>
                  <a:pt x="3301" y="25095"/>
                </a:lnTo>
                <a:lnTo>
                  <a:pt x="16675" y="25095"/>
                </a:lnTo>
                <a:lnTo>
                  <a:pt x="17665" y="20586"/>
                </a:lnTo>
                <a:lnTo>
                  <a:pt x="19786" y="17310"/>
                </a:lnTo>
                <a:lnTo>
                  <a:pt x="26276" y="13233"/>
                </a:lnTo>
                <a:lnTo>
                  <a:pt x="30873" y="12217"/>
                </a:lnTo>
                <a:lnTo>
                  <a:pt x="66801" y="12217"/>
                </a:lnTo>
                <a:lnTo>
                  <a:pt x="66179" y="11010"/>
                </a:lnTo>
                <a:lnTo>
                  <a:pt x="54838" y="2197"/>
                </a:lnTo>
                <a:lnTo>
                  <a:pt x="470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0357205" y="3604717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29">
                <a:moveTo>
                  <a:pt x="69380" y="12217"/>
                </a:moveTo>
                <a:lnTo>
                  <a:pt x="45567" y="12217"/>
                </a:lnTo>
                <a:lnTo>
                  <a:pt x="50685" y="13792"/>
                </a:lnTo>
                <a:lnTo>
                  <a:pt x="57289" y="20065"/>
                </a:lnTo>
                <a:lnTo>
                  <a:pt x="58940" y="24269"/>
                </a:lnTo>
                <a:lnTo>
                  <a:pt x="58940" y="32854"/>
                </a:lnTo>
                <a:lnTo>
                  <a:pt x="21196" y="32854"/>
                </a:lnTo>
                <a:lnTo>
                  <a:pt x="13207" y="35547"/>
                </a:lnTo>
                <a:lnTo>
                  <a:pt x="2641" y="46342"/>
                </a:lnTo>
                <a:lnTo>
                  <a:pt x="0" y="52831"/>
                </a:lnTo>
                <a:lnTo>
                  <a:pt x="0" y="67919"/>
                </a:lnTo>
                <a:lnTo>
                  <a:pt x="2692" y="74294"/>
                </a:lnTo>
                <a:lnTo>
                  <a:pt x="13487" y="84861"/>
                </a:lnTo>
                <a:lnTo>
                  <a:pt x="20751" y="87502"/>
                </a:lnTo>
                <a:lnTo>
                  <a:pt x="29883" y="87502"/>
                </a:lnTo>
                <a:lnTo>
                  <a:pt x="38003" y="86821"/>
                </a:lnTo>
                <a:lnTo>
                  <a:pt x="45029" y="84778"/>
                </a:lnTo>
                <a:lnTo>
                  <a:pt x="50962" y="81373"/>
                </a:lnTo>
                <a:lnTo>
                  <a:pt x="55803" y="76606"/>
                </a:lnTo>
                <a:lnTo>
                  <a:pt x="72643" y="76606"/>
                </a:lnTo>
                <a:lnTo>
                  <a:pt x="72643" y="75285"/>
                </a:lnTo>
                <a:lnTo>
                  <a:pt x="27190" y="75285"/>
                </a:lnTo>
                <a:lnTo>
                  <a:pt x="22428" y="73913"/>
                </a:lnTo>
                <a:lnTo>
                  <a:pt x="15709" y="68414"/>
                </a:lnTo>
                <a:lnTo>
                  <a:pt x="14033" y="64668"/>
                </a:lnTo>
                <a:lnTo>
                  <a:pt x="14033" y="59931"/>
                </a:lnTo>
                <a:lnTo>
                  <a:pt x="15281" y="52997"/>
                </a:lnTo>
                <a:lnTo>
                  <a:pt x="19026" y="48044"/>
                </a:lnTo>
                <a:lnTo>
                  <a:pt x="25268" y="45072"/>
                </a:lnTo>
                <a:lnTo>
                  <a:pt x="34010" y="44081"/>
                </a:lnTo>
                <a:lnTo>
                  <a:pt x="72643" y="44081"/>
                </a:lnTo>
                <a:lnTo>
                  <a:pt x="72643" y="19481"/>
                </a:lnTo>
                <a:lnTo>
                  <a:pt x="69583" y="12382"/>
                </a:lnTo>
                <a:lnTo>
                  <a:pt x="69380" y="12217"/>
                </a:lnTo>
                <a:close/>
              </a:path>
              <a:path w="73025" h="87629">
                <a:moveTo>
                  <a:pt x="72643" y="76606"/>
                </a:moveTo>
                <a:lnTo>
                  <a:pt x="59435" y="76606"/>
                </a:lnTo>
                <a:lnTo>
                  <a:pt x="59435" y="85356"/>
                </a:lnTo>
                <a:lnTo>
                  <a:pt x="72643" y="85356"/>
                </a:lnTo>
                <a:lnTo>
                  <a:pt x="72643" y="76606"/>
                </a:lnTo>
                <a:close/>
              </a:path>
              <a:path w="73025" h="87629">
                <a:moveTo>
                  <a:pt x="72643" y="44081"/>
                </a:moveTo>
                <a:lnTo>
                  <a:pt x="58940" y="44081"/>
                </a:lnTo>
                <a:lnTo>
                  <a:pt x="58940" y="58280"/>
                </a:lnTo>
                <a:lnTo>
                  <a:pt x="56413" y="63868"/>
                </a:lnTo>
                <a:lnTo>
                  <a:pt x="46278" y="72999"/>
                </a:lnTo>
                <a:lnTo>
                  <a:pt x="40284" y="75285"/>
                </a:lnTo>
                <a:lnTo>
                  <a:pt x="72643" y="75285"/>
                </a:lnTo>
                <a:lnTo>
                  <a:pt x="72643" y="44081"/>
                </a:lnTo>
                <a:close/>
              </a:path>
              <a:path w="73025" h="87629">
                <a:moveTo>
                  <a:pt x="38303" y="0"/>
                </a:moveTo>
                <a:lnTo>
                  <a:pt x="28841" y="0"/>
                </a:lnTo>
                <a:lnTo>
                  <a:pt x="21107" y="2146"/>
                </a:lnTo>
                <a:lnTo>
                  <a:pt x="9105" y="10731"/>
                </a:lnTo>
                <a:lnTo>
                  <a:pt x="5829" y="16675"/>
                </a:lnTo>
                <a:lnTo>
                  <a:pt x="5283" y="24269"/>
                </a:lnTo>
                <a:lnTo>
                  <a:pt x="19316" y="24269"/>
                </a:lnTo>
                <a:lnTo>
                  <a:pt x="20091" y="16243"/>
                </a:lnTo>
                <a:lnTo>
                  <a:pt x="26530" y="12217"/>
                </a:lnTo>
                <a:lnTo>
                  <a:pt x="69380" y="12217"/>
                </a:lnTo>
                <a:lnTo>
                  <a:pt x="63487" y="7429"/>
                </a:lnTo>
                <a:lnTo>
                  <a:pt x="58477" y="4179"/>
                </a:lnTo>
                <a:lnTo>
                  <a:pt x="52609" y="1857"/>
                </a:lnTo>
                <a:lnTo>
                  <a:pt x="45885" y="464"/>
                </a:lnTo>
                <a:lnTo>
                  <a:pt x="383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0450486" y="3604717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5" h="87629">
                <a:moveTo>
                  <a:pt x="40944" y="0"/>
                </a:moveTo>
                <a:lnTo>
                  <a:pt x="6177" y="18987"/>
                </a:lnTo>
                <a:lnTo>
                  <a:pt x="0" y="43751"/>
                </a:lnTo>
                <a:lnTo>
                  <a:pt x="685" y="52833"/>
                </a:lnTo>
                <a:lnTo>
                  <a:pt x="23960" y="84407"/>
                </a:lnTo>
                <a:lnTo>
                  <a:pt x="40944" y="87502"/>
                </a:lnTo>
                <a:lnTo>
                  <a:pt x="49939" y="86729"/>
                </a:lnTo>
                <a:lnTo>
                  <a:pt x="57931" y="84407"/>
                </a:lnTo>
                <a:lnTo>
                  <a:pt x="64922" y="80537"/>
                </a:lnTo>
                <a:lnTo>
                  <a:pt x="70734" y="75285"/>
                </a:lnTo>
                <a:lnTo>
                  <a:pt x="32245" y="75285"/>
                </a:lnTo>
                <a:lnTo>
                  <a:pt x="25590" y="72237"/>
                </a:lnTo>
                <a:lnTo>
                  <a:pt x="16344" y="60020"/>
                </a:lnTo>
                <a:lnTo>
                  <a:pt x="14116" y="52833"/>
                </a:lnTo>
                <a:lnTo>
                  <a:pt x="14119" y="34674"/>
                </a:lnTo>
                <a:lnTo>
                  <a:pt x="16344" y="27495"/>
                </a:lnTo>
                <a:lnTo>
                  <a:pt x="25590" y="15278"/>
                </a:lnTo>
                <a:lnTo>
                  <a:pt x="32245" y="12217"/>
                </a:lnTo>
                <a:lnTo>
                  <a:pt x="70734" y="12217"/>
                </a:lnTo>
                <a:lnTo>
                  <a:pt x="64922" y="6965"/>
                </a:lnTo>
                <a:lnTo>
                  <a:pt x="57931" y="3095"/>
                </a:lnTo>
                <a:lnTo>
                  <a:pt x="49939" y="773"/>
                </a:lnTo>
                <a:lnTo>
                  <a:pt x="40944" y="0"/>
                </a:lnTo>
                <a:close/>
              </a:path>
              <a:path w="81915" h="87629">
                <a:moveTo>
                  <a:pt x="70734" y="12217"/>
                </a:moveTo>
                <a:lnTo>
                  <a:pt x="49644" y="12217"/>
                </a:lnTo>
                <a:lnTo>
                  <a:pt x="56299" y="15278"/>
                </a:lnTo>
                <a:lnTo>
                  <a:pt x="65544" y="27495"/>
                </a:lnTo>
                <a:lnTo>
                  <a:pt x="67770" y="34674"/>
                </a:lnTo>
                <a:lnTo>
                  <a:pt x="67772" y="52833"/>
                </a:lnTo>
                <a:lnTo>
                  <a:pt x="65544" y="60020"/>
                </a:lnTo>
                <a:lnTo>
                  <a:pt x="56299" y="72237"/>
                </a:lnTo>
                <a:lnTo>
                  <a:pt x="49644" y="75285"/>
                </a:lnTo>
                <a:lnTo>
                  <a:pt x="70734" y="75285"/>
                </a:lnTo>
                <a:lnTo>
                  <a:pt x="81889" y="43751"/>
                </a:lnTo>
                <a:lnTo>
                  <a:pt x="81203" y="34674"/>
                </a:lnTo>
                <a:lnTo>
                  <a:pt x="79146" y="26419"/>
                </a:lnTo>
                <a:lnTo>
                  <a:pt x="75717" y="18987"/>
                </a:lnTo>
                <a:lnTo>
                  <a:pt x="70916" y="12382"/>
                </a:lnTo>
                <a:lnTo>
                  <a:pt x="70734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0549546" y="3606863"/>
            <a:ext cx="70485" cy="83820"/>
          </a:xfrm>
          <a:custGeom>
            <a:avLst/>
            <a:gdLst/>
            <a:ahLst/>
            <a:cxnLst/>
            <a:rect l="l" t="t" r="r" b="b"/>
            <a:pathLst>
              <a:path w="70484" h="83820">
                <a:moveTo>
                  <a:pt x="70002" y="50355"/>
                </a:moveTo>
                <a:lnTo>
                  <a:pt x="55803" y="50355"/>
                </a:lnTo>
                <a:lnTo>
                  <a:pt x="55803" y="83210"/>
                </a:lnTo>
                <a:lnTo>
                  <a:pt x="70002" y="83210"/>
                </a:lnTo>
                <a:lnTo>
                  <a:pt x="70002" y="50355"/>
                </a:lnTo>
                <a:close/>
              </a:path>
              <a:path w="70484" h="83820">
                <a:moveTo>
                  <a:pt x="14033" y="0"/>
                </a:moveTo>
                <a:lnTo>
                  <a:pt x="0" y="0"/>
                </a:lnTo>
                <a:lnTo>
                  <a:pt x="12" y="28155"/>
                </a:lnTo>
                <a:lnTo>
                  <a:pt x="26200" y="52666"/>
                </a:lnTo>
                <a:lnTo>
                  <a:pt x="40513" y="52666"/>
                </a:lnTo>
                <a:lnTo>
                  <a:pt x="48437" y="51904"/>
                </a:lnTo>
                <a:lnTo>
                  <a:pt x="55803" y="50355"/>
                </a:lnTo>
                <a:lnTo>
                  <a:pt x="70002" y="50355"/>
                </a:lnTo>
                <a:lnTo>
                  <a:pt x="70002" y="40119"/>
                </a:lnTo>
                <a:lnTo>
                  <a:pt x="30162" y="40119"/>
                </a:lnTo>
                <a:lnTo>
                  <a:pt x="26225" y="39687"/>
                </a:lnTo>
                <a:lnTo>
                  <a:pt x="14033" y="26085"/>
                </a:lnTo>
                <a:lnTo>
                  <a:pt x="14033" y="0"/>
                </a:lnTo>
                <a:close/>
              </a:path>
              <a:path w="70484" h="83820">
                <a:moveTo>
                  <a:pt x="70002" y="0"/>
                </a:moveTo>
                <a:lnTo>
                  <a:pt x="55803" y="0"/>
                </a:lnTo>
                <a:lnTo>
                  <a:pt x="55803" y="37973"/>
                </a:lnTo>
                <a:lnTo>
                  <a:pt x="49199" y="39408"/>
                </a:lnTo>
                <a:lnTo>
                  <a:pt x="42265" y="40119"/>
                </a:lnTo>
                <a:lnTo>
                  <a:pt x="70002" y="40119"/>
                </a:lnTo>
                <a:lnTo>
                  <a:pt x="700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0645305" y="3606863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5" h="83820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5" h="83820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0740072" y="3604717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29">
                <a:moveTo>
                  <a:pt x="69380" y="12217"/>
                </a:moveTo>
                <a:lnTo>
                  <a:pt x="45567" y="12217"/>
                </a:lnTo>
                <a:lnTo>
                  <a:pt x="50685" y="13792"/>
                </a:lnTo>
                <a:lnTo>
                  <a:pt x="57289" y="20065"/>
                </a:lnTo>
                <a:lnTo>
                  <a:pt x="58940" y="24269"/>
                </a:lnTo>
                <a:lnTo>
                  <a:pt x="58940" y="32854"/>
                </a:lnTo>
                <a:lnTo>
                  <a:pt x="21196" y="32854"/>
                </a:lnTo>
                <a:lnTo>
                  <a:pt x="13207" y="35547"/>
                </a:lnTo>
                <a:lnTo>
                  <a:pt x="2641" y="46342"/>
                </a:lnTo>
                <a:lnTo>
                  <a:pt x="0" y="52831"/>
                </a:lnTo>
                <a:lnTo>
                  <a:pt x="0" y="67919"/>
                </a:lnTo>
                <a:lnTo>
                  <a:pt x="2692" y="74294"/>
                </a:lnTo>
                <a:lnTo>
                  <a:pt x="13487" y="84861"/>
                </a:lnTo>
                <a:lnTo>
                  <a:pt x="20751" y="87502"/>
                </a:lnTo>
                <a:lnTo>
                  <a:pt x="29883" y="87502"/>
                </a:lnTo>
                <a:lnTo>
                  <a:pt x="38003" y="86821"/>
                </a:lnTo>
                <a:lnTo>
                  <a:pt x="45029" y="84778"/>
                </a:lnTo>
                <a:lnTo>
                  <a:pt x="50962" y="81373"/>
                </a:lnTo>
                <a:lnTo>
                  <a:pt x="55803" y="76606"/>
                </a:lnTo>
                <a:lnTo>
                  <a:pt x="72643" y="76606"/>
                </a:lnTo>
                <a:lnTo>
                  <a:pt x="72643" y="75285"/>
                </a:lnTo>
                <a:lnTo>
                  <a:pt x="27190" y="75285"/>
                </a:lnTo>
                <a:lnTo>
                  <a:pt x="22428" y="73913"/>
                </a:lnTo>
                <a:lnTo>
                  <a:pt x="15709" y="68414"/>
                </a:lnTo>
                <a:lnTo>
                  <a:pt x="14033" y="64668"/>
                </a:lnTo>
                <a:lnTo>
                  <a:pt x="14033" y="59931"/>
                </a:lnTo>
                <a:lnTo>
                  <a:pt x="15281" y="52997"/>
                </a:lnTo>
                <a:lnTo>
                  <a:pt x="19026" y="48044"/>
                </a:lnTo>
                <a:lnTo>
                  <a:pt x="25268" y="45072"/>
                </a:lnTo>
                <a:lnTo>
                  <a:pt x="34010" y="44081"/>
                </a:lnTo>
                <a:lnTo>
                  <a:pt x="72643" y="44081"/>
                </a:lnTo>
                <a:lnTo>
                  <a:pt x="72643" y="19481"/>
                </a:lnTo>
                <a:lnTo>
                  <a:pt x="69583" y="12382"/>
                </a:lnTo>
                <a:lnTo>
                  <a:pt x="69380" y="12217"/>
                </a:lnTo>
                <a:close/>
              </a:path>
              <a:path w="73025" h="87629">
                <a:moveTo>
                  <a:pt x="72643" y="76606"/>
                </a:moveTo>
                <a:lnTo>
                  <a:pt x="59435" y="76606"/>
                </a:lnTo>
                <a:lnTo>
                  <a:pt x="59435" y="85356"/>
                </a:lnTo>
                <a:lnTo>
                  <a:pt x="72643" y="85356"/>
                </a:lnTo>
                <a:lnTo>
                  <a:pt x="72643" y="76606"/>
                </a:lnTo>
                <a:close/>
              </a:path>
              <a:path w="73025" h="87629">
                <a:moveTo>
                  <a:pt x="72643" y="44081"/>
                </a:moveTo>
                <a:lnTo>
                  <a:pt x="58940" y="44081"/>
                </a:lnTo>
                <a:lnTo>
                  <a:pt x="58940" y="58280"/>
                </a:lnTo>
                <a:lnTo>
                  <a:pt x="56413" y="63868"/>
                </a:lnTo>
                <a:lnTo>
                  <a:pt x="46278" y="72999"/>
                </a:lnTo>
                <a:lnTo>
                  <a:pt x="40284" y="75285"/>
                </a:lnTo>
                <a:lnTo>
                  <a:pt x="72643" y="75285"/>
                </a:lnTo>
                <a:lnTo>
                  <a:pt x="72643" y="44081"/>
                </a:lnTo>
                <a:close/>
              </a:path>
              <a:path w="73025" h="87629">
                <a:moveTo>
                  <a:pt x="38303" y="0"/>
                </a:moveTo>
                <a:lnTo>
                  <a:pt x="28841" y="0"/>
                </a:lnTo>
                <a:lnTo>
                  <a:pt x="21107" y="2146"/>
                </a:lnTo>
                <a:lnTo>
                  <a:pt x="9105" y="10731"/>
                </a:lnTo>
                <a:lnTo>
                  <a:pt x="5829" y="16675"/>
                </a:lnTo>
                <a:lnTo>
                  <a:pt x="5283" y="24269"/>
                </a:lnTo>
                <a:lnTo>
                  <a:pt x="19316" y="24269"/>
                </a:lnTo>
                <a:lnTo>
                  <a:pt x="20091" y="16243"/>
                </a:lnTo>
                <a:lnTo>
                  <a:pt x="26530" y="12217"/>
                </a:lnTo>
                <a:lnTo>
                  <a:pt x="69380" y="12217"/>
                </a:lnTo>
                <a:lnTo>
                  <a:pt x="63487" y="7429"/>
                </a:lnTo>
                <a:lnTo>
                  <a:pt x="58477" y="4179"/>
                </a:lnTo>
                <a:lnTo>
                  <a:pt x="52609" y="1857"/>
                </a:lnTo>
                <a:lnTo>
                  <a:pt x="45885" y="464"/>
                </a:lnTo>
                <a:lnTo>
                  <a:pt x="383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0835005" y="3606863"/>
            <a:ext cx="72390" cy="83820"/>
          </a:xfrm>
          <a:custGeom>
            <a:avLst/>
            <a:gdLst/>
            <a:ahLst/>
            <a:cxnLst/>
            <a:rect l="l" t="t" r="r" b="b"/>
            <a:pathLst>
              <a:path w="72390" h="83820">
                <a:moveTo>
                  <a:pt x="71818" y="0"/>
                </a:moveTo>
                <a:lnTo>
                  <a:pt x="20916" y="0"/>
                </a:lnTo>
                <a:lnTo>
                  <a:pt x="13677" y="2209"/>
                </a:lnTo>
                <a:lnTo>
                  <a:pt x="3657" y="11010"/>
                </a:lnTo>
                <a:lnTo>
                  <a:pt x="1155" y="17233"/>
                </a:lnTo>
                <a:lnTo>
                  <a:pt x="1155" y="35712"/>
                </a:lnTo>
                <a:lnTo>
                  <a:pt x="5448" y="42976"/>
                </a:lnTo>
                <a:lnTo>
                  <a:pt x="14033" y="47053"/>
                </a:lnTo>
                <a:lnTo>
                  <a:pt x="0" y="83210"/>
                </a:lnTo>
                <a:lnTo>
                  <a:pt x="14693" y="83210"/>
                </a:lnTo>
                <a:lnTo>
                  <a:pt x="27241" y="50190"/>
                </a:lnTo>
                <a:lnTo>
                  <a:pt x="71818" y="50190"/>
                </a:lnTo>
                <a:lnTo>
                  <a:pt x="71818" y="38468"/>
                </a:lnTo>
                <a:lnTo>
                  <a:pt x="25819" y="38468"/>
                </a:lnTo>
                <a:lnTo>
                  <a:pt x="21526" y="37376"/>
                </a:lnTo>
                <a:lnTo>
                  <a:pt x="16459" y="32969"/>
                </a:lnTo>
                <a:lnTo>
                  <a:pt x="15189" y="29718"/>
                </a:lnTo>
                <a:lnTo>
                  <a:pt x="15189" y="21031"/>
                </a:lnTo>
                <a:lnTo>
                  <a:pt x="16459" y="17665"/>
                </a:lnTo>
                <a:lnTo>
                  <a:pt x="21526" y="13042"/>
                </a:lnTo>
                <a:lnTo>
                  <a:pt x="25819" y="11887"/>
                </a:lnTo>
                <a:lnTo>
                  <a:pt x="71818" y="11887"/>
                </a:lnTo>
                <a:lnTo>
                  <a:pt x="71818" y="0"/>
                </a:lnTo>
                <a:close/>
              </a:path>
              <a:path w="72390" h="83820">
                <a:moveTo>
                  <a:pt x="71818" y="50190"/>
                </a:moveTo>
                <a:lnTo>
                  <a:pt x="27241" y="50190"/>
                </a:lnTo>
                <a:lnTo>
                  <a:pt x="57619" y="50355"/>
                </a:lnTo>
                <a:lnTo>
                  <a:pt x="57619" y="83210"/>
                </a:lnTo>
                <a:lnTo>
                  <a:pt x="71818" y="83210"/>
                </a:lnTo>
                <a:lnTo>
                  <a:pt x="71818" y="50190"/>
                </a:lnTo>
                <a:close/>
              </a:path>
              <a:path w="72390" h="83820">
                <a:moveTo>
                  <a:pt x="71818" y="11887"/>
                </a:moveTo>
                <a:lnTo>
                  <a:pt x="57619" y="11887"/>
                </a:lnTo>
                <a:lnTo>
                  <a:pt x="57619" y="38468"/>
                </a:lnTo>
                <a:lnTo>
                  <a:pt x="71818" y="38468"/>
                </a:lnTo>
                <a:lnTo>
                  <a:pt x="71818" y="118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9791903" y="4149509"/>
            <a:ext cx="110489" cy="122555"/>
          </a:xfrm>
          <a:custGeom>
            <a:avLst/>
            <a:gdLst/>
            <a:ahLst/>
            <a:cxnLst/>
            <a:rect l="l" t="t" r="r" b="b"/>
            <a:pathLst>
              <a:path w="110490" h="122554">
                <a:moveTo>
                  <a:pt x="54978" y="0"/>
                </a:moveTo>
                <a:lnTo>
                  <a:pt x="14452" y="17259"/>
                </a:lnTo>
                <a:lnTo>
                  <a:pt x="0" y="61087"/>
                </a:lnTo>
                <a:lnTo>
                  <a:pt x="902" y="73793"/>
                </a:lnTo>
                <a:lnTo>
                  <a:pt x="22401" y="112471"/>
                </a:lnTo>
                <a:lnTo>
                  <a:pt x="54978" y="122173"/>
                </a:lnTo>
                <a:lnTo>
                  <a:pt x="67227" y="121090"/>
                </a:lnTo>
                <a:lnTo>
                  <a:pt x="78051" y="117840"/>
                </a:lnTo>
                <a:lnTo>
                  <a:pt x="87450" y="112422"/>
                </a:lnTo>
                <a:lnTo>
                  <a:pt x="91433" y="108635"/>
                </a:lnTo>
                <a:lnTo>
                  <a:pt x="54978" y="108635"/>
                </a:lnTo>
                <a:lnTo>
                  <a:pt x="45681" y="107778"/>
                </a:lnTo>
                <a:lnTo>
                  <a:pt x="17545" y="79614"/>
                </a:lnTo>
                <a:lnTo>
                  <a:pt x="15024" y="61087"/>
                </a:lnTo>
                <a:lnTo>
                  <a:pt x="15654" y="51419"/>
                </a:lnTo>
                <a:lnTo>
                  <a:pt x="37603" y="16960"/>
                </a:lnTo>
                <a:lnTo>
                  <a:pt x="54978" y="13538"/>
                </a:lnTo>
                <a:lnTo>
                  <a:pt x="91433" y="13538"/>
                </a:lnTo>
                <a:lnTo>
                  <a:pt x="87450" y="9751"/>
                </a:lnTo>
                <a:lnTo>
                  <a:pt x="78051" y="4333"/>
                </a:lnTo>
                <a:lnTo>
                  <a:pt x="67174" y="1078"/>
                </a:lnTo>
                <a:lnTo>
                  <a:pt x="54978" y="0"/>
                </a:lnTo>
                <a:close/>
              </a:path>
              <a:path w="110490" h="122554">
                <a:moveTo>
                  <a:pt x="91433" y="13538"/>
                </a:moveTo>
                <a:lnTo>
                  <a:pt x="54978" y="13538"/>
                </a:lnTo>
                <a:lnTo>
                  <a:pt x="64276" y="14393"/>
                </a:lnTo>
                <a:lnTo>
                  <a:pt x="72358" y="16960"/>
                </a:lnTo>
                <a:lnTo>
                  <a:pt x="94303" y="51419"/>
                </a:lnTo>
                <a:lnTo>
                  <a:pt x="94932" y="61087"/>
                </a:lnTo>
                <a:lnTo>
                  <a:pt x="94303" y="70752"/>
                </a:lnTo>
                <a:lnTo>
                  <a:pt x="72358" y="105208"/>
                </a:lnTo>
                <a:lnTo>
                  <a:pt x="54978" y="108635"/>
                </a:lnTo>
                <a:lnTo>
                  <a:pt x="91433" y="108635"/>
                </a:lnTo>
                <a:lnTo>
                  <a:pt x="109049" y="73723"/>
                </a:lnTo>
                <a:lnTo>
                  <a:pt x="109956" y="61087"/>
                </a:lnTo>
                <a:lnTo>
                  <a:pt x="109032" y="48375"/>
                </a:lnTo>
                <a:lnTo>
                  <a:pt x="106325" y="36939"/>
                </a:lnTo>
                <a:lnTo>
                  <a:pt x="101785" y="26570"/>
                </a:lnTo>
                <a:lnTo>
                  <a:pt x="95427" y="17335"/>
                </a:lnTo>
                <a:lnTo>
                  <a:pt x="91433" y="135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9919690" y="4186326"/>
            <a:ext cx="70485" cy="83820"/>
          </a:xfrm>
          <a:custGeom>
            <a:avLst/>
            <a:gdLst/>
            <a:ahLst/>
            <a:cxnLst/>
            <a:rect l="l" t="t" r="r" b="b"/>
            <a:pathLst>
              <a:path w="70484" h="83820">
                <a:moveTo>
                  <a:pt x="70002" y="50355"/>
                </a:moveTo>
                <a:lnTo>
                  <a:pt x="55803" y="50355"/>
                </a:lnTo>
                <a:lnTo>
                  <a:pt x="55803" y="83210"/>
                </a:lnTo>
                <a:lnTo>
                  <a:pt x="70002" y="83210"/>
                </a:lnTo>
                <a:lnTo>
                  <a:pt x="70002" y="50355"/>
                </a:lnTo>
                <a:close/>
              </a:path>
              <a:path w="70484" h="83820">
                <a:moveTo>
                  <a:pt x="14033" y="0"/>
                </a:moveTo>
                <a:lnTo>
                  <a:pt x="0" y="0"/>
                </a:lnTo>
                <a:lnTo>
                  <a:pt x="12" y="28143"/>
                </a:lnTo>
                <a:lnTo>
                  <a:pt x="26200" y="52666"/>
                </a:lnTo>
                <a:lnTo>
                  <a:pt x="40513" y="52666"/>
                </a:lnTo>
                <a:lnTo>
                  <a:pt x="48437" y="51892"/>
                </a:lnTo>
                <a:lnTo>
                  <a:pt x="55803" y="50355"/>
                </a:lnTo>
                <a:lnTo>
                  <a:pt x="70002" y="50355"/>
                </a:lnTo>
                <a:lnTo>
                  <a:pt x="70002" y="40119"/>
                </a:lnTo>
                <a:lnTo>
                  <a:pt x="30162" y="40119"/>
                </a:lnTo>
                <a:lnTo>
                  <a:pt x="26225" y="39674"/>
                </a:lnTo>
                <a:lnTo>
                  <a:pt x="14033" y="26085"/>
                </a:lnTo>
                <a:lnTo>
                  <a:pt x="14033" y="0"/>
                </a:lnTo>
                <a:close/>
              </a:path>
              <a:path w="70484" h="83820">
                <a:moveTo>
                  <a:pt x="70002" y="0"/>
                </a:moveTo>
                <a:lnTo>
                  <a:pt x="55803" y="0"/>
                </a:lnTo>
                <a:lnTo>
                  <a:pt x="55803" y="37973"/>
                </a:lnTo>
                <a:lnTo>
                  <a:pt x="49199" y="39408"/>
                </a:lnTo>
                <a:lnTo>
                  <a:pt x="42265" y="40119"/>
                </a:lnTo>
                <a:lnTo>
                  <a:pt x="70002" y="40119"/>
                </a:lnTo>
                <a:lnTo>
                  <a:pt x="700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0015448" y="4186326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5" h="83820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5" h="83820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0111537" y="4184180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5" h="87629">
                <a:moveTo>
                  <a:pt x="40944" y="0"/>
                </a:moveTo>
                <a:lnTo>
                  <a:pt x="6177" y="18985"/>
                </a:lnTo>
                <a:lnTo>
                  <a:pt x="0" y="43751"/>
                </a:lnTo>
                <a:lnTo>
                  <a:pt x="685" y="52833"/>
                </a:lnTo>
                <a:lnTo>
                  <a:pt x="23960" y="84407"/>
                </a:lnTo>
                <a:lnTo>
                  <a:pt x="40944" y="87503"/>
                </a:lnTo>
                <a:lnTo>
                  <a:pt x="49939" y="86729"/>
                </a:lnTo>
                <a:lnTo>
                  <a:pt x="57931" y="84407"/>
                </a:lnTo>
                <a:lnTo>
                  <a:pt x="64922" y="80537"/>
                </a:lnTo>
                <a:lnTo>
                  <a:pt x="70734" y="75285"/>
                </a:lnTo>
                <a:lnTo>
                  <a:pt x="32258" y="75285"/>
                </a:lnTo>
                <a:lnTo>
                  <a:pt x="25590" y="72224"/>
                </a:lnTo>
                <a:lnTo>
                  <a:pt x="16344" y="60007"/>
                </a:lnTo>
                <a:lnTo>
                  <a:pt x="14120" y="52833"/>
                </a:lnTo>
                <a:lnTo>
                  <a:pt x="14120" y="34669"/>
                </a:lnTo>
                <a:lnTo>
                  <a:pt x="16344" y="27495"/>
                </a:lnTo>
                <a:lnTo>
                  <a:pt x="25590" y="15265"/>
                </a:lnTo>
                <a:lnTo>
                  <a:pt x="32258" y="12217"/>
                </a:lnTo>
                <a:lnTo>
                  <a:pt x="70734" y="12217"/>
                </a:lnTo>
                <a:lnTo>
                  <a:pt x="64922" y="6965"/>
                </a:lnTo>
                <a:lnTo>
                  <a:pt x="57931" y="3095"/>
                </a:lnTo>
                <a:lnTo>
                  <a:pt x="49939" y="773"/>
                </a:lnTo>
                <a:lnTo>
                  <a:pt x="40944" y="0"/>
                </a:lnTo>
                <a:close/>
              </a:path>
              <a:path w="81915" h="87629">
                <a:moveTo>
                  <a:pt x="70734" y="12217"/>
                </a:moveTo>
                <a:lnTo>
                  <a:pt x="49644" y="12217"/>
                </a:lnTo>
                <a:lnTo>
                  <a:pt x="56299" y="15265"/>
                </a:lnTo>
                <a:lnTo>
                  <a:pt x="65544" y="27495"/>
                </a:lnTo>
                <a:lnTo>
                  <a:pt x="67768" y="34669"/>
                </a:lnTo>
                <a:lnTo>
                  <a:pt x="67768" y="52833"/>
                </a:lnTo>
                <a:lnTo>
                  <a:pt x="65544" y="60007"/>
                </a:lnTo>
                <a:lnTo>
                  <a:pt x="56299" y="72224"/>
                </a:lnTo>
                <a:lnTo>
                  <a:pt x="49644" y="75285"/>
                </a:lnTo>
                <a:lnTo>
                  <a:pt x="70734" y="75285"/>
                </a:lnTo>
                <a:lnTo>
                  <a:pt x="81889" y="43751"/>
                </a:lnTo>
                <a:lnTo>
                  <a:pt x="81203" y="34669"/>
                </a:lnTo>
                <a:lnTo>
                  <a:pt x="79146" y="26414"/>
                </a:lnTo>
                <a:lnTo>
                  <a:pt x="75717" y="18985"/>
                </a:lnTo>
                <a:lnTo>
                  <a:pt x="70916" y="12382"/>
                </a:lnTo>
                <a:lnTo>
                  <a:pt x="70734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0209936" y="4223721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5072" y="0"/>
                </a:lnTo>
              </a:path>
            </a:pathLst>
          </a:custGeom>
          <a:ln w="1238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0269207" y="4184180"/>
            <a:ext cx="72390" cy="87630"/>
          </a:xfrm>
          <a:custGeom>
            <a:avLst/>
            <a:gdLst/>
            <a:ahLst/>
            <a:cxnLst/>
            <a:rect l="l" t="t" r="r" b="b"/>
            <a:pathLst>
              <a:path w="72390" h="87629">
                <a:moveTo>
                  <a:pt x="13538" y="61747"/>
                </a:moveTo>
                <a:lnTo>
                  <a:pt x="0" y="61747"/>
                </a:lnTo>
                <a:lnTo>
                  <a:pt x="1320" y="69888"/>
                </a:lnTo>
                <a:lnTo>
                  <a:pt x="37477" y="87503"/>
                </a:lnTo>
                <a:lnTo>
                  <a:pt x="45131" y="87053"/>
                </a:lnTo>
                <a:lnTo>
                  <a:pt x="69058" y="75285"/>
                </a:lnTo>
                <a:lnTo>
                  <a:pt x="37477" y="75285"/>
                </a:lnTo>
                <a:lnTo>
                  <a:pt x="28552" y="74440"/>
                </a:lnTo>
                <a:lnTo>
                  <a:pt x="21588" y="71902"/>
                </a:lnTo>
                <a:lnTo>
                  <a:pt x="16584" y="67672"/>
                </a:lnTo>
                <a:lnTo>
                  <a:pt x="13538" y="61747"/>
                </a:lnTo>
                <a:close/>
              </a:path>
              <a:path w="72390" h="87629">
                <a:moveTo>
                  <a:pt x="66801" y="12217"/>
                </a:moveTo>
                <a:lnTo>
                  <a:pt x="42316" y="12217"/>
                </a:lnTo>
                <a:lnTo>
                  <a:pt x="46748" y="13322"/>
                </a:lnTo>
                <a:lnTo>
                  <a:pt x="53466" y="17716"/>
                </a:lnTo>
                <a:lnTo>
                  <a:pt x="55143" y="20853"/>
                </a:lnTo>
                <a:lnTo>
                  <a:pt x="55143" y="28448"/>
                </a:lnTo>
                <a:lnTo>
                  <a:pt x="53847" y="31318"/>
                </a:lnTo>
                <a:lnTo>
                  <a:pt x="48679" y="35712"/>
                </a:lnTo>
                <a:lnTo>
                  <a:pt x="44576" y="36817"/>
                </a:lnTo>
                <a:lnTo>
                  <a:pt x="24930" y="36817"/>
                </a:lnTo>
                <a:lnTo>
                  <a:pt x="24930" y="49034"/>
                </a:lnTo>
                <a:lnTo>
                  <a:pt x="46227" y="49034"/>
                </a:lnTo>
                <a:lnTo>
                  <a:pt x="50939" y="50114"/>
                </a:lnTo>
                <a:lnTo>
                  <a:pt x="56540" y="54394"/>
                </a:lnTo>
                <a:lnTo>
                  <a:pt x="57950" y="57619"/>
                </a:lnTo>
                <a:lnTo>
                  <a:pt x="57950" y="66319"/>
                </a:lnTo>
                <a:lnTo>
                  <a:pt x="56083" y="69646"/>
                </a:lnTo>
                <a:lnTo>
                  <a:pt x="48590" y="74155"/>
                </a:lnTo>
                <a:lnTo>
                  <a:pt x="43637" y="75285"/>
                </a:lnTo>
                <a:lnTo>
                  <a:pt x="69058" y="75285"/>
                </a:lnTo>
                <a:lnTo>
                  <a:pt x="71938" y="69646"/>
                </a:lnTo>
                <a:lnTo>
                  <a:pt x="71983" y="57124"/>
                </a:lnTo>
                <a:lnTo>
                  <a:pt x="70853" y="52908"/>
                </a:lnTo>
                <a:lnTo>
                  <a:pt x="66344" y="46647"/>
                </a:lnTo>
                <a:lnTo>
                  <a:pt x="63512" y="44577"/>
                </a:lnTo>
                <a:lnTo>
                  <a:pt x="60096" y="43586"/>
                </a:lnTo>
                <a:lnTo>
                  <a:pt x="60096" y="39954"/>
                </a:lnTo>
                <a:lnTo>
                  <a:pt x="62623" y="38963"/>
                </a:lnTo>
                <a:lnTo>
                  <a:pt x="64744" y="37007"/>
                </a:lnTo>
                <a:lnTo>
                  <a:pt x="68160" y="31178"/>
                </a:lnTo>
                <a:lnTo>
                  <a:pt x="69011" y="27508"/>
                </a:lnTo>
                <a:lnTo>
                  <a:pt x="69011" y="16510"/>
                </a:lnTo>
                <a:lnTo>
                  <a:pt x="66801" y="12217"/>
                </a:lnTo>
                <a:close/>
              </a:path>
              <a:path w="72390" h="87629">
                <a:moveTo>
                  <a:pt x="47053" y="0"/>
                </a:moveTo>
                <a:lnTo>
                  <a:pt x="27457" y="0"/>
                </a:lnTo>
                <a:lnTo>
                  <a:pt x="19596" y="2197"/>
                </a:lnTo>
                <a:lnTo>
                  <a:pt x="7480" y="11010"/>
                </a:lnTo>
                <a:lnTo>
                  <a:pt x="4076" y="17170"/>
                </a:lnTo>
                <a:lnTo>
                  <a:pt x="3301" y="25095"/>
                </a:lnTo>
                <a:lnTo>
                  <a:pt x="16675" y="25095"/>
                </a:lnTo>
                <a:lnTo>
                  <a:pt x="17665" y="20586"/>
                </a:lnTo>
                <a:lnTo>
                  <a:pt x="19786" y="17310"/>
                </a:lnTo>
                <a:lnTo>
                  <a:pt x="26276" y="13233"/>
                </a:lnTo>
                <a:lnTo>
                  <a:pt x="30873" y="12217"/>
                </a:lnTo>
                <a:lnTo>
                  <a:pt x="66801" y="12217"/>
                </a:lnTo>
                <a:lnTo>
                  <a:pt x="66179" y="11010"/>
                </a:lnTo>
                <a:lnTo>
                  <a:pt x="54838" y="2197"/>
                </a:lnTo>
                <a:lnTo>
                  <a:pt x="470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0357205" y="4184180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29">
                <a:moveTo>
                  <a:pt x="69380" y="12217"/>
                </a:moveTo>
                <a:lnTo>
                  <a:pt x="45567" y="12217"/>
                </a:lnTo>
                <a:lnTo>
                  <a:pt x="50685" y="13779"/>
                </a:lnTo>
                <a:lnTo>
                  <a:pt x="57289" y="20053"/>
                </a:lnTo>
                <a:lnTo>
                  <a:pt x="58940" y="24269"/>
                </a:lnTo>
                <a:lnTo>
                  <a:pt x="58940" y="32854"/>
                </a:lnTo>
                <a:lnTo>
                  <a:pt x="21196" y="32854"/>
                </a:lnTo>
                <a:lnTo>
                  <a:pt x="13207" y="35547"/>
                </a:lnTo>
                <a:lnTo>
                  <a:pt x="2641" y="46342"/>
                </a:lnTo>
                <a:lnTo>
                  <a:pt x="0" y="52832"/>
                </a:lnTo>
                <a:lnTo>
                  <a:pt x="0" y="67906"/>
                </a:lnTo>
                <a:lnTo>
                  <a:pt x="2692" y="74295"/>
                </a:lnTo>
                <a:lnTo>
                  <a:pt x="13487" y="84861"/>
                </a:lnTo>
                <a:lnTo>
                  <a:pt x="20751" y="87503"/>
                </a:lnTo>
                <a:lnTo>
                  <a:pt x="29883" y="87503"/>
                </a:lnTo>
                <a:lnTo>
                  <a:pt x="38003" y="86821"/>
                </a:lnTo>
                <a:lnTo>
                  <a:pt x="45029" y="84778"/>
                </a:lnTo>
                <a:lnTo>
                  <a:pt x="50962" y="81373"/>
                </a:lnTo>
                <a:lnTo>
                  <a:pt x="55803" y="76606"/>
                </a:lnTo>
                <a:lnTo>
                  <a:pt x="72643" y="76606"/>
                </a:lnTo>
                <a:lnTo>
                  <a:pt x="72643" y="75285"/>
                </a:lnTo>
                <a:lnTo>
                  <a:pt x="27190" y="75285"/>
                </a:lnTo>
                <a:lnTo>
                  <a:pt x="22428" y="73914"/>
                </a:lnTo>
                <a:lnTo>
                  <a:pt x="15709" y="68402"/>
                </a:lnTo>
                <a:lnTo>
                  <a:pt x="14033" y="64668"/>
                </a:lnTo>
                <a:lnTo>
                  <a:pt x="14033" y="59931"/>
                </a:lnTo>
                <a:lnTo>
                  <a:pt x="15281" y="52997"/>
                </a:lnTo>
                <a:lnTo>
                  <a:pt x="19026" y="48044"/>
                </a:lnTo>
                <a:lnTo>
                  <a:pt x="25268" y="45072"/>
                </a:lnTo>
                <a:lnTo>
                  <a:pt x="34010" y="44081"/>
                </a:lnTo>
                <a:lnTo>
                  <a:pt x="72643" y="44081"/>
                </a:lnTo>
                <a:lnTo>
                  <a:pt x="72643" y="19481"/>
                </a:lnTo>
                <a:lnTo>
                  <a:pt x="69583" y="12382"/>
                </a:lnTo>
                <a:lnTo>
                  <a:pt x="69380" y="12217"/>
                </a:lnTo>
                <a:close/>
              </a:path>
              <a:path w="73025" h="87629">
                <a:moveTo>
                  <a:pt x="72643" y="76606"/>
                </a:moveTo>
                <a:lnTo>
                  <a:pt x="59435" y="76606"/>
                </a:lnTo>
                <a:lnTo>
                  <a:pt x="59435" y="85356"/>
                </a:lnTo>
                <a:lnTo>
                  <a:pt x="72643" y="85356"/>
                </a:lnTo>
                <a:lnTo>
                  <a:pt x="72643" y="76606"/>
                </a:lnTo>
                <a:close/>
              </a:path>
              <a:path w="73025" h="87629">
                <a:moveTo>
                  <a:pt x="72643" y="44081"/>
                </a:moveTo>
                <a:lnTo>
                  <a:pt x="58940" y="44081"/>
                </a:lnTo>
                <a:lnTo>
                  <a:pt x="58940" y="58280"/>
                </a:lnTo>
                <a:lnTo>
                  <a:pt x="56413" y="63868"/>
                </a:lnTo>
                <a:lnTo>
                  <a:pt x="46278" y="72999"/>
                </a:lnTo>
                <a:lnTo>
                  <a:pt x="40284" y="75285"/>
                </a:lnTo>
                <a:lnTo>
                  <a:pt x="72643" y="75285"/>
                </a:lnTo>
                <a:lnTo>
                  <a:pt x="72643" y="44081"/>
                </a:lnTo>
                <a:close/>
              </a:path>
              <a:path w="73025" h="87629">
                <a:moveTo>
                  <a:pt x="38303" y="0"/>
                </a:moveTo>
                <a:lnTo>
                  <a:pt x="28841" y="0"/>
                </a:lnTo>
                <a:lnTo>
                  <a:pt x="21107" y="2146"/>
                </a:lnTo>
                <a:lnTo>
                  <a:pt x="9105" y="10731"/>
                </a:lnTo>
                <a:lnTo>
                  <a:pt x="5829" y="16675"/>
                </a:lnTo>
                <a:lnTo>
                  <a:pt x="5283" y="24269"/>
                </a:lnTo>
                <a:lnTo>
                  <a:pt x="19316" y="24269"/>
                </a:lnTo>
                <a:lnTo>
                  <a:pt x="20091" y="16230"/>
                </a:lnTo>
                <a:lnTo>
                  <a:pt x="26530" y="12217"/>
                </a:lnTo>
                <a:lnTo>
                  <a:pt x="69380" y="12217"/>
                </a:lnTo>
                <a:lnTo>
                  <a:pt x="63487" y="7429"/>
                </a:lnTo>
                <a:lnTo>
                  <a:pt x="58477" y="4179"/>
                </a:lnTo>
                <a:lnTo>
                  <a:pt x="52609" y="1857"/>
                </a:lnTo>
                <a:lnTo>
                  <a:pt x="45885" y="464"/>
                </a:lnTo>
                <a:lnTo>
                  <a:pt x="383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0450486" y="4184180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5" h="87629">
                <a:moveTo>
                  <a:pt x="40944" y="0"/>
                </a:moveTo>
                <a:lnTo>
                  <a:pt x="6177" y="18985"/>
                </a:lnTo>
                <a:lnTo>
                  <a:pt x="0" y="43751"/>
                </a:lnTo>
                <a:lnTo>
                  <a:pt x="685" y="52833"/>
                </a:lnTo>
                <a:lnTo>
                  <a:pt x="23960" y="84407"/>
                </a:lnTo>
                <a:lnTo>
                  <a:pt x="40944" y="87503"/>
                </a:lnTo>
                <a:lnTo>
                  <a:pt x="49939" y="86729"/>
                </a:lnTo>
                <a:lnTo>
                  <a:pt x="57931" y="84407"/>
                </a:lnTo>
                <a:lnTo>
                  <a:pt x="64922" y="80537"/>
                </a:lnTo>
                <a:lnTo>
                  <a:pt x="70734" y="75285"/>
                </a:lnTo>
                <a:lnTo>
                  <a:pt x="32245" y="75285"/>
                </a:lnTo>
                <a:lnTo>
                  <a:pt x="25590" y="72224"/>
                </a:lnTo>
                <a:lnTo>
                  <a:pt x="16344" y="60007"/>
                </a:lnTo>
                <a:lnTo>
                  <a:pt x="14120" y="52833"/>
                </a:lnTo>
                <a:lnTo>
                  <a:pt x="14120" y="34669"/>
                </a:lnTo>
                <a:lnTo>
                  <a:pt x="16344" y="27495"/>
                </a:lnTo>
                <a:lnTo>
                  <a:pt x="25590" y="15265"/>
                </a:lnTo>
                <a:lnTo>
                  <a:pt x="32245" y="12217"/>
                </a:lnTo>
                <a:lnTo>
                  <a:pt x="70734" y="12217"/>
                </a:lnTo>
                <a:lnTo>
                  <a:pt x="64922" y="6965"/>
                </a:lnTo>
                <a:lnTo>
                  <a:pt x="57931" y="3095"/>
                </a:lnTo>
                <a:lnTo>
                  <a:pt x="49939" y="773"/>
                </a:lnTo>
                <a:lnTo>
                  <a:pt x="40944" y="0"/>
                </a:lnTo>
                <a:close/>
              </a:path>
              <a:path w="81915" h="87629">
                <a:moveTo>
                  <a:pt x="70734" y="12217"/>
                </a:moveTo>
                <a:lnTo>
                  <a:pt x="49644" y="12217"/>
                </a:lnTo>
                <a:lnTo>
                  <a:pt x="56299" y="15265"/>
                </a:lnTo>
                <a:lnTo>
                  <a:pt x="65544" y="27495"/>
                </a:lnTo>
                <a:lnTo>
                  <a:pt x="67768" y="34669"/>
                </a:lnTo>
                <a:lnTo>
                  <a:pt x="67768" y="52833"/>
                </a:lnTo>
                <a:lnTo>
                  <a:pt x="65544" y="60007"/>
                </a:lnTo>
                <a:lnTo>
                  <a:pt x="56299" y="72224"/>
                </a:lnTo>
                <a:lnTo>
                  <a:pt x="49644" y="75285"/>
                </a:lnTo>
                <a:lnTo>
                  <a:pt x="70734" y="75285"/>
                </a:lnTo>
                <a:lnTo>
                  <a:pt x="81889" y="43751"/>
                </a:lnTo>
                <a:lnTo>
                  <a:pt x="81203" y="34669"/>
                </a:lnTo>
                <a:lnTo>
                  <a:pt x="79146" y="26414"/>
                </a:lnTo>
                <a:lnTo>
                  <a:pt x="75717" y="18985"/>
                </a:lnTo>
                <a:lnTo>
                  <a:pt x="70916" y="12382"/>
                </a:lnTo>
                <a:lnTo>
                  <a:pt x="70734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0549546" y="4186326"/>
            <a:ext cx="70485" cy="83820"/>
          </a:xfrm>
          <a:custGeom>
            <a:avLst/>
            <a:gdLst/>
            <a:ahLst/>
            <a:cxnLst/>
            <a:rect l="l" t="t" r="r" b="b"/>
            <a:pathLst>
              <a:path w="70484" h="83820">
                <a:moveTo>
                  <a:pt x="70002" y="50355"/>
                </a:moveTo>
                <a:lnTo>
                  <a:pt x="55803" y="50355"/>
                </a:lnTo>
                <a:lnTo>
                  <a:pt x="55803" y="83210"/>
                </a:lnTo>
                <a:lnTo>
                  <a:pt x="70002" y="83210"/>
                </a:lnTo>
                <a:lnTo>
                  <a:pt x="70002" y="50355"/>
                </a:lnTo>
                <a:close/>
              </a:path>
              <a:path w="70484" h="83820">
                <a:moveTo>
                  <a:pt x="14033" y="0"/>
                </a:moveTo>
                <a:lnTo>
                  <a:pt x="0" y="0"/>
                </a:lnTo>
                <a:lnTo>
                  <a:pt x="12" y="28143"/>
                </a:lnTo>
                <a:lnTo>
                  <a:pt x="26200" y="52666"/>
                </a:lnTo>
                <a:lnTo>
                  <a:pt x="40513" y="52666"/>
                </a:lnTo>
                <a:lnTo>
                  <a:pt x="48437" y="51892"/>
                </a:lnTo>
                <a:lnTo>
                  <a:pt x="55803" y="50355"/>
                </a:lnTo>
                <a:lnTo>
                  <a:pt x="70002" y="50355"/>
                </a:lnTo>
                <a:lnTo>
                  <a:pt x="70002" y="40119"/>
                </a:lnTo>
                <a:lnTo>
                  <a:pt x="30162" y="40119"/>
                </a:lnTo>
                <a:lnTo>
                  <a:pt x="26225" y="39674"/>
                </a:lnTo>
                <a:lnTo>
                  <a:pt x="14033" y="26085"/>
                </a:lnTo>
                <a:lnTo>
                  <a:pt x="14033" y="0"/>
                </a:lnTo>
                <a:close/>
              </a:path>
              <a:path w="70484" h="83820">
                <a:moveTo>
                  <a:pt x="70002" y="0"/>
                </a:moveTo>
                <a:lnTo>
                  <a:pt x="55803" y="0"/>
                </a:lnTo>
                <a:lnTo>
                  <a:pt x="55803" y="37973"/>
                </a:lnTo>
                <a:lnTo>
                  <a:pt x="49199" y="39408"/>
                </a:lnTo>
                <a:lnTo>
                  <a:pt x="42265" y="40119"/>
                </a:lnTo>
                <a:lnTo>
                  <a:pt x="70002" y="40119"/>
                </a:lnTo>
                <a:lnTo>
                  <a:pt x="700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0645305" y="4186326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5" h="83820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5" h="83820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0740072" y="4184180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29">
                <a:moveTo>
                  <a:pt x="69380" y="12217"/>
                </a:moveTo>
                <a:lnTo>
                  <a:pt x="45567" y="12217"/>
                </a:lnTo>
                <a:lnTo>
                  <a:pt x="50685" y="13779"/>
                </a:lnTo>
                <a:lnTo>
                  <a:pt x="57289" y="20053"/>
                </a:lnTo>
                <a:lnTo>
                  <a:pt x="58940" y="24269"/>
                </a:lnTo>
                <a:lnTo>
                  <a:pt x="58940" y="32854"/>
                </a:lnTo>
                <a:lnTo>
                  <a:pt x="21196" y="32854"/>
                </a:lnTo>
                <a:lnTo>
                  <a:pt x="13207" y="35547"/>
                </a:lnTo>
                <a:lnTo>
                  <a:pt x="2641" y="46342"/>
                </a:lnTo>
                <a:lnTo>
                  <a:pt x="0" y="52832"/>
                </a:lnTo>
                <a:lnTo>
                  <a:pt x="0" y="67906"/>
                </a:lnTo>
                <a:lnTo>
                  <a:pt x="2692" y="74295"/>
                </a:lnTo>
                <a:lnTo>
                  <a:pt x="13487" y="84861"/>
                </a:lnTo>
                <a:lnTo>
                  <a:pt x="20751" y="87503"/>
                </a:lnTo>
                <a:lnTo>
                  <a:pt x="29883" y="87503"/>
                </a:lnTo>
                <a:lnTo>
                  <a:pt x="38003" y="86821"/>
                </a:lnTo>
                <a:lnTo>
                  <a:pt x="45029" y="84778"/>
                </a:lnTo>
                <a:lnTo>
                  <a:pt x="50962" y="81373"/>
                </a:lnTo>
                <a:lnTo>
                  <a:pt x="55803" y="76606"/>
                </a:lnTo>
                <a:lnTo>
                  <a:pt x="72643" y="76606"/>
                </a:lnTo>
                <a:lnTo>
                  <a:pt x="72643" y="75285"/>
                </a:lnTo>
                <a:lnTo>
                  <a:pt x="27190" y="75285"/>
                </a:lnTo>
                <a:lnTo>
                  <a:pt x="22428" y="73914"/>
                </a:lnTo>
                <a:lnTo>
                  <a:pt x="15709" y="68402"/>
                </a:lnTo>
                <a:lnTo>
                  <a:pt x="14033" y="64668"/>
                </a:lnTo>
                <a:lnTo>
                  <a:pt x="14033" y="59931"/>
                </a:lnTo>
                <a:lnTo>
                  <a:pt x="15281" y="52997"/>
                </a:lnTo>
                <a:lnTo>
                  <a:pt x="19026" y="48044"/>
                </a:lnTo>
                <a:lnTo>
                  <a:pt x="25268" y="45072"/>
                </a:lnTo>
                <a:lnTo>
                  <a:pt x="34010" y="44081"/>
                </a:lnTo>
                <a:lnTo>
                  <a:pt x="72643" y="44081"/>
                </a:lnTo>
                <a:lnTo>
                  <a:pt x="72643" y="19481"/>
                </a:lnTo>
                <a:lnTo>
                  <a:pt x="69583" y="12382"/>
                </a:lnTo>
                <a:lnTo>
                  <a:pt x="69380" y="12217"/>
                </a:lnTo>
                <a:close/>
              </a:path>
              <a:path w="73025" h="87629">
                <a:moveTo>
                  <a:pt x="72643" y="76606"/>
                </a:moveTo>
                <a:lnTo>
                  <a:pt x="59435" y="76606"/>
                </a:lnTo>
                <a:lnTo>
                  <a:pt x="59435" y="85356"/>
                </a:lnTo>
                <a:lnTo>
                  <a:pt x="72643" y="85356"/>
                </a:lnTo>
                <a:lnTo>
                  <a:pt x="72643" y="76606"/>
                </a:lnTo>
                <a:close/>
              </a:path>
              <a:path w="73025" h="87629">
                <a:moveTo>
                  <a:pt x="72643" y="44081"/>
                </a:moveTo>
                <a:lnTo>
                  <a:pt x="58940" y="44081"/>
                </a:lnTo>
                <a:lnTo>
                  <a:pt x="58940" y="58280"/>
                </a:lnTo>
                <a:lnTo>
                  <a:pt x="56413" y="63868"/>
                </a:lnTo>
                <a:lnTo>
                  <a:pt x="46278" y="72999"/>
                </a:lnTo>
                <a:lnTo>
                  <a:pt x="40284" y="75285"/>
                </a:lnTo>
                <a:lnTo>
                  <a:pt x="72643" y="75285"/>
                </a:lnTo>
                <a:lnTo>
                  <a:pt x="72643" y="44081"/>
                </a:lnTo>
                <a:close/>
              </a:path>
              <a:path w="73025" h="87629">
                <a:moveTo>
                  <a:pt x="38303" y="0"/>
                </a:moveTo>
                <a:lnTo>
                  <a:pt x="28841" y="0"/>
                </a:lnTo>
                <a:lnTo>
                  <a:pt x="21107" y="2146"/>
                </a:lnTo>
                <a:lnTo>
                  <a:pt x="9105" y="10731"/>
                </a:lnTo>
                <a:lnTo>
                  <a:pt x="5829" y="16675"/>
                </a:lnTo>
                <a:lnTo>
                  <a:pt x="5283" y="24269"/>
                </a:lnTo>
                <a:lnTo>
                  <a:pt x="19316" y="24269"/>
                </a:lnTo>
                <a:lnTo>
                  <a:pt x="20091" y="16230"/>
                </a:lnTo>
                <a:lnTo>
                  <a:pt x="26530" y="12217"/>
                </a:lnTo>
                <a:lnTo>
                  <a:pt x="69380" y="12217"/>
                </a:lnTo>
                <a:lnTo>
                  <a:pt x="63487" y="7429"/>
                </a:lnTo>
                <a:lnTo>
                  <a:pt x="58477" y="4179"/>
                </a:lnTo>
                <a:lnTo>
                  <a:pt x="52609" y="1857"/>
                </a:lnTo>
                <a:lnTo>
                  <a:pt x="45885" y="464"/>
                </a:lnTo>
                <a:lnTo>
                  <a:pt x="383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0835005" y="4186326"/>
            <a:ext cx="72390" cy="83820"/>
          </a:xfrm>
          <a:custGeom>
            <a:avLst/>
            <a:gdLst/>
            <a:ahLst/>
            <a:cxnLst/>
            <a:rect l="l" t="t" r="r" b="b"/>
            <a:pathLst>
              <a:path w="72390" h="83820">
                <a:moveTo>
                  <a:pt x="71818" y="0"/>
                </a:moveTo>
                <a:lnTo>
                  <a:pt x="20916" y="0"/>
                </a:lnTo>
                <a:lnTo>
                  <a:pt x="13677" y="2197"/>
                </a:lnTo>
                <a:lnTo>
                  <a:pt x="3657" y="10998"/>
                </a:lnTo>
                <a:lnTo>
                  <a:pt x="1155" y="17221"/>
                </a:lnTo>
                <a:lnTo>
                  <a:pt x="1155" y="35712"/>
                </a:lnTo>
                <a:lnTo>
                  <a:pt x="5448" y="42976"/>
                </a:lnTo>
                <a:lnTo>
                  <a:pt x="14033" y="47053"/>
                </a:lnTo>
                <a:lnTo>
                  <a:pt x="0" y="83210"/>
                </a:lnTo>
                <a:lnTo>
                  <a:pt x="14693" y="83210"/>
                </a:lnTo>
                <a:lnTo>
                  <a:pt x="27241" y="50190"/>
                </a:lnTo>
                <a:lnTo>
                  <a:pt x="71818" y="50190"/>
                </a:lnTo>
                <a:lnTo>
                  <a:pt x="71818" y="38468"/>
                </a:lnTo>
                <a:lnTo>
                  <a:pt x="25819" y="38468"/>
                </a:lnTo>
                <a:lnTo>
                  <a:pt x="21526" y="37363"/>
                </a:lnTo>
                <a:lnTo>
                  <a:pt x="16459" y="32969"/>
                </a:lnTo>
                <a:lnTo>
                  <a:pt x="15189" y="29718"/>
                </a:lnTo>
                <a:lnTo>
                  <a:pt x="15189" y="21018"/>
                </a:lnTo>
                <a:lnTo>
                  <a:pt x="16459" y="17665"/>
                </a:lnTo>
                <a:lnTo>
                  <a:pt x="21526" y="13042"/>
                </a:lnTo>
                <a:lnTo>
                  <a:pt x="25819" y="11887"/>
                </a:lnTo>
                <a:lnTo>
                  <a:pt x="71818" y="11887"/>
                </a:lnTo>
                <a:lnTo>
                  <a:pt x="71818" y="0"/>
                </a:lnTo>
                <a:close/>
              </a:path>
              <a:path w="72390" h="83820">
                <a:moveTo>
                  <a:pt x="71818" y="50190"/>
                </a:moveTo>
                <a:lnTo>
                  <a:pt x="27241" y="50190"/>
                </a:lnTo>
                <a:lnTo>
                  <a:pt x="57619" y="50355"/>
                </a:lnTo>
                <a:lnTo>
                  <a:pt x="57619" y="83210"/>
                </a:lnTo>
                <a:lnTo>
                  <a:pt x="71818" y="83210"/>
                </a:lnTo>
                <a:lnTo>
                  <a:pt x="71818" y="50190"/>
                </a:lnTo>
                <a:close/>
              </a:path>
              <a:path w="72390" h="83820">
                <a:moveTo>
                  <a:pt x="71818" y="11887"/>
                </a:moveTo>
                <a:lnTo>
                  <a:pt x="57619" y="11887"/>
                </a:lnTo>
                <a:lnTo>
                  <a:pt x="57619" y="38468"/>
                </a:lnTo>
                <a:lnTo>
                  <a:pt x="71818" y="38468"/>
                </a:lnTo>
                <a:lnTo>
                  <a:pt x="71818" y="118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0019830" y="4721605"/>
            <a:ext cx="93345" cy="122555"/>
          </a:xfrm>
          <a:custGeom>
            <a:avLst/>
            <a:gdLst/>
            <a:ahLst/>
            <a:cxnLst/>
            <a:rect l="l" t="t" r="r" b="b"/>
            <a:pathLst>
              <a:path w="93345" h="122554">
                <a:moveTo>
                  <a:pt x="15519" y="87668"/>
                </a:moveTo>
                <a:lnTo>
                  <a:pt x="0" y="87668"/>
                </a:lnTo>
                <a:lnTo>
                  <a:pt x="1926" y="95318"/>
                </a:lnTo>
                <a:lnTo>
                  <a:pt x="38452" y="121602"/>
                </a:lnTo>
                <a:lnTo>
                  <a:pt x="48539" y="122174"/>
                </a:lnTo>
                <a:lnTo>
                  <a:pt x="58378" y="121533"/>
                </a:lnTo>
                <a:lnTo>
                  <a:pt x="67092" y="119613"/>
                </a:lnTo>
                <a:lnTo>
                  <a:pt x="74680" y="116414"/>
                </a:lnTo>
                <a:lnTo>
                  <a:pt x="81140" y="111937"/>
                </a:lnTo>
                <a:lnTo>
                  <a:pt x="84296" y="108635"/>
                </a:lnTo>
                <a:lnTo>
                  <a:pt x="48704" y="108635"/>
                </a:lnTo>
                <a:lnTo>
                  <a:pt x="36291" y="107325"/>
                </a:lnTo>
                <a:lnTo>
                  <a:pt x="26620" y="103395"/>
                </a:lnTo>
                <a:lnTo>
                  <a:pt x="19695" y="96843"/>
                </a:lnTo>
                <a:lnTo>
                  <a:pt x="15519" y="87668"/>
                </a:lnTo>
                <a:close/>
              </a:path>
              <a:path w="93345" h="122554">
                <a:moveTo>
                  <a:pt x="83194" y="13538"/>
                </a:moveTo>
                <a:lnTo>
                  <a:pt x="55194" y="13538"/>
                </a:lnTo>
                <a:lnTo>
                  <a:pt x="61328" y="15252"/>
                </a:lnTo>
                <a:lnTo>
                  <a:pt x="70904" y="22072"/>
                </a:lnTo>
                <a:lnTo>
                  <a:pt x="73304" y="26860"/>
                </a:lnTo>
                <a:lnTo>
                  <a:pt x="73304" y="38531"/>
                </a:lnTo>
                <a:lnTo>
                  <a:pt x="71539" y="43040"/>
                </a:lnTo>
                <a:lnTo>
                  <a:pt x="64490" y="50088"/>
                </a:lnTo>
                <a:lnTo>
                  <a:pt x="58826" y="51841"/>
                </a:lnTo>
                <a:lnTo>
                  <a:pt x="32029" y="51841"/>
                </a:lnTo>
                <a:lnTo>
                  <a:pt x="32029" y="65379"/>
                </a:lnTo>
                <a:lnTo>
                  <a:pt x="50850" y="65379"/>
                </a:lnTo>
                <a:lnTo>
                  <a:pt x="62620" y="66700"/>
                </a:lnTo>
                <a:lnTo>
                  <a:pt x="71031" y="70664"/>
                </a:lnTo>
                <a:lnTo>
                  <a:pt x="76078" y="77268"/>
                </a:lnTo>
                <a:lnTo>
                  <a:pt x="77762" y="86512"/>
                </a:lnTo>
                <a:lnTo>
                  <a:pt x="77762" y="93345"/>
                </a:lnTo>
                <a:lnTo>
                  <a:pt x="75120" y="98729"/>
                </a:lnTo>
                <a:lnTo>
                  <a:pt x="64554" y="106654"/>
                </a:lnTo>
                <a:lnTo>
                  <a:pt x="57505" y="108635"/>
                </a:lnTo>
                <a:lnTo>
                  <a:pt x="84296" y="108635"/>
                </a:lnTo>
                <a:lnTo>
                  <a:pt x="92914" y="86512"/>
                </a:lnTo>
                <a:lnTo>
                  <a:pt x="91889" y="77224"/>
                </a:lnTo>
                <a:lnTo>
                  <a:pt x="88701" y="69342"/>
                </a:lnTo>
                <a:lnTo>
                  <a:pt x="83387" y="63193"/>
                </a:lnTo>
                <a:lnTo>
                  <a:pt x="75946" y="58775"/>
                </a:lnTo>
                <a:lnTo>
                  <a:pt x="75946" y="55143"/>
                </a:lnTo>
                <a:lnTo>
                  <a:pt x="81363" y="51047"/>
                </a:lnTo>
                <a:lnTo>
                  <a:pt x="85232" y="45693"/>
                </a:lnTo>
                <a:lnTo>
                  <a:pt x="87554" y="39078"/>
                </a:lnTo>
                <a:lnTo>
                  <a:pt x="88247" y="32029"/>
                </a:lnTo>
                <a:lnTo>
                  <a:pt x="88225" y="22072"/>
                </a:lnTo>
                <a:lnTo>
                  <a:pt x="84772" y="14859"/>
                </a:lnTo>
                <a:lnTo>
                  <a:pt x="83194" y="13538"/>
                </a:lnTo>
                <a:close/>
              </a:path>
              <a:path w="93345" h="122554">
                <a:moveTo>
                  <a:pt x="47713" y="0"/>
                </a:moveTo>
                <a:lnTo>
                  <a:pt x="9266" y="18740"/>
                </a:lnTo>
                <a:lnTo>
                  <a:pt x="4953" y="32029"/>
                </a:lnTo>
                <a:lnTo>
                  <a:pt x="20142" y="32029"/>
                </a:lnTo>
                <a:lnTo>
                  <a:pt x="23409" y="23943"/>
                </a:lnTo>
                <a:lnTo>
                  <a:pt x="29094" y="18164"/>
                </a:lnTo>
                <a:lnTo>
                  <a:pt x="37196" y="14695"/>
                </a:lnTo>
                <a:lnTo>
                  <a:pt x="47713" y="13538"/>
                </a:lnTo>
                <a:lnTo>
                  <a:pt x="83194" y="13538"/>
                </a:lnTo>
                <a:lnTo>
                  <a:pt x="77673" y="8915"/>
                </a:lnTo>
                <a:lnTo>
                  <a:pt x="71807" y="5014"/>
                </a:lnTo>
                <a:lnTo>
                  <a:pt x="64860" y="2228"/>
                </a:lnTo>
                <a:lnTo>
                  <a:pt x="56829" y="557"/>
                </a:lnTo>
                <a:lnTo>
                  <a:pt x="477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0127970" y="4756277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29">
                <a:moveTo>
                  <a:pt x="69379" y="12217"/>
                </a:moveTo>
                <a:lnTo>
                  <a:pt x="45567" y="12217"/>
                </a:lnTo>
                <a:lnTo>
                  <a:pt x="50685" y="13792"/>
                </a:lnTo>
                <a:lnTo>
                  <a:pt x="57289" y="20066"/>
                </a:lnTo>
                <a:lnTo>
                  <a:pt x="58940" y="24269"/>
                </a:lnTo>
                <a:lnTo>
                  <a:pt x="58940" y="32854"/>
                </a:lnTo>
                <a:lnTo>
                  <a:pt x="21183" y="32854"/>
                </a:lnTo>
                <a:lnTo>
                  <a:pt x="13207" y="35560"/>
                </a:lnTo>
                <a:lnTo>
                  <a:pt x="2641" y="46342"/>
                </a:lnTo>
                <a:lnTo>
                  <a:pt x="0" y="52832"/>
                </a:lnTo>
                <a:lnTo>
                  <a:pt x="0" y="67919"/>
                </a:lnTo>
                <a:lnTo>
                  <a:pt x="2692" y="74295"/>
                </a:lnTo>
                <a:lnTo>
                  <a:pt x="13474" y="84861"/>
                </a:lnTo>
                <a:lnTo>
                  <a:pt x="20739" y="87503"/>
                </a:lnTo>
                <a:lnTo>
                  <a:pt x="29883" y="87503"/>
                </a:lnTo>
                <a:lnTo>
                  <a:pt x="38003" y="86821"/>
                </a:lnTo>
                <a:lnTo>
                  <a:pt x="45029" y="84778"/>
                </a:lnTo>
                <a:lnTo>
                  <a:pt x="50962" y="81373"/>
                </a:lnTo>
                <a:lnTo>
                  <a:pt x="55803" y="76606"/>
                </a:lnTo>
                <a:lnTo>
                  <a:pt x="72643" y="76606"/>
                </a:lnTo>
                <a:lnTo>
                  <a:pt x="72643" y="75285"/>
                </a:lnTo>
                <a:lnTo>
                  <a:pt x="27177" y="75285"/>
                </a:lnTo>
                <a:lnTo>
                  <a:pt x="22415" y="73914"/>
                </a:lnTo>
                <a:lnTo>
                  <a:pt x="15709" y="68414"/>
                </a:lnTo>
                <a:lnTo>
                  <a:pt x="14033" y="64668"/>
                </a:lnTo>
                <a:lnTo>
                  <a:pt x="14033" y="59931"/>
                </a:lnTo>
                <a:lnTo>
                  <a:pt x="15281" y="52997"/>
                </a:lnTo>
                <a:lnTo>
                  <a:pt x="19026" y="48044"/>
                </a:lnTo>
                <a:lnTo>
                  <a:pt x="25268" y="45072"/>
                </a:lnTo>
                <a:lnTo>
                  <a:pt x="34010" y="44081"/>
                </a:lnTo>
                <a:lnTo>
                  <a:pt x="72643" y="44081"/>
                </a:lnTo>
                <a:lnTo>
                  <a:pt x="72643" y="19481"/>
                </a:lnTo>
                <a:lnTo>
                  <a:pt x="69583" y="12382"/>
                </a:lnTo>
                <a:lnTo>
                  <a:pt x="69379" y="12217"/>
                </a:lnTo>
                <a:close/>
              </a:path>
              <a:path w="73025" h="87629">
                <a:moveTo>
                  <a:pt x="72643" y="76606"/>
                </a:moveTo>
                <a:lnTo>
                  <a:pt x="59435" y="76606"/>
                </a:lnTo>
                <a:lnTo>
                  <a:pt x="59435" y="85356"/>
                </a:lnTo>
                <a:lnTo>
                  <a:pt x="72643" y="85356"/>
                </a:lnTo>
                <a:lnTo>
                  <a:pt x="72643" y="76606"/>
                </a:lnTo>
                <a:close/>
              </a:path>
              <a:path w="73025" h="87629">
                <a:moveTo>
                  <a:pt x="72643" y="44081"/>
                </a:moveTo>
                <a:lnTo>
                  <a:pt x="58940" y="44081"/>
                </a:lnTo>
                <a:lnTo>
                  <a:pt x="58940" y="58280"/>
                </a:lnTo>
                <a:lnTo>
                  <a:pt x="56400" y="63868"/>
                </a:lnTo>
                <a:lnTo>
                  <a:pt x="46278" y="72999"/>
                </a:lnTo>
                <a:lnTo>
                  <a:pt x="40284" y="75285"/>
                </a:lnTo>
                <a:lnTo>
                  <a:pt x="72643" y="75285"/>
                </a:lnTo>
                <a:lnTo>
                  <a:pt x="72643" y="44081"/>
                </a:lnTo>
                <a:close/>
              </a:path>
              <a:path w="73025" h="87629">
                <a:moveTo>
                  <a:pt x="38303" y="0"/>
                </a:moveTo>
                <a:lnTo>
                  <a:pt x="28828" y="0"/>
                </a:lnTo>
                <a:lnTo>
                  <a:pt x="21107" y="2146"/>
                </a:lnTo>
                <a:lnTo>
                  <a:pt x="9105" y="10731"/>
                </a:lnTo>
                <a:lnTo>
                  <a:pt x="5829" y="16675"/>
                </a:lnTo>
                <a:lnTo>
                  <a:pt x="5283" y="24269"/>
                </a:lnTo>
                <a:lnTo>
                  <a:pt x="19316" y="24269"/>
                </a:lnTo>
                <a:lnTo>
                  <a:pt x="20078" y="16243"/>
                </a:lnTo>
                <a:lnTo>
                  <a:pt x="26517" y="12217"/>
                </a:lnTo>
                <a:lnTo>
                  <a:pt x="69379" y="12217"/>
                </a:lnTo>
                <a:lnTo>
                  <a:pt x="63474" y="7429"/>
                </a:lnTo>
                <a:lnTo>
                  <a:pt x="58464" y="4179"/>
                </a:lnTo>
                <a:lnTo>
                  <a:pt x="52598" y="1857"/>
                </a:lnTo>
                <a:lnTo>
                  <a:pt x="45877" y="464"/>
                </a:lnTo>
                <a:lnTo>
                  <a:pt x="383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0221252" y="4756277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5" h="87629">
                <a:moveTo>
                  <a:pt x="40944" y="0"/>
                </a:moveTo>
                <a:lnTo>
                  <a:pt x="6172" y="18987"/>
                </a:lnTo>
                <a:lnTo>
                  <a:pt x="0" y="43751"/>
                </a:lnTo>
                <a:lnTo>
                  <a:pt x="685" y="52833"/>
                </a:lnTo>
                <a:lnTo>
                  <a:pt x="23958" y="84407"/>
                </a:lnTo>
                <a:lnTo>
                  <a:pt x="40944" y="87503"/>
                </a:lnTo>
                <a:lnTo>
                  <a:pt x="49933" y="86729"/>
                </a:lnTo>
                <a:lnTo>
                  <a:pt x="57924" y="84407"/>
                </a:lnTo>
                <a:lnTo>
                  <a:pt x="64915" y="80537"/>
                </a:lnTo>
                <a:lnTo>
                  <a:pt x="70721" y="75285"/>
                </a:lnTo>
                <a:lnTo>
                  <a:pt x="32245" y="75285"/>
                </a:lnTo>
                <a:lnTo>
                  <a:pt x="25590" y="72237"/>
                </a:lnTo>
                <a:lnTo>
                  <a:pt x="16344" y="60020"/>
                </a:lnTo>
                <a:lnTo>
                  <a:pt x="14116" y="52833"/>
                </a:lnTo>
                <a:lnTo>
                  <a:pt x="14119" y="34674"/>
                </a:lnTo>
                <a:lnTo>
                  <a:pt x="16344" y="27495"/>
                </a:lnTo>
                <a:lnTo>
                  <a:pt x="25590" y="15278"/>
                </a:lnTo>
                <a:lnTo>
                  <a:pt x="32245" y="12217"/>
                </a:lnTo>
                <a:lnTo>
                  <a:pt x="70721" y="12217"/>
                </a:lnTo>
                <a:lnTo>
                  <a:pt x="64915" y="6965"/>
                </a:lnTo>
                <a:lnTo>
                  <a:pt x="57924" y="3095"/>
                </a:lnTo>
                <a:lnTo>
                  <a:pt x="49933" y="773"/>
                </a:lnTo>
                <a:lnTo>
                  <a:pt x="40944" y="0"/>
                </a:lnTo>
                <a:close/>
              </a:path>
              <a:path w="81915" h="87629">
                <a:moveTo>
                  <a:pt x="70721" y="12217"/>
                </a:moveTo>
                <a:lnTo>
                  <a:pt x="49644" y="12217"/>
                </a:lnTo>
                <a:lnTo>
                  <a:pt x="56299" y="15278"/>
                </a:lnTo>
                <a:lnTo>
                  <a:pt x="65544" y="27495"/>
                </a:lnTo>
                <a:lnTo>
                  <a:pt x="67770" y="34674"/>
                </a:lnTo>
                <a:lnTo>
                  <a:pt x="67772" y="52833"/>
                </a:lnTo>
                <a:lnTo>
                  <a:pt x="65544" y="60020"/>
                </a:lnTo>
                <a:lnTo>
                  <a:pt x="56299" y="72237"/>
                </a:lnTo>
                <a:lnTo>
                  <a:pt x="49644" y="75285"/>
                </a:lnTo>
                <a:lnTo>
                  <a:pt x="70721" y="75285"/>
                </a:lnTo>
                <a:lnTo>
                  <a:pt x="81889" y="43751"/>
                </a:lnTo>
                <a:lnTo>
                  <a:pt x="81201" y="34674"/>
                </a:lnTo>
                <a:lnTo>
                  <a:pt x="79140" y="26419"/>
                </a:lnTo>
                <a:lnTo>
                  <a:pt x="75706" y="18987"/>
                </a:lnTo>
                <a:lnTo>
                  <a:pt x="70904" y="12382"/>
                </a:lnTo>
                <a:lnTo>
                  <a:pt x="70721" y="122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0320311" y="4758423"/>
            <a:ext cx="70485" cy="83820"/>
          </a:xfrm>
          <a:custGeom>
            <a:avLst/>
            <a:gdLst/>
            <a:ahLst/>
            <a:cxnLst/>
            <a:rect l="l" t="t" r="r" b="b"/>
            <a:pathLst>
              <a:path w="70484" h="83820">
                <a:moveTo>
                  <a:pt x="70002" y="50355"/>
                </a:moveTo>
                <a:lnTo>
                  <a:pt x="55803" y="50355"/>
                </a:lnTo>
                <a:lnTo>
                  <a:pt x="55803" y="83210"/>
                </a:lnTo>
                <a:lnTo>
                  <a:pt x="70002" y="83210"/>
                </a:lnTo>
                <a:lnTo>
                  <a:pt x="70002" y="50355"/>
                </a:lnTo>
                <a:close/>
              </a:path>
              <a:path w="70484" h="83820">
                <a:moveTo>
                  <a:pt x="14033" y="0"/>
                </a:moveTo>
                <a:lnTo>
                  <a:pt x="0" y="0"/>
                </a:lnTo>
                <a:lnTo>
                  <a:pt x="12" y="28155"/>
                </a:lnTo>
                <a:lnTo>
                  <a:pt x="26187" y="52666"/>
                </a:lnTo>
                <a:lnTo>
                  <a:pt x="40500" y="52666"/>
                </a:lnTo>
                <a:lnTo>
                  <a:pt x="48425" y="51904"/>
                </a:lnTo>
                <a:lnTo>
                  <a:pt x="55803" y="50355"/>
                </a:lnTo>
                <a:lnTo>
                  <a:pt x="70002" y="50355"/>
                </a:lnTo>
                <a:lnTo>
                  <a:pt x="70002" y="40119"/>
                </a:lnTo>
                <a:lnTo>
                  <a:pt x="30149" y="40119"/>
                </a:lnTo>
                <a:lnTo>
                  <a:pt x="26225" y="39687"/>
                </a:lnTo>
                <a:lnTo>
                  <a:pt x="14033" y="26085"/>
                </a:lnTo>
                <a:lnTo>
                  <a:pt x="14033" y="0"/>
                </a:lnTo>
                <a:close/>
              </a:path>
              <a:path w="70484" h="83820">
                <a:moveTo>
                  <a:pt x="70002" y="0"/>
                </a:moveTo>
                <a:lnTo>
                  <a:pt x="55803" y="0"/>
                </a:lnTo>
                <a:lnTo>
                  <a:pt x="55803" y="37973"/>
                </a:lnTo>
                <a:lnTo>
                  <a:pt x="49199" y="39408"/>
                </a:lnTo>
                <a:lnTo>
                  <a:pt x="42265" y="40119"/>
                </a:lnTo>
                <a:lnTo>
                  <a:pt x="70002" y="40119"/>
                </a:lnTo>
                <a:lnTo>
                  <a:pt x="700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0416070" y="4758423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5" h="83820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5" h="83820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0510837" y="4756277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29">
                <a:moveTo>
                  <a:pt x="69379" y="12217"/>
                </a:moveTo>
                <a:lnTo>
                  <a:pt x="45567" y="12217"/>
                </a:lnTo>
                <a:lnTo>
                  <a:pt x="50685" y="13792"/>
                </a:lnTo>
                <a:lnTo>
                  <a:pt x="57289" y="20066"/>
                </a:lnTo>
                <a:lnTo>
                  <a:pt x="58940" y="24269"/>
                </a:lnTo>
                <a:lnTo>
                  <a:pt x="58940" y="32854"/>
                </a:lnTo>
                <a:lnTo>
                  <a:pt x="21183" y="32854"/>
                </a:lnTo>
                <a:lnTo>
                  <a:pt x="13207" y="35560"/>
                </a:lnTo>
                <a:lnTo>
                  <a:pt x="2641" y="46342"/>
                </a:lnTo>
                <a:lnTo>
                  <a:pt x="0" y="52832"/>
                </a:lnTo>
                <a:lnTo>
                  <a:pt x="0" y="67919"/>
                </a:lnTo>
                <a:lnTo>
                  <a:pt x="2692" y="74295"/>
                </a:lnTo>
                <a:lnTo>
                  <a:pt x="13474" y="84861"/>
                </a:lnTo>
                <a:lnTo>
                  <a:pt x="20739" y="87503"/>
                </a:lnTo>
                <a:lnTo>
                  <a:pt x="29883" y="87503"/>
                </a:lnTo>
                <a:lnTo>
                  <a:pt x="38003" y="86821"/>
                </a:lnTo>
                <a:lnTo>
                  <a:pt x="45029" y="84778"/>
                </a:lnTo>
                <a:lnTo>
                  <a:pt x="50962" y="81373"/>
                </a:lnTo>
                <a:lnTo>
                  <a:pt x="55803" y="76606"/>
                </a:lnTo>
                <a:lnTo>
                  <a:pt x="72643" y="76606"/>
                </a:lnTo>
                <a:lnTo>
                  <a:pt x="72643" y="75285"/>
                </a:lnTo>
                <a:lnTo>
                  <a:pt x="27177" y="75285"/>
                </a:lnTo>
                <a:lnTo>
                  <a:pt x="22415" y="73914"/>
                </a:lnTo>
                <a:lnTo>
                  <a:pt x="15709" y="68414"/>
                </a:lnTo>
                <a:lnTo>
                  <a:pt x="14033" y="64668"/>
                </a:lnTo>
                <a:lnTo>
                  <a:pt x="14033" y="59931"/>
                </a:lnTo>
                <a:lnTo>
                  <a:pt x="15281" y="52997"/>
                </a:lnTo>
                <a:lnTo>
                  <a:pt x="19026" y="48044"/>
                </a:lnTo>
                <a:lnTo>
                  <a:pt x="25268" y="45072"/>
                </a:lnTo>
                <a:lnTo>
                  <a:pt x="34010" y="44081"/>
                </a:lnTo>
                <a:lnTo>
                  <a:pt x="72643" y="44081"/>
                </a:lnTo>
                <a:lnTo>
                  <a:pt x="72643" y="19481"/>
                </a:lnTo>
                <a:lnTo>
                  <a:pt x="69583" y="12382"/>
                </a:lnTo>
                <a:lnTo>
                  <a:pt x="69379" y="12217"/>
                </a:lnTo>
                <a:close/>
              </a:path>
              <a:path w="73025" h="87629">
                <a:moveTo>
                  <a:pt x="72643" y="76606"/>
                </a:moveTo>
                <a:lnTo>
                  <a:pt x="59435" y="76606"/>
                </a:lnTo>
                <a:lnTo>
                  <a:pt x="59435" y="85356"/>
                </a:lnTo>
                <a:lnTo>
                  <a:pt x="72643" y="85356"/>
                </a:lnTo>
                <a:lnTo>
                  <a:pt x="72643" y="76606"/>
                </a:lnTo>
                <a:close/>
              </a:path>
              <a:path w="73025" h="87629">
                <a:moveTo>
                  <a:pt x="72643" y="44081"/>
                </a:moveTo>
                <a:lnTo>
                  <a:pt x="58940" y="44081"/>
                </a:lnTo>
                <a:lnTo>
                  <a:pt x="58940" y="58280"/>
                </a:lnTo>
                <a:lnTo>
                  <a:pt x="56400" y="63868"/>
                </a:lnTo>
                <a:lnTo>
                  <a:pt x="46278" y="72999"/>
                </a:lnTo>
                <a:lnTo>
                  <a:pt x="40284" y="75285"/>
                </a:lnTo>
                <a:lnTo>
                  <a:pt x="72643" y="75285"/>
                </a:lnTo>
                <a:lnTo>
                  <a:pt x="72643" y="44081"/>
                </a:lnTo>
                <a:close/>
              </a:path>
              <a:path w="73025" h="87629">
                <a:moveTo>
                  <a:pt x="38303" y="0"/>
                </a:moveTo>
                <a:lnTo>
                  <a:pt x="28828" y="0"/>
                </a:lnTo>
                <a:lnTo>
                  <a:pt x="21107" y="2146"/>
                </a:lnTo>
                <a:lnTo>
                  <a:pt x="9105" y="10731"/>
                </a:lnTo>
                <a:lnTo>
                  <a:pt x="5829" y="16675"/>
                </a:lnTo>
                <a:lnTo>
                  <a:pt x="5283" y="24269"/>
                </a:lnTo>
                <a:lnTo>
                  <a:pt x="19316" y="24269"/>
                </a:lnTo>
                <a:lnTo>
                  <a:pt x="20078" y="16243"/>
                </a:lnTo>
                <a:lnTo>
                  <a:pt x="26517" y="12217"/>
                </a:lnTo>
                <a:lnTo>
                  <a:pt x="69379" y="12217"/>
                </a:lnTo>
                <a:lnTo>
                  <a:pt x="63474" y="7429"/>
                </a:lnTo>
                <a:lnTo>
                  <a:pt x="58464" y="4179"/>
                </a:lnTo>
                <a:lnTo>
                  <a:pt x="52598" y="1857"/>
                </a:lnTo>
                <a:lnTo>
                  <a:pt x="45877" y="464"/>
                </a:lnTo>
                <a:lnTo>
                  <a:pt x="383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0605769" y="4758423"/>
            <a:ext cx="72390" cy="83820"/>
          </a:xfrm>
          <a:custGeom>
            <a:avLst/>
            <a:gdLst/>
            <a:ahLst/>
            <a:cxnLst/>
            <a:rect l="l" t="t" r="r" b="b"/>
            <a:pathLst>
              <a:path w="72390" h="83820">
                <a:moveTo>
                  <a:pt x="71818" y="0"/>
                </a:moveTo>
                <a:lnTo>
                  <a:pt x="20916" y="0"/>
                </a:lnTo>
                <a:lnTo>
                  <a:pt x="13665" y="2209"/>
                </a:lnTo>
                <a:lnTo>
                  <a:pt x="3657" y="11010"/>
                </a:lnTo>
                <a:lnTo>
                  <a:pt x="1155" y="17233"/>
                </a:lnTo>
                <a:lnTo>
                  <a:pt x="1155" y="35725"/>
                </a:lnTo>
                <a:lnTo>
                  <a:pt x="5448" y="42989"/>
                </a:lnTo>
                <a:lnTo>
                  <a:pt x="14033" y="47053"/>
                </a:lnTo>
                <a:lnTo>
                  <a:pt x="0" y="83210"/>
                </a:lnTo>
                <a:lnTo>
                  <a:pt x="14693" y="83210"/>
                </a:lnTo>
                <a:lnTo>
                  <a:pt x="27241" y="50190"/>
                </a:lnTo>
                <a:lnTo>
                  <a:pt x="71818" y="50190"/>
                </a:lnTo>
                <a:lnTo>
                  <a:pt x="71818" y="38468"/>
                </a:lnTo>
                <a:lnTo>
                  <a:pt x="25806" y="38468"/>
                </a:lnTo>
                <a:lnTo>
                  <a:pt x="21513" y="37376"/>
                </a:lnTo>
                <a:lnTo>
                  <a:pt x="16446" y="32969"/>
                </a:lnTo>
                <a:lnTo>
                  <a:pt x="15189" y="29718"/>
                </a:lnTo>
                <a:lnTo>
                  <a:pt x="15189" y="21031"/>
                </a:lnTo>
                <a:lnTo>
                  <a:pt x="16446" y="17665"/>
                </a:lnTo>
                <a:lnTo>
                  <a:pt x="21513" y="13042"/>
                </a:lnTo>
                <a:lnTo>
                  <a:pt x="25806" y="11887"/>
                </a:lnTo>
                <a:lnTo>
                  <a:pt x="71818" y="11887"/>
                </a:lnTo>
                <a:lnTo>
                  <a:pt x="71818" y="0"/>
                </a:lnTo>
                <a:close/>
              </a:path>
              <a:path w="72390" h="83820">
                <a:moveTo>
                  <a:pt x="71818" y="50190"/>
                </a:moveTo>
                <a:lnTo>
                  <a:pt x="27241" y="50190"/>
                </a:lnTo>
                <a:lnTo>
                  <a:pt x="57619" y="50355"/>
                </a:lnTo>
                <a:lnTo>
                  <a:pt x="57619" y="83210"/>
                </a:lnTo>
                <a:lnTo>
                  <a:pt x="71818" y="83210"/>
                </a:lnTo>
                <a:lnTo>
                  <a:pt x="71818" y="50190"/>
                </a:lnTo>
                <a:close/>
              </a:path>
              <a:path w="72390" h="83820">
                <a:moveTo>
                  <a:pt x="71818" y="11887"/>
                </a:moveTo>
                <a:lnTo>
                  <a:pt x="57619" y="11887"/>
                </a:lnTo>
                <a:lnTo>
                  <a:pt x="57619" y="38468"/>
                </a:lnTo>
                <a:lnTo>
                  <a:pt x="71818" y="38468"/>
                </a:lnTo>
                <a:lnTo>
                  <a:pt x="71818" y="118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888583" y="5332768"/>
            <a:ext cx="125095" cy="150495"/>
          </a:xfrm>
          <a:custGeom>
            <a:avLst/>
            <a:gdLst/>
            <a:ahLst/>
            <a:cxnLst/>
            <a:rect l="l" t="t" r="r" b="b"/>
            <a:pathLst>
              <a:path w="125094" h="150495">
                <a:moveTo>
                  <a:pt x="67259" y="0"/>
                </a:moveTo>
                <a:lnTo>
                  <a:pt x="27675" y="11776"/>
                </a:lnTo>
                <a:lnTo>
                  <a:pt x="4473" y="44961"/>
                </a:lnTo>
                <a:lnTo>
                  <a:pt x="0" y="75183"/>
                </a:lnTo>
                <a:lnTo>
                  <a:pt x="1104" y="91076"/>
                </a:lnTo>
                <a:lnTo>
                  <a:pt x="17678" y="129438"/>
                </a:lnTo>
                <a:lnTo>
                  <a:pt x="52082" y="149060"/>
                </a:lnTo>
                <a:lnTo>
                  <a:pt x="67055" y="150367"/>
                </a:lnTo>
                <a:lnTo>
                  <a:pt x="78118" y="149625"/>
                </a:lnTo>
                <a:lnTo>
                  <a:pt x="88141" y="147396"/>
                </a:lnTo>
                <a:lnTo>
                  <a:pt x="97120" y="143681"/>
                </a:lnTo>
                <a:lnTo>
                  <a:pt x="105054" y="138480"/>
                </a:lnTo>
                <a:lnTo>
                  <a:pt x="110070" y="133705"/>
                </a:lnTo>
                <a:lnTo>
                  <a:pt x="67055" y="133705"/>
                </a:lnTo>
                <a:lnTo>
                  <a:pt x="55800" y="132658"/>
                </a:lnTo>
                <a:lnTo>
                  <a:pt x="25408" y="108050"/>
                </a:lnTo>
                <a:lnTo>
                  <a:pt x="18491" y="75183"/>
                </a:lnTo>
                <a:lnTo>
                  <a:pt x="19267" y="63287"/>
                </a:lnTo>
                <a:lnTo>
                  <a:pt x="37809" y="26153"/>
                </a:lnTo>
                <a:lnTo>
                  <a:pt x="67259" y="16675"/>
                </a:lnTo>
                <a:lnTo>
                  <a:pt x="110362" y="16675"/>
                </a:lnTo>
                <a:lnTo>
                  <a:pt x="103835" y="10871"/>
                </a:lnTo>
                <a:lnTo>
                  <a:pt x="96062" y="6118"/>
                </a:lnTo>
                <a:lnTo>
                  <a:pt x="87375" y="2720"/>
                </a:lnTo>
                <a:lnTo>
                  <a:pt x="77774" y="680"/>
                </a:lnTo>
                <a:lnTo>
                  <a:pt x="67259" y="0"/>
                </a:lnTo>
                <a:close/>
              </a:path>
              <a:path w="125094" h="150495">
                <a:moveTo>
                  <a:pt x="124561" y="106476"/>
                </a:moveTo>
                <a:lnTo>
                  <a:pt x="105257" y="106476"/>
                </a:lnTo>
                <a:lnTo>
                  <a:pt x="102819" y="115023"/>
                </a:lnTo>
                <a:lnTo>
                  <a:pt x="98348" y="121691"/>
                </a:lnTo>
                <a:lnTo>
                  <a:pt x="67055" y="133705"/>
                </a:lnTo>
                <a:lnTo>
                  <a:pt x="110070" y="133705"/>
                </a:lnTo>
                <a:lnTo>
                  <a:pt x="111838" y="132022"/>
                </a:lnTo>
                <a:lnTo>
                  <a:pt x="117351" y="124536"/>
                </a:lnTo>
                <a:lnTo>
                  <a:pt x="121592" y="116020"/>
                </a:lnTo>
                <a:lnTo>
                  <a:pt x="124561" y="106476"/>
                </a:lnTo>
                <a:close/>
              </a:path>
              <a:path w="125094" h="150495">
                <a:moveTo>
                  <a:pt x="110362" y="16675"/>
                </a:moveTo>
                <a:lnTo>
                  <a:pt x="67259" y="16675"/>
                </a:lnTo>
                <a:lnTo>
                  <a:pt x="79975" y="18172"/>
                </a:lnTo>
                <a:lnTo>
                  <a:pt x="90274" y="22666"/>
                </a:lnTo>
                <a:lnTo>
                  <a:pt x="98159" y="30155"/>
                </a:lnTo>
                <a:lnTo>
                  <a:pt x="103631" y="40639"/>
                </a:lnTo>
                <a:lnTo>
                  <a:pt x="122935" y="40639"/>
                </a:lnTo>
                <a:lnTo>
                  <a:pt x="120064" y="31693"/>
                </a:lnTo>
                <a:lnTo>
                  <a:pt x="115924" y="23750"/>
                </a:lnTo>
                <a:lnTo>
                  <a:pt x="110514" y="16810"/>
                </a:lnTo>
                <a:lnTo>
                  <a:pt x="110362" y="16675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041796" y="5335409"/>
            <a:ext cx="111125" cy="145415"/>
          </a:xfrm>
          <a:custGeom>
            <a:avLst/>
            <a:gdLst/>
            <a:ahLst/>
            <a:cxnLst/>
            <a:rect l="l" t="t" r="r" b="b"/>
            <a:pathLst>
              <a:path w="111125" h="145414">
                <a:moveTo>
                  <a:pt x="61366" y="0"/>
                </a:moveTo>
                <a:lnTo>
                  <a:pt x="0" y="0"/>
                </a:lnTo>
                <a:lnTo>
                  <a:pt x="0" y="145084"/>
                </a:lnTo>
                <a:lnTo>
                  <a:pt x="18288" y="145084"/>
                </a:lnTo>
                <a:lnTo>
                  <a:pt x="18288" y="86969"/>
                </a:lnTo>
                <a:lnTo>
                  <a:pt x="61366" y="86969"/>
                </a:lnTo>
                <a:lnTo>
                  <a:pt x="97739" y="75488"/>
                </a:lnTo>
                <a:lnTo>
                  <a:pt x="101974" y="70713"/>
                </a:lnTo>
                <a:lnTo>
                  <a:pt x="18288" y="70713"/>
                </a:lnTo>
                <a:lnTo>
                  <a:pt x="18288" y="16268"/>
                </a:lnTo>
                <a:lnTo>
                  <a:pt x="102109" y="16268"/>
                </a:lnTo>
                <a:lnTo>
                  <a:pt x="97739" y="11379"/>
                </a:lnTo>
                <a:lnTo>
                  <a:pt x="90664" y="6402"/>
                </a:lnTo>
                <a:lnTo>
                  <a:pt x="82243" y="2846"/>
                </a:lnTo>
                <a:lnTo>
                  <a:pt x="72477" y="711"/>
                </a:lnTo>
                <a:lnTo>
                  <a:pt x="61366" y="0"/>
                </a:lnTo>
                <a:close/>
              </a:path>
              <a:path w="111125" h="145414">
                <a:moveTo>
                  <a:pt x="102109" y="16268"/>
                </a:moveTo>
                <a:lnTo>
                  <a:pt x="58318" y="16268"/>
                </a:lnTo>
                <a:lnTo>
                  <a:pt x="73077" y="17969"/>
                </a:lnTo>
                <a:lnTo>
                  <a:pt x="83618" y="23071"/>
                </a:lnTo>
                <a:lnTo>
                  <a:pt x="89941" y="31575"/>
                </a:lnTo>
                <a:lnTo>
                  <a:pt x="92049" y="43484"/>
                </a:lnTo>
                <a:lnTo>
                  <a:pt x="89941" y="55400"/>
                </a:lnTo>
                <a:lnTo>
                  <a:pt x="83618" y="63909"/>
                </a:lnTo>
                <a:lnTo>
                  <a:pt x="73077" y="69012"/>
                </a:lnTo>
                <a:lnTo>
                  <a:pt x="58318" y="70713"/>
                </a:lnTo>
                <a:lnTo>
                  <a:pt x="101974" y="70713"/>
                </a:lnTo>
                <a:lnTo>
                  <a:pt x="103339" y="69174"/>
                </a:lnTo>
                <a:lnTo>
                  <a:pt x="107340" y="61701"/>
                </a:lnTo>
                <a:lnTo>
                  <a:pt x="109740" y="53073"/>
                </a:lnTo>
                <a:lnTo>
                  <a:pt x="110540" y="43294"/>
                </a:lnTo>
                <a:lnTo>
                  <a:pt x="109740" y="33599"/>
                </a:lnTo>
                <a:lnTo>
                  <a:pt x="107340" y="25050"/>
                </a:lnTo>
                <a:lnTo>
                  <a:pt x="103339" y="17644"/>
                </a:lnTo>
                <a:lnTo>
                  <a:pt x="102109" y="16268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174078" y="5332768"/>
            <a:ext cx="135890" cy="150495"/>
          </a:xfrm>
          <a:custGeom>
            <a:avLst/>
            <a:gdLst/>
            <a:ahLst/>
            <a:cxnLst/>
            <a:rect l="l" t="t" r="r" b="b"/>
            <a:pathLst>
              <a:path w="135890" h="150495">
                <a:moveTo>
                  <a:pt x="67665" y="0"/>
                </a:moveTo>
                <a:lnTo>
                  <a:pt x="27569" y="11953"/>
                </a:lnTo>
                <a:lnTo>
                  <a:pt x="4446" y="45343"/>
                </a:lnTo>
                <a:lnTo>
                  <a:pt x="0" y="75183"/>
                </a:lnTo>
                <a:lnTo>
                  <a:pt x="1111" y="90828"/>
                </a:lnTo>
                <a:lnTo>
                  <a:pt x="17780" y="129133"/>
                </a:lnTo>
                <a:lnTo>
                  <a:pt x="52511" y="149041"/>
                </a:lnTo>
                <a:lnTo>
                  <a:pt x="67665" y="150367"/>
                </a:lnTo>
                <a:lnTo>
                  <a:pt x="82743" y="149034"/>
                </a:lnTo>
                <a:lnTo>
                  <a:pt x="96067" y="145033"/>
                </a:lnTo>
                <a:lnTo>
                  <a:pt x="107636" y="138366"/>
                </a:lnTo>
                <a:lnTo>
                  <a:pt x="112536" y="133705"/>
                </a:lnTo>
                <a:lnTo>
                  <a:pt x="67665" y="133705"/>
                </a:lnTo>
                <a:lnTo>
                  <a:pt x="56223" y="132652"/>
                </a:lnTo>
                <a:lnTo>
                  <a:pt x="25467" y="107920"/>
                </a:lnTo>
                <a:lnTo>
                  <a:pt x="18491" y="75183"/>
                </a:lnTo>
                <a:lnTo>
                  <a:pt x="19267" y="63287"/>
                </a:lnTo>
                <a:lnTo>
                  <a:pt x="37835" y="26153"/>
                </a:lnTo>
                <a:lnTo>
                  <a:pt x="67665" y="16675"/>
                </a:lnTo>
                <a:lnTo>
                  <a:pt x="112546" y="16675"/>
                </a:lnTo>
                <a:lnTo>
                  <a:pt x="107636" y="12006"/>
                </a:lnTo>
                <a:lnTo>
                  <a:pt x="96067" y="5338"/>
                </a:lnTo>
                <a:lnTo>
                  <a:pt x="82743" y="1335"/>
                </a:lnTo>
                <a:lnTo>
                  <a:pt x="67665" y="0"/>
                </a:lnTo>
                <a:close/>
              </a:path>
              <a:path w="135890" h="150495">
                <a:moveTo>
                  <a:pt x="112546" y="16675"/>
                </a:moveTo>
                <a:lnTo>
                  <a:pt x="67665" y="16675"/>
                </a:lnTo>
                <a:lnTo>
                  <a:pt x="79109" y="17727"/>
                </a:lnTo>
                <a:lnTo>
                  <a:pt x="89055" y="20886"/>
                </a:lnTo>
                <a:lnTo>
                  <a:pt x="113742" y="52379"/>
                </a:lnTo>
                <a:lnTo>
                  <a:pt x="116840" y="75183"/>
                </a:lnTo>
                <a:lnTo>
                  <a:pt x="116065" y="87088"/>
                </a:lnTo>
                <a:lnTo>
                  <a:pt x="97501" y="124227"/>
                </a:lnTo>
                <a:lnTo>
                  <a:pt x="67665" y="133705"/>
                </a:lnTo>
                <a:lnTo>
                  <a:pt x="112536" y="133705"/>
                </a:lnTo>
                <a:lnTo>
                  <a:pt x="134214" y="90743"/>
                </a:lnTo>
                <a:lnTo>
                  <a:pt x="135331" y="75183"/>
                </a:lnTo>
                <a:lnTo>
                  <a:pt x="134214" y="59630"/>
                </a:lnTo>
                <a:lnTo>
                  <a:pt x="130862" y="45469"/>
                </a:lnTo>
                <a:lnTo>
                  <a:pt x="125274" y="32703"/>
                </a:lnTo>
                <a:lnTo>
                  <a:pt x="117449" y="21335"/>
                </a:lnTo>
                <a:lnTo>
                  <a:pt x="112546" y="16675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339075" y="5335409"/>
            <a:ext cx="112395" cy="145415"/>
          </a:xfrm>
          <a:custGeom>
            <a:avLst/>
            <a:gdLst/>
            <a:ahLst/>
            <a:cxnLst/>
            <a:rect l="l" t="t" r="r" b="b"/>
            <a:pathLst>
              <a:path w="112394" h="145414">
                <a:moveTo>
                  <a:pt x="18288" y="0"/>
                </a:moveTo>
                <a:lnTo>
                  <a:pt x="0" y="0"/>
                </a:lnTo>
                <a:lnTo>
                  <a:pt x="0" y="145084"/>
                </a:lnTo>
                <a:lnTo>
                  <a:pt x="18288" y="145084"/>
                </a:lnTo>
                <a:lnTo>
                  <a:pt x="18288" y="78638"/>
                </a:lnTo>
                <a:lnTo>
                  <a:pt x="81771" y="78638"/>
                </a:lnTo>
                <a:lnTo>
                  <a:pt x="78028" y="70510"/>
                </a:lnTo>
                <a:lnTo>
                  <a:pt x="81963" y="61976"/>
                </a:lnTo>
                <a:lnTo>
                  <a:pt x="18288" y="61976"/>
                </a:lnTo>
                <a:lnTo>
                  <a:pt x="18288" y="0"/>
                </a:lnTo>
                <a:close/>
              </a:path>
              <a:path w="112394" h="145414">
                <a:moveTo>
                  <a:pt x="81771" y="78638"/>
                </a:moveTo>
                <a:lnTo>
                  <a:pt x="62179" y="78638"/>
                </a:lnTo>
                <a:lnTo>
                  <a:pt x="93065" y="145084"/>
                </a:lnTo>
                <a:lnTo>
                  <a:pt x="112369" y="145084"/>
                </a:lnTo>
                <a:lnTo>
                  <a:pt x="81771" y="78638"/>
                </a:lnTo>
                <a:close/>
              </a:path>
              <a:path w="112394" h="145414">
                <a:moveTo>
                  <a:pt x="110540" y="0"/>
                </a:moveTo>
                <a:lnTo>
                  <a:pt x="91236" y="0"/>
                </a:lnTo>
                <a:lnTo>
                  <a:pt x="62179" y="61976"/>
                </a:lnTo>
                <a:lnTo>
                  <a:pt x="81963" y="61976"/>
                </a:lnTo>
                <a:lnTo>
                  <a:pt x="110540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525816" y="5332768"/>
            <a:ext cx="135890" cy="150495"/>
          </a:xfrm>
          <a:custGeom>
            <a:avLst/>
            <a:gdLst/>
            <a:ahLst/>
            <a:cxnLst/>
            <a:rect l="l" t="t" r="r" b="b"/>
            <a:pathLst>
              <a:path w="135889" h="150495">
                <a:moveTo>
                  <a:pt x="67665" y="0"/>
                </a:moveTo>
                <a:lnTo>
                  <a:pt x="27569" y="11953"/>
                </a:lnTo>
                <a:lnTo>
                  <a:pt x="4446" y="45343"/>
                </a:lnTo>
                <a:lnTo>
                  <a:pt x="0" y="75183"/>
                </a:lnTo>
                <a:lnTo>
                  <a:pt x="1111" y="90828"/>
                </a:lnTo>
                <a:lnTo>
                  <a:pt x="17780" y="129133"/>
                </a:lnTo>
                <a:lnTo>
                  <a:pt x="52511" y="149041"/>
                </a:lnTo>
                <a:lnTo>
                  <a:pt x="67665" y="150367"/>
                </a:lnTo>
                <a:lnTo>
                  <a:pt x="82743" y="149034"/>
                </a:lnTo>
                <a:lnTo>
                  <a:pt x="96067" y="145033"/>
                </a:lnTo>
                <a:lnTo>
                  <a:pt x="107636" y="138366"/>
                </a:lnTo>
                <a:lnTo>
                  <a:pt x="112536" y="133705"/>
                </a:lnTo>
                <a:lnTo>
                  <a:pt x="67665" y="133705"/>
                </a:lnTo>
                <a:lnTo>
                  <a:pt x="56223" y="132652"/>
                </a:lnTo>
                <a:lnTo>
                  <a:pt x="25467" y="107920"/>
                </a:lnTo>
                <a:lnTo>
                  <a:pt x="18491" y="75183"/>
                </a:lnTo>
                <a:lnTo>
                  <a:pt x="19267" y="63287"/>
                </a:lnTo>
                <a:lnTo>
                  <a:pt x="37835" y="26153"/>
                </a:lnTo>
                <a:lnTo>
                  <a:pt x="67665" y="16675"/>
                </a:lnTo>
                <a:lnTo>
                  <a:pt x="112546" y="16675"/>
                </a:lnTo>
                <a:lnTo>
                  <a:pt x="107636" y="12006"/>
                </a:lnTo>
                <a:lnTo>
                  <a:pt x="96067" y="5338"/>
                </a:lnTo>
                <a:lnTo>
                  <a:pt x="82743" y="1335"/>
                </a:lnTo>
                <a:lnTo>
                  <a:pt x="67665" y="0"/>
                </a:lnTo>
                <a:close/>
              </a:path>
              <a:path w="135889" h="150495">
                <a:moveTo>
                  <a:pt x="112546" y="16675"/>
                </a:moveTo>
                <a:lnTo>
                  <a:pt x="67665" y="16675"/>
                </a:lnTo>
                <a:lnTo>
                  <a:pt x="79107" y="17727"/>
                </a:lnTo>
                <a:lnTo>
                  <a:pt x="89050" y="20886"/>
                </a:lnTo>
                <a:lnTo>
                  <a:pt x="113742" y="52379"/>
                </a:lnTo>
                <a:lnTo>
                  <a:pt x="116840" y="75183"/>
                </a:lnTo>
                <a:lnTo>
                  <a:pt x="116065" y="87088"/>
                </a:lnTo>
                <a:lnTo>
                  <a:pt x="97496" y="124227"/>
                </a:lnTo>
                <a:lnTo>
                  <a:pt x="67665" y="133705"/>
                </a:lnTo>
                <a:lnTo>
                  <a:pt x="112536" y="133705"/>
                </a:lnTo>
                <a:lnTo>
                  <a:pt x="134214" y="90743"/>
                </a:lnTo>
                <a:lnTo>
                  <a:pt x="135331" y="75183"/>
                </a:lnTo>
                <a:lnTo>
                  <a:pt x="134214" y="59630"/>
                </a:lnTo>
                <a:lnTo>
                  <a:pt x="130862" y="45469"/>
                </a:lnTo>
                <a:lnTo>
                  <a:pt x="125274" y="32703"/>
                </a:lnTo>
                <a:lnTo>
                  <a:pt x="117449" y="21335"/>
                </a:lnTo>
                <a:lnTo>
                  <a:pt x="112546" y="16675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690814" y="5335409"/>
            <a:ext cx="111125" cy="145415"/>
          </a:xfrm>
          <a:custGeom>
            <a:avLst/>
            <a:gdLst/>
            <a:ahLst/>
            <a:cxnLst/>
            <a:rect l="l" t="t" r="r" b="b"/>
            <a:pathLst>
              <a:path w="111125" h="145414">
                <a:moveTo>
                  <a:pt x="99364" y="0"/>
                </a:moveTo>
                <a:lnTo>
                  <a:pt x="0" y="0"/>
                </a:lnTo>
                <a:lnTo>
                  <a:pt x="0" y="145084"/>
                </a:lnTo>
                <a:lnTo>
                  <a:pt x="61975" y="145084"/>
                </a:lnTo>
                <a:lnTo>
                  <a:pt x="72903" y="144374"/>
                </a:lnTo>
                <a:lnTo>
                  <a:pt x="82523" y="142243"/>
                </a:lnTo>
                <a:lnTo>
                  <a:pt x="90834" y="138687"/>
                </a:lnTo>
                <a:lnTo>
                  <a:pt x="97840" y="133705"/>
                </a:lnTo>
                <a:lnTo>
                  <a:pt x="102180" y="128828"/>
                </a:lnTo>
                <a:lnTo>
                  <a:pt x="18287" y="128828"/>
                </a:lnTo>
                <a:lnTo>
                  <a:pt x="18287" y="74980"/>
                </a:lnTo>
                <a:lnTo>
                  <a:pt x="101988" y="74980"/>
                </a:lnTo>
                <a:lnTo>
                  <a:pt x="97840" y="70319"/>
                </a:lnTo>
                <a:lnTo>
                  <a:pt x="90834" y="65335"/>
                </a:lnTo>
                <a:lnTo>
                  <a:pt x="82523" y="61775"/>
                </a:lnTo>
                <a:lnTo>
                  <a:pt x="72903" y="59639"/>
                </a:lnTo>
                <a:lnTo>
                  <a:pt x="61975" y="58928"/>
                </a:lnTo>
                <a:lnTo>
                  <a:pt x="18287" y="58928"/>
                </a:lnTo>
                <a:lnTo>
                  <a:pt x="18287" y="16662"/>
                </a:lnTo>
                <a:lnTo>
                  <a:pt x="99364" y="16662"/>
                </a:lnTo>
                <a:lnTo>
                  <a:pt x="99364" y="0"/>
                </a:lnTo>
                <a:close/>
              </a:path>
              <a:path w="111125" h="145414">
                <a:moveTo>
                  <a:pt x="101988" y="74980"/>
                </a:moveTo>
                <a:lnTo>
                  <a:pt x="58927" y="74980"/>
                </a:lnTo>
                <a:lnTo>
                  <a:pt x="73505" y="76657"/>
                </a:lnTo>
                <a:lnTo>
                  <a:pt x="83920" y="81686"/>
                </a:lnTo>
                <a:lnTo>
                  <a:pt x="90169" y="90068"/>
                </a:lnTo>
                <a:lnTo>
                  <a:pt x="92252" y="101803"/>
                </a:lnTo>
                <a:lnTo>
                  <a:pt x="92252" y="110617"/>
                </a:lnTo>
                <a:lnTo>
                  <a:pt x="58927" y="128828"/>
                </a:lnTo>
                <a:lnTo>
                  <a:pt x="102180" y="128828"/>
                </a:lnTo>
                <a:lnTo>
                  <a:pt x="103398" y="127459"/>
                </a:lnTo>
                <a:lnTo>
                  <a:pt x="107367" y="120094"/>
                </a:lnTo>
                <a:lnTo>
                  <a:pt x="109747" y="111609"/>
                </a:lnTo>
                <a:lnTo>
                  <a:pt x="110540" y="102006"/>
                </a:lnTo>
                <a:lnTo>
                  <a:pt x="109747" y="92410"/>
                </a:lnTo>
                <a:lnTo>
                  <a:pt x="107367" y="83929"/>
                </a:lnTo>
                <a:lnTo>
                  <a:pt x="103398" y="76565"/>
                </a:lnTo>
                <a:lnTo>
                  <a:pt x="101988" y="7498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815579" y="5335409"/>
            <a:ext cx="121285" cy="145415"/>
          </a:xfrm>
          <a:custGeom>
            <a:avLst/>
            <a:gdLst/>
            <a:ahLst/>
            <a:cxnLst/>
            <a:rect l="l" t="t" r="r" b="b"/>
            <a:pathLst>
              <a:path w="121285" h="145414">
                <a:moveTo>
                  <a:pt x="19710" y="0"/>
                </a:moveTo>
                <a:lnTo>
                  <a:pt x="0" y="0"/>
                </a:lnTo>
                <a:lnTo>
                  <a:pt x="53644" y="101600"/>
                </a:lnTo>
                <a:lnTo>
                  <a:pt x="32918" y="145084"/>
                </a:lnTo>
                <a:lnTo>
                  <a:pt x="51815" y="145084"/>
                </a:lnTo>
                <a:lnTo>
                  <a:pt x="84714" y="76200"/>
                </a:lnTo>
                <a:lnTo>
                  <a:pt x="59943" y="76200"/>
                </a:lnTo>
                <a:lnTo>
                  <a:pt x="19710" y="0"/>
                </a:lnTo>
                <a:close/>
              </a:path>
              <a:path w="121285" h="145414">
                <a:moveTo>
                  <a:pt x="121107" y="0"/>
                </a:moveTo>
                <a:lnTo>
                  <a:pt x="102006" y="0"/>
                </a:lnTo>
                <a:lnTo>
                  <a:pt x="65633" y="76200"/>
                </a:lnTo>
                <a:lnTo>
                  <a:pt x="84714" y="76200"/>
                </a:lnTo>
                <a:lnTo>
                  <a:pt x="121107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953145" y="5335409"/>
            <a:ext cx="107950" cy="145415"/>
          </a:xfrm>
          <a:custGeom>
            <a:avLst/>
            <a:gdLst/>
            <a:ahLst/>
            <a:cxnLst/>
            <a:rect l="l" t="t" r="r" b="b"/>
            <a:pathLst>
              <a:path w="107950" h="145414">
                <a:moveTo>
                  <a:pt x="107899" y="83312"/>
                </a:moveTo>
                <a:lnTo>
                  <a:pt x="89611" y="83312"/>
                </a:lnTo>
                <a:lnTo>
                  <a:pt x="89611" y="145084"/>
                </a:lnTo>
                <a:lnTo>
                  <a:pt x="107899" y="145084"/>
                </a:lnTo>
                <a:lnTo>
                  <a:pt x="107899" y="83312"/>
                </a:lnTo>
                <a:close/>
              </a:path>
              <a:path w="107950" h="145414">
                <a:moveTo>
                  <a:pt x="18288" y="0"/>
                </a:moveTo>
                <a:lnTo>
                  <a:pt x="0" y="0"/>
                </a:lnTo>
                <a:lnTo>
                  <a:pt x="50" y="48133"/>
                </a:lnTo>
                <a:lnTo>
                  <a:pt x="20891" y="82435"/>
                </a:lnTo>
                <a:lnTo>
                  <a:pt x="42875" y="87172"/>
                </a:lnTo>
                <a:lnTo>
                  <a:pt x="52628" y="87172"/>
                </a:lnTo>
                <a:lnTo>
                  <a:pt x="62182" y="86932"/>
                </a:lnTo>
                <a:lnTo>
                  <a:pt x="71529" y="86209"/>
                </a:lnTo>
                <a:lnTo>
                  <a:pt x="80671" y="85002"/>
                </a:lnTo>
                <a:lnTo>
                  <a:pt x="89611" y="83312"/>
                </a:lnTo>
                <a:lnTo>
                  <a:pt x="107899" y="83312"/>
                </a:lnTo>
                <a:lnTo>
                  <a:pt x="107899" y="70510"/>
                </a:lnTo>
                <a:lnTo>
                  <a:pt x="47815" y="70510"/>
                </a:lnTo>
                <a:lnTo>
                  <a:pt x="41897" y="69900"/>
                </a:lnTo>
                <a:lnTo>
                  <a:pt x="18389" y="48133"/>
                </a:lnTo>
                <a:lnTo>
                  <a:pt x="18288" y="0"/>
                </a:lnTo>
                <a:close/>
              </a:path>
              <a:path w="107950" h="145414">
                <a:moveTo>
                  <a:pt x="107899" y="0"/>
                </a:moveTo>
                <a:lnTo>
                  <a:pt x="89611" y="0"/>
                </a:lnTo>
                <a:lnTo>
                  <a:pt x="89611" y="66446"/>
                </a:lnTo>
                <a:lnTo>
                  <a:pt x="80960" y="68227"/>
                </a:lnTo>
                <a:lnTo>
                  <a:pt x="72285" y="69497"/>
                </a:lnTo>
                <a:lnTo>
                  <a:pt x="63586" y="70257"/>
                </a:lnTo>
                <a:lnTo>
                  <a:pt x="54864" y="70510"/>
                </a:lnTo>
                <a:lnTo>
                  <a:pt x="107899" y="70510"/>
                </a:lnTo>
                <a:lnTo>
                  <a:pt x="107899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098027" y="5472099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241" y="0"/>
                </a:lnTo>
              </a:path>
            </a:pathLst>
          </a:custGeom>
          <a:ln w="16509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2098027" y="5438444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0" y="0"/>
                </a:moveTo>
                <a:lnTo>
                  <a:pt x="18287" y="0"/>
                </a:lnTo>
              </a:path>
            </a:pathLst>
          </a:custGeom>
          <a:ln w="50800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098027" y="540478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937" y="0"/>
                </a:lnTo>
              </a:path>
            </a:pathLst>
          </a:custGeom>
          <a:ln w="16509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2098027" y="5374309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0" y="0"/>
                </a:moveTo>
                <a:lnTo>
                  <a:pt x="18287" y="0"/>
                </a:lnTo>
              </a:path>
            </a:pathLst>
          </a:custGeom>
          <a:ln w="44450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098027" y="534382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0990" y="0"/>
                </a:lnTo>
              </a:path>
            </a:pathLst>
          </a:custGeom>
          <a:ln w="16510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2239657" y="5414149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6039"/>
                </a:lnTo>
              </a:path>
            </a:pathLst>
          </a:custGeom>
          <a:ln w="18288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230513" y="5405894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652" y="0"/>
                </a:lnTo>
              </a:path>
            </a:pathLst>
          </a:custGeom>
          <a:ln w="16509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239657" y="533540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0" y="62230"/>
                </a:lnTo>
              </a:path>
            </a:pathLst>
          </a:custGeom>
          <a:ln w="18288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339022" y="5414251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243"/>
                </a:lnTo>
              </a:path>
            </a:pathLst>
          </a:custGeom>
          <a:ln w="18287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339022" y="533540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0" y="61785"/>
                </a:lnTo>
              </a:path>
            </a:pathLst>
          </a:custGeom>
          <a:ln w="18287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385148" y="5335409"/>
            <a:ext cx="118745" cy="145415"/>
          </a:xfrm>
          <a:custGeom>
            <a:avLst/>
            <a:gdLst/>
            <a:ahLst/>
            <a:cxnLst/>
            <a:rect l="l" t="t" r="r" b="b"/>
            <a:pathLst>
              <a:path w="118744" h="145414">
                <a:moveTo>
                  <a:pt x="17881" y="0"/>
                </a:moveTo>
                <a:lnTo>
                  <a:pt x="0" y="0"/>
                </a:lnTo>
                <a:lnTo>
                  <a:pt x="0" y="145084"/>
                </a:lnTo>
                <a:lnTo>
                  <a:pt x="28651" y="145084"/>
                </a:lnTo>
                <a:lnTo>
                  <a:pt x="40805" y="122936"/>
                </a:lnTo>
                <a:lnTo>
                  <a:pt x="17881" y="122936"/>
                </a:lnTo>
                <a:lnTo>
                  <a:pt x="17881" y="0"/>
                </a:lnTo>
                <a:close/>
              </a:path>
              <a:path w="118744" h="145414">
                <a:moveTo>
                  <a:pt x="118465" y="22148"/>
                </a:moveTo>
                <a:lnTo>
                  <a:pt x="100584" y="22148"/>
                </a:lnTo>
                <a:lnTo>
                  <a:pt x="100584" y="145084"/>
                </a:lnTo>
                <a:lnTo>
                  <a:pt x="118465" y="145084"/>
                </a:lnTo>
                <a:lnTo>
                  <a:pt x="118465" y="22148"/>
                </a:lnTo>
                <a:close/>
              </a:path>
              <a:path w="118744" h="145414">
                <a:moveTo>
                  <a:pt x="118465" y="0"/>
                </a:moveTo>
                <a:lnTo>
                  <a:pt x="89814" y="0"/>
                </a:lnTo>
                <a:lnTo>
                  <a:pt x="22352" y="122936"/>
                </a:lnTo>
                <a:lnTo>
                  <a:pt x="40805" y="122936"/>
                </a:lnTo>
                <a:lnTo>
                  <a:pt x="96113" y="22148"/>
                </a:lnTo>
                <a:lnTo>
                  <a:pt x="118465" y="22148"/>
                </a:lnTo>
                <a:lnTo>
                  <a:pt x="118465" y="0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535516" y="5335409"/>
            <a:ext cx="113030" cy="145415"/>
          </a:xfrm>
          <a:custGeom>
            <a:avLst/>
            <a:gdLst/>
            <a:ahLst/>
            <a:cxnLst/>
            <a:rect l="l" t="t" r="r" b="b"/>
            <a:pathLst>
              <a:path w="113030" h="145414">
                <a:moveTo>
                  <a:pt x="112979" y="0"/>
                </a:moveTo>
                <a:lnTo>
                  <a:pt x="48768" y="0"/>
                </a:lnTo>
                <a:lnTo>
                  <a:pt x="37942" y="692"/>
                </a:lnTo>
                <a:lnTo>
                  <a:pt x="4113" y="24412"/>
                </a:lnTo>
                <a:lnTo>
                  <a:pt x="1016" y="42265"/>
                </a:lnTo>
                <a:lnTo>
                  <a:pt x="2399" y="54876"/>
                </a:lnTo>
                <a:lnTo>
                  <a:pt x="6551" y="65279"/>
                </a:lnTo>
                <a:lnTo>
                  <a:pt x="13472" y="73474"/>
                </a:lnTo>
                <a:lnTo>
                  <a:pt x="23164" y="79463"/>
                </a:lnTo>
                <a:lnTo>
                  <a:pt x="0" y="145084"/>
                </a:lnTo>
                <a:lnTo>
                  <a:pt x="18897" y="145084"/>
                </a:lnTo>
                <a:lnTo>
                  <a:pt x="40640" y="83718"/>
                </a:lnTo>
                <a:lnTo>
                  <a:pt x="112979" y="83718"/>
                </a:lnTo>
                <a:lnTo>
                  <a:pt x="112979" y="68084"/>
                </a:lnTo>
                <a:lnTo>
                  <a:pt x="51409" y="68084"/>
                </a:lnTo>
                <a:lnTo>
                  <a:pt x="37450" y="66470"/>
                </a:lnTo>
                <a:lnTo>
                  <a:pt x="27481" y="61628"/>
                </a:lnTo>
                <a:lnTo>
                  <a:pt x="21500" y="53559"/>
                </a:lnTo>
                <a:lnTo>
                  <a:pt x="19507" y="42265"/>
                </a:lnTo>
                <a:lnTo>
                  <a:pt x="19507" y="33743"/>
                </a:lnTo>
                <a:lnTo>
                  <a:pt x="22009" y="27266"/>
                </a:lnTo>
                <a:lnTo>
                  <a:pt x="32029" y="18465"/>
                </a:lnTo>
                <a:lnTo>
                  <a:pt x="40157" y="16268"/>
                </a:lnTo>
                <a:lnTo>
                  <a:pt x="112979" y="16268"/>
                </a:lnTo>
                <a:lnTo>
                  <a:pt x="112979" y="0"/>
                </a:lnTo>
                <a:close/>
              </a:path>
              <a:path w="113030" h="145414">
                <a:moveTo>
                  <a:pt x="112979" y="83718"/>
                </a:moveTo>
                <a:lnTo>
                  <a:pt x="40640" y="83718"/>
                </a:lnTo>
                <a:lnTo>
                  <a:pt x="44424" y="84124"/>
                </a:lnTo>
                <a:lnTo>
                  <a:pt x="48361" y="84328"/>
                </a:lnTo>
                <a:lnTo>
                  <a:pt x="94691" y="84328"/>
                </a:lnTo>
                <a:lnTo>
                  <a:pt x="94691" y="145084"/>
                </a:lnTo>
                <a:lnTo>
                  <a:pt x="112979" y="145084"/>
                </a:lnTo>
                <a:lnTo>
                  <a:pt x="112979" y="83718"/>
                </a:lnTo>
                <a:close/>
              </a:path>
              <a:path w="113030" h="145414">
                <a:moveTo>
                  <a:pt x="112979" y="16268"/>
                </a:moveTo>
                <a:lnTo>
                  <a:pt x="94691" y="16268"/>
                </a:lnTo>
                <a:lnTo>
                  <a:pt x="94691" y="68084"/>
                </a:lnTo>
                <a:lnTo>
                  <a:pt x="112979" y="68084"/>
                </a:lnTo>
                <a:lnTo>
                  <a:pt x="112979" y="16268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733217" y="5424208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4">
                <a:moveTo>
                  <a:pt x="0" y="0"/>
                </a:moveTo>
                <a:lnTo>
                  <a:pt x="105663" y="0"/>
                </a:lnTo>
              </a:path>
            </a:pathLst>
          </a:custGeom>
          <a:ln w="14630">
            <a:solidFill>
              <a:srgbClr val="FA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2912846" y="5338254"/>
            <a:ext cx="111125" cy="142240"/>
          </a:xfrm>
          <a:custGeom>
            <a:avLst/>
            <a:gdLst/>
            <a:ahLst/>
            <a:cxnLst/>
            <a:rect l="l" t="t" r="r" b="b"/>
            <a:pathLst>
              <a:path w="111125" h="142239">
                <a:moveTo>
                  <a:pt x="92049" y="110337"/>
                </a:moveTo>
                <a:lnTo>
                  <a:pt x="69087" y="110337"/>
                </a:lnTo>
                <a:lnTo>
                  <a:pt x="69087" y="142239"/>
                </a:lnTo>
                <a:lnTo>
                  <a:pt x="92049" y="142239"/>
                </a:lnTo>
                <a:lnTo>
                  <a:pt x="92049" y="110337"/>
                </a:lnTo>
                <a:close/>
              </a:path>
              <a:path w="111125" h="142239">
                <a:moveTo>
                  <a:pt x="92049" y="0"/>
                </a:moveTo>
                <a:lnTo>
                  <a:pt x="62585" y="0"/>
                </a:lnTo>
                <a:lnTo>
                  <a:pt x="0" y="84734"/>
                </a:lnTo>
                <a:lnTo>
                  <a:pt x="0" y="110337"/>
                </a:lnTo>
                <a:lnTo>
                  <a:pt x="110540" y="110337"/>
                </a:lnTo>
                <a:lnTo>
                  <a:pt x="110540" y="89611"/>
                </a:lnTo>
                <a:lnTo>
                  <a:pt x="23367" y="89611"/>
                </a:lnTo>
                <a:lnTo>
                  <a:pt x="23367" y="84734"/>
                </a:lnTo>
                <a:lnTo>
                  <a:pt x="64820" y="26835"/>
                </a:lnTo>
                <a:lnTo>
                  <a:pt x="92049" y="26835"/>
                </a:lnTo>
                <a:lnTo>
                  <a:pt x="92049" y="0"/>
                </a:lnTo>
                <a:close/>
              </a:path>
              <a:path w="111125" h="142239">
                <a:moveTo>
                  <a:pt x="92049" y="26835"/>
                </a:moveTo>
                <a:lnTo>
                  <a:pt x="69697" y="26835"/>
                </a:lnTo>
                <a:lnTo>
                  <a:pt x="69697" y="89611"/>
                </a:lnTo>
                <a:lnTo>
                  <a:pt x="92049" y="89611"/>
                </a:lnTo>
                <a:lnTo>
                  <a:pt x="92049" y="2683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104260" y="5377078"/>
            <a:ext cx="81280" cy="103505"/>
          </a:xfrm>
          <a:custGeom>
            <a:avLst/>
            <a:gdLst/>
            <a:ahLst/>
            <a:cxnLst/>
            <a:rect l="l" t="t" r="r" b="b"/>
            <a:pathLst>
              <a:path w="81280" h="103504">
                <a:moveTo>
                  <a:pt x="80670" y="0"/>
                </a:moveTo>
                <a:lnTo>
                  <a:pt x="0" y="0"/>
                </a:lnTo>
                <a:lnTo>
                  <a:pt x="0" y="103416"/>
                </a:lnTo>
                <a:lnTo>
                  <a:pt x="22961" y="103416"/>
                </a:lnTo>
                <a:lnTo>
                  <a:pt x="22961" y="19507"/>
                </a:lnTo>
                <a:lnTo>
                  <a:pt x="80670" y="19507"/>
                </a:lnTo>
                <a:lnTo>
                  <a:pt x="8067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3200780" y="5374424"/>
            <a:ext cx="104775" cy="109220"/>
          </a:xfrm>
          <a:custGeom>
            <a:avLst/>
            <a:gdLst/>
            <a:ahLst/>
            <a:cxnLst/>
            <a:rect l="l" t="t" r="r" b="b"/>
            <a:pathLst>
              <a:path w="104775" h="109220">
                <a:moveTo>
                  <a:pt x="52222" y="0"/>
                </a:moveTo>
                <a:lnTo>
                  <a:pt x="14122" y="15138"/>
                </a:lnTo>
                <a:lnTo>
                  <a:pt x="0" y="54254"/>
                </a:lnTo>
                <a:lnTo>
                  <a:pt x="883" y="65784"/>
                </a:lnTo>
                <a:lnTo>
                  <a:pt x="21797" y="100198"/>
                </a:lnTo>
                <a:lnTo>
                  <a:pt x="52222" y="108712"/>
                </a:lnTo>
                <a:lnTo>
                  <a:pt x="63597" y="107766"/>
                </a:lnTo>
                <a:lnTo>
                  <a:pt x="73739" y="104928"/>
                </a:lnTo>
                <a:lnTo>
                  <a:pt x="82647" y="100198"/>
                </a:lnTo>
                <a:lnTo>
                  <a:pt x="90322" y="93573"/>
                </a:lnTo>
                <a:lnTo>
                  <a:pt x="93641" y="89204"/>
                </a:lnTo>
                <a:lnTo>
                  <a:pt x="42735" y="89204"/>
                </a:lnTo>
                <a:lnTo>
                  <a:pt x="35496" y="85852"/>
                </a:lnTo>
                <a:lnTo>
                  <a:pt x="22961" y="54254"/>
                </a:lnTo>
                <a:lnTo>
                  <a:pt x="23432" y="47225"/>
                </a:lnTo>
                <a:lnTo>
                  <a:pt x="42735" y="19507"/>
                </a:lnTo>
                <a:lnTo>
                  <a:pt x="93643" y="19507"/>
                </a:lnTo>
                <a:lnTo>
                  <a:pt x="90322" y="15138"/>
                </a:lnTo>
                <a:lnTo>
                  <a:pt x="82647" y="8518"/>
                </a:lnTo>
                <a:lnTo>
                  <a:pt x="73739" y="3787"/>
                </a:lnTo>
                <a:lnTo>
                  <a:pt x="63597" y="947"/>
                </a:lnTo>
                <a:lnTo>
                  <a:pt x="52222" y="0"/>
                </a:lnTo>
                <a:close/>
              </a:path>
              <a:path w="104775" h="109220">
                <a:moveTo>
                  <a:pt x="93643" y="19507"/>
                </a:moveTo>
                <a:lnTo>
                  <a:pt x="61709" y="19507"/>
                </a:lnTo>
                <a:lnTo>
                  <a:pt x="68948" y="22860"/>
                </a:lnTo>
                <a:lnTo>
                  <a:pt x="73964" y="29578"/>
                </a:lnTo>
                <a:lnTo>
                  <a:pt x="77255" y="34885"/>
                </a:lnTo>
                <a:lnTo>
                  <a:pt x="79605" y="40768"/>
                </a:lnTo>
                <a:lnTo>
                  <a:pt x="81013" y="47225"/>
                </a:lnTo>
                <a:lnTo>
                  <a:pt x="81483" y="54254"/>
                </a:lnTo>
                <a:lnTo>
                  <a:pt x="81013" y="61376"/>
                </a:lnTo>
                <a:lnTo>
                  <a:pt x="61709" y="89204"/>
                </a:lnTo>
                <a:lnTo>
                  <a:pt x="93641" y="89204"/>
                </a:lnTo>
                <a:lnTo>
                  <a:pt x="96499" y="85444"/>
                </a:lnTo>
                <a:lnTo>
                  <a:pt x="100912" y="76180"/>
                </a:lnTo>
                <a:lnTo>
                  <a:pt x="103561" y="65784"/>
                </a:lnTo>
                <a:lnTo>
                  <a:pt x="104444" y="54254"/>
                </a:lnTo>
                <a:lnTo>
                  <a:pt x="103561" y="42822"/>
                </a:lnTo>
                <a:lnTo>
                  <a:pt x="100912" y="32491"/>
                </a:lnTo>
                <a:lnTo>
                  <a:pt x="96499" y="23263"/>
                </a:lnTo>
                <a:lnTo>
                  <a:pt x="93643" y="1950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3318636" y="5377078"/>
            <a:ext cx="127000" cy="132715"/>
          </a:xfrm>
          <a:custGeom>
            <a:avLst/>
            <a:gdLst/>
            <a:ahLst/>
            <a:cxnLst/>
            <a:rect l="l" t="t" r="r" b="b"/>
            <a:pathLst>
              <a:path w="127000" h="132714">
                <a:moveTo>
                  <a:pt x="126796" y="83908"/>
                </a:moveTo>
                <a:lnTo>
                  <a:pt x="0" y="83908"/>
                </a:lnTo>
                <a:lnTo>
                  <a:pt x="0" y="132473"/>
                </a:lnTo>
                <a:lnTo>
                  <a:pt x="21945" y="132473"/>
                </a:lnTo>
                <a:lnTo>
                  <a:pt x="21945" y="103416"/>
                </a:lnTo>
                <a:lnTo>
                  <a:pt x="126796" y="103416"/>
                </a:lnTo>
                <a:lnTo>
                  <a:pt x="126796" y="83908"/>
                </a:lnTo>
                <a:close/>
              </a:path>
              <a:path w="127000" h="132714">
                <a:moveTo>
                  <a:pt x="126796" y="103416"/>
                </a:moveTo>
                <a:lnTo>
                  <a:pt x="104851" y="103416"/>
                </a:lnTo>
                <a:lnTo>
                  <a:pt x="104851" y="132473"/>
                </a:lnTo>
                <a:lnTo>
                  <a:pt x="126796" y="132473"/>
                </a:lnTo>
                <a:lnTo>
                  <a:pt x="126796" y="103416"/>
                </a:lnTo>
                <a:close/>
              </a:path>
              <a:path w="127000" h="132714">
                <a:moveTo>
                  <a:pt x="108102" y="0"/>
                </a:moveTo>
                <a:lnTo>
                  <a:pt x="25400" y="0"/>
                </a:lnTo>
                <a:lnTo>
                  <a:pt x="25390" y="29248"/>
                </a:lnTo>
                <a:lnTo>
                  <a:pt x="24726" y="43375"/>
                </a:lnTo>
                <a:lnTo>
                  <a:pt x="22706" y="57296"/>
                </a:lnTo>
                <a:lnTo>
                  <a:pt x="19340" y="70807"/>
                </a:lnTo>
                <a:lnTo>
                  <a:pt x="14630" y="83908"/>
                </a:lnTo>
                <a:lnTo>
                  <a:pt x="36982" y="83908"/>
                </a:lnTo>
                <a:lnTo>
                  <a:pt x="41073" y="71806"/>
                </a:lnTo>
                <a:lnTo>
                  <a:pt x="43994" y="58664"/>
                </a:lnTo>
                <a:lnTo>
                  <a:pt x="45745" y="44478"/>
                </a:lnTo>
                <a:lnTo>
                  <a:pt x="46329" y="29248"/>
                </a:lnTo>
                <a:lnTo>
                  <a:pt x="46329" y="19507"/>
                </a:lnTo>
                <a:lnTo>
                  <a:pt x="108102" y="19507"/>
                </a:lnTo>
                <a:lnTo>
                  <a:pt x="108102" y="0"/>
                </a:lnTo>
                <a:close/>
              </a:path>
              <a:path w="127000" h="132714">
                <a:moveTo>
                  <a:pt x="108102" y="19507"/>
                </a:moveTo>
                <a:lnTo>
                  <a:pt x="85140" y="19507"/>
                </a:lnTo>
                <a:lnTo>
                  <a:pt x="85140" y="83908"/>
                </a:lnTo>
                <a:lnTo>
                  <a:pt x="108102" y="83908"/>
                </a:lnTo>
                <a:lnTo>
                  <a:pt x="108102" y="1950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3458845" y="5374424"/>
            <a:ext cx="93980" cy="109220"/>
          </a:xfrm>
          <a:custGeom>
            <a:avLst/>
            <a:gdLst/>
            <a:ahLst/>
            <a:cxnLst/>
            <a:rect l="l" t="t" r="r" b="b"/>
            <a:pathLst>
              <a:path w="93979" h="109220">
                <a:moveTo>
                  <a:pt x="88996" y="18084"/>
                </a:moveTo>
                <a:lnTo>
                  <a:pt x="49784" y="18084"/>
                </a:lnTo>
                <a:lnTo>
                  <a:pt x="59294" y="19267"/>
                </a:lnTo>
                <a:lnTo>
                  <a:pt x="66089" y="22813"/>
                </a:lnTo>
                <a:lnTo>
                  <a:pt x="70166" y="28720"/>
                </a:lnTo>
                <a:lnTo>
                  <a:pt x="71526" y="36982"/>
                </a:lnTo>
                <a:lnTo>
                  <a:pt x="71526" y="40030"/>
                </a:lnTo>
                <a:lnTo>
                  <a:pt x="41046" y="40030"/>
                </a:lnTo>
                <a:lnTo>
                  <a:pt x="31343" y="40678"/>
                </a:lnTo>
                <a:lnTo>
                  <a:pt x="635" y="67995"/>
                </a:lnTo>
                <a:lnTo>
                  <a:pt x="0" y="74777"/>
                </a:lnTo>
                <a:lnTo>
                  <a:pt x="623" y="81618"/>
                </a:lnTo>
                <a:lnTo>
                  <a:pt x="28893" y="108097"/>
                </a:lnTo>
                <a:lnTo>
                  <a:pt x="36982" y="108712"/>
                </a:lnTo>
                <a:lnTo>
                  <a:pt x="46659" y="107950"/>
                </a:lnTo>
                <a:lnTo>
                  <a:pt x="54965" y="105664"/>
                </a:lnTo>
                <a:lnTo>
                  <a:pt x="61899" y="101854"/>
                </a:lnTo>
                <a:lnTo>
                  <a:pt x="67462" y="96520"/>
                </a:lnTo>
                <a:lnTo>
                  <a:pt x="93675" y="96520"/>
                </a:lnTo>
                <a:lnTo>
                  <a:pt x="93675" y="90017"/>
                </a:lnTo>
                <a:lnTo>
                  <a:pt x="37452" y="90017"/>
                </a:lnTo>
                <a:lnTo>
                  <a:pt x="32308" y="88569"/>
                </a:lnTo>
                <a:lnTo>
                  <a:pt x="24993" y="82740"/>
                </a:lnTo>
                <a:lnTo>
                  <a:pt x="23164" y="78638"/>
                </a:lnTo>
                <a:lnTo>
                  <a:pt x="23164" y="73367"/>
                </a:lnTo>
                <a:lnTo>
                  <a:pt x="24536" y="65892"/>
                </a:lnTo>
                <a:lnTo>
                  <a:pt x="28651" y="60555"/>
                </a:lnTo>
                <a:lnTo>
                  <a:pt x="35509" y="57353"/>
                </a:lnTo>
                <a:lnTo>
                  <a:pt x="45110" y="56286"/>
                </a:lnTo>
                <a:lnTo>
                  <a:pt x="93675" y="56286"/>
                </a:lnTo>
                <a:lnTo>
                  <a:pt x="93640" y="36982"/>
                </a:lnTo>
                <a:lnTo>
                  <a:pt x="92932" y="28628"/>
                </a:lnTo>
                <a:lnTo>
                  <a:pt x="90703" y="21035"/>
                </a:lnTo>
                <a:lnTo>
                  <a:pt x="88996" y="18084"/>
                </a:lnTo>
                <a:close/>
              </a:path>
              <a:path w="93979" h="109220">
                <a:moveTo>
                  <a:pt x="93675" y="96520"/>
                </a:moveTo>
                <a:lnTo>
                  <a:pt x="72339" y="96520"/>
                </a:lnTo>
                <a:lnTo>
                  <a:pt x="72339" y="106070"/>
                </a:lnTo>
                <a:lnTo>
                  <a:pt x="93675" y="106070"/>
                </a:lnTo>
                <a:lnTo>
                  <a:pt x="93675" y="96520"/>
                </a:lnTo>
                <a:close/>
              </a:path>
              <a:path w="93979" h="109220">
                <a:moveTo>
                  <a:pt x="93675" y="56286"/>
                </a:moveTo>
                <a:lnTo>
                  <a:pt x="71526" y="56286"/>
                </a:lnTo>
                <a:lnTo>
                  <a:pt x="71526" y="71399"/>
                </a:lnTo>
                <a:lnTo>
                  <a:pt x="68884" y="77495"/>
                </a:lnTo>
                <a:lnTo>
                  <a:pt x="58318" y="87515"/>
                </a:lnTo>
                <a:lnTo>
                  <a:pt x="51816" y="90017"/>
                </a:lnTo>
                <a:lnTo>
                  <a:pt x="93675" y="90017"/>
                </a:lnTo>
                <a:lnTo>
                  <a:pt x="93675" y="56286"/>
                </a:lnTo>
                <a:close/>
              </a:path>
              <a:path w="93979" h="109220">
                <a:moveTo>
                  <a:pt x="48971" y="0"/>
                </a:moveTo>
                <a:lnTo>
                  <a:pt x="9832" y="18370"/>
                </a:lnTo>
                <a:lnTo>
                  <a:pt x="6299" y="31305"/>
                </a:lnTo>
                <a:lnTo>
                  <a:pt x="29057" y="31305"/>
                </a:lnTo>
                <a:lnTo>
                  <a:pt x="30010" y="22491"/>
                </a:lnTo>
                <a:lnTo>
                  <a:pt x="36918" y="18084"/>
                </a:lnTo>
                <a:lnTo>
                  <a:pt x="88996" y="18084"/>
                </a:lnTo>
                <a:lnTo>
                  <a:pt x="86988" y="14612"/>
                </a:lnTo>
                <a:lnTo>
                  <a:pt x="81788" y="9359"/>
                </a:lnTo>
                <a:lnTo>
                  <a:pt x="75279" y="5266"/>
                </a:lnTo>
                <a:lnTo>
                  <a:pt x="67641" y="2341"/>
                </a:lnTo>
                <a:lnTo>
                  <a:pt x="58872" y="585"/>
                </a:lnTo>
                <a:lnTo>
                  <a:pt x="489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3677507" y="5335409"/>
            <a:ext cx="104775" cy="147955"/>
          </a:xfrm>
          <a:custGeom>
            <a:avLst/>
            <a:gdLst/>
            <a:ahLst/>
            <a:cxnLst/>
            <a:rect l="l" t="t" r="r" b="b"/>
            <a:pathLst>
              <a:path w="104775" h="147954">
                <a:moveTo>
                  <a:pt x="55759" y="0"/>
                </a:moveTo>
                <a:lnTo>
                  <a:pt x="18300" y="15969"/>
                </a:lnTo>
                <a:lnTo>
                  <a:pt x="1327" y="56059"/>
                </a:lnTo>
                <a:lnTo>
                  <a:pt x="0" y="79478"/>
                </a:lnTo>
                <a:lnTo>
                  <a:pt x="793" y="94363"/>
                </a:lnTo>
                <a:lnTo>
                  <a:pt x="14509" y="130860"/>
                </a:lnTo>
                <a:lnTo>
                  <a:pt x="54336" y="147726"/>
                </a:lnTo>
                <a:lnTo>
                  <a:pt x="65238" y="146831"/>
                </a:lnTo>
                <a:lnTo>
                  <a:pt x="74985" y="144145"/>
                </a:lnTo>
                <a:lnTo>
                  <a:pt x="83578" y="139668"/>
                </a:lnTo>
                <a:lnTo>
                  <a:pt x="91014" y="133400"/>
                </a:lnTo>
                <a:lnTo>
                  <a:pt x="95766" y="127406"/>
                </a:lnTo>
                <a:lnTo>
                  <a:pt x="45942" y="127406"/>
                </a:lnTo>
                <a:lnTo>
                  <a:pt x="39363" y="124866"/>
                </a:lnTo>
                <a:lnTo>
                  <a:pt x="29076" y="114706"/>
                </a:lnTo>
                <a:lnTo>
                  <a:pt x="26624" y="108038"/>
                </a:lnTo>
                <a:lnTo>
                  <a:pt x="26522" y="89890"/>
                </a:lnTo>
                <a:lnTo>
                  <a:pt x="29038" y="83146"/>
                </a:lnTo>
                <a:lnTo>
                  <a:pt x="39198" y="73533"/>
                </a:lnTo>
                <a:lnTo>
                  <a:pt x="45739" y="71120"/>
                </a:lnTo>
                <a:lnTo>
                  <a:pt x="97020" y="71120"/>
                </a:lnTo>
                <a:lnTo>
                  <a:pt x="91624" y="64516"/>
                </a:lnTo>
                <a:lnTo>
                  <a:pt x="90761" y="63804"/>
                </a:lnTo>
                <a:lnTo>
                  <a:pt x="22637" y="63804"/>
                </a:lnTo>
                <a:lnTo>
                  <a:pt x="23613" y="53772"/>
                </a:lnTo>
                <a:lnTo>
                  <a:pt x="48418" y="20816"/>
                </a:lnTo>
                <a:lnTo>
                  <a:pt x="55352" y="20116"/>
                </a:lnTo>
                <a:lnTo>
                  <a:pt x="95007" y="20116"/>
                </a:lnTo>
                <a:lnTo>
                  <a:pt x="91725" y="15442"/>
                </a:lnTo>
                <a:lnTo>
                  <a:pt x="86239" y="10058"/>
                </a:lnTo>
                <a:lnTo>
                  <a:pt x="79762" y="5657"/>
                </a:lnTo>
                <a:lnTo>
                  <a:pt x="72523" y="2514"/>
                </a:lnTo>
                <a:lnTo>
                  <a:pt x="64522" y="628"/>
                </a:lnTo>
                <a:lnTo>
                  <a:pt x="55759" y="0"/>
                </a:lnTo>
                <a:close/>
              </a:path>
              <a:path w="104775" h="147954">
                <a:moveTo>
                  <a:pt x="97020" y="71120"/>
                </a:moveTo>
                <a:lnTo>
                  <a:pt x="61855" y="71120"/>
                </a:lnTo>
                <a:lnTo>
                  <a:pt x="68421" y="73494"/>
                </a:lnTo>
                <a:lnTo>
                  <a:pt x="78454" y="82981"/>
                </a:lnTo>
                <a:lnTo>
                  <a:pt x="80956" y="89890"/>
                </a:lnTo>
                <a:lnTo>
                  <a:pt x="80898" y="108201"/>
                </a:lnTo>
                <a:lnTo>
                  <a:pt x="78454" y="115049"/>
                </a:lnTo>
                <a:lnTo>
                  <a:pt x="68421" y="124942"/>
                </a:lnTo>
                <a:lnTo>
                  <a:pt x="61918" y="127406"/>
                </a:lnTo>
                <a:lnTo>
                  <a:pt x="95766" y="127406"/>
                </a:lnTo>
                <a:lnTo>
                  <a:pt x="97015" y="125831"/>
                </a:lnTo>
                <a:lnTo>
                  <a:pt x="101301" y="117430"/>
                </a:lnTo>
                <a:lnTo>
                  <a:pt x="103873" y="108201"/>
                </a:lnTo>
                <a:lnTo>
                  <a:pt x="104730" y="98145"/>
                </a:lnTo>
                <a:lnTo>
                  <a:pt x="103911" y="88349"/>
                </a:lnTo>
                <a:lnTo>
                  <a:pt x="101453" y="79478"/>
                </a:lnTo>
                <a:lnTo>
                  <a:pt x="97358" y="71533"/>
                </a:lnTo>
                <a:lnTo>
                  <a:pt x="97020" y="71120"/>
                </a:lnTo>
                <a:close/>
              </a:path>
              <a:path w="104775" h="147954">
                <a:moveTo>
                  <a:pt x="59010" y="51409"/>
                </a:moveTo>
                <a:lnTo>
                  <a:pt x="49497" y="52185"/>
                </a:lnTo>
                <a:lnTo>
                  <a:pt x="41076" y="54511"/>
                </a:lnTo>
                <a:lnTo>
                  <a:pt x="33748" y="58385"/>
                </a:lnTo>
                <a:lnTo>
                  <a:pt x="27514" y="63804"/>
                </a:lnTo>
                <a:lnTo>
                  <a:pt x="90761" y="63804"/>
                </a:lnTo>
                <a:lnTo>
                  <a:pt x="84670" y="58781"/>
                </a:lnTo>
                <a:lnTo>
                  <a:pt x="76917" y="54686"/>
                </a:lnTo>
                <a:lnTo>
                  <a:pt x="68364" y="52228"/>
                </a:lnTo>
                <a:lnTo>
                  <a:pt x="59010" y="51409"/>
                </a:lnTo>
                <a:close/>
              </a:path>
              <a:path w="104775" h="147954">
                <a:moveTo>
                  <a:pt x="95007" y="20116"/>
                </a:moveTo>
                <a:lnTo>
                  <a:pt x="55352" y="20116"/>
                </a:lnTo>
                <a:lnTo>
                  <a:pt x="63216" y="21095"/>
                </a:lnTo>
                <a:lnTo>
                  <a:pt x="69527" y="24029"/>
                </a:lnTo>
                <a:lnTo>
                  <a:pt x="74289" y="28919"/>
                </a:lnTo>
                <a:lnTo>
                  <a:pt x="77501" y="35763"/>
                </a:lnTo>
                <a:lnTo>
                  <a:pt x="100869" y="35763"/>
                </a:lnTo>
                <a:lnTo>
                  <a:pt x="99040" y="28292"/>
                </a:lnTo>
                <a:lnTo>
                  <a:pt x="95992" y="21520"/>
                </a:lnTo>
                <a:lnTo>
                  <a:pt x="95007" y="201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3862704" y="5377078"/>
            <a:ext cx="116839" cy="103505"/>
          </a:xfrm>
          <a:custGeom>
            <a:avLst/>
            <a:gdLst/>
            <a:ahLst/>
            <a:cxnLst/>
            <a:rect l="l" t="t" r="r" b="b"/>
            <a:pathLst>
              <a:path w="116839" h="103504">
                <a:moveTo>
                  <a:pt x="32715" y="0"/>
                </a:moveTo>
                <a:lnTo>
                  <a:pt x="0" y="0"/>
                </a:lnTo>
                <a:lnTo>
                  <a:pt x="0" y="103416"/>
                </a:lnTo>
                <a:lnTo>
                  <a:pt x="22352" y="103416"/>
                </a:lnTo>
                <a:lnTo>
                  <a:pt x="22352" y="29044"/>
                </a:lnTo>
                <a:lnTo>
                  <a:pt x="47567" y="29044"/>
                </a:lnTo>
                <a:lnTo>
                  <a:pt x="32715" y="0"/>
                </a:lnTo>
                <a:close/>
              </a:path>
              <a:path w="116839" h="103504">
                <a:moveTo>
                  <a:pt x="116230" y="29044"/>
                </a:moveTo>
                <a:lnTo>
                  <a:pt x="93878" y="29044"/>
                </a:lnTo>
                <a:lnTo>
                  <a:pt x="93878" y="103416"/>
                </a:lnTo>
                <a:lnTo>
                  <a:pt x="116230" y="103416"/>
                </a:lnTo>
                <a:lnTo>
                  <a:pt x="116230" y="29044"/>
                </a:lnTo>
                <a:close/>
              </a:path>
              <a:path w="116839" h="103504">
                <a:moveTo>
                  <a:pt x="47567" y="29044"/>
                </a:moveTo>
                <a:lnTo>
                  <a:pt x="27228" y="29044"/>
                </a:lnTo>
                <a:lnTo>
                  <a:pt x="47345" y="67856"/>
                </a:lnTo>
                <a:lnTo>
                  <a:pt x="68884" y="67856"/>
                </a:lnTo>
                <a:lnTo>
                  <a:pt x="80575" y="45300"/>
                </a:lnTo>
                <a:lnTo>
                  <a:pt x="55880" y="45300"/>
                </a:lnTo>
                <a:lnTo>
                  <a:pt x="47567" y="29044"/>
                </a:lnTo>
                <a:close/>
              </a:path>
              <a:path w="116839" h="103504">
                <a:moveTo>
                  <a:pt x="116230" y="0"/>
                </a:moveTo>
                <a:lnTo>
                  <a:pt x="83718" y="0"/>
                </a:lnTo>
                <a:lnTo>
                  <a:pt x="60756" y="45300"/>
                </a:lnTo>
                <a:lnTo>
                  <a:pt x="80575" y="45300"/>
                </a:lnTo>
                <a:lnTo>
                  <a:pt x="89001" y="29044"/>
                </a:lnTo>
                <a:lnTo>
                  <a:pt x="116230" y="29044"/>
                </a:lnTo>
                <a:lnTo>
                  <a:pt x="11623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004525" y="5374424"/>
            <a:ext cx="99695" cy="109220"/>
          </a:xfrm>
          <a:custGeom>
            <a:avLst/>
            <a:gdLst/>
            <a:ahLst/>
            <a:cxnLst/>
            <a:rect l="l" t="t" r="r" b="b"/>
            <a:pathLst>
              <a:path w="99695" h="109220">
                <a:moveTo>
                  <a:pt x="51015" y="0"/>
                </a:moveTo>
                <a:lnTo>
                  <a:pt x="13716" y="14630"/>
                </a:lnTo>
                <a:lnTo>
                  <a:pt x="0" y="53644"/>
                </a:lnTo>
                <a:lnTo>
                  <a:pt x="864" y="65355"/>
                </a:lnTo>
                <a:lnTo>
                  <a:pt x="21371" y="100139"/>
                </a:lnTo>
                <a:lnTo>
                  <a:pt x="51625" y="108712"/>
                </a:lnTo>
                <a:lnTo>
                  <a:pt x="60895" y="108159"/>
                </a:lnTo>
                <a:lnTo>
                  <a:pt x="92650" y="89204"/>
                </a:lnTo>
                <a:lnTo>
                  <a:pt x="51828" y="89204"/>
                </a:lnTo>
                <a:lnTo>
                  <a:pt x="39496" y="87147"/>
                </a:lnTo>
                <a:lnTo>
                  <a:pt x="30541" y="80975"/>
                </a:lnTo>
                <a:lnTo>
                  <a:pt x="24966" y="70688"/>
                </a:lnTo>
                <a:lnTo>
                  <a:pt x="22771" y="56286"/>
                </a:lnTo>
                <a:lnTo>
                  <a:pt x="99174" y="56286"/>
                </a:lnTo>
                <a:lnTo>
                  <a:pt x="99174" y="48564"/>
                </a:lnTo>
                <a:lnTo>
                  <a:pt x="98271" y="39230"/>
                </a:lnTo>
                <a:lnTo>
                  <a:pt x="23774" y="39230"/>
                </a:lnTo>
                <a:lnTo>
                  <a:pt x="27220" y="30069"/>
                </a:lnTo>
                <a:lnTo>
                  <a:pt x="32872" y="23525"/>
                </a:lnTo>
                <a:lnTo>
                  <a:pt x="40731" y="19597"/>
                </a:lnTo>
                <a:lnTo>
                  <a:pt x="50800" y="18288"/>
                </a:lnTo>
                <a:lnTo>
                  <a:pt x="89542" y="18288"/>
                </a:lnTo>
                <a:lnTo>
                  <a:pt x="86055" y="13716"/>
                </a:lnTo>
                <a:lnTo>
                  <a:pt x="79106" y="7715"/>
                </a:lnTo>
                <a:lnTo>
                  <a:pt x="70950" y="3429"/>
                </a:lnTo>
                <a:lnTo>
                  <a:pt x="61586" y="857"/>
                </a:lnTo>
                <a:lnTo>
                  <a:pt x="51015" y="0"/>
                </a:lnTo>
                <a:close/>
              </a:path>
              <a:path w="99695" h="109220">
                <a:moveTo>
                  <a:pt x="97751" y="75996"/>
                </a:moveTo>
                <a:lnTo>
                  <a:pt x="74383" y="75996"/>
                </a:lnTo>
                <a:lnTo>
                  <a:pt x="71143" y="81778"/>
                </a:lnTo>
                <a:lnTo>
                  <a:pt x="66301" y="85905"/>
                </a:lnTo>
                <a:lnTo>
                  <a:pt x="59862" y="88380"/>
                </a:lnTo>
                <a:lnTo>
                  <a:pt x="51828" y="89204"/>
                </a:lnTo>
                <a:lnTo>
                  <a:pt x="92650" y="89204"/>
                </a:lnTo>
                <a:lnTo>
                  <a:pt x="95675" y="83131"/>
                </a:lnTo>
                <a:lnTo>
                  <a:pt x="97751" y="75996"/>
                </a:lnTo>
                <a:close/>
              </a:path>
              <a:path w="99695" h="109220">
                <a:moveTo>
                  <a:pt x="89542" y="18288"/>
                </a:moveTo>
                <a:lnTo>
                  <a:pt x="58115" y="18288"/>
                </a:lnTo>
                <a:lnTo>
                  <a:pt x="63881" y="20256"/>
                </a:lnTo>
                <a:lnTo>
                  <a:pt x="72275" y="28117"/>
                </a:lnTo>
                <a:lnTo>
                  <a:pt x="74790" y="33134"/>
                </a:lnTo>
                <a:lnTo>
                  <a:pt x="75590" y="39230"/>
                </a:lnTo>
                <a:lnTo>
                  <a:pt x="98271" y="39230"/>
                </a:lnTo>
                <a:lnTo>
                  <a:pt x="98197" y="38463"/>
                </a:lnTo>
                <a:lnTo>
                  <a:pt x="95686" y="29287"/>
                </a:lnTo>
                <a:lnTo>
                  <a:pt x="91639" y="21038"/>
                </a:lnTo>
                <a:lnTo>
                  <a:pt x="89542" y="1828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123004" y="5374424"/>
            <a:ext cx="97155" cy="109220"/>
          </a:xfrm>
          <a:custGeom>
            <a:avLst/>
            <a:gdLst/>
            <a:ahLst/>
            <a:cxnLst/>
            <a:rect l="l" t="t" r="r" b="b"/>
            <a:pathLst>
              <a:path w="97154" h="109220">
                <a:moveTo>
                  <a:pt x="51206" y="0"/>
                </a:moveTo>
                <a:lnTo>
                  <a:pt x="13703" y="15036"/>
                </a:lnTo>
                <a:lnTo>
                  <a:pt x="0" y="54254"/>
                </a:lnTo>
                <a:lnTo>
                  <a:pt x="855" y="65784"/>
                </a:lnTo>
                <a:lnTo>
                  <a:pt x="21191" y="100198"/>
                </a:lnTo>
                <a:lnTo>
                  <a:pt x="51206" y="108712"/>
                </a:lnTo>
                <a:lnTo>
                  <a:pt x="60059" y="108102"/>
                </a:lnTo>
                <a:lnTo>
                  <a:pt x="90669" y="89204"/>
                </a:lnTo>
                <a:lnTo>
                  <a:pt x="41783" y="89204"/>
                </a:lnTo>
                <a:lnTo>
                  <a:pt x="34645" y="85928"/>
                </a:lnTo>
                <a:lnTo>
                  <a:pt x="22948" y="54051"/>
                </a:lnTo>
                <a:lnTo>
                  <a:pt x="23389" y="46864"/>
                </a:lnTo>
                <a:lnTo>
                  <a:pt x="41783" y="19507"/>
                </a:lnTo>
                <a:lnTo>
                  <a:pt x="90741" y="19507"/>
                </a:lnTo>
                <a:lnTo>
                  <a:pt x="87116" y="14410"/>
                </a:lnTo>
                <a:lnTo>
                  <a:pt x="81775" y="9359"/>
                </a:lnTo>
                <a:lnTo>
                  <a:pt x="75412" y="5266"/>
                </a:lnTo>
                <a:lnTo>
                  <a:pt x="68195" y="2341"/>
                </a:lnTo>
                <a:lnTo>
                  <a:pt x="60126" y="585"/>
                </a:lnTo>
                <a:lnTo>
                  <a:pt x="51206" y="0"/>
                </a:lnTo>
                <a:close/>
              </a:path>
              <a:path w="97154" h="109220">
                <a:moveTo>
                  <a:pt x="96723" y="72961"/>
                </a:moveTo>
                <a:lnTo>
                  <a:pt x="73964" y="72961"/>
                </a:lnTo>
                <a:lnTo>
                  <a:pt x="71254" y="80069"/>
                </a:lnTo>
                <a:lnTo>
                  <a:pt x="66592" y="85145"/>
                </a:lnTo>
                <a:lnTo>
                  <a:pt x="59977" y="88190"/>
                </a:lnTo>
                <a:lnTo>
                  <a:pt x="51409" y="89204"/>
                </a:lnTo>
                <a:lnTo>
                  <a:pt x="90669" y="89204"/>
                </a:lnTo>
                <a:lnTo>
                  <a:pt x="91813" y="87583"/>
                </a:lnTo>
                <a:lnTo>
                  <a:pt x="94881" y="80679"/>
                </a:lnTo>
                <a:lnTo>
                  <a:pt x="96723" y="72961"/>
                </a:lnTo>
                <a:close/>
              </a:path>
              <a:path w="97154" h="109220">
                <a:moveTo>
                  <a:pt x="90741" y="19507"/>
                </a:moveTo>
                <a:lnTo>
                  <a:pt x="51409" y="19507"/>
                </a:lnTo>
                <a:lnTo>
                  <a:pt x="59012" y="20423"/>
                </a:lnTo>
                <a:lnTo>
                  <a:pt x="65170" y="23171"/>
                </a:lnTo>
                <a:lnTo>
                  <a:pt x="69879" y="27747"/>
                </a:lnTo>
                <a:lnTo>
                  <a:pt x="73139" y="34150"/>
                </a:lnTo>
                <a:lnTo>
                  <a:pt x="95910" y="34150"/>
                </a:lnTo>
                <a:lnTo>
                  <a:pt x="94183" y="26806"/>
                </a:lnTo>
                <a:lnTo>
                  <a:pt x="91252" y="20226"/>
                </a:lnTo>
                <a:lnTo>
                  <a:pt x="90741" y="1950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4240034" y="5377078"/>
            <a:ext cx="92710" cy="103505"/>
          </a:xfrm>
          <a:custGeom>
            <a:avLst/>
            <a:gdLst/>
            <a:ahLst/>
            <a:cxnLst/>
            <a:rect l="l" t="t" r="r" b="b"/>
            <a:pathLst>
              <a:path w="92710" h="103504">
                <a:moveTo>
                  <a:pt x="92252" y="0"/>
                </a:moveTo>
                <a:lnTo>
                  <a:pt x="40233" y="0"/>
                </a:lnTo>
                <a:lnTo>
                  <a:pt x="31332" y="545"/>
                </a:lnTo>
                <a:lnTo>
                  <a:pt x="1651" y="25719"/>
                </a:lnTo>
                <a:lnTo>
                  <a:pt x="1016" y="33108"/>
                </a:lnTo>
                <a:lnTo>
                  <a:pt x="1994" y="42079"/>
                </a:lnTo>
                <a:lnTo>
                  <a:pt x="4929" y="49676"/>
                </a:lnTo>
                <a:lnTo>
                  <a:pt x="9818" y="55901"/>
                </a:lnTo>
                <a:lnTo>
                  <a:pt x="16662" y="60756"/>
                </a:lnTo>
                <a:lnTo>
                  <a:pt x="0" y="103416"/>
                </a:lnTo>
                <a:lnTo>
                  <a:pt x="23164" y="103416"/>
                </a:lnTo>
                <a:lnTo>
                  <a:pt x="37592" y="65620"/>
                </a:lnTo>
                <a:lnTo>
                  <a:pt x="92252" y="65620"/>
                </a:lnTo>
                <a:lnTo>
                  <a:pt x="92252" y="47942"/>
                </a:lnTo>
                <a:lnTo>
                  <a:pt x="29870" y="47942"/>
                </a:lnTo>
                <a:lnTo>
                  <a:pt x="23774" y="43065"/>
                </a:lnTo>
                <a:lnTo>
                  <a:pt x="23774" y="23571"/>
                </a:lnTo>
                <a:lnTo>
                  <a:pt x="29870" y="18681"/>
                </a:lnTo>
                <a:lnTo>
                  <a:pt x="92252" y="18681"/>
                </a:lnTo>
                <a:lnTo>
                  <a:pt x="92252" y="0"/>
                </a:lnTo>
                <a:close/>
              </a:path>
              <a:path w="92710" h="103504">
                <a:moveTo>
                  <a:pt x="92252" y="65620"/>
                </a:moveTo>
                <a:lnTo>
                  <a:pt x="37592" y="65620"/>
                </a:lnTo>
                <a:lnTo>
                  <a:pt x="39230" y="65760"/>
                </a:lnTo>
                <a:lnTo>
                  <a:pt x="69291" y="65824"/>
                </a:lnTo>
                <a:lnTo>
                  <a:pt x="69291" y="103416"/>
                </a:lnTo>
                <a:lnTo>
                  <a:pt x="92252" y="103416"/>
                </a:lnTo>
                <a:lnTo>
                  <a:pt x="92252" y="65620"/>
                </a:lnTo>
                <a:close/>
              </a:path>
              <a:path w="92710" h="103504">
                <a:moveTo>
                  <a:pt x="92252" y="18681"/>
                </a:moveTo>
                <a:lnTo>
                  <a:pt x="69291" y="18681"/>
                </a:lnTo>
                <a:lnTo>
                  <a:pt x="69291" y="47942"/>
                </a:lnTo>
                <a:lnTo>
                  <a:pt x="92252" y="47942"/>
                </a:lnTo>
                <a:lnTo>
                  <a:pt x="92252" y="1868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454829" y="5494553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1729" y="0"/>
                </a:lnTo>
              </a:path>
            </a:pathLst>
          </a:custGeom>
          <a:ln w="292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4363796" y="5470423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763" y="0"/>
                </a:lnTo>
              </a:path>
            </a:pathLst>
          </a:custGeom>
          <a:ln w="190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4375270" y="5377078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19"/>
                </a:lnTo>
              </a:path>
            </a:pathLst>
          </a:custGeom>
          <a:ln w="229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4446587" y="5377078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3908"/>
                </a:lnTo>
              </a:path>
            </a:pathLst>
          </a:custGeom>
          <a:ln w="2296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491596" y="5374424"/>
            <a:ext cx="99695" cy="109220"/>
          </a:xfrm>
          <a:custGeom>
            <a:avLst/>
            <a:gdLst/>
            <a:ahLst/>
            <a:cxnLst/>
            <a:rect l="l" t="t" r="r" b="b"/>
            <a:pathLst>
              <a:path w="99695" h="109220">
                <a:moveTo>
                  <a:pt x="51015" y="0"/>
                </a:moveTo>
                <a:lnTo>
                  <a:pt x="13715" y="14630"/>
                </a:lnTo>
                <a:lnTo>
                  <a:pt x="0" y="53644"/>
                </a:lnTo>
                <a:lnTo>
                  <a:pt x="864" y="65355"/>
                </a:lnTo>
                <a:lnTo>
                  <a:pt x="21371" y="100139"/>
                </a:lnTo>
                <a:lnTo>
                  <a:pt x="51612" y="108712"/>
                </a:lnTo>
                <a:lnTo>
                  <a:pt x="60890" y="108159"/>
                </a:lnTo>
                <a:lnTo>
                  <a:pt x="92648" y="89204"/>
                </a:lnTo>
                <a:lnTo>
                  <a:pt x="51828" y="89204"/>
                </a:lnTo>
                <a:lnTo>
                  <a:pt x="39496" y="87147"/>
                </a:lnTo>
                <a:lnTo>
                  <a:pt x="30540" y="80975"/>
                </a:lnTo>
                <a:lnTo>
                  <a:pt x="24961" y="70688"/>
                </a:lnTo>
                <a:lnTo>
                  <a:pt x="22758" y="56286"/>
                </a:lnTo>
                <a:lnTo>
                  <a:pt x="99161" y="56286"/>
                </a:lnTo>
                <a:lnTo>
                  <a:pt x="99161" y="48564"/>
                </a:lnTo>
                <a:lnTo>
                  <a:pt x="98265" y="39230"/>
                </a:lnTo>
                <a:lnTo>
                  <a:pt x="23774" y="39230"/>
                </a:lnTo>
                <a:lnTo>
                  <a:pt x="27220" y="30069"/>
                </a:lnTo>
                <a:lnTo>
                  <a:pt x="32872" y="23525"/>
                </a:lnTo>
                <a:lnTo>
                  <a:pt x="40731" y="19597"/>
                </a:lnTo>
                <a:lnTo>
                  <a:pt x="50799" y="18288"/>
                </a:lnTo>
                <a:lnTo>
                  <a:pt x="89541" y="18288"/>
                </a:lnTo>
                <a:lnTo>
                  <a:pt x="86055" y="13716"/>
                </a:lnTo>
                <a:lnTo>
                  <a:pt x="79106" y="7715"/>
                </a:lnTo>
                <a:lnTo>
                  <a:pt x="70950" y="3429"/>
                </a:lnTo>
                <a:lnTo>
                  <a:pt x="61586" y="857"/>
                </a:lnTo>
                <a:lnTo>
                  <a:pt x="51015" y="0"/>
                </a:lnTo>
                <a:close/>
              </a:path>
              <a:path w="99695" h="109220">
                <a:moveTo>
                  <a:pt x="97739" y="75996"/>
                </a:moveTo>
                <a:lnTo>
                  <a:pt x="74371" y="75996"/>
                </a:lnTo>
                <a:lnTo>
                  <a:pt x="71138" y="81778"/>
                </a:lnTo>
                <a:lnTo>
                  <a:pt x="66300" y="85905"/>
                </a:lnTo>
                <a:lnTo>
                  <a:pt x="59862" y="88380"/>
                </a:lnTo>
                <a:lnTo>
                  <a:pt x="51828" y="89204"/>
                </a:lnTo>
                <a:lnTo>
                  <a:pt x="92648" y="89204"/>
                </a:lnTo>
                <a:lnTo>
                  <a:pt x="95669" y="83131"/>
                </a:lnTo>
                <a:lnTo>
                  <a:pt x="97739" y="75996"/>
                </a:lnTo>
                <a:close/>
              </a:path>
              <a:path w="99695" h="109220">
                <a:moveTo>
                  <a:pt x="89541" y="18288"/>
                </a:moveTo>
                <a:lnTo>
                  <a:pt x="58115" y="18288"/>
                </a:lnTo>
                <a:lnTo>
                  <a:pt x="63880" y="20256"/>
                </a:lnTo>
                <a:lnTo>
                  <a:pt x="72275" y="28117"/>
                </a:lnTo>
                <a:lnTo>
                  <a:pt x="74790" y="33134"/>
                </a:lnTo>
                <a:lnTo>
                  <a:pt x="75590" y="39230"/>
                </a:lnTo>
                <a:lnTo>
                  <a:pt x="98265" y="39230"/>
                </a:lnTo>
                <a:lnTo>
                  <a:pt x="98192" y="38463"/>
                </a:lnTo>
                <a:lnTo>
                  <a:pt x="95684" y="29287"/>
                </a:lnTo>
                <a:lnTo>
                  <a:pt x="91639" y="21038"/>
                </a:lnTo>
                <a:lnTo>
                  <a:pt x="89541" y="1828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4616170" y="5377078"/>
            <a:ext cx="93980" cy="103505"/>
          </a:xfrm>
          <a:custGeom>
            <a:avLst/>
            <a:gdLst/>
            <a:ahLst/>
            <a:cxnLst/>
            <a:rect l="l" t="t" r="r" b="b"/>
            <a:pathLst>
              <a:path w="93979" h="103504">
                <a:moveTo>
                  <a:pt x="65697" y="0"/>
                </a:moveTo>
                <a:lnTo>
                  <a:pt x="0" y="0"/>
                </a:lnTo>
                <a:lnTo>
                  <a:pt x="0" y="103416"/>
                </a:lnTo>
                <a:lnTo>
                  <a:pt x="57086" y="103416"/>
                </a:lnTo>
                <a:lnTo>
                  <a:pt x="65411" y="102965"/>
                </a:lnTo>
                <a:lnTo>
                  <a:pt x="92940" y="85940"/>
                </a:lnTo>
                <a:lnTo>
                  <a:pt x="22542" y="85940"/>
                </a:lnTo>
                <a:lnTo>
                  <a:pt x="22542" y="58521"/>
                </a:lnTo>
                <a:lnTo>
                  <a:pt x="88351" y="58521"/>
                </a:lnTo>
                <a:lnTo>
                  <a:pt x="85712" y="55092"/>
                </a:lnTo>
                <a:lnTo>
                  <a:pt x="81546" y="52349"/>
                </a:lnTo>
                <a:lnTo>
                  <a:pt x="76403" y="50990"/>
                </a:lnTo>
                <a:lnTo>
                  <a:pt x="76403" y="46316"/>
                </a:lnTo>
                <a:lnTo>
                  <a:pt x="79654" y="44704"/>
                </a:lnTo>
                <a:lnTo>
                  <a:pt x="82384" y="42087"/>
                </a:lnTo>
                <a:lnTo>
                  <a:pt x="82535" y="41846"/>
                </a:lnTo>
                <a:lnTo>
                  <a:pt x="22542" y="41846"/>
                </a:lnTo>
                <a:lnTo>
                  <a:pt x="22542" y="17462"/>
                </a:lnTo>
                <a:lnTo>
                  <a:pt x="87759" y="17462"/>
                </a:lnTo>
                <a:lnTo>
                  <a:pt x="85128" y="11506"/>
                </a:lnTo>
                <a:lnTo>
                  <a:pt x="73748" y="2298"/>
                </a:lnTo>
                <a:lnTo>
                  <a:pt x="65697" y="0"/>
                </a:lnTo>
                <a:close/>
              </a:path>
              <a:path w="93979" h="103504">
                <a:moveTo>
                  <a:pt x="88351" y="58521"/>
                </a:moveTo>
                <a:lnTo>
                  <a:pt x="64604" y="58521"/>
                </a:lnTo>
                <a:lnTo>
                  <a:pt x="70497" y="63119"/>
                </a:lnTo>
                <a:lnTo>
                  <a:pt x="70497" y="81407"/>
                </a:lnTo>
                <a:lnTo>
                  <a:pt x="64604" y="85940"/>
                </a:lnTo>
                <a:lnTo>
                  <a:pt x="92940" y="85940"/>
                </a:lnTo>
                <a:lnTo>
                  <a:pt x="93662" y="84315"/>
                </a:lnTo>
                <a:lnTo>
                  <a:pt x="93662" y="68605"/>
                </a:lnTo>
                <a:lnTo>
                  <a:pt x="92075" y="63360"/>
                </a:lnTo>
                <a:lnTo>
                  <a:pt x="88351" y="58521"/>
                </a:lnTo>
                <a:close/>
              </a:path>
              <a:path w="93979" h="103504">
                <a:moveTo>
                  <a:pt x="87759" y="17462"/>
                </a:moveTo>
                <a:lnTo>
                  <a:pt x="60134" y="17462"/>
                </a:lnTo>
                <a:lnTo>
                  <a:pt x="65011" y="21526"/>
                </a:lnTo>
                <a:lnTo>
                  <a:pt x="65011" y="33185"/>
                </a:lnTo>
                <a:lnTo>
                  <a:pt x="63830" y="36093"/>
                </a:lnTo>
                <a:lnTo>
                  <a:pt x="59093" y="40703"/>
                </a:lnTo>
                <a:lnTo>
                  <a:pt x="55397" y="41846"/>
                </a:lnTo>
                <a:lnTo>
                  <a:pt x="82535" y="41846"/>
                </a:lnTo>
                <a:lnTo>
                  <a:pt x="86855" y="34912"/>
                </a:lnTo>
                <a:lnTo>
                  <a:pt x="87972" y="30810"/>
                </a:lnTo>
                <a:lnTo>
                  <a:pt x="87972" y="17945"/>
                </a:lnTo>
                <a:lnTo>
                  <a:pt x="87759" y="1746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 txBox="1">
            <a:spLocks noGrp="1"/>
          </p:cNvSpPr>
          <p:nvPr>
            <p:ph type="ftr" sz="quarter" idx="5"/>
          </p:nvPr>
        </p:nvSpPr>
        <p:spPr>
          <a:xfrm>
            <a:off x="10732223" y="6227287"/>
            <a:ext cx="1256665" cy="22506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55"/>
              </a:spcBef>
            </a:pPr>
            <a:r>
              <a:rPr lang="en-US" spc="-35" dirty="0"/>
              <a:t>MIDO.SU</a:t>
            </a:r>
            <a:endParaRPr spc="-3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9930" y="6061138"/>
            <a:ext cx="8151495" cy="795020"/>
          </a:xfrm>
          <a:custGeom>
            <a:avLst/>
            <a:gdLst/>
            <a:ahLst/>
            <a:cxnLst/>
            <a:rect l="l" t="t" r="r" b="b"/>
            <a:pathLst>
              <a:path w="8151495" h="795020">
                <a:moveTo>
                  <a:pt x="0" y="794740"/>
                </a:moveTo>
                <a:lnTo>
                  <a:pt x="8151253" y="794740"/>
                </a:lnTo>
                <a:lnTo>
                  <a:pt x="8151253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5838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61151"/>
            <a:ext cx="877569" cy="796925"/>
          </a:xfrm>
          <a:custGeom>
            <a:avLst/>
            <a:gdLst/>
            <a:ahLst/>
            <a:cxnLst/>
            <a:rect l="l" t="t" r="r" b="b"/>
            <a:pathLst>
              <a:path w="877569" h="796925">
                <a:moveTo>
                  <a:pt x="0" y="796848"/>
                </a:moveTo>
                <a:lnTo>
                  <a:pt x="877481" y="796848"/>
                </a:lnTo>
                <a:lnTo>
                  <a:pt x="877481" y="0"/>
                </a:lnTo>
                <a:lnTo>
                  <a:pt x="0" y="0"/>
                </a:lnTo>
                <a:lnTo>
                  <a:pt x="0" y="796848"/>
                </a:lnTo>
                <a:close/>
              </a:path>
            </a:pathLst>
          </a:custGeom>
          <a:solidFill>
            <a:srgbClr val="F9A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7404" y="6061138"/>
            <a:ext cx="3093085" cy="795020"/>
          </a:xfrm>
          <a:custGeom>
            <a:avLst/>
            <a:gdLst/>
            <a:ahLst/>
            <a:cxnLst/>
            <a:rect l="l" t="t" r="r" b="b"/>
            <a:pathLst>
              <a:path w="3093085" h="795020">
                <a:moveTo>
                  <a:pt x="0" y="794740"/>
                </a:moveTo>
                <a:lnTo>
                  <a:pt x="3092538" y="794740"/>
                </a:lnTo>
                <a:lnTo>
                  <a:pt x="3092538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D83C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3608" y="6274746"/>
            <a:ext cx="64135" cy="82550"/>
          </a:xfrm>
          <a:custGeom>
            <a:avLst/>
            <a:gdLst/>
            <a:ahLst/>
            <a:cxnLst/>
            <a:rect l="l" t="t" r="r" b="b"/>
            <a:pathLst>
              <a:path w="64134" h="82550">
                <a:moveTo>
                  <a:pt x="63601" y="49060"/>
                </a:moveTo>
                <a:lnTo>
                  <a:pt x="49758" y="49060"/>
                </a:lnTo>
                <a:lnTo>
                  <a:pt x="49758" y="82410"/>
                </a:lnTo>
                <a:lnTo>
                  <a:pt x="63601" y="82410"/>
                </a:lnTo>
                <a:lnTo>
                  <a:pt x="63601" y="49060"/>
                </a:lnTo>
                <a:close/>
              </a:path>
              <a:path w="64134" h="82550">
                <a:moveTo>
                  <a:pt x="13843" y="0"/>
                </a:moveTo>
                <a:lnTo>
                  <a:pt x="0" y="0"/>
                </a:lnTo>
                <a:lnTo>
                  <a:pt x="0" y="24930"/>
                </a:lnTo>
                <a:lnTo>
                  <a:pt x="613" y="34478"/>
                </a:lnTo>
                <a:lnTo>
                  <a:pt x="4137" y="42878"/>
                </a:lnTo>
                <a:lnTo>
                  <a:pt x="13094" y="48854"/>
                </a:lnTo>
                <a:lnTo>
                  <a:pt x="30010" y="51130"/>
                </a:lnTo>
                <a:lnTo>
                  <a:pt x="36131" y="51130"/>
                </a:lnTo>
                <a:lnTo>
                  <a:pt x="43865" y="50444"/>
                </a:lnTo>
                <a:lnTo>
                  <a:pt x="49758" y="49060"/>
                </a:lnTo>
                <a:lnTo>
                  <a:pt x="63601" y="49060"/>
                </a:lnTo>
                <a:lnTo>
                  <a:pt x="63601" y="38557"/>
                </a:lnTo>
                <a:lnTo>
                  <a:pt x="13843" y="38557"/>
                </a:lnTo>
                <a:lnTo>
                  <a:pt x="13843" y="0"/>
                </a:lnTo>
                <a:close/>
              </a:path>
              <a:path w="64134" h="82550">
                <a:moveTo>
                  <a:pt x="63601" y="0"/>
                </a:moveTo>
                <a:lnTo>
                  <a:pt x="49758" y="0"/>
                </a:lnTo>
                <a:lnTo>
                  <a:pt x="49758" y="36474"/>
                </a:lnTo>
                <a:lnTo>
                  <a:pt x="44665" y="37744"/>
                </a:lnTo>
                <a:lnTo>
                  <a:pt x="38658" y="38557"/>
                </a:lnTo>
                <a:lnTo>
                  <a:pt x="63601" y="38557"/>
                </a:lnTo>
                <a:lnTo>
                  <a:pt x="63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7185" y="6274744"/>
            <a:ext cx="60960" cy="82550"/>
          </a:xfrm>
          <a:custGeom>
            <a:avLst/>
            <a:gdLst/>
            <a:ahLst/>
            <a:cxnLst/>
            <a:rect l="l" t="t" r="r" b="b"/>
            <a:pathLst>
              <a:path w="60959" h="82550">
                <a:moveTo>
                  <a:pt x="59220" y="0"/>
                </a:moveTo>
                <a:lnTo>
                  <a:pt x="0" y="0"/>
                </a:lnTo>
                <a:lnTo>
                  <a:pt x="0" y="82423"/>
                </a:lnTo>
                <a:lnTo>
                  <a:pt x="60718" y="82423"/>
                </a:lnTo>
                <a:lnTo>
                  <a:pt x="60718" y="69837"/>
                </a:lnTo>
                <a:lnTo>
                  <a:pt x="13855" y="69837"/>
                </a:lnTo>
                <a:lnTo>
                  <a:pt x="13855" y="46164"/>
                </a:lnTo>
                <a:lnTo>
                  <a:pt x="49758" y="46164"/>
                </a:lnTo>
                <a:lnTo>
                  <a:pt x="49758" y="33820"/>
                </a:lnTo>
                <a:lnTo>
                  <a:pt x="13855" y="33820"/>
                </a:lnTo>
                <a:lnTo>
                  <a:pt x="13855" y="12585"/>
                </a:lnTo>
                <a:lnTo>
                  <a:pt x="59220" y="12585"/>
                </a:lnTo>
                <a:lnTo>
                  <a:pt x="59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5176" y="6274746"/>
            <a:ext cx="74295" cy="82550"/>
          </a:xfrm>
          <a:custGeom>
            <a:avLst/>
            <a:gdLst/>
            <a:ahLst/>
            <a:cxnLst/>
            <a:rect l="l" t="t" r="r" b="b"/>
            <a:pathLst>
              <a:path w="74294" h="82550">
                <a:moveTo>
                  <a:pt x="73888" y="0"/>
                </a:moveTo>
                <a:lnTo>
                  <a:pt x="16738" y="0"/>
                </a:lnTo>
                <a:lnTo>
                  <a:pt x="16670" y="33820"/>
                </a:lnTo>
                <a:lnTo>
                  <a:pt x="15932" y="51366"/>
                </a:lnTo>
                <a:lnTo>
                  <a:pt x="13408" y="62450"/>
                </a:lnTo>
                <a:lnTo>
                  <a:pt x="9001" y="67559"/>
                </a:lnTo>
                <a:lnTo>
                  <a:pt x="2552" y="68795"/>
                </a:lnTo>
                <a:lnTo>
                  <a:pt x="0" y="68795"/>
                </a:lnTo>
                <a:lnTo>
                  <a:pt x="0" y="82423"/>
                </a:lnTo>
                <a:lnTo>
                  <a:pt x="2666" y="82423"/>
                </a:lnTo>
                <a:lnTo>
                  <a:pt x="14774" y="80461"/>
                </a:lnTo>
                <a:lnTo>
                  <a:pt x="23183" y="73142"/>
                </a:lnTo>
                <a:lnTo>
                  <a:pt x="28088" y="58312"/>
                </a:lnTo>
                <a:lnTo>
                  <a:pt x="29679" y="33820"/>
                </a:lnTo>
                <a:lnTo>
                  <a:pt x="29679" y="12573"/>
                </a:lnTo>
                <a:lnTo>
                  <a:pt x="73888" y="12573"/>
                </a:lnTo>
                <a:lnTo>
                  <a:pt x="73888" y="0"/>
                </a:lnTo>
                <a:close/>
              </a:path>
              <a:path w="74294" h="82550">
                <a:moveTo>
                  <a:pt x="73888" y="12573"/>
                </a:moveTo>
                <a:lnTo>
                  <a:pt x="60032" y="12573"/>
                </a:lnTo>
                <a:lnTo>
                  <a:pt x="60032" y="82423"/>
                </a:lnTo>
                <a:lnTo>
                  <a:pt x="73888" y="82423"/>
                </a:lnTo>
                <a:lnTo>
                  <a:pt x="73888" y="12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5694" y="6274739"/>
            <a:ext cx="66040" cy="82550"/>
          </a:xfrm>
          <a:custGeom>
            <a:avLst/>
            <a:gdLst/>
            <a:ahLst/>
            <a:cxnLst/>
            <a:rect l="l" t="t" r="r" b="b"/>
            <a:pathLst>
              <a:path w="66040" h="82550">
                <a:moveTo>
                  <a:pt x="66014" y="0"/>
                </a:moveTo>
                <a:lnTo>
                  <a:pt x="28397" y="0"/>
                </a:lnTo>
                <a:lnTo>
                  <a:pt x="16464" y="1686"/>
                </a:lnTo>
                <a:lnTo>
                  <a:pt x="7659" y="6564"/>
                </a:lnTo>
                <a:lnTo>
                  <a:pt x="2209" y="14364"/>
                </a:lnTo>
                <a:lnTo>
                  <a:pt x="342" y="24815"/>
                </a:lnTo>
                <a:lnTo>
                  <a:pt x="342" y="34975"/>
                </a:lnTo>
                <a:lnTo>
                  <a:pt x="4724" y="42367"/>
                </a:lnTo>
                <a:lnTo>
                  <a:pt x="12687" y="46405"/>
                </a:lnTo>
                <a:lnTo>
                  <a:pt x="0" y="82422"/>
                </a:lnTo>
                <a:lnTo>
                  <a:pt x="14071" y="82422"/>
                </a:lnTo>
                <a:lnTo>
                  <a:pt x="25742" y="49415"/>
                </a:lnTo>
                <a:lnTo>
                  <a:pt x="66014" y="49415"/>
                </a:lnTo>
                <a:lnTo>
                  <a:pt x="66014" y="37642"/>
                </a:lnTo>
                <a:lnTo>
                  <a:pt x="18694" y="37642"/>
                </a:lnTo>
                <a:lnTo>
                  <a:pt x="14414" y="32791"/>
                </a:lnTo>
                <a:lnTo>
                  <a:pt x="14414" y="16738"/>
                </a:lnTo>
                <a:lnTo>
                  <a:pt x="18694" y="12242"/>
                </a:lnTo>
                <a:lnTo>
                  <a:pt x="66014" y="12242"/>
                </a:lnTo>
                <a:lnTo>
                  <a:pt x="66014" y="0"/>
                </a:lnTo>
                <a:close/>
              </a:path>
              <a:path w="66040" h="82550">
                <a:moveTo>
                  <a:pt x="66014" y="49644"/>
                </a:moveTo>
                <a:lnTo>
                  <a:pt x="52171" y="49644"/>
                </a:lnTo>
                <a:lnTo>
                  <a:pt x="52171" y="82422"/>
                </a:lnTo>
                <a:lnTo>
                  <a:pt x="66014" y="82422"/>
                </a:lnTo>
                <a:lnTo>
                  <a:pt x="66014" y="49644"/>
                </a:lnTo>
                <a:close/>
              </a:path>
              <a:path w="66040" h="82550">
                <a:moveTo>
                  <a:pt x="66014" y="49415"/>
                </a:moveTo>
                <a:lnTo>
                  <a:pt x="25742" y="49415"/>
                </a:lnTo>
                <a:lnTo>
                  <a:pt x="28168" y="49758"/>
                </a:lnTo>
                <a:lnTo>
                  <a:pt x="66014" y="49644"/>
                </a:lnTo>
                <a:lnTo>
                  <a:pt x="66014" y="49415"/>
                </a:lnTo>
                <a:close/>
              </a:path>
              <a:path w="66040" h="82550">
                <a:moveTo>
                  <a:pt x="66014" y="12242"/>
                </a:moveTo>
                <a:lnTo>
                  <a:pt x="52171" y="12242"/>
                </a:lnTo>
                <a:lnTo>
                  <a:pt x="52171" y="37642"/>
                </a:lnTo>
                <a:lnTo>
                  <a:pt x="66014" y="37642"/>
                </a:lnTo>
                <a:lnTo>
                  <a:pt x="66014" y="122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1699" y="6274747"/>
            <a:ext cx="65405" cy="82550"/>
          </a:xfrm>
          <a:custGeom>
            <a:avLst/>
            <a:gdLst/>
            <a:ahLst/>
            <a:cxnLst/>
            <a:rect l="l" t="t" r="r" b="b"/>
            <a:pathLst>
              <a:path w="65405" h="82550">
                <a:moveTo>
                  <a:pt x="58394" y="0"/>
                </a:moveTo>
                <a:lnTo>
                  <a:pt x="0" y="0"/>
                </a:lnTo>
                <a:lnTo>
                  <a:pt x="0" y="82422"/>
                </a:lnTo>
                <a:lnTo>
                  <a:pt x="37045" y="82422"/>
                </a:lnTo>
                <a:lnTo>
                  <a:pt x="49044" y="80715"/>
                </a:lnTo>
                <a:lnTo>
                  <a:pt x="57883" y="75780"/>
                </a:lnTo>
                <a:lnTo>
                  <a:pt x="61766" y="70180"/>
                </a:lnTo>
                <a:lnTo>
                  <a:pt x="13842" y="70180"/>
                </a:lnTo>
                <a:lnTo>
                  <a:pt x="13842" y="43980"/>
                </a:lnTo>
                <a:lnTo>
                  <a:pt x="61348" y="43980"/>
                </a:lnTo>
                <a:lnTo>
                  <a:pt x="57883" y="39008"/>
                </a:lnTo>
                <a:lnTo>
                  <a:pt x="49044" y="34112"/>
                </a:lnTo>
                <a:lnTo>
                  <a:pt x="37045" y="32423"/>
                </a:lnTo>
                <a:lnTo>
                  <a:pt x="13842" y="32423"/>
                </a:lnTo>
                <a:lnTo>
                  <a:pt x="13842" y="12572"/>
                </a:lnTo>
                <a:lnTo>
                  <a:pt x="58394" y="12572"/>
                </a:lnTo>
                <a:lnTo>
                  <a:pt x="58394" y="0"/>
                </a:lnTo>
                <a:close/>
              </a:path>
              <a:path w="65405" h="82550">
                <a:moveTo>
                  <a:pt x="61348" y="43980"/>
                </a:moveTo>
                <a:lnTo>
                  <a:pt x="46735" y="43980"/>
                </a:lnTo>
                <a:lnTo>
                  <a:pt x="51244" y="48818"/>
                </a:lnTo>
                <a:lnTo>
                  <a:pt x="51244" y="65328"/>
                </a:lnTo>
                <a:lnTo>
                  <a:pt x="46977" y="70180"/>
                </a:lnTo>
                <a:lnTo>
                  <a:pt x="61766" y="70180"/>
                </a:lnTo>
                <a:lnTo>
                  <a:pt x="63345" y="67903"/>
                </a:lnTo>
                <a:lnTo>
                  <a:pt x="65214" y="57365"/>
                </a:lnTo>
                <a:lnTo>
                  <a:pt x="63345" y="46846"/>
                </a:lnTo>
                <a:lnTo>
                  <a:pt x="61348" y="4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2737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57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297" y="64173"/>
                </a:lnTo>
                <a:lnTo>
                  <a:pt x="13157" y="64173"/>
                </a:lnTo>
                <a:lnTo>
                  <a:pt x="13157" y="0"/>
                </a:lnTo>
                <a:close/>
              </a:path>
              <a:path w="69850" h="82550">
                <a:moveTo>
                  <a:pt x="69596" y="18237"/>
                </a:moveTo>
                <a:lnTo>
                  <a:pt x="56438" y="18237"/>
                </a:lnTo>
                <a:lnTo>
                  <a:pt x="56438" y="82410"/>
                </a:lnTo>
                <a:lnTo>
                  <a:pt x="69596" y="82410"/>
                </a:lnTo>
                <a:lnTo>
                  <a:pt x="69596" y="18237"/>
                </a:lnTo>
                <a:close/>
              </a:path>
              <a:path w="69850" h="82550">
                <a:moveTo>
                  <a:pt x="69596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297" y="64173"/>
                </a:lnTo>
                <a:lnTo>
                  <a:pt x="53670" y="18237"/>
                </a:lnTo>
                <a:lnTo>
                  <a:pt x="69596" y="18237"/>
                </a:lnTo>
                <a:lnTo>
                  <a:pt x="6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72323" y="6274746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405"/>
                </a:lnTo>
                <a:lnTo>
                  <a:pt x="68910" y="46405"/>
                </a:lnTo>
                <a:lnTo>
                  <a:pt x="68910" y="33477"/>
                </a:lnTo>
                <a:lnTo>
                  <a:pt x="13843" y="33477"/>
                </a:lnTo>
                <a:lnTo>
                  <a:pt x="13843" y="0"/>
                </a:lnTo>
                <a:close/>
              </a:path>
              <a:path w="69214" h="82550">
                <a:moveTo>
                  <a:pt x="68910" y="46405"/>
                </a:moveTo>
                <a:lnTo>
                  <a:pt x="55054" y="46405"/>
                </a:lnTo>
                <a:lnTo>
                  <a:pt x="55054" y="82410"/>
                </a:lnTo>
                <a:lnTo>
                  <a:pt x="68910" y="82410"/>
                </a:lnTo>
                <a:lnTo>
                  <a:pt x="68910" y="46405"/>
                </a:lnTo>
                <a:close/>
              </a:path>
              <a:path w="69214" h="82550">
                <a:moveTo>
                  <a:pt x="68910" y="0"/>
                </a:moveTo>
                <a:lnTo>
                  <a:pt x="55054" y="0"/>
                </a:lnTo>
                <a:lnTo>
                  <a:pt x="55054" y="33477"/>
                </a:lnTo>
                <a:lnTo>
                  <a:pt x="68910" y="33477"/>
                </a:lnTo>
                <a:lnTo>
                  <a:pt x="689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7172" y="6273239"/>
            <a:ext cx="72390" cy="85725"/>
          </a:xfrm>
          <a:custGeom>
            <a:avLst/>
            <a:gdLst/>
            <a:ahLst/>
            <a:cxnLst/>
            <a:rect l="l" t="t" r="r" b="b"/>
            <a:pathLst>
              <a:path w="72389" h="85725">
                <a:moveTo>
                  <a:pt x="38900" y="0"/>
                </a:moveTo>
                <a:lnTo>
                  <a:pt x="22352" y="3185"/>
                </a:lnTo>
                <a:lnTo>
                  <a:pt x="10144" y="12053"/>
                </a:lnTo>
                <a:lnTo>
                  <a:pt x="2588" y="25572"/>
                </a:lnTo>
                <a:lnTo>
                  <a:pt x="0" y="42710"/>
                </a:lnTo>
                <a:lnTo>
                  <a:pt x="2570" y="59860"/>
                </a:lnTo>
                <a:lnTo>
                  <a:pt x="10086" y="73382"/>
                </a:lnTo>
                <a:lnTo>
                  <a:pt x="22256" y="82248"/>
                </a:lnTo>
                <a:lnTo>
                  <a:pt x="38785" y="85432"/>
                </a:lnTo>
                <a:lnTo>
                  <a:pt x="51531" y="83492"/>
                </a:lnTo>
                <a:lnTo>
                  <a:pt x="61553" y="78055"/>
                </a:lnTo>
                <a:lnTo>
                  <a:pt x="65937" y="72847"/>
                </a:lnTo>
                <a:lnTo>
                  <a:pt x="38785" y="72847"/>
                </a:lnTo>
                <a:lnTo>
                  <a:pt x="27768" y="70427"/>
                </a:lnTo>
                <a:lnTo>
                  <a:pt x="20072" y="63884"/>
                </a:lnTo>
                <a:lnTo>
                  <a:pt x="15557" y="54287"/>
                </a:lnTo>
                <a:lnTo>
                  <a:pt x="14084" y="42710"/>
                </a:lnTo>
                <a:lnTo>
                  <a:pt x="15573" y="31139"/>
                </a:lnTo>
                <a:lnTo>
                  <a:pt x="20124" y="21547"/>
                </a:lnTo>
                <a:lnTo>
                  <a:pt x="27859" y="15004"/>
                </a:lnTo>
                <a:lnTo>
                  <a:pt x="38900" y="12585"/>
                </a:lnTo>
                <a:lnTo>
                  <a:pt x="65953" y="12585"/>
                </a:lnTo>
                <a:lnTo>
                  <a:pt x="60631" y="6683"/>
                </a:lnTo>
                <a:lnTo>
                  <a:pt x="50968" y="1745"/>
                </a:lnTo>
                <a:lnTo>
                  <a:pt x="38900" y="0"/>
                </a:lnTo>
                <a:close/>
              </a:path>
              <a:path w="72389" h="85725">
                <a:moveTo>
                  <a:pt x="72377" y="58991"/>
                </a:moveTo>
                <a:lnTo>
                  <a:pt x="57835" y="58991"/>
                </a:lnTo>
                <a:lnTo>
                  <a:pt x="55638" y="67767"/>
                </a:lnTo>
                <a:lnTo>
                  <a:pt x="48945" y="72847"/>
                </a:lnTo>
                <a:lnTo>
                  <a:pt x="65937" y="72847"/>
                </a:lnTo>
                <a:lnTo>
                  <a:pt x="68589" y="69697"/>
                </a:lnTo>
                <a:lnTo>
                  <a:pt x="72377" y="58991"/>
                </a:lnTo>
                <a:close/>
              </a:path>
              <a:path w="72389" h="85725">
                <a:moveTo>
                  <a:pt x="65953" y="12585"/>
                </a:moveTo>
                <a:lnTo>
                  <a:pt x="48590" y="12585"/>
                </a:lnTo>
                <a:lnTo>
                  <a:pt x="54254" y="16510"/>
                </a:lnTo>
                <a:lnTo>
                  <a:pt x="56908" y="24358"/>
                </a:lnTo>
                <a:lnTo>
                  <a:pt x="71437" y="24358"/>
                </a:lnTo>
                <a:lnTo>
                  <a:pt x="67562" y="14369"/>
                </a:lnTo>
                <a:lnTo>
                  <a:pt x="65953" y="12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5259" y="6274746"/>
            <a:ext cx="67310" cy="82550"/>
          </a:xfrm>
          <a:custGeom>
            <a:avLst/>
            <a:gdLst/>
            <a:ahLst/>
            <a:cxnLst/>
            <a:rect l="l" t="t" r="r" b="b"/>
            <a:pathLst>
              <a:path w="67310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291"/>
                </a:lnTo>
                <a:lnTo>
                  <a:pt x="50649" y="46291"/>
                </a:lnTo>
                <a:lnTo>
                  <a:pt x="47777" y="40055"/>
                </a:lnTo>
                <a:lnTo>
                  <a:pt x="50706" y="33705"/>
                </a:lnTo>
                <a:lnTo>
                  <a:pt x="13843" y="33705"/>
                </a:lnTo>
                <a:lnTo>
                  <a:pt x="13843" y="0"/>
                </a:lnTo>
                <a:close/>
              </a:path>
              <a:path w="67310" h="82550">
                <a:moveTo>
                  <a:pt x="50649" y="46291"/>
                </a:moveTo>
                <a:lnTo>
                  <a:pt x="36131" y="46291"/>
                </a:lnTo>
                <a:lnTo>
                  <a:pt x="52971" y="82410"/>
                </a:lnTo>
                <a:lnTo>
                  <a:pt x="67284" y="82410"/>
                </a:lnTo>
                <a:lnTo>
                  <a:pt x="50649" y="46291"/>
                </a:lnTo>
                <a:close/>
              </a:path>
              <a:path w="67310" h="82550">
                <a:moveTo>
                  <a:pt x="66255" y="0"/>
                </a:moveTo>
                <a:lnTo>
                  <a:pt x="51943" y="0"/>
                </a:lnTo>
                <a:lnTo>
                  <a:pt x="36131" y="33705"/>
                </a:lnTo>
                <a:lnTo>
                  <a:pt x="50706" y="33705"/>
                </a:lnTo>
                <a:lnTo>
                  <a:pt x="662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5955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57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297" y="64173"/>
                </a:lnTo>
                <a:lnTo>
                  <a:pt x="13157" y="64173"/>
                </a:lnTo>
                <a:lnTo>
                  <a:pt x="13157" y="0"/>
                </a:lnTo>
                <a:close/>
              </a:path>
              <a:path w="69850" h="82550">
                <a:moveTo>
                  <a:pt x="69608" y="18237"/>
                </a:moveTo>
                <a:lnTo>
                  <a:pt x="56438" y="18237"/>
                </a:lnTo>
                <a:lnTo>
                  <a:pt x="56438" y="82410"/>
                </a:lnTo>
                <a:lnTo>
                  <a:pt x="69608" y="82410"/>
                </a:lnTo>
                <a:lnTo>
                  <a:pt x="69608" y="18237"/>
                </a:lnTo>
                <a:close/>
              </a:path>
              <a:path w="69850" h="82550">
                <a:moveTo>
                  <a:pt x="69608" y="0"/>
                </a:moveTo>
                <a:lnTo>
                  <a:pt x="49974" y="0"/>
                </a:lnTo>
                <a:lnTo>
                  <a:pt x="15925" y="64173"/>
                </a:lnTo>
                <a:lnTo>
                  <a:pt x="29297" y="64173"/>
                </a:lnTo>
                <a:lnTo>
                  <a:pt x="53670" y="18237"/>
                </a:lnTo>
                <a:lnTo>
                  <a:pt x="69608" y="18237"/>
                </a:lnTo>
                <a:lnTo>
                  <a:pt x="69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15515" y="6252810"/>
            <a:ext cx="69850" cy="104775"/>
          </a:xfrm>
          <a:custGeom>
            <a:avLst/>
            <a:gdLst/>
            <a:ahLst/>
            <a:cxnLst/>
            <a:rect l="l" t="t" r="r" b="b"/>
            <a:pathLst>
              <a:path w="69850" h="104775">
                <a:moveTo>
                  <a:pt x="24472" y="0"/>
                </a:moveTo>
                <a:lnTo>
                  <a:pt x="13868" y="0"/>
                </a:lnTo>
                <a:lnTo>
                  <a:pt x="15668" y="7503"/>
                </a:lnTo>
                <a:lnTo>
                  <a:pt x="19978" y="13090"/>
                </a:lnTo>
                <a:lnTo>
                  <a:pt x="26453" y="16577"/>
                </a:lnTo>
                <a:lnTo>
                  <a:pt x="34747" y="17779"/>
                </a:lnTo>
                <a:lnTo>
                  <a:pt x="43162" y="16577"/>
                </a:lnTo>
                <a:lnTo>
                  <a:pt x="49671" y="13090"/>
                </a:lnTo>
                <a:lnTo>
                  <a:pt x="53091" y="8648"/>
                </a:lnTo>
                <a:lnTo>
                  <a:pt x="28638" y="8648"/>
                </a:lnTo>
                <a:lnTo>
                  <a:pt x="24828" y="5079"/>
                </a:lnTo>
                <a:lnTo>
                  <a:pt x="24472" y="0"/>
                </a:lnTo>
                <a:close/>
              </a:path>
              <a:path w="69850" h="104775">
                <a:moveTo>
                  <a:pt x="55765" y="0"/>
                </a:moveTo>
                <a:lnTo>
                  <a:pt x="45262" y="0"/>
                </a:lnTo>
                <a:lnTo>
                  <a:pt x="44805" y="5194"/>
                </a:lnTo>
                <a:lnTo>
                  <a:pt x="40868" y="8648"/>
                </a:lnTo>
                <a:lnTo>
                  <a:pt x="53091" y="8648"/>
                </a:lnTo>
                <a:lnTo>
                  <a:pt x="53972" y="7503"/>
                </a:lnTo>
                <a:lnTo>
                  <a:pt x="55765" y="0"/>
                </a:lnTo>
                <a:close/>
              </a:path>
              <a:path w="69850" h="104775">
                <a:moveTo>
                  <a:pt x="13169" y="21932"/>
                </a:moveTo>
                <a:lnTo>
                  <a:pt x="0" y="21932"/>
                </a:lnTo>
                <a:lnTo>
                  <a:pt x="0" y="104343"/>
                </a:lnTo>
                <a:lnTo>
                  <a:pt x="19634" y="104343"/>
                </a:lnTo>
                <a:lnTo>
                  <a:pt x="29303" y="86118"/>
                </a:lnTo>
                <a:lnTo>
                  <a:pt x="13169" y="86118"/>
                </a:lnTo>
                <a:lnTo>
                  <a:pt x="13169" y="21932"/>
                </a:lnTo>
                <a:close/>
              </a:path>
              <a:path w="69850" h="104775">
                <a:moveTo>
                  <a:pt x="69621" y="40170"/>
                </a:moveTo>
                <a:lnTo>
                  <a:pt x="56451" y="40170"/>
                </a:lnTo>
                <a:lnTo>
                  <a:pt x="56451" y="104343"/>
                </a:lnTo>
                <a:lnTo>
                  <a:pt x="69621" y="104343"/>
                </a:lnTo>
                <a:lnTo>
                  <a:pt x="69621" y="40170"/>
                </a:lnTo>
                <a:close/>
              </a:path>
              <a:path w="69850" h="104775">
                <a:moveTo>
                  <a:pt x="69621" y="21932"/>
                </a:moveTo>
                <a:lnTo>
                  <a:pt x="49987" y="21932"/>
                </a:lnTo>
                <a:lnTo>
                  <a:pt x="15938" y="86118"/>
                </a:lnTo>
                <a:lnTo>
                  <a:pt x="29303" y="86118"/>
                </a:lnTo>
                <a:lnTo>
                  <a:pt x="53682" y="40170"/>
                </a:lnTo>
                <a:lnTo>
                  <a:pt x="69621" y="40170"/>
                </a:lnTo>
                <a:lnTo>
                  <a:pt x="69621" y="21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8986" y="6405599"/>
            <a:ext cx="1251976" cy="25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6515" y="6274756"/>
            <a:ext cx="123189" cy="299720"/>
          </a:xfrm>
          <a:custGeom>
            <a:avLst/>
            <a:gdLst/>
            <a:ahLst/>
            <a:cxnLst/>
            <a:rect l="l" t="t" r="r" b="b"/>
            <a:pathLst>
              <a:path w="123190" h="299720">
                <a:moveTo>
                  <a:pt x="122961" y="0"/>
                </a:moveTo>
                <a:lnTo>
                  <a:pt x="36842" y="0"/>
                </a:lnTo>
                <a:lnTo>
                  <a:pt x="40977" y="51383"/>
                </a:lnTo>
                <a:lnTo>
                  <a:pt x="42881" y="100866"/>
                </a:lnTo>
                <a:lnTo>
                  <a:pt x="41144" y="148743"/>
                </a:lnTo>
                <a:lnTo>
                  <a:pt x="34360" y="195310"/>
                </a:lnTo>
                <a:lnTo>
                  <a:pt x="21118" y="240859"/>
                </a:lnTo>
                <a:lnTo>
                  <a:pt x="0" y="285686"/>
                </a:lnTo>
                <a:lnTo>
                  <a:pt x="3962" y="290080"/>
                </a:lnTo>
                <a:lnTo>
                  <a:pt x="7658" y="294703"/>
                </a:lnTo>
                <a:lnTo>
                  <a:pt x="11061" y="299554"/>
                </a:lnTo>
                <a:lnTo>
                  <a:pt x="43728" y="265231"/>
                </a:lnTo>
                <a:lnTo>
                  <a:pt x="70007" y="227059"/>
                </a:lnTo>
                <a:lnTo>
                  <a:pt x="90394" y="185654"/>
                </a:lnTo>
                <a:lnTo>
                  <a:pt x="105387" y="141631"/>
                </a:lnTo>
                <a:lnTo>
                  <a:pt x="115481" y="95604"/>
                </a:lnTo>
                <a:lnTo>
                  <a:pt x="121174" y="48188"/>
                </a:lnTo>
                <a:lnTo>
                  <a:pt x="122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967" y="6274760"/>
            <a:ext cx="98425" cy="275590"/>
          </a:xfrm>
          <a:custGeom>
            <a:avLst/>
            <a:gdLst/>
            <a:ahLst/>
            <a:cxnLst/>
            <a:rect l="l" t="t" r="r" b="b"/>
            <a:pathLst>
              <a:path w="98425" h="275590">
                <a:moveTo>
                  <a:pt x="84683" y="0"/>
                </a:moveTo>
                <a:lnTo>
                  <a:pt x="0" y="0"/>
                </a:lnTo>
                <a:lnTo>
                  <a:pt x="15436" y="45571"/>
                </a:lnTo>
                <a:lnTo>
                  <a:pt x="31457" y="88130"/>
                </a:lnTo>
                <a:lnTo>
                  <a:pt x="45700" y="129427"/>
                </a:lnTo>
                <a:lnTo>
                  <a:pt x="55803" y="171216"/>
                </a:lnTo>
                <a:lnTo>
                  <a:pt x="59404" y="215251"/>
                </a:lnTo>
                <a:lnTo>
                  <a:pt x="54140" y="263283"/>
                </a:lnTo>
                <a:lnTo>
                  <a:pt x="53695" y="265252"/>
                </a:lnTo>
                <a:lnTo>
                  <a:pt x="58115" y="268414"/>
                </a:lnTo>
                <a:lnTo>
                  <a:pt x="62344" y="271830"/>
                </a:lnTo>
                <a:lnTo>
                  <a:pt x="66357" y="275462"/>
                </a:lnTo>
                <a:lnTo>
                  <a:pt x="86092" y="231392"/>
                </a:lnTo>
                <a:lnTo>
                  <a:pt x="95907" y="187734"/>
                </a:lnTo>
                <a:lnTo>
                  <a:pt x="98237" y="143627"/>
                </a:lnTo>
                <a:lnTo>
                  <a:pt x="95519" y="98210"/>
                </a:lnTo>
                <a:lnTo>
                  <a:pt x="90189" y="50621"/>
                </a:lnTo>
                <a:lnTo>
                  <a:pt x="84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5117" y="6274756"/>
            <a:ext cx="157480" cy="257175"/>
          </a:xfrm>
          <a:custGeom>
            <a:avLst/>
            <a:gdLst/>
            <a:ahLst/>
            <a:cxnLst/>
            <a:rect l="l" t="t" r="r" b="b"/>
            <a:pathLst>
              <a:path w="157479" h="257175">
                <a:moveTo>
                  <a:pt x="84709" y="0"/>
                </a:moveTo>
                <a:lnTo>
                  <a:pt x="0" y="0"/>
                </a:lnTo>
                <a:lnTo>
                  <a:pt x="25520" y="30509"/>
                </a:lnTo>
                <a:lnTo>
                  <a:pt x="54046" y="65475"/>
                </a:lnTo>
                <a:lnTo>
                  <a:pt x="82257" y="104713"/>
                </a:lnTo>
                <a:lnTo>
                  <a:pt x="106832" y="148036"/>
                </a:lnTo>
                <a:lnTo>
                  <a:pt x="124449" y="195261"/>
                </a:lnTo>
                <a:lnTo>
                  <a:pt x="131787" y="246202"/>
                </a:lnTo>
                <a:lnTo>
                  <a:pt x="139865" y="249008"/>
                </a:lnTo>
                <a:lnTo>
                  <a:pt x="147599" y="252488"/>
                </a:lnTo>
                <a:lnTo>
                  <a:pt x="154952" y="256603"/>
                </a:lnTo>
                <a:lnTo>
                  <a:pt x="157255" y="206091"/>
                </a:lnTo>
                <a:lnTo>
                  <a:pt x="150177" y="158648"/>
                </a:lnTo>
                <a:lnTo>
                  <a:pt x="136551" y="114295"/>
                </a:lnTo>
                <a:lnTo>
                  <a:pt x="119210" y="73054"/>
                </a:lnTo>
                <a:lnTo>
                  <a:pt x="100985" y="34948"/>
                </a:lnTo>
                <a:lnTo>
                  <a:pt x="84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506" y="6274756"/>
            <a:ext cx="209550" cy="334645"/>
          </a:xfrm>
          <a:custGeom>
            <a:avLst/>
            <a:gdLst/>
            <a:ahLst/>
            <a:cxnLst/>
            <a:rect l="l" t="t" r="r" b="b"/>
            <a:pathLst>
              <a:path w="209550" h="334645">
                <a:moveTo>
                  <a:pt x="209219" y="0"/>
                </a:moveTo>
                <a:lnTo>
                  <a:pt x="132676" y="0"/>
                </a:lnTo>
                <a:lnTo>
                  <a:pt x="129738" y="48892"/>
                </a:lnTo>
                <a:lnTo>
                  <a:pt x="121078" y="98121"/>
                </a:lnTo>
                <a:lnTo>
                  <a:pt x="106925" y="146629"/>
                </a:lnTo>
                <a:lnTo>
                  <a:pt x="87510" y="193355"/>
                </a:lnTo>
                <a:lnTo>
                  <a:pt x="63064" y="237241"/>
                </a:lnTo>
                <a:lnTo>
                  <a:pt x="33817" y="277227"/>
                </a:lnTo>
                <a:lnTo>
                  <a:pt x="0" y="312254"/>
                </a:lnTo>
                <a:lnTo>
                  <a:pt x="3962" y="319366"/>
                </a:lnTo>
                <a:lnTo>
                  <a:pt x="7315" y="326872"/>
                </a:lnTo>
                <a:lnTo>
                  <a:pt x="10020" y="334657"/>
                </a:lnTo>
                <a:lnTo>
                  <a:pt x="52657" y="307603"/>
                </a:lnTo>
                <a:lnTo>
                  <a:pt x="91219" y="275339"/>
                </a:lnTo>
                <a:lnTo>
                  <a:pt x="125208" y="238359"/>
                </a:lnTo>
                <a:lnTo>
                  <a:pt x="154130" y="197156"/>
                </a:lnTo>
                <a:lnTo>
                  <a:pt x="177488" y="152225"/>
                </a:lnTo>
                <a:lnTo>
                  <a:pt x="194786" y="104059"/>
                </a:lnTo>
                <a:lnTo>
                  <a:pt x="205528" y="53152"/>
                </a:lnTo>
                <a:lnTo>
                  <a:pt x="2092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3000" y="6370224"/>
            <a:ext cx="355600" cy="286385"/>
          </a:xfrm>
          <a:custGeom>
            <a:avLst/>
            <a:gdLst/>
            <a:ahLst/>
            <a:cxnLst/>
            <a:rect l="l" t="t" r="r" b="b"/>
            <a:pathLst>
              <a:path w="355600" h="286384">
                <a:moveTo>
                  <a:pt x="149575" y="0"/>
                </a:moveTo>
                <a:lnTo>
                  <a:pt x="94106" y="8029"/>
                </a:lnTo>
                <a:lnTo>
                  <a:pt x="47733" y="34518"/>
                </a:lnTo>
                <a:lnTo>
                  <a:pt x="14783" y="75871"/>
                </a:lnTo>
                <a:lnTo>
                  <a:pt x="83" y="128054"/>
                </a:lnTo>
                <a:lnTo>
                  <a:pt x="0" y="133934"/>
                </a:lnTo>
                <a:lnTo>
                  <a:pt x="1598" y="160580"/>
                </a:lnTo>
                <a:lnTo>
                  <a:pt x="21422" y="212495"/>
                </a:lnTo>
                <a:lnTo>
                  <a:pt x="62279" y="253460"/>
                </a:lnTo>
                <a:lnTo>
                  <a:pt x="126899" y="279538"/>
                </a:lnTo>
                <a:lnTo>
                  <a:pt x="166632" y="285219"/>
                </a:lnTo>
                <a:lnTo>
                  <a:pt x="188983" y="285851"/>
                </a:lnTo>
                <a:lnTo>
                  <a:pt x="233042" y="283403"/>
                </a:lnTo>
                <a:lnTo>
                  <a:pt x="275635" y="276240"/>
                </a:lnTo>
                <a:lnTo>
                  <a:pt x="316485" y="264634"/>
                </a:lnTo>
                <a:lnTo>
                  <a:pt x="355315" y="248856"/>
                </a:lnTo>
                <a:lnTo>
                  <a:pt x="349504" y="236258"/>
                </a:lnTo>
                <a:lnTo>
                  <a:pt x="143263" y="236258"/>
                </a:lnTo>
                <a:lnTo>
                  <a:pt x="123179" y="232909"/>
                </a:lnTo>
                <a:lnTo>
                  <a:pt x="88022" y="215982"/>
                </a:lnTo>
                <a:lnTo>
                  <a:pt x="53725" y="171461"/>
                </a:lnTo>
                <a:lnTo>
                  <a:pt x="47543" y="133934"/>
                </a:lnTo>
                <a:lnTo>
                  <a:pt x="47680" y="131940"/>
                </a:lnTo>
                <a:lnTo>
                  <a:pt x="66970" y="82067"/>
                </a:lnTo>
                <a:lnTo>
                  <a:pt x="110200" y="51792"/>
                </a:lnTo>
                <a:lnTo>
                  <a:pt x="147517" y="46443"/>
                </a:lnTo>
                <a:lnTo>
                  <a:pt x="240205" y="46443"/>
                </a:lnTo>
                <a:lnTo>
                  <a:pt x="233852" y="38188"/>
                </a:lnTo>
                <a:lnTo>
                  <a:pt x="198263" y="11974"/>
                </a:lnTo>
                <a:lnTo>
                  <a:pt x="153740" y="190"/>
                </a:lnTo>
                <a:lnTo>
                  <a:pt x="153258" y="152"/>
                </a:lnTo>
                <a:lnTo>
                  <a:pt x="149575" y="0"/>
                </a:lnTo>
                <a:close/>
              </a:path>
              <a:path w="355600" h="286384">
                <a:moveTo>
                  <a:pt x="281998" y="172872"/>
                </a:moveTo>
                <a:lnTo>
                  <a:pt x="251001" y="203146"/>
                </a:lnTo>
                <a:lnTo>
                  <a:pt x="219803" y="223739"/>
                </a:lnTo>
                <a:lnTo>
                  <a:pt x="185018" y="234744"/>
                </a:lnTo>
                <a:lnTo>
                  <a:pt x="143263" y="236258"/>
                </a:lnTo>
                <a:lnTo>
                  <a:pt x="349504" y="236258"/>
                </a:lnTo>
                <a:lnTo>
                  <a:pt x="343922" y="224155"/>
                </a:lnTo>
                <a:lnTo>
                  <a:pt x="327395" y="202763"/>
                </a:lnTo>
                <a:lnTo>
                  <a:pt x="306500" y="185421"/>
                </a:lnTo>
                <a:lnTo>
                  <a:pt x="281998" y="172872"/>
                </a:lnTo>
                <a:close/>
              </a:path>
              <a:path w="355600" h="286384">
                <a:moveTo>
                  <a:pt x="148711" y="59105"/>
                </a:moveTo>
                <a:lnTo>
                  <a:pt x="102113" y="70319"/>
                </a:lnTo>
                <a:lnTo>
                  <a:pt x="70138" y="103428"/>
                </a:lnTo>
                <a:lnTo>
                  <a:pt x="61526" y="133934"/>
                </a:lnTo>
                <a:lnTo>
                  <a:pt x="61556" y="138188"/>
                </a:lnTo>
                <a:lnTo>
                  <a:pt x="73928" y="183029"/>
                </a:lnTo>
                <a:lnTo>
                  <a:pt x="109863" y="215050"/>
                </a:lnTo>
                <a:lnTo>
                  <a:pt x="145803" y="223837"/>
                </a:lnTo>
                <a:lnTo>
                  <a:pt x="168412" y="222669"/>
                </a:lnTo>
                <a:lnTo>
                  <a:pt x="209136" y="208626"/>
                </a:lnTo>
                <a:lnTo>
                  <a:pt x="241001" y="181382"/>
                </a:lnTo>
                <a:lnTo>
                  <a:pt x="243603" y="177380"/>
                </a:lnTo>
                <a:lnTo>
                  <a:pt x="147606" y="177380"/>
                </a:lnTo>
                <a:lnTo>
                  <a:pt x="145879" y="177241"/>
                </a:lnTo>
                <a:lnTo>
                  <a:pt x="111457" y="152407"/>
                </a:lnTo>
                <a:lnTo>
                  <a:pt x="109100" y="138417"/>
                </a:lnTo>
                <a:lnTo>
                  <a:pt x="109201" y="137198"/>
                </a:lnTo>
                <a:lnTo>
                  <a:pt x="139362" y="105913"/>
                </a:lnTo>
                <a:lnTo>
                  <a:pt x="146654" y="105549"/>
                </a:lnTo>
                <a:lnTo>
                  <a:pt x="202163" y="105549"/>
                </a:lnTo>
                <a:lnTo>
                  <a:pt x="202095" y="104388"/>
                </a:lnTo>
                <a:lnTo>
                  <a:pt x="180812" y="70078"/>
                </a:lnTo>
                <a:lnTo>
                  <a:pt x="151124" y="59194"/>
                </a:lnTo>
                <a:lnTo>
                  <a:pt x="148711" y="59105"/>
                </a:lnTo>
                <a:close/>
              </a:path>
              <a:path w="355600" h="286384">
                <a:moveTo>
                  <a:pt x="240205" y="46443"/>
                </a:moveTo>
                <a:lnTo>
                  <a:pt x="147517" y="46443"/>
                </a:lnTo>
                <a:lnTo>
                  <a:pt x="150375" y="46634"/>
                </a:lnTo>
                <a:lnTo>
                  <a:pt x="164284" y="48951"/>
                </a:lnTo>
                <a:lnTo>
                  <a:pt x="198533" y="69519"/>
                </a:lnTo>
                <a:lnTo>
                  <a:pt x="215816" y="104034"/>
                </a:lnTo>
                <a:lnTo>
                  <a:pt x="216550" y="118275"/>
                </a:lnTo>
                <a:lnTo>
                  <a:pt x="216426" y="119413"/>
                </a:lnTo>
                <a:lnTo>
                  <a:pt x="194965" y="161544"/>
                </a:lnTo>
                <a:lnTo>
                  <a:pt x="147606" y="177380"/>
                </a:lnTo>
                <a:lnTo>
                  <a:pt x="243603" y="177380"/>
                </a:lnTo>
                <a:lnTo>
                  <a:pt x="252473" y="163734"/>
                </a:lnTo>
                <a:lnTo>
                  <a:pt x="260331" y="143943"/>
                </a:lnTo>
                <a:lnTo>
                  <a:pt x="264129" y="122389"/>
                </a:lnTo>
                <a:lnTo>
                  <a:pt x="264277" y="119413"/>
                </a:lnTo>
                <a:lnTo>
                  <a:pt x="262929" y="96672"/>
                </a:lnTo>
                <a:lnTo>
                  <a:pt x="257110" y="75277"/>
                </a:lnTo>
                <a:lnTo>
                  <a:pt x="247270" y="55623"/>
                </a:lnTo>
                <a:lnTo>
                  <a:pt x="240205" y="46443"/>
                </a:lnTo>
                <a:close/>
              </a:path>
              <a:path w="355600" h="286384">
                <a:moveTo>
                  <a:pt x="147640" y="164668"/>
                </a:moveTo>
                <a:lnTo>
                  <a:pt x="145282" y="164668"/>
                </a:lnTo>
                <a:lnTo>
                  <a:pt x="146666" y="164719"/>
                </a:lnTo>
                <a:lnTo>
                  <a:pt x="147640" y="164668"/>
                </a:lnTo>
                <a:close/>
              </a:path>
              <a:path w="355600" h="286384">
                <a:moveTo>
                  <a:pt x="148495" y="118224"/>
                </a:moveTo>
                <a:lnTo>
                  <a:pt x="139089" y="119413"/>
                </a:lnTo>
                <a:lnTo>
                  <a:pt x="131153" y="123869"/>
                </a:lnTo>
                <a:lnTo>
                  <a:pt x="125514" y="130897"/>
                </a:lnTo>
                <a:lnTo>
                  <a:pt x="122994" y="139801"/>
                </a:lnTo>
                <a:lnTo>
                  <a:pt x="124206" y="148971"/>
                </a:lnTo>
                <a:lnTo>
                  <a:pt x="128775" y="156708"/>
                </a:lnTo>
                <a:lnTo>
                  <a:pt x="135988" y="162211"/>
                </a:lnTo>
                <a:lnTo>
                  <a:pt x="145130" y="164680"/>
                </a:lnTo>
                <a:lnTo>
                  <a:pt x="145523" y="164706"/>
                </a:lnTo>
                <a:lnTo>
                  <a:pt x="145282" y="164668"/>
                </a:lnTo>
                <a:lnTo>
                  <a:pt x="147640" y="164668"/>
                </a:lnTo>
                <a:lnTo>
                  <a:pt x="184665" y="151790"/>
                </a:lnTo>
                <a:lnTo>
                  <a:pt x="202361" y="118351"/>
                </a:lnTo>
                <a:lnTo>
                  <a:pt x="150527" y="118351"/>
                </a:lnTo>
                <a:lnTo>
                  <a:pt x="148584" y="118275"/>
                </a:lnTo>
                <a:lnTo>
                  <a:pt x="149194" y="118275"/>
                </a:lnTo>
                <a:lnTo>
                  <a:pt x="148495" y="118224"/>
                </a:lnTo>
                <a:close/>
              </a:path>
              <a:path w="355600" h="286384">
                <a:moveTo>
                  <a:pt x="109163" y="137655"/>
                </a:moveTo>
                <a:lnTo>
                  <a:pt x="109101" y="138406"/>
                </a:lnTo>
                <a:lnTo>
                  <a:pt x="109163" y="137655"/>
                </a:lnTo>
                <a:close/>
              </a:path>
              <a:path w="355600" h="286384">
                <a:moveTo>
                  <a:pt x="146489" y="105562"/>
                </a:moveTo>
                <a:lnTo>
                  <a:pt x="149880" y="105803"/>
                </a:lnTo>
                <a:lnTo>
                  <a:pt x="151785" y="106781"/>
                </a:lnTo>
                <a:lnTo>
                  <a:pt x="154413" y="109588"/>
                </a:lnTo>
                <a:lnTo>
                  <a:pt x="155163" y="111302"/>
                </a:lnTo>
                <a:lnTo>
                  <a:pt x="155061" y="113233"/>
                </a:lnTo>
                <a:lnTo>
                  <a:pt x="154921" y="114719"/>
                </a:lnTo>
                <a:lnTo>
                  <a:pt x="154261" y="115976"/>
                </a:lnTo>
                <a:lnTo>
                  <a:pt x="153270" y="116801"/>
                </a:lnTo>
                <a:lnTo>
                  <a:pt x="152127" y="117792"/>
                </a:lnTo>
                <a:lnTo>
                  <a:pt x="150527" y="118351"/>
                </a:lnTo>
                <a:lnTo>
                  <a:pt x="202361" y="118351"/>
                </a:lnTo>
                <a:lnTo>
                  <a:pt x="202635" y="116801"/>
                </a:lnTo>
                <a:lnTo>
                  <a:pt x="202673" y="116420"/>
                </a:lnTo>
                <a:lnTo>
                  <a:pt x="202582" y="112649"/>
                </a:lnTo>
                <a:lnTo>
                  <a:pt x="202165" y="105587"/>
                </a:lnTo>
                <a:lnTo>
                  <a:pt x="147174" y="105587"/>
                </a:lnTo>
                <a:lnTo>
                  <a:pt x="146489" y="105562"/>
                </a:lnTo>
                <a:close/>
              </a:path>
              <a:path w="355600" h="286384">
                <a:moveTo>
                  <a:pt x="202712" y="116128"/>
                </a:moveTo>
                <a:lnTo>
                  <a:pt x="202673" y="116420"/>
                </a:lnTo>
                <a:lnTo>
                  <a:pt x="202712" y="116128"/>
                </a:lnTo>
                <a:close/>
              </a:path>
              <a:path w="355600" h="286384">
                <a:moveTo>
                  <a:pt x="155074" y="112649"/>
                </a:moveTo>
                <a:lnTo>
                  <a:pt x="155031" y="113233"/>
                </a:lnTo>
                <a:lnTo>
                  <a:pt x="155074" y="112649"/>
                </a:lnTo>
                <a:close/>
              </a:path>
              <a:path w="355600" h="286384">
                <a:moveTo>
                  <a:pt x="202163" y="105549"/>
                </a:moveTo>
                <a:lnTo>
                  <a:pt x="146654" y="105549"/>
                </a:lnTo>
                <a:lnTo>
                  <a:pt x="147174" y="105587"/>
                </a:lnTo>
                <a:lnTo>
                  <a:pt x="202165" y="105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6807" y="434746"/>
            <a:ext cx="210820" cy="272415"/>
          </a:xfrm>
          <a:custGeom>
            <a:avLst/>
            <a:gdLst/>
            <a:ahLst/>
            <a:cxnLst/>
            <a:rect l="l" t="t" r="r" b="b"/>
            <a:pathLst>
              <a:path w="210819" h="272415">
                <a:moveTo>
                  <a:pt x="34290" y="0"/>
                </a:moveTo>
                <a:lnTo>
                  <a:pt x="0" y="0"/>
                </a:lnTo>
                <a:lnTo>
                  <a:pt x="0" y="272034"/>
                </a:lnTo>
                <a:lnTo>
                  <a:pt x="34290" y="272034"/>
                </a:lnTo>
                <a:lnTo>
                  <a:pt x="34290" y="147447"/>
                </a:lnTo>
                <a:lnTo>
                  <a:pt x="153321" y="147447"/>
                </a:lnTo>
                <a:lnTo>
                  <a:pt x="146304" y="132207"/>
                </a:lnTo>
                <a:lnTo>
                  <a:pt x="153682" y="116205"/>
                </a:lnTo>
                <a:lnTo>
                  <a:pt x="34290" y="116205"/>
                </a:lnTo>
                <a:lnTo>
                  <a:pt x="34290" y="0"/>
                </a:lnTo>
                <a:close/>
              </a:path>
              <a:path w="210819" h="272415">
                <a:moveTo>
                  <a:pt x="153321" y="147447"/>
                </a:moveTo>
                <a:lnTo>
                  <a:pt x="116586" y="147447"/>
                </a:lnTo>
                <a:lnTo>
                  <a:pt x="174498" y="272034"/>
                </a:lnTo>
                <a:lnTo>
                  <a:pt x="210693" y="272034"/>
                </a:lnTo>
                <a:lnTo>
                  <a:pt x="153321" y="147447"/>
                </a:lnTo>
                <a:close/>
              </a:path>
              <a:path w="210819" h="272415">
                <a:moveTo>
                  <a:pt x="207264" y="0"/>
                </a:moveTo>
                <a:lnTo>
                  <a:pt x="171069" y="0"/>
                </a:lnTo>
                <a:lnTo>
                  <a:pt x="116586" y="116205"/>
                </a:lnTo>
                <a:lnTo>
                  <a:pt x="153682" y="116205"/>
                </a:lnTo>
                <a:lnTo>
                  <a:pt x="207264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61021" y="429793"/>
            <a:ext cx="254000" cy="281940"/>
          </a:xfrm>
          <a:custGeom>
            <a:avLst/>
            <a:gdLst/>
            <a:ahLst/>
            <a:cxnLst/>
            <a:rect l="l" t="t" r="r" b="b"/>
            <a:pathLst>
              <a:path w="254000" h="281940">
                <a:moveTo>
                  <a:pt x="126872" y="0"/>
                </a:moveTo>
                <a:lnTo>
                  <a:pt x="81787" y="7175"/>
                </a:lnTo>
                <a:lnTo>
                  <a:pt x="46354" y="27114"/>
                </a:lnTo>
                <a:lnTo>
                  <a:pt x="20764" y="57594"/>
                </a:lnTo>
                <a:lnTo>
                  <a:pt x="5206" y="96329"/>
                </a:lnTo>
                <a:lnTo>
                  <a:pt x="0" y="140970"/>
                </a:lnTo>
                <a:lnTo>
                  <a:pt x="331" y="152579"/>
                </a:lnTo>
                <a:lnTo>
                  <a:pt x="8137" y="195958"/>
                </a:lnTo>
                <a:lnTo>
                  <a:pt x="26218" y="232822"/>
                </a:lnTo>
                <a:lnTo>
                  <a:pt x="54284" y="260896"/>
                </a:lnTo>
                <a:lnTo>
                  <a:pt x="92172" y="277859"/>
                </a:lnTo>
                <a:lnTo>
                  <a:pt x="126872" y="281940"/>
                </a:lnTo>
                <a:lnTo>
                  <a:pt x="139005" y="281452"/>
                </a:lnTo>
                <a:lnTo>
                  <a:pt x="181582" y="270872"/>
                </a:lnTo>
                <a:lnTo>
                  <a:pt x="211748" y="250697"/>
                </a:lnTo>
                <a:lnTo>
                  <a:pt x="126872" y="250697"/>
                </a:lnTo>
                <a:lnTo>
                  <a:pt x="117431" y="250292"/>
                </a:lnTo>
                <a:lnTo>
                  <a:pt x="78382" y="237736"/>
                </a:lnTo>
                <a:lnTo>
                  <a:pt x="48450" y="204089"/>
                </a:lnTo>
                <a:lnTo>
                  <a:pt x="36546" y="166071"/>
                </a:lnTo>
                <a:lnTo>
                  <a:pt x="34670" y="140970"/>
                </a:lnTo>
                <a:lnTo>
                  <a:pt x="34875" y="132467"/>
                </a:lnTo>
                <a:lnTo>
                  <a:pt x="42338" y="92225"/>
                </a:lnTo>
                <a:lnTo>
                  <a:pt x="61219" y="58945"/>
                </a:lnTo>
                <a:lnTo>
                  <a:pt x="100191" y="34626"/>
                </a:lnTo>
                <a:lnTo>
                  <a:pt x="126872" y="31242"/>
                </a:lnTo>
                <a:lnTo>
                  <a:pt x="211748" y="31242"/>
                </a:lnTo>
                <a:lnTo>
                  <a:pt x="207263" y="27114"/>
                </a:lnTo>
                <a:lnTo>
                  <a:pt x="171830" y="7175"/>
                </a:lnTo>
                <a:lnTo>
                  <a:pt x="139005" y="487"/>
                </a:lnTo>
                <a:lnTo>
                  <a:pt x="126872" y="0"/>
                </a:lnTo>
                <a:close/>
              </a:path>
              <a:path w="254000" h="281940">
                <a:moveTo>
                  <a:pt x="211748" y="31242"/>
                </a:moveTo>
                <a:lnTo>
                  <a:pt x="126872" y="31242"/>
                </a:lnTo>
                <a:lnTo>
                  <a:pt x="136314" y="31647"/>
                </a:lnTo>
                <a:lnTo>
                  <a:pt x="145208" y="32773"/>
                </a:lnTo>
                <a:lnTo>
                  <a:pt x="181597" y="48578"/>
                </a:lnTo>
                <a:lnTo>
                  <a:pt x="208583" y="84872"/>
                </a:lnTo>
                <a:lnTo>
                  <a:pt x="218249" y="124102"/>
                </a:lnTo>
                <a:lnTo>
                  <a:pt x="219074" y="140970"/>
                </a:lnTo>
                <a:lnTo>
                  <a:pt x="218870" y="149472"/>
                </a:lnTo>
                <a:lnTo>
                  <a:pt x="211407" y="189706"/>
                </a:lnTo>
                <a:lnTo>
                  <a:pt x="192552" y="222993"/>
                </a:lnTo>
                <a:lnTo>
                  <a:pt x="153554" y="247313"/>
                </a:lnTo>
                <a:lnTo>
                  <a:pt x="126872" y="250697"/>
                </a:lnTo>
                <a:lnTo>
                  <a:pt x="211748" y="250697"/>
                </a:lnTo>
                <a:lnTo>
                  <a:pt x="237750" y="215319"/>
                </a:lnTo>
                <a:lnTo>
                  <a:pt x="250772" y="174893"/>
                </a:lnTo>
                <a:lnTo>
                  <a:pt x="253745" y="140970"/>
                </a:lnTo>
                <a:lnTo>
                  <a:pt x="253413" y="129360"/>
                </a:lnTo>
                <a:lnTo>
                  <a:pt x="245535" y="85981"/>
                </a:lnTo>
                <a:lnTo>
                  <a:pt x="227427" y="49117"/>
                </a:lnTo>
                <a:lnTo>
                  <a:pt x="214612" y="33877"/>
                </a:lnTo>
                <a:lnTo>
                  <a:pt x="211748" y="31242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87538" y="582066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459"/>
                </a:lnTo>
              </a:path>
            </a:pathLst>
          </a:custGeom>
          <a:ln w="34290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70393" y="566191"/>
            <a:ext cx="220979" cy="0"/>
          </a:xfrm>
          <a:custGeom>
            <a:avLst/>
            <a:gdLst/>
            <a:ahLst/>
            <a:cxnLst/>
            <a:rect l="l" t="t" r="r" b="b"/>
            <a:pathLst>
              <a:path w="220980">
                <a:moveTo>
                  <a:pt x="0" y="0"/>
                </a:moveTo>
                <a:lnTo>
                  <a:pt x="220598" y="0"/>
                </a:lnTo>
              </a:path>
            </a:pathLst>
          </a:custGeom>
          <a:ln w="31750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87538" y="434746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34290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73847" y="582574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206"/>
                </a:lnTo>
              </a:path>
            </a:pathLst>
          </a:custGeom>
          <a:ln w="34289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73847" y="434746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0"/>
                </a:moveTo>
                <a:lnTo>
                  <a:pt x="0" y="115824"/>
                </a:lnTo>
              </a:path>
            </a:pathLst>
          </a:custGeom>
          <a:ln w="34289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98649" y="707415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39"/>
                </a:lnTo>
              </a:path>
            </a:pathLst>
          </a:custGeom>
          <a:ln w="33908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60334" y="69154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69">
                <a:moveTo>
                  <a:pt x="0" y="0"/>
                </a:moveTo>
                <a:lnTo>
                  <a:pt x="255270" y="0"/>
                </a:lnTo>
              </a:path>
            </a:pathLst>
          </a:custGeom>
          <a:ln w="31750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77479" y="434365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1300"/>
                </a:lnTo>
              </a:path>
            </a:pathLst>
          </a:custGeom>
          <a:ln w="34290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59216" y="434746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34290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60562" y="691413"/>
            <a:ext cx="195580" cy="0"/>
          </a:xfrm>
          <a:custGeom>
            <a:avLst/>
            <a:gdLst/>
            <a:ahLst/>
            <a:cxnLst/>
            <a:rect l="l" t="t" r="r" b="b"/>
            <a:pathLst>
              <a:path w="195580">
                <a:moveTo>
                  <a:pt x="0" y="0"/>
                </a:moveTo>
                <a:lnTo>
                  <a:pt x="195452" y="0"/>
                </a:lnTo>
              </a:path>
            </a:pathLst>
          </a:custGeom>
          <a:ln w="31750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77707" y="581558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34289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60562" y="565683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9257" y="0"/>
                </a:lnTo>
              </a:path>
            </a:pathLst>
          </a:custGeom>
          <a:ln w="31750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77707" y="465988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34289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60562" y="450113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4">
                <a:moveTo>
                  <a:pt x="0" y="0"/>
                </a:moveTo>
                <a:lnTo>
                  <a:pt x="189356" y="0"/>
                </a:lnTo>
              </a:path>
            </a:pathLst>
          </a:custGeom>
          <a:ln w="31750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26119" y="466496"/>
            <a:ext cx="0" cy="240029"/>
          </a:xfrm>
          <a:custGeom>
            <a:avLst/>
            <a:gdLst/>
            <a:ahLst/>
            <a:cxnLst/>
            <a:rect l="l" t="t" r="r" b="b"/>
            <a:pathLst>
              <a:path h="240029">
                <a:moveTo>
                  <a:pt x="0" y="0"/>
                </a:moveTo>
                <a:lnTo>
                  <a:pt x="0" y="240029"/>
                </a:lnTo>
              </a:path>
            </a:pathLst>
          </a:custGeom>
          <a:ln w="34289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08974" y="450621"/>
            <a:ext cx="218440" cy="0"/>
          </a:xfrm>
          <a:custGeom>
            <a:avLst/>
            <a:gdLst/>
            <a:ahLst/>
            <a:cxnLst/>
            <a:rect l="l" t="t" r="r" b="b"/>
            <a:pathLst>
              <a:path w="218439">
                <a:moveTo>
                  <a:pt x="0" y="0"/>
                </a:moveTo>
                <a:lnTo>
                  <a:pt x="217931" y="0"/>
                </a:lnTo>
              </a:path>
            </a:pathLst>
          </a:custGeom>
          <a:ln w="31750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09761" y="465988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34289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34563" y="707415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39"/>
                </a:lnTo>
              </a:path>
            </a:pathLst>
          </a:custGeom>
          <a:ln w="33908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96248" y="69154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69">
                <a:moveTo>
                  <a:pt x="0" y="0"/>
                </a:moveTo>
                <a:lnTo>
                  <a:pt x="255269" y="0"/>
                </a:lnTo>
              </a:path>
            </a:pathLst>
          </a:custGeom>
          <a:ln w="31750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13393" y="434365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1300"/>
                </a:lnTo>
              </a:path>
            </a:pathLst>
          </a:custGeom>
          <a:ln w="34290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95130" y="434746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34290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96476" y="434746"/>
            <a:ext cx="222250" cy="272415"/>
          </a:xfrm>
          <a:custGeom>
            <a:avLst/>
            <a:gdLst/>
            <a:ahLst/>
            <a:cxnLst/>
            <a:rect l="l" t="t" r="r" b="b"/>
            <a:pathLst>
              <a:path w="222250" h="272415">
                <a:moveTo>
                  <a:pt x="33528" y="0"/>
                </a:moveTo>
                <a:lnTo>
                  <a:pt x="0" y="0"/>
                </a:lnTo>
                <a:lnTo>
                  <a:pt x="0" y="272034"/>
                </a:lnTo>
                <a:lnTo>
                  <a:pt x="53721" y="272034"/>
                </a:lnTo>
                <a:lnTo>
                  <a:pt x="76510" y="230504"/>
                </a:lnTo>
                <a:lnTo>
                  <a:pt x="33528" y="230504"/>
                </a:lnTo>
                <a:lnTo>
                  <a:pt x="33528" y="0"/>
                </a:lnTo>
                <a:close/>
              </a:path>
              <a:path w="222250" h="272415">
                <a:moveTo>
                  <a:pt x="222122" y="41528"/>
                </a:moveTo>
                <a:lnTo>
                  <a:pt x="188595" y="41529"/>
                </a:lnTo>
                <a:lnTo>
                  <a:pt x="188595" y="272034"/>
                </a:lnTo>
                <a:lnTo>
                  <a:pt x="222122" y="272034"/>
                </a:lnTo>
                <a:lnTo>
                  <a:pt x="222122" y="41528"/>
                </a:lnTo>
                <a:close/>
              </a:path>
              <a:path w="222250" h="272415">
                <a:moveTo>
                  <a:pt x="222122" y="0"/>
                </a:moveTo>
                <a:lnTo>
                  <a:pt x="168402" y="0"/>
                </a:lnTo>
                <a:lnTo>
                  <a:pt x="41910" y="230504"/>
                </a:lnTo>
                <a:lnTo>
                  <a:pt x="76510" y="230504"/>
                </a:lnTo>
                <a:lnTo>
                  <a:pt x="180213" y="41529"/>
                </a:lnTo>
                <a:lnTo>
                  <a:pt x="222122" y="41528"/>
                </a:lnTo>
                <a:lnTo>
                  <a:pt x="222122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78416" y="434746"/>
            <a:ext cx="212090" cy="272415"/>
          </a:xfrm>
          <a:custGeom>
            <a:avLst/>
            <a:gdLst/>
            <a:ahLst/>
            <a:cxnLst/>
            <a:rect l="l" t="t" r="r" b="b"/>
            <a:pathLst>
              <a:path w="212089" h="272415">
                <a:moveTo>
                  <a:pt x="211835" y="0"/>
                </a:moveTo>
                <a:lnTo>
                  <a:pt x="91439" y="0"/>
                </a:lnTo>
                <a:lnTo>
                  <a:pt x="77569" y="621"/>
                </a:lnTo>
                <a:lnTo>
                  <a:pt x="33276" y="14652"/>
                </a:lnTo>
                <a:lnTo>
                  <a:pt x="7780" y="45824"/>
                </a:lnTo>
                <a:lnTo>
                  <a:pt x="1904" y="79248"/>
                </a:lnTo>
                <a:lnTo>
                  <a:pt x="2559" y="91392"/>
                </a:lnTo>
                <a:lnTo>
                  <a:pt x="18252" y="130397"/>
                </a:lnTo>
                <a:lnTo>
                  <a:pt x="43433" y="148971"/>
                </a:lnTo>
                <a:lnTo>
                  <a:pt x="0" y="272034"/>
                </a:lnTo>
                <a:lnTo>
                  <a:pt x="35432" y="272034"/>
                </a:lnTo>
                <a:lnTo>
                  <a:pt x="76199" y="156972"/>
                </a:lnTo>
                <a:lnTo>
                  <a:pt x="211835" y="156972"/>
                </a:lnTo>
                <a:lnTo>
                  <a:pt x="211835" y="127635"/>
                </a:lnTo>
                <a:lnTo>
                  <a:pt x="96392" y="127635"/>
                </a:lnTo>
                <a:lnTo>
                  <a:pt x="86032" y="127240"/>
                </a:lnTo>
                <a:lnTo>
                  <a:pt x="46291" y="112395"/>
                </a:lnTo>
                <a:lnTo>
                  <a:pt x="36575" y="79248"/>
                </a:lnTo>
                <a:lnTo>
                  <a:pt x="36898" y="71864"/>
                </a:lnTo>
                <a:lnTo>
                  <a:pt x="61404" y="36322"/>
                </a:lnTo>
                <a:lnTo>
                  <a:pt x="96392" y="30480"/>
                </a:lnTo>
                <a:lnTo>
                  <a:pt x="211835" y="30480"/>
                </a:lnTo>
                <a:lnTo>
                  <a:pt x="211835" y="0"/>
                </a:lnTo>
                <a:close/>
              </a:path>
              <a:path w="212089" h="272415">
                <a:moveTo>
                  <a:pt x="211835" y="156972"/>
                </a:moveTo>
                <a:lnTo>
                  <a:pt x="76199" y="156972"/>
                </a:lnTo>
                <a:lnTo>
                  <a:pt x="79819" y="157353"/>
                </a:lnTo>
                <a:lnTo>
                  <a:pt x="83502" y="157607"/>
                </a:lnTo>
                <a:lnTo>
                  <a:pt x="90995" y="157988"/>
                </a:lnTo>
                <a:lnTo>
                  <a:pt x="177545" y="158115"/>
                </a:lnTo>
                <a:lnTo>
                  <a:pt x="177545" y="272034"/>
                </a:lnTo>
                <a:lnTo>
                  <a:pt x="211835" y="272034"/>
                </a:lnTo>
                <a:lnTo>
                  <a:pt x="211835" y="156972"/>
                </a:lnTo>
                <a:close/>
              </a:path>
              <a:path w="212089" h="272415">
                <a:moveTo>
                  <a:pt x="211835" y="30480"/>
                </a:moveTo>
                <a:lnTo>
                  <a:pt x="177545" y="30480"/>
                </a:lnTo>
                <a:lnTo>
                  <a:pt x="177545" y="127635"/>
                </a:lnTo>
                <a:lnTo>
                  <a:pt x="211835" y="127635"/>
                </a:lnTo>
                <a:lnTo>
                  <a:pt x="211835" y="3048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82657" y="466496"/>
            <a:ext cx="0" cy="240029"/>
          </a:xfrm>
          <a:custGeom>
            <a:avLst/>
            <a:gdLst/>
            <a:ahLst/>
            <a:cxnLst/>
            <a:rect l="l" t="t" r="r" b="b"/>
            <a:pathLst>
              <a:path h="240029">
                <a:moveTo>
                  <a:pt x="0" y="0"/>
                </a:moveTo>
                <a:lnTo>
                  <a:pt x="0" y="240029"/>
                </a:lnTo>
              </a:path>
            </a:pathLst>
          </a:custGeom>
          <a:ln w="34289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65512" y="450621"/>
            <a:ext cx="218440" cy="0"/>
          </a:xfrm>
          <a:custGeom>
            <a:avLst/>
            <a:gdLst/>
            <a:ahLst/>
            <a:cxnLst/>
            <a:rect l="l" t="t" r="r" b="b"/>
            <a:pathLst>
              <a:path w="218439">
                <a:moveTo>
                  <a:pt x="0" y="0"/>
                </a:moveTo>
                <a:lnTo>
                  <a:pt x="217932" y="0"/>
                </a:lnTo>
              </a:path>
            </a:pathLst>
          </a:custGeom>
          <a:ln w="31750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66299" y="465988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34290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39057" y="429793"/>
            <a:ext cx="254000" cy="281940"/>
          </a:xfrm>
          <a:custGeom>
            <a:avLst/>
            <a:gdLst/>
            <a:ahLst/>
            <a:cxnLst/>
            <a:rect l="l" t="t" r="r" b="b"/>
            <a:pathLst>
              <a:path w="254000" h="281940">
                <a:moveTo>
                  <a:pt x="126873" y="0"/>
                </a:moveTo>
                <a:lnTo>
                  <a:pt x="81788" y="7175"/>
                </a:lnTo>
                <a:lnTo>
                  <a:pt x="46355" y="27114"/>
                </a:lnTo>
                <a:lnTo>
                  <a:pt x="20764" y="57594"/>
                </a:lnTo>
                <a:lnTo>
                  <a:pt x="5207" y="96329"/>
                </a:lnTo>
                <a:lnTo>
                  <a:pt x="0" y="140970"/>
                </a:lnTo>
                <a:lnTo>
                  <a:pt x="331" y="152579"/>
                </a:lnTo>
                <a:lnTo>
                  <a:pt x="8137" y="195958"/>
                </a:lnTo>
                <a:lnTo>
                  <a:pt x="26218" y="232822"/>
                </a:lnTo>
                <a:lnTo>
                  <a:pt x="54284" y="260896"/>
                </a:lnTo>
                <a:lnTo>
                  <a:pt x="92172" y="277859"/>
                </a:lnTo>
                <a:lnTo>
                  <a:pt x="126873" y="281940"/>
                </a:lnTo>
                <a:lnTo>
                  <a:pt x="139005" y="281452"/>
                </a:lnTo>
                <a:lnTo>
                  <a:pt x="181582" y="270872"/>
                </a:lnTo>
                <a:lnTo>
                  <a:pt x="211748" y="250697"/>
                </a:lnTo>
                <a:lnTo>
                  <a:pt x="126873" y="250697"/>
                </a:lnTo>
                <a:lnTo>
                  <a:pt x="117431" y="250292"/>
                </a:lnTo>
                <a:lnTo>
                  <a:pt x="78382" y="237736"/>
                </a:lnTo>
                <a:lnTo>
                  <a:pt x="48450" y="204089"/>
                </a:lnTo>
                <a:lnTo>
                  <a:pt x="36546" y="166071"/>
                </a:lnTo>
                <a:lnTo>
                  <a:pt x="34671" y="140970"/>
                </a:lnTo>
                <a:lnTo>
                  <a:pt x="34875" y="132467"/>
                </a:lnTo>
                <a:lnTo>
                  <a:pt x="42338" y="92225"/>
                </a:lnTo>
                <a:lnTo>
                  <a:pt x="61219" y="58945"/>
                </a:lnTo>
                <a:lnTo>
                  <a:pt x="100191" y="34626"/>
                </a:lnTo>
                <a:lnTo>
                  <a:pt x="126873" y="31242"/>
                </a:lnTo>
                <a:lnTo>
                  <a:pt x="211748" y="31242"/>
                </a:lnTo>
                <a:lnTo>
                  <a:pt x="207264" y="27114"/>
                </a:lnTo>
                <a:lnTo>
                  <a:pt x="171831" y="7175"/>
                </a:lnTo>
                <a:lnTo>
                  <a:pt x="139005" y="487"/>
                </a:lnTo>
                <a:lnTo>
                  <a:pt x="126873" y="0"/>
                </a:lnTo>
                <a:close/>
              </a:path>
              <a:path w="254000" h="281940">
                <a:moveTo>
                  <a:pt x="211748" y="31242"/>
                </a:moveTo>
                <a:lnTo>
                  <a:pt x="126873" y="31242"/>
                </a:lnTo>
                <a:lnTo>
                  <a:pt x="136314" y="31647"/>
                </a:lnTo>
                <a:lnTo>
                  <a:pt x="145208" y="32773"/>
                </a:lnTo>
                <a:lnTo>
                  <a:pt x="181597" y="48578"/>
                </a:lnTo>
                <a:lnTo>
                  <a:pt x="208583" y="84872"/>
                </a:lnTo>
                <a:lnTo>
                  <a:pt x="218249" y="124102"/>
                </a:lnTo>
                <a:lnTo>
                  <a:pt x="219075" y="140970"/>
                </a:lnTo>
                <a:lnTo>
                  <a:pt x="218870" y="149472"/>
                </a:lnTo>
                <a:lnTo>
                  <a:pt x="211407" y="189706"/>
                </a:lnTo>
                <a:lnTo>
                  <a:pt x="192552" y="222993"/>
                </a:lnTo>
                <a:lnTo>
                  <a:pt x="153554" y="247313"/>
                </a:lnTo>
                <a:lnTo>
                  <a:pt x="126873" y="250697"/>
                </a:lnTo>
                <a:lnTo>
                  <a:pt x="211748" y="250697"/>
                </a:lnTo>
                <a:lnTo>
                  <a:pt x="237750" y="215319"/>
                </a:lnTo>
                <a:lnTo>
                  <a:pt x="250772" y="174893"/>
                </a:lnTo>
                <a:lnTo>
                  <a:pt x="253746" y="140970"/>
                </a:lnTo>
                <a:lnTo>
                  <a:pt x="253413" y="129360"/>
                </a:lnTo>
                <a:lnTo>
                  <a:pt x="245535" y="85981"/>
                </a:lnTo>
                <a:lnTo>
                  <a:pt x="227427" y="49117"/>
                </a:lnTo>
                <a:lnTo>
                  <a:pt x="214612" y="33877"/>
                </a:lnTo>
                <a:lnTo>
                  <a:pt x="211748" y="31242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18330" y="434746"/>
            <a:ext cx="274320" cy="339090"/>
          </a:xfrm>
          <a:custGeom>
            <a:avLst/>
            <a:gdLst/>
            <a:ahLst/>
            <a:cxnLst/>
            <a:rect l="l" t="t" r="r" b="b"/>
            <a:pathLst>
              <a:path w="274320" h="339090">
                <a:moveTo>
                  <a:pt x="273939" y="240791"/>
                </a:moveTo>
                <a:lnTo>
                  <a:pt x="0" y="240791"/>
                </a:lnTo>
                <a:lnTo>
                  <a:pt x="0" y="338708"/>
                </a:lnTo>
                <a:lnTo>
                  <a:pt x="33909" y="338708"/>
                </a:lnTo>
                <a:lnTo>
                  <a:pt x="33909" y="272033"/>
                </a:lnTo>
                <a:lnTo>
                  <a:pt x="273939" y="272033"/>
                </a:lnTo>
                <a:lnTo>
                  <a:pt x="273939" y="240791"/>
                </a:lnTo>
                <a:close/>
              </a:path>
              <a:path w="274320" h="339090">
                <a:moveTo>
                  <a:pt x="273939" y="272033"/>
                </a:moveTo>
                <a:lnTo>
                  <a:pt x="240030" y="272033"/>
                </a:lnTo>
                <a:lnTo>
                  <a:pt x="240030" y="338708"/>
                </a:lnTo>
                <a:lnTo>
                  <a:pt x="273939" y="338708"/>
                </a:lnTo>
                <a:lnTo>
                  <a:pt x="273939" y="272033"/>
                </a:lnTo>
                <a:close/>
              </a:path>
              <a:path w="274320" h="339090">
                <a:moveTo>
                  <a:pt x="234696" y="0"/>
                </a:moveTo>
                <a:lnTo>
                  <a:pt x="62484" y="0"/>
                </a:lnTo>
                <a:lnTo>
                  <a:pt x="62391" y="60578"/>
                </a:lnTo>
                <a:lnTo>
                  <a:pt x="62128" y="76843"/>
                </a:lnTo>
                <a:lnTo>
                  <a:pt x="59608" y="116969"/>
                </a:lnTo>
                <a:lnTo>
                  <a:pt x="51919" y="167973"/>
                </a:lnTo>
                <a:lnTo>
                  <a:pt x="40927" y="208904"/>
                </a:lnTo>
                <a:lnTo>
                  <a:pt x="28194" y="240791"/>
                </a:lnTo>
                <a:lnTo>
                  <a:pt x="64770" y="240791"/>
                </a:lnTo>
                <a:lnTo>
                  <a:pt x="79629" y="197040"/>
                </a:lnTo>
                <a:lnTo>
                  <a:pt x="88496" y="153427"/>
                </a:lnTo>
                <a:lnTo>
                  <a:pt x="94075" y="100687"/>
                </a:lnTo>
                <a:lnTo>
                  <a:pt x="95250" y="60578"/>
                </a:lnTo>
                <a:lnTo>
                  <a:pt x="95250" y="31241"/>
                </a:lnTo>
                <a:lnTo>
                  <a:pt x="234696" y="31241"/>
                </a:lnTo>
                <a:lnTo>
                  <a:pt x="234696" y="0"/>
                </a:lnTo>
                <a:close/>
              </a:path>
              <a:path w="274320" h="339090">
                <a:moveTo>
                  <a:pt x="234696" y="31241"/>
                </a:moveTo>
                <a:lnTo>
                  <a:pt x="200787" y="31241"/>
                </a:lnTo>
                <a:lnTo>
                  <a:pt x="200787" y="240791"/>
                </a:lnTo>
                <a:lnTo>
                  <a:pt x="234696" y="240791"/>
                </a:lnTo>
                <a:lnTo>
                  <a:pt x="234696" y="31241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54372" y="465988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1300"/>
                </a:lnTo>
              </a:path>
            </a:pathLst>
          </a:custGeom>
          <a:ln w="34289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37227" y="450113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>
                <a:moveTo>
                  <a:pt x="0" y="0"/>
                </a:moveTo>
                <a:lnTo>
                  <a:pt x="185927" y="0"/>
                </a:lnTo>
              </a:path>
            </a:pathLst>
          </a:custGeom>
          <a:ln w="31750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60874" y="429793"/>
            <a:ext cx="254000" cy="281940"/>
          </a:xfrm>
          <a:custGeom>
            <a:avLst/>
            <a:gdLst/>
            <a:ahLst/>
            <a:cxnLst/>
            <a:rect l="l" t="t" r="r" b="b"/>
            <a:pathLst>
              <a:path w="254000" h="281940">
                <a:moveTo>
                  <a:pt x="126873" y="0"/>
                </a:moveTo>
                <a:lnTo>
                  <a:pt x="81788" y="7175"/>
                </a:lnTo>
                <a:lnTo>
                  <a:pt x="46355" y="27114"/>
                </a:lnTo>
                <a:lnTo>
                  <a:pt x="20764" y="57594"/>
                </a:lnTo>
                <a:lnTo>
                  <a:pt x="5207" y="96329"/>
                </a:lnTo>
                <a:lnTo>
                  <a:pt x="0" y="140970"/>
                </a:lnTo>
                <a:lnTo>
                  <a:pt x="331" y="152579"/>
                </a:lnTo>
                <a:lnTo>
                  <a:pt x="8137" y="195958"/>
                </a:lnTo>
                <a:lnTo>
                  <a:pt x="26218" y="232822"/>
                </a:lnTo>
                <a:lnTo>
                  <a:pt x="54284" y="260896"/>
                </a:lnTo>
                <a:lnTo>
                  <a:pt x="92172" y="277859"/>
                </a:lnTo>
                <a:lnTo>
                  <a:pt x="126873" y="281940"/>
                </a:lnTo>
                <a:lnTo>
                  <a:pt x="139005" y="281452"/>
                </a:lnTo>
                <a:lnTo>
                  <a:pt x="181582" y="270872"/>
                </a:lnTo>
                <a:lnTo>
                  <a:pt x="211748" y="250697"/>
                </a:lnTo>
                <a:lnTo>
                  <a:pt x="126873" y="250697"/>
                </a:lnTo>
                <a:lnTo>
                  <a:pt x="117431" y="250292"/>
                </a:lnTo>
                <a:lnTo>
                  <a:pt x="78382" y="237736"/>
                </a:lnTo>
                <a:lnTo>
                  <a:pt x="48450" y="204089"/>
                </a:lnTo>
                <a:lnTo>
                  <a:pt x="36546" y="166071"/>
                </a:lnTo>
                <a:lnTo>
                  <a:pt x="34671" y="140970"/>
                </a:lnTo>
                <a:lnTo>
                  <a:pt x="34875" y="132467"/>
                </a:lnTo>
                <a:lnTo>
                  <a:pt x="42338" y="92225"/>
                </a:lnTo>
                <a:lnTo>
                  <a:pt x="61219" y="58945"/>
                </a:lnTo>
                <a:lnTo>
                  <a:pt x="100191" y="34626"/>
                </a:lnTo>
                <a:lnTo>
                  <a:pt x="126873" y="31242"/>
                </a:lnTo>
                <a:lnTo>
                  <a:pt x="211748" y="31242"/>
                </a:lnTo>
                <a:lnTo>
                  <a:pt x="207264" y="27114"/>
                </a:lnTo>
                <a:lnTo>
                  <a:pt x="171831" y="7175"/>
                </a:lnTo>
                <a:lnTo>
                  <a:pt x="139005" y="487"/>
                </a:lnTo>
                <a:lnTo>
                  <a:pt x="126873" y="0"/>
                </a:lnTo>
                <a:close/>
              </a:path>
              <a:path w="254000" h="281940">
                <a:moveTo>
                  <a:pt x="211748" y="31242"/>
                </a:moveTo>
                <a:lnTo>
                  <a:pt x="126873" y="31242"/>
                </a:lnTo>
                <a:lnTo>
                  <a:pt x="136314" y="31647"/>
                </a:lnTo>
                <a:lnTo>
                  <a:pt x="145208" y="32773"/>
                </a:lnTo>
                <a:lnTo>
                  <a:pt x="181597" y="48578"/>
                </a:lnTo>
                <a:lnTo>
                  <a:pt x="208583" y="84872"/>
                </a:lnTo>
                <a:lnTo>
                  <a:pt x="218249" y="124102"/>
                </a:lnTo>
                <a:lnTo>
                  <a:pt x="219075" y="140970"/>
                </a:lnTo>
                <a:lnTo>
                  <a:pt x="218870" y="149472"/>
                </a:lnTo>
                <a:lnTo>
                  <a:pt x="211407" y="189706"/>
                </a:lnTo>
                <a:lnTo>
                  <a:pt x="192552" y="222993"/>
                </a:lnTo>
                <a:lnTo>
                  <a:pt x="153554" y="247313"/>
                </a:lnTo>
                <a:lnTo>
                  <a:pt x="126873" y="250697"/>
                </a:lnTo>
                <a:lnTo>
                  <a:pt x="211748" y="250697"/>
                </a:lnTo>
                <a:lnTo>
                  <a:pt x="237750" y="215319"/>
                </a:lnTo>
                <a:lnTo>
                  <a:pt x="250772" y="174893"/>
                </a:lnTo>
                <a:lnTo>
                  <a:pt x="253746" y="140970"/>
                </a:lnTo>
                <a:lnTo>
                  <a:pt x="253413" y="129360"/>
                </a:lnTo>
                <a:lnTo>
                  <a:pt x="245535" y="85981"/>
                </a:lnTo>
                <a:lnTo>
                  <a:pt x="227427" y="49117"/>
                </a:lnTo>
                <a:lnTo>
                  <a:pt x="214612" y="33877"/>
                </a:lnTo>
                <a:lnTo>
                  <a:pt x="211748" y="31242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49481" y="465226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4">
                <a:moveTo>
                  <a:pt x="0" y="0"/>
                </a:moveTo>
                <a:lnTo>
                  <a:pt x="0" y="241554"/>
                </a:lnTo>
              </a:path>
            </a:pathLst>
          </a:custGeom>
          <a:ln w="34290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42420" y="449986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30479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83975" y="429793"/>
            <a:ext cx="254000" cy="281940"/>
          </a:xfrm>
          <a:custGeom>
            <a:avLst/>
            <a:gdLst/>
            <a:ahLst/>
            <a:cxnLst/>
            <a:rect l="l" t="t" r="r" b="b"/>
            <a:pathLst>
              <a:path w="254000" h="281940">
                <a:moveTo>
                  <a:pt x="126873" y="0"/>
                </a:moveTo>
                <a:lnTo>
                  <a:pt x="81788" y="7175"/>
                </a:lnTo>
                <a:lnTo>
                  <a:pt x="46355" y="27114"/>
                </a:lnTo>
                <a:lnTo>
                  <a:pt x="20764" y="57594"/>
                </a:lnTo>
                <a:lnTo>
                  <a:pt x="5207" y="96329"/>
                </a:lnTo>
                <a:lnTo>
                  <a:pt x="0" y="140970"/>
                </a:lnTo>
                <a:lnTo>
                  <a:pt x="331" y="152579"/>
                </a:lnTo>
                <a:lnTo>
                  <a:pt x="8137" y="195958"/>
                </a:lnTo>
                <a:lnTo>
                  <a:pt x="26218" y="232822"/>
                </a:lnTo>
                <a:lnTo>
                  <a:pt x="54284" y="260896"/>
                </a:lnTo>
                <a:lnTo>
                  <a:pt x="92172" y="277859"/>
                </a:lnTo>
                <a:lnTo>
                  <a:pt x="126873" y="281940"/>
                </a:lnTo>
                <a:lnTo>
                  <a:pt x="139005" y="281452"/>
                </a:lnTo>
                <a:lnTo>
                  <a:pt x="181582" y="270872"/>
                </a:lnTo>
                <a:lnTo>
                  <a:pt x="211748" y="250697"/>
                </a:lnTo>
                <a:lnTo>
                  <a:pt x="126873" y="250697"/>
                </a:lnTo>
                <a:lnTo>
                  <a:pt x="117431" y="250292"/>
                </a:lnTo>
                <a:lnTo>
                  <a:pt x="78382" y="237736"/>
                </a:lnTo>
                <a:lnTo>
                  <a:pt x="48450" y="204089"/>
                </a:lnTo>
                <a:lnTo>
                  <a:pt x="36546" y="166071"/>
                </a:lnTo>
                <a:lnTo>
                  <a:pt x="34671" y="140970"/>
                </a:lnTo>
                <a:lnTo>
                  <a:pt x="34875" y="132467"/>
                </a:lnTo>
                <a:lnTo>
                  <a:pt x="42338" y="92225"/>
                </a:lnTo>
                <a:lnTo>
                  <a:pt x="61219" y="58945"/>
                </a:lnTo>
                <a:lnTo>
                  <a:pt x="100191" y="34626"/>
                </a:lnTo>
                <a:lnTo>
                  <a:pt x="126873" y="31242"/>
                </a:lnTo>
                <a:lnTo>
                  <a:pt x="211748" y="31242"/>
                </a:lnTo>
                <a:lnTo>
                  <a:pt x="207264" y="27114"/>
                </a:lnTo>
                <a:lnTo>
                  <a:pt x="171831" y="7175"/>
                </a:lnTo>
                <a:lnTo>
                  <a:pt x="139005" y="487"/>
                </a:lnTo>
                <a:lnTo>
                  <a:pt x="126873" y="0"/>
                </a:lnTo>
                <a:close/>
              </a:path>
              <a:path w="254000" h="281940">
                <a:moveTo>
                  <a:pt x="211748" y="31242"/>
                </a:moveTo>
                <a:lnTo>
                  <a:pt x="126873" y="31242"/>
                </a:lnTo>
                <a:lnTo>
                  <a:pt x="136314" y="31647"/>
                </a:lnTo>
                <a:lnTo>
                  <a:pt x="145208" y="32773"/>
                </a:lnTo>
                <a:lnTo>
                  <a:pt x="181597" y="48578"/>
                </a:lnTo>
                <a:lnTo>
                  <a:pt x="208583" y="84872"/>
                </a:lnTo>
                <a:lnTo>
                  <a:pt x="218249" y="124102"/>
                </a:lnTo>
                <a:lnTo>
                  <a:pt x="219075" y="140970"/>
                </a:lnTo>
                <a:lnTo>
                  <a:pt x="218870" y="149472"/>
                </a:lnTo>
                <a:lnTo>
                  <a:pt x="211407" y="189706"/>
                </a:lnTo>
                <a:lnTo>
                  <a:pt x="192552" y="222993"/>
                </a:lnTo>
                <a:lnTo>
                  <a:pt x="153554" y="247313"/>
                </a:lnTo>
                <a:lnTo>
                  <a:pt x="126873" y="250697"/>
                </a:lnTo>
                <a:lnTo>
                  <a:pt x="211748" y="250697"/>
                </a:lnTo>
                <a:lnTo>
                  <a:pt x="237750" y="215319"/>
                </a:lnTo>
                <a:lnTo>
                  <a:pt x="250772" y="174893"/>
                </a:lnTo>
                <a:lnTo>
                  <a:pt x="253746" y="140970"/>
                </a:lnTo>
                <a:lnTo>
                  <a:pt x="253413" y="129360"/>
                </a:lnTo>
                <a:lnTo>
                  <a:pt x="245535" y="85981"/>
                </a:lnTo>
                <a:lnTo>
                  <a:pt x="227427" y="49117"/>
                </a:lnTo>
                <a:lnTo>
                  <a:pt x="214612" y="33877"/>
                </a:lnTo>
                <a:lnTo>
                  <a:pt x="211748" y="31242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93346" y="434746"/>
            <a:ext cx="213995" cy="272415"/>
          </a:xfrm>
          <a:custGeom>
            <a:avLst/>
            <a:gdLst/>
            <a:ahLst/>
            <a:cxnLst/>
            <a:rect l="l" t="t" r="r" b="b"/>
            <a:pathLst>
              <a:path w="213995" h="272415">
                <a:moveTo>
                  <a:pt x="118490" y="0"/>
                </a:moveTo>
                <a:lnTo>
                  <a:pt x="0" y="0"/>
                </a:lnTo>
                <a:lnTo>
                  <a:pt x="0" y="272033"/>
                </a:lnTo>
                <a:lnTo>
                  <a:pt x="121538" y="272033"/>
                </a:lnTo>
                <a:lnTo>
                  <a:pt x="132827" y="271630"/>
                </a:lnTo>
                <a:lnTo>
                  <a:pt x="170450" y="263001"/>
                </a:lnTo>
                <a:lnTo>
                  <a:pt x="198687" y="241617"/>
                </a:lnTo>
                <a:lnTo>
                  <a:pt x="127063" y="241617"/>
                </a:lnTo>
                <a:lnTo>
                  <a:pt x="34289" y="241553"/>
                </a:lnTo>
                <a:lnTo>
                  <a:pt x="34289" y="145541"/>
                </a:lnTo>
                <a:lnTo>
                  <a:pt x="193917" y="145478"/>
                </a:lnTo>
                <a:lnTo>
                  <a:pt x="189991" y="141160"/>
                </a:lnTo>
                <a:lnTo>
                  <a:pt x="183324" y="136207"/>
                </a:lnTo>
                <a:lnTo>
                  <a:pt x="175640" y="132587"/>
                </a:lnTo>
                <a:lnTo>
                  <a:pt x="175640" y="124205"/>
                </a:lnTo>
                <a:lnTo>
                  <a:pt x="182244" y="120586"/>
                </a:lnTo>
                <a:lnTo>
                  <a:pt x="187769" y="116077"/>
                </a:lnTo>
                <a:lnTo>
                  <a:pt x="188273" y="115442"/>
                </a:lnTo>
                <a:lnTo>
                  <a:pt x="34289" y="115442"/>
                </a:lnTo>
                <a:lnTo>
                  <a:pt x="34289" y="30479"/>
                </a:lnTo>
                <a:lnTo>
                  <a:pt x="192788" y="30416"/>
                </a:lnTo>
                <a:lnTo>
                  <a:pt x="188610" y="25398"/>
                </a:lnTo>
                <a:lnTo>
                  <a:pt x="183514" y="20446"/>
                </a:lnTo>
                <a:lnTo>
                  <a:pt x="147869" y="3143"/>
                </a:lnTo>
                <a:lnTo>
                  <a:pt x="128958" y="380"/>
                </a:lnTo>
                <a:lnTo>
                  <a:pt x="118490" y="0"/>
                </a:lnTo>
                <a:close/>
              </a:path>
              <a:path w="213995" h="272415">
                <a:moveTo>
                  <a:pt x="193917" y="145478"/>
                </a:moveTo>
                <a:lnTo>
                  <a:pt x="127698" y="145478"/>
                </a:lnTo>
                <a:lnTo>
                  <a:pt x="135318" y="146303"/>
                </a:lnTo>
                <a:lnTo>
                  <a:pt x="149542" y="149669"/>
                </a:lnTo>
                <a:lnTo>
                  <a:pt x="177418" y="176656"/>
                </a:lnTo>
                <a:lnTo>
                  <a:pt x="179006" y="184022"/>
                </a:lnTo>
                <a:lnTo>
                  <a:pt x="179006" y="202183"/>
                </a:lnTo>
                <a:lnTo>
                  <a:pt x="177355" y="209994"/>
                </a:lnTo>
                <a:lnTo>
                  <a:pt x="174053" y="216344"/>
                </a:lnTo>
                <a:lnTo>
                  <a:pt x="170814" y="222630"/>
                </a:lnTo>
                <a:lnTo>
                  <a:pt x="134492" y="240855"/>
                </a:lnTo>
                <a:lnTo>
                  <a:pt x="127063" y="241617"/>
                </a:lnTo>
                <a:lnTo>
                  <a:pt x="198687" y="241617"/>
                </a:lnTo>
                <a:lnTo>
                  <a:pt x="213384" y="203489"/>
                </a:lnTo>
                <a:lnTo>
                  <a:pt x="213740" y="195452"/>
                </a:lnTo>
                <a:lnTo>
                  <a:pt x="213407" y="188559"/>
                </a:lnTo>
                <a:lnTo>
                  <a:pt x="199715" y="152336"/>
                </a:lnTo>
                <a:lnTo>
                  <a:pt x="195706" y="147446"/>
                </a:lnTo>
                <a:lnTo>
                  <a:pt x="193917" y="145478"/>
                </a:lnTo>
                <a:close/>
              </a:path>
              <a:path w="213995" h="272415">
                <a:moveTo>
                  <a:pt x="192788" y="30416"/>
                </a:moveTo>
                <a:lnTo>
                  <a:pt x="123888" y="30416"/>
                </a:lnTo>
                <a:lnTo>
                  <a:pt x="130555" y="31178"/>
                </a:lnTo>
                <a:lnTo>
                  <a:pt x="143319" y="34099"/>
                </a:lnTo>
                <a:lnTo>
                  <a:pt x="170624" y="64325"/>
                </a:lnTo>
                <a:lnTo>
                  <a:pt x="170687" y="72008"/>
                </a:lnTo>
                <a:lnTo>
                  <a:pt x="170211" y="79891"/>
                </a:lnTo>
                <a:lnTo>
                  <a:pt x="144843" y="111632"/>
                </a:lnTo>
                <a:lnTo>
                  <a:pt x="117728" y="115442"/>
                </a:lnTo>
                <a:lnTo>
                  <a:pt x="188273" y="115442"/>
                </a:lnTo>
                <a:lnTo>
                  <a:pt x="196532" y="105028"/>
                </a:lnTo>
                <a:lnTo>
                  <a:pt x="199834" y="98805"/>
                </a:lnTo>
                <a:lnTo>
                  <a:pt x="204279" y="84708"/>
                </a:lnTo>
                <a:lnTo>
                  <a:pt x="205358" y="77088"/>
                </a:lnTo>
                <a:lnTo>
                  <a:pt x="205358" y="68960"/>
                </a:lnTo>
                <a:lnTo>
                  <a:pt x="193039" y="30718"/>
                </a:lnTo>
                <a:lnTo>
                  <a:pt x="192788" y="30416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760427" y="434746"/>
            <a:ext cx="210820" cy="272415"/>
          </a:xfrm>
          <a:custGeom>
            <a:avLst/>
            <a:gdLst/>
            <a:ahLst/>
            <a:cxnLst/>
            <a:rect l="l" t="t" r="r" b="b"/>
            <a:pathLst>
              <a:path w="210820" h="272415">
                <a:moveTo>
                  <a:pt x="34290" y="0"/>
                </a:moveTo>
                <a:lnTo>
                  <a:pt x="0" y="0"/>
                </a:lnTo>
                <a:lnTo>
                  <a:pt x="0" y="272034"/>
                </a:lnTo>
                <a:lnTo>
                  <a:pt x="34290" y="272034"/>
                </a:lnTo>
                <a:lnTo>
                  <a:pt x="34290" y="147447"/>
                </a:lnTo>
                <a:lnTo>
                  <a:pt x="153321" y="147447"/>
                </a:lnTo>
                <a:lnTo>
                  <a:pt x="146304" y="132207"/>
                </a:lnTo>
                <a:lnTo>
                  <a:pt x="153682" y="116205"/>
                </a:lnTo>
                <a:lnTo>
                  <a:pt x="34290" y="116205"/>
                </a:lnTo>
                <a:lnTo>
                  <a:pt x="34290" y="0"/>
                </a:lnTo>
                <a:close/>
              </a:path>
              <a:path w="210820" h="272415">
                <a:moveTo>
                  <a:pt x="153321" y="147447"/>
                </a:moveTo>
                <a:lnTo>
                  <a:pt x="116586" y="147447"/>
                </a:lnTo>
                <a:lnTo>
                  <a:pt x="174498" y="272034"/>
                </a:lnTo>
                <a:lnTo>
                  <a:pt x="210693" y="272034"/>
                </a:lnTo>
                <a:lnTo>
                  <a:pt x="153321" y="147447"/>
                </a:lnTo>
                <a:close/>
              </a:path>
              <a:path w="210820" h="272415">
                <a:moveTo>
                  <a:pt x="207264" y="0"/>
                </a:moveTo>
                <a:lnTo>
                  <a:pt x="171069" y="0"/>
                </a:lnTo>
                <a:lnTo>
                  <a:pt x="116586" y="116205"/>
                </a:lnTo>
                <a:lnTo>
                  <a:pt x="153682" y="116205"/>
                </a:lnTo>
                <a:lnTo>
                  <a:pt x="207264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18364" y="434746"/>
            <a:ext cx="222250" cy="272415"/>
          </a:xfrm>
          <a:custGeom>
            <a:avLst/>
            <a:gdLst/>
            <a:ahLst/>
            <a:cxnLst/>
            <a:rect l="l" t="t" r="r" b="b"/>
            <a:pathLst>
              <a:path w="222250" h="272415">
                <a:moveTo>
                  <a:pt x="33528" y="0"/>
                </a:moveTo>
                <a:lnTo>
                  <a:pt x="0" y="0"/>
                </a:lnTo>
                <a:lnTo>
                  <a:pt x="0" y="272034"/>
                </a:lnTo>
                <a:lnTo>
                  <a:pt x="53721" y="272034"/>
                </a:lnTo>
                <a:lnTo>
                  <a:pt x="76510" y="230504"/>
                </a:lnTo>
                <a:lnTo>
                  <a:pt x="33528" y="230504"/>
                </a:lnTo>
                <a:lnTo>
                  <a:pt x="33528" y="0"/>
                </a:lnTo>
                <a:close/>
              </a:path>
              <a:path w="222250" h="272415">
                <a:moveTo>
                  <a:pt x="222122" y="41528"/>
                </a:moveTo>
                <a:lnTo>
                  <a:pt x="188595" y="41529"/>
                </a:lnTo>
                <a:lnTo>
                  <a:pt x="188595" y="272034"/>
                </a:lnTo>
                <a:lnTo>
                  <a:pt x="222122" y="272034"/>
                </a:lnTo>
                <a:lnTo>
                  <a:pt x="222122" y="41528"/>
                </a:lnTo>
                <a:close/>
              </a:path>
              <a:path w="222250" h="272415">
                <a:moveTo>
                  <a:pt x="222122" y="0"/>
                </a:moveTo>
                <a:lnTo>
                  <a:pt x="168402" y="0"/>
                </a:lnTo>
                <a:lnTo>
                  <a:pt x="41910" y="230504"/>
                </a:lnTo>
                <a:lnTo>
                  <a:pt x="76510" y="230504"/>
                </a:lnTo>
                <a:lnTo>
                  <a:pt x="180213" y="41529"/>
                </a:lnTo>
                <a:lnTo>
                  <a:pt x="222122" y="41528"/>
                </a:lnTo>
                <a:lnTo>
                  <a:pt x="222122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38141" y="968921"/>
            <a:ext cx="0" cy="229870"/>
          </a:xfrm>
          <a:custGeom>
            <a:avLst/>
            <a:gdLst/>
            <a:ahLst/>
            <a:cxnLst/>
            <a:rect l="l" t="t" r="r" b="b"/>
            <a:pathLst>
              <a:path h="229869">
                <a:moveTo>
                  <a:pt x="0" y="0"/>
                </a:moveTo>
                <a:lnTo>
                  <a:pt x="0" y="229870"/>
                </a:lnTo>
              </a:path>
            </a:pathLst>
          </a:custGeom>
          <a:ln w="45719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15281" y="947966"/>
            <a:ext cx="224790" cy="0"/>
          </a:xfrm>
          <a:custGeom>
            <a:avLst/>
            <a:gdLst/>
            <a:ahLst/>
            <a:cxnLst/>
            <a:rect l="l" t="t" r="r" b="b"/>
            <a:pathLst>
              <a:path w="224790">
                <a:moveTo>
                  <a:pt x="0" y="0"/>
                </a:moveTo>
                <a:lnTo>
                  <a:pt x="224409" y="0"/>
                </a:lnTo>
              </a:path>
            </a:pathLst>
          </a:custGeom>
          <a:ln w="41909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16830" y="968286"/>
            <a:ext cx="0" cy="230504"/>
          </a:xfrm>
          <a:custGeom>
            <a:avLst/>
            <a:gdLst/>
            <a:ahLst/>
            <a:cxnLst/>
            <a:rect l="l" t="t" r="r" b="b"/>
            <a:pathLst>
              <a:path h="230505">
                <a:moveTo>
                  <a:pt x="0" y="0"/>
                </a:moveTo>
                <a:lnTo>
                  <a:pt x="0" y="230504"/>
                </a:lnTo>
              </a:path>
            </a:pathLst>
          </a:custGeom>
          <a:ln w="45720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92269" y="921816"/>
            <a:ext cx="259715" cy="281940"/>
          </a:xfrm>
          <a:custGeom>
            <a:avLst/>
            <a:gdLst/>
            <a:ahLst/>
            <a:cxnLst/>
            <a:rect l="l" t="t" r="r" b="b"/>
            <a:pathLst>
              <a:path w="259715" h="281940">
                <a:moveTo>
                  <a:pt x="129921" y="0"/>
                </a:moveTo>
                <a:lnTo>
                  <a:pt x="87781" y="5598"/>
                </a:lnTo>
                <a:lnTo>
                  <a:pt x="53141" y="22344"/>
                </a:lnTo>
                <a:lnTo>
                  <a:pt x="26253" y="49838"/>
                </a:lnTo>
                <a:lnTo>
                  <a:pt x="8572" y="84709"/>
                </a:lnTo>
                <a:lnTo>
                  <a:pt x="535" y="125883"/>
                </a:lnTo>
                <a:lnTo>
                  <a:pt x="0" y="140970"/>
                </a:lnTo>
                <a:lnTo>
                  <a:pt x="535" y="156056"/>
                </a:lnTo>
                <a:lnTo>
                  <a:pt x="8572" y="197231"/>
                </a:lnTo>
                <a:lnTo>
                  <a:pt x="26253" y="232101"/>
                </a:lnTo>
                <a:lnTo>
                  <a:pt x="53141" y="259595"/>
                </a:lnTo>
                <a:lnTo>
                  <a:pt x="87781" y="276341"/>
                </a:lnTo>
                <a:lnTo>
                  <a:pt x="129921" y="281940"/>
                </a:lnTo>
                <a:lnTo>
                  <a:pt x="144791" y="281319"/>
                </a:lnTo>
                <a:lnTo>
                  <a:pt x="184404" y="271970"/>
                </a:lnTo>
                <a:lnTo>
                  <a:pt x="225171" y="242316"/>
                </a:lnTo>
                <a:lnTo>
                  <a:pt x="226669" y="240411"/>
                </a:lnTo>
                <a:lnTo>
                  <a:pt x="129921" y="240411"/>
                </a:lnTo>
                <a:lnTo>
                  <a:pt x="119942" y="239969"/>
                </a:lnTo>
                <a:lnTo>
                  <a:pt x="79287" y="224496"/>
                </a:lnTo>
                <a:lnTo>
                  <a:pt x="54605" y="188990"/>
                </a:lnTo>
                <a:lnTo>
                  <a:pt x="46804" y="151469"/>
                </a:lnTo>
                <a:lnTo>
                  <a:pt x="46482" y="140970"/>
                </a:lnTo>
                <a:lnTo>
                  <a:pt x="46804" y="130469"/>
                </a:lnTo>
                <a:lnTo>
                  <a:pt x="54605" y="92922"/>
                </a:lnTo>
                <a:lnTo>
                  <a:pt x="79287" y="57443"/>
                </a:lnTo>
                <a:lnTo>
                  <a:pt x="119942" y="41970"/>
                </a:lnTo>
                <a:lnTo>
                  <a:pt x="129921" y="41529"/>
                </a:lnTo>
                <a:lnTo>
                  <a:pt x="226669" y="41529"/>
                </a:lnTo>
                <a:lnTo>
                  <a:pt x="225171" y="39624"/>
                </a:lnTo>
                <a:lnTo>
                  <a:pt x="184404" y="9969"/>
                </a:lnTo>
                <a:lnTo>
                  <a:pt x="144791" y="620"/>
                </a:lnTo>
                <a:lnTo>
                  <a:pt x="129921" y="0"/>
                </a:lnTo>
                <a:close/>
              </a:path>
              <a:path w="259715" h="281940">
                <a:moveTo>
                  <a:pt x="226669" y="41529"/>
                </a:moveTo>
                <a:lnTo>
                  <a:pt x="129921" y="41529"/>
                </a:lnTo>
                <a:lnTo>
                  <a:pt x="139887" y="41970"/>
                </a:lnTo>
                <a:lnTo>
                  <a:pt x="149217" y="43299"/>
                </a:lnTo>
                <a:lnTo>
                  <a:pt x="186437" y="63151"/>
                </a:lnTo>
                <a:lnTo>
                  <a:pt x="207772" y="101600"/>
                </a:lnTo>
                <a:lnTo>
                  <a:pt x="212979" y="140970"/>
                </a:lnTo>
                <a:lnTo>
                  <a:pt x="212656" y="151469"/>
                </a:lnTo>
                <a:lnTo>
                  <a:pt x="204855" y="188990"/>
                </a:lnTo>
                <a:lnTo>
                  <a:pt x="180244" y="224496"/>
                </a:lnTo>
                <a:lnTo>
                  <a:pt x="139887" y="239969"/>
                </a:lnTo>
                <a:lnTo>
                  <a:pt x="129921" y="240411"/>
                </a:lnTo>
                <a:lnTo>
                  <a:pt x="226669" y="240411"/>
                </a:lnTo>
                <a:lnTo>
                  <a:pt x="250890" y="197223"/>
                </a:lnTo>
                <a:lnTo>
                  <a:pt x="258925" y="156056"/>
                </a:lnTo>
                <a:lnTo>
                  <a:pt x="259461" y="140970"/>
                </a:lnTo>
                <a:lnTo>
                  <a:pt x="258925" y="125883"/>
                </a:lnTo>
                <a:lnTo>
                  <a:pt x="250888" y="84709"/>
                </a:lnTo>
                <a:lnTo>
                  <a:pt x="233207" y="49838"/>
                </a:lnTo>
                <a:lnTo>
                  <a:pt x="226669" y="41529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633473" y="1080439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45719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10613" y="1058849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4">
                <a:moveTo>
                  <a:pt x="0" y="0"/>
                </a:moveTo>
                <a:lnTo>
                  <a:pt x="227456" y="0"/>
                </a:lnTo>
              </a:path>
            </a:pathLst>
          </a:custGeom>
          <a:ln w="43179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633473" y="926769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19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15210" y="1079931"/>
            <a:ext cx="0" cy="119380"/>
          </a:xfrm>
          <a:custGeom>
            <a:avLst/>
            <a:gdLst/>
            <a:ahLst/>
            <a:cxnLst/>
            <a:rect l="l" t="t" r="r" b="b"/>
            <a:pathLst>
              <a:path h="119380">
                <a:moveTo>
                  <a:pt x="0" y="0"/>
                </a:moveTo>
                <a:lnTo>
                  <a:pt x="0" y="118872"/>
                </a:lnTo>
              </a:path>
            </a:pathLst>
          </a:custGeom>
          <a:ln w="45719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15210" y="926769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19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78063" y="926757"/>
            <a:ext cx="254635" cy="272415"/>
          </a:xfrm>
          <a:custGeom>
            <a:avLst/>
            <a:gdLst/>
            <a:ahLst/>
            <a:cxnLst/>
            <a:rect l="l" t="t" r="r" b="b"/>
            <a:pathLst>
              <a:path w="254635" h="272415">
                <a:moveTo>
                  <a:pt x="163448" y="0"/>
                </a:moveTo>
                <a:lnTo>
                  <a:pt x="90296" y="0"/>
                </a:lnTo>
                <a:lnTo>
                  <a:pt x="0" y="272034"/>
                </a:lnTo>
                <a:lnTo>
                  <a:pt x="45719" y="272034"/>
                </a:lnTo>
                <a:lnTo>
                  <a:pt x="70484" y="193929"/>
                </a:lnTo>
                <a:lnTo>
                  <a:pt x="228091" y="193929"/>
                </a:lnTo>
                <a:lnTo>
                  <a:pt x="214502" y="153162"/>
                </a:lnTo>
                <a:lnTo>
                  <a:pt x="83438" y="153162"/>
                </a:lnTo>
                <a:lnTo>
                  <a:pt x="117728" y="44577"/>
                </a:lnTo>
                <a:lnTo>
                  <a:pt x="178307" y="44577"/>
                </a:lnTo>
                <a:lnTo>
                  <a:pt x="163448" y="0"/>
                </a:lnTo>
                <a:close/>
              </a:path>
              <a:path w="254635" h="272415">
                <a:moveTo>
                  <a:pt x="228091" y="193929"/>
                </a:moveTo>
                <a:lnTo>
                  <a:pt x="182117" y="193929"/>
                </a:lnTo>
                <a:lnTo>
                  <a:pt x="207263" y="272034"/>
                </a:lnTo>
                <a:lnTo>
                  <a:pt x="254126" y="272034"/>
                </a:lnTo>
                <a:lnTo>
                  <a:pt x="228091" y="193929"/>
                </a:lnTo>
                <a:close/>
              </a:path>
              <a:path w="254635" h="272415">
                <a:moveTo>
                  <a:pt x="178307" y="44577"/>
                </a:moveTo>
                <a:lnTo>
                  <a:pt x="134111" y="44577"/>
                </a:lnTo>
                <a:lnTo>
                  <a:pt x="168782" y="153162"/>
                </a:lnTo>
                <a:lnTo>
                  <a:pt x="214502" y="153162"/>
                </a:lnTo>
                <a:lnTo>
                  <a:pt x="178307" y="44577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95436" y="968921"/>
            <a:ext cx="0" cy="229870"/>
          </a:xfrm>
          <a:custGeom>
            <a:avLst/>
            <a:gdLst/>
            <a:ahLst/>
            <a:cxnLst/>
            <a:rect l="l" t="t" r="r" b="b"/>
            <a:pathLst>
              <a:path h="229869">
                <a:moveTo>
                  <a:pt x="0" y="0"/>
                </a:moveTo>
                <a:lnTo>
                  <a:pt x="0" y="229870"/>
                </a:lnTo>
              </a:path>
            </a:pathLst>
          </a:custGeom>
          <a:ln w="45719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2576" y="947966"/>
            <a:ext cx="224790" cy="0"/>
          </a:xfrm>
          <a:custGeom>
            <a:avLst/>
            <a:gdLst/>
            <a:ahLst/>
            <a:cxnLst/>
            <a:rect l="l" t="t" r="r" b="b"/>
            <a:pathLst>
              <a:path w="224789">
                <a:moveTo>
                  <a:pt x="0" y="0"/>
                </a:moveTo>
                <a:lnTo>
                  <a:pt x="224408" y="0"/>
                </a:lnTo>
              </a:path>
            </a:pathLst>
          </a:custGeom>
          <a:ln w="41909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374125" y="968286"/>
            <a:ext cx="0" cy="230504"/>
          </a:xfrm>
          <a:custGeom>
            <a:avLst/>
            <a:gdLst/>
            <a:ahLst/>
            <a:cxnLst/>
            <a:rect l="l" t="t" r="r" b="b"/>
            <a:pathLst>
              <a:path h="230505">
                <a:moveTo>
                  <a:pt x="0" y="0"/>
                </a:moveTo>
                <a:lnTo>
                  <a:pt x="0" y="230504"/>
                </a:lnTo>
              </a:path>
            </a:pathLst>
          </a:custGeom>
          <a:ln w="45719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462898" y="926757"/>
            <a:ext cx="215265" cy="272415"/>
          </a:xfrm>
          <a:custGeom>
            <a:avLst/>
            <a:gdLst/>
            <a:ahLst/>
            <a:cxnLst/>
            <a:rect l="l" t="t" r="r" b="b"/>
            <a:pathLst>
              <a:path w="215264" h="272415">
                <a:moveTo>
                  <a:pt x="119634" y="0"/>
                </a:moveTo>
                <a:lnTo>
                  <a:pt x="0" y="0"/>
                </a:lnTo>
                <a:lnTo>
                  <a:pt x="0" y="272034"/>
                </a:lnTo>
                <a:lnTo>
                  <a:pt x="45720" y="272034"/>
                </a:lnTo>
                <a:lnTo>
                  <a:pt x="45720" y="168783"/>
                </a:lnTo>
                <a:lnTo>
                  <a:pt x="119634" y="168783"/>
                </a:lnTo>
                <a:lnTo>
                  <a:pt x="160067" y="163041"/>
                </a:lnTo>
                <a:lnTo>
                  <a:pt x="197441" y="138468"/>
                </a:lnTo>
                <a:lnTo>
                  <a:pt x="204204" y="128397"/>
                </a:lnTo>
                <a:lnTo>
                  <a:pt x="45720" y="128397"/>
                </a:lnTo>
                <a:lnTo>
                  <a:pt x="45720" y="40386"/>
                </a:lnTo>
                <a:lnTo>
                  <a:pt x="204400" y="40386"/>
                </a:lnTo>
                <a:lnTo>
                  <a:pt x="203644" y="38862"/>
                </a:lnTo>
                <a:lnTo>
                  <a:pt x="171259" y="10096"/>
                </a:lnTo>
                <a:lnTo>
                  <a:pt x="134254" y="666"/>
                </a:lnTo>
                <a:lnTo>
                  <a:pt x="119634" y="0"/>
                </a:lnTo>
                <a:close/>
              </a:path>
              <a:path w="215264" h="272415">
                <a:moveTo>
                  <a:pt x="204400" y="40386"/>
                </a:moveTo>
                <a:lnTo>
                  <a:pt x="112776" y="40386"/>
                </a:lnTo>
                <a:lnTo>
                  <a:pt x="122179" y="40694"/>
                </a:lnTo>
                <a:lnTo>
                  <a:pt x="130667" y="41616"/>
                </a:lnTo>
                <a:lnTo>
                  <a:pt x="166560" y="66484"/>
                </a:lnTo>
                <a:lnTo>
                  <a:pt x="168465" y="74549"/>
                </a:lnTo>
                <a:lnTo>
                  <a:pt x="168402" y="84201"/>
                </a:lnTo>
                <a:lnTo>
                  <a:pt x="146610" y="122155"/>
                </a:lnTo>
                <a:lnTo>
                  <a:pt x="112776" y="128397"/>
                </a:lnTo>
                <a:lnTo>
                  <a:pt x="204204" y="128397"/>
                </a:lnTo>
                <a:lnTo>
                  <a:pt x="208526" y="119574"/>
                </a:lnTo>
                <a:lnTo>
                  <a:pt x="212026" y="108632"/>
                </a:lnTo>
                <a:lnTo>
                  <a:pt x="214145" y="96714"/>
                </a:lnTo>
                <a:lnTo>
                  <a:pt x="214884" y="83820"/>
                </a:lnTo>
                <a:lnTo>
                  <a:pt x="214145" y="71187"/>
                </a:lnTo>
                <a:lnTo>
                  <a:pt x="212026" y="59483"/>
                </a:lnTo>
                <a:lnTo>
                  <a:pt x="208526" y="48708"/>
                </a:lnTo>
                <a:lnTo>
                  <a:pt x="204400" y="40386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04071" y="926757"/>
            <a:ext cx="254635" cy="272415"/>
          </a:xfrm>
          <a:custGeom>
            <a:avLst/>
            <a:gdLst/>
            <a:ahLst/>
            <a:cxnLst/>
            <a:rect l="l" t="t" r="r" b="b"/>
            <a:pathLst>
              <a:path w="254635" h="272415">
                <a:moveTo>
                  <a:pt x="163448" y="0"/>
                </a:moveTo>
                <a:lnTo>
                  <a:pt x="90296" y="0"/>
                </a:lnTo>
                <a:lnTo>
                  <a:pt x="0" y="272034"/>
                </a:lnTo>
                <a:lnTo>
                  <a:pt x="45719" y="272034"/>
                </a:lnTo>
                <a:lnTo>
                  <a:pt x="70484" y="193929"/>
                </a:lnTo>
                <a:lnTo>
                  <a:pt x="228091" y="193929"/>
                </a:lnTo>
                <a:lnTo>
                  <a:pt x="214502" y="153162"/>
                </a:lnTo>
                <a:lnTo>
                  <a:pt x="83438" y="153162"/>
                </a:lnTo>
                <a:lnTo>
                  <a:pt x="117728" y="44577"/>
                </a:lnTo>
                <a:lnTo>
                  <a:pt x="178307" y="44577"/>
                </a:lnTo>
                <a:lnTo>
                  <a:pt x="163448" y="0"/>
                </a:lnTo>
                <a:close/>
              </a:path>
              <a:path w="254635" h="272415">
                <a:moveTo>
                  <a:pt x="228091" y="193929"/>
                </a:moveTo>
                <a:lnTo>
                  <a:pt x="182117" y="193929"/>
                </a:lnTo>
                <a:lnTo>
                  <a:pt x="207263" y="272034"/>
                </a:lnTo>
                <a:lnTo>
                  <a:pt x="254126" y="272034"/>
                </a:lnTo>
                <a:lnTo>
                  <a:pt x="228091" y="193929"/>
                </a:lnTo>
                <a:close/>
              </a:path>
              <a:path w="254635" h="272415">
                <a:moveTo>
                  <a:pt x="178307" y="44577"/>
                </a:moveTo>
                <a:lnTo>
                  <a:pt x="134111" y="44577"/>
                </a:lnTo>
                <a:lnTo>
                  <a:pt x="168782" y="153162"/>
                </a:lnTo>
                <a:lnTo>
                  <a:pt x="214502" y="153162"/>
                </a:lnTo>
                <a:lnTo>
                  <a:pt x="178307" y="44577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998584" y="926757"/>
            <a:ext cx="219710" cy="272415"/>
          </a:xfrm>
          <a:custGeom>
            <a:avLst/>
            <a:gdLst/>
            <a:ahLst/>
            <a:cxnLst/>
            <a:rect l="l" t="t" r="r" b="b"/>
            <a:pathLst>
              <a:path w="219710" h="272415">
                <a:moveTo>
                  <a:pt x="123063" y="0"/>
                </a:moveTo>
                <a:lnTo>
                  <a:pt x="0" y="0"/>
                </a:lnTo>
                <a:lnTo>
                  <a:pt x="0" y="272033"/>
                </a:lnTo>
                <a:lnTo>
                  <a:pt x="126492" y="272033"/>
                </a:lnTo>
                <a:lnTo>
                  <a:pt x="141068" y="271343"/>
                </a:lnTo>
                <a:lnTo>
                  <a:pt x="187250" y="256783"/>
                </a:lnTo>
                <a:lnTo>
                  <a:pt x="210147" y="232409"/>
                </a:lnTo>
                <a:lnTo>
                  <a:pt x="45720" y="232409"/>
                </a:lnTo>
                <a:lnTo>
                  <a:pt x="45720" y="150494"/>
                </a:lnTo>
                <a:lnTo>
                  <a:pt x="204190" y="150494"/>
                </a:lnTo>
                <a:lnTo>
                  <a:pt x="196405" y="141985"/>
                </a:lnTo>
                <a:lnTo>
                  <a:pt x="190055" y="137350"/>
                </a:lnTo>
                <a:lnTo>
                  <a:pt x="182880" y="134111"/>
                </a:lnTo>
                <a:lnTo>
                  <a:pt x="182880" y="124967"/>
                </a:lnTo>
                <a:lnTo>
                  <a:pt x="189582" y="120740"/>
                </a:lnTo>
                <a:lnTo>
                  <a:pt x="195397" y="115768"/>
                </a:lnTo>
                <a:lnTo>
                  <a:pt x="198954" y="111632"/>
                </a:lnTo>
                <a:lnTo>
                  <a:pt x="45720" y="111632"/>
                </a:lnTo>
                <a:lnTo>
                  <a:pt x="45720" y="39623"/>
                </a:lnTo>
                <a:lnTo>
                  <a:pt x="204030" y="39623"/>
                </a:lnTo>
                <a:lnTo>
                  <a:pt x="202438" y="36614"/>
                </a:lnTo>
                <a:lnTo>
                  <a:pt x="168363" y="7950"/>
                </a:lnTo>
                <a:lnTo>
                  <a:pt x="133337" y="320"/>
                </a:lnTo>
                <a:lnTo>
                  <a:pt x="123063" y="0"/>
                </a:lnTo>
                <a:close/>
              </a:path>
              <a:path w="219710" h="272415">
                <a:moveTo>
                  <a:pt x="204190" y="150494"/>
                </a:moveTo>
                <a:lnTo>
                  <a:pt x="120396" y="150494"/>
                </a:lnTo>
                <a:lnTo>
                  <a:pt x="132597" y="151136"/>
                </a:lnTo>
                <a:lnTo>
                  <a:pt x="143192" y="153058"/>
                </a:lnTo>
                <a:lnTo>
                  <a:pt x="171772" y="181747"/>
                </a:lnTo>
                <a:lnTo>
                  <a:pt x="172593" y="191261"/>
                </a:lnTo>
                <a:lnTo>
                  <a:pt x="171772" y="200906"/>
                </a:lnTo>
                <a:lnTo>
                  <a:pt x="143192" y="229838"/>
                </a:lnTo>
                <a:lnTo>
                  <a:pt x="120396" y="232409"/>
                </a:lnTo>
                <a:lnTo>
                  <a:pt x="210147" y="232409"/>
                </a:lnTo>
                <a:lnTo>
                  <a:pt x="213482" y="225876"/>
                </a:lnTo>
                <a:lnTo>
                  <a:pt x="216796" y="216082"/>
                </a:lnTo>
                <a:lnTo>
                  <a:pt x="218790" y="205562"/>
                </a:lnTo>
                <a:lnTo>
                  <a:pt x="219456" y="194309"/>
                </a:lnTo>
                <a:lnTo>
                  <a:pt x="219122" y="187606"/>
                </a:lnTo>
                <a:lnTo>
                  <a:pt x="207327" y="153923"/>
                </a:lnTo>
                <a:lnTo>
                  <a:pt x="204190" y="150494"/>
                </a:lnTo>
                <a:close/>
              </a:path>
              <a:path w="219710" h="272415">
                <a:moveTo>
                  <a:pt x="204030" y="39623"/>
                </a:moveTo>
                <a:lnTo>
                  <a:pt x="118872" y="39623"/>
                </a:lnTo>
                <a:lnTo>
                  <a:pt x="129587" y="40173"/>
                </a:lnTo>
                <a:lnTo>
                  <a:pt x="138874" y="41830"/>
                </a:lnTo>
                <a:lnTo>
                  <a:pt x="164592" y="75437"/>
                </a:lnTo>
                <a:lnTo>
                  <a:pt x="163877" y="83880"/>
                </a:lnTo>
                <a:lnTo>
                  <a:pt x="129587" y="111062"/>
                </a:lnTo>
                <a:lnTo>
                  <a:pt x="118872" y="111632"/>
                </a:lnTo>
                <a:lnTo>
                  <a:pt x="198954" y="111632"/>
                </a:lnTo>
                <a:lnTo>
                  <a:pt x="211455" y="70484"/>
                </a:lnTo>
                <a:lnTo>
                  <a:pt x="211096" y="63068"/>
                </a:lnTo>
                <a:lnTo>
                  <a:pt x="210018" y="55967"/>
                </a:lnTo>
                <a:lnTo>
                  <a:pt x="208213" y="49187"/>
                </a:lnTo>
                <a:lnTo>
                  <a:pt x="205676" y="42735"/>
                </a:lnTo>
                <a:lnTo>
                  <a:pt x="204030" y="39623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243567" y="926757"/>
            <a:ext cx="243840" cy="272415"/>
          </a:xfrm>
          <a:custGeom>
            <a:avLst/>
            <a:gdLst/>
            <a:ahLst/>
            <a:cxnLst/>
            <a:rect l="l" t="t" r="r" b="b"/>
            <a:pathLst>
              <a:path w="243839" h="272415">
                <a:moveTo>
                  <a:pt x="243840" y="0"/>
                </a:moveTo>
                <a:lnTo>
                  <a:pt x="55244" y="0"/>
                </a:lnTo>
                <a:lnTo>
                  <a:pt x="55198" y="111633"/>
                </a:lnTo>
                <a:lnTo>
                  <a:pt x="55101" y="122789"/>
                </a:lnTo>
                <a:lnTo>
                  <a:pt x="52895" y="163830"/>
                </a:lnTo>
                <a:lnTo>
                  <a:pt x="43243" y="209359"/>
                </a:lnTo>
                <a:lnTo>
                  <a:pt x="35433" y="219075"/>
                </a:lnTo>
                <a:lnTo>
                  <a:pt x="32384" y="221742"/>
                </a:lnTo>
                <a:lnTo>
                  <a:pt x="28575" y="223774"/>
                </a:lnTo>
                <a:lnTo>
                  <a:pt x="19494" y="226441"/>
                </a:lnTo>
                <a:lnTo>
                  <a:pt x="14287" y="227076"/>
                </a:lnTo>
                <a:lnTo>
                  <a:pt x="0" y="227076"/>
                </a:lnTo>
                <a:lnTo>
                  <a:pt x="0" y="272034"/>
                </a:lnTo>
                <a:lnTo>
                  <a:pt x="8763" y="272034"/>
                </a:lnTo>
                <a:lnTo>
                  <a:pt x="16584" y="271893"/>
                </a:lnTo>
                <a:lnTo>
                  <a:pt x="65468" y="255333"/>
                </a:lnTo>
                <a:lnTo>
                  <a:pt x="86201" y="220649"/>
                </a:lnTo>
                <a:lnTo>
                  <a:pt x="94496" y="181318"/>
                </a:lnTo>
                <a:lnTo>
                  <a:pt x="97385" y="142390"/>
                </a:lnTo>
                <a:lnTo>
                  <a:pt x="97917" y="41529"/>
                </a:lnTo>
                <a:lnTo>
                  <a:pt x="243840" y="41529"/>
                </a:lnTo>
                <a:lnTo>
                  <a:pt x="243840" y="0"/>
                </a:lnTo>
                <a:close/>
              </a:path>
              <a:path w="243839" h="272415">
                <a:moveTo>
                  <a:pt x="243840" y="41529"/>
                </a:moveTo>
                <a:lnTo>
                  <a:pt x="198120" y="41529"/>
                </a:lnTo>
                <a:lnTo>
                  <a:pt x="198120" y="272034"/>
                </a:lnTo>
                <a:lnTo>
                  <a:pt x="243840" y="272034"/>
                </a:lnTo>
                <a:lnTo>
                  <a:pt x="243840" y="41529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53320" y="1178217"/>
            <a:ext cx="200660" cy="0"/>
          </a:xfrm>
          <a:custGeom>
            <a:avLst/>
            <a:gdLst/>
            <a:ahLst/>
            <a:cxnLst/>
            <a:rect l="l" t="t" r="r" b="b"/>
            <a:pathLst>
              <a:path w="200660">
                <a:moveTo>
                  <a:pt x="0" y="0"/>
                </a:moveTo>
                <a:lnTo>
                  <a:pt x="200406" y="0"/>
                </a:lnTo>
              </a:path>
            </a:pathLst>
          </a:custGeom>
          <a:ln w="40639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76180" y="1079157"/>
            <a:ext cx="0" cy="78740"/>
          </a:xfrm>
          <a:custGeom>
            <a:avLst/>
            <a:gdLst/>
            <a:ahLst/>
            <a:cxnLst/>
            <a:rect l="l" t="t" r="r" b="b"/>
            <a:pathLst>
              <a:path h="78740">
                <a:moveTo>
                  <a:pt x="0" y="0"/>
                </a:moveTo>
                <a:lnTo>
                  <a:pt x="0" y="78739"/>
                </a:lnTo>
              </a:path>
            </a:pathLst>
          </a:custGeom>
          <a:ln w="45720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53320" y="1058837"/>
            <a:ext cx="164465" cy="0"/>
          </a:xfrm>
          <a:custGeom>
            <a:avLst/>
            <a:gdLst/>
            <a:ahLst/>
            <a:cxnLst/>
            <a:rect l="l" t="t" r="r" b="b"/>
            <a:pathLst>
              <a:path w="164464">
                <a:moveTo>
                  <a:pt x="0" y="0"/>
                </a:moveTo>
                <a:lnTo>
                  <a:pt x="164211" y="0"/>
                </a:lnTo>
              </a:path>
            </a:pathLst>
          </a:custGeom>
          <a:ln w="40639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576180" y="96866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50"/>
                </a:lnTo>
              </a:path>
            </a:pathLst>
          </a:custGeom>
          <a:ln w="45720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553320" y="947712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453" y="0"/>
                </a:lnTo>
              </a:path>
            </a:pathLst>
          </a:custGeom>
          <a:ln w="41910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827259" y="1080439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45720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804399" y="1058849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4">
                <a:moveTo>
                  <a:pt x="0" y="0"/>
                </a:moveTo>
                <a:lnTo>
                  <a:pt x="227457" y="0"/>
                </a:lnTo>
              </a:path>
            </a:pathLst>
          </a:custGeom>
          <a:ln w="43179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827259" y="926769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20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008996" y="1079931"/>
            <a:ext cx="0" cy="119380"/>
          </a:xfrm>
          <a:custGeom>
            <a:avLst/>
            <a:gdLst/>
            <a:ahLst/>
            <a:cxnLst/>
            <a:rect l="l" t="t" r="r" b="b"/>
            <a:pathLst>
              <a:path h="119380">
                <a:moveTo>
                  <a:pt x="0" y="0"/>
                </a:moveTo>
                <a:lnTo>
                  <a:pt x="0" y="118872"/>
                </a:lnTo>
              </a:path>
            </a:pathLst>
          </a:custGeom>
          <a:ln w="45720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08996" y="926769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20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097769" y="926757"/>
            <a:ext cx="229870" cy="272415"/>
          </a:xfrm>
          <a:custGeom>
            <a:avLst/>
            <a:gdLst/>
            <a:ahLst/>
            <a:cxnLst/>
            <a:rect l="l" t="t" r="r" b="b"/>
            <a:pathLst>
              <a:path w="229870" h="272415">
                <a:moveTo>
                  <a:pt x="43434" y="0"/>
                </a:moveTo>
                <a:lnTo>
                  <a:pt x="0" y="0"/>
                </a:lnTo>
                <a:lnTo>
                  <a:pt x="0" y="272034"/>
                </a:lnTo>
                <a:lnTo>
                  <a:pt x="64769" y="272034"/>
                </a:lnTo>
                <a:lnTo>
                  <a:pt x="96709" y="211836"/>
                </a:lnTo>
                <a:lnTo>
                  <a:pt x="43434" y="211836"/>
                </a:lnTo>
                <a:lnTo>
                  <a:pt x="43434" y="0"/>
                </a:lnTo>
                <a:close/>
              </a:path>
              <a:path w="229870" h="272415">
                <a:moveTo>
                  <a:pt x="229743" y="60198"/>
                </a:moveTo>
                <a:lnTo>
                  <a:pt x="186309" y="60198"/>
                </a:lnTo>
                <a:lnTo>
                  <a:pt x="186309" y="272034"/>
                </a:lnTo>
                <a:lnTo>
                  <a:pt x="229743" y="272034"/>
                </a:lnTo>
                <a:lnTo>
                  <a:pt x="229743" y="60198"/>
                </a:lnTo>
                <a:close/>
              </a:path>
              <a:path w="229870" h="272415">
                <a:moveTo>
                  <a:pt x="229743" y="0"/>
                </a:moveTo>
                <a:lnTo>
                  <a:pt x="164973" y="0"/>
                </a:lnTo>
                <a:lnTo>
                  <a:pt x="52577" y="211836"/>
                </a:lnTo>
                <a:lnTo>
                  <a:pt x="96709" y="211836"/>
                </a:lnTo>
                <a:lnTo>
                  <a:pt x="177165" y="60198"/>
                </a:lnTo>
                <a:lnTo>
                  <a:pt x="229743" y="60198"/>
                </a:lnTo>
                <a:lnTo>
                  <a:pt x="229743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93412" y="921804"/>
            <a:ext cx="350520" cy="281940"/>
          </a:xfrm>
          <a:custGeom>
            <a:avLst/>
            <a:gdLst/>
            <a:ahLst/>
            <a:cxnLst/>
            <a:rect l="l" t="t" r="r" b="b"/>
            <a:pathLst>
              <a:path w="350520" h="281940">
                <a:moveTo>
                  <a:pt x="143452" y="158115"/>
                </a:moveTo>
                <a:lnTo>
                  <a:pt x="96773" y="158115"/>
                </a:lnTo>
                <a:lnTo>
                  <a:pt x="98488" y="171639"/>
                </a:lnTo>
                <a:lnTo>
                  <a:pt x="113918" y="219012"/>
                </a:lnTo>
                <a:lnTo>
                  <a:pt x="143135" y="255686"/>
                </a:lnTo>
                <a:lnTo>
                  <a:pt x="184770" y="277117"/>
                </a:lnTo>
                <a:lnTo>
                  <a:pt x="223265" y="281940"/>
                </a:lnTo>
                <a:lnTo>
                  <a:pt x="237862" y="281319"/>
                </a:lnTo>
                <a:lnTo>
                  <a:pt x="276732" y="271970"/>
                </a:lnTo>
                <a:lnTo>
                  <a:pt x="316991" y="242315"/>
                </a:lnTo>
                <a:lnTo>
                  <a:pt x="318464" y="240411"/>
                </a:lnTo>
                <a:lnTo>
                  <a:pt x="223265" y="240411"/>
                </a:lnTo>
                <a:lnTo>
                  <a:pt x="213694" y="239969"/>
                </a:lnTo>
                <a:lnTo>
                  <a:pt x="174553" y="224496"/>
                </a:lnTo>
                <a:lnTo>
                  <a:pt x="150530" y="188990"/>
                </a:lnTo>
                <a:lnTo>
                  <a:pt x="143779" y="161528"/>
                </a:lnTo>
                <a:lnTo>
                  <a:pt x="143452" y="158115"/>
                </a:lnTo>
                <a:close/>
              </a:path>
              <a:path w="350520" h="281940">
                <a:moveTo>
                  <a:pt x="45719" y="4953"/>
                </a:moveTo>
                <a:lnTo>
                  <a:pt x="0" y="4953"/>
                </a:lnTo>
                <a:lnTo>
                  <a:pt x="0" y="276987"/>
                </a:lnTo>
                <a:lnTo>
                  <a:pt x="45719" y="276987"/>
                </a:lnTo>
                <a:lnTo>
                  <a:pt x="45719" y="158115"/>
                </a:lnTo>
                <a:lnTo>
                  <a:pt x="143452" y="158115"/>
                </a:lnTo>
                <a:lnTo>
                  <a:pt x="142815" y="151469"/>
                </a:lnTo>
                <a:lnTo>
                  <a:pt x="142493" y="140970"/>
                </a:lnTo>
                <a:lnTo>
                  <a:pt x="142815" y="130469"/>
                </a:lnTo>
                <a:lnTo>
                  <a:pt x="143779" y="120403"/>
                </a:lnTo>
                <a:lnTo>
                  <a:pt x="144608" y="115443"/>
                </a:lnTo>
                <a:lnTo>
                  <a:pt x="45719" y="115443"/>
                </a:lnTo>
                <a:lnTo>
                  <a:pt x="45719" y="4953"/>
                </a:lnTo>
                <a:close/>
              </a:path>
              <a:path w="350520" h="281940">
                <a:moveTo>
                  <a:pt x="318464" y="41529"/>
                </a:moveTo>
                <a:lnTo>
                  <a:pt x="223265" y="41529"/>
                </a:lnTo>
                <a:lnTo>
                  <a:pt x="232825" y="41970"/>
                </a:lnTo>
                <a:lnTo>
                  <a:pt x="241784" y="43299"/>
                </a:lnTo>
                <a:lnTo>
                  <a:pt x="277652" y="63151"/>
                </a:lnTo>
                <a:lnTo>
                  <a:pt x="298513" y="101600"/>
                </a:lnTo>
                <a:lnTo>
                  <a:pt x="303656" y="140970"/>
                </a:lnTo>
                <a:lnTo>
                  <a:pt x="303335" y="151469"/>
                </a:lnTo>
                <a:lnTo>
                  <a:pt x="295620" y="188990"/>
                </a:lnTo>
                <a:lnTo>
                  <a:pt x="271645" y="224496"/>
                </a:lnTo>
                <a:lnTo>
                  <a:pt x="232825" y="239969"/>
                </a:lnTo>
                <a:lnTo>
                  <a:pt x="223265" y="240411"/>
                </a:lnTo>
                <a:lnTo>
                  <a:pt x="318464" y="240411"/>
                </a:lnTo>
                <a:lnTo>
                  <a:pt x="342203" y="197223"/>
                </a:lnTo>
                <a:lnTo>
                  <a:pt x="350006" y="156056"/>
                </a:lnTo>
                <a:lnTo>
                  <a:pt x="350519" y="140970"/>
                </a:lnTo>
                <a:lnTo>
                  <a:pt x="350006" y="125883"/>
                </a:lnTo>
                <a:lnTo>
                  <a:pt x="342201" y="84709"/>
                </a:lnTo>
                <a:lnTo>
                  <a:pt x="324886" y="49838"/>
                </a:lnTo>
                <a:lnTo>
                  <a:pt x="318464" y="41529"/>
                </a:lnTo>
                <a:close/>
              </a:path>
              <a:path w="350520" h="281940">
                <a:moveTo>
                  <a:pt x="223265" y="0"/>
                </a:moveTo>
                <a:lnTo>
                  <a:pt x="175069" y="8001"/>
                </a:lnTo>
                <a:lnTo>
                  <a:pt x="137159" y="32004"/>
                </a:lnTo>
                <a:lnTo>
                  <a:pt x="110997" y="68580"/>
                </a:lnTo>
                <a:lnTo>
                  <a:pt x="97916" y="115443"/>
                </a:lnTo>
                <a:lnTo>
                  <a:pt x="144608" y="115443"/>
                </a:lnTo>
                <a:lnTo>
                  <a:pt x="145387" y="110778"/>
                </a:lnTo>
                <a:lnTo>
                  <a:pt x="147637" y="101600"/>
                </a:lnTo>
                <a:lnTo>
                  <a:pt x="168510" y="63151"/>
                </a:lnTo>
                <a:lnTo>
                  <a:pt x="204700" y="43299"/>
                </a:lnTo>
                <a:lnTo>
                  <a:pt x="223265" y="41529"/>
                </a:lnTo>
                <a:lnTo>
                  <a:pt x="318464" y="41529"/>
                </a:lnTo>
                <a:lnTo>
                  <a:pt x="316991" y="39624"/>
                </a:lnTo>
                <a:lnTo>
                  <a:pt x="276732" y="9969"/>
                </a:lnTo>
                <a:lnTo>
                  <a:pt x="237862" y="620"/>
                </a:lnTo>
                <a:lnTo>
                  <a:pt x="223265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890617" y="1017435"/>
            <a:ext cx="191135" cy="144780"/>
          </a:xfrm>
          <a:custGeom>
            <a:avLst/>
            <a:gdLst/>
            <a:ahLst/>
            <a:cxnLst/>
            <a:rect l="l" t="t" r="r" b="b"/>
            <a:pathLst>
              <a:path w="191135" h="144780">
                <a:moveTo>
                  <a:pt x="102870" y="0"/>
                </a:moveTo>
                <a:lnTo>
                  <a:pt x="56007" y="0"/>
                </a:lnTo>
                <a:lnTo>
                  <a:pt x="0" y="58293"/>
                </a:lnTo>
                <a:lnTo>
                  <a:pt x="0" y="86487"/>
                </a:lnTo>
                <a:lnTo>
                  <a:pt x="56007" y="144399"/>
                </a:lnTo>
                <a:lnTo>
                  <a:pt x="102870" y="144399"/>
                </a:lnTo>
                <a:lnTo>
                  <a:pt x="39243" y="76581"/>
                </a:lnTo>
                <a:lnTo>
                  <a:pt x="39243" y="67818"/>
                </a:lnTo>
                <a:lnTo>
                  <a:pt x="102870" y="0"/>
                </a:lnTo>
                <a:close/>
              </a:path>
              <a:path w="191135" h="144780">
                <a:moveTo>
                  <a:pt x="190881" y="0"/>
                </a:moveTo>
                <a:lnTo>
                  <a:pt x="144018" y="0"/>
                </a:lnTo>
                <a:lnTo>
                  <a:pt x="88011" y="58293"/>
                </a:lnTo>
                <a:lnTo>
                  <a:pt x="88011" y="86487"/>
                </a:lnTo>
                <a:lnTo>
                  <a:pt x="144018" y="144399"/>
                </a:lnTo>
                <a:lnTo>
                  <a:pt x="190881" y="144399"/>
                </a:lnTo>
                <a:lnTo>
                  <a:pt x="127254" y="76581"/>
                </a:lnTo>
                <a:lnTo>
                  <a:pt x="127254" y="67818"/>
                </a:lnTo>
                <a:lnTo>
                  <a:pt x="190881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118836" y="921816"/>
            <a:ext cx="238125" cy="281940"/>
          </a:xfrm>
          <a:custGeom>
            <a:avLst/>
            <a:gdLst/>
            <a:ahLst/>
            <a:cxnLst/>
            <a:rect l="l" t="t" r="r" b="b"/>
            <a:pathLst>
              <a:path w="238125" h="281940">
                <a:moveTo>
                  <a:pt x="48006" y="199644"/>
                </a:moveTo>
                <a:lnTo>
                  <a:pt x="0" y="199644"/>
                </a:lnTo>
                <a:lnTo>
                  <a:pt x="1950" y="208703"/>
                </a:lnTo>
                <a:lnTo>
                  <a:pt x="22772" y="247165"/>
                </a:lnTo>
                <a:lnTo>
                  <a:pt x="60599" y="273096"/>
                </a:lnTo>
                <a:lnTo>
                  <a:pt x="99582" y="281583"/>
                </a:lnTo>
                <a:lnTo>
                  <a:pt x="110489" y="281940"/>
                </a:lnTo>
                <a:lnTo>
                  <a:pt x="125086" y="281331"/>
                </a:lnTo>
                <a:lnTo>
                  <a:pt x="163957" y="272161"/>
                </a:lnTo>
                <a:lnTo>
                  <a:pt x="204215" y="242697"/>
                </a:lnTo>
                <a:lnTo>
                  <a:pt x="205690" y="240792"/>
                </a:lnTo>
                <a:lnTo>
                  <a:pt x="110871" y="240792"/>
                </a:lnTo>
                <a:lnTo>
                  <a:pt x="102951" y="240445"/>
                </a:lnTo>
                <a:lnTo>
                  <a:pt x="64910" y="225988"/>
                </a:lnTo>
                <a:lnTo>
                  <a:pt x="50482" y="208216"/>
                </a:lnTo>
                <a:lnTo>
                  <a:pt x="48006" y="199644"/>
                </a:lnTo>
                <a:close/>
              </a:path>
              <a:path w="238125" h="281940">
                <a:moveTo>
                  <a:pt x="205709" y="41148"/>
                </a:moveTo>
                <a:lnTo>
                  <a:pt x="111632" y="41148"/>
                </a:lnTo>
                <a:lnTo>
                  <a:pt x="122669" y="41790"/>
                </a:lnTo>
                <a:lnTo>
                  <a:pt x="132913" y="43624"/>
                </a:lnTo>
                <a:lnTo>
                  <a:pt x="171889" y="69437"/>
                </a:lnTo>
                <a:lnTo>
                  <a:pt x="187666" y="106572"/>
                </a:lnTo>
                <a:lnTo>
                  <a:pt x="189357" y="117729"/>
                </a:lnTo>
                <a:lnTo>
                  <a:pt x="75819" y="117729"/>
                </a:lnTo>
                <a:lnTo>
                  <a:pt x="75819" y="158496"/>
                </a:lnTo>
                <a:lnTo>
                  <a:pt x="189738" y="158496"/>
                </a:lnTo>
                <a:lnTo>
                  <a:pt x="188881" y="167474"/>
                </a:lnTo>
                <a:lnTo>
                  <a:pt x="176228" y="205962"/>
                </a:lnTo>
                <a:lnTo>
                  <a:pt x="143192" y="234823"/>
                </a:lnTo>
                <a:lnTo>
                  <a:pt x="110871" y="240792"/>
                </a:lnTo>
                <a:lnTo>
                  <a:pt x="205690" y="240792"/>
                </a:lnTo>
                <a:lnTo>
                  <a:pt x="229615" y="197548"/>
                </a:lnTo>
                <a:lnTo>
                  <a:pt x="237590" y="156186"/>
                </a:lnTo>
                <a:lnTo>
                  <a:pt x="238125" y="140970"/>
                </a:lnTo>
                <a:lnTo>
                  <a:pt x="237590" y="125623"/>
                </a:lnTo>
                <a:lnTo>
                  <a:pt x="229615" y="84074"/>
                </a:lnTo>
                <a:lnTo>
                  <a:pt x="212122" y="49328"/>
                </a:lnTo>
                <a:lnTo>
                  <a:pt x="205709" y="41148"/>
                </a:lnTo>
                <a:close/>
              </a:path>
              <a:path w="238125" h="281940">
                <a:moveTo>
                  <a:pt x="110871" y="0"/>
                </a:moveTo>
                <a:lnTo>
                  <a:pt x="71945" y="5397"/>
                </a:lnTo>
                <a:lnTo>
                  <a:pt x="32681" y="26837"/>
                </a:lnTo>
                <a:lnTo>
                  <a:pt x="8135" y="60920"/>
                </a:lnTo>
                <a:lnTo>
                  <a:pt x="3048" y="77724"/>
                </a:lnTo>
                <a:lnTo>
                  <a:pt x="50673" y="77724"/>
                </a:lnTo>
                <a:lnTo>
                  <a:pt x="54545" y="69092"/>
                </a:lnTo>
                <a:lnTo>
                  <a:pt x="59436" y="61722"/>
                </a:lnTo>
                <a:lnTo>
                  <a:pt x="100298" y="41719"/>
                </a:lnTo>
                <a:lnTo>
                  <a:pt x="111632" y="41148"/>
                </a:lnTo>
                <a:lnTo>
                  <a:pt x="205709" y="41148"/>
                </a:lnTo>
                <a:lnTo>
                  <a:pt x="204127" y="39150"/>
                </a:lnTo>
                <a:lnTo>
                  <a:pt x="164147" y="9779"/>
                </a:lnTo>
                <a:lnTo>
                  <a:pt x="125446" y="608"/>
                </a:lnTo>
                <a:lnTo>
                  <a:pt x="110871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409920" y="926757"/>
            <a:ext cx="222250" cy="272415"/>
          </a:xfrm>
          <a:custGeom>
            <a:avLst/>
            <a:gdLst/>
            <a:ahLst/>
            <a:cxnLst/>
            <a:rect l="l" t="t" r="r" b="b"/>
            <a:pathLst>
              <a:path w="222250" h="272415">
                <a:moveTo>
                  <a:pt x="45720" y="0"/>
                </a:moveTo>
                <a:lnTo>
                  <a:pt x="0" y="0"/>
                </a:lnTo>
                <a:lnTo>
                  <a:pt x="0" y="272034"/>
                </a:lnTo>
                <a:lnTo>
                  <a:pt x="45720" y="272034"/>
                </a:lnTo>
                <a:lnTo>
                  <a:pt x="45720" y="152781"/>
                </a:lnTo>
                <a:lnTo>
                  <a:pt x="167208" y="152781"/>
                </a:lnTo>
                <a:lnTo>
                  <a:pt x="157734" y="132207"/>
                </a:lnTo>
                <a:lnTo>
                  <a:pt x="167396" y="111252"/>
                </a:lnTo>
                <a:lnTo>
                  <a:pt x="45720" y="111252"/>
                </a:lnTo>
                <a:lnTo>
                  <a:pt x="45720" y="0"/>
                </a:lnTo>
                <a:close/>
              </a:path>
              <a:path w="222250" h="272415">
                <a:moveTo>
                  <a:pt x="167208" y="152781"/>
                </a:moveTo>
                <a:lnTo>
                  <a:pt x="119253" y="152781"/>
                </a:lnTo>
                <a:lnTo>
                  <a:pt x="174879" y="272034"/>
                </a:lnTo>
                <a:lnTo>
                  <a:pt x="222123" y="272034"/>
                </a:lnTo>
                <a:lnTo>
                  <a:pt x="167208" y="152781"/>
                </a:lnTo>
                <a:close/>
              </a:path>
              <a:path w="222250" h="272415">
                <a:moveTo>
                  <a:pt x="218694" y="0"/>
                </a:moveTo>
                <a:lnTo>
                  <a:pt x="171450" y="0"/>
                </a:lnTo>
                <a:lnTo>
                  <a:pt x="119253" y="111252"/>
                </a:lnTo>
                <a:lnTo>
                  <a:pt x="167396" y="111252"/>
                </a:lnTo>
                <a:lnTo>
                  <a:pt x="218694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662904" y="921816"/>
            <a:ext cx="259715" cy="281940"/>
          </a:xfrm>
          <a:custGeom>
            <a:avLst/>
            <a:gdLst/>
            <a:ahLst/>
            <a:cxnLst/>
            <a:rect l="l" t="t" r="r" b="b"/>
            <a:pathLst>
              <a:path w="259714" h="281940">
                <a:moveTo>
                  <a:pt x="129920" y="0"/>
                </a:moveTo>
                <a:lnTo>
                  <a:pt x="87781" y="5598"/>
                </a:lnTo>
                <a:lnTo>
                  <a:pt x="53141" y="22344"/>
                </a:lnTo>
                <a:lnTo>
                  <a:pt x="26253" y="49838"/>
                </a:lnTo>
                <a:lnTo>
                  <a:pt x="8572" y="84709"/>
                </a:lnTo>
                <a:lnTo>
                  <a:pt x="535" y="125883"/>
                </a:lnTo>
                <a:lnTo>
                  <a:pt x="0" y="140970"/>
                </a:lnTo>
                <a:lnTo>
                  <a:pt x="535" y="156056"/>
                </a:lnTo>
                <a:lnTo>
                  <a:pt x="8572" y="197231"/>
                </a:lnTo>
                <a:lnTo>
                  <a:pt x="26253" y="232101"/>
                </a:lnTo>
                <a:lnTo>
                  <a:pt x="53141" y="259595"/>
                </a:lnTo>
                <a:lnTo>
                  <a:pt x="87781" y="276341"/>
                </a:lnTo>
                <a:lnTo>
                  <a:pt x="129920" y="281940"/>
                </a:lnTo>
                <a:lnTo>
                  <a:pt x="144791" y="281319"/>
                </a:lnTo>
                <a:lnTo>
                  <a:pt x="184403" y="271970"/>
                </a:lnTo>
                <a:lnTo>
                  <a:pt x="225170" y="242316"/>
                </a:lnTo>
                <a:lnTo>
                  <a:pt x="226669" y="240411"/>
                </a:lnTo>
                <a:lnTo>
                  <a:pt x="129920" y="240411"/>
                </a:lnTo>
                <a:lnTo>
                  <a:pt x="119942" y="239969"/>
                </a:lnTo>
                <a:lnTo>
                  <a:pt x="79287" y="224496"/>
                </a:lnTo>
                <a:lnTo>
                  <a:pt x="54605" y="188990"/>
                </a:lnTo>
                <a:lnTo>
                  <a:pt x="46804" y="151469"/>
                </a:lnTo>
                <a:lnTo>
                  <a:pt x="46481" y="140970"/>
                </a:lnTo>
                <a:lnTo>
                  <a:pt x="46804" y="130469"/>
                </a:lnTo>
                <a:lnTo>
                  <a:pt x="54605" y="92922"/>
                </a:lnTo>
                <a:lnTo>
                  <a:pt x="79287" y="57443"/>
                </a:lnTo>
                <a:lnTo>
                  <a:pt x="119942" y="41970"/>
                </a:lnTo>
                <a:lnTo>
                  <a:pt x="129920" y="41529"/>
                </a:lnTo>
                <a:lnTo>
                  <a:pt x="226669" y="41529"/>
                </a:lnTo>
                <a:lnTo>
                  <a:pt x="225170" y="39624"/>
                </a:lnTo>
                <a:lnTo>
                  <a:pt x="184403" y="9969"/>
                </a:lnTo>
                <a:lnTo>
                  <a:pt x="144791" y="620"/>
                </a:lnTo>
                <a:lnTo>
                  <a:pt x="129920" y="0"/>
                </a:lnTo>
                <a:close/>
              </a:path>
              <a:path w="259714" h="281940">
                <a:moveTo>
                  <a:pt x="226669" y="41529"/>
                </a:moveTo>
                <a:lnTo>
                  <a:pt x="129920" y="41529"/>
                </a:lnTo>
                <a:lnTo>
                  <a:pt x="139887" y="41970"/>
                </a:lnTo>
                <a:lnTo>
                  <a:pt x="149217" y="43299"/>
                </a:lnTo>
                <a:lnTo>
                  <a:pt x="186437" y="63151"/>
                </a:lnTo>
                <a:lnTo>
                  <a:pt x="207771" y="101600"/>
                </a:lnTo>
                <a:lnTo>
                  <a:pt x="212978" y="140970"/>
                </a:lnTo>
                <a:lnTo>
                  <a:pt x="212656" y="151469"/>
                </a:lnTo>
                <a:lnTo>
                  <a:pt x="204855" y="188990"/>
                </a:lnTo>
                <a:lnTo>
                  <a:pt x="180244" y="224496"/>
                </a:lnTo>
                <a:lnTo>
                  <a:pt x="139887" y="239969"/>
                </a:lnTo>
                <a:lnTo>
                  <a:pt x="129920" y="240411"/>
                </a:lnTo>
                <a:lnTo>
                  <a:pt x="226669" y="240411"/>
                </a:lnTo>
                <a:lnTo>
                  <a:pt x="250890" y="197223"/>
                </a:lnTo>
                <a:lnTo>
                  <a:pt x="258925" y="156056"/>
                </a:lnTo>
                <a:lnTo>
                  <a:pt x="259460" y="140970"/>
                </a:lnTo>
                <a:lnTo>
                  <a:pt x="258925" y="125883"/>
                </a:lnTo>
                <a:lnTo>
                  <a:pt x="250888" y="84709"/>
                </a:lnTo>
                <a:lnTo>
                  <a:pt x="233207" y="49838"/>
                </a:lnTo>
                <a:lnTo>
                  <a:pt x="226669" y="41529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998184" y="1080439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45720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975324" y="1058849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4">
                <a:moveTo>
                  <a:pt x="0" y="0"/>
                </a:moveTo>
                <a:lnTo>
                  <a:pt x="227457" y="0"/>
                </a:lnTo>
              </a:path>
            </a:pathLst>
          </a:custGeom>
          <a:ln w="43179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998184" y="926769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20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179921" y="1079931"/>
            <a:ext cx="0" cy="119380"/>
          </a:xfrm>
          <a:custGeom>
            <a:avLst/>
            <a:gdLst/>
            <a:ahLst/>
            <a:cxnLst/>
            <a:rect l="l" t="t" r="r" b="b"/>
            <a:pathLst>
              <a:path h="119380">
                <a:moveTo>
                  <a:pt x="0" y="0"/>
                </a:moveTo>
                <a:lnTo>
                  <a:pt x="0" y="118872"/>
                </a:lnTo>
              </a:path>
            </a:pathLst>
          </a:custGeom>
          <a:ln w="45720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179921" y="926769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20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255359" y="921816"/>
            <a:ext cx="259715" cy="281940"/>
          </a:xfrm>
          <a:custGeom>
            <a:avLst/>
            <a:gdLst/>
            <a:ahLst/>
            <a:cxnLst/>
            <a:rect l="l" t="t" r="r" b="b"/>
            <a:pathLst>
              <a:path w="259715" h="281940">
                <a:moveTo>
                  <a:pt x="129920" y="0"/>
                </a:moveTo>
                <a:lnTo>
                  <a:pt x="87781" y="5598"/>
                </a:lnTo>
                <a:lnTo>
                  <a:pt x="53141" y="22344"/>
                </a:lnTo>
                <a:lnTo>
                  <a:pt x="26253" y="49838"/>
                </a:lnTo>
                <a:lnTo>
                  <a:pt x="8572" y="84709"/>
                </a:lnTo>
                <a:lnTo>
                  <a:pt x="535" y="125883"/>
                </a:lnTo>
                <a:lnTo>
                  <a:pt x="0" y="140970"/>
                </a:lnTo>
                <a:lnTo>
                  <a:pt x="535" y="156056"/>
                </a:lnTo>
                <a:lnTo>
                  <a:pt x="8572" y="197231"/>
                </a:lnTo>
                <a:lnTo>
                  <a:pt x="26253" y="232101"/>
                </a:lnTo>
                <a:lnTo>
                  <a:pt x="53141" y="259595"/>
                </a:lnTo>
                <a:lnTo>
                  <a:pt x="87781" y="276341"/>
                </a:lnTo>
                <a:lnTo>
                  <a:pt x="129920" y="281940"/>
                </a:lnTo>
                <a:lnTo>
                  <a:pt x="144791" y="281319"/>
                </a:lnTo>
                <a:lnTo>
                  <a:pt x="184403" y="271970"/>
                </a:lnTo>
                <a:lnTo>
                  <a:pt x="225170" y="242316"/>
                </a:lnTo>
                <a:lnTo>
                  <a:pt x="226669" y="240411"/>
                </a:lnTo>
                <a:lnTo>
                  <a:pt x="129920" y="240411"/>
                </a:lnTo>
                <a:lnTo>
                  <a:pt x="119942" y="239969"/>
                </a:lnTo>
                <a:lnTo>
                  <a:pt x="79287" y="224496"/>
                </a:lnTo>
                <a:lnTo>
                  <a:pt x="54605" y="188990"/>
                </a:lnTo>
                <a:lnTo>
                  <a:pt x="46804" y="151469"/>
                </a:lnTo>
                <a:lnTo>
                  <a:pt x="46481" y="140970"/>
                </a:lnTo>
                <a:lnTo>
                  <a:pt x="46804" y="130469"/>
                </a:lnTo>
                <a:lnTo>
                  <a:pt x="54605" y="92922"/>
                </a:lnTo>
                <a:lnTo>
                  <a:pt x="79287" y="57443"/>
                </a:lnTo>
                <a:lnTo>
                  <a:pt x="119942" y="41970"/>
                </a:lnTo>
                <a:lnTo>
                  <a:pt x="129920" y="41529"/>
                </a:lnTo>
                <a:lnTo>
                  <a:pt x="226669" y="41529"/>
                </a:lnTo>
                <a:lnTo>
                  <a:pt x="225170" y="39624"/>
                </a:lnTo>
                <a:lnTo>
                  <a:pt x="184403" y="9969"/>
                </a:lnTo>
                <a:lnTo>
                  <a:pt x="144791" y="620"/>
                </a:lnTo>
                <a:lnTo>
                  <a:pt x="129920" y="0"/>
                </a:lnTo>
                <a:close/>
              </a:path>
              <a:path w="259715" h="281940">
                <a:moveTo>
                  <a:pt x="226669" y="41529"/>
                </a:moveTo>
                <a:lnTo>
                  <a:pt x="129920" y="41529"/>
                </a:lnTo>
                <a:lnTo>
                  <a:pt x="139887" y="41970"/>
                </a:lnTo>
                <a:lnTo>
                  <a:pt x="149217" y="43299"/>
                </a:lnTo>
                <a:lnTo>
                  <a:pt x="186437" y="63151"/>
                </a:lnTo>
                <a:lnTo>
                  <a:pt x="207771" y="101600"/>
                </a:lnTo>
                <a:lnTo>
                  <a:pt x="212978" y="140970"/>
                </a:lnTo>
                <a:lnTo>
                  <a:pt x="212656" y="151469"/>
                </a:lnTo>
                <a:lnTo>
                  <a:pt x="204855" y="188990"/>
                </a:lnTo>
                <a:lnTo>
                  <a:pt x="180244" y="224496"/>
                </a:lnTo>
                <a:lnTo>
                  <a:pt x="139887" y="239969"/>
                </a:lnTo>
                <a:lnTo>
                  <a:pt x="129920" y="240411"/>
                </a:lnTo>
                <a:lnTo>
                  <a:pt x="226669" y="240411"/>
                </a:lnTo>
                <a:lnTo>
                  <a:pt x="250890" y="197223"/>
                </a:lnTo>
                <a:lnTo>
                  <a:pt x="258925" y="156056"/>
                </a:lnTo>
                <a:lnTo>
                  <a:pt x="259460" y="140970"/>
                </a:lnTo>
                <a:lnTo>
                  <a:pt x="258925" y="125883"/>
                </a:lnTo>
                <a:lnTo>
                  <a:pt x="250888" y="84709"/>
                </a:lnTo>
                <a:lnTo>
                  <a:pt x="233207" y="49838"/>
                </a:lnTo>
                <a:lnTo>
                  <a:pt x="226669" y="41529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567779" y="926757"/>
            <a:ext cx="266700" cy="272415"/>
          </a:xfrm>
          <a:custGeom>
            <a:avLst/>
            <a:gdLst/>
            <a:ahLst/>
            <a:cxnLst/>
            <a:rect l="l" t="t" r="r" b="b"/>
            <a:pathLst>
              <a:path w="266700" h="272415">
                <a:moveTo>
                  <a:pt x="72389" y="0"/>
                </a:moveTo>
                <a:lnTo>
                  <a:pt x="0" y="0"/>
                </a:lnTo>
                <a:lnTo>
                  <a:pt x="0" y="272034"/>
                </a:lnTo>
                <a:lnTo>
                  <a:pt x="43433" y="272034"/>
                </a:lnTo>
                <a:lnTo>
                  <a:pt x="43433" y="54483"/>
                </a:lnTo>
                <a:lnTo>
                  <a:pt x="98317" y="54483"/>
                </a:lnTo>
                <a:lnTo>
                  <a:pt x="72389" y="0"/>
                </a:lnTo>
                <a:close/>
              </a:path>
              <a:path w="266700" h="272415">
                <a:moveTo>
                  <a:pt x="266318" y="54483"/>
                </a:moveTo>
                <a:lnTo>
                  <a:pt x="222884" y="54483"/>
                </a:lnTo>
                <a:lnTo>
                  <a:pt x="222884" y="272034"/>
                </a:lnTo>
                <a:lnTo>
                  <a:pt x="266318" y="272034"/>
                </a:lnTo>
                <a:lnTo>
                  <a:pt x="266318" y="54483"/>
                </a:lnTo>
                <a:close/>
              </a:path>
              <a:path w="266700" h="272415">
                <a:moveTo>
                  <a:pt x="98317" y="54483"/>
                </a:moveTo>
                <a:lnTo>
                  <a:pt x="52577" y="54483"/>
                </a:lnTo>
                <a:lnTo>
                  <a:pt x="109727" y="173736"/>
                </a:lnTo>
                <a:lnTo>
                  <a:pt x="156209" y="173736"/>
                </a:lnTo>
                <a:lnTo>
                  <a:pt x="182861" y="118491"/>
                </a:lnTo>
                <a:lnTo>
                  <a:pt x="128777" y="118491"/>
                </a:lnTo>
                <a:lnTo>
                  <a:pt x="98317" y="54483"/>
                </a:lnTo>
                <a:close/>
              </a:path>
              <a:path w="266700" h="272415">
                <a:moveTo>
                  <a:pt x="266318" y="0"/>
                </a:moveTo>
                <a:lnTo>
                  <a:pt x="193547" y="0"/>
                </a:lnTo>
                <a:lnTo>
                  <a:pt x="137921" y="118491"/>
                </a:lnTo>
                <a:lnTo>
                  <a:pt x="182861" y="118491"/>
                </a:lnTo>
                <a:lnTo>
                  <a:pt x="213740" y="54483"/>
                </a:lnTo>
                <a:lnTo>
                  <a:pt x="266318" y="54483"/>
                </a:lnTo>
                <a:lnTo>
                  <a:pt x="266318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899998" y="926757"/>
            <a:ext cx="229870" cy="272415"/>
          </a:xfrm>
          <a:custGeom>
            <a:avLst/>
            <a:gdLst/>
            <a:ahLst/>
            <a:cxnLst/>
            <a:rect l="l" t="t" r="r" b="b"/>
            <a:pathLst>
              <a:path w="229870" h="272415">
                <a:moveTo>
                  <a:pt x="43434" y="0"/>
                </a:moveTo>
                <a:lnTo>
                  <a:pt x="0" y="0"/>
                </a:lnTo>
                <a:lnTo>
                  <a:pt x="0" y="272034"/>
                </a:lnTo>
                <a:lnTo>
                  <a:pt x="64769" y="272034"/>
                </a:lnTo>
                <a:lnTo>
                  <a:pt x="96709" y="211836"/>
                </a:lnTo>
                <a:lnTo>
                  <a:pt x="43434" y="211836"/>
                </a:lnTo>
                <a:lnTo>
                  <a:pt x="43434" y="0"/>
                </a:lnTo>
                <a:close/>
              </a:path>
              <a:path w="229870" h="272415">
                <a:moveTo>
                  <a:pt x="229743" y="60198"/>
                </a:moveTo>
                <a:lnTo>
                  <a:pt x="186309" y="60198"/>
                </a:lnTo>
                <a:lnTo>
                  <a:pt x="186309" y="272034"/>
                </a:lnTo>
                <a:lnTo>
                  <a:pt x="229743" y="272034"/>
                </a:lnTo>
                <a:lnTo>
                  <a:pt x="229743" y="60198"/>
                </a:lnTo>
                <a:close/>
              </a:path>
              <a:path w="229870" h="272415">
                <a:moveTo>
                  <a:pt x="229743" y="0"/>
                </a:moveTo>
                <a:lnTo>
                  <a:pt x="164973" y="0"/>
                </a:lnTo>
                <a:lnTo>
                  <a:pt x="52577" y="211836"/>
                </a:lnTo>
                <a:lnTo>
                  <a:pt x="96709" y="211836"/>
                </a:lnTo>
                <a:lnTo>
                  <a:pt x="177165" y="60198"/>
                </a:lnTo>
                <a:lnTo>
                  <a:pt x="229743" y="60198"/>
                </a:lnTo>
                <a:lnTo>
                  <a:pt x="229743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195654" y="926757"/>
            <a:ext cx="222250" cy="272415"/>
          </a:xfrm>
          <a:custGeom>
            <a:avLst/>
            <a:gdLst/>
            <a:ahLst/>
            <a:cxnLst/>
            <a:rect l="l" t="t" r="r" b="b"/>
            <a:pathLst>
              <a:path w="222250" h="272415">
                <a:moveTo>
                  <a:pt x="45720" y="0"/>
                </a:moveTo>
                <a:lnTo>
                  <a:pt x="0" y="0"/>
                </a:lnTo>
                <a:lnTo>
                  <a:pt x="0" y="272034"/>
                </a:lnTo>
                <a:lnTo>
                  <a:pt x="45720" y="272034"/>
                </a:lnTo>
                <a:lnTo>
                  <a:pt x="45720" y="152781"/>
                </a:lnTo>
                <a:lnTo>
                  <a:pt x="167208" y="152781"/>
                </a:lnTo>
                <a:lnTo>
                  <a:pt x="157734" y="132207"/>
                </a:lnTo>
                <a:lnTo>
                  <a:pt x="167396" y="111252"/>
                </a:lnTo>
                <a:lnTo>
                  <a:pt x="45720" y="111252"/>
                </a:lnTo>
                <a:lnTo>
                  <a:pt x="45720" y="0"/>
                </a:lnTo>
                <a:close/>
              </a:path>
              <a:path w="222250" h="272415">
                <a:moveTo>
                  <a:pt x="167208" y="152781"/>
                </a:moveTo>
                <a:lnTo>
                  <a:pt x="119253" y="152781"/>
                </a:lnTo>
                <a:lnTo>
                  <a:pt x="174879" y="272034"/>
                </a:lnTo>
                <a:lnTo>
                  <a:pt x="222123" y="272034"/>
                </a:lnTo>
                <a:lnTo>
                  <a:pt x="167208" y="152781"/>
                </a:lnTo>
                <a:close/>
              </a:path>
              <a:path w="222250" h="272415">
                <a:moveTo>
                  <a:pt x="218694" y="0"/>
                </a:moveTo>
                <a:lnTo>
                  <a:pt x="171450" y="0"/>
                </a:lnTo>
                <a:lnTo>
                  <a:pt x="119253" y="111252"/>
                </a:lnTo>
                <a:lnTo>
                  <a:pt x="167396" y="111252"/>
                </a:lnTo>
                <a:lnTo>
                  <a:pt x="218694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436066" y="926757"/>
            <a:ext cx="254635" cy="272415"/>
          </a:xfrm>
          <a:custGeom>
            <a:avLst/>
            <a:gdLst/>
            <a:ahLst/>
            <a:cxnLst/>
            <a:rect l="l" t="t" r="r" b="b"/>
            <a:pathLst>
              <a:path w="254634" h="272415">
                <a:moveTo>
                  <a:pt x="163448" y="0"/>
                </a:moveTo>
                <a:lnTo>
                  <a:pt x="90296" y="0"/>
                </a:lnTo>
                <a:lnTo>
                  <a:pt x="0" y="272034"/>
                </a:lnTo>
                <a:lnTo>
                  <a:pt x="45719" y="272034"/>
                </a:lnTo>
                <a:lnTo>
                  <a:pt x="70484" y="193929"/>
                </a:lnTo>
                <a:lnTo>
                  <a:pt x="228091" y="193929"/>
                </a:lnTo>
                <a:lnTo>
                  <a:pt x="214502" y="153162"/>
                </a:lnTo>
                <a:lnTo>
                  <a:pt x="83438" y="153162"/>
                </a:lnTo>
                <a:lnTo>
                  <a:pt x="117728" y="44577"/>
                </a:lnTo>
                <a:lnTo>
                  <a:pt x="178307" y="44577"/>
                </a:lnTo>
                <a:lnTo>
                  <a:pt x="163448" y="0"/>
                </a:lnTo>
                <a:close/>
              </a:path>
              <a:path w="254634" h="272415">
                <a:moveTo>
                  <a:pt x="228091" y="193929"/>
                </a:moveTo>
                <a:lnTo>
                  <a:pt x="182117" y="193929"/>
                </a:lnTo>
                <a:lnTo>
                  <a:pt x="207263" y="272034"/>
                </a:lnTo>
                <a:lnTo>
                  <a:pt x="254126" y="272034"/>
                </a:lnTo>
                <a:lnTo>
                  <a:pt x="228091" y="193929"/>
                </a:lnTo>
                <a:close/>
              </a:path>
              <a:path w="254634" h="272415">
                <a:moveTo>
                  <a:pt x="178307" y="44577"/>
                </a:moveTo>
                <a:lnTo>
                  <a:pt x="134111" y="44577"/>
                </a:lnTo>
                <a:lnTo>
                  <a:pt x="168782" y="153162"/>
                </a:lnTo>
                <a:lnTo>
                  <a:pt x="214502" y="153162"/>
                </a:lnTo>
                <a:lnTo>
                  <a:pt x="178307" y="44577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718387" y="1017435"/>
            <a:ext cx="191135" cy="144780"/>
          </a:xfrm>
          <a:custGeom>
            <a:avLst/>
            <a:gdLst/>
            <a:ahLst/>
            <a:cxnLst/>
            <a:rect l="l" t="t" r="r" b="b"/>
            <a:pathLst>
              <a:path w="191134" h="144780">
                <a:moveTo>
                  <a:pt x="46862" y="0"/>
                </a:moveTo>
                <a:lnTo>
                  <a:pt x="0" y="0"/>
                </a:lnTo>
                <a:lnTo>
                  <a:pt x="63626" y="67818"/>
                </a:lnTo>
                <a:lnTo>
                  <a:pt x="63626" y="76581"/>
                </a:lnTo>
                <a:lnTo>
                  <a:pt x="0" y="144399"/>
                </a:lnTo>
                <a:lnTo>
                  <a:pt x="46862" y="144399"/>
                </a:lnTo>
                <a:lnTo>
                  <a:pt x="102869" y="86487"/>
                </a:lnTo>
                <a:lnTo>
                  <a:pt x="102869" y="58293"/>
                </a:lnTo>
                <a:lnTo>
                  <a:pt x="46862" y="0"/>
                </a:lnTo>
                <a:close/>
              </a:path>
              <a:path w="191134" h="144780">
                <a:moveTo>
                  <a:pt x="134873" y="0"/>
                </a:moveTo>
                <a:lnTo>
                  <a:pt x="88010" y="0"/>
                </a:lnTo>
                <a:lnTo>
                  <a:pt x="151637" y="67818"/>
                </a:lnTo>
                <a:lnTo>
                  <a:pt x="151637" y="76581"/>
                </a:lnTo>
                <a:lnTo>
                  <a:pt x="88010" y="144399"/>
                </a:lnTo>
                <a:lnTo>
                  <a:pt x="134873" y="144399"/>
                </a:lnTo>
                <a:lnTo>
                  <a:pt x="190880" y="86487"/>
                </a:lnTo>
                <a:lnTo>
                  <a:pt x="190880" y="58293"/>
                </a:lnTo>
                <a:lnTo>
                  <a:pt x="134873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82141" y="750074"/>
            <a:ext cx="5499100" cy="0"/>
          </a:xfrm>
          <a:custGeom>
            <a:avLst/>
            <a:gdLst/>
            <a:ahLst/>
            <a:cxnLst/>
            <a:rect l="l" t="t" r="r" b="b"/>
            <a:pathLst>
              <a:path w="5499100">
                <a:moveTo>
                  <a:pt x="0" y="0"/>
                </a:moveTo>
                <a:lnTo>
                  <a:pt x="5498947" y="0"/>
                </a:lnTo>
              </a:path>
            </a:pathLst>
          </a:custGeom>
          <a:ln w="17322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82141" y="1242098"/>
            <a:ext cx="7048500" cy="0"/>
          </a:xfrm>
          <a:custGeom>
            <a:avLst/>
            <a:gdLst/>
            <a:ahLst/>
            <a:cxnLst/>
            <a:rect l="l" t="t" r="r" b="b"/>
            <a:pathLst>
              <a:path w="7048500">
                <a:moveTo>
                  <a:pt x="0" y="0"/>
                </a:moveTo>
                <a:lnTo>
                  <a:pt x="7048093" y="0"/>
                </a:lnTo>
              </a:path>
            </a:pathLst>
          </a:custGeom>
          <a:ln w="17322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92525" y="1511769"/>
            <a:ext cx="8898374" cy="1945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058551" y="3577780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03"/>
                </a:lnTo>
                <a:lnTo>
                  <a:pt x="0" y="119303"/>
                </a:lnTo>
                <a:lnTo>
                  <a:pt x="0" y="0"/>
                </a:lnTo>
                <a:close/>
              </a:path>
            </a:pathLst>
          </a:custGeom>
          <a:solidFill>
            <a:srgbClr val="F68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285183" y="3579202"/>
            <a:ext cx="1255407" cy="554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058551" y="3779697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03"/>
                </a:lnTo>
                <a:lnTo>
                  <a:pt x="0" y="119303"/>
                </a:lnTo>
                <a:lnTo>
                  <a:pt x="0" y="0"/>
                </a:lnTo>
                <a:close/>
              </a:path>
            </a:pathLst>
          </a:custGeom>
          <a:solidFill>
            <a:srgbClr val="F68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058551" y="3981602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68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608553" y="3980891"/>
            <a:ext cx="80645" cy="122555"/>
          </a:xfrm>
          <a:custGeom>
            <a:avLst/>
            <a:gdLst/>
            <a:ahLst/>
            <a:cxnLst/>
            <a:rect l="l" t="t" r="r" b="b"/>
            <a:pathLst>
              <a:path w="80645" h="122554">
                <a:moveTo>
                  <a:pt x="73527" y="0"/>
                </a:moveTo>
                <a:lnTo>
                  <a:pt x="63126" y="0"/>
                </a:lnTo>
                <a:lnTo>
                  <a:pt x="62986" y="1574"/>
                </a:lnTo>
                <a:lnTo>
                  <a:pt x="62720" y="2743"/>
                </a:lnTo>
                <a:lnTo>
                  <a:pt x="32583" y="10236"/>
                </a:lnTo>
                <a:lnTo>
                  <a:pt x="26829" y="11391"/>
                </a:lnTo>
                <a:lnTo>
                  <a:pt x="21965" y="13284"/>
                </a:lnTo>
                <a:lnTo>
                  <a:pt x="18003" y="15925"/>
                </a:lnTo>
                <a:lnTo>
                  <a:pt x="14002" y="18541"/>
                </a:lnTo>
                <a:lnTo>
                  <a:pt x="3030" y="39954"/>
                </a:lnTo>
                <a:lnTo>
                  <a:pt x="2141" y="43586"/>
                </a:lnTo>
                <a:lnTo>
                  <a:pt x="1493" y="47078"/>
                </a:lnTo>
                <a:lnTo>
                  <a:pt x="579" y="53797"/>
                </a:lnTo>
                <a:lnTo>
                  <a:pt x="274" y="57264"/>
                </a:lnTo>
                <a:lnTo>
                  <a:pt x="0" y="63182"/>
                </a:lnTo>
                <a:lnTo>
                  <a:pt x="6" y="75361"/>
                </a:lnTo>
                <a:lnTo>
                  <a:pt x="12351" y="112344"/>
                </a:lnTo>
                <a:lnTo>
                  <a:pt x="46375" y="122173"/>
                </a:lnTo>
                <a:lnTo>
                  <a:pt x="51899" y="121183"/>
                </a:lnTo>
                <a:lnTo>
                  <a:pt x="61640" y="117195"/>
                </a:lnTo>
                <a:lnTo>
                  <a:pt x="65844" y="114160"/>
                </a:lnTo>
                <a:lnTo>
                  <a:pt x="66925" y="112928"/>
                </a:lnTo>
                <a:lnTo>
                  <a:pt x="35135" y="112928"/>
                </a:lnTo>
                <a:lnTo>
                  <a:pt x="30932" y="112102"/>
                </a:lnTo>
                <a:lnTo>
                  <a:pt x="10294" y="84442"/>
                </a:lnTo>
                <a:lnTo>
                  <a:pt x="10294" y="75361"/>
                </a:lnTo>
                <a:lnTo>
                  <a:pt x="26115" y="49695"/>
                </a:lnTo>
                <a:lnTo>
                  <a:pt x="10624" y="49695"/>
                </a:lnTo>
                <a:lnTo>
                  <a:pt x="61221" y="15709"/>
                </a:lnTo>
                <a:lnTo>
                  <a:pt x="64307" y="14719"/>
                </a:lnTo>
                <a:lnTo>
                  <a:pt x="73337" y="3213"/>
                </a:lnTo>
                <a:lnTo>
                  <a:pt x="73527" y="0"/>
                </a:lnTo>
                <a:close/>
              </a:path>
              <a:path w="80645" h="122554">
                <a:moveTo>
                  <a:pt x="67548" y="46723"/>
                </a:moveTo>
                <a:lnTo>
                  <a:pt x="44546" y="46723"/>
                </a:lnTo>
                <a:lnTo>
                  <a:pt x="48737" y="47548"/>
                </a:lnTo>
                <a:lnTo>
                  <a:pt x="56001" y="50825"/>
                </a:lnTo>
                <a:lnTo>
                  <a:pt x="69400" y="75361"/>
                </a:lnTo>
                <a:lnTo>
                  <a:pt x="69400" y="84442"/>
                </a:lnTo>
                <a:lnTo>
                  <a:pt x="44546" y="112928"/>
                </a:lnTo>
                <a:lnTo>
                  <a:pt x="66925" y="112928"/>
                </a:lnTo>
                <a:lnTo>
                  <a:pt x="80131" y="85928"/>
                </a:lnTo>
                <a:lnTo>
                  <a:pt x="80131" y="73799"/>
                </a:lnTo>
                <a:lnTo>
                  <a:pt x="79280" y="68211"/>
                </a:lnTo>
                <a:lnTo>
                  <a:pt x="77541" y="63182"/>
                </a:lnTo>
                <a:lnTo>
                  <a:pt x="75839" y="58115"/>
                </a:lnTo>
                <a:lnTo>
                  <a:pt x="73286" y="53568"/>
                </a:lnTo>
                <a:lnTo>
                  <a:pt x="67548" y="46723"/>
                </a:lnTo>
                <a:close/>
              </a:path>
              <a:path w="80645" h="122554">
                <a:moveTo>
                  <a:pt x="47353" y="37477"/>
                </a:moveTo>
                <a:lnTo>
                  <a:pt x="35224" y="37477"/>
                </a:lnTo>
                <a:lnTo>
                  <a:pt x="29966" y="38493"/>
                </a:lnTo>
                <a:lnTo>
                  <a:pt x="25432" y="40563"/>
                </a:lnTo>
                <a:lnTo>
                  <a:pt x="20860" y="42595"/>
                </a:lnTo>
                <a:lnTo>
                  <a:pt x="16974" y="45643"/>
                </a:lnTo>
                <a:lnTo>
                  <a:pt x="13761" y="49695"/>
                </a:lnTo>
                <a:lnTo>
                  <a:pt x="26115" y="49695"/>
                </a:lnTo>
                <a:lnTo>
                  <a:pt x="30932" y="47548"/>
                </a:lnTo>
                <a:lnTo>
                  <a:pt x="35135" y="46723"/>
                </a:lnTo>
                <a:lnTo>
                  <a:pt x="67548" y="46723"/>
                </a:lnTo>
                <a:lnTo>
                  <a:pt x="66504" y="45478"/>
                </a:lnTo>
                <a:lnTo>
                  <a:pt x="62440" y="42456"/>
                </a:lnTo>
                <a:lnTo>
                  <a:pt x="52864" y="38468"/>
                </a:lnTo>
                <a:lnTo>
                  <a:pt x="47353" y="37477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704865" y="4016247"/>
            <a:ext cx="70485" cy="86995"/>
          </a:xfrm>
          <a:custGeom>
            <a:avLst/>
            <a:gdLst/>
            <a:ahLst/>
            <a:cxnLst/>
            <a:rect l="l" t="t" r="r" b="b"/>
            <a:pathLst>
              <a:path w="70485" h="86995">
                <a:moveTo>
                  <a:pt x="63699" y="9245"/>
                </a:moveTo>
                <a:lnTo>
                  <a:pt x="42379" y="9245"/>
                </a:lnTo>
                <a:lnTo>
                  <a:pt x="46558" y="10045"/>
                </a:lnTo>
                <a:lnTo>
                  <a:pt x="49834" y="11620"/>
                </a:lnTo>
                <a:lnTo>
                  <a:pt x="59601" y="24269"/>
                </a:lnTo>
                <a:lnTo>
                  <a:pt x="59601" y="33159"/>
                </a:lnTo>
                <a:lnTo>
                  <a:pt x="25590" y="33159"/>
                </a:lnTo>
                <a:lnTo>
                  <a:pt x="20993" y="33820"/>
                </a:lnTo>
                <a:lnTo>
                  <a:pt x="0" y="67665"/>
                </a:lnTo>
                <a:lnTo>
                  <a:pt x="2641" y="73939"/>
                </a:lnTo>
                <a:lnTo>
                  <a:pt x="10566" y="81622"/>
                </a:lnTo>
                <a:lnTo>
                  <a:pt x="13703" y="83540"/>
                </a:lnTo>
                <a:lnTo>
                  <a:pt x="20993" y="86156"/>
                </a:lnTo>
                <a:lnTo>
                  <a:pt x="25184" y="86817"/>
                </a:lnTo>
                <a:lnTo>
                  <a:pt x="33820" y="86791"/>
                </a:lnTo>
                <a:lnTo>
                  <a:pt x="54971" y="77571"/>
                </a:lnTo>
                <a:lnTo>
                  <a:pt x="27152" y="77571"/>
                </a:lnTo>
                <a:lnTo>
                  <a:pt x="23495" y="76835"/>
                </a:lnTo>
                <a:lnTo>
                  <a:pt x="17191" y="73939"/>
                </a:lnTo>
                <a:lnTo>
                  <a:pt x="14770" y="71882"/>
                </a:lnTo>
                <a:lnTo>
                  <a:pt x="11303" y="66484"/>
                </a:lnTo>
                <a:lnTo>
                  <a:pt x="10426" y="63207"/>
                </a:lnTo>
                <a:lnTo>
                  <a:pt x="10426" y="55854"/>
                </a:lnTo>
                <a:lnTo>
                  <a:pt x="69985" y="41910"/>
                </a:lnTo>
                <a:lnTo>
                  <a:pt x="69977" y="21678"/>
                </a:lnTo>
                <a:lnTo>
                  <a:pt x="68630" y="16789"/>
                </a:lnTo>
                <a:lnTo>
                  <a:pt x="63699" y="9245"/>
                </a:lnTo>
                <a:close/>
              </a:path>
              <a:path w="70485" h="86995">
                <a:moveTo>
                  <a:pt x="69998" y="75425"/>
                </a:moveTo>
                <a:lnTo>
                  <a:pt x="59931" y="75425"/>
                </a:lnTo>
                <a:lnTo>
                  <a:pt x="59931" y="84670"/>
                </a:lnTo>
                <a:lnTo>
                  <a:pt x="70002" y="84670"/>
                </a:lnTo>
                <a:lnTo>
                  <a:pt x="69998" y="75425"/>
                </a:lnTo>
                <a:close/>
              </a:path>
              <a:path w="70485" h="86995">
                <a:moveTo>
                  <a:pt x="69985" y="41910"/>
                </a:moveTo>
                <a:lnTo>
                  <a:pt x="59601" y="41910"/>
                </a:lnTo>
                <a:lnTo>
                  <a:pt x="59503" y="55854"/>
                </a:lnTo>
                <a:lnTo>
                  <a:pt x="58915" y="58750"/>
                </a:lnTo>
                <a:lnTo>
                  <a:pt x="35242" y="77571"/>
                </a:lnTo>
                <a:lnTo>
                  <a:pt x="54971" y="77571"/>
                </a:lnTo>
                <a:lnTo>
                  <a:pt x="56629" y="75425"/>
                </a:lnTo>
                <a:lnTo>
                  <a:pt x="69998" y="75425"/>
                </a:lnTo>
                <a:lnTo>
                  <a:pt x="69985" y="41910"/>
                </a:lnTo>
                <a:close/>
              </a:path>
              <a:path w="70485" h="86995">
                <a:moveTo>
                  <a:pt x="44005" y="0"/>
                </a:moveTo>
                <a:lnTo>
                  <a:pt x="31178" y="0"/>
                </a:lnTo>
                <a:lnTo>
                  <a:pt x="25781" y="939"/>
                </a:lnTo>
                <a:lnTo>
                  <a:pt x="5448" y="23418"/>
                </a:lnTo>
                <a:lnTo>
                  <a:pt x="15849" y="23418"/>
                </a:lnTo>
                <a:lnTo>
                  <a:pt x="16205" y="18846"/>
                </a:lnTo>
                <a:lnTo>
                  <a:pt x="18211" y="15354"/>
                </a:lnTo>
                <a:lnTo>
                  <a:pt x="25539" y="10452"/>
                </a:lnTo>
                <a:lnTo>
                  <a:pt x="30683" y="9245"/>
                </a:lnTo>
                <a:lnTo>
                  <a:pt x="63699" y="9245"/>
                </a:lnTo>
                <a:lnTo>
                  <a:pt x="63309" y="8648"/>
                </a:lnTo>
                <a:lnTo>
                  <a:pt x="59550" y="5511"/>
                </a:lnTo>
                <a:lnTo>
                  <a:pt x="49796" y="1104"/>
                </a:lnTo>
                <a:lnTo>
                  <a:pt x="44005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801614" y="4018369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4" h="82550">
                <a:moveTo>
                  <a:pt x="10401" y="0"/>
                </a:moveTo>
                <a:lnTo>
                  <a:pt x="0" y="0"/>
                </a:lnTo>
                <a:lnTo>
                  <a:pt x="0" y="82549"/>
                </a:lnTo>
                <a:lnTo>
                  <a:pt x="10401" y="82549"/>
                </a:lnTo>
                <a:lnTo>
                  <a:pt x="10401" y="44576"/>
                </a:lnTo>
                <a:lnTo>
                  <a:pt x="71158" y="44576"/>
                </a:lnTo>
                <a:lnTo>
                  <a:pt x="71158" y="35331"/>
                </a:lnTo>
                <a:lnTo>
                  <a:pt x="10401" y="35331"/>
                </a:lnTo>
                <a:lnTo>
                  <a:pt x="10401" y="0"/>
                </a:lnTo>
                <a:close/>
              </a:path>
              <a:path w="71754" h="82550">
                <a:moveTo>
                  <a:pt x="71158" y="44576"/>
                </a:moveTo>
                <a:lnTo>
                  <a:pt x="60756" y="44576"/>
                </a:lnTo>
                <a:lnTo>
                  <a:pt x="60756" y="82549"/>
                </a:lnTo>
                <a:lnTo>
                  <a:pt x="71158" y="82549"/>
                </a:lnTo>
                <a:lnTo>
                  <a:pt x="71158" y="44576"/>
                </a:lnTo>
                <a:close/>
              </a:path>
              <a:path w="71754" h="82550">
                <a:moveTo>
                  <a:pt x="71158" y="0"/>
                </a:moveTo>
                <a:lnTo>
                  <a:pt x="60756" y="0"/>
                </a:lnTo>
                <a:lnTo>
                  <a:pt x="60756" y="35331"/>
                </a:lnTo>
                <a:lnTo>
                  <a:pt x="71158" y="35331"/>
                </a:lnTo>
                <a:lnTo>
                  <a:pt x="71158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900839" y="4018369"/>
            <a:ext cx="68580" cy="82550"/>
          </a:xfrm>
          <a:custGeom>
            <a:avLst/>
            <a:gdLst/>
            <a:ahLst/>
            <a:cxnLst/>
            <a:rect l="l" t="t" r="r" b="b"/>
            <a:pathLst>
              <a:path w="68579" h="82550">
                <a:moveTo>
                  <a:pt x="10401" y="0"/>
                </a:moveTo>
                <a:lnTo>
                  <a:pt x="0" y="0"/>
                </a:lnTo>
                <a:lnTo>
                  <a:pt x="0" y="82549"/>
                </a:lnTo>
                <a:lnTo>
                  <a:pt x="10401" y="82549"/>
                </a:lnTo>
                <a:lnTo>
                  <a:pt x="10401" y="44576"/>
                </a:lnTo>
                <a:lnTo>
                  <a:pt x="49438" y="44576"/>
                </a:lnTo>
                <a:lnTo>
                  <a:pt x="47053" y="39789"/>
                </a:lnTo>
                <a:lnTo>
                  <a:pt x="49310" y="35331"/>
                </a:lnTo>
                <a:lnTo>
                  <a:pt x="10401" y="35331"/>
                </a:lnTo>
                <a:lnTo>
                  <a:pt x="10401" y="0"/>
                </a:lnTo>
                <a:close/>
              </a:path>
              <a:path w="68579" h="82550">
                <a:moveTo>
                  <a:pt x="49438" y="44576"/>
                </a:moveTo>
                <a:lnTo>
                  <a:pt x="37973" y="44576"/>
                </a:lnTo>
                <a:lnTo>
                  <a:pt x="56959" y="82549"/>
                </a:lnTo>
                <a:lnTo>
                  <a:pt x="68351" y="82549"/>
                </a:lnTo>
                <a:lnTo>
                  <a:pt x="49438" y="44576"/>
                </a:lnTo>
                <a:close/>
              </a:path>
              <a:path w="68579" h="82550">
                <a:moveTo>
                  <a:pt x="67195" y="0"/>
                </a:moveTo>
                <a:lnTo>
                  <a:pt x="55968" y="0"/>
                </a:lnTo>
                <a:lnTo>
                  <a:pt x="38138" y="35331"/>
                </a:lnTo>
                <a:lnTo>
                  <a:pt x="49310" y="35331"/>
                </a:lnTo>
                <a:lnTo>
                  <a:pt x="67195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989815" y="4018369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4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8326" y="82550"/>
                </a:lnTo>
                <a:lnTo>
                  <a:pt x="23864" y="72313"/>
                </a:lnTo>
                <a:lnTo>
                  <a:pt x="10401" y="72313"/>
                </a:lnTo>
                <a:lnTo>
                  <a:pt x="10401" y="0"/>
                </a:lnTo>
                <a:close/>
              </a:path>
              <a:path w="71754" h="82550">
                <a:moveTo>
                  <a:pt x="71158" y="10236"/>
                </a:moveTo>
                <a:lnTo>
                  <a:pt x="60756" y="10236"/>
                </a:lnTo>
                <a:lnTo>
                  <a:pt x="60756" y="82550"/>
                </a:lnTo>
                <a:lnTo>
                  <a:pt x="71158" y="82550"/>
                </a:lnTo>
                <a:lnTo>
                  <a:pt x="71158" y="10236"/>
                </a:lnTo>
                <a:close/>
              </a:path>
              <a:path w="71754" h="82550">
                <a:moveTo>
                  <a:pt x="71158" y="0"/>
                </a:moveTo>
                <a:lnTo>
                  <a:pt x="52006" y="0"/>
                </a:lnTo>
                <a:lnTo>
                  <a:pt x="13703" y="72313"/>
                </a:lnTo>
                <a:lnTo>
                  <a:pt x="23864" y="72313"/>
                </a:lnTo>
                <a:lnTo>
                  <a:pt x="57454" y="10236"/>
                </a:lnTo>
                <a:lnTo>
                  <a:pt x="71158" y="10236"/>
                </a:lnTo>
                <a:lnTo>
                  <a:pt x="71158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058551" y="4183519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68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304500" y="4246956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879"/>
                </a:lnTo>
              </a:path>
            </a:pathLst>
          </a:custGeom>
          <a:ln w="10896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299051" y="4241876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281" y="0"/>
                </a:lnTo>
              </a:path>
            </a:pathLst>
          </a:custGeom>
          <a:ln w="10160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304500" y="4184726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70"/>
                </a:lnTo>
              </a:path>
            </a:pathLst>
          </a:custGeom>
          <a:ln w="10896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386884" y="4247032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803"/>
                </a:lnTo>
              </a:path>
            </a:pathLst>
          </a:custGeom>
          <a:ln w="10896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386884" y="4184954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841"/>
                </a:lnTo>
              </a:path>
            </a:pathLst>
          </a:custGeom>
          <a:ln w="10896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15282" y="4218165"/>
            <a:ext cx="70485" cy="86995"/>
          </a:xfrm>
          <a:custGeom>
            <a:avLst/>
            <a:gdLst/>
            <a:ahLst/>
            <a:cxnLst/>
            <a:rect l="l" t="t" r="r" b="b"/>
            <a:pathLst>
              <a:path w="70485" h="86995">
                <a:moveTo>
                  <a:pt x="63699" y="9245"/>
                </a:moveTo>
                <a:lnTo>
                  <a:pt x="42379" y="9245"/>
                </a:lnTo>
                <a:lnTo>
                  <a:pt x="46558" y="10045"/>
                </a:lnTo>
                <a:lnTo>
                  <a:pt x="49834" y="11620"/>
                </a:lnTo>
                <a:lnTo>
                  <a:pt x="59601" y="24269"/>
                </a:lnTo>
                <a:lnTo>
                  <a:pt x="59601" y="33159"/>
                </a:lnTo>
                <a:lnTo>
                  <a:pt x="25590" y="33159"/>
                </a:lnTo>
                <a:lnTo>
                  <a:pt x="20993" y="33820"/>
                </a:lnTo>
                <a:lnTo>
                  <a:pt x="0" y="67665"/>
                </a:lnTo>
                <a:lnTo>
                  <a:pt x="2641" y="73939"/>
                </a:lnTo>
                <a:lnTo>
                  <a:pt x="10566" y="81622"/>
                </a:lnTo>
                <a:lnTo>
                  <a:pt x="13703" y="83540"/>
                </a:lnTo>
                <a:lnTo>
                  <a:pt x="20993" y="86156"/>
                </a:lnTo>
                <a:lnTo>
                  <a:pt x="25184" y="86817"/>
                </a:lnTo>
                <a:lnTo>
                  <a:pt x="33820" y="86791"/>
                </a:lnTo>
                <a:lnTo>
                  <a:pt x="37477" y="86321"/>
                </a:lnTo>
                <a:lnTo>
                  <a:pt x="40855" y="85356"/>
                </a:lnTo>
                <a:lnTo>
                  <a:pt x="44246" y="84429"/>
                </a:lnTo>
                <a:lnTo>
                  <a:pt x="47269" y="83096"/>
                </a:lnTo>
                <a:lnTo>
                  <a:pt x="52641" y="79692"/>
                </a:lnTo>
                <a:lnTo>
                  <a:pt x="54864" y="77711"/>
                </a:lnTo>
                <a:lnTo>
                  <a:pt x="54971" y="77571"/>
                </a:lnTo>
                <a:lnTo>
                  <a:pt x="27152" y="77571"/>
                </a:lnTo>
                <a:lnTo>
                  <a:pt x="23495" y="76835"/>
                </a:lnTo>
                <a:lnTo>
                  <a:pt x="17191" y="73939"/>
                </a:lnTo>
                <a:lnTo>
                  <a:pt x="14770" y="71882"/>
                </a:lnTo>
                <a:lnTo>
                  <a:pt x="11303" y="66484"/>
                </a:lnTo>
                <a:lnTo>
                  <a:pt x="10426" y="63207"/>
                </a:lnTo>
                <a:lnTo>
                  <a:pt x="10426" y="55867"/>
                </a:lnTo>
                <a:lnTo>
                  <a:pt x="69985" y="41910"/>
                </a:lnTo>
                <a:lnTo>
                  <a:pt x="69977" y="21691"/>
                </a:lnTo>
                <a:lnTo>
                  <a:pt x="68630" y="16789"/>
                </a:lnTo>
                <a:lnTo>
                  <a:pt x="63699" y="9245"/>
                </a:lnTo>
                <a:close/>
              </a:path>
              <a:path w="70485" h="86995">
                <a:moveTo>
                  <a:pt x="69998" y="75425"/>
                </a:moveTo>
                <a:lnTo>
                  <a:pt x="59931" y="75425"/>
                </a:lnTo>
                <a:lnTo>
                  <a:pt x="59931" y="84670"/>
                </a:lnTo>
                <a:lnTo>
                  <a:pt x="70002" y="84670"/>
                </a:lnTo>
                <a:lnTo>
                  <a:pt x="69998" y="75425"/>
                </a:lnTo>
                <a:close/>
              </a:path>
              <a:path w="70485" h="86995">
                <a:moveTo>
                  <a:pt x="69985" y="41910"/>
                </a:moveTo>
                <a:lnTo>
                  <a:pt x="59601" y="41910"/>
                </a:lnTo>
                <a:lnTo>
                  <a:pt x="59500" y="55867"/>
                </a:lnTo>
                <a:lnTo>
                  <a:pt x="58915" y="58750"/>
                </a:lnTo>
                <a:lnTo>
                  <a:pt x="35242" y="77571"/>
                </a:lnTo>
                <a:lnTo>
                  <a:pt x="54971" y="77571"/>
                </a:lnTo>
                <a:lnTo>
                  <a:pt x="56629" y="75425"/>
                </a:lnTo>
                <a:lnTo>
                  <a:pt x="69998" y="75425"/>
                </a:lnTo>
                <a:lnTo>
                  <a:pt x="69985" y="41910"/>
                </a:lnTo>
                <a:close/>
              </a:path>
              <a:path w="70485" h="86995">
                <a:moveTo>
                  <a:pt x="43992" y="0"/>
                </a:moveTo>
                <a:lnTo>
                  <a:pt x="31178" y="0"/>
                </a:lnTo>
                <a:lnTo>
                  <a:pt x="25781" y="939"/>
                </a:lnTo>
                <a:lnTo>
                  <a:pt x="5448" y="23418"/>
                </a:lnTo>
                <a:lnTo>
                  <a:pt x="15849" y="23418"/>
                </a:lnTo>
                <a:lnTo>
                  <a:pt x="16205" y="18846"/>
                </a:lnTo>
                <a:lnTo>
                  <a:pt x="18211" y="15354"/>
                </a:lnTo>
                <a:lnTo>
                  <a:pt x="25539" y="10452"/>
                </a:lnTo>
                <a:lnTo>
                  <a:pt x="30683" y="9245"/>
                </a:lnTo>
                <a:lnTo>
                  <a:pt x="63699" y="9245"/>
                </a:lnTo>
                <a:lnTo>
                  <a:pt x="63309" y="8648"/>
                </a:lnTo>
                <a:lnTo>
                  <a:pt x="59537" y="5511"/>
                </a:lnTo>
                <a:lnTo>
                  <a:pt x="49796" y="1104"/>
                </a:lnTo>
                <a:lnTo>
                  <a:pt x="43992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02289" y="4220286"/>
            <a:ext cx="80010" cy="82550"/>
          </a:xfrm>
          <a:custGeom>
            <a:avLst/>
            <a:gdLst/>
            <a:ahLst/>
            <a:cxnLst/>
            <a:rect l="l" t="t" r="r" b="b"/>
            <a:pathLst>
              <a:path w="80010" h="82550">
                <a:moveTo>
                  <a:pt x="79578" y="0"/>
                </a:moveTo>
                <a:lnTo>
                  <a:pt x="19481" y="0"/>
                </a:lnTo>
                <a:lnTo>
                  <a:pt x="19401" y="40525"/>
                </a:lnTo>
                <a:lnTo>
                  <a:pt x="19151" y="45618"/>
                </a:lnTo>
                <a:lnTo>
                  <a:pt x="10617" y="70713"/>
                </a:lnTo>
                <a:lnTo>
                  <a:pt x="8483" y="72237"/>
                </a:lnTo>
                <a:lnTo>
                  <a:pt x="5854" y="72974"/>
                </a:lnTo>
                <a:lnTo>
                  <a:pt x="0" y="72974"/>
                </a:lnTo>
                <a:lnTo>
                  <a:pt x="0" y="82549"/>
                </a:lnTo>
                <a:lnTo>
                  <a:pt x="12217" y="82549"/>
                </a:lnTo>
                <a:lnTo>
                  <a:pt x="18986" y="78752"/>
                </a:lnTo>
                <a:lnTo>
                  <a:pt x="25171" y="67360"/>
                </a:lnTo>
                <a:lnTo>
                  <a:pt x="26720" y="62102"/>
                </a:lnTo>
                <a:lnTo>
                  <a:pt x="28727" y="48704"/>
                </a:lnTo>
                <a:lnTo>
                  <a:pt x="29222" y="40525"/>
                </a:lnTo>
                <a:lnTo>
                  <a:pt x="29222" y="9245"/>
                </a:lnTo>
                <a:lnTo>
                  <a:pt x="79578" y="9245"/>
                </a:lnTo>
                <a:lnTo>
                  <a:pt x="79578" y="0"/>
                </a:lnTo>
                <a:close/>
              </a:path>
              <a:path w="80010" h="82550">
                <a:moveTo>
                  <a:pt x="79578" y="9245"/>
                </a:moveTo>
                <a:lnTo>
                  <a:pt x="69176" y="9245"/>
                </a:lnTo>
                <a:lnTo>
                  <a:pt x="69176" y="82549"/>
                </a:lnTo>
                <a:lnTo>
                  <a:pt x="79578" y="82549"/>
                </a:lnTo>
                <a:lnTo>
                  <a:pt x="79578" y="9245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604651" y="4218139"/>
            <a:ext cx="80010" cy="86995"/>
          </a:xfrm>
          <a:custGeom>
            <a:avLst/>
            <a:gdLst/>
            <a:ahLst/>
            <a:cxnLst/>
            <a:rect l="l" t="t" r="r" b="b"/>
            <a:pathLst>
              <a:path w="80010" h="86995">
                <a:moveTo>
                  <a:pt x="45986" y="0"/>
                </a:moveTo>
                <a:lnTo>
                  <a:pt x="39789" y="0"/>
                </a:lnTo>
                <a:lnTo>
                  <a:pt x="30997" y="773"/>
                </a:lnTo>
                <a:lnTo>
                  <a:pt x="876" y="31534"/>
                </a:lnTo>
                <a:lnTo>
                  <a:pt x="0" y="37236"/>
                </a:lnTo>
                <a:lnTo>
                  <a:pt x="0" y="49618"/>
                </a:lnTo>
                <a:lnTo>
                  <a:pt x="23196" y="83746"/>
                </a:lnTo>
                <a:lnTo>
                  <a:pt x="39789" y="86842"/>
                </a:lnTo>
                <a:lnTo>
                  <a:pt x="45986" y="86842"/>
                </a:lnTo>
                <a:lnTo>
                  <a:pt x="51485" y="85801"/>
                </a:lnTo>
                <a:lnTo>
                  <a:pt x="61112" y="81673"/>
                </a:lnTo>
                <a:lnTo>
                  <a:pt x="65303" y="78587"/>
                </a:lnTo>
                <a:lnTo>
                  <a:pt x="66155" y="77597"/>
                </a:lnTo>
                <a:lnTo>
                  <a:pt x="30378" y="77597"/>
                </a:lnTo>
                <a:lnTo>
                  <a:pt x="23113" y="74295"/>
                </a:lnTo>
                <a:lnTo>
                  <a:pt x="10401" y="48133"/>
                </a:lnTo>
                <a:lnTo>
                  <a:pt x="10401" y="38722"/>
                </a:lnTo>
                <a:lnTo>
                  <a:pt x="11036" y="34340"/>
                </a:lnTo>
                <a:lnTo>
                  <a:pt x="13538" y="26276"/>
                </a:lnTo>
                <a:lnTo>
                  <a:pt x="15443" y="22618"/>
                </a:lnTo>
                <a:lnTo>
                  <a:pt x="17995" y="19316"/>
                </a:lnTo>
                <a:lnTo>
                  <a:pt x="20548" y="15938"/>
                </a:lnTo>
                <a:lnTo>
                  <a:pt x="23660" y="13398"/>
                </a:lnTo>
                <a:lnTo>
                  <a:pt x="30924" y="10071"/>
                </a:lnTo>
                <a:lnTo>
                  <a:pt x="35090" y="9245"/>
                </a:lnTo>
                <a:lnTo>
                  <a:pt x="66155" y="9245"/>
                </a:lnTo>
                <a:lnTo>
                  <a:pt x="65303" y="8255"/>
                </a:lnTo>
                <a:lnTo>
                  <a:pt x="61112" y="5143"/>
                </a:lnTo>
                <a:lnTo>
                  <a:pt x="51485" y="1016"/>
                </a:lnTo>
                <a:lnTo>
                  <a:pt x="45986" y="0"/>
                </a:lnTo>
                <a:close/>
              </a:path>
              <a:path w="80010" h="86995">
                <a:moveTo>
                  <a:pt x="66155" y="9245"/>
                </a:moveTo>
                <a:lnTo>
                  <a:pt x="44500" y="9245"/>
                </a:lnTo>
                <a:lnTo>
                  <a:pt x="48679" y="10071"/>
                </a:lnTo>
                <a:lnTo>
                  <a:pt x="55943" y="13398"/>
                </a:lnTo>
                <a:lnTo>
                  <a:pt x="59029" y="15938"/>
                </a:lnTo>
                <a:lnTo>
                  <a:pt x="61582" y="19316"/>
                </a:lnTo>
                <a:lnTo>
                  <a:pt x="64147" y="22618"/>
                </a:lnTo>
                <a:lnTo>
                  <a:pt x="66039" y="26276"/>
                </a:lnTo>
                <a:lnTo>
                  <a:pt x="68567" y="34340"/>
                </a:lnTo>
                <a:lnTo>
                  <a:pt x="69176" y="38722"/>
                </a:lnTo>
                <a:lnTo>
                  <a:pt x="69176" y="48133"/>
                </a:lnTo>
                <a:lnTo>
                  <a:pt x="49199" y="77597"/>
                </a:lnTo>
                <a:lnTo>
                  <a:pt x="66155" y="77597"/>
                </a:lnTo>
                <a:lnTo>
                  <a:pt x="72402" y="70332"/>
                </a:lnTo>
                <a:lnTo>
                  <a:pt x="75069" y="65684"/>
                </a:lnTo>
                <a:lnTo>
                  <a:pt x="78663" y="55308"/>
                </a:lnTo>
                <a:lnTo>
                  <a:pt x="79578" y="49618"/>
                </a:lnTo>
                <a:lnTo>
                  <a:pt x="79578" y="37236"/>
                </a:lnTo>
                <a:lnTo>
                  <a:pt x="78663" y="31534"/>
                </a:lnTo>
                <a:lnTo>
                  <a:pt x="75069" y="21158"/>
                </a:lnTo>
                <a:lnTo>
                  <a:pt x="72402" y="16510"/>
                </a:lnTo>
                <a:lnTo>
                  <a:pt x="66155" y="9245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707013" y="4220286"/>
            <a:ext cx="60325" cy="82550"/>
          </a:xfrm>
          <a:custGeom>
            <a:avLst/>
            <a:gdLst/>
            <a:ahLst/>
            <a:cxnLst/>
            <a:rect l="l" t="t" r="r" b="b"/>
            <a:pathLst>
              <a:path w="60325" h="82550">
                <a:moveTo>
                  <a:pt x="59931" y="0"/>
                </a:moveTo>
                <a:lnTo>
                  <a:pt x="0" y="0"/>
                </a:lnTo>
                <a:lnTo>
                  <a:pt x="0" y="82549"/>
                </a:lnTo>
                <a:lnTo>
                  <a:pt x="10401" y="82549"/>
                </a:lnTo>
                <a:lnTo>
                  <a:pt x="10401" y="9245"/>
                </a:lnTo>
                <a:lnTo>
                  <a:pt x="59931" y="9245"/>
                </a:lnTo>
                <a:lnTo>
                  <a:pt x="59931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786261" y="4220286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4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8326" y="82550"/>
                </a:lnTo>
                <a:lnTo>
                  <a:pt x="23864" y="72313"/>
                </a:lnTo>
                <a:lnTo>
                  <a:pt x="10401" y="72313"/>
                </a:lnTo>
                <a:lnTo>
                  <a:pt x="10401" y="0"/>
                </a:lnTo>
                <a:close/>
              </a:path>
              <a:path w="71754" h="82550">
                <a:moveTo>
                  <a:pt x="71158" y="10236"/>
                </a:moveTo>
                <a:lnTo>
                  <a:pt x="60756" y="10236"/>
                </a:lnTo>
                <a:lnTo>
                  <a:pt x="60756" y="82550"/>
                </a:lnTo>
                <a:lnTo>
                  <a:pt x="71158" y="82550"/>
                </a:lnTo>
                <a:lnTo>
                  <a:pt x="71158" y="10236"/>
                </a:lnTo>
                <a:close/>
              </a:path>
              <a:path w="71754" h="82550">
                <a:moveTo>
                  <a:pt x="71158" y="0"/>
                </a:moveTo>
                <a:lnTo>
                  <a:pt x="52006" y="0"/>
                </a:lnTo>
                <a:lnTo>
                  <a:pt x="13703" y="72313"/>
                </a:lnTo>
                <a:lnTo>
                  <a:pt x="23864" y="72313"/>
                </a:lnTo>
                <a:lnTo>
                  <a:pt x="57454" y="10236"/>
                </a:lnTo>
                <a:lnTo>
                  <a:pt x="71158" y="10236"/>
                </a:lnTo>
                <a:lnTo>
                  <a:pt x="71158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931371" y="4220286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4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8326" y="82550"/>
                </a:lnTo>
                <a:lnTo>
                  <a:pt x="23864" y="72313"/>
                </a:lnTo>
                <a:lnTo>
                  <a:pt x="10401" y="72313"/>
                </a:lnTo>
                <a:lnTo>
                  <a:pt x="10401" y="0"/>
                </a:lnTo>
                <a:close/>
              </a:path>
              <a:path w="71754" h="82550">
                <a:moveTo>
                  <a:pt x="71158" y="10236"/>
                </a:moveTo>
                <a:lnTo>
                  <a:pt x="60756" y="10236"/>
                </a:lnTo>
                <a:lnTo>
                  <a:pt x="60756" y="82550"/>
                </a:lnTo>
                <a:lnTo>
                  <a:pt x="71158" y="82550"/>
                </a:lnTo>
                <a:lnTo>
                  <a:pt x="71158" y="10236"/>
                </a:lnTo>
                <a:close/>
              </a:path>
              <a:path w="71754" h="82550">
                <a:moveTo>
                  <a:pt x="71158" y="0"/>
                </a:moveTo>
                <a:lnTo>
                  <a:pt x="52006" y="0"/>
                </a:lnTo>
                <a:lnTo>
                  <a:pt x="13703" y="72313"/>
                </a:lnTo>
                <a:lnTo>
                  <a:pt x="23864" y="72313"/>
                </a:lnTo>
                <a:lnTo>
                  <a:pt x="57454" y="10236"/>
                </a:lnTo>
                <a:lnTo>
                  <a:pt x="71158" y="10236"/>
                </a:lnTo>
                <a:lnTo>
                  <a:pt x="71158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076494" y="4182808"/>
            <a:ext cx="1435696" cy="1221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058551" y="4385436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68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299051" y="4386872"/>
            <a:ext cx="87630" cy="118110"/>
          </a:xfrm>
          <a:custGeom>
            <a:avLst/>
            <a:gdLst/>
            <a:ahLst/>
            <a:cxnLst/>
            <a:rect l="l" t="t" r="r" b="b"/>
            <a:pathLst>
              <a:path w="87629" h="118110">
                <a:moveTo>
                  <a:pt x="0" y="0"/>
                </a:moveTo>
                <a:lnTo>
                  <a:pt x="0" y="117881"/>
                </a:lnTo>
                <a:lnTo>
                  <a:pt x="10896" y="117881"/>
                </a:lnTo>
                <a:lnTo>
                  <a:pt x="10896" y="68681"/>
                </a:lnTo>
                <a:lnTo>
                  <a:pt x="56603" y="68656"/>
                </a:lnTo>
                <a:lnTo>
                  <a:pt x="63588" y="67284"/>
                </a:lnTo>
                <a:lnTo>
                  <a:pt x="75145" y="61887"/>
                </a:lnTo>
                <a:lnTo>
                  <a:pt x="78651" y="58775"/>
                </a:lnTo>
                <a:lnTo>
                  <a:pt x="10896" y="58775"/>
                </a:lnTo>
                <a:lnTo>
                  <a:pt x="10896" y="9906"/>
                </a:lnTo>
                <a:lnTo>
                  <a:pt x="78651" y="9906"/>
                </a:lnTo>
                <a:lnTo>
                  <a:pt x="75145" y="6794"/>
                </a:lnTo>
                <a:lnTo>
                  <a:pt x="63588" y="1371"/>
                </a:lnTo>
                <a:lnTo>
                  <a:pt x="56603" y="25"/>
                </a:lnTo>
                <a:lnTo>
                  <a:pt x="0" y="0"/>
                </a:lnTo>
                <a:close/>
              </a:path>
              <a:path w="87629" h="118110">
                <a:moveTo>
                  <a:pt x="78651" y="9906"/>
                </a:moveTo>
                <a:lnTo>
                  <a:pt x="56464" y="9906"/>
                </a:lnTo>
                <a:lnTo>
                  <a:pt x="63893" y="11912"/>
                </a:lnTo>
                <a:lnTo>
                  <a:pt x="73799" y="20053"/>
                </a:lnTo>
                <a:lnTo>
                  <a:pt x="76276" y="26162"/>
                </a:lnTo>
                <a:lnTo>
                  <a:pt x="76276" y="42506"/>
                </a:lnTo>
                <a:lnTo>
                  <a:pt x="73799" y="48615"/>
                </a:lnTo>
                <a:lnTo>
                  <a:pt x="63893" y="56743"/>
                </a:lnTo>
                <a:lnTo>
                  <a:pt x="56464" y="58775"/>
                </a:lnTo>
                <a:lnTo>
                  <a:pt x="78651" y="58775"/>
                </a:lnTo>
                <a:lnTo>
                  <a:pt x="79552" y="57975"/>
                </a:lnTo>
                <a:lnTo>
                  <a:pt x="82575" y="52857"/>
                </a:lnTo>
                <a:lnTo>
                  <a:pt x="85636" y="47739"/>
                </a:lnTo>
                <a:lnTo>
                  <a:pt x="87147" y="41579"/>
                </a:lnTo>
                <a:lnTo>
                  <a:pt x="87147" y="27101"/>
                </a:lnTo>
                <a:lnTo>
                  <a:pt x="85636" y="20942"/>
                </a:lnTo>
                <a:lnTo>
                  <a:pt x="82575" y="15824"/>
                </a:lnTo>
                <a:lnTo>
                  <a:pt x="79552" y="10706"/>
                </a:lnTo>
                <a:lnTo>
                  <a:pt x="78651" y="9906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409173" y="4422203"/>
            <a:ext cx="89535" cy="82550"/>
          </a:xfrm>
          <a:custGeom>
            <a:avLst/>
            <a:gdLst/>
            <a:ahLst/>
            <a:cxnLst/>
            <a:rect l="l" t="t" r="r" b="b"/>
            <a:pathLst>
              <a:path w="89535" h="82550">
                <a:moveTo>
                  <a:pt x="10401" y="0"/>
                </a:moveTo>
                <a:lnTo>
                  <a:pt x="0" y="0"/>
                </a:lnTo>
                <a:lnTo>
                  <a:pt x="0" y="82549"/>
                </a:lnTo>
                <a:lnTo>
                  <a:pt x="41300" y="82511"/>
                </a:lnTo>
                <a:lnTo>
                  <a:pt x="59705" y="73304"/>
                </a:lnTo>
                <a:lnTo>
                  <a:pt x="10401" y="73304"/>
                </a:lnTo>
                <a:lnTo>
                  <a:pt x="10401" y="38138"/>
                </a:lnTo>
                <a:lnTo>
                  <a:pt x="59762" y="38138"/>
                </a:lnTo>
                <a:lnTo>
                  <a:pt x="59270" y="37312"/>
                </a:lnTo>
                <a:lnTo>
                  <a:pt x="55803" y="34251"/>
                </a:lnTo>
                <a:lnTo>
                  <a:pt x="46774" y="29984"/>
                </a:lnTo>
                <a:lnTo>
                  <a:pt x="41300" y="28917"/>
                </a:lnTo>
                <a:lnTo>
                  <a:pt x="10401" y="28892"/>
                </a:lnTo>
                <a:lnTo>
                  <a:pt x="10401" y="0"/>
                </a:lnTo>
                <a:close/>
              </a:path>
              <a:path w="89535" h="82550">
                <a:moveTo>
                  <a:pt x="59762" y="38138"/>
                </a:moveTo>
                <a:lnTo>
                  <a:pt x="40614" y="38138"/>
                </a:lnTo>
                <a:lnTo>
                  <a:pt x="45948" y="39623"/>
                </a:lnTo>
                <a:lnTo>
                  <a:pt x="53047" y="45529"/>
                </a:lnTo>
                <a:lnTo>
                  <a:pt x="54813" y="49936"/>
                </a:lnTo>
                <a:lnTo>
                  <a:pt x="54813" y="61658"/>
                </a:lnTo>
                <a:lnTo>
                  <a:pt x="53047" y="66039"/>
                </a:lnTo>
                <a:lnTo>
                  <a:pt x="45948" y="71843"/>
                </a:lnTo>
                <a:lnTo>
                  <a:pt x="40614" y="73304"/>
                </a:lnTo>
                <a:lnTo>
                  <a:pt x="59705" y="73304"/>
                </a:lnTo>
                <a:lnTo>
                  <a:pt x="64008" y="66014"/>
                </a:lnTo>
                <a:lnTo>
                  <a:pt x="65082" y="61658"/>
                </a:lnTo>
                <a:lnTo>
                  <a:pt x="65160" y="49936"/>
                </a:lnTo>
                <a:lnTo>
                  <a:pt x="64008" y="45262"/>
                </a:lnTo>
                <a:lnTo>
                  <a:pt x="59762" y="38138"/>
                </a:lnTo>
                <a:close/>
              </a:path>
              <a:path w="89535" h="82550">
                <a:moveTo>
                  <a:pt x="89154" y="0"/>
                </a:moveTo>
                <a:lnTo>
                  <a:pt x="78752" y="0"/>
                </a:lnTo>
                <a:lnTo>
                  <a:pt x="78752" y="82549"/>
                </a:lnTo>
                <a:lnTo>
                  <a:pt x="89154" y="82549"/>
                </a:lnTo>
                <a:lnTo>
                  <a:pt x="89154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526394" y="4422203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4" h="82550">
                <a:moveTo>
                  <a:pt x="10401" y="0"/>
                </a:moveTo>
                <a:lnTo>
                  <a:pt x="0" y="0"/>
                </a:lnTo>
                <a:lnTo>
                  <a:pt x="0" y="82549"/>
                </a:lnTo>
                <a:lnTo>
                  <a:pt x="10401" y="82549"/>
                </a:lnTo>
                <a:lnTo>
                  <a:pt x="10401" y="44576"/>
                </a:lnTo>
                <a:lnTo>
                  <a:pt x="71158" y="44576"/>
                </a:lnTo>
                <a:lnTo>
                  <a:pt x="71158" y="35331"/>
                </a:lnTo>
                <a:lnTo>
                  <a:pt x="10401" y="35331"/>
                </a:lnTo>
                <a:lnTo>
                  <a:pt x="10401" y="0"/>
                </a:lnTo>
                <a:close/>
              </a:path>
              <a:path w="71754" h="82550">
                <a:moveTo>
                  <a:pt x="71158" y="44576"/>
                </a:moveTo>
                <a:lnTo>
                  <a:pt x="60756" y="44576"/>
                </a:lnTo>
                <a:lnTo>
                  <a:pt x="60756" y="82549"/>
                </a:lnTo>
                <a:lnTo>
                  <a:pt x="71158" y="82549"/>
                </a:lnTo>
                <a:lnTo>
                  <a:pt x="71158" y="44576"/>
                </a:lnTo>
                <a:close/>
              </a:path>
              <a:path w="71754" h="82550">
                <a:moveTo>
                  <a:pt x="71158" y="0"/>
                </a:moveTo>
                <a:lnTo>
                  <a:pt x="60756" y="0"/>
                </a:lnTo>
                <a:lnTo>
                  <a:pt x="60756" y="35331"/>
                </a:lnTo>
                <a:lnTo>
                  <a:pt x="71158" y="35331"/>
                </a:lnTo>
                <a:lnTo>
                  <a:pt x="71158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620336" y="4420057"/>
            <a:ext cx="80010" cy="86995"/>
          </a:xfrm>
          <a:custGeom>
            <a:avLst/>
            <a:gdLst/>
            <a:ahLst/>
            <a:cxnLst/>
            <a:rect l="l" t="t" r="r" b="b"/>
            <a:pathLst>
              <a:path w="80010" h="86995">
                <a:moveTo>
                  <a:pt x="45986" y="0"/>
                </a:moveTo>
                <a:lnTo>
                  <a:pt x="39789" y="0"/>
                </a:lnTo>
                <a:lnTo>
                  <a:pt x="30997" y="773"/>
                </a:lnTo>
                <a:lnTo>
                  <a:pt x="876" y="31534"/>
                </a:lnTo>
                <a:lnTo>
                  <a:pt x="0" y="37236"/>
                </a:lnTo>
                <a:lnTo>
                  <a:pt x="0" y="49618"/>
                </a:lnTo>
                <a:lnTo>
                  <a:pt x="23196" y="83746"/>
                </a:lnTo>
                <a:lnTo>
                  <a:pt x="39789" y="86842"/>
                </a:lnTo>
                <a:lnTo>
                  <a:pt x="45986" y="86842"/>
                </a:lnTo>
                <a:lnTo>
                  <a:pt x="51485" y="85801"/>
                </a:lnTo>
                <a:lnTo>
                  <a:pt x="61112" y="81673"/>
                </a:lnTo>
                <a:lnTo>
                  <a:pt x="65303" y="78587"/>
                </a:lnTo>
                <a:lnTo>
                  <a:pt x="66155" y="77597"/>
                </a:lnTo>
                <a:lnTo>
                  <a:pt x="30378" y="77597"/>
                </a:lnTo>
                <a:lnTo>
                  <a:pt x="23113" y="74295"/>
                </a:lnTo>
                <a:lnTo>
                  <a:pt x="10401" y="48133"/>
                </a:lnTo>
                <a:lnTo>
                  <a:pt x="10401" y="38722"/>
                </a:lnTo>
                <a:lnTo>
                  <a:pt x="11036" y="34340"/>
                </a:lnTo>
                <a:lnTo>
                  <a:pt x="13538" y="26276"/>
                </a:lnTo>
                <a:lnTo>
                  <a:pt x="15443" y="22618"/>
                </a:lnTo>
                <a:lnTo>
                  <a:pt x="17995" y="19316"/>
                </a:lnTo>
                <a:lnTo>
                  <a:pt x="20561" y="15938"/>
                </a:lnTo>
                <a:lnTo>
                  <a:pt x="23660" y="13398"/>
                </a:lnTo>
                <a:lnTo>
                  <a:pt x="30924" y="10071"/>
                </a:lnTo>
                <a:lnTo>
                  <a:pt x="35090" y="9245"/>
                </a:lnTo>
                <a:lnTo>
                  <a:pt x="66155" y="9245"/>
                </a:lnTo>
                <a:lnTo>
                  <a:pt x="65303" y="8255"/>
                </a:lnTo>
                <a:lnTo>
                  <a:pt x="61112" y="5143"/>
                </a:lnTo>
                <a:lnTo>
                  <a:pt x="51485" y="1016"/>
                </a:lnTo>
                <a:lnTo>
                  <a:pt x="45986" y="0"/>
                </a:lnTo>
                <a:close/>
              </a:path>
              <a:path w="80010" h="86995">
                <a:moveTo>
                  <a:pt x="66155" y="9245"/>
                </a:moveTo>
                <a:lnTo>
                  <a:pt x="44500" y="9245"/>
                </a:lnTo>
                <a:lnTo>
                  <a:pt x="48679" y="10071"/>
                </a:lnTo>
                <a:lnTo>
                  <a:pt x="55943" y="13398"/>
                </a:lnTo>
                <a:lnTo>
                  <a:pt x="59029" y="15938"/>
                </a:lnTo>
                <a:lnTo>
                  <a:pt x="61582" y="19316"/>
                </a:lnTo>
                <a:lnTo>
                  <a:pt x="64147" y="22618"/>
                </a:lnTo>
                <a:lnTo>
                  <a:pt x="66039" y="26276"/>
                </a:lnTo>
                <a:lnTo>
                  <a:pt x="68567" y="34340"/>
                </a:lnTo>
                <a:lnTo>
                  <a:pt x="69176" y="38722"/>
                </a:lnTo>
                <a:lnTo>
                  <a:pt x="69176" y="48133"/>
                </a:lnTo>
                <a:lnTo>
                  <a:pt x="49199" y="77597"/>
                </a:lnTo>
                <a:lnTo>
                  <a:pt x="66155" y="77597"/>
                </a:lnTo>
                <a:lnTo>
                  <a:pt x="72402" y="70332"/>
                </a:lnTo>
                <a:lnTo>
                  <a:pt x="75069" y="65684"/>
                </a:lnTo>
                <a:lnTo>
                  <a:pt x="78663" y="55308"/>
                </a:lnTo>
                <a:lnTo>
                  <a:pt x="79578" y="49618"/>
                </a:lnTo>
                <a:lnTo>
                  <a:pt x="79578" y="37236"/>
                </a:lnTo>
                <a:lnTo>
                  <a:pt x="78663" y="31534"/>
                </a:lnTo>
                <a:lnTo>
                  <a:pt x="75069" y="21158"/>
                </a:lnTo>
                <a:lnTo>
                  <a:pt x="72402" y="16510"/>
                </a:lnTo>
                <a:lnTo>
                  <a:pt x="66155" y="9245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722698" y="4422203"/>
            <a:ext cx="68580" cy="82550"/>
          </a:xfrm>
          <a:custGeom>
            <a:avLst/>
            <a:gdLst/>
            <a:ahLst/>
            <a:cxnLst/>
            <a:rect l="l" t="t" r="r" b="b"/>
            <a:pathLst>
              <a:path w="68579" h="82550">
                <a:moveTo>
                  <a:pt x="10401" y="0"/>
                </a:moveTo>
                <a:lnTo>
                  <a:pt x="0" y="0"/>
                </a:lnTo>
                <a:lnTo>
                  <a:pt x="0" y="82549"/>
                </a:lnTo>
                <a:lnTo>
                  <a:pt x="10401" y="82549"/>
                </a:lnTo>
                <a:lnTo>
                  <a:pt x="10401" y="44576"/>
                </a:lnTo>
                <a:lnTo>
                  <a:pt x="49438" y="44576"/>
                </a:lnTo>
                <a:lnTo>
                  <a:pt x="47053" y="39789"/>
                </a:lnTo>
                <a:lnTo>
                  <a:pt x="49310" y="35331"/>
                </a:lnTo>
                <a:lnTo>
                  <a:pt x="10401" y="35331"/>
                </a:lnTo>
                <a:lnTo>
                  <a:pt x="10401" y="0"/>
                </a:lnTo>
                <a:close/>
              </a:path>
              <a:path w="68579" h="82550">
                <a:moveTo>
                  <a:pt x="49438" y="44576"/>
                </a:moveTo>
                <a:lnTo>
                  <a:pt x="37973" y="44576"/>
                </a:lnTo>
                <a:lnTo>
                  <a:pt x="56959" y="82549"/>
                </a:lnTo>
                <a:lnTo>
                  <a:pt x="68351" y="82549"/>
                </a:lnTo>
                <a:lnTo>
                  <a:pt x="49438" y="44576"/>
                </a:lnTo>
                <a:close/>
              </a:path>
              <a:path w="68579" h="82550">
                <a:moveTo>
                  <a:pt x="67195" y="0"/>
                </a:moveTo>
                <a:lnTo>
                  <a:pt x="55968" y="0"/>
                </a:lnTo>
                <a:lnTo>
                  <a:pt x="38138" y="35331"/>
                </a:lnTo>
                <a:lnTo>
                  <a:pt x="49310" y="35331"/>
                </a:lnTo>
                <a:lnTo>
                  <a:pt x="67195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292970" y="4384725"/>
            <a:ext cx="1999307" cy="5568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058551" y="4587354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68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058551" y="4789271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68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292409" y="5027942"/>
            <a:ext cx="78105" cy="115570"/>
          </a:xfrm>
          <a:custGeom>
            <a:avLst/>
            <a:gdLst/>
            <a:ahLst/>
            <a:cxnLst/>
            <a:rect l="l" t="t" r="r" b="b"/>
            <a:pathLst>
              <a:path w="78104" h="115570">
                <a:moveTo>
                  <a:pt x="11226" y="0"/>
                </a:moveTo>
                <a:lnTo>
                  <a:pt x="0" y="0"/>
                </a:lnTo>
                <a:lnTo>
                  <a:pt x="35001" y="74790"/>
                </a:lnTo>
                <a:lnTo>
                  <a:pt x="17995" y="115570"/>
                </a:lnTo>
                <a:lnTo>
                  <a:pt x="28562" y="115570"/>
                </a:lnTo>
                <a:lnTo>
                  <a:pt x="53033" y="58280"/>
                </a:lnTo>
                <a:lnTo>
                  <a:pt x="38468" y="58280"/>
                </a:lnTo>
                <a:lnTo>
                  <a:pt x="11226" y="0"/>
                </a:lnTo>
                <a:close/>
              </a:path>
              <a:path w="78104" h="115570">
                <a:moveTo>
                  <a:pt x="77927" y="0"/>
                </a:moveTo>
                <a:lnTo>
                  <a:pt x="67030" y="0"/>
                </a:lnTo>
                <a:lnTo>
                  <a:pt x="42430" y="58280"/>
                </a:lnTo>
                <a:lnTo>
                  <a:pt x="53033" y="58280"/>
                </a:lnTo>
                <a:lnTo>
                  <a:pt x="77927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382871" y="5027942"/>
            <a:ext cx="66675" cy="82550"/>
          </a:xfrm>
          <a:custGeom>
            <a:avLst/>
            <a:gdLst/>
            <a:ahLst/>
            <a:cxnLst/>
            <a:rect l="l" t="t" r="r" b="b"/>
            <a:pathLst>
              <a:path w="66675" h="82550">
                <a:moveTo>
                  <a:pt x="66535" y="48209"/>
                </a:moveTo>
                <a:lnTo>
                  <a:pt x="56134" y="48209"/>
                </a:lnTo>
                <a:lnTo>
                  <a:pt x="56134" y="82550"/>
                </a:lnTo>
                <a:lnTo>
                  <a:pt x="66535" y="82550"/>
                </a:lnTo>
                <a:lnTo>
                  <a:pt x="66535" y="48209"/>
                </a:lnTo>
                <a:close/>
              </a:path>
              <a:path w="66675" h="82550">
                <a:moveTo>
                  <a:pt x="10401" y="0"/>
                </a:moveTo>
                <a:lnTo>
                  <a:pt x="0" y="0"/>
                </a:lnTo>
                <a:lnTo>
                  <a:pt x="85" y="26670"/>
                </a:lnTo>
                <a:lnTo>
                  <a:pt x="2717" y="39052"/>
                </a:lnTo>
                <a:lnTo>
                  <a:pt x="3632" y="41275"/>
                </a:lnTo>
                <a:lnTo>
                  <a:pt x="5283" y="43421"/>
                </a:lnTo>
                <a:lnTo>
                  <a:pt x="7429" y="44907"/>
                </a:lnTo>
                <a:lnTo>
                  <a:pt x="9652" y="46532"/>
                </a:lnTo>
                <a:lnTo>
                  <a:pt x="12877" y="47879"/>
                </a:lnTo>
                <a:lnTo>
                  <a:pt x="21183" y="50088"/>
                </a:lnTo>
                <a:lnTo>
                  <a:pt x="26250" y="50634"/>
                </a:lnTo>
                <a:lnTo>
                  <a:pt x="36245" y="50685"/>
                </a:lnTo>
                <a:lnTo>
                  <a:pt x="40259" y="50469"/>
                </a:lnTo>
                <a:lnTo>
                  <a:pt x="48209" y="49644"/>
                </a:lnTo>
                <a:lnTo>
                  <a:pt x="52171" y="49034"/>
                </a:lnTo>
                <a:lnTo>
                  <a:pt x="56134" y="48209"/>
                </a:lnTo>
                <a:lnTo>
                  <a:pt x="66535" y="48209"/>
                </a:lnTo>
                <a:lnTo>
                  <a:pt x="66535" y="41440"/>
                </a:lnTo>
                <a:lnTo>
                  <a:pt x="27851" y="41440"/>
                </a:lnTo>
                <a:lnTo>
                  <a:pt x="23418" y="40970"/>
                </a:lnTo>
                <a:lnTo>
                  <a:pt x="11315" y="31623"/>
                </a:lnTo>
                <a:lnTo>
                  <a:pt x="10896" y="30492"/>
                </a:lnTo>
                <a:lnTo>
                  <a:pt x="10655" y="29273"/>
                </a:lnTo>
                <a:lnTo>
                  <a:pt x="10426" y="26670"/>
                </a:lnTo>
                <a:lnTo>
                  <a:pt x="10401" y="0"/>
                </a:lnTo>
                <a:close/>
              </a:path>
              <a:path w="66675" h="82550">
                <a:moveTo>
                  <a:pt x="66535" y="0"/>
                </a:moveTo>
                <a:lnTo>
                  <a:pt x="56134" y="0"/>
                </a:lnTo>
                <a:lnTo>
                  <a:pt x="56134" y="38963"/>
                </a:lnTo>
                <a:lnTo>
                  <a:pt x="48704" y="40614"/>
                </a:lnTo>
                <a:lnTo>
                  <a:pt x="41109" y="41440"/>
                </a:lnTo>
                <a:lnTo>
                  <a:pt x="66535" y="41440"/>
                </a:lnTo>
                <a:lnTo>
                  <a:pt x="66535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472190" y="5025796"/>
            <a:ext cx="74930" cy="86995"/>
          </a:xfrm>
          <a:custGeom>
            <a:avLst/>
            <a:gdLst/>
            <a:ahLst/>
            <a:cxnLst/>
            <a:rect l="l" t="t" r="r" b="b"/>
            <a:pathLst>
              <a:path w="74929" h="86995">
                <a:moveTo>
                  <a:pt x="44830" y="0"/>
                </a:moveTo>
                <a:lnTo>
                  <a:pt x="33019" y="0"/>
                </a:lnTo>
                <a:lnTo>
                  <a:pt x="27571" y="990"/>
                </a:lnTo>
                <a:lnTo>
                  <a:pt x="650" y="33360"/>
                </a:lnTo>
                <a:lnTo>
                  <a:pt x="0" y="48869"/>
                </a:lnTo>
                <a:lnTo>
                  <a:pt x="876" y="54737"/>
                </a:lnTo>
                <a:lnTo>
                  <a:pt x="27597" y="85801"/>
                </a:lnTo>
                <a:lnTo>
                  <a:pt x="33108" y="86842"/>
                </a:lnTo>
                <a:lnTo>
                  <a:pt x="45643" y="86817"/>
                </a:lnTo>
                <a:lnTo>
                  <a:pt x="51180" y="85775"/>
                </a:lnTo>
                <a:lnTo>
                  <a:pt x="60626" y="81648"/>
                </a:lnTo>
                <a:lnTo>
                  <a:pt x="64388" y="78867"/>
                </a:lnTo>
                <a:lnTo>
                  <a:pt x="65434" y="77571"/>
                </a:lnTo>
                <a:lnTo>
                  <a:pt x="33375" y="77571"/>
                </a:lnTo>
                <a:lnTo>
                  <a:pt x="28257" y="76174"/>
                </a:lnTo>
                <a:lnTo>
                  <a:pt x="19646" y="70662"/>
                </a:lnTo>
                <a:lnTo>
                  <a:pt x="16319" y="66789"/>
                </a:lnTo>
                <a:lnTo>
                  <a:pt x="13982" y="61747"/>
                </a:lnTo>
                <a:lnTo>
                  <a:pt x="11607" y="56718"/>
                </a:lnTo>
                <a:lnTo>
                  <a:pt x="10426" y="50774"/>
                </a:lnTo>
                <a:lnTo>
                  <a:pt x="10401" y="41605"/>
                </a:lnTo>
                <a:lnTo>
                  <a:pt x="74625" y="41605"/>
                </a:lnTo>
                <a:lnTo>
                  <a:pt x="74520" y="32359"/>
                </a:lnTo>
                <a:lnTo>
                  <a:pt x="11061" y="32359"/>
                </a:lnTo>
                <a:lnTo>
                  <a:pt x="11772" y="27952"/>
                </a:lnTo>
                <a:lnTo>
                  <a:pt x="63741" y="9245"/>
                </a:lnTo>
                <a:lnTo>
                  <a:pt x="62318" y="7518"/>
                </a:lnTo>
                <a:lnTo>
                  <a:pt x="58610" y="4699"/>
                </a:lnTo>
                <a:lnTo>
                  <a:pt x="49860" y="939"/>
                </a:lnTo>
                <a:lnTo>
                  <a:pt x="44830" y="0"/>
                </a:lnTo>
                <a:close/>
              </a:path>
              <a:path w="74929" h="86995">
                <a:moveTo>
                  <a:pt x="72974" y="62903"/>
                </a:moveTo>
                <a:lnTo>
                  <a:pt x="62572" y="62903"/>
                </a:lnTo>
                <a:lnTo>
                  <a:pt x="61226" y="67551"/>
                </a:lnTo>
                <a:lnTo>
                  <a:pt x="58559" y="71158"/>
                </a:lnTo>
                <a:lnTo>
                  <a:pt x="50596" y="76276"/>
                </a:lnTo>
                <a:lnTo>
                  <a:pt x="45516" y="77571"/>
                </a:lnTo>
                <a:lnTo>
                  <a:pt x="65434" y="77571"/>
                </a:lnTo>
                <a:lnTo>
                  <a:pt x="70192" y="71678"/>
                </a:lnTo>
                <a:lnTo>
                  <a:pt x="72097" y="67551"/>
                </a:lnTo>
                <a:lnTo>
                  <a:pt x="72974" y="62903"/>
                </a:lnTo>
                <a:close/>
              </a:path>
              <a:path w="74929" h="86995">
                <a:moveTo>
                  <a:pt x="63741" y="9245"/>
                </a:moveTo>
                <a:lnTo>
                  <a:pt x="38798" y="9245"/>
                </a:lnTo>
                <a:lnTo>
                  <a:pt x="42481" y="9271"/>
                </a:lnTo>
                <a:lnTo>
                  <a:pt x="45821" y="9880"/>
                </a:lnTo>
                <a:lnTo>
                  <a:pt x="63893" y="32359"/>
                </a:lnTo>
                <a:lnTo>
                  <a:pt x="74520" y="32359"/>
                </a:lnTo>
                <a:lnTo>
                  <a:pt x="73850" y="28117"/>
                </a:lnTo>
                <a:lnTo>
                  <a:pt x="70751" y="19075"/>
                </a:lnTo>
                <a:lnTo>
                  <a:pt x="68440" y="14947"/>
                </a:lnTo>
                <a:lnTo>
                  <a:pt x="63741" y="9245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560519" y="5027942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39623" y="9245"/>
                </a:moveTo>
                <a:lnTo>
                  <a:pt x="29222" y="9245"/>
                </a:lnTo>
                <a:lnTo>
                  <a:pt x="29222" y="82550"/>
                </a:lnTo>
                <a:lnTo>
                  <a:pt x="39623" y="82550"/>
                </a:lnTo>
                <a:lnTo>
                  <a:pt x="39623" y="9245"/>
                </a:lnTo>
                <a:close/>
              </a:path>
              <a:path w="69214" h="82550">
                <a:moveTo>
                  <a:pt x="68681" y="0"/>
                </a:moveTo>
                <a:lnTo>
                  <a:pt x="0" y="0"/>
                </a:lnTo>
                <a:lnTo>
                  <a:pt x="0" y="9245"/>
                </a:lnTo>
                <a:lnTo>
                  <a:pt x="68681" y="9245"/>
                </a:lnTo>
                <a:lnTo>
                  <a:pt x="68681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641583" y="5025821"/>
            <a:ext cx="70485" cy="86995"/>
          </a:xfrm>
          <a:custGeom>
            <a:avLst/>
            <a:gdLst/>
            <a:ahLst/>
            <a:cxnLst/>
            <a:rect l="l" t="t" r="r" b="b"/>
            <a:pathLst>
              <a:path w="70485" h="86995">
                <a:moveTo>
                  <a:pt x="63699" y="9245"/>
                </a:moveTo>
                <a:lnTo>
                  <a:pt x="42379" y="9245"/>
                </a:lnTo>
                <a:lnTo>
                  <a:pt x="46558" y="10045"/>
                </a:lnTo>
                <a:lnTo>
                  <a:pt x="49834" y="11620"/>
                </a:lnTo>
                <a:lnTo>
                  <a:pt x="59601" y="24269"/>
                </a:lnTo>
                <a:lnTo>
                  <a:pt x="59601" y="33159"/>
                </a:lnTo>
                <a:lnTo>
                  <a:pt x="25590" y="33159"/>
                </a:lnTo>
                <a:lnTo>
                  <a:pt x="20993" y="33820"/>
                </a:lnTo>
                <a:lnTo>
                  <a:pt x="0" y="67665"/>
                </a:lnTo>
                <a:lnTo>
                  <a:pt x="2641" y="73939"/>
                </a:lnTo>
                <a:lnTo>
                  <a:pt x="10566" y="81622"/>
                </a:lnTo>
                <a:lnTo>
                  <a:pt x="13703" y="83540"/>
                </a:lnTo>
                <a:lnTo>
                  <a:pt x="20993" y="86156"/>
                </a:lnTo>
                <a:lnTo>
                  <a:pt x="25184" y="86817"/>
                </a:lnTo>
                <a:lnTo>
                  <a:pt x="33820" y="86791"/>
                </a:lnTo>
                <a:lnTo>
                  <a:pt x="54971" y="77571"/>
                </a:lnTo>
                <a:lnTo>
                  <a:pt x="27152" y="77571"/>
                </a:lnTo>
                <a:lnTo>
                  <a:pt x="23495" y="76834"/>
                </a:lnTo>
                <a:lnTo>
                  <a:pt x="17191" y="73939"/>
                </a:lnTo>
                <a:lnTo>
                  <a:pt x="14770" y="71881"/>
                </a:lnTo>
                <a:lnTo>
                  <a:pt x="11303" y="66484"/>
                </a:lnTo>
                <a:lnTo>
                  <a:pt x="10426" y="63207"/>
                </a:lnTo>
                <a:lnTo>
                  <a:pt x="10426" y="55854"/>
                </a:lnTo>
                <a:lnTo>
                  <a:pt x="69985" y="41909"/>
                </a:lnTo>
                <a:lnTo>
                  <a:pt x="69977" y="21691"/>
                </a:lnTo>
                <a:lnTo>
                  <a:pt x="68630" y="16789"/>
                </a:lnTo>
                <a:lnTo>
                  <a:pt x="63699" y="9245"/>
                </a:lnTo>
                <a:close/>
              </a:path>
              <a:path w="70485" h="86995">
                <a:moveTo>
                  <a:pt x="69998" y="75425"/>
                </a:moveTo>
                <a:lnTo>
                  <a:pt x="59931" y="75425"/>
                </a:lnTo>
                <a:lnTo>
                  <a:pt x="59931" y="84670"/>
                </a:lnTo>
                <a:lnTo>
                  <a:pt x="70002" y="84670"/>
                </a:lnTo>
                <a:lnTo>
                  <a:pt x="69998" y="75425"/>
                </a:lnTo>
                <a:close/>
              </a:path>
              <a:path w="70485" h="86995">
                <a:moveTo>
                  <a:pt x="69985" y="41909"/>
                </a:moveTo>
                <a:lnTo>
                  <a:pt x="59601" y="41909"/>
                </a:lnTo>
                <a:lnTo>
                  <a:pt x="59503" y="55854"/>
                </a:lnTo>
                <a:lnTo>
                  <a:pt x="58915" y="58750"/>
                </a:lnTo>
                <a:lnTo>
                  <a:pt x="35242" y="77571"/>
                </a:lnTo>
                <a:lnTo>
                  <a:pt x="54971" y="77571"/>
                </a:lnTo>
                <a:lnTo>
                  <a:pt x="56629" y="75425"/>
                </a:lnTo>
                <a:lnTo>
                  <a:pt x="69998" y="75425"/>
                </a:lnTo>
                <a:lnTo>
                  <a:pt x="69985" y="41909"/>
                </a:lnTo>
                <a:close/>
              </a:path>
              <a:path w="70485" h="86995">
                <a:moveTo>
                  <a:pt x="44005" y="0"/>
                </a:moveTo>
                <a:lnTo>
                  <a:pt x="31178" y="0"/>
                </a:lnTo>
                <a:lnTo>
                  <a:pt x="25781" y="939"/>
                </a:lnTo>
                <a:lnTo>
                  <a:pt x="5448" y="23418"/>
                </a:lnTo>
                <a:lnTo>
                  <a:pt x="15849" y="23418"/>
                </a:lnTo>
                <a:lnTo>
                  <a:pt x="16205" y="18846"/>
                </a:lnTo>
                <a:lnTo>
                  <a:pt x="18211" y="15354"/>
                </a:lnTo>
                <a:lnTo>
                  <a:pt x="25539" y="10452"/>
                </a:lnTo>
                <a:lnTo>
                  <a:pt x="30683" y="9245"/>
                </a:lnTo>
                <a:lnTo>
                  <a:pt x="63699" y="9245"/>
                </a:lnTo>
                <a:lnTo>
                  <a:pt x="63309" y="8648"/>
                </a:lnTo>
                <a:lnTo>
                  <a:pt x="59550" y="5511"/>
                </a:lnTo>
                <a:lnTo>
                  <a:pt x="49796" y="1104"/>
                </a:lnTo>
                <a:lnTo>
                  <a:pt x="44005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784229" y="5027942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4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8326" y="82550"/>
                </a:lnTo>
                <a:lnTo>
                  <a:pt x="23864" y="72313"/>
                </a:lnTo>
                <a:lnTo>
                  <a:pt x="10401" y="72313"/>
                </a:lnTo>
                <a:lnTo>
                  <a:pt x="10401" y="0"/>
                </a:lnTo>
                <a:close/>
              </a:path>
              <a:path w="71754" h="82550">
                <a:moveTo>
                  <a:pt x="71158" y="10236"/>
                </a:moveTo>
                <a:lnTo>
                  <a:pt x="60756" y="10236"/>
                </a:lnTo>
                <a:lnTo>
                  <a:pt x="60756" y="82550"/>
                </a:lnTo>
                <a:lnTo>
                  <a:pt x="71158" y="82550"/>
                </a:lnTo>
                <a:lnTo>
                  <a:pt x="71158" y="10236"/>
                </a:lnTo>
                <a:close/>
              </a:path>
              <a:path w="71754" h="82550">
                <a:moveTo>
                  <a:pt x="71158" y="0"/>
                </a:moveTo>
                <a:lnTo>
                  <a:pt x="52006" y="0"/>
                </a:lnTo>
                <a:lnTo>
                  <a:pt x="13703" y="72313"/>
                </a:lnTo>
                <a:lnTo>
                  <a:pt x="23864" y="72313"/>
                </a:lnTo>
                <a:lnTo>
                  <a:pt x="57454" y="10236"/>
                </a:lnTo>
                <a:lnTo>
                  <a:pt x="71158" y="10236"/>
                </a:lnTo>
                <a:lnTo>
                  <a:pt x="71158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924069" y="5025796"/>
            <a:ext cx="80010" cy="86995"/>
          </a:xfrm>
          <a:custGeom>
            <a:avLst/>
            <a:gdLst/>
            <a:ahLst/>
            <a:cxnLst/>
            <a:rect l="l" t="t" r="r" b="b"/>
            <a:pathLst>
              <a:path w="80010" h="86995">
                <a:moveTo>
                  <a:pt x="45986" y="0"/>
                </a:moveTo>
                <a:lnTo>
                  <a:pt x="39789" y="0"/>
                </a:lnTo>
                <a:lnTo>
                  <a:pt x="30997" y="773"/>
                </a:lnTo>
                <a:lnTo>
                  <a:pt x="876" y="31534"/>
                </a:lnTo>
                <a:lnTo>
                  <a:pt x="0" y="37236"/>
                </a:lnTo>
                <a:lnTo>
                  <a:pt x="0" y="49618"/>
                </a:lnTo>
                <a:lnTo>
                  <a:pt x="23196" y="83746"/>
                </a:lnTo>
                <a:lnTo>
                  <a:pt x="39789" y="86842"/>
                </a:lnTo>
                <a:lnTo>
                  <a:pt x="45986" y="86842"/>
                </a:lnTo>
                <a:lnTo>
                  <a:pt x="51485" y="85801"/>
                </a:lnTo>
                <a:lnTo>
                  <a:pt x="61112" y="81673"/>
                </a:lnTo>
                <a:lnTo>
                  <a:pt x="65303" y="78587"/>
                </a:lnTo>
                <a:lnTo>
                  <a:pt x="66155" y="77597"/>
                </a:lnTo>
                <a:lnTo>
                  <a:pt x="30378" y="77597"/>
                </a:lnTo>
                <a:lnTo>
                  <a:pt x="23113" y="74295"/>
                </a:lnTo>
                <a:lnTo>
                  <a:pt x="10401" y="48133"/>
                </a:lnTo>
                <a:lnTo>
                  <a:pt x="10401" y="38722"/>
                </a:lnTo>
                <a:lnTo>
                  <a:pt x="11036" y="34340"/>
                </a:lnTo>
                <a:lnTo>
                  <a:pt x="13538" y="26276"/>
                </a:lnTo>
                <a:lnTo>
                  <a:pt x="15443" y="22618"/>
                </a:lnTo>
                <a:lnTo>
                  <a:pt x="17995" y="19316"/>
                </a:lnTo>
                <a:lnTo>
                  <a:pt x="20561" y="15938"/>
                </a:lnTo>
                <a:lnTo>
                  <a:pt x="23660" y="13398"/>
                </a:lnTo>
                <a:lnTo>
                  <a:pt x="30924" y="10071"/>
                </a:lnTo>
                <a:lnTo>
                  <a:pt x="35090" y="9245"/>
                </a:lnTo>
                <a:lnTo>
                  <a:pt x="66155" y="9245"/>
                </a:lnTo>
                <a:lnTo>
                  <a:pt x="65303" y="8255"/>
                </a:lnTo>
                <a:lnTo>
                  <a:pt x="61112" y="5143"/>
                </a:lnTo>
                <a:lnTo>
                  <a:pt x="51485" y="1016"/>
                </a:lnTo>
                <a:lnTo>
                  <a:pt x="45986" y="0"/>
                </a:lnTo>
                <a:close/>
              </a:path>
              <a:path w="80010" h="86995">
                <a:moveTo>
                  <a:pt x="66155" y="9245"/>
                </a:moveTo>
                <a:lnTo>
                  <a:pt x="44500" y="9245"/>
                </a:lnTo>
                <a:lnTo>
                  <a:pt x="48679" y="10071"/>
                </a:lnTo>
                <a:lnTo>
                  <a:pt x="55943" y="13398"/>
                </a:lnTo>
                <a:lnTo>
                  <a:pt x="59029" y="15938"/>
                </a:lnTo>
                <a:lnTo>
                  <a:pt x="61582" y="19316"/>
                </a:lnTo>
                <a:lnTo>
                  <a:pt x="64147" y="22618"/>
                </a:lnTo>
                <a:lnTo>
                  <a:pt x="66039" y="26276"/>
                </a:lnTo>
                <a:lnTo>
                  <a:pt x="68567" y="34340"/>
                </a:lnTo>
                <a:lnTo>
                  <a:pt x="69176" y="38722"/>
                </a:lnTo>
                <a:lnTo>
                  <a:pt x="69176" y="48133"/>
                </a:lnTo>
                <a:lnTo>
                  <a:pt x="49199" y="77597"/>
                </a:lnTo>
                <a:lnTo>
                  <a:pt x="66155" y="77597"/>
                </a:lnTo>
                <a:lnTo>
                  <a:pt x="72402" y="70332"/>
                </a:lnTo>
                <a:lnTo>
                  <a:pt x="75069" y="65684"/>
                </a:lnTo>
                <a:lnTo>
                  <a:pt x="78663" y="55308"/>
                </a:lnTo>
                <a:lnTo>
                  <a:pt x="79578" y="49618"/>
                </a:lnTo>
                <a:lnTo>
                  <a:pt x="79578" y="37236"/>
                </a:lnTo>
                <a:lnTo>
                  <a:pt x="78663" y="31534"/>
                </a:lnTo>
                <a:lnTo>
                  <a:pt x="75069" y="21158"/>
                </a:lnTo>
                <a:lnTo>
                  <a:pt x="72402" y="16510"/>
                </a:lnTo>
                <a:lnTo>
                  <a:pt x="66155" y="9245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017350" y="5027942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39623" y="9245"/>
                </a:moveTo>
                <a:lnTo>
                  <a:pt x="29222" y="9245"/>
                </a:lnTo>
                <a:lnTo>
                  <a:pt x="29222" y="82550"/>
                </a:lnTo>
                <a:lnTo>
                  <a:pt x="39623" y="82550"/>
                </a:lnTo>
                <a:lnTo>
                  <a:pt x="39623" y="9245"/>
                </a:lnTo>
                <a:close/>
              </a:path>
              <a:path w="69214" h="82550">
                <a:moveTo>
                  <a:pt x="68681" y="0"/>
                </a:moveTo>
                <a:lnTo>
                  <a:pt x="0" y="0"/>
                </a:lnTo>
                <a:lnTo>
                  <a:pt x="0" y="9245"/>
                </a:lnTo>
                <a:lnTo>
                  <a:pt x="68681" y="9245"/>
                </a:lnTo>
                <a:lnTo>
                  <a:pt x="68681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100230" y="5027942"/>
            <a:ext cx="66675" cy="82550"/>
          </a:xfrm>
          <a:custGeom>
            <a:avLst/>
            <a:gdLst/>
            <a:ahLst/>
            <a:cxnLst/>
            <a:rect l="l" t="t" r="r" b="b"/>
            <a:pathLst>
              <a:path w="66675" h="82550">
                <a:moveTo>
                  <a:pt x="66535" y="48209"/>
                </a:moveTo>
                <a:lnTo>
                  <a:pt x="56134" y="48209"/>
                </a:lnTo>
                <a:lnTo>
                  <a:pt x="56134" y="82550"/>
                </a:lnTo>
                <a:lnTo>
                  <a:pt x="66535" y="82550"/>
                </a:lnTo>
                <a:lnTo>
                  <a:pt x="66535" y="48209"/>
                </a:lnTo>
                <a:close/>
              </a:path>
              <a:path w="66675" h="82550">
                <a:moveTo>
                  <a:pt x="10401" y="0"/>
                </a:moveTo>
                <a:lnTo>
                  <a:pt x="0" y="0"/>
                </a:lnTo>
                <a:lnTo>
                  <a:pt x="85" y="26670"/>
                </a:lnTo>
                <a:lnTo>
                  <a:pt x="2717" y="39052"/>
                </a:lnTo>
                <a:lnTo>
                  <a:pt x="3632" y="41275"/>
                </a:lnTo>
                <a:lnTo>
                  <a:pt x="5283" y="43421"/>
                </a:lnTo>
                <a:lnTo>
                  <a:pt x="7429" y="44907"/>
                </a:lnTo>
                <a:lnTo>
                  <a:pt x="9652" y="46532"/>
                </a:lnTo>
                <a:lnTo>
                  <a:pt x="12877" y="47879"/>
                </a:lnTo>
                <a:lnTo>
                  <a:pt x="21183" y="50088"/>
                </a:lnTo>
                <a:lnTo>
                  <a:pt x="26250" y="50634"/>
                </a:lnTo>
                <a:lnTo>
                  <a:pt x="36245" y="50685"/>
                </a:lnTo>
                <a:lnTo>
                  <a:pt x="40259" y="50469"/>
                </a:lnTo>
                <a:lnTo>
                  <a:pt x="48209" y="49644"/>
                </a:lnTo>
                <a:lnTo>
                  <a:pt x="52171" y="49034"/>
                </a:lnTo>
                <a:lnTo>
                  <a:pt x="56134" y="48209"/>
                </a:lnTo>
                <a:lnTo>
                  <a:pt x="66535" y="48209"/>
                </a:lnTo>
                <a:lnTo>
                  <a:pt x="66535" y="41440"/>
                </a:lnTo>
                <a:lnTo>
                  <a:pt x="27851" y="41440"/>
                </a:lnTo>
                <a:lnTo>
                  <a:pt x="23418" y="40970"/>
                </a:lnTo>
                <a:lnTo>
                  <a:pt x="11315" y="31623"/>
                </a:lnTo>
                <a:lnTo>
                  <a:pt x="10896" y="30492"/>
                </a:lnTo>
                <a:lnTo>
                  <a:pt x="10642" y="29273"/>
                </a:lnTo>
                <a:lnTo>
                  <a:pt x="10426" y="26670"/>
                </a:lnTo>
                <a:lnTo>
                  <a:pt x="10401" y="0"/>
                </a:lnTo>
                <a:close/>
              </a:path>
              <a:path w="66675" h="82550">
                <a:moveTo>
                  <a:pt x="66535" y="0"/>
                </a:moveTo>
                <a:lnTo>
                  <a:pt x="56134" y="0"/>
                </a:lnTo>
                <a:lnTo>
                  <a:pt x="56134" y="38963"/>
                </a:lnTo>
                <a:lnTo>
                  <a:pt x="48704" y="40614"/>
                </a:lnTo>
                <a:lnTo>
                  <a:pt x="41109" y="41440"/>
                </a:lnTo>
                <a:lnTo>
                  <a:pt x="66535" y="41440"/>
                </a:lnTo>
                <a:lnTo>
                  <a:pt x="66535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189550" y="5025796"/>
            <a:ext cx="74930" cy="86995"/>
          </a:xfrm>
          <a:custGeom>
            <a:avLst/>
            <a:gdLst/>
            <a:ahLst/>
            <a:cxnLst/>
            <a:rect l="l" t="t" r="r" b="b"/>
            <a:pathLst>
              <a:path w="74929" h="86995">
                <a:moveTo>
                  <a:pt x="44830" y="0"/>
                </a:moveTo>
                <a:lnTo>
                  <a:pt x="33019" y="0"/>
                </a:lnTo>
                <a:lnTo>
                  <a:pt x="27571" y="990"/>
                </a:lnTo>
                <a:lnTo>
                  <a:pt x="650" y="33360"/>
                </a:lnTo>
                <a:lnTo>
                  <a:pt x="0" y="48869"/>
                </a:lnTo>
                <a:lnTo>
                  <a:pt x="876" y="54737"/>
                </a:lnTo>
                <a:lnTo>
                  <a:pt x="27597" y="85801"/>
                </a:lnTo>
                <a:lnTo>
                  <a:pt x="33108" y="86842"/>
                </a:lnTo>
                <a:lnTo>
                  <a:pt x="45643" y="86817"/>
                </a:lnTo>
                <a:lnTo>
                  <a:pt x="51180" y="85775"/>
                </a:lnTo>
                <a:lnTo>
                  <a:pt x="60626" y="81648"/>
                </a:lnTo>
                <a:lnTo>
                  <a:pt x="64388" y="78867"/>
                </a:lnTo>
                <a:lnTo>
                  <a:pt x="65434" y="77571"/>
                </a:lnTo>
                <a:lnTo>
                  <a:pt x="33375" y="77571"/>
                </a:lnTo>
                <a:lnTo>
                  <a:pt x="28257" y="76174"/>
                </a:lnTo>
                <a:lnTo>
                  <a:pt x="19646" y="70662"/>
                </a:lnTo>
                <a:lnTo>
                  <a:pt x="16319" y="66789"/>
                </a:lnTo>
                <a:lnTo>
                  <a:pt x="13982" y="61747"/>
                </a:lnTo>
                <a:lnTo>
                  <a:pt x="11607" y="56718"/>
                </a:lnTo>
                <a:lnTo>
                  <a:pt x="10426" y="50774"/>
                </a:lnTo>
                <a:lnTo>
                  <a:pt x="10401" y="41605"/>
                </a:lnTo>
                <a:lnTo>
                  <a:pt x="74625" y="41605"/>
                </a:lnTo>
                <a:lnTo>
                  <a:pt x="74520" y="32359"/>
                </a:lnTo>
                <a:lnTo>
                  <a:pt x="11061" y="32359"/>
                </a:lnTo>
                <a:lnTo>
                  <a:pt x="11772" y="27952"/>
                </a:lnTo>
                <a:lnTo>
                  <a:pt x="63739" y="9245"/>
                </a:lnTo>
                <a:lnTo>
                  <a:pt x="62318" y="7518"/>
                </a:lnTo>
                <a:lnTo>
                  <a:pt x="58610" y="4699"/>
                </a:lnTo>
                <a:lnTo>
                  <a:pt x="49860" y="939"/>
                </a:lnTo>
                <a:lnTo>
                  <a:pt x="44830" y="0"/>
                </a:lnTo>
                <a:close/>
              </a:path>
              <a:path w="74929" h="86995">
                <a:moveTo>
                  <a:pt x="72974" y="62903"/>
                </a:moveTo>
                <a:lnTo>
                  <a:pt x="62572" y="62903"/>
                </a:lnTo>
                <a:lnTo>
                  <a:pt x="61226" y="67551"/>
                </a:lnTo>
                <a:lnTo>
                  <a:pt x="58559" y="71158"/>
                </a:lnTo>
                <a:lnTo>
                  <a:pt x="50596" y="76276"/>
                </a:lnTo>
                <a:lnTo>
                  <a:pt x="45516" y="77571"/>
                </a:lnTo>
                <a:lnTo>
                  <a:pt x="65434" y="77571"/>
                </a:lnTo>
                <a:lnTo>
                  <a:pt x="70192" y="71678"/>
                </a:lnTo>
                <a:lnTo>
                  <a:pt x="72097" y="67551"/>
                </a:lnTo>
                <a:lnTo>
                  <a:pt x="72974" y="62903"/>
                </a:lnTo>
                <a:close/>
              </a:path>
              <a:path w="74929" h="86995">
                <a:moveTo>
                  <a:pt x="63739" y="9245"/>
                </a:moveTo>
                <a:lnTo>
                  <a:pt x="38798" y="9245"/>
                </a:lnTo>
                <a:lnTo>
                  <a:pt x="42481" y="9271"/>
                </a:lnTo>
                <a:lnTo>
                  <a:pt x="45808" y="9880"/>
                </a:lnTo>
                <a:lnTo>
                  <a:pt x="61683" y="23444"/>
                </a:lnTo>
                <a:lnTo>
                  <a:pt x="62953" y="26225"/>
                </a:lnTo>
                <a:lnTo>
                  <a:pt x="63677" y="29197"/>
                </a:lnTo>
                <a:lnTo>
                  <a:pt x="63893" y="32359"/>
                </a:lnTo>
                <a:lnTo>
                  <a:pt x="74520" y="32359"/>
                </a:lnTo>
                <a:lnTo>
                  <a:pt x="73850" y="28117"/>
                </a:lnTo>
                <a:lnTo>
                  <a:pt x="70738" y="19075"/>
                </a:lnTo>
                <a:lnTo>
                  <a:pt x="68427" y="14947"/>
                </a:lnTo>
                <a:lnTo>
                  <a:pt x="63739" y="9245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277865" y="5027942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39623" y="9245"/>
                </a:moveTo>
                <a:lnTo>
                  <a:pt x="29222" y="9245"/>
                </a:lnTo>
                <a:lnTo>
                  <a:pt x="29222" y="82550"/>
                </a:lnTo>
                <a:lnTo>
                  <a:pt x="39623" y="82550"/>
                </a:lnTo>
                <a:lnTo>
                  <a:pt x="39623" y="9245"/>
                </a:lnTo>
                <a:close/>
              </a:path>
              <a:path w="69214" h="82550">
                <a:moveTo>
                  <a:pt x="68681" y="0"/>
                </a:moveTo>
                <a:lnTo>
                  <a:pt x="0" y="0"/>
                </a:lnTo>
                <a:lnTo>
                  <a:pt x="0" y="9245"/>
                </a:lnTo>
                <a:lnTo>
                  <a:pt x="68681" y="9245"/>
                </a:lnTo>
                <a:lnTo>
                  <a:pt x="68681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365534" y="5027942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4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0401" y="82550"/>
                </a:lnTo>
                <a:lnTo>
                  <a:pt x="10401" y="44577"/>
                </a:lnTo>
                <a:lnTo>
                  <a:pt x="71158" y="44577"/>
                </a:lnTo>
                <a:lnTo>
                  <a:pt x="71158" y="35331"/>
                </a:lnTo>
                <a:lnTo>
                  <a:pt x="10401" y="35331"/>
                </a:lnTo>
                <a:lnTo>
                  <a:pt x="10401" y="0"/>
                </a:lnTo>
                <a:close/>
              </a:path>
              <a:path w="71754" h="82550">
                <a:moveTo>
                  <a:pt x="71158" y="44577"/>
                </a:moveTo>
                <a:lnTo>
                  <a:pt x="60756" y="44577"/>
                </a:lnTo>
                <a:lnTo>
                  <a:pt x="60756" y="82550"/>
                </a:lnTo>
                <a:lnTo>
                  <a:pt x="71158" y="82550"/>
                </a:lnTo>
                <a:lnTo>
                  <a:pt x="71158" y="44577"/>
                </a:lnTo>
                <a:close/>
              </a:path>
              <a:path w="71754" h="82550">
                <a:moveTo>
                  <a:pt x="71158" y="0"/>
                </a:moveTo>
                <a:lnTo>
                  <a:pt x="60756" y="0"/>
                </a:lnTo>
                <a:lnTo>
                  <a:pt x="60756" y="35331"/>
                </a:lnTo>
                <a:lnTo>
                  <a:pt x="71158" y="35331"/>
                </a:lnTo>
                <a:lnTo>
                  <a:pt x="71158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459476" y="5025796"/>
            <a:ext cx="80010" cy="86995"/>
          </a:xfrm>
          <a:custGeom>
            <a:avLst/>
            <a:gdLst/>
            <a:ahLst/>
            <a:cxnLst/>
            <a:rect l="l" t="t" r="r" b="b"/>
            <a:pathLst>
              <a:path w="80010" h="86995">
                <a:moveTo>
                  <a:pt x="45973" y="0"/>
                </a:moveTo>
                <a:lnTo>
                  <a:pt x="39789" y="0"/>
                </a:lnTo>
                <a:lnTo>
                  <a:pt x="30997" y="773"/>
                </a:lnTo>
                <a:lnTo>
                  <a:pt x="876" y="31534"/>
                </a:lnTo>
                <a:lnTo>
                  <a:pt x="0" y="37236"/>
                </a:lnTo>
                <a:lnTo>
                  <a:pt x="0" y="49618"/>
                </a:lnTo>
                <a:lnTo>
                  <a:pt x="23196" y="83746"/>
                </a:lnTo>
                <a:lnTo>
                  <a:pt x="39789" y="86842"/>
                </a:lnTo>
                <a:lnTo>
                  <a:pt x="45973" y="86842"/>
                </a:lnTo>
                <a:lnTo>
                  <a:pt x="51485" y="85801"/>
                </a:lnTo>
                <a:lnTo>
                  <a:pt x="61112" y="81673"/>
                </a:lnTo>
                <a:lnTo>
                  <a:pt x="65303" y="78587"/>
                </a:lnTo>
                <a:lnTo>
                  <a:pt x="66155" y="77597"/>
                </a:lnTo>
                <a:lnTo>
                  <a:pt x="30378" y="77597"/>
                </a:lnTo>
                <a:lnTo>
                  <a:pt x="23113" y="74295"/>
                </a:lnTo>
                <a:lnTo>
                  <a:pt x="10401" y="48133"/>
                </a:lnTo>
                <a:lnTo>
                  <a:pt x="10401" y="38722"/>
                </a:lnTo>
                <a:lnTo>
                  <a:pt x="11036" y="34340"/>
                </a:lnTo>
                <a:lnTo>
                  <a:pt x="13538" y="26276"/>
                </a:lnTo>
                <a:lnTo>
                  <a:pt x="15443" y="22618"/>
                </a:lnTo>
                <a:lnTo>
                  <a:pt x="17995" y="19316"/>
                </a:lnTo>
                <a:lnTo>
                  <a:pt x="20548" y="15938"/>
                </a:lnTo>
                <a:lnTo>
                  <a:pt x="23660" y="13398"/>
                </a:lnTo>
                <a:lnTo>
                  <a:pt x="30924" y="10071"/>
                </a:lnTo>
                <a:lnTo>
                  <a:pt x="35090" y="9245"/>
                </a:lnTo>
                <a:lnTo>
                  <a:pt x="66155" y="9245"/>
                </a:lnTo>
                <a:lnTo>
                  <a:pt x="65303" y="8255"/>
                </a:lnTo>
                <a:lnTo>
                  <a:pt x="61112" y="5143"/>
                </a:lnTo>
                <a:lnTo>
                  <a:pt x="51485" y="1016"/>
                </a:lnTo>
                <a:lnTo>
                  <a:pt x="45973" y="0"/>
                </a:lnTo>
                <a:close/>
              </a:path>
              <a:path w="80010" h="86995">
                <a:moveTo>
                  <a:pt x="66155" y="9245"/>
                </a:moveTo>
                <a:lnTo>
                  <a:pt x="44500" y="9245"/>
                </a:lnTo>
                <a:lnTo>
                  <a:pt x="48679" y="10071"/>
                </a:lnTo>
                <a:lnTo>
                  <a:pt x="55943" y="13398"/>
                </a:lnTo>
                <a:lnTo>
                  <a:pt x="59016" y="15938"/>
                </a:lnTo>
                <a:lnTo>
                  <a:pt x="61582" y="19316"/>
                </a:lnTo>
                <a:lnTo>
                  <a:pt x="64147" y="22618"/>
                </a:lnTo>
                <a:lnTo>
                  <a:pt x="66039" y="26276"/>
                </a:lnTo>
                <a:lnTo>
                  <a:pt x="68567" y="34340"/>
                </a:lnTo>
                <a:lnTo>
                  <a:pt x="69176" y="38722"/>
                </a:lnTo>
                <a:lnTo>
                  <a:pt x="69176" y="48133"/>
                </a:lnTo>
                <a:lnTo>
                  <a:pt x="49199" y="77597"/>
                </a:lnTo>
                <a:lnTo>
                  <a:pt x="66155" y="77597"/>
                </a:lnTo>
                <a:lnTo>
                  <a:pt x="72402" y="70332"/>
                </a:lnTo>
                <a:lnTo>
                  <a:pt x="75069" y="65684"/>
                </a:lnTo>
                <a:lnTo>
                  <a:pt x="78663" y="55308"/>
                </a:lnTo>
                <a:lnTo>
                  <a:pt x="79578" y="49618"/>
                </a:lnTo>
                <a:lnTo>
                  <a:pt x="79578" y="37236"/>
                </a:lnTo>
                <a:lnTo>
                  <a:pt x="78663" y="31534"/>
                </a:lnTo>
                <a:lnTo>
                  <a:pt x="75069" y="21158"/>
                </a:lnTo>
                <a:lnTo>
                  <a:pt x="72402" y="16510"/>
                </a:lnTo>
                <a:lnTo>
                  <a:pt x="66155" y="9245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556554" y="5025796"/>
            <a:ext cx="73025" cy="86995"/>
          </a:xfrm>
          <a:custGeom>
            <a:avLst/>
            <a:gdLst/>
            <a:ahLst/>
            <a:cxnLst/>
            <a:rect l="l" t="t" r="r" b="b"/>
            <a:pathLst>
              <a:path w="73025" h="86995">
                <a:moveTo>
                  <a:pt x="33274" y="0"/>
                </a:moveTo>
                <a:lnTo>
                  <a:pt x="876" y="31419"/>
                </a:lnTo>
                <a:lnTo>
                  <a:pt x="0" y="37147"/>
                </a:lnTo>
                <a:lnTo>
                  <a:pt x="0" y="49618"/>
                </a:lnTo>
                <a:lnTo>
                  <a:pt x="27762" y="85801"/>
                </a:lnTo>
                <a:lnTo>
                  <a:pt x="33274" y="86842"/>
                </a:lnTo>
                <a:lnTo>
                  <a:pt x="45478" y="86817"/>
                </a:lnTo>
                <a:lnTo>
                  <a:pt x="50774" y="85737"/>
                </a:lnTo>
                <a:lnTo>
                  <a:pt x="59956" y="81559"/>
                </a:lnTo>
                <a:lnTo>
                  <a:pt x="63754" y="78587"/>
                </a:lnTo>
                <a:lnTo>
                  <a:pt x="64525" y="77597"/>
                </a:lnTo>
                <a:lnTo>
                  <a:pt x="29718" y="77597"/>
                </a:lnTo>
                <a:lnTo>
                  <a:pt x="22453" y="74295"/>
                </a:lnTo>
                <a:lnTo>
                  <a:pt x="15278" y="64389"/>
                </a:lnTo>
                <a:lnTo>
                  <a:pt x="13449" y="60667"/>
                </a:lnTo>
                <a:lnTo>
                  <a:pt x="11010" y="52451"/>
                </a:lnTo>
                <a:lnTo>
                  <a:pt x="10401" y="47955"/>
                </a:lnTo>
                <a:lnTo>
                  <a:pt x="10401" y="38214"/>
                </a:lnTo>
                <a:lnTo>
                  <a:pt x="11010" y="33756"/>
                </a:lnTo>
                <a:lnTo>
                  <a:pt x="12242" y="29718"/>
                </a:lnTo>
                <a:lnTo>
                  <a:pt x="13449" y="25666"/>
                </a:lnTo>
                <a:lnTo>
                  <a:pt x="34594" y="9245"/>
                </a:lnTo>
                <a:lnTo>
                  <a:pt x="64698" y="9245"/>
                </a:lnTo>
                <a:lnTo>
                  <a:pt x="63817" y="8089"/>
                </a:lnTo>
                <a:lnTo>
                  <a:pt x="60096" y="5194"/>
                </a:lnTo>
                <a:lnTo>
                  <a:pt x="50990" y="1066"/>
                </a:lnTo>
                <a:lnTo>
                  <a:pt x="45618" y="25"/>
                </a:lnTo>
                <a:lnTo>
                  <a:pt x="33274" y="0"/>
                </a:lnTo>
                <a:close/>
              </a:path>
              <a:path w="73025" h="86995">
                <a:moveTo>
                  <a:pt x="72974" y="61087"/>
                </a:moveTo>
                <a:lnTo>
                  <a:pt x="62572" y="61087"/>
                </a:lnTo>
                <a:lnTo>
                  <a:pt x="61163" y="66611"/>
                </a:lnTo>
                <a:lnTo>
                  <a:pt x="58559" y="70739"/>
                </a:lnTo>
                <a:lnTo>
                  <a:pt x="50901" y="76225"/>
                </a:lnTo>
                <a:lnTo>
                  <a:pt x="45821" y="77597"/>
                </a:lnTo>
                <a:lnTo>
                  <a:pt x="64525" y="77597"/>
                </a:lnTo>
                <a:lnTo>
                  <a:pt x="69723" y="70878"/>
                </a:lnTo>
                <a:lnTo>
                  <a:pt x="71793" y="66344"/>
                </a:lnTo>
                <a:lnTo>
                  <a:pt x="72974" y="61087"/>
                </a:lnTo>
                <a:close/>
              </a:path>
              <a:path w="73025" h="86995">
                <a:moveTo>
                  <a:pt x="64698" y="9245"/>
                </a:moveTo>
                <a:lnTo>
                  <a:pt x="39458" y="9245"/>
                </a:lnTo>
                <a:lnTo>
                  <a:pt x="47569" y="10236"/>
                </a:lnTo>
                <a:lnTo>
                  <a:pt x="54070" y="13208"/>
                </a:lnTo>
                <a:lnTo>
                  <a:pt x="58961" y="18161"/>
                </a:lnTo>
                <a:lnTo>
                  <a:pt x="62242" y="25095"/>
                </a:lnTo>
                <a:lnTo>
                  <a:pt x="72644" y="25095"/>
                </a:lnTo>
                <a:lnTo>
                  <a:pt x="71539" y="20002"/>
                </a:lnTo>
                <a:lnTo>
                  <a:pt x="69557" y="15570"/>
                </a:lnTo>
                <a:lnTo>
                  <a:pt x="64698" y="9245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642076" y="5027942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39623" y="9245"/>
                </a:moveTo>
                <a:lnTo>
                  <a:pt x="29222" y="9245"/>
                </a:lnTo>
                <a:lnTo>
                  <a:pt x="29222" y="82550"/>
                </a:lnTo>
                <a:lnTo>
                  <a:pt x="39623" y="82550"/>
                </a:lnTo>
                <a:lnTo>
                  <a:pt x="39623" y="9245"/>
                </a:lnTo>
                <a:close/>
              </a:path>
              <a:path w="69214" h="82550">
                <a:moveTo>
                  <a:pt x="68681" y="0"/>
                </a:moveTo>
                <a:lnTo>
                  <a:pt x="0" y="0"/>
                </a:lnTo>
                <a:lnTo>
                  <a:pt x="0" y="9245"/>
                </a:lnTo>
                <a:lnTo>
                  <a:pt x="68681" y="9245"/>
                </a:lnTo>
                <a:lnTo>
                  <a:pt x="68681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729744" y="5027942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4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8326" y="82550"/>
                </a:lnTo>
                <a:lnTo>
                  <a:pt x="23864" y="72313"/>
                </a:lnTo>
                <a:lnTo>
                  <a:pt x="10401" y="72313"/>
                </a:lnTo>
                <a:lnTo>
                  <a:pt x="10401" y="0"/>
                </a:lnTo>
                <a:close/>
              </a:path>
              <a:path w="71754" h="82550">
                <a:moveTo>
                  <a:pt x="71158" y="10236"/>
                </a:moveTo>
                <a:lnTo>
                  <a:pt x="60756" y="10236"/>
                </a:lnTo>
                <a:lnTo>
                  <a:pt x="60756" y="82550"/>
                </a:lnTo>
                <a:lnTo>
                  <a:pt x="71158" y="82550"/>
                </a:lnTo>
                <a:lnTo>
                  <a:pt x="71158" y="10236"/>
                </a:lnTo>
                <a:close/>
              </a:path>
              <a:path w="71754" h="82550">
                <a:moveTo>
                  <a:pt x="71158" y="0"/>
                </a:moveTo>
                <a:lnTo>
                  <a:pt x="52006" y="0"/>
                </a:lnTo>
                <a:lnTo>
                  <a:pt x="13703" y="72313"/>
                </a:lnTo>
                <a:lnTo>
                  <a:pt x="23864" y="72313"/>
                </a:lnTo>
                <a:lnTo>
                  <a:pt x="57454" y="10236"/>
                </a:lnTo>
                <a:lnTo>
                  <a:pt x="71158" y="10236"/>
                </a:lnTo>
                <a:lnTo>
                  <a:pt x="71158" y="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18667" y="3610609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80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18667" y="4014444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80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18667" y="4216362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80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08846" y="4654803"/>
            <a:ext cx="1834277" cy="3196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18667" y="5225935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80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192016" y="362160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305"/>
                </a:lnTo>
              </a:path>
            </a:pathLst>
          </a:custGeom>
          <a:ln w="108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146779" y="3616820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0" y="0"/>
                </a:moveTo>
                <a:lnTo>
                  <a:pt x="90309" y="0"/>
                </a:lnTo>
              </a:path>
            </a:pathLst>
          </a:custGeom>
          <a:ln w="95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248981" y="3645217"/>
            <a:ext cx="74930" cy="86995"/>
          </a:xfrm>
          <a:custGeom>
            <a:avLst/>
            <a:gdLst/>
            <a:ahLst/>
            <a:cxnLst/>
            <a:rect l="l" t="t" r="r" b="b"/>
            <a:pathLst>
              <a:path w="74930" h="86995">
                <a:moveTo>
                  <a:pt x="44818" y="0"/>
                </a:moveTo>
                <a:lnTo>
                  <a:pt x="33020" y="0"/>
                </a:lnTo>
                <a:lnTo>
                  <a:pt x="27571" y="990"/>
                </a:lnTo>
                <a:lnTo>
                  <a:pt x="650" y="33360"/>
                </a:lnTo>
                <a:lnTo>
                  <a:pt x="0" y="48869"/>
                </a:lnTo>
                <a:lnTo>
                  <a:pt x="876" y="54737"/>
                </a:lnTo>
                <a:lnTo>
                  <a:pt x="27597" y="85801"/>
                </a:lnTo>
                <a:lnTo>
                  <a:pt x="33096" y="86842"/>
                </a:lnTo>
                <a:lnTo>
                  <a:pt x="45643" y="86817"/>
                </a:lnTo>
                <a:lnTo>
                  <a:pt x="51181" y="85775"/>
                </a:lnTo>
                <a:lnTo>
                  <a:pt x="60626" y="81648"/>
                </a:lnTo>
                <a:lnTo>
                  <a:pt x="64389" y="78867"/>
                </a:lnTo>
                <a:lnTo>
                  <a:pt x="65434" y="77571"/>
                </a:lnTo>
                <a:lnTo>
                  <a:pt x="33375" y="77571"/>
                </a:lnTo>
                <a:lnTo>
                  <a:pt x="28257" y="76174"/>
                </a:lnTo>
                <a:lnTo>
                  <a:pt x="19646" y="70662"/>
                </a:lnTo>
                <a:lnTo>
                  <a:pt x="16319" y="66789"/>
                </a:lnTo>
                <a:lnTo>
                  <a:pt x="13982" y="61747"/>
                </a:lnTo>
                <a:lnTo>
                  <a:pt x="11607" y="56718"/>
                </a:lnTo>
                <a:lnTo>
                  <a:pt x="10426" y="50774"/>
                </a:lnTo>
                <a:lnTo>
                  <a:pt x="10401" y="41605"/>
                </a:lnTo>
                <a:lnTo>
                  <a:pt x="74625" y="41605"/>
                </a:lnTo>
                <a:lnTo>
                  <a:pt x="74520" y="32359"/>
                </a:lnTo>
                <a:lnTo>
                  <a:pt x="11061" y="32359"/>
                </a:lnTo>
                <a:lnTo>
                  <a:pt x="11772" y="27952"/>
                </a:lnTo>
                <a:lnTo>
                  <a:pt x="63739" y="9245"/>
                </a:lnTo>
                <a:lnTo>
                  <a:pt x="62318" y="7518"/>
                </a:lnTo>
                <a:lnTo>
                  <a:pt x="58610" y="4711"/>
                </a:lnTo>
                <a:lnTo>
                  <a:pt x="49860" y="939"/>
                </a:lnTo>
                <a:lnTo>
                  <a:pt x="44818" y="0"/>
                </a:lnTo>
                <a:close/>
              </a:path>
              <a:path w="74930" h="86995">
                <a:moveTo>
                  <a:pt x="72974" y="62903"/>
                </a:moveTo>
                <a:lnTo>
                  <a:pt x="62572" y="62903"/>
                </a:lnTo>
                <a:lnTo>
                  <a:pt x="61226" y="67551"/>
                </a:lnTo>
                <a:lnTo>
                  <a:pt x="58559" y="71158"/>
                </a:lnTo>
                <a:lnTo>
                  <a:pt x="50596" y="76276"/>
                </a:lnTo>
                <a:lnTo>
                  <a:pt x="45516" y="77571"/>
                </a:lnTo>
                <a:lnTo>
                  <a:pt x="65434" y="77571"/>
                </a:lnTo>
                <a:lnTo>
                  <a:pt x="70192" y="71678"/>
                </a:lnTo>
                <a:lnTo>
                  <a:pt x="72097" y="67551"/>
                </a:lnTo>
                <a:lnTo>
                  <a:pt x="72974" y="62903"/>
                </a:lnTo>
                <a:close/>
              </a:path>
              <a:path w="74930" h="86995">
                <a:moveTo>
                  <a:pt x="63739" y="9245"/>
                </a:moveTo>
                <a:lnTo>
                  <a:pt x="38798" y="9245"/>
                </a:lnTo>
                <a:lnTo>
                  <a:pt x="42481" y="9271"/>
                </a:lnTo>
                <a:lnTo>
                  <a:pt x="45808" y="9880"/>
                </a:lnTo>
                <a:lnTo>
                  <a:pt x="63893" y="32359"/>
                </a:lnTo>
                <a:lnTo>
                  <a:pt x="74520" y="32359"/>
                </a:lnTo>
                <a:lnTo>
                  <a:pt x="73850" y="28117"/>
                </a:lnTo>
                <a:lnTo>
                  <a:pt x="70739" y="19075"/>
                </a:lnTo>
                <a:lnTo>
                  <a:pt x="68427" y="14947"/>
                </a:lnTo>
                <a:lnTo>
                  <a:pt x="63739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341107" y="3645217"/>
            <a:ext cx="80010" cy="86995"/>
          </a:xfrm>
          <a:custGeom>
            <a:avLst/>
            <a:gdLst/>
            <a:ahLst/>
            <a:cxnLst/>
            <a:rect l="l" t="t" r="r" b="b"/>
            <a:pathLst>
              <a:path w="80009" h="86995">
                <a:moveTo>
                  <a:pt x="45986" y="0"/>
                </a:moveTo>
                <a:lnTo>
                  <a:pt x="39789" y="0"/>
                </a:lnTo>
                <a:lnTo>
                  <a:pt x="30997" y="773"/>
                </a:lnTo>
                <a:lnTo>
                  <a:pt x="876" y="31534"/>
                </a:lnTo>
                <a:lnTo>
                  <a:pt x="0" y="37236"/>
                </a:lnTo>
                <a:lnTo>
                  <a:pt x="0" y="49618"/>
                </a:lnTo>
                <a:lnTo>
                  <a:pt x="23196" y="83746"/>
                </a:lnTo>
                <a:lnTo>
                  <a:pt x="39789" y="86842"/>
                </a:lnTo>
                <a:lnTo>
                  <a:pt x="45986" y="86842"/>
                </a:lnTo>
                <a:lnTo>
                  <a:pt x="51485" y="85801"/>
                </a:lnTo>
                <a:lnTo>
                  <a:pt x="61112" y="81673"/>
                </a:lnTo>
                <a:lnTo>
                  <a:pt x="65303" y="78587"/>
                </a:lnTo>
                <a:lnTo>
                  <a:pt x="66155" y="77597"/>
                </a:lnTo>
                <a:lnTo>
                  <a:pt x="30378" y="77597"/>
                </a:lnTo>
                <a:lnTo>
                  <a:pt x="23113" y="74295"/>
                </a:lnTo>
                <a:lnTo>
                  <a:pt x="10401" y="48133"/>
                </a:lnTo>
                <a:lnTo>
                  <a:pt x="10401" y="38722"/>
                </a:lnTo>
                <a:lnTo>
                  <a:pt x="11036" y="34340"/>
                </a:lnTo>
                <a:lnTo>
                  <a:pt x="13538" y="26276"/>
                </a:lnTo>
                <a:lnTo>
                  <a:pt x="15443" y="22618"/>
                </a:lnTo>
                <a:lnTo>
                  <a:pt x="17995" y="19316"/>
                </a:lnTo>
                <a:lnTo>
                  <a:pt x="20561" y="15938"/>
                </a:lnTo>
                <a:lnTo>
                  <a:pt x="23660" y="13398"/>
                </a:lnTo>
                <a:lnTo>
                  <a:pt x="30924" y="10071"/>
                </a:lnTo>
                <a:lnTo>
                  <a:pt x="35090" y="9245"/>
                </a:lnTo>
                <a:lnTo>
                  <a:pt x="66155" y="9245"/>
                </a:lnTo>
                <a:lnTo>
                  <a:pt x="65303" y="8255"/>
                </a:lnTo>
                <a:lnTo>
                  <a:pt x="61112" y="5143"/>
                </a:lnTo>
                <a:lnTo>
                  <a:pt x="51485" y="1016"/>
                </a:lnTo>
                <a:lnTo>
                  <a:pt x="45986" y="0"/>
                </a:lnTo>
                <a:close/>
              </a:path>
              <a:path w="80009" h="86995">
                <a:moveTo>
                  <a:pt x="66155" y="9245"/>
                </a:moveTo>
                <a:lnTo>
                  <a:pt x="44488" y="9245"/>
                </a:lnTo>
                <a:lnTo>
                  <a:pt x="48679" y="10071"/>
                </a:lnTo>
                <a:lnTo>
                  <a:pt x="55943" y="13398"/>
                </a:lnTo>
                <a:lnTo>
                  <a:pt x="59029" y="15938"/>
                </a:lnTo>
                <a:lnTo>
                  <a:pt x="61582" y="19316"/>
                </a:lnTo>
                <a:lnTo>
                  <a:pt x="64147" y="22618"/>
                </a:lnTo>
                <a:lnTo>
                  <a:pt x="66039" y="26276"/>
                </a:lnTo>
                <a:lnTo>
                  <a:pt x="68567" y="34340"/>
                </a:lnTo>
                <a:lnTo>
                  <a:pt x="69176" y="38722"/>
                </a:lnTo>
                <a:lnTo>
                  <a:pt x="69176" y="48133"/>
                </a:lnTo>
                <a:lnTo>
                  <a:pt x="49199" y="77597"/>
                </a:lnTo>
                <a:lnTo>
                  <a:pt x="66155" y="77597"/>
                </a:lnTo>
                <a:lnTo>
                  <a:pt x="72402" y="70332"/>
                </a:lnTo>
                <a:lnTo>
                  <a:pt x="75069" y="65684"/>
                </a:lnTo>
                <a:lnTo>
                  <a:pt x="78663" y="55308"/>
                </a:lnTo>
                <a:lnTo>
                  <a:pt x="79578" y="49618"/>
                </a:lnTo>
                <a:lnTo>
                  <a:pt x="79578" y="37236"/>
                </a:lnTo>
                <a:lnTo>
                  <a:pt x="78663" y="31534"/>
                </a:lnTo>
                <a:lnTo>
                  <a:pt x="75069" y="21158"/>
                </a:lnTo>
                <a:lnTo>
                  <a:pt x="72402" y="16510"/>
                </a:lnTo>
                <a:lnTo>
                  <a:pt x="66155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443456" y="3645217"/>
            <a:ext cx="77470" cy="118110"/>
          </a:xfrm>
          <a:custGeom>
            <a:avLst/>
            <a:gdLst/>
            <a:ahLst/>
            <a:cxnLst/>
            <a:rect l="l" t="t" r="r" b="b"/>
            <a:pathLst>
              <a:path w="77469" h="118110">
                <a:moveTo>
                  <a:pt x="10071" y="2146"/>
                </a:moveTo>
                <a:lnTo>
                  <a:pt x="0" y="2146"/>
                </a:lnTo>
                <a:lnTo>
                  <a:pt x="0" y="117716"/>
                </a:lnTo>
                <a:lnTo>
                  <a:pt x="10401" y="117716"/>
                </a:lnTo>
                <a:lnTo>
                  <a:pt x="10401" y="75450"/>
                </a:lnTo>
                <a:lnTo>
                  <a:pt x="24773" y="75450"/>
                </a:lnTo>
                <a:lnTo>
                  <a:pt x="22288" y="74295"/>
                </a:lnTo>
                <a:lnTo>
                  <a:pt x="15113" y="64389"/>
                </a:lnTo>
                <a:lnTo>
                  <a:pt x="13322" y="60731"/>
                </a:lnTo>
                <a:lnTo>
                  <a:pt x="12077" y="56349"/>
                </a:lnTo>
                <a:lnTo>
                  <a:pt x="10985" y="52616"/>
                </a:lnTo>
                <a:lnTo>
                  <a:pt x="10401" y="48209"/>
                </a:lnTo>
                <a:lnTo>
                  <a:pt x="10401" y="38633"/>
                </a:lnTo>
                <a:lnTo>
                  <a:pt x="10985" y="34201"/>
                </a:lnTo>
                <a:lnTo>
                  <a:pt x="12166" y="30162"/>
                </a:lnTo>
                <a:lnTo>
                  <a:pt x="13322" y="26111"/>
                </a:lnTo>
                <a:lnTo>
                  <a:pt x="15113" y="22453"/>
                </a:lnTo>
                <a:lnTo>
                  <a:pt x="22288" y="12547"/>
                </a:lnTo>
                <a:lnTo>
                  <a:pt x="24773" y="11391"/>
                </a:lnTo>
                <a:lnTo>
                  <a:pt x="10071" y="11391"/>
                </a:lnTo>
                <a:lnTo>
                  <a:pt x="10071" y="2146"/>
                </a:lnTo>
                <a:close/>
              </a:path>
              <a:path w="77469" h="118110">
                <a:moveTo>
                  <a:pt x="24773" y="75450"/>
                </a:moveTo>
                <a:lnTo>
                  <a:pt x="13703" y="75450"/>
                </a:lnTo>
                <a:lnTo>
                  <a:pt x="16675" y="79248"/>
                </a:lnTo>
                <a:lnTo>
                  <a:pt x="20358" y="82080"/>
                </a:lnTo>
                <a:lnTo>
                  <a:pt x="29146" y="85877"/>
                </a:lnTo>
                <a:lnTo>
                  <a:pt x="34264" y="86842"/>
                </a:lnTo>
                <a:lnTo>
                  <a:pt x="45821" y="86842"/>
                </a:lnTo>
                <a:lnTo>
                  <a:pt x="50914" y="85826"/>
                </a:lnTo>
                <a:lnTo>
                  <a:pt x="55372" y="83756"/>
                </a:lnTo>
                <a:lnTo>
                  <a:pt x="59855" y="81724"/>
                </a:lnTo>
                <a:lnTo>
                  <a:pt x="63728" y="78663"/>
                </a:lnTo>
                <a:lnTo>
                  <a:pt x="64600" y="77597"/>
                </a:lnTo>
                <a:lnTo>
                  <a:pt x="29387" y="77597"/>
                </a:lnTo>
                <a:lnTo>
                  <a:pt x="24773" y="75450"/>
                </a:lnTo>
                <a:close/>
              </a:path>
              <a:path w="77469" h="118110">
                <a:moveTo>
                  <a:pt x="63746" y="9245"/>
                </a:moveTo>
                <a:lnTo>
                  <a:pt x="38798" y="9245"/>
                </a:lnTo>
                <a:lnTo>
                  <a:pt x="44716" y="9271"/>
                </a:lnTo>
                <a:lnTo>
                  <a:pt x="49720" y="10706"/>
                </a:lnTo>
                <a:lnTo>
                  <a:pt x="57975" y="16319"/>
                </a:lnTo>
                <a:lnTo>
                  <a:pt x="61112" y="20281"/>
                </a:lnTo>
                <a:lnTo>
                  <a:pt x="63258" y="25400"/>
                </a:lnTo>
                <a:lnTo>
                  <a:pt x="65430" y="30492"/>
                </a:lnTo>
                <a:lnTo>
                  <a:pt x="66535" y="36487"/>
                </a:lnTo>
                <a:lnTo>
                  <a:pt x="66535" y="50330"/>
                </a:lnTo>
                <a:lnTo>
                  <a:pt x="65430" y="56349"/>
                </a:lnTo>
                <a:lnTo>
                  <a:pt x="63258" y="61442"/>
                </a:lnTo>
                <a:lnTo>
                  <a:pt x="61112" y="66560"/>
                </a:lnTo>
                <a:lnTo>
                  <a:pt x="57975" y="70523"/>
                </a:lnTo>
                <a:lnTo>
                  <a:pt x="49720" y="76136"/>
                </a:lnTo>
                <a:lnTo>
                  <a:pt x="44716" y="77571"/>
                </a:lnTo>
                <a:lnTo>
                  <a:pt x="29387" y="77597"/>
                </a:lnTo>
                <a:lnTo>
                  <a:pt x="64600" y="77597"/>
                </a:lnTo>
                <a:lnTo>
                  <a:pt x="76936" y="43421"/>
                </a:lnTo>
                <a:lnTo>
                  <a:pt x="76841" y="36487"/>
                </a:lnTo>
                <a:lnTo>
                  <a:pt x="76111" y="31419"/>
                </a:lnTo>
                <a:lnTo>
                  <a:pt x="72783" y="21056"/>
                </a:lnTo>
                <a:lnTo>
                  <a:pt x="70256" y="16421"/>
                </a:lnTo>
                <a:lnTo>
                  <a:pt x="66865" y="12382"/>
                </a:lnTo>
                <a:lnTo>
                  <a:pt x="63746" y="9245"/>
                </a:lnTo>
                <a:close/>
              </a:path>
              <a:path w="77469" h="118110">
                <a:moveTo>
                  <a:pt x="40119" y="0"/>
                </a:moveTo>
                <a:lnTo>
                  <a:pt x="31853" y="711"/>
                </a:lnTo>
                <a:lnTo>
                  <a:pt x="24641" y="2847"/>
                </a:lnTo>
                <a:lnTo>
                  <a:pt x="18480" y="6407"/>
                </a:lnTo>
                <a:lnTo>
                  <a:pt x="13373" y="11391"/>
                </a:lnTo>
                <a:lnTo>
                  <a:pt x="24773" y="11391"/>
                </a:lnTo>
                <a:lnTo>
                  <a:pt x="29387" y="9245"/>
                </a:lnTo>
                <a:lnTo>
                  <a:pt x="63746" y="9245"/>
                </a:lnTo>
                <a:lnTo>
                  <a:pt x="61479" y="6965"/>
                </a:lnTo>
                <a:lnTo>
                  <a:pt x="55225" y="3095"/>
                </a:lnTo>
                <a:lnTo>
                  <a:pt x="48106" y="773"/>
                </a:lnTo>
                <a:lnTo>
                  <a:pt x="4011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543189" y="3647363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5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8326" y="82550"/>
                </a:lnTo>
                <a:lnTo>
                  <a:pt x="23864" y="72313"/>
                </a:lnTo>
                <a:lnTo>
                  <a:pt x="10401" y="72313"/>
                </a:lnTo>
                <a:lnTo>
                  <a:pt x="10401" y="0"/>
                </a:lnTo>
                <a:close/>
              </a:path>
              <a:path w="71755" h="82550">
                <a:moveTo>
                  <a:pt x="71158" y="10236"/>
                </a:moveTo>
                <a:lnTo>
                  <a:pt x="60756" y="10236"/>
                </a:lnTo>
                <a:lnTo>
                  <a:pt x="60756" y="82550"/>
                </a:lnTo>
                <a:lnTo>
                  <a:pt x="71158" y="82550"/>
                </a:lnTo>
                <a:lnTo>
                  <a:pt x="71158" y="10236"/>
                </a:lnTo>
                <a:close/>
              </a:path>
              <a:path w="71755" h="82550">
                <a:moveTo>
                  <a:pt x="71158" y="0"/>
                </a:moveTo>
                <a:lnTo>
                  <a:pt x="52006" y="0"/>
                </a:lnTo>
                <a:lnTo>
                  <a:pt x="13703" y="72313"/>
                </a:lnTo>
                <a:lnTo>
                  <a:pt x="23864" y="72313"/>
                </a:lnTo>
                <a:lnTo>
                  <a:pt x="57454" y="10236"/>
                </a:lnTo>
                <a:lnTo>
                  <a:pt x="71158" y="10236"/>
                </a:lnTo>
                <a:lnTo>
                  <a:pt x="711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639100" y="3647363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69176" y="0"/>
                </a:moveTo>
                <a:lnTo>
                  <a:pt x="28562" y="0"/>
                </a:lnTo>
                <a:lnTo>
                  <a:pt x="22783" y="25"/>
                </a:lnTo>
                <a:lnTo>
                  <a:pt x="1485" y="34340"/>
                </a:lnTo>
                <a:lnTo>
                  <a:pt x="5778" y="41440"/>
                </a:lnTo>
                <a:lnTo>
                  <a:pt x="14363" y="45237"/>
                </a:lnTo>
                <a:lnTo>
                  <a:pt x="0" y="82550"/>
                </a:lnTo>
                <a:lnTo>
                  <a:pt x="10896" y="82550"/>
                </a:lnTo>
                <a:lnTo>
                  <a:pt x="24269" y="47548"/>
                </a:lnTo>
                <a:lnTo>
                  <a:pt x="69176" y="47548"/>
                </a:lnTo>
                <a:lnTo>
                  <a:pt x="69176" y="38468"/>
                </a:lnTo>
                <a:lnTo>
                  <a:pt x="23698" y="38468"/>
                </a:lnTo>
                <a:lnTo>
                  <a:pt x="19291" y="37261"/>
                </a:lnTo>
                <a:lnTo>
                  <a:pt x="16319" y="34861"/>
                </a:lnTo>
                <a:lnTo>
                  <a:pt x="13373" y="32435"/>
                </a:lnTo>
                <a:lnTo>
                  <a:pt x="11887" y="28803"/>
                </a:lnTo>
                <a:lnTo>
                  <a:pt x="11949" y="18910"/>
                </a:lnTo>
                <a:lnTo>
                  <a:pt x="13373" y="15405"/>
                </a:lnTo>
                <a:lnTo>
                  <a:pt x="16319" y="12928"/>
                </a:lnTo>
                <a:lnTo>
                  <a:pt x="19291" y="10477"/>
                </a:lnTo>
                <a:lnTo>
                  <a:pt x="23698" y="9245"/>
                </a:lnTo>
                <a:lnTo>
                  <a:pt x="69176" y="9245"/>
                </a:lnTo>
                <a:lnTo>
                  <a:pt x="69176" y="0"/>
                </a:lnTo>
                <a:close/>
              </a:path>
              <a:path w="69214" h="82550">
                <a:moveTo>
                  <a:pt x="69176" y="47548"/>
                </a:moveTo>
                <a:lnTo>
                  <a:pt x="24269" y="47548"/>
                </a:lnTo>
                <a:lnTo>
                  <a:pt x="25260" y="47688"/>
                </a:lnTo>
                <a:lnTo>
                  <a:pt x="58775" y="47713"/>
                </a:lnTo>
                <a:lnTo>
                  <a:pt x="58775" y="82550"/>
                </a:lnTo>
                <a:lnTo>
                  <a:pt x="69176" y="82550"/>
                </a:lnTo>
                <a:lnTo>
                  <a:pt x="69176" y="47548"/>
                </a:lnTo>
                <a:close/>
              </a:path>
              <a:path w="69214" h="82550">
                <a:moveTo>
                  <a:pt x="69176" y="9245"/>
                </a:moveTo>
                <a:lnTo>
                  <a:pt x="58775" y="9245"/>
                </a:lnTo>
                <a:lnTo>
                  <a:pt x="58775" y="38468"/>
                </a:lnTo>
                <a:lnTo>
                  <a:pt x="69176" y="38468"/>
                </a:lnTo>
                <a:lnTo>
                  <a:pt x="69176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782241" y="3609886"/>
            <a:ext cx="1080414" cy="1530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18753" y="3849280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5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8326" y="82550"/>
                </a:lnTo>
                <a:lnTo>
                  <a:pt x="23864" y="72313"/>
                </a:lnTo>
                <a:lnTo>
                  <a:pt x="10401" y="72313"/>
                </a:lnTo>
                <a:lnTo>
                  <a:pt x="10401" y="0"/>
                </a:lnTo>
                <a:close/>
              </a:path>
              <a:path w="71755" h="82550">
                <a:moveTo>
                  <a:pt x="71158" y="10236"/>
                </a:moveTo>
                <a:lnTo>
                  <a:pt x="60756" y="10236"/>
                </a:lnTo>
                <a:lnTo>
                  <a:pt x="60756" y="82550"/>
                </a:lnTo>
                <a:lnTo>
                  <a:pt x="71158" y="82550"/>
                </a:lnTo>
                <a:lnTo>
                  <a:pt x="71158" y="10236"/>
                </a:lnTo>
                <a:close/>
              </a:path>
              <a:path w="71755" h="82550">
                <a:moveTo>
                  <a:pt x="71158" y="0"/>
                </a:moveTo>
                <a:lnTo>
                  <a:pt x="52006" y="0"/>
                </a:lnTo>
                <a:lnTo>
                  <a:pt x="13703" y="72313"/>
                </a:lnTo>
                <a:lnTo>
                  <a:pt x="23864" y="72313"/>
                </a:lnTo>
                <a:lnTo>
                  <a:pt x="57454" y="10236"/>
                </a:lnTo>
                <a:lnTo>
                  <a:pt x="71158" y="10236"/>
                </a:lnTo>
                <a:lnTo>
                  <a:pt x="711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063871" y="3847134"/>
            <a:ext cx="1268623" cy="868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401176" y="3847134"/>
            <a:ext cx="73025" cy="86995"/>
          </a:xfrm>
          <a:custGeom>
            <a:avLst/>
            <a:gdLst/>
            <a:ahLst/>
            <a:cxnLst/>
            <a:rect l="l" t="t" r="r" b="b"/>
            <a:pathLst>
              <a:path w="73025" h="86995">
                <a:moveTo>
                  <a:pt x="33273" y="0"/>
                </a:moveTo>
                <a:lnTo>
                  <a:pt x="876" y="31419"/>
                </a:lnTo>
                <a:lnTo>
                  <a:pt x="0" y="37147"/>
                </a:lnTo>
                <a:lnTo>
                  <a:pt x="0" y="49618"/>
                </a:lnTo>
                <a:lnTo>
                  <a:pt x="27762" y="85801"/>
                </a:lnTo>
                <a:lnTo>
                  <a:pt x="33273" y="86842"/>
                </a:lnTo>
                <a:lnTo>
                  <a:pt x="45478" y="86817"/>
                </a:lnTo>
                <a:lnTo>
                  <a:pt x="50761" y="85737"/>
                </a:lnTo>
                <a:lnTo>
                  <a:pt x="59956" y="81559"/>
                </a:lnTo>
                <a:lnTo>
                  <a:pt x="63753" y="78587"/>
                </a:lnTo>
                <a:lnTo>
                  <a:pt x="64525" y="77597"/>
                </a:lnTo>
                <a:lnTo>
                  <a:pt x="29717" y="77597"/>
                </a:lnTo>
                <a:lnTo>
                  <a:pt x="22453" y="74295"/>
                </a:lnTo>
                <a:lnTo>
                  <a:pt x="15265" y="64389"/>
                </a:lnTo>
                <a:lnTo>
                  <a:pt x="13449" y="60667"/>
                </a:lnTo>
                <a:lnTo>
                  <a:pt x="11010" y="52451"/>
                </a:lnTo>
                <a:lnTo>
                  <a:pt x="10401" y="47955"/>
                </a:lnTo>
                <a:lnTo>
                  <a:pt x="10401" y="38214"/>
                </a:lnTo>
                <a:lnTo>
                  <a:pt x="34594" y="9245"/>
                </a:lnTo>
                <a:lnTo>
                  <a:pt x="64698" y="9245"/>
                </a:lnTo>
                <a:lnTo>
                  <a:pt x="63817" y="8089"/>
                </a:lnTo>
                <a:lnTo>
                  <a:pt x="60096" y="5194"/>
                </a:lnTo>
                <a:lnTo>
                  <a:pt x="50990" y="1066"/>
                </a:lnTo>
                <a:lnTo>
                  <a:pt x="45618" y="25"/>
                </a:lnTo>
                <a:lnTo>
                  <a:pt x="33273" y="0"/>
                </a:lnTo>
                <a:close/>
              </a:path>
              <a:path w="73025" h="86995">
                <a:moveTo>
                  <a:pt x="72974" y="61087"/>
                </a:moveTo>
                <a:lnTo>
                  <a:pt x="62572" y="61087"/>
                </a:lnTo>
                <a:lnTo>
                  <a:pt x="61163" y="66611"/>
                </a:lnTo>
                <a:lnTo>
                  <a:pt x="58559" y="70751"/>
                </a:lnTo>
                <a:lnTo>
                  <a:pt x="50901" y="76225"/>
                </a:lnTo>
                <a:lnTo>
                  <a:pt x="45808" y="77597"/>
                </a:lnTo>
                <a:lnTo>
                  <a:pt x="64525" y="77597"/>
                </a:lnTo>
                <a:lnTo>
                  <a:pt x="69722" y="70878"/>
                </a:lnTo>
                <a:lnTo>
                  <a:pt x="71793" y="66344"/>
                </a:lnTo>
                <a:lnTo>
                  <a:pt x="72974" y="61087"/>
                </a:lnTo>
                <a:close/>
              </a:path>
              <a:path w="73025" h="86995">
                <a:moveTo>
                  <a:pt x="64698" y="9245"/>
                </a:moveTo>
                <a:lnTo>
                  <a:pt x="39458" y="9245"/>
                </a:lnTo>
                <a:lnTo>
                  <a:pt x="47569" y="10236"/>
                </a:lnTo>
                <a:lnTo>
                  <a:pt x="54070" y="13208"/>
                </a:lnTo>
                <a:lnTo>
                  <a:pt x="58961" y="18161"/>
                </a:lnTo>
                <a:lnTo>
                  <a:pt x="62242" y="25095"/>
                </a:lnTo>
                <a:lnTo>
                  <a:pt x="72643" y="25095"/>
                </a:lnTo>
                <a:lnTo>
                  <a:pt x="71539" y="20002"/>
                </a:lnTo>
                <a:lnTo>
                  <a:pt x="69557" y="15570"/>
                </a:lnTo>
                <a:lnTo>
                  <a:pt x="64698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486698" y="3849280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39623" y="9245"/>
                </a:moveTo>
                <a:lnTo>
                  <a:pt x="29222" y="9245"/>
                </a:lnTo>
                <a:lnTo>
                  <a:pt x="29222" y="82550"/>
                </a:lnTo>
                <a:lnTo>
                  <a:pt x="39623" y="82550"/>
                </a:lnTo>
                <a:lnTo>
                  <a:pt x="39623" y="9245"/>
                </a:lnTo>
                <a:close/>
              </a:path>
              <a:path w="69214" h="82550">
                <a:moveTo>
                  <a:pt x="68681" y="0"/>
                </a:moveTo>
                <a:lnTo>
                  <a:pt x="0" y="0"/>
                </a:lnTo>
                <a:lnTo>
                  <a:pt x="0" y="9245"/>
                </a:lnTo>
                <a:lnTo>
                  <a:pt x="68681" y="9245"/>
                </a:lnTo>
                <a:lnTo>
                  <a:pt x="6868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567762" y="3847160"/>
            <a:ext cx="70485" cy="86995"/>
          </a:xfrm>
          <a:custGeom>
            <a:avLst/>
            <a:gdLst/>
            <a:ahLst/>
            <a:cxnLst/>
            <a:rect l="l" t="t" r="r" b="b"/>
            <a:pathLst>
              <a:path w="70485" h="86995">
                <a:moveTo>
                  <a:pt x="63699" y="9245"/>
                </a:moveTo>
                <a:lnTo>
                  <a:pt x="42379" y="9245"/>
                </a:lnTo>
                <a:lnTo>
                  <a:pt x="46558" y="10045"/>
                </a:lnTo>
                <a:lnTo>
                  <a:pt x="49834" y="11620"/>
                </a:lnTo>
                <a:lnTo>
                  <a:pt x="59601" y="24269"/>
                </a:lnTo>
                <a:lnTo>
                  <a:pt x="59601" y="33159"/>
                </a:lnTo>
                <a:lnTo>
                  <a:pt x="25590" y="33159"/>
                </a:lnTo>
                <a:lnTo>
                  <a:pt x="20993" y="33820"/>
                </a:lnTo>
                <a:lnTo>
                  <a:pt x="0" y="67665"/>
                </a:lnTo>
                <a:lnTo>
                  <a:pt x="2641" y="73939"/>
                </a:lnTo>
                <a:lnTo>
                  <a:pt x="10566" y="81622"/>
                </a:lnTo>
                <a:lnTo>
                  <a:pt x="13703" y="83540"/>
                </a:lnTo>
                <a:lnTo>
                  <a:pt x="20993" y="86156"/>
                </a:lnTo>
                <a:lnTo>
                  <a:pt x="25184" y="86817"/>
                </a:lnTo>
                <a:lnTo>
                  <a:pt x="33820" y="86791"/>
                </a:lnTo>
                <a:lnTo>
                  <a:pt x="54971" y="77571"/>
                </a:lnTo>
                <a:lnTo>
                  <a:pt x="27152" y="77571"/>
                </a:lnTo>
                <a:lnTo>
                  <a:pt x="23495" y="76835"/>
                </a:lnTo>
                <a:lnTo>
                  <a:pt x="17191" y="73939"/>
                </a:lnTo>
                <a:lnTo>
                  <a:pt x="14770" y="71882"/>
                </a:lnTo>
                <a:lnTo>
                  <a:pt x="11303" y="66484"/>
                </a:lnTo>
                <a:lnTo>
                  <a:pt x="10426" y="63207"/>
                </a:lnTo>
                <a:lnTo>
                  <a:pt x="10426" y="55854"/>
                </a:lnTo>
                <a:lnTo>
                  <a:pt x="69985" y="41910"/>
                </a:lnTo>
                <a:lnTo>
                  <a:pt x="69977" y="21678"/>
                </a:lnTo>
                <a:lnTo>
                  <a:pt x="68630" y="16789"/>
                </a:lnTo>
                <a:lnTo>
                  <a:pt x="63699" y="9245"/>
                </a:lnTo>
                <a:close/>
              </a:path>
              <a:path w="70485" h="86995">
                <a:moveTo>
                  <a:pt x="69998" y="75425"/>
                </a:moveTo>
                <a:lnTo>
                  <a:pt x="59931" y="75425"/>
                </a:lnTo>
                <a:lnTo>
                  <a:pt x="59931" y="84670"/>
                </a:lnTo>
                <a:lnTo>
                  <a:pt x="70002" y="84670"/>
                </a:lnTo>
                <a:lnTo>
                  <a:pt x="69998" y="75425"/>
                </a:lnTo>
                <a:close/>
              </a:path>
              <a:path w="70485" h="86995">
                <a:moveTo>
                  <a:pt x="69985" y="41910"/>
                </a:moveTo>
                <a:lnTo>
                  <a:pt x="59601" y="41910"/>
                </a:lnTo>
                <a:lnTo>
                  <a:pt x="59503" y="55854"/>
                </a:lnTo>
                <a:lnTo>
                  <a:pt x="58915" y="58750"/>
                </a:lnTo>
                <a:lnTo>
                  <a:pt x="35242" y="77571"/>
                </a:lnTo>
                <a:lnTo>
                  <a:pt x="54971" y="77571"/>
                </a:lnTo>
                <a:lnTo>
                  <a:pt x="56629" y="75425"/>
                </a:lnTo>
                <a:lnTo>
                  <a:pt x="69998" y="75425"/>
                </a:lnTo>
                <a:lnTo>
                  <a:pt x="69985" y="41910"/>
                </a:lnTo>
                <a:close/>
              </a:path>
              <a:path w="70485" h="86995">
                <a:moveTo>
                  <a:pt x="43992" y="0"/>
                </a:moveTo>
                <a:lnTo>
                  <a:pt x="31178" y="0"/>
                </a:lnTo>
                <a:lnTo>
                  <a:pt x="25781" y="939"/>
                </a:lnTo>
                <a:lnTo>
                  <a:pt x="5448" y="23418"/>
                </a:lnTo>
                <a:lnTo>
                  <a:pt x="15849" y="23418"/>
                </a:lnTo>
                <a:lnTo>
                  <a:pt x="16205" y="18846"/>
                </a:lnTo>
                <a:lnTo>
                  <a:pt x="18211" y="15354"/>
                </a:lnTo>
                <a:lnTo>
                  <a:pt x="25539" y="10452"/>
                </a:lnTo>
                <a:lnTo>
                  <a:pt x="30683" y="9245"/>
                </a:lnTo>
                <a:lnTo>
                  <a:pt x="63699" y="9245"/>
                </a:lnTo>
                <a:lnTo>
                  <a:pt x="63309" y="8648"/>
                </a:lnTo>
                <a:lnTo>
                  <a:pt x="59537" y="5511"/>
                </a:lnTo>
                <a:lnTo>
                  <a:pt x="49809" y="1104"/>
                </a:lnTo>
                <a:lnTo>
                  <a:pt x="43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655430" y="3849280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39623" y="9245"/>
                </a:moveTo>
                <a:lnTo>
                  <a:pt x="29222" y="9245"/>
                </a:lnTo>
                <a:lnTo>
                  <a:pt x="29222" y="82550"/>
                </a:lnTo>
                <a:lnTo>
                  <a:pt x="39623" y="82550"/>
                </a:lnTo>
                <a:lnTo>
                  <a:pt x="39623" y="9245"/>
                </a:lnTo>
                <a:close/>
              </a:path>
              <a:path w="69214" h="82550">
                <a:moveTo>
                  <a:pt x="68681" y="0"/>
                </a:moveTo>
                <a:lnTo>
                  <a:pt x="0" y="0"/>
                </a:lnTo>
                <a:lnTo>
                  <a:pt x="0" y="9245"/>
                </a:lnTo>
                <a:lnTo>
                  <a:pt x="68681" y="9245"/>
                </a:lnTo>
                <a:lnTo>
                  <a:pt x="6868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743098" y="3849280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5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8326" y="82550"/>
                </a:lnTo>
                <a:lnTo>
                  <a:pt x="23864" y="72313"/>
                </a:lnTo>
                <a:lnTo>
                  <a:pt x="10401" y="72313"/>
                </a:lnTo>
                <a:lnTo>
                  <a:pt x="10401" y="0"/>
                </a:lnTo>
                <a:close/>
              </a:path>
              <a:path w="71755" h="82550">
                <a:moveTo>
                  <a:pt x="71158" y="10236"/>
                </a:moveTo>
                <a:lnTo>
                  <a:pt x="60756" y="10236"/>
                </a:lnTo>
                <a:lnTo>
                  <a:pt x="60756" y="82550"/>
                </a:lnTo>
                <a:lnTo>
                  <a:pt x="71158" y="82550"/>
                </a:lnTo>
                <a:lnTo>
                  <a:pt x="71158" y="10236"/>
                </a:lnTo>
                <a:close/>
              </a:path>
              <a:path w="71755" h="82550">
                <a:moveTo>
                  <a:pt x="71158" y="0"/>
                </a:moveTo>
                <a:lnTo>
                  <a:pt x="52006" y="0"/>
                </a:lnTo>
                <a:lnTo>
                  <a:pt x="13703" y="72313"/>
                </a:lnTo>
                <a:lnTo>
                  <a:pt x="23864" y="72313"/>
                </a:lnTo>
                <a:lnTo>
                  <a:pt x="57454" y="10236"/>
                </a:lnTo>
                <a:lnTo>
                  <a:pt x="71158" y="10236"/>
                </a:lnTo>
                <a:lnTo>
                  <a:pt x="711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837040" y="3847134"/>
            <a:ext cx="73025" cy="86995"/>
          </a:xfrm>
          <a:custGeom>
            <a:avLst/>
            <a:gdLst/>
            <a:ahLst/>
            <a:cxnLst/>
            <a:rect l="l" t="t" r="r" b="b"/>
            <a:pathLst>
              <a:path w="73025" h="86995">
                <a:moveTo>
                  <a:pt x="33273" y="0"/>
                </a:moveTo>
                <a:lnTo>
                  <a:pt x="876" y="31419"/>
                </a:lnTo>
                <a:lnTo>
                  <a:pt x="0" y="37147"/>
                </a:lnTo>
                <a:lnTo>
                  <a:pt x="0" y="49618"/>
                </a:lnTo>
                <a:lnTo>
                  <a:pt x="27762" y="85801"/>
                </a:lnTo>
                <a:lnTo>
                  <a:pt x="33273" y="86842"/>
                </a:lnTo>
                <a:lnTo>
                  <a:pt x="45478" y="86817"/>
                </a:lnTo>
                <a:lnTo>
                  <a:pt x="50761" y="85737"/>
                </a:lnTo>
                <a:lnTo>
                  <a:pt x="59956" y="81559"/>
                </a:lnTo>
                <a:lnTo>
                  <a:pt x="63753" y="78587"/>
                </a:lnTo>
                <a:lnTo>
                  <a:pt x="64525" y="77597"/>
                </a:lnTo>
                <a:lnTo>
                  <a:pt x="29717" y="77597"/>
                </a:lnTo>
                <a:lnTo>
                  <a:pt x="22453" y="74295"/>
                </a:lnTo>
                <a:lnTo>
                  <a:pt x="15265" y="64389"/>
                </a:lnTo>
                <a:lnTo>
                  <a:pt x="13449" y="60667"/>
                </a:lnTo>
                <a:lnTo>
                  <a:pt x="11010" y="52451"/>
                </a:lnTo>
                <a:lnTo>
                  <a:pt x="10401" y="47955"/>
                </a:lnTo>
                <a:lnTo>
                  <a:pt x="10401" y="38214"/>
                </a:lnTo>
                <a:lnTo>
                  <a:pt x="34594" y="9245"/>
                </a:lnTo>
                <a:lnTo>
                  <a:pt x="64693" y="9245"/>
                </a:lnTo>
                <a:lnTo>
                  <a:pt x="63804" y="8089"/>
                </a:lnTo>
                <a:lnTo>
                  <a:pt x="60096" y="5194"/>
                </a:lnTo>
                <a:lnTo>
                  <a:pt x="50990" y="1066"/>
                </a:lnTo>
                <a:lnTo>
                  <a:pt x="45618" y="25"/>
                </a:lnTo>
                <a:lnTo>
                  <a:pt x="33273" y="0"/>
                </a:lnTo>
                <a:close/>
              </a:path>
              <a:path w="73025" h="86995">
                <a:moveTo>
                  <a:pt x="72974" y="61087"/>
                </a:moveTo>
                <a:lnTo>
                  <a:pt x="62572" y="61087"/>
                </a:lnTo>
                <a:lnTo>
                  <a:pt x="61163" y="66611"/>
                </a:lnTo>
                <a:lnTo>
                  <a:pt x="58559" y="70751"/>
                </a:lnTo>
                <a:lnTo>
                  <a:pt x="50901" y="76225"/>
                </a:lnTo>
                <a:lnTo>
                  <a:pt x="45808" y="77597"/>
                </a:lnTo>
                <a:lnTo>
                  <a:pt x="64525" y="77597"/>
                </a:lnTo>
                <a:lnTo>
                  <a:pt x="69722" y="70878"/>
                </a:lnTo>
                <a:lnTo>
                  <a:pt x="71793" y="66344"/>
                </a:lnTo>
                <a:lnTo>
                  <a:pt x="72974" y="61087"/>
                </a:lnTo>
                <a:close/>
              </a:path>
              <a:path w="73025" h="86995">
                <a:moveTo>
                  <a:pt x="64693" y="9245"/>
                </a:moveTo>
                <a:lnTo>
                  <a:pt x="39458" y="9245"/>
                </a:lnTo>
                <a:lnTo>
                  <a:pt x="47569" y="10236"/>
                </a:lnTo>
                <a:lnTo>
                  <a:pt x="54070" y="13208"/>
                </a:lnTo>
                <a:lnTo>
                  <a:pt x="58961" y="18161"/>
                </a:lnTo>
                <a:lnTo>
                  <a:pt x="62242" y="25095"/>
                </a:lnTo>
                <a:lnTo>
                  <a:pt x="72643" y="25095"/>
                </a:lnTo>
                <a:lnTo>
                  <a:pt x="71539" y="20002"/>
                </a:lnTo>
                <a:lnTo>
                  <a:pt x="69557" y="15570"/>
                </a:lnTo>
                <a:lnTo>
                  <a:pt x="64693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922562" y="3849280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39623" y="9245"/>
                </a:moveTo>
                <a:lnTo>
                  <a:pt x="29222" y="9245"/>
                </a:lnTo>
                <a:lnTo>
                  <a:pt x="29222" y="82550"/>
                </a:lnTo>
                <a:lnTo>
                  <a:pt x="39623" y="82550"/>
                </a:lnTo>
                <a:lnTo>
                  <a:pt x="39623" y="9245"/>
                </a:lnTo>
                <a:close/>
              </a:path>
              <a:path w="69214" h="82550">
                <a:moveTo>
                  <a:pt x="68681" y="0"/>
                </a:moveTo>
                <a:lnTo>
                  <a:pt x="0" y="0"/>
                </a:lnTo>
                <a:lnTo>
                  <a:pt x="0" y="9245"/>
                </a:lnTo>
                <a:lnTo>
                  <a:pt x="68681" y="9245"/>
                </a:lnTo>
                <a:lnTo>
                  <a:pt x="6868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010230" y="3849280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5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8326" y="82550"/>
                </a:lnTo>
                <a:lnTo>
                  <a:pt x="23864" y="72313"/>
                </a:lnTo>
                <a:lnTo>
                  <a:pt x="10401" y="72313"/>
                </a:lnTo>
                <a:lnTo>
                  <a:pt x="10401" y="0"/>
                </a:lnTo>
                <a:close/>
              </a:path>
              <a:path w="71755" h="82550">
                <a:moveTo>
                  <a:pt x="71158" y="10236"/>
                </a:moveTo>
                <a:lnTo>
                  <a:pt x="60756" y="10236"/>
                </a:lnTo>
                <a:lnTo>
                  <a:pt x="60756" y="82550"/>
                </a:lnTo>
                <a:lnTo>
                  <a:pt x="71158" y="82550"/>
                </a:lnTo>
                <a:lnTo>
                  <a:pt x="71158" y="10236"/>
                </a:lnTo>
                <a:close/>
              </a:path>
              <a:path w="71755" h="82550">
                <a:moveTo>
                  <a:pt x="71158" y="0"/>
                </a:moveTo>
                <a:lnTo>
                  <a:pt x="52006" y="0"/>
                </a:lnTo>
                <a:lnTo>
                  <a:pt x="13703" y="72313"/>
                </a:lnTo>
                <a:lnTo>
                  <a:pt x="23864" y="72313"/>
                </a:lnTo>
                <a:lnTo>
                  <a:pt x="57454" y="10236"/>
                </a:lnTo>
                <a:lnTo>
                  <a:pt x="71158" y="10236"/>
                </a:lnTo>
                <a:lnTo>
                  <a:pt x="711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109455" y="3849280"/>
            <a:ext cx="68580" cy="82550"/>
          </a:xfrm>
          <a:custGeom>
            <a:avLst/>
            <a:gdLst/>
            <a:ahLst/>
            <a:cxnLst/>
            <a:rect l="l" t="t" r="r" b="b"/>
            <a:pathLst>
              <a:path w="68580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0401" y="82550"/>
                </a:lnTo>
                <a:lnTo>
                  <a:pt x="10401" y="44577"/>
                </a:lnTo>
                <a:lnTo>
                  <a:pt x="49438" y="44577"/>
                </a:lnTo>
                <a:lnTo>
                  <a:pt x="47053" y="39789"/>
                </a:lnTo>
                <a:lnTo>
                  <a:pt x="49310" y="35331"/>
                </a:lnTo>
                <a:lnTo>
                  <a:pt x="10401" y="35331"/>
                </a:lnTo>
                <a:lnTo>
                  <a:pt x="10401" y="0"/>
                </a:lnTo>
                <a:close/>
              </a:path>
              <a:path w="68580" h="82550">
                <a:moveTo>
                  <a:pt x="49438" y="44577"/>
                </a:moveTo>
                <a:lnTo>
                  <a:pt x="37973" y="44577"/>
                </a:lnTo>
                <a:lnTo>
                  <a:pt x="56959" y="82550"/>
                </a:lnTo>
                <a:lnTo>
                  <a:pt x="68351" y="82550"/>
                </a:lnTo>
                <a:lnTo>
                  <a:pt x="49438" y="44577"/>
                </a:lnTo>
                <a:close/>
              </a:path>
              <a:path w="68580" h="82550">
                <a:moveTo>
                  <a:pt x="67195" y="0"/>
                </a:moveTo>
                <a:lnTo>
                  <a:pt x="55968" y="0"/>
                </a:lnTo>
                <a:lnTo>
                  <a:pt x="38138" y="35331"/>
                </a:lnTo>
                <a:lnTo>
                  <a:pt x="49310" y="35331"/>
                </a:lnTo>
                <a:lnTo>
                  <a:pt x="671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191840" y="3847160"/>
            <a:ext cx="70485" cy="86995"/>
          </a:xfrm>
          <a:custGeom>
            <a:avLst/>
            <a:gdLst/>
            <a:ahLst/>
            <a:cxnLst/>
            <a:rect l="l" t="t" r="r" b="b"/>
            <a:pathLst>
              <a:path w="70485" h="86995">
                <a:moveTo>
                  <a:pt x="63699" y="9245"/>
                </a:moveTo>
                <a:lnTo>
                  <a:pt x="42379" y="9245"/>
                </a:lnTo>
                <a:lnTo>
                  <a:pt x="46558" y="10045"/>
                </a:lnTo>
                <a:lnTo>
                  <a:pt x="49834" y="11620"/>
                </a:lnTo>
                <a:lnTo>
                  <a:pt x="59601" y="24269"/>
                </a:lnTo>
                <a:lnTo>
                  <a:pt x="59601" y="33159"/>
                </a:lnTo>
                <a:lnTo>
                  <a:pt x="25590" y="33159"/>
                </a:lnTo>
                <a:lnTo>
                  <a:pt x="20993" y="33820"/>
                </a:lnTo>
                <a:lnTo>
                  <a:pt x="0" y="67665"/>
                </a:lnTo>
                <a:lnTo>
                  <a:pt x="2641" y="73939"/>
                </a:lnTo>
                <a:lnTo>
                  <a:pt x="10566" y="81622"/>
                </a:lnTo>
                <a:lnTo>
                  <a:pt x="13703" y="83540"/>
                </a:lnTo>
                <a:lnTo>
                  <a:pt x="20993" y="86156"/>
                </a:lnTo>
                <a:lnTo>
                  <a:pt x="25184" y="86817"/>
                </a:lnTo>
                <a:lnTo>
                  <a:pt x="33820" y="86791"/>
                </a:lnTo>
                <a:lnTo>
                  <a:pt x="54971" y="77571"/>
                </a:lnTo>
                <a:lnTo>
                  <a:pt x="27165" y="77571"/>
                </a:lnTo>
                <a:lnTo>
                  <a:pt x="23495" y="76835"/>
                </a:lnTo>
                <a:lnTo>
                  <a:pt x="17191" y="73939"/>
                </a:lnTo>
                <a:lnTo>
                  <a:pt x="14770" y="71882"/>
                </a:lnTo>
                <a:lnTo>
                  <a:pt x="11303" y="66484"/>
                </a:lnTo>
                <a:lnTo>
                  <a:pt x="10426" y="63207"/>
                </a:lnTo>
                <a:lnTo>
                  <a:pt x="10426" y="55854"/>
                </a:lnTo>
                <a:lnTo>
                  <a:pt x="69985" y="41910"/>
                </a:lnTo>
                <a:lnTo>
                  <a:pt x="69977" y="21678"/>
                </a:lnTo>
                <a:lnTo>
                  <a:pt x="68630" y="16789"/>
                </a:lnTo>
                <a:lnTo>
                  <a:pt x="63699" y="9245"/>
                </a:lnTo>
                <a:close/>
              </a:path>
              <a:path w="70485" h="86995">
                <a:moveTo>
                  <a:pt x="69998" y="75425"/>
                </a:moveTo>
                <a:lnTo>
                  <a:pt x="59931" y="75425"/>
                </a:lnTo>
                <a:lnTo>
                  <a:pt x="59931" y="84670"/>
                </a:lnTo>
                <a:lnTo>
                  <a:pt x="70002" y="84670"/>
                </a:lnTo>
                <a:lnTo>
                  <a:pt x="69998" y="75425"/>
                </a:lnTo>
                <a:close/>
              </a:path>
              <a:path w="70485" h="86995">
                <a:moveTo>
                  <a:pt x="69985" y="41910"/>
                </a:moveTo>
                <a:lnTo>
                  <a:pt x="59601" y="41910"/>
                </a:lnTo>
                <a:lnTo>
                  <a:pt x="59503" y="55854"/>
                </a:lnTo>
                <a:lnTo>
                  <a:pt x="58915" y="58750"/>
                </a:lnTo>
                <a:lnTo>
                  <a:pt x="35242" y="77571"/>
                </a:lnTo>
                <a:lnTo>
                  <a:pt x="54971" y="77571"/>
                </a:lnTo>
                <a:lnTo>
                  <a:pt x="56629" y="75425"/>
                </a:lnTo>
                <a:lnTo>
                  <a:pt x="69998" y="75425"/>
                </a:lnTo>
                <a:lnTo>
                  <a:pt x="69985" y="41910"/>
                </a:lnTo>
                <a:close/>
              </a:path>
              <a:path w="70485" h="86995">
                <a:moveTo>
                  <a:pt x="44005" y="0"/>
                </a:moveTo>
                <a:lnTo>
                  <a:pt x="31178" y="0"/>
                </a:lnTo>
                <a:lnTo>
                  <a:pt x="25781" y="939"/>
                </a:lnTo>
                <a:lnTo>
                  <a:pt x="5448" y="23418"/>
                </a:lnTo>
                <a:lnTo>
                  <a:pt x="15849" y="23418"/>
                </a:lnTo>
                <a:lnTo>
                  <a:pt x="16205" y="18846"/>
                </a:lnTo>
                <a:lnTo>
                  <a:pt x="18211" y="15354"/>
                </a:lnTo>
                <a:lnTo>
                  <a:pt x="25539" y="10452"/>
                </a:lnTo>
                <a:lnTo>
                  <a:pt x="30683" y="9245"/>
                </a:lnTo>
                <a:lnTo>
                  <a:pt x="63699" y="9245"/>
                </a:lnTo>
                <a:lnTo>
                  <a:pt x="63309" y="8648"/>
                </a:lnTo>
                <a:lnTo>
                  <a:pt x="59550" y="5511"/>
                </a:lnTo>
                <a:lnTo>
                  <a:pt x="49809" y="1104"/>
                </a:lnTo>
                <a:lnTo>
                  <a:pt x="440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151898" y="4013720"/>
            <a:ext cx="1232297" cy="1221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449080" y="4051198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39623" y="9245"/>
                </a:moveTo>
                <a:lnTo>
                  <a:pt x="29222" y="9245"/>
                </a:lnTo>
                <a:lnTo>
                  <a:pt x="29222" y="82550"/>
                </a:lnTo>
                <a:lnTo>
                  <a:pt x="39623" y="82550"/>
                </a:lnTo>
                <a:lnTo>
                  <a:pt x="39623" y="9245"/>
                </a:lnTo>
                <a:close/>
              </a:path>
              <a:path w="69214" h="82550">
                <a:moveTo>
                  <a:pt x="68681" y="0"/>
                </a:moveTo>
                <a:lnTo>
                  <a:pt x="0" y="0"/>
                </a:lnTo>
                <a:lnTo>
                  <a:pt x="0" y="9245"/>
                </a:lnTo>
                <a:lnTo>
                  <a:pt x="68681" y="9245"/>
                </a:lnTo>
                <a:lnTo>
                  <a:pt x="6868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531465" y="4049052"/>
            <a:ext cx="74930" cy="86995"/>
          </a:xfrm>
          <a:custGeom>
            <a:avLst/>
            <a:gdLst/>
            <a:ahLst/>
            <a:cxnLst/>
            <a:rect l="l" t="t" r="r" b="b"/>
            <a:pathLst>
              <a:path w="74930" h="86995">
                <a:moveTo>
                  <a:pt x="44818" y="0"/>
                </a:moveTo>
                <a:lnTo>
                  <a:pt x="33020" y="0"/>
                </a:lnTo>
                <a:lnTo>
                  <a:pt x="27571" y="990"/>
                </a:lnTo>
                <a:lnTo>
                  <a:pt x="650" y="33360"/>
                </a:lnTo>
                <a:lnTo>
                  <a:pt x="0" y="48869"/>
                </a:lnTo>
                <a:lnTo>
                  <a:pt x="876" y="54737"/>
                </a:lnTo>
                <a:lnTo>
                  <a:pt x="27597" y="85801"/>
                </a:lnTo>
                <a:lnTo>
                  <a:pt x="33096" y="86842"/>
                </a:lnTo>
                <a:lnTo>
                  <a:pt x="45643" y="86817"/>
                </a:lnTo>
                <a:lnTo>
                  <a:pt x="51181" y="85775"/>
                </a:lnTo>
                <a:lnTo>
                  <a:pt x="60626" y="81648"/>
                </a:lnTo>
                <a:lnTo>
                  <a:pt x="64389" y="78867"/>
                </a:lnTo>
                <a:lnTo>
                  <a:pt x="65434" y="77571"/>
                </a:lnTo>
                <a:lnTo>
                  <a:pt x="33375" y="77571"/>
                </a:lnTo>
                <a:lnTo>
                  <a:pt x="28257" y="76174"/>
                </a:lnTo>
                <a:lnTo>
                  <a:pt x="19646" y="70662"/>
                </a:lnTo>
                <a:lnTo>
                  <a:pt x="16319" y="66789"/>
                </a:lnTo>
                <a:lnTo>
                  <a:pt x="13982" y="61747"/>
                </a:lnTo>
                <a:lnTo>
                  <a:pt x="11607" y="56718"/>
                </a:lnTo>
                <a:lnTo>
                  <a:pt x="10426" y="50774"/>
                </a:lnTo>
                <a:lnTo>
                  <a:pt x="10401" y="41605"/>
                </a:lnTo>
                <a:lnTo>
                  <a:pt x="74625" y="41605"/>
                </a:lnTo>
                <a:lnTo>
                  <a:pt x="74520" y="32359"/>
                </a:lnTo>
                <a:lnTo>
                  <a:pt x="11061" y="32359"/>
                </a:lnTo>
                <a:lnTo>
                  <a:pt x="11772" y="27952"/>
                </a:lnTo>
                <a:lnTo>
                  <a:pt x="63739" y="9245"/>
                </a:lnTo>
                <a:lnTo>
                  <a:pt x="62318" y="7518"/>
                </a:lnTo>
                <a:lnTo>
                  <a:pt x="58610" y="4711"/>
                </a:lnTo>
                <a:lnTo>
                  <a:pt x="49860" y="939"/>
                </a:lnTo>
                <a:lnTo>
                  <a:pt x="44818" y="0"/>
                </a:lnTo>
                <a:close/>
              </a:path>
              <a:path w="74930" h="86995">
                <a:moveTo>
                  <a:pt x="72974" y="62903"/>
                </a:moveTo>
                <a:lnTo>
                  <a:pt x="62572" y="62903"/>
                </a:lnTo>
                <a:lnTo>
                  <a:pt x="61226" y="67551"/>
                </a:lnTo>
                <a:lnTo>
                  <a:pt x="58559" y="71158"/>
                </a:lnTo>
                <a:lnTo>
                  <a:pt x="50596" y="76276"/>
                </a:lnTo>
                <a:lnTo>
                  <a:pt x="45516" y="77571"/>
                </a:lnTo>
                <a:lnTo>
                  <a:pt x="65434" y="77571"/>
                </a:lnTo>
                <a:lnTo>
                  <a:pt x="70192" y="71678"/>
                </a:lnTo>
                <a:lnTo>
                  <a:pt x="72097" y="67551"/>
                </a:lnTo>
                <a:lnTo>
                  <a:pt x="72974" y="62903"/>
                </a:lnTo>
                <a:close/>
              </a:path>
              <a:path w="74930" h="86995">
                <a:moveTo>
                  <a:pt x="63739" y="9245"/>
                </a:moveTo>
                <a:lnTo>
                  <a:pt x="38798" y="9245"/>
                </a:lnTo>
                <a:lnTo>
                  <a:pt x="42481" y="9271"/>
                </a:lnTo>
                <a:lnTo>
                  <a:pt x="45808" y="9880"/>
                </a:lnTo>
                <a:lnTo>
                  <a:pt x="63893" y="32359"/>
                </a:lnTo>
                <a:lnTo>
                  <a:pt x="74520" y="32359"/>
                </a:lnTo>
                <a:lnTo>
                  <a:pt x="73850" y="28117"/>
                </a:lnTo>
                <a:lnTo>
                  <a:pt x="70739" y="19075"/>
                </a:lnTo>
                <a:lnTo>
                  <a:pt x="68427" y="14947"/>
                </a:lnTo>
                <a:lnTo>
                  <a:pt x="63739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623591" y="4049052"/>
            <a:ext cx="80010" cy="86995"/>
          </a:xfrm>
          <a:custGeom>
            <a:avLst/>
            <a:gdLst/>
            <a:ahLst/>
            <a:cxnLst/>
            <a:rect l="l" t="t" r="r" b="b"/>
            <a:pathLst>
              <a:path w="80010" h="86995">
                <a:moveTo>
                  <a:pt x="45986" y="0"/>
                </a:moveTo>
                <a:lnTo>
                  <a:pt x="39789" y="0"/>
                </a:lnTo>
                <a:lnTo>
                  <a:pt x="30997" y="773"/>
                </a:lnTo>
                <a:lnTo>
                  <a:pt x="876" y="31534"/>
                </a:lnTo>
                <a:lnTo>
                  <a:pt x="0" y="37236"/>
                </a:lnTo>
                <a:lnTo>
                  <a:pt x="0" y="49618"/>
                </a:lnTo>
                <a:lnTo>
                  <a:pt x="23196" y="83746"/>
                </a:lnTo>
                <a:lnTo>
                  <a:pt x="39789" y="86842"/>
                </a:lnTo>
                <a:lnTo>
                  <a:pt x="45986" y="86842"/>
                </a:lnTo>
                <a:lnTo>
                  <a:pt x="51485" y="85801"/>
                </a:lnTo>
                <a:lnTo>
                  <a:pt x="61112" y="81673"/>
                </a:lnTo>
                <a:lnTo>
                  <a:pt x="65303" y="78587"/>
                </a:lnTo>
                <a:lnTo>
                  <a:pt x="66155" y="77597"/>
                </a:lnTo>
                <a:lnTo>
                  <a:pt x="30378" y="77597"/>
                </a:lnTo>
                <a:lnTo>
                  <a:pt x="23114" y="74295"/>
                </a:lnTo>
                <a:lnTo>
                  <a:pt x="10401" y="48133"/>
                </a:lnTo>
                <a:lnTo>
                  <a:pt x="10401" y="38722"/>
                </a:lnTo>
                <a:lnTo>
                  <a:pt x="11036" y="34340"/>
                </a:lnTo>
                <a:lnTo>
                  <a:pt x="13538" y="26276"/>
                </a:lnTo>
                <a:lnTo>
                  <a:pt x="15443" y="22618"/>
                </a:lnTo>
                <a:lnTo>
                  <a:pt x="17995" y="19316"/>
                </a:lnTo>
                <a:lnTo>
                  <a:pt x="20548" y="15938"/>
                </a:lnTo>
                <a:lnTo>
                  <a:pt x="23660" y="13398"/>
                </a:lnTo>
                <a:lnTo>
                  <a:pt x="30924" y="10071"/>
                </a:lnTo>
                <a:lnTo>
                  <a:pt x="35090" y="9245"/>
                </a:lnTo>
                <a:lnTo>
                  <a:pt x="66155" y="9245"/>
                </a:lnTo>
                <a:lnTo>
                  <a:pt x="65303" y="8255"/>
                </a:lnTo>
                <a:lnTo>
                  <a:pt x="61112" y="5143"/>
                </a:lnTo>
                <a:lnTo>
                  <a:pt x="51485" y="1016"/>
                </a:lnTo>
                <a:lnTo>
                  <a:pt x="45986" y="0"/>
                </a:lnTo>
                <a:close/>
              </a:path>
              <a:path w="80010" h="86995">
                <a:moveTo>
                  <a:pt x="66155" y="9245"/>
                </a:moveTo>
                <a:lnTo>
                  <a:pt x="44488" y="9245"/>
                </a:lnTo>
                <a:lnTo>
                  <a:pt x="48679" y="10071"/>
                </a:lnTo>
                <a:lnTo>
                  <a:pt x="55943" y="13398"/>
                </a:lnTo>
                <a:lnTo>
                  <a:pt x="59029" y="15938"/>
                </a:lnTo>
                <a:lnTo>
                  <a:pt x="61582" y="19316"/>
                </a:lnTo>
                <a:lnTo>
                  <a:pt x="64147" y="22618"/>
                </a:lnTo>
                <a:lnTo>
                  <a:pt x="66040" y="26276"/>
                </a:lnTo>
                <a:lnTo>
                  <a:pt x="68567" y="34340"/>
                </a:lnTo>
                <a:lnTo>
                  <a:pt x="69176" y="38722"/>
                </a:lnTo>
                <a:lnTo>
                  <a:pt x="69176" y="48133"/>
                </a:lnTo>
                <a:lnTo>
                  <a:pt x="49199" y="77597"/>
                </a:lnTo>
                <a:lnTo>
                  <a:pt x="66155" y="77597"/>
                </a:lnTo>
                <a:lnTo>
                  <a:pt x="72402" y="70332"/>
                </a:lnTo>
                <a:lnTo>
                  <a:pt x="75069" y="65684"/>
                </a:lnTo>
                <a:lnTo>
                  <a:pt x="78663" y="55308"/>
                </a:lnTo>
                <a:lnTo>
                  <a:pt x="79578" y="49618"/>
                </a:lnTo>
                <a:lnTo>
                  <a:pt x="79578" y="37236"/>
                </a:lnTo>
                <a:lnTo>
                  <a:pt x="78663" y="31534"/>
                </a:lnTo>
                <a:lnTo>
                  <a:pt x="75069" y="21158"/>
                </a:lnTo>
                <a:lnTo>
                  <a:pt x="72402" y="16510"/>
                </a:lnTo>
                <a:lnTo>
                  <a:pt x="66155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725953" y="4049052"/>
            <a:ext cx="77470" cy="118110"/>
          </a:xfrm>
          <a:custGeom>
            <a:avLst/>
            <a:gdLst/>
            <a:ahLst/>
            <a:cxnLst/>
            <a:rect l="l" t="t" r="r" b="b"/>
            <a:pathLst>
              <a:path w="77469" h="118110">
                <a:moveTo>
                  <a:pt x="10071" y="2146"/>
                </a:moveTo>
                <a:lnTo>
                  <a:pt x="0" y="2146"/>
                </a:lnTo>
                <a:lnTo>
                  <a:pt x="0" y="117716"/>
                </a:lnTo>
                <a:lnTo>
                  <a:pt x="10401" y="117716"/>
                </a:lnTo>
                <a:lnTo>
                  <a:pt x="10401" y="75450"/>
                </a:lnTo>
                <a:lnTo>
                  <a:pt x="24773" y="75450"/>
                </a:lnTo>
                <a:lnTo>
                  <a:pt x="22288" y="74295"/>
                </a:lnTo>
                <a:lnTo>
                  <a:pt x="15112" y="64389"/>
                </a:lnTo>
                <a:lnTo>
                  <a:pt x="13322" y="60731"/>
                </a:lnTo>
                <a:lnTo>
                  <a:pt x="12077" y="56349"/>
                </a:lnTo>
                <a:lnTo>
                  <a:pt x="10985" y="52616"/>
                </a:lnTo>
                <a:lnTo>
                  <a:pt x="10401" y="48209"/>
                </a:lnTo>
                <a:lnTo>
                  <a:pt x="10401" y="38633"/>
                </a:lnTo>
                <a:lnTo>
                  <a:pt x="10985" y="34201"/>
                </a:lnTo>
                <a:lnTo>
                  <a:pt x="12166" y="30162"/>
                </a:lnTo>
                <a:lnTo>
                  <a:pt x="13322" y="26111"/>
                </a:lnTo>
                <a:lnTo>
                  <a:pt x="15112" y="22453"/>
                </a:lnTo>
                <a:lnTo>
                  <a:pt x="22288" y="12547"/>
                </a:lnTo>
                <a:lnTo>
                  <a:pt x="24773" y="11391"/>
                </a:lnTo>
                <a:lnTo>
                  <a:pt x="10071" y="11391"/>
                </a:lnTo>
                <a:lnTo>
                  <a:pt x="10071" y="2146"/>
                </a:lnTo>
                <a:close/>
              </a:path>
              <a:path w="77469" h="118110">
                <a:moveTo>
                  <a:pt x="24773" y="75450"/>
                </a:moveTo>
                <a:lnTo>
                  <a:pt x="13703" y="75450"/>
                </a:lnTo>
                <a:lnTo>
                  <a:pt x="16675" y="79248"/>
                </a:lnTo>
                <a:lnTo>
                  <a:pt x="20358" y="82080"/>
                </a:lnTo>
                <a:lnTo>
                  <a:pt x="29146" y="85877"/>
                </a:lnTo>
                <a:lnTo>
                  <a:pt x="34251" y="86842"/>
                </a:lnTo>
                <a:lnTo>
                  <a:pt x="45821" y="86842"/>
                </a:lnTo>
                <a:lnTo>
                  <a:pt x="50914" y="85826"/>
                </a:lnTo>
                <a:lnTo>
                  <a:pt x="55359" y="83756"/>
                </a:lnTo>
                <a:lnTo>
                  <a:pt x="59855" y="81724"/>
                </a:lnTo>
                <a:lnTo>
                  <a:pt x="63728" y="78663"/>
                </a:lnTo>
                <a:lnTo>
                  <a:pt x="64600" y="77597"/>
                </a:lnTo>
                <a:lnTo>
                  <a:pt x="29387" y="77597"/>
                </a:lnTo>
                <a:lnTo>
                  <a:pt x="24773" y="75450"/>
                </a:lnTo>
                <a:close/>
              </a:path>
              <a:path w="77469" h="118110">
                <a:moveTo>
                  <a:pt x="63746" y="9245"/>
                </a:moveTo>
                <a:lnTo>
                  <a:pt x="38798" y="9245"/>
                </a:lnTo>
                <a:lnTo>
                  <a:pt x="44716" y="9271"/>
                </a:lnTo>
                <a:lnTo>
                  <a:pt x="49720" y="10706"/>
                </a:lnTo>
                <a:lnTo>
                  <a:pt x="57975" y="16319"/>
                </a:lnTo>
                <a:lnTo>
                  <a:pt x="61112" y="20281"/>
                </a:lnTo>
                <a:lnTo>
                  <a:pt x="63258" y="25400"/>
                </a:lnTo>
                <a:lnTo>
                  <a:pt x="65430" y="30492"/>
                </a:lnTo>
                <a:lnTo>
                  <a:pt x="66535" y="36487"/>
                </a:lnTo>
                <a:lnTo>
                  <a:pt x="66535" y="50330"/>
                </a:lnTo>
                <a:lnTo>
                  <a:pt x="65430" y="56349"/>
                </a:lnTo>
                <a:lnTo>
                  <a:pt x="63258" y="61442"/>
                </a:lnTo>
                <a:lnTo>
                  <a:pt x="61112" y="66560"/>
                </a:lnTo>
                <a:lnTo>
                  <a:pt x="57975" y="70523"/>
                </a:lnTo>
                <a:lnTo>
                  <a:pt x="49720" y="76136"/>
                </a:lnTo>
                <a:lnTo>
                  <a:pt x="44716" y="77571"/>
                </a:lnTo>
                <a:lnTo>
                  <a:pt x="29387" y="77597"/>
                </a:lnTo>
                <a:lnTo>
                  <a:pt x="64600" y="77597"/>
                </a:lnTo>
                <a:lnTo>
                  <a:pt x="76936" y="43421"/>
                </a:lnTo>
                <a:lnTo>
                  <a:pt x="76841" y="36487"/>
                </a:lnTo>
                <a:lnTo>
                  <a:pt x="76111" y="31419"/>
                </a:lnTo>
                <a:lnTo>
                  <a:pt x="72783" y="21056"/>
                </a:lnTo>
                <a:lnTo>
                  <a:pt x="70256" y="16421"/>
                </a:lnTo>
                <a:lnTo>
                  <a:pt x="66865" y="12382"/>
                </a:lnTo>
                <a:lnTo>
                  <a:pt x="63746" y="9245"/>
                </a:lnTo>
                <a:close/>
              </a:path>
              <a:path w="77469" h="118110">
                <a:moveTo>
                  <a:pt x="40119" y="0"/>
                </a:moveTo>
                <a:lnTo>
                  <a:pt x="31853" y="711"/>
                </a:lnTo>
                <a:lnTo>
                  <a:pt x="24641" y="2847"/>
                </a:lnTo>
                <a:lnTo>
                  <a:pt x="18480" y="6407"/>
                </a:lnTo>
                <a:lnTo>
                  <a:pt x="13373" y="11391"/>
                </a:lnTo>
                <a:lnTo>
                  <a:pt x="24773" y="11391"/>
                </a:lnTo>
                <a:lnTo>
                  <a:pt x="29387" y="9245"/>
                </a:lnTo>
                <a:lnTo>
                  <a:pt x="63746" y="9245"/>
                </a:lnTo>
                <a:lnTo>
                  <a:pt x="61479" y="6965"/>
                </a:lnTo>
                <a:lnTo>
                  <a:pt x="55225" y="3095"/>
                </a:lnTo>
                <a:lnTo>
                  <a:pt x="48106" y="773"/>
                </a:lnTo>
                <a:lnTo>
                  <a:pt x="4011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825673" y="4051198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5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8326" y="82550"/>
                </a:lnTo>
                <a:lnTo>
                  <a:pt x="23864" y="72313"/>
                </a:lnTo>
                <a:lnTo>
                  <a:pt x="10401" y="72313"/>
                </a:lnTo>
                <a:lnTo>
                  <a:pt x="10401" y="0"/>
                </a:lnTo>
                <a:close/>
              </a:path>
              <a:path w="71755" h="82550">
                <a:moveTo>
                  <a:pt x="71158" y="10236"/>
                </a:moveTo>
                <a:lnTo>
                  <a:pt x="60756" y="10236"/>
                </a:lnTo>
                <a:lnTo>
                  <a:pt x="60756" y="82550"/>
                </a:lnTo>
                <a:lnTo>
                  <a:pt x="71158" y="82550"/>
                </a:lnTo>
                <a:lnTo>
                  <a:pt x="71158" y="10236"/>
                </a:lnTo>
                <a:close/>
              </a:path>
              <a:path w="71755" h="82550">
                <a:moveTo>
                  <a:pt x="71158" y="0"/>
                </a:moveTo>
                <a:lnTo>
                  <a:pt x="52006" y="0"/>
                </a:lnTo>
                <a:lnTo>
                  <a:pt x="13703" y="72313"/>
                </a:lnTo>
                <a:lnTo>
                  <a:pt x="23864" y="72313"/>
                </a:lnTo>
                <a:lnTo>
                  <a:pt x="57454" y="10236"/>
                </a:lnTo>
                <a:lnTo>
                  <a:pt x="71158" y="10236"/>
                </a:lnTo>
                <a:lnTo>
                  <a:pt x="711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921584" y="4051198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69176" y="0"/>
                </a:moveTo>
                <a:lnTo>
                  <a:pt x="28562" y="0"/>
                </a:lnTo>
                <a:lnTo>
                  <a:pt x="22783" y="25"/>
                </a:lnTo>
                <a:lnTo>
                  <a:pt x="1485" y="34340"/>
                </a:lnTo>
                <a:lnTo>
                  <a:pt x="5778" y="41440"/>
                </a:lnTo>
                <a:lnTo>
                  <a:pt x="14363" y="45237"/>
                </a:lnTo>
                <a:lnTo>
                  <a:pt x="0" y="82550"/>
                </a:lnTo>
                <a:lnTo>
                  <a:pt x="10896" y="82550"/>
                </a:lnTo>
                <a:lnTo>
                  <a:pt x="24269" y="47548"/>
                </a:lnTo>
                <a:lnTo>
                  <a:pt x="69176" y="47548"/>
                </a:lnTo>
                <a:lnTo>
                  <a:pt x="69176" y="38468"/>
                </a:lnTo>
                <a:lnTo>
                  <a:pt x="23698" y="38468"/>
                </a:lnTo>
                <a:lnTo>
                  <a:pt x="19291" y="37261"/>
                </a:lnTo>
                <a:lnTo>
                  <a:pt x="16319" y="34861"/>
                </a:lnTo>
                <a:lnTo>
                  <a:pt x="13373" y="32435"/>
                </a:lnTo>
                <a:lnTo>
                  <a:pt x="11887" y="28803"/>
                </a:lnTo>
                <a:lnTo>
                  <a:pt x="11949" y="18910"/>
                </a:lnTo>
                <a:lnTo>
                  <a:pt x="13373" y="15405"/>
                </a:lnTo>
                <a:lnTo>
                  <a:pt x="16319" y="12928"/>
                </a:lnTo>
                <a:lnTo>
                  <a:pt x="19291" y="10490"/>
                </a:lnTo>
                <a:lnTo>
                  <a:pt x="23698" y="9245"/>
                </a:lnTo>
                <a:lnTo>
                  <a:pt x="69176" y="9245"/>
                </a:lnTo>
                <a:lnTo>
                  <a:pt x="69176" y="0"/>
                </a:lnTo>
                <a:close/>
              </a:path>
              <a:path w="69214" h="82550">
                <a:moveTo>
                  <a:pt x="69176" y="47548"/>
                </a:moveTo>
                <a:lnTo>
                  <a:pt x="24269" y="47548"/>
                </a:lnTo>
                <a:lnTo>
                  <a:pt x="25260" y="47688"/>
                </a:lnTo>
                <a:lnTo>
                  <a:pt x="58775" y="47713"/>
                </a:lnTo>
                <a:lnTo>
                  <a:pt x="58775" y="82550"/>
                </a:lnTo>
                <a:lnTo>
                  <a:pt x="69176" y="82550"/>
                </a:lnTo>
                <a:lnTo>
                  <a:pt x="69176" y="47548"/>
                </a:lnTo>
                <a:close/>
              </a:path>
              <a:path w="69214" h="82550">
                <a:moveTo>
                  <a:pt x="69176" y="9245"/>
                </a:moveTo>
                <a:lnTo>
                  <a:pt x="58775" y="9245"/>
                </a:lnTo>
                <a:lnTo>
                  <a:pt x="58775" y="38468"/>
                </a:lnTo>
                <a:lnTo>
                  <a:pt x="69176" y="38468"/>
                </a:lnTo>
                <a:lnTo>
                  <a:pt x="69176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056115" y="4215638"/>
            <a:ext cx="2491362" cy="3549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18753" y="4455033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5" h="82550">
                <a:moveTo>
                  <a:pt x="0" y="0"/>
                </a:moveTo>
                <a:lnTo>
                  <a:pt x="0" y="82550"/>
                </a:lnTo>
                <a:lnTo>
                  <a:pt x="49479" y="82550"/>
                </a:lnTo>
                <a:lnTo>
                  <a:pt x="56705" y="80657"/>
                </a:lnTo>
                <a:lnTo>
                  <a:pt x="61696" y="76885"/>
                </a:lnTo>
                <a:lnTo>
                  <a:pt x="66367" y="73304"/>
                </a:lnTo>
                <a:lnTo>
                  <a:pt x="10401" y="73304"/>
                </a:lnTo>
                <a:lnTo>
                  <a:pt x="10401" y="44742"/>
                </a:lnTo>
                <a:lnTo>
                  <a:pt x="63024" y="44742"/>
                </a:lnTo>
                <a:lnTo>
                  <a:pt x="60286" y="42430"/>
                </a:lnTo>
                <a:lnTo>
                  <a:pt x="57810" y="41160"/>
                </a:lnTo>
                <a:lnTo>
                  <a:pt x="54978" y="40449"/>
                </a:lnTo>
                <a:lnTo>
                  <a:pt x="54978" y="37147"/>
                </a:lnTo>
                <a:lnTo>
                  <a:pt x="56768" y="36207"/>
                </a:lnTo>
                <a:lnTo>
                  <a:pt x="57649" y="35496"/>
                </a:lnTo>
                <a:lnTo>
                  <a:pt x="10401" y="35496"/>
                </a:lnTo>
                <a:lnTo>
                  <a:pt x="10401" y="9245"/>
                </a:lnTo>
                <a:lnTo>
                  <a:pt x="61101" y="9245"/>
                </a:lnTo>
                <a:lnTo>
                  <a:pt x="59321" y="6527"/>
                </a:lnTo>
                <a:lnTo>
                  <a:pt x="56387" y="4127"/>
                </a:lnTo>
                <a:lnTo>
                  <a:pt x="48679" y="850"/>
                </a:lnTo>
                <a:lnTo>
                  <a:pt x="43992" y="25"/>
                </a:lnTo>
                <a:lnTo>
                  <a:pt x="0" y="0"/>
                </a:lnTo>
                <a:close/>
              </a:path>
              <a:path w="69215" h="82550">
                <a:moveTo>
                  <a:pt x="63024" y="44742"/>
                </a:moveTo>
                <a:lnTo>
                  <a:pt x="52831" y="44742"/>
                </a:lnTo>
                <a:lnTo>
                  <a:pt x="58775" y="49530"/>
                </a:lnTo>
                <a:lnTo>
                  <a:pt x="58775" y="63817"/>
                </a:lnTo>
                <a:lnTo>
                  <a:pt x="57289" y="67360"/>
                </a:lnTo>
                <a:lnTo>
                  <a:pt x="54317" y="69723"/>
                </a:lnTo>
                <a:lnTo>
                  <a:pt x="51346" y="72123"/>
                </a:lnTo>
                <a:lnTo>
                  <a:pt x="46888" y="73304"/>
                </a:lnTo>
                <a:lnTo>
                  <a:pt x="66367" y="73304"/>
                </a:lnTo>
                <a:lnTo>
                  <a:pt x="66649" y="73088"/>
                </a:lnTo>
                <a:lnTo>
                  <a:pt x="69151" y="67449"/>
                </a:lnTo>
                <a:lnTo>
                  <a:pt x="69151" y="56553"/>
                </a:lnTo>
                <a:lnTo>
                  <a:pt x="68541" y="53555"/>
                </a:lnTo>
                <a:lnTo>
                  <a:pt x="66179" y="48209"/>
                </a:lnTo>
                <a:lnTo>
                  <a:pt x="64528" y="46012"/>
                </a:lnTo>
                <a:lnTo>
                  <a:pt x="63024" y="44742"/>
                </a:lnTo>
                <a:close/>
              </a:path>
              <a:path w="69215" h="82550">
                <a:moveTo>
                  <a:pt x="61101" y="9245"/>
                </a:moveTo>
                <a:lnTo>
                  <a:pt x="43751" y="9245"/>
                </a:lnTo>
                <a:lnTo>
                  <a:pt x="47599" y="10350"/>
                </a:lnTo>
                <a:lnTo>
                  <a:pt x="52717" y="14782"/>
                </a:lnTo>
                <a:lnTo>
                  <a:pt x="53987" y="18084"/>
                </a:lnTo>
                <a:lnTo>
                  <a:pt x="53987" y="24955"/>
                </a:lnTo>
                <a:lnTo>
                  <a:pt x="10401" y="35496"/>
                </a:lnTo>
                <a:lnTo>
                  <a:pt x="57649" y="35496"/>
                </a:lnTo>
                <a:lnTo>
                  <a:pt x="64388" y="16433"/>
                </a:lnTo>
                <a:lnTo>
                  <a:pt x="63372" y="12712"/>
                </a:lnTo>
                <a:lnTo>
                  <a:pt x="61101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13305" y="5058638"/>
            <a:ext cx="73025" cy="86995"/>
          </a:xfrm>
          <a:custGeom>
            <a:avLst/>
            <a:gdLst/>
            <a:ahLst/>
            <a:cxnLst/>
            <a:rect l="l" t="t" r="r" b="b"/>
            <a:pathLst>
              <a:path w="73025" h="86995">
                <a:moveTo>
                  <a:pt x="10566" y="61912"/>
                </a:moveTo>
                <a:lnTo>
                  <a:pt x="0" y="61912"/>
                </a:lnTo>
                <a:lnTo>
                  <a:pt x="1079" y="66954"/>
                </a:lnTo>
                <a:lnTo>
                  <a:pt x="40284" y="86842"/>
                </a:lnTo>
                <a:lnTo>
                  <a:pt x="45732" y="85852"/>
                </a:lnTo>
                <a:lnTo>
                  <a:pt x="55283" y="81864"/>
                </a:lnTo>
                <a:lnTo>
                  <a:pt x="59359" y="78841"/>
                </a:lnTo>
                <a:lnTo>
                  <a:pt x="60420" y="77571"/>
                </a:lnTo>
                <a:lnTo>
                  <a:pt x="30327" y="77571"/>
                </a:lnTo>
                <a:lnTo>
                  <a:pt x="26492" y="76911"/>
                </a:lnTo>
                <a:lnTo>
                  <a:pt x="19926" y="74320"/>
                </a:lnTo>
                <a:lnTo>
                  <a:pt x="17221" y="72504"/>
                </a:lnTo>
                <a:lnTo>
                  <a:pt x="12966" y="67830"/>
                </a:lnTo>
                <a:lnTo>
                  <a:pt x="11442" y="65074"/>
                </a:lnTo>
                <a:lnTo>
                  <a:pt x="10566" y="61912"/>
                </a:lnTo>
                <a:close/>
              </a:path>
              <a:path w="73025" h="86995">
                <a:moveTo>
                  <a:pt x="60390" y="9245"/>
                </a:moveTo>
                <a:lnTo>
                  <a:pt x="30594" y="9245"/>
                </a:lnTo>
                <a:lnTo>
                  <a:pt x="40360" y="9271"/>
                </a:lnTo>
                <a:lnTo>
                  <a:pt x="45123" y="10515"/>
                </a:lnTo>
                <a:lnTo>
                  <a:pt x="62242" y="38138"/>
                </a:lnTo>
                <a:lnTo>
                  <a:pt x="21793" y="38138"/>
                </a:lnTo>
                <a:lnTo>
                  <a:pt x="21793" y="47383"/>
                </a:lnTo>
                <a:lnTo>
                  <a:pt x="62407" y="47383"/>
                </a:lnTo>
                <a:lnTo>
                  <a:pt x="62191" y="51816"/>
                </a:lnTo>
                <a:lnTo>
                  <a:pt x="38849" y="77571"/>
                </a:lnTo>
                <a:lnTo>
                  <a:pt x="60420" y="77571"/>
                </a:lnTo>
                <a:lnTo>
                  <a:pt x="66116" y="70751"/>
                </a:lnTo>
                <a:lnTo>
                  <a:pt x="68681" y="66128"/>
                </a:lnTo>
                <a:lnTo>
                  <a:pt x="70383" y="60896"/>
                </a:lnTo>
                <a:lnTo>
                  <a:pt x="72123" y="55689"/>
                </a:lnTo>
                <a:lnTo>
                  <a:pt x="72974" y="49860"/>
                </a:lnTo>
                <a:lnTo>
                  <a:pt x="72974" y="36906"/>
                </a:lnTo>
                <a:lnTo>
                  <a:pt x="72123" y="31038"/>
                </a:lnTo>
                <a:lnTo>
                  <a:pt x="68681" y="20612"/>
                </a:lnTo>
                <a:lnTo>
                  <a:pt x="66116" y="16014"/>
                </a:lnTo>
                <a:lnTo>
                  <a:pt x="62737" y="12052"/>
                </a:lnTo>
                <a:lnTo>
                  <a:pt x="60390" y="9245"/>
                </a:lnTo>
                <a:close/>
              </a:path>
              <a:path w="73025" h="86995">
                <a:moveTo>
                  <a:pt x="40449" y="0"/>
                </a:moveTo>
                <a:lnTo>
                  <a:pt x="6718" y="11582"/>
                </a:lnTo>
                <a:lnTo>
                  <a:pt x="3632" y="15214"/>
                </a:lnTo>
                <a:lnTo>
                  <a:pt x="1562" y="19456"/>
                </a:lnTo>
                <a:lnTo>
                  <a:pt x="495" y="24269"/>
                </a:lnTo>
                <a:lnTo>
                  <a:pt x="11061" y="24269"/>
                </a:lnTo>
                <a:lnTo>
                  <a:pt x="11938" y="21158"/>
                </a:lnTo>
                <a:lnTo>
                  <a:pt x="13449" y="18491"/>
                </a:lnTo>
                <a:lnTo>
                  <a:pt x="17691" y="14033"/>
                </a:lnTo>
                <a:lnTo>
                  <a:pt x="20358" y="12306"/>
                </a:lnTo>
                <a:lnTo>
                  <a:pt x="26860" y="9880"/>
                </a:lnTo>
                <a:lnTo>
                  <a:pt x="30594" y="9245"/>
                </a:lnTo>
                <a:lnTo>
                  <a:pt x="60390" y="9245"/>
                </a:lnTo>
                <a:lnTo>
                  <a:pt x="59359" y="8013"/>
                </a:lnTo>
                <a:lnTo>
                  <a:pt x="55308" y="4978"/>
                </a:lnTo>
                <a:lnTo>
                  <a:pt x="45872" y="990"/>
                </a:lnTo>
                <a:lnTo>
                  <a:pt x="404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009063" y="5060784"/>
            <a:ext cx="68580" cy="82550"/>
          </a:xfrm>
          <a:custGeom>
            <a:avLst/>
            <a:gdLst/>
            <a:ahLst/>
            <a:cxnLst/>
            <a:rect l="l" t="t" r="r" b="b"/>
            <a:pathLst>
              <a:path w="68580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0401" y="82550"/>
                </a:lnTo>
                <a:lnTo>
                  <a:pt x="10401" y="44577"/>
                </a:lnTo>
                <a:lnTo>
                  <a:pt x="49438" y="44577"/>
                </a:lnTo>
                <a:lnTo>
                  <a:pt x="47053" y="39789"/>
                </a:lnTo>
                <a:lnTo>
                  <a:pt x="49310" y="35331"/>
                </a:lnTo>
                <a:lnTo>
                  <a:pt x="10401" y="35331"/>
                </a:lnTo>
                <a:lnTo>
                  <a:pt x="10401" y="0"/>
                </a:lnTo>
                <a:close/>
              </a:path>
              <a:path w="68580" h="82550">
                <a:moveTo>
                  <a:pt x="49438" y="44577"/>
                </a:moveTo>
                <a:lnTo>
                  <a:pt x="37973" y="44577"/>
                </a:lnTo>
                <a:lnTo>
                  <a:pt x="56959" y="82550"/>
                </a:lnTo>
                <a:lnTo>
                  <a:pt x="68351" y="82550"/>
                </a:lnTo>
                <a:lnTo>
                  <a:pt x="49438" y="44577"/>
                </a:lnTo>
                <a:close/>
              </a:path>
              <a:path w="68580" h="82550">
                <a:moveTo>
                  <a:pt x="67195" y="0"/>
                </a:moveTo>
                <a:lnTo>
                  <a:pt x="55968" y="0"/>
                </a:lnTo>
                <a:lnTo>
                  <a:pt x="38138" y="35331"/>
                </a:lnTo>
                <a:lnTo>
                  <a:pt x="49310" y="35331"/>
                </a:lnTo>
                <a:lnTo>
                  <a:pt x="671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092767" y="5058638"/>
            <a:ext cx="80010" cy="86995"/>
          </a:xfrm>
          <a:custGeom>
            <a:avLst/>
            <a:gdLst/>
            <a:ahLst/>
            <a:cxnLst/>
            <a:rect l="l" t="t" r="r" b="b"/>
            <a:pathLst>
              <a:path w="80009" h="86995">
                <a:moveTo>
                  <a:pt x="45986" y="0"/>
                </a:moveTo>
                <a:lnTo>
                  <a:pt x="39789" y="0"/>
                </a:lnTo>
                <a:lnTo>
                  <a:pt x="30997" y="773"/>
                </a:lnTo>
                <a:lnTo>
                  <a:pt x="876" y="31534"/>
                </a:lnTo>
                <a:lnTo>
                  <a:pt x="0" y="37236"/>
                </a:lnTo>
                <a:lnTo>
                  <a:pt x="0" y="49618"/>
                </a:lnTo>
                <a:lnTo>
                  <a:pt x="23196" y="83746"/>
                </a:lnTo>
                <a:lnTo>
                  <a:pt x="39789" y="86842"/>
                </a:lnTo>
                <a:lnTo>
                  <a:pt x="45986" y="86842"/>
                </a:lnTo>
                <a:lnTo>
                  <a:pt x="51485" y="85801"/>
                </a:lnTo>
                <a:lnTo>
                  <a:pt x="61112" y="81673"/>
                </a:lnTo>
                <a:lnTo>
                  <a:pt x="65303" y="78587"/>
                </a:lnTo>
                <a:lnTo>
                  <a:pt x="66155" y="77597"/>
                </a:lnTo>
                <a:lnTo>
                  <a:pt x="30378" y="77597"/>
                </a:lnTo>
                <a:lnTo>
                  <a:pt x="23113" y="74295"/>
                </a:lnTo>
                <a:lnTo>
                  <a:pt x="10401" y="48133"/>
                </a:lnTo>
                <a:lnTo>
                  <a:pt x="10401" y="38722"/>
                </a:lnTo>
                <a:lnTo>
                  <a:pt x="11036" y="34340"/>
                </a:lnTo>
                <a:lnTo>
                  <a:pt x="13538" y="26276"/>
                </a:lnTo>
                <a:lnTo>
                  <a:pt x="15443" y="22618"/>
                </a:lnTo>
                <a:lnTo>
                  <a:pt x="17995" y="19316"/>
                </a:lnTo>
                <a:lnTo>
                  <a:pt x="20548" y="15938"/>
                </a:lnTo>
                <a:lnTo>
                  <a:pt x="23660" y="13398"/>
                </a:lnTo>
                <a:lnTo>
                  <a:pt x="30924" y="10071"/>
                </a:lnTo>
                <a:lnTo>
                  <a:pt x="35090" y="9245"/>
                </a:lnTo>
                <a:lnTo>
                  <a:pt x="66155" y="9245"/>
                </a:lnTo>
                <a:lnTo>
                  <a:pt x="65303" y="8255"/>
                </a:lnTo>
                <a:lnTo>
                  <a:pt x="61112" y="5143"/>
                </a:lnTo>
                <a:lnTo>
                  <a:pt x="51485" y="1016"/>
                </a:lnTo>
                <a:lnTo>
                  <a:pt x="45986" y="0"/>
                </a:lnTo>
                <a:close/>
              </a:path>
              <a:path w="80009" h="86995">
                <a:moveTo>
                  <a:pt x="66155" y="9245"/>
                </a:moveTo>
                <a:lnTo>
                  <a:pt x="44488" y="9245"/>
                </a:lnTo>
                <a:lnTo>
                  <a:pt x="48679" y="10071"/>
                </a:lnTo>
                <a:lnTo>
                  <a:pt x="55943" y="13398"/>
                </a:lnTo>
                <a:lnTo>
                  <a:pt x="59016" y="15938"/>
                </a:lnTo>
                <a:lnTo>
                  <a:pt x="61582" y="19316"/>
                </a:lnTo>
                <a:lnTo>
                  <a:pt x="64147" y="22618"/>
                </a:lnTo>
                <a:lnTo>
                  <a:pt x="66039" y="26276"/>
                </a:lnTo>
                <a:lnTo>
                  <a:pt x="68567" y="34340"/>
                </a:lnTo>
                <a:lnTo>
                  <a:pt x="69176" y="38722"/>
                </a:lnTo>
                <a:lnTo>
                  <a:pt x="69176" y="48133"/>
                </a:lnTo>
                <a:lnTo>
                  <a:pt x="49199" y="77597"/>
                </a:lnTo>
                <a:lnTo>
                  <a:pt x="66155" y="77597"/>
                </a:lnTo>
                <a:lnTo>
                  <a:pt x="72402" y="70332"/>
                </a:lnTo>
                <a:lnTo>
                  <a:pt x="75069" y="65684"/>
                </a:lnTo>
                <a:lnTo>
                  <a:pt x="78663" y="55308"/>
                </a:lnTo>
                <a:lnTo>
                  <a:pt x="79578" y="49618"/>
                </a:lnTo>
                <a:lnTo>
                  <a:pt x="79578" y="37236"/>
                </a:lnTo>
                <a:lnTo>
                  <a:pt x="78663" y="31534"/>
                </a:lnTo>
                <a:lnTo>
                  <a:pt x="75069" y="21158"/>
                </a:lnTo>
                <a:lnTo>
                  <a:pt x="72402" y="16510"/>
                </a:lnTo>
                <a:lnTo>
                  <a:pt x="66155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195127" y="5060784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5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0401" y="82550"/>
                </a:lnTo>
                <a:lnTo>
                  <a:pt x="10401" y="44577"/>
                </a:lnTo>
                <a:lnTo>
                  <a:pt x="71158" y="44577"/>
                </a:lnTo>
                <a:lnTo>
                  <a:pt x="71158" y="35331"/>
                </a:lnTo>
                <a:lnTo>
                  <a:pt x="10401" y="35331"/>
                </a:lnTo>
                <a:lnTo>
                  <a:pt x="10401" y="0"/>
                </a:lnTo>
                <a:close/>
              </a:path>
              <a:path w="71755" h="82550">
                <a:moveTo>
                  <a:pt x="71158" y="44577"/>
                </a:moveTo>
                <a:lnTo>
                  <a:pt x="60756" y="44577"/>
                </a:lnTo>
                <a:lnTo>
                  <a:pt x="60756" y="82550"/>
                </a:lnTo>
                <a:lnTo>
                  <a:pt x="71158" y="82550"/>
                </a:lnTo>
                <a:lnTo>
                  <a:pt x="71158" y="44577"/>
                </a:lnTo>
                <a:close/>
              </a:path>
              <a:path w="71755" h="82550">
                <a:moveTo>
                  <a:pt x="71158" y="0"/>
                </a:moveTo>
                <a:lnTo>
                  <a:pt x="60756" y="0"/>
                </a:lnTo>
                <a:lnTo>
                  <a:pt x="60756" y="35331"/>
                </a:lnTo>
                <a:lnTo>
                  <a:pt x="71158" y="35331"/>
                </a:lnTo>
                <a:lnTo>
                  <a:pt x="711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289062" y="5058638"/>
            <a:ext cx="80010" cy="86995"/>
          </a:xfrm>
          <a:custGeom>
            <a:avLst/>
            <a:gdLst/>
            <a:ahLst/>
            <a:cxnLst/>
            <a:rect l="l" t="t" r="r" b="b"/>
            <a:pathLst>
              <a:path w="80009" h="86995">
                <a:moveTo>
                  <a:pt x="45986" y="0"/>
                </a:moveTo>
                <a:lnTo>
                  <a:pt x="39789" y="0"/>
                </a:lnTo>
                <a:lnTo>
                  <a:pt x="30997" y="773"/>
                </a:lnTo>
                <a:lnTo>
                  <a:pt x="876" y="31534"/>
                </a:lnTo>
                <a:lnTo>
                  <a:pt x="0" y="37236"/>
                </a:lnTo>
                <a:lnTo>
                  <a:pt x="0" y="49618"/>
                </a:lnTo>
                <a:lnTo>
                  <a:pt x="23196" y="83746"/>
                </a:lnTo>
                <a:lnTo>
                  <a:pt x="39789" y="86842"/>
                </a:lnTo>
                <a:lnTo>
                  <a:pt x="45986" y="86842"/>
                </a:lnTo>
                <a:lnTo>
                  <a:pt x="51485" y="85801"/>
                </a:lnTo>
                <a:lnTo>
                  <a:pt x="61112" y="81673"/>
                </a:lnTo>
                <a:lnTo>
                  <a:pt x="65303" y="78587"/>
                </a:lnTo>
                <a:lnTo>
                  <a:pt x="66155" y="77597"/>
                </a:lnTo>
                <a:lnTo>
                  <a:pt x="30378" y="77597"/>
                </a:lnTo>
                <a:lnTo>
                  <a:pt x="23113" y="74295"/>
                </a:lnTo>
                <a:lnTo>
                  <a:pt x="10401" y="48133"/>
                </a:lnTo>
                <a:lnTo>
                  <a:pt x="10401" y="38722"/>
                </a:lnTo>
                <a:lnTo>
                  <a:pt x="11036" y="34340"/>
                </a:lnTo>
                <a:lnTo>
                  <a:pt x="13538" y="26276"/>
                </a:lnTo>
                <a:lnTo>
                  <a:pt x="15443" y="22618"/>
                </a:lnTo>
                <a:lnTo>
                  <a:pt x="17995" y="19316"/>
                </a:lnTo>
                <a:lnTo>
                  <a:pt x="20561" y="15938"/>
                </a:lnTo>
                <a:lnTo>
                  <a:pt x="23660" y="13398"/>
                </a:lnTo>
                <a:lnTo>
                  <a:pt x="30924" y="10071"/>
                </a:lnTo>
                <a:lnTo>
                  <a:pt x="35090" y="9245"/>
                </a:lnTo>
                <a:lnTo>
                  <a:pt x="66155" y="9245"/>
                </a:lnTo>
                <a:lnTo>
                  <a:pt x="65303" y="8255"/>
                </a:lnTo>
                <a:lnTo>
                  <a:pt x="61112" y="5143"/>
                </a:lnTo>
                <a:lnTo>
                  <a:pt x="51485" y="1016"/>
                </a:lnTo>
                <a:lnTo>
                  <a:pt x="45986" y="0"/>
                </a:lnTo>
                <a:close/>
              </a:path>
              <a:path w="80009" h="86995">
                <a:moveTo>
                  <a:pt x="66155" y="9245"/>
                </a:moveTo>
                <a:lnTo>
                  <a:pt x="44488" y="9245"/>
                </a:lnTo>
                <a:lnTo>
                  <a:pt x="48679" y="10071"/>
                </a:lnTo>
                <a:lnTo>
                  <a:pt x="55943" y="13398"/>
                </a:lnTo>
                <a:lnTo>
                  <a:pt x="59029" y="15938"/>
                </a:lnTo>
                <a:lnTo>
                  <a:pt x="61582" y="19316"/>
                </a:lnTo>
                <a:lnTo>
                  <a:pt x="64147" y="22618"/>
                </a:lnTo>
                <a:lnTo>
                  <a:pt x="66039" y="26276"/>
                </a:lnTo>
                <a:lnTo>
                  <a:pt x="68567" y="34340"/>
                </a:lnTo>
                <a:lnTo>
                  <a:pt x="69176" y="38722"/>
                </a:lnTo>
                <a:lnTo>
                  <a:pt x="69176" y="48133"/>
                </a:lnTo>
                <a:lnTo>
                  <a:pt x="49199" y="77597"/>
                </a:lnTo>
                <a:lnTo>
                  <a:pt x="66155" y="77597"/>
                </a:lnTo>
                <a:lnTo>
                  <a:pt x="72402" y="70332"/>
                </a:lnTo>
                <a:lnTo>
                  <a:pt x="75069" y="65684"/>
                </a:lnTo>
                <a:lnTo>
                  <a:pt x="78663" y="55308"/>
                </a:lnTo>
                <a:lnTo>
                  <a:pt x="79578" y="49618"/>
                </a:lnTo>
                <a:lnTo>
                  <a:pt x="79578" y="37236"/>
                </a:lnTo>
                <a:lnTo>
                  <a:pt x="78663" y="31534"/>
                </a:lnTo>
                <a:lnTo>
                  <a:pt x="75069" y="21158"/>
                </a:lnTo>
                <a:lnTo>
                  <a:pt x="72402" y="16510"/>
                </a:lnTo>
                <a:lnTo>
                  <a:pt x="66155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391424" y="5060784"/>
            <a:ext cx="83820" cy="82550"/>
          </a:xfrm>
          <a:custGeom>
            <a:avLst/>
            <a:gdLst/>
            <a:ahLst/>
            <a:cxnLst/>
            <a:rect l="l" t="t" r="r" b="b"/>
            <a:pathLst>
              <a:path w="83819" h="82550">
                <a:moveTo>
                  <a:pt x="18491" y="0"/>
                </a:moveTo>
                <a:lnTo>
                  <a:pt x="0" y="0"/>
                </a:lnTo>
                <a:lnTo>
                  <a:pt x="0" y="82550"/>
                </a:lnTo>
                <a:lnTo>
                  <a:pt x="10401" y="82550"/>
                </a:lnTo>
                <a:lnTo>
                  <a:pt x="10401" y="10236"/>
                </a:lnTo>
                <a:lnTo>
                  <a:pt x="24116" y="10236"/>
                </a:lnTo>
                <a:lnTo>
                  <a:pt x="18491" y="0"/>
                </a:lnTo>
                <a:close/>
              </a:path>
              <a:path w="83819" h="82550">
                <a:moveTo>
                  <a:pt x="83705" y="10236"/>
                </a:moveTo>
                <a:lnTo>
                  <a:pt x="73304" y="10236"/>
                </a:lnTo>
                <a:lnTo>
                  <a:pt x="73304" y="82550"/>
                </a:lnTo>
                <a:lnTo>
                  <a:pt x="83705" y="82550"/>
                </a:lnTo>
                <a:lnTo>
                  <a:pt x="83705" y="10236"/>
                </a:lnTo>
                <a:close/>
              </a:path>
              <a:path w="83819" h="82550">
                <a:moveTo>
                  <a:pt x="24116" y="10236"/>
                </a:moveTo>
                <a:lnTo>
                  <a:pt x="13373" y="10236"/>
                </a:lnTo>
                <a:lnTo>
                  <a:pt x="35001" y="49530"/>
                </a:lnTo>
                <a:lnTo>
                  <a:pt x="48869" y="49530"/>
                </a:lnTo>
                <a:lnTo>
                  <a:pt x="54100" y="39954"/>
                </a:lnTo>
                <a:lnTo>
                  <a:pt x="40449" y="39954"/>
                </a:lnTo>
                <a:lnTo>
                  <a:pt x="24116" y="10236"/>
                </a:lnTo>
                <a:close/>
              </a:path>
              <a:path w="83819" h="82550">
                <a:moveTo>
                  <a:pt x="83705" y="0"/>
                </a:moveTo>
                <a:lnTo>
                  <a:pt x="65214" y="0"/>
                </a:lnTo>
                <a:lnTo>
                  <a:pt x="43751" y="39954"/>
                </a:lnTo>
                <a:lnTo>
                  <a:pt x="54100" y="39954"/>
                </a:lnTo>
                <a:lnTo>
                  <a:pt x="70332" y="10236"/>
                </a:lnTo>
                <a:lnTo>
                  <a:pt x="83705" y="10236"/>
                </a:lnTo>
                <a:lnTo>
                  <a:pt x="83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503197" y="5060784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5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8326" y="82550"/>
                </a:lnTo>
                <a:lnTo>
                  <a:pt x="23864" y="72313"/>
                </a:lnTo>
                <a:lnTo>
                  <a:pt x="10401" y="72313"/>
                </a:lnTo>
                <a:lnTo>
                  <a:pt x="10401" y="0"/>
                </a:lnTo>
                <a:close/>
              </a:path>
              <a:path w="71755" h="82550">
                <a:moveTo>
                  <a:pt x="71158" y="10236"/>
                </a:moveTo>
                <a:lnTo>
                  <a:pt x="60756" y="10236"/>
                </a:lnTo>
                <a:lnTo>
                  <a:pt x="60756" y="82550"/>
                </a:lnTo>
                <a:lnTo>
                  <a:pt x="71158" y="82550"/>
                </a:lnTo>
                <a:lnTo>
                  <a:pt x="71158" y="10236"/>
                </a:lnTo>
                <a:close/>
              </a:path>
              <a:path w="71755" h="82550">
                <a:moveTo>
                  <a:pt x="71158" y="0"/>
                </a:moveTo>
                <a:lnTo>
                  <a:pt x="52006" y="0"/>
                </a:lnTo>
                <a:lnTo>
                  <a:pt x="13703" y="72313"/>
                </a:lnTo>
                <a:lnTo>
                  <a:pt x="23864" y="72313"/>
                </a:lnTo>
                <a:lnTo>
                  <a:pt x="57454" y="10236"/>
                </a:lnTo>
                <a:lnTo>
                  <a:pt x="71158" y="10236"/>
                </a:lnTo>
                <a:lnTo>
                  <a:pt x="711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602422" y="5060784"/>
            <a:ext cx="68580" cy="82550"/>
          </a:xfrm>
          <a:custGeom>
            <a:avLst/>
            <a:gdLst/>
            <a:ahLst/>
            <a:cxnLst/>
            <a:rect l="l" t="t" r="r" b="b"/>
            <a:pathLst>
              <a:path w="68580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0401" y="82550"/>
                </a:lnTo>
                <a:lnTo>
                  <a:pt x="10401" y="44577"/>
                </a:lnTo>
                <a:lnTo>
                  <a:pt x="49438" y="44577"/>
                </a:lnTo>
                <a:lnTo>
                  <a:pt x="47053" y="39789"/>
                </a:lnTo>
                <a:lnTo>
                  <a:pt x="49310" y="35331"/>
                </a:lnTo>
                <a:lnTo>
                  <a:pt x="10401" y="35331"/>
                </a:lnTo>
                <a:lnTo>
                  <a:pt x="10401" y="0"/>
                </a:lnTo>
                <a:close/>
              </a:path>
              <a:path w="68580" h="82550">
                <a:moveTo>
                  <a:pt x="49438" y="44577"/>
                </a:moveTo>
                <a:lnTo>
                  <a:pt x="37973" y="44577"/>
                </a:lnTo>
                <a:lnTo>
                  <a:pt x="56959" y="82550"/>
                </a:lnTo>
                <a:lnTo>
                  <a:pt x="68351" y="82550"/>
                </a:lnTo>
                <a:lnTo>
                  <a:pt x="49438" y="44577"/>
                </a:lnTo>
                <a:close/>
              </a:path>
              <a:path w="68580" h="82550">
                <a:moveTo>
                  <a:pt x="67195" y="0"/>
                </a:moveTo>
                <a:lnTo>
                  <a:pt x="55968" y="0"/>
                </a:lnTo>
                <a:lnTo>
                  <a:pt x="38138" y="35331"/>
                </a:lnTo>
                <a:lnTo>
                  <a:pt x="49310" y="35331"/>
                </a:lnTo>
                <a:lnTo>
                  <a:pt x="671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684807" y="5058664"/>
            <a:ext cx="70485" cy="86995"/>
          </a:xfrm>
          <a:custGeom>
            <a:avLst/>
            <a:gdLst/>
            <a:ahLst/>
            <a:cxnLst/>
            <a:rect l="l" t="t" r="r" b="b"/>
            <a:pathLst>
              <a:path w="70485" h="86995">
                <a:moveTo>
                  <a:pt x="63699" y="9245"/>
                </a:moveTo>
                <a:lnTo>
                  <a:pt x="42379" y="9245"/>
                </a:lnTo>
                <a:lnTo>
                  <a:pt x="46558" y="10045"/>
                </a:lnTo>
                <a:lnTo>
                  <a:pt x="49834" y="11620"/>
                </a:lnTo>
                <a:lnTo>
                  <a:pt x="59601" y="24269"/>
                </a:lnTo>
                <a:lnTo>
                  <a:pt x="59601" y="33159"/>
                </a:lnTo>
                <a:lnTo>
                  <a:pt x="25590" y="33159"/>
                </a:lnTo>
                <a:lnTo>
                  <a:pt x="20993" y="33820"/>
                </a:lnTo>
                <a:lnTo>
                  <a:pt x="0" y="67665"/>
                </a:lnTo>
                <a:lnTo>
                  <a:pt x="2641" y="73939"/>
                </a:lnTo>
                <a:lnTo>
                  <a:pt x="10566" y="81622"/>
                </a:lnTo>
                <a:lnTo>
                  <a:pt x="13703" y="83540"/>
                </a:lnTo>
                <a:lnTo>
                  <a:pt x="20993" y="86156"/>
                </a:lnTo>
                <a:lnTo>
                  <a:pt x="25184" y="86817"/>
                </a:lnTo>
                <a:lnTo>
                  <a:pt x="33820" y="86791"/>
                </a:lnTo>
                <a:lnTo>
                  <a:pt x="54971" y="77571"/>
                </a:lnTo>
                <a:lnTo>
                  <a:pt x="27165" y="77571"/>
                </a:lnTo>
                <a:lnTo>
                  <a:pt x="23495" y="76835"/>
                </a:lnTo>
                <a:lnTo>
                  <a:pt x="17191" y="73939"/>
                </a:lnTo>
                <a:lnTo>
                  <a:pt x="14770" y="71882"/>
                </a:lnTo>
                <a:lnTo>
                  <a:pt x="11303" y="66484"/>
                </a:lnTo>
                <a:lnTo>
                  <a:pt x="10426" y="63207"/>
                </a:lnTo>
                <a:lnTo>
                  <a:pt x="10426" y="55854"/>
                </a:lnTo>
                <a:lnTo>
                  <a:pt x="69985" y="41910"/>
                </a:lnTo>
                <a:lnTo>
                  <a:pt x="69977" y="21678"/>
                </a:lnTo>
                <a:lnTo>
                  <a:pt x="68630" y="16789"/>
                </a:lnTo>
                <a:lnTo>
                  <a:pt x="63699" y="9245"/>
                </a:lnTo>
                <a:close/>
              </a:path>
              <a:path w="70485" h="86995">
                <a:moveTo>
                  <a:pt x="69998" y="75425"/>
                </a:moveTo>
                <a:lnTo>
                  <a:pt x="59931" y="75425"/>
                </a:lnTo>
                <a:lnTo>
                  <a:pt x="59931" y="84670"/>
                </a:lnTo>
                <a:lnTo>
                  <a:pt x="70002" y="84670"/>
                </a:lnTo>
                <a:lnTo>
                  <a:pt x="69998" y="75425"/>
                </a:lnTo>
                <a:close/>
              </a:path>
              <a:path w="70485" h="86995">
                <a:moveTo>
                  <a:pt x="69985" y="41910"/>
                </a:moveTo>
                <a:lnTo>
                  <a:pt x="59601" y="41910"/>
                </a:lnTo>
                <a:lnTo>
                  <a:pt x="59503" y="55854"/>
                </a:lnTo>
                <a:lnTo>
                  <a:pt x="58915" y="58750"/>
                </a:lnTo>
                <a:lnTo>
                  <a:pt x="35255" y="77571"/>
                </a:lnTo>
                <a:lnTo>
                  <a:pt x="54971" y="77571"/>
                </a:lnTo>
                <a:lnTo>
                  <a:pt x="56629" y="75425"/>
                </a:lnTo>
                <a:lnTo>
                  <a:pt x="69998" y="75425"/>
                </a:lnTo>
                <a:lnTo>
                  <a:pt x="69985" y="41910"/>
                </a:lnTo>
                <a:close/>
              </a:path>
              <a:path w="70485" h="86995">
                <a:moveTo>
                  <a:pt x="44005" y="0"/>
                </a:moveTo>
                <a:lnTo>
                  <a:pt x="31178" y="0"/>
                </a:lnTo>
                <a:lnTo>
                  <a:pt x="25781" y="939"/>
                </a:lnTo>
                <a:lnTo>
                  <a:pt x="5448" y="23418"/>
                </a:lnTo>
                <a:lnTo>
                  <a:pt x="15849" y="23418"/>
                </a:lnTo>
                <a:lnTo>
                  <a:pt x="16205" y="18846"/>
                </a:lnTo>
                <a:lnTo>
                  <a:pt x="18211" y="15354"/>
                </a:lnTo>
                <a:lnTo>
                  <a:pt x="25539" y="10452"/>
                </a:lnTo>
                <a:lnTo>
                  <a:pt x="30683" y="9245"/>
                </a:lnTo>
                <a:lnTo>
                  <a:pt x="63699" y="9245"/>
                </a:lnTo>
                <a:lnTo>
                  <a:pt x="63309" y="8648"/>
                </a:lnTo>
                <a:lnTo>
                  <a:pt x="59550" y="5511"/>
                </a:lnTo>
                <a:lnTo>
                  <a:pt x="49809" y="1104"/>
                </a:lnTo>
                <a:lnTo>
                  <a:pt x="440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151898" y="5225224"/>
            <a:ext cx="99695" cy="122555"/>
          </a:xfrm>
          <a:custGeom>
            <a:avLst/>
            <a:gdLst/>
            <a:ahLst/>
            <a:cxnLst/>
            <a:rect l="l" t="t" r="r" b="b"/>
            <a:pathLst>
              <a:path w="99694" h="122554">
                <a:moveTo>
                  <a:pt x="11722" y="89153"/>
                </a:moveTo>
                <a:lnTo>
                  <a:pt x="0" y="89153"/>
                </a:lnTo>
                <a:lnTo>
                  <a:pt x="1625" y="95834"/>
                </a:lnTo>
                <a:lnTo>
                  <a:pt x="30657" y="120764"/>
                </a:lnTo>
                <a:lnTo>
                  <a:pt x="54076" y="122173"/>
                </a:lnTo>
                <a:lnTo>
                  <a:pt x="61531" y="120738"/>
                </a:lnTo>
                <a:lnTo>
                  <a:pt x="74688" y="114998"/>
                </a:lnTo>
                <a:lnTo>
                  <a:pt x="78267" y="112267"/>
                </a:lnTo>
                <a:lnTo>
                  <a:pt x="50355" y="112267"/>
                </a:lnTo>
                <a:lnTo>
                  <a:pt x="39928" y="112242"/>
                </a:lnTo>
                <a:lnTo>
                  <a:pt x="13131" y="93967"/>
                </a:lnTo>
                <a:lnTo>
                  <a:pt x="11722" y="89153"/>
                </a:lnTo>
                <a:close/>
              </a:path>
              <a:path w="99694" h="122554">
                <a:moveTo>
                  <a:pt x="78185" y="9905"/>
                </a:moveTo>
                <a:lnTo>
                  <a:pt x="52171" y="9905"/>
                </a:lnTo>
                <a:lnTo>
                  <a:pt x="57861" y="10921"/>
                </a:lnTo>
                <a:lnTo>
                  <a:pt x="67839" y="15106"/>
                </a:lnTo>
                <a:lnTo>
                  <a:pt x="87998" y="54152"/>
                </a:lnTo>
                <a:lnTo>
                  <a:pt x="28232" y="54152"/>
                </a:lnTo>
                <a:lnTo>
                  <a:pt x="28232" y="64058"/>
                </a:lnTo>
                <a:lnTo>
                  <a:pt x="88163" y="64058"/>
                </a:lnTo>
                <a:lnTo>
                  <a:pt x="87972" y="69951"/>
                </a:lnTo>
                <a:lnTo>
                  <a:pt x="87198" y="75450"/>
                </a:lnTo>
                <a:lnTo>
                  <a:pt x="84505" y="85661"/>
                </a:lnTo>
                <a:lnTo>
                  <a:pt x="82473" y="90284"/>
                </a:lnTo>
                <a:lnTo>
                  <a:pt x="79743" y="94437"/>
                </a:lnTo>
                <a:lnTo>
                  <a:pt x="77050" y="98615"/>
                </a:lnTo>
                <a:lnTo>
                  <a:pt x="50355" y="112267"/>
                </a:lnTo>
                <a:lnTo>
                  <a:pt x="78267" y="112267"/>
                </a:lnTo>
                <a:lnTo>
                  <a:pt x="95643" y="85331"/>
                </a:lnTo>
                <a:lnTo>
                  <a:pt x="98044" y="78003"/>
                </a:lnTo>
                <a:lnTo>
                  <a:pt x="99221" y="69951"/>
                </a:lnTo>
                <a:lnTo>
                  <a:pt x="99225" y="52247"/>
                </a:lnTo>
                <a:lnTo>
                  <a:pt x="98044" y="44170"/>
                </a:lnTo>
                <a:lnTo>
                  <a:pt x="93281" y="29552"/>
                </a:lnTo>
                <a:lnTo>
                  <a:pt x="89738" y="23037"/>
                </a:lnTo>
                <a:lnTo>
                  <a:pt x="85026" y="17335"/>
                </a:lnTo>
                <a:lnTo>
                  <a:pt x="80314" y="11556"/>
                </a:lnTo>
                <a:lnTo>
                  <a:pt x="78185" y="9905"/>
                </a:lnTo>
                <a:close/>
              </a:path>
              <a:path w="99694" h="122554">
                <a:moveTo>
                  <a:pt x="54152" y="0"/>
                </a:moveTo>
                <a:lnTo>
                  <a:pt x="14338" y="9664"/>
                </a:lnTo>
                <a:lnTo>
                  <a:pt x="1485" y="30708"/>
                </a:lnTo>
                <a:lnTo>
                  <a:pt x="13042" y="30708"/>
                </a:lnTo>
                <a:lnTo>
                  <a:pt x="17964" y="21607"/>
                </a:lnTo>
                <a:lnTo>
                  <a:pt x="25068" y="15100"/>
                </a:lnTo>
                <a:lnTo>
                  <a:pt x="34309" y="11206"/>
                </a:lnTo>
                <a:lnTo>
                  <a:pt x="45732" y="9905"/>
                </a:lnTo>
                <a:lnTo>
                  <a:pt x="78185" y="9905"/>
                </a:lnTo>
                <a:lnTo>
                  <a:pt x="74714" y="7213"/>
                </a:lnTo>
                <a:lnTo>
                  <a:pt x="61633" y="1435"/>
                </a:lnTo>
                <a:lnTo>
                  <a:pt x="5415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274572" y="5262702"/>
            <a:ext cx="68580" cy="82550"/>
          </a:xfrm>
          <a:custGeom>
            <a:avLst/>
            <a:gdLst/>
            <a:ahLst/>
            <a:cxnLst/>
            <a:rect l="l" t="t" r="r" b="b"/>
            <a:pathLst>
              <a:path w="68580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0401" y="82550"/>
                </a:lnTo>
                <a:lnTo>
                  <a:pt x="10401" y="44577"/>
                </a:lnTo>
                <a:lnTo>
                  <a:pt x="49438" y="44577"/>
                </a:lnTo>
                <a:lnTo>
                  <a:pt x="47053" y="39789"/>
                </a:lnTo>
                <a:lnTo>
                  <a:pt x="49310" y="35331"/>
                </a:lnTo>
                <a:lnTo>
                  <a:pt x="10401" y="35331"/>
                </a:lnTo>
                <a:lnTo>
                  <a:pt x="10401" y="0"/>
                </a:lnTo>
                <a:close/>
              </a:path>
              <a:path w="68580" h="82550">
                <a:moveTo>
                  <a:pt x="49438" y="44577"/>
                </a:moveTo>
                <a:lnTo>
                  <a:pt x="37973" y="44577"/>
                </a:lnTo>
                <a:lnTo>
                  <a:pt x="56959" y="82550"/>
                </a:lnTo>
                <a:lnTo>
                  <a:pt x="68351" y="82550"/>
                </a:lnTo>
                <a:lnTo>
                  <a:pt x="49438" y="44577"/>
                </a:lnTo>
                <a:close/>
              </a:path>
              <a:path w="68580" h="82550">
                <a:moveTo>
                  <a:pt x="67195" y="0"/>
                </a:moveTo>
                <a:lnTo>
                  <a:pt x="55968" y="0"/>
                </a:lnTo>
                <a:lnTo>
                  <a:pt x="38138" y="35331"/>
                </a:lnTo>
                <a:lnTo>
                  <a:pt x="49310" y="35331"/>
                </a:lnTo>
                <a:lnTo>
                  <a:pt x="671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358277" y="5260556"/>
            <a:ext cx="80010" cy="86995"/>
          </a:xfrm>
          <a:custGeom>
            <a:avLst/>
            <a:gdLst/>
            <a:ahLst/>
            <a:cxnLst/>
            <a:rect l="l" t="t" r="r" b="b"/>
            <a:pathLst>
              <a:path w="80009" h="86995">
                <a:moveTo>
                  <a:pt x="45986" y="0"/>
                </a:moveTo>
                <a:lnTo>
                  <a:pt x="39789" y="0"/>
                </a:lnTo>
                <a:lnTo>
                  <a:pt x="30997" y="773"/>
                </a:lnTo>
                <a:lnTo>
                  <a:pt x="876" y="31534"/>
                </a:lnTo>
                <a:lnTo>
                  <a:pt x="0" y="37223"/>
                </a:lnTo>
                <a:lnTo>
                  <a:pt x="0" y="49618"/>
                </a:lnTo>
                <a:lnTo>
                  <a:pt x="23196" y="83746"/>
                </a:lnTo>
                <a:lnTo>
                  <a:pt x="39789" y="86842"/>
                </a:lnTo>
                <a:lnTo>
                  <a:pt x="45986" y="86842"/>
                </a:lnTo>
                <a:lnTo>
                  <a:pt x="51485" y="85801"/>
                </a:lnTo>
                <a:lnTo>
                  <a:pt x="61112" y="81673"/>
                </a:lnTo>
                <a:lnTo>
                  <a:pt x="65303" y="78587"/>
                </a:lnTo>
                <a:lnTo>
                  <a:pt x="66155" y="77597"/>
                </a:lnTo>
                <a:lnTo>
                  <a:pt x="30378" y="77597"/>
                </a:lnTo>
                <a:lnTo>
                  <a:pt x="23113" y="74295"/>
                </a:lnTo>
                <a:lnTo>
                  <a:pt x="10401" y="48133"/>
                </a:lnTo>
                <a:lnTo>
                  <a:pt x="10401" y="38722"/>
                </a:lnTo>
                <a:lnTo>
                  <a:pt x="11036" y="34340"/>
                </a:lnTo>
                <a:lnTo>
                  <a:pt x="13538" y="26276"/>
                </a:lnTo>
                <a:lnTo>
                  <a:pt x="15443" y="22618"/>
                </a:lnTo>
                <a:lnTo>
                  <a:pt x="17995" y="19316"/>
                </a:lnTo>
                <a:lnTo>
                  <a:pt x="20548" y="15938"/>
                </a:lnTo>
                <a:lnTo>
                  <a:pt x="23660" y="13398"/>
                </a:lnTo>
                <a:lnTo>
                  <a:pt x="30924" y="10071"/>
                </a:lnTo>
                <a:lnTo>
                  <a:pt x="35090" y="9245"/>
                </a:lnTo>
                <a:lnTo>
                  <a:pt x="66155" y="9245"/>
                </a:lnTo>
                <a:lnTo>
                  <a:pt x="65303" y="8255"/>
                </a:lnTo>
                <a:lnTo>
                  <a:pt x="61112" y="5143"/>
                </a:lnTo>
                <a:lnTo>
                  <a:pt x="51485" y="1016"/>
                </a:lnTo>
                <a:lnTo>
                  <a:pt x="45986" y="0"/>
                </a:lnTo>
                <a:close/>
              </a:path>
              <a:path w="80009" h="86995">
                <a:moveTo>
                  <a:pt x="66155" y="9245"/>
                </a:moveTo>
                <a:lnTo>
                  <a:pt x="44488" y="9245"/>
                </a:lnTo>
                <a:lnTo>
                  <a:pt x="48679" y="10071"/>
                </a:lnTo>
                <a:lnTo>
                  <a:pt x="55943" y="13398"/>
                </a:lnTo>
                <a:lnTo>
                  <a:pt x="59029" y="15938"/>
                </a:lnTo>
                <a:lnTo>
                  <a:pt x="61582" y="19316"/>
                </a:lnTo>
                <a:lnTo>
                  <a:pt x="64147" y="22618"/>
                </a:lnTo>
                <a:lnTo>
                  <a:pt x="66039" y="26276"/>
                </a:lnTo>
                <a:lnTo>
                  <a:pt x="68567" y="34340"/>
                </a:lnTo>
                <a:lnTo>
                  <a:pt x="69176" y="38722"/>
                </a:lnTo>
                <a:lnTo>
                  <a:pt x="69176" y="48133"/>
                </a:lnTo>
                <a:lnTo>
                  <a:pt x="49199" y="77597"/>
                </a:lnTo>
                <a:lnTo>
                  <a:pt x="66155" y="77597"/>
                </a:lnTo>
                <a:lnTo>
                  <a:pt x="72402" y="70332"/>
                </a:lnTo>
                <a:lnTo>
                  <a:pt x="75069" y="65684"/>
                </a:lnTo>
                <a:lnTo>
                  <a:pt x="78663" y="55308"/>
                </a:lnTo>
                <a:lnTo>
                  <a:pt x="79578" y="49618"/>
                </a:lnTo>
                <a:lnTo>
                  <a:pt x="79578" y="37223"/>
                </a:lnTo>
                <a:lnTo>
                  <a:pt x="78663" y="31534"/>
                </a:lnTo>
                <a:lnTo>
                  <a:pt x="75069" y="21158"/>
                </a:lnTo>
                <a:lnTo>
                  <a:pt x="72402" y="16510"/>
                </a:lnTo>
                <a:lnTo>
                  <a:pt x="66155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460639" y="5262702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5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0401" y="82550"/>
                </a:lnTo>
                <a:lnTo>
                  <a:pt x="10401" y="44577"/>
                </a:lnTo>
                <a:lnTo>
                  <a:pt x="71158" y="44577"/>
                </a:lnTo>
                <a:lnTo>
                  <a:pt x="71158" y="35331"/>
                </a:lnTo>
                <a:lnTo>
                  <a:pt x="10401" y="35331"/>
                </a:lnTo>
                <a:lnTo>
                  <a:pt x="10401" y="0"/>
                </a:lnTo>
                <a:close/>
              </a:path>
              <a:path w="71755" h="82550">
                <a:moveTo>
                  <a:pt x="71158" y="44577"/>
                </a:moveTo>
                <a:lnTo>
                  <a:pt x="60756" y="44577"/>
                </a:lnTo>
                <a:lnTo>
                  <a:pt x="60756" y="82550"/>
                </a:lnTo>
                <a:lnTo>
                  <a:pt x="71158" y="82550"/>
                </a:lnTo>
                <a:lnTo>
                  <a:pt x="71158" y="44577"/>
                </a:lnTo>
                <a:close/>
              </a:path>
              <a:path w="71755" h="82550">
                <a:moveTo>
                  <a:pt x="71158" y="0"/>
                </a:moveTo>
                <a:lnTo>
                  <a:pt x="60756" y="0"/>
                </a:lnTo>
                <a:lnTo>
                  <a:pt x="60756" y="35331"/>
                </a:lnTo>
                <a:lnTo>
                  <a:pt x="71158" y="35331"/>
                </a:lnTo>
                <a:lnTo>
                  <a:pt x="711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554581" y="5260556"/>
            <a:ext cx="80010" cy="86995"/>
          </a:xfrm>
          <a:custGeom>
            <a:avLst/>
            <a:gdLst/>
            <a:ahLst/>
            <a:cxnLst/>
            <a:rect l="l" t="t" r="r" b="b"/>
            <a:pathLst>
              <a:path w="80010" h="86995">
                <a:moveTo>
                  <a:pt x="45986" y="0"/>
                </a:moveTo>
                <a:lnTo>
                  <a:pt x="39789" y="0"/>
                </a:lnTo>
                <a:lnTo>
                  <a:pt x="30997" y="773"/>
                </a:lnTo>
                <a:lnTo>
                  <a:pt x="876" y="31534"/>
                </a:lnTo>
                <a:lnTo>
                  <a:pt x="0" y="37223"/>
                </a:lnTo>
                <a:lnTo>
                  <a:pt x="0" y="49618"/>
                </a:lnTo>
                <a:lnTo>
                  <a:pt x="23196" y="83746"/>
                </a:lnTo>
                <a:lnTo>
                  <a:pt x="39789" y="86842"/>
                </a:lnTo>
                <a:lnTo>
                  <a:pt x="45986" y="86842"/>
                </a:lnTo>
                <a:lnTo>
                  <a:pt x="51485" y="85801"/>
                </a:lnTo>
                <a:lnTo>
                  <a:pt x="61112" y="81673"/>
                </a:lnTo>
                <a:lnTo>
                  <a:pt x="65303" y="78587"/>
                </a:lnTo>
                <a:lnTo>
                  <a:pt x="66155" y="77597"/>
                </a:lnTo>
                <a:lnTo>
                  <a:pt x="30378" y="77597"/>
                </a:lnTo>
                <a:lnTo>
                  <a:pt x="23113" y="74295"/>
                </a:lnTo>
                <a:lnTo>
                  <a:pt x="10401" y="48133"/>
                </a:lnTo>
                <a:lnTo>
                  <a:pt x="10401" y="38722"/>
                </a:lnTo>
                <a:lnTo>
                  <a:pt x="11036" y="34340"/>
                </a:lnTo>
                <a:lnTo>
                  <a:pt x="13538" y="26276"/>
                </a:lnTo>
                <a:lnTo>
                  <a:pt x="15443" y="22618"/>
                </a:lnTo>
                <a:lnTo>
                  <a:pt x="17995" y="19316"/>
                </a:lnTo>
                <a:lnTo>
                  <a:pt x="20561" y="15938"/>
                </a:lnTo>
                <a:lnTo>
                  <a:pt x="23660" y="13398"/>
                </a:lnTo>
                <a:lnTo>
                  <a:pt x="30924" y="10071"/>
                </a:lnTo>
                <a:lnTo>
                  <a:pt x="35090" y="9245"/>
                </a:lnTo>
                <a:lnTo>
                  <a:pt x="66155" y="9245"/>
                </a:lnTo>
                <a:lnTo>
                  <a:pt x="65303" y="8255"/>
                </a:lnTo>
                <a:lnTo>
                  <a:pt x="61112" y="5143"/>
                </a:lnTo>
                <a:lnTo>
                  <a:pt x="51485" y="1016"/>
                </a:lnTo>
                <a:lnTo>
                  <a:pt x="45986" y="0"/>
                </a:lnTo>
                <a:close/>
              </a:path>
              <a:path w="80010" h="86995">
                <a:moveTo>
                  <a:pt x="66155" y="9245"/>
                </a:moveTo>
                <a:lnTo>
                  <a:pt x="44500" y="9245"/>
                </a:lnTo>
                <a:lnTo>
                  <a:pt x="48679" y="10071"/>
                </a:lnTo>
                <a:lnTo>
                  <a:pt x="55943" y="13398"/>
                </a:lnTo>
                <a:lnTo>
                  <a:pt x="59029" y="15938"/>
                </a:lnTo>
                <a:lnTo>
                  <a:pt x="61582" y="19316"/>
                </a:lnTo>
                <a:lnTo>
                  <a:pt x="64147" y="22618"/>
                </a:lnTo>
                <a:lnTo>
                  <a:pt x="66039" y="26276"/>
                </a:lnTo>
                <a:lnTo>
                  <a:pt x="68567" y="34340"/>
                </a:lnTo>
                <a:lnTo>
                  <a:pt x="69176" y="38722"/>
                </a:lnTo>
                <a:lnTo>
                  <a:pt x="69176" y="48133"/>
                </a:lnTo>
                <a:lnTo>
                  <a:pt x="49199" y="77597"/>
                </a:lnTo>
                <a:lnTo>
                  <a:pt x="66155" y="77597"/>
                </a:lnTo>
                <a:lnTo>
                  <a:pt x="72402" y="70332"/>
                </a:lnTo>
                <a:lnTo>
                  <a:pt x="75069" y="65684"/>
                </a:lnTo>
                <a:lnTo>
                  <a:pt x="78663" y="55308"/>
                </a:lnTo>
                <a:lnTo>
                  <a:pt x="79578" y="49618"/>
                </a:lnTo>
                <a:lnTo>
                  <a:pt x="79578" y="37223"/>
                </a:lnTo>
                <a:lnTo>
                  <a:pt x="78663" y="31534"/>
                </a:lnTo>
                <a:lnTo>
                  <a:pt x="75069" y="21158"/>
                </a:lnTo>
                <a:lnTo>
                  <a:pt x="72402" y="16510"/>
                </a:lnTo>
                <a:lnTo>
                  <a:pt x="66155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656930" y="5262702"/>
            <a:ext cx="83820" cy="82550"/>
          </a:xfrm>
          <a:custGeom>
            <a:avLst/>
            <a:gdLst/>
            <a:ahLst/>
            <a:cxnLst/>
            <a:rect l="l" t="t" r="r" b="b"/>
            <a:pathLst>
              <a:path w="83819" h="82550">
                <a:moveTo>
                  <a:pt x="18491" y="0"/>
                </a:moveTo>
                <a:lnTo>
                  <a:pt x="0" y="0"/>
                </a:lnTo>
                <a:lnTo>
                  <a:pt x="0" y="82550"/>
                </a:lnTo>
                <a:lnTo>
                  <a:pt x="10401" y="82550"/>
                </a:lnTo>
                <a:lnTo>
                  <a:pt x="10401" y="10236"/>
                </a:lnTo>
                <a:lnTo>
                  <a:pt x="24116" y="10236"/>
                </a:lnTo>
                <a:lnTo>
                  <a:pt x="18491" y="0"/>
                </a:lnTo>
                <a:close/>
              </a:path>
              <a:path w="83819" h="82550">
                <a:moveTo>
                  <a:pt x="83705" y="10236"/>
                </a:moveTo>
                <a:lnTo>
                  <a:pt x="73304" y="10236"/>
                </a:lnTo>
                <a:lnTo>
                  <a:pt x="73304" y="82550"/>
                </a:lnTo>
                <a:lnTo>
                  <a:pt x="83705" y="82550"/>
                </a:lnTo>
                <a:lnTo>
                  <a:pt x="83705" y="10236"/>
                </a:lnTo>
                <a:close/>
              </a:path>
              <a:path w="83819" h="82550">
                <a:moveTo>
                  <a:pt x="24116" y="10236"/>
                </a:moveTo>
                <a:lnTo>
                  <a:pt x="13373" y="10236"/>
                </a:lnTo>
                <a:lnTo>
                  <a:pt x="35001" y="49530"/>
                </a:lnTo>
                <a:lnTo>
                  <a:pt x="48869" y="49530"/>
                </a:lnTo>
                <a:lnTo>
                  <a:pt x="54100" y="39954"/>
                </a:lnTo>
                <a:lnTo>
                  <a:pt x="40449" y="39954"/>
                </a:lnTo>
                <a:lnTo>
                  <a:pt x="24116" y="10236"/>
                </a:lnTo>
                <a:close/>
              </a:path>
              <a:path w="83819" h="82550">
                <a:moveTo>
                  <a:pt x="83705" y="0"/>
                </a:moveTo>
                <a:lnTo>
                  <a:pt x="65214" y="0"/>
                </a:lnTo>
                <a:lnTo>
                  <a:pt x="43751" y="39954"/>
                </a:lnTo>
                <a:lnTo>
                  <a:pt x="54100" y="39954"/>
                </a:lnTo>
                <a:lnTo>
                  <a:pt x="70332" y="10236"/>
                </a:lnTo>
                <a:lnTo>
                  <a:pt x="83705" y="10236"/>
                </a:lnTo>
                <a:lnTo>
                  <a:pt x="83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768703" y="5262702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5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8326" y="82550"/>
                </a:lnTo>
                <a:lnTo>
                  <a:pt x="23864" y="72313"/>
                </a:lnTo>
                <a:lnTo>
                  <a:pt x="10401" y="72313"/>
                </a:lnTo>
                <a:lnTo>
                  <a:pt x="10401" y="0"/>
                </a:lnTo>
                <a:close/>
              </a:path>
              <a:path w="71755" h="82550">
                <a:moveTo>
                  <a:pt x="71158" y="10236"/>
                </a:moveTo>
                <a:lnTo>
                  <a:pt x="60756" y="10236"/>
                </a:lnTo>
                <a:lnTo>
                  <a:pt x="60756" y="82550"/>
                </a:lnTo>
                <a:lnTo>
                  <a:pt x="71158" y="82550"/>
                </a:lnTo>
                <a:lnTo>
                  <a:pt x="71158" y="10236"/>
                </a:lnTo>
                <a:close/>
              </a:path>
              <a:path w="71755" h="82550">
                <a:moveTo>
                  <a:pt x="71158" y="0"/>
                </a:moveTo>
                <a:lnTo>
                  <a:pt x="52006" y="0"/>
                </a:lnTo>
                <a:lnTo>
                  <a:pt x="13703" y="72313"/>
                </a:lnTo>
                <a:lnTo>
                  <a:pt x="23864" y="72313"/>
                </a:lnTo>
                <a:lnTo>
                  <a:pt x="57454" y="10236"/>
                </a:lnTo>
                <a:lnTo>
                  <a:pt x="71158" y="10236"/>
                </a:lnTo>
                <a:lnTo>
                  <a:pt x="711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867928" y="5262702"/>
            <a:ext cx="68580" cy="82550"/>
          </a:xfrm>
          <a:custGeom>
            <a:avLst/>
            <a:gdLst/>
            <a:ahLst/>
            <a:cxnLst/>
            <a:rect l="l" t="t" r="r" b="b"/>
            <a:pathLst>
              <a:path w="68580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0401" y="82550"/>
                </a:lnTo>
                <a:lnTo>
                  <a:pt x="10401" y="44577"/>
                </a:lnTo>
                <a:lnTo>
                  <a:pt x="49438" y="44577"/>
                </a:lnTo>
                <a:lnTo>
                  <a:pt x="47053" y="39789"/>
                </a:lnTo>
                <a:lnTo>
                  <a:pt x="49310" y="35331"/>
                </a:lnTo>
                <a:lnTo>
                  <a:pt x="10401" y="35331"/>
                </a:lnTo>
                <a:lnTo>
                  <a:pt x="10401" y="0"/>
                </a:lnTo>
                <a:close/>
              </a:path>
              <a:path w="68580" h="82550">
                <a:moveTo>
                  <a:pt x="49438" y="44577"/>
                </a:moveTo>
                <a:lnTo>
                  <a:pt x="37973" y="44577"/>
                </a:lnTo>
                <a:lnTo>
                  <a:pt x="56959" y="82550"/>
                </a:lnTo>
                <a:lnTo>
                  <a:pt x="68351" y="82550"/>
                </a:lnTo>
                <a:lnTo>
                  <a:pt x="49438" y="44577"/>
                </a:lnTo>
                <a:close/>
              </a:path>
              <a:path w="68580" h="82550">
                <a:moveTo>
                  <a:pt x="67195" y="0"/>
                </a:moveTo>
                <a:lnTo>
                  <a:pt x="55968" y="0"/>
                </a:lnTo>
                <a:lnTo>
                  <a:pt x="38138" y="35331"/>
                </a:lnTo>
                <a:lnTo>
                  <a:pt x="49310" y="35331"/>
                </a:lnTo>
                <a:lnTo>
                  <a:pt x="671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950313" y="5260581"/>
            <a:ext cx="70485" cy="86995"/>
          </a:xfrm>
          <a:custGeom>
            <a:avLst/>
            <a:gdLst/>
            <a:ahLst/>
            <a:cxnLst/>
            <a:rect l="l" t="t" r="r" b="b"/>
            <a:pathLst>
              <a:path w="70485" h="86995">
                <a:moveTo>
                  <a:pt x="63699" y="9245"/>
                </a:moveTo>
                <a:lnTo>
                  <a:pt x="42379" y="9245"/>
                </a:lnTo>
                <a:lnTo>
                  <a:pt x="46558" y="10045"/>
                </a:lnTo>
                <a:lnTo>
                  <a:pt x="49834" y="11620"/>
                </a:lnTo>
                <a:lnTo>
                  <a:pt x="59601" y="24269"/>
                </a:lnTo>
                <a:lnTo>
                  <a:pt x="59601" y="33159"/>
                </a:lnTo>
                <a:lnTo>
                  <a:pt x="25590" y="33159"/>
                </a:lnTo>
                <a:lnTo>
                  <a:pt x="20993" y="33820"/>
                </a:lnTo>
                <a:lnTo>
                  <a:pt x="0" y="67665"/>
                </a:lnTo>
                <a:lnTo>
                  <a:pt x="2641" y="73939"/>
                </a:lnTo>
                <a:lnTo>
                  <a:pt x="10566" y="81622"/>
                </a:lnTo>
                <a:lnTo>
                  <a:pt x="13703" y="83540"/>
                </a:lnTo>
                <a:lnTo>
                  <a:pt x="20993" y="86156"/>
                </a:lnTo>
                <a:lnTo>
                  <a:pt x="25184" y="86817"/>
                </a:lnTo>
                <a:lnTo>
                  <a:pt x="33820" y="86791"/>
                </a:lnTo>
                <a:lnTo>
                  <a:pt x="54971" y="77571"/>
                </a:lnTo>
                <a:lnTo>
                  <a:pt x="27152" y="77571"/>
                </a:lnTo>
                <a:lnTo>
                  <a:pt x="23495" y="76835"/>
                </a:lnTo>
                <a:lnTo>
                  <a:pt x="17191" y="73939"/>
                </a:lnTo>
                <a:lnTo>
                  <a:pt x="14770" y="71882"/>
                </a:lnTo>
                <a:lnTo>
                  <a:pt x="11303" y="66484"/>
                </a:lnTo>
                <a:lnTo>
                  <a:pt x="10426" y="63207"/>
                </a:lnTo>
                <a:lnTo>
                  <a:pt x="10426" y="55867"/>
                </a:lnTo>
                <a:lnTo>
                  <a:pt x="69985" y="41910"/>
                </a:lnTo>
                <a:lnTo>
                  <a:pt x="69977" y="21678"/>
                </a:lnTo>
                <a:lnTo>
                  <a:pt x="68630" y="16789"/>
                </a:lnTo>
                <a:lnTo>
                  <a:pt x="63699" y="9245"/>
                </a:lnTo>
                <a:close/>
              </a:path>
              <a:path w="70485" h="86995">
                <a:moveTo>
                  <a:pt x="69998" y="75425"/>
                </a:moveTo>
                <a:lnTo>
                  <a:pt x="59931" y="75425"/>
                </a:lnTo>
                <a:lnTo>
                  <a:pt x="59931" y="84670"/>
                </a:lnTo>
                <a:lnTo>
                  <a:pt x="70002" y="84670"/>
                </a:lnTo>
                <a:lnTo>
                  <a:pt x="69998" y="75425"/>
                </a:lnTo>
                <a:close/>
              </a:path>
              <a:path w="70485" h="86995">
                <a:moveTo>
                  <a:pt x="69985" y="41910"/>
                </a:moveTo>
                <a:lnTo>
                  <a:pt x="59601" y="41910"/>
                </a:lnTo>
                <a:lnTo>
                  <a:pt x="59500" y="55867"/>
                </a:lnTo>
                <a:lnTo>
                  <a:pt x="58915" y="58750"/>
                </a:lnTo>
                <a:lnTo>
                  <a:pt x="35242" y="77571"/>
                </a:lnTo>
                <a:lnTo>
                  <a:pt x="54971" y="77571"/>
                </a:lnTo>
                <a:lnTo>
                  <a:pt x="56629" y="75425"/>
                </a:lnTo>
                <a:lnTo>
                  <a:pt x="69998" y="75425"/>
                </a:lnTo>
                <a:lnTo>
                  <a:pt x="69985" y="41910"/>
                </a:lnTo>
                <a:close/>
              </a:path>
              <a:path w="70485" h="86995">
                <a:moveTo>
                  <a:pt x="44005" y="0"/>
                </a:moveTo>
                <a:lnTo>
                  <a:pt x="31178" y="0"/>
                </a:lnTo>
                <a:lnTo>
                  <a:pt x="25781" y="939"/>
                </a:lnTo>
                <a:lnTo>
                  <a:pt x="5448" y="23418"/>
                </a:lnTo>
                <a:lnTo>
                  <a:pt x="15849" y="23418"/>
                </a:lnTo>
                <a:lnTo>
                  <a:pt x="16205" y="18846"/>
                </a:lnTo>
                <a:lnTo>
                  <a:pt x="18211" y="15354"/>
                </a:lnTo>
                <a:lnTo>
                  <a:pt x="25539" y="10452"/>
                </a:lnTo>
                <a:lnTo>
                  <a:pt x="30683" y="9245"/>
                </a:lnTo>
                <a:lnTo>
                  <a:pt x="63699" y="9245"/>
                </a:lnTo>
                <a:lnTo>
                  <a:pt x="63309" y="8648"/>
                </a:lnTo>
                <a:lnTo>
                  <a:pt x="59550" y="5511"/>
                </a:lnTo>
                <a:lnTo>
                  <a:pt x="49809" y="1104"/>
                </a:lnTo>
                <a:lnTo>
                  <a:pt x="440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087676" y="5260556"/>
            <a:ext cx="1019975" cy="1177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242200" y="3616985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0" y="0"/>
                </a:moveTo>
                <a:lnTo>
                  <a:pt x="110134" y="0"/>
                </a:lnTo>
                <a:lnTo>
                  <a:pt x="110134" y="110134"/>
                </a:lnTo>
                <a:lnTo>
                  <a:pt x="0" y="110134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242200" y="3803370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0" y="0"/>
                </a:moveTo>
                <a:lnTo>
                  <a:pt x="110134" y="0"/>
                </a:lnTo>
                <a:lnTo>
                  <a:pt x="110134" y="110134"/>
                </a:lnTo>
                <a:lnTo>
                  <a:pt x="0" y="110134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242200" y="3989755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0" y="0"/>
                </a:moveTo>
                <a:lnTo>
                  <a:pt x="110134" y="0"/>
                </a:lnTo>
                <a:lnTo>
                  <a:pt x="110134" y="110134"/>
                </a:lnTo>
                <a:lnTo>
                  <a:pt x="0" y="110134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242200" y="4176140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0" y="0"/>
                </a:moveTo>
                <a:lnTo>
                  <a:pt x="110134" y="0"/>
                </a:lnTo>
                <a:lnTo>
                  <a:pt x="110134" y="110134"/>
                </a:lnTo>
                <a:lnTo>
                  <a:pt x="0" y="110134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242200" y="4362513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0" y="0"/>
                </a:moveTo>
                <a:lnTo>
                  <a:pt x="110134" y="0"/>
                </a:lnTo>
                <a:lnTo>
                  <a:pt x="110134" y="110134"/>
                </a:lnTo>
                <a:lnTo>
                  <a:pt x="0" y="110134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242200" y="4735283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0" y="0"/>
                </a:moveTo>
                <a:lnTo>
                  <a:pt x="110134" y="0"/>
                </a:lnTo>
                <a:lnTo>
                  <a:pt x="110134" y="110134"/>
                </a:lnTo>
                <a:lnTo>
                  <a:pt x="0" y="110134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242200" y="4921668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0" y="0"/>
                </a:moveTo>
                <a:lnTo>
                  <a:pt x="110134" y="0"/>
                </a:lnTo>
                <a:lnTo>
                  <a:pt x="110134" y="110134"/>
                </a:lnTo>
                <a:lnTo>
                  <a:pt x="0" y="110134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242200" y="5108054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0" y="0"/>
                </a:moveTo>
                <a:lnTo>
                  <a:pt x="110134" y="0"/>
                </a:lnTo>
                <a:lnTo>
                  <a:pt x="110134" y="110134"/>
                </a:lnTo>
                <a:lnTo>
                  <a:pt x="0" y="110134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242200" y="5294426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0" y="0"/>
                </a:moveTo>
                <a:lnTo>
                  <a:pt x="110134" y="0"/>
                </a:lnTo>
                <a:lnTo>
                  <a:pt x="110134" y="110134"/>
                </a:lnTo>
                <a:lnTo>
                  <a:pt x="0" y="110134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242200" y="5480811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0" y="0"/>
                </a:moveTo>
                <a:lnTo>
                  <a:pt x="110134" y="0"/>
                </a:lnTo>
                <a:lnTo>
                  <a:pt x="110134" y="110134"/>
                </a:lnTo>
                <a:lnTo>
                  <a:pt x="0" y="110134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456627" y="3616325"/>
            <a:ext cx="1103769" cy="29916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457490" y="3991076"/>
            <a:ext cx="1716468" cy="2971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242276" y="4360341"/>
            <a:ext cx="3690975" cy="48705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236180" y="4921008"/>
            <a:ext cx="3891229" cy="87811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271936" y="6415152"/>
            <a:ext cx="115570" cy="113664"/>
          </a:xfrm>
          <a:custGeom>
            <a:avLst/>
            <a:gdLst/>
            <a:ahLst/>
            <a:cxnLst/>
            <a:rect l="l" t="t" r="r" b="b"/>
            <a:pathLst>
              <a:path w="115570" h="113665">
                <a:moveTo>
                  <a:pt x="64376" y="99441"/>
                </a:moveTo>
                <a:lnTo>
                  <a:pt x="51079" y="99441"/>
                </a:lnTo>
                <a:lnTo>
                  <a:pt x="51079" y="113347"/>
                </a:lnTo>
                <a:lnTo>
                  <a:pt x="64376" y="113347"/>
                </a:lnTo>
                <a:lnTo>
                  <a:pt x="64376" y="99441"/>
                </a:lnTo>
                <a:close/>
              </a:path>
              <a:path w="115570" h="113665">
                <a:moveTo>
                  <a:pt x="66179" y="12395"/>
                </a:moveTo>
                <a:lnTo>
                  <a:pt x="49263" y="12395"/>
                </a:lnTo>
                <a:lnTo>
                  <a:pt x="38452" y="13090"/>
                </a:lnTo>
                <a:lnTo>
                  <a:pt x="3305" y="37164"/>
                </a:lnTo>
                <a:lnTo>
                  <a:pt x="0" y="55918"/>
                </a:lnTo>
                <a:lnTo>
                  <a:pt x="821" y="65998"/>
                </a:lnTo>
                <a:lnTo>
                  <a:pt x="28746" y="96680"/>
                </a:lnTo>
                <a:lnTo>
                  <a:pt x="49263" y="99441"/>
                </a:lnTo>
                <a:lnTo>
                  <a:pt x="66179" y="99441"/>
                </a:lnTo>
                <a:lnTo>
                  <a:pt x="103282" y="87350"/>
                </a:lnTo>
                <a:lnTo>
                  <a:pt x="49263" y="87350"/>
                </a:lnTo>
                <a:lnTo>
                  <a:pt x="41264" y="86860"/>
                </a:lnTo>
                <a:lnTo>
                  <a:pt x="13449" y="55918"/>
                </a:lnTo>
                <a:lnTo>
                  <a:pt x="13449" y="45542"/>
                </a:lnTo>
                <a:lnTo>
                  <a:pt x="49263" y="24485"/>
                </a:lnTo>
                <a:lnTo>
                  <a:pt x="103137" y="24485"/>
                </a:lnTo>
                <a:lnTo>
                  <a:pt x="102222" y="23507"/>
                </a:lnTo>
                <a:lnTo>
                  <a:pt x="95011" y="18647"/>
                </a:lnTo>
                <a:lnTo>
                  <a:pt x="86601" y="15174"/>
                </a:lnTo>
                <a:lnTo>
                  <a:pt x="76990" y="13090"/>
                </a:lnTo>
                <a:lnTo>
                  <a:pt x="66179" y="12395"/>
                </a:lnTo>
                <a:close/>
              </a:path>
              <a:path w="115570" h="113665">
                <a:moveTo>
                  <a:pt x="64376" y="24485"/>
                </a:moveTo>
                <a:lnTo>
                  <a:pt x="51079" y="24485"/>
                </a:lnTo>
                <a:lnTo>
                  <a:pt x="51079" y="87350"/>
                </a:lnTo>
                <a:lnTo>
                  <a:pt x="64376" y="87350"/>
                </a:lnTo>
                <a:lnTo>
                  <a:pt x="64376" y="24485"/>
                </a:lnTo>
                <a:close/>
              </a:path>
              <a:path w="115570" h="113665">
                <a:moveTo>
                  <a:pt x="103137" y="24485"/>
                </a:moveTo>
                <a:lnTo>
                  <a:pt x="66179" y="24485"/>
                </a:lnTo>
                <a:lnTo>
                  <a:pt x="74178" y="24981"/>
                </a:lnTo>
                <a:lnTo>
                  <a:pt x="81240" y="26468"/>
                </a:lnTo>
                <a:lnTo>
                  <a:pt x="87366" y="28948"/>
                </a:lnTo>
                <a:lnTo>
                  <a:pt x="92557" y="32423"/>
                </a:lnTo>
                <a:lnTo>
                  <a:pt x="98856" y="37706"/>
                </a:lnTo>
                <a:lnTo>
                  <a:pt x="102006" y="45542"/>
                </a:lnTo>
                <a:lnTo>
                  <a:pt x="102006" y="55918"/>
                </a:lnTo>
                <a:lnTo>
                  <a:pt x="74116" y="86860"/>
                </a:lnTo>
                <a:lnTo>
                  <a:pt x="66179" y="87350"/>
                </a:lnTo>
                <a:lnTo>
                  <a:pt x="103282" y="87350"/>
                </a:lnTo>
                <a:lnTo>
                  <a:pt x="108056" y="82239"/>
                </a:lnTo>
                <a:lnTo>
                  <a:pt x="112167" y="74771"/>
                </a:lnTo>
                <a:lnTo>
                  <a:pt x="114633" y="65998"/>
                </a:lnTo>
                <a:lnTo>
                  <a:pt x="115455" y="55918"/>
                </a:lnTo>
                <a:lnTo>
                  <a:pt x="114629" y="45905"/>
                </a:lnTo>
                <a:lnTo>
                  <a:pt x="112148" y="37164"/>
                </a:lnTo>
                <a:lnTo>
                  <a:pt x="108013" y="29698"/>
                </a:lnTo>
                <a:lnTo>
                  <a:pt x="103137" y="24485"/>
                </a:lnTo>
                <a:close/>
              </a:path>
              <a:path w="115570" h="113665">
                <a:moveTo>
                  <a:pt x="64376" y="0"/>
                </a:moveTo>
                <a:lnTo>
                  <a:pt x="51079" y="0"/>
                </a:lnTo>
                <a:lnTo>
                  <a:pt x="51079" y="12395"/>
                </a:lnTo>
                <a:lnTo>
                  <a:pt x="64376" y="12395"/>
                </a:lnTo>
                <a:lnTo>
                  <a:pt x="64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397057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82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89" y="74803"/>
                </a:lnTo>
                <a:lnTo>
                  <a:pt x="83565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8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511611" y="6418634"/>
            <a:ext cx="83820" cy="107950"/>
          </a:xfrm>
          <a:custGeom>
            <a:avLst/>
            <a:gdLst/>
            <a:ahLst/>
            <a:cxnLst/>
            <a:rect l="l" t="t" r="r" b="b"/>
            <a:pathLst>
              <a:path w="8382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483"/>
                </a:lnTo>
                <a:lnTo>
                  <a:pt x="60810" y="58483"/>
                </a:lnTo>
                <a:lnTo>
                  <a:pt x="58026" y="52438"/>
                </a:lnTo>
                <a:lnTo>
                  <a:pt x="60954" y="46088"/>
                </a:lnTo>
                <a:lnTo>
                  <a:pt x="13601" y="46088"/>
                </a:lnTo>
                <a:lnTo>
                  <a:pt x="13601" y="0"/>
                </a:lnTo>
                <a:close/>
              </a:path>
              <a:path w="83820" h="107950">
                <a:moveTo>
                  <a:pt x="60810" y="58483"/>
                </a:moveTo>
                <a:lnTo>
                  <a:pt x="46240" y="58483"/>
                </a:lnTo>
                <a:lnTo>
                  <a:pt x="69215" y="107899"/>
                </a:lnTo>
                <a:lnTo>
                  <a:pt x="83566" y="107899"/>
                </a:lnTo>
                <a:lnTo>
                  <a:pt x="60810" y="58483"/>
                </a:lnTo>
                <a:close/>
              </a:path>
              <a:path w="83820" h="107950">
                <a:moveTo>
                  <a:pt x="82207" y="0"/>
                </a:moveTo>
                <a:lnTo>
                  <a:pt x="67856" y="0"/>
                </a:lnTo>
                <a:lnTo>
                  <a:pt x="46240" y="46088"/>
                </a:lnTo>
                <a:lnTo>
                  <a:pt x="60954" y="46088"/>
                </a:lnTo>
                <a:lnTo>
                  <a:pt x="82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602886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85" y="107899"/>
                </a:lnTo>
                <a:lnTo>
                  <a:pt x="38531" y="107899"/>
                </a:lnTo>
                <a:lnTo>
                  <a:pt x="63001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68" y="0"/>
                </a:moveTo>
                <a:lnTo>
                  <a:pt x="75869" y="0"/>
                </a:lnTo>
                <a:lnTo>
                  <a:pt x="48806" y="56667"/>
                </a:lnTo>
                <a:lnTo>
                  <a:pt x="63001" y="56667"/>
                </a:lnTo>
                <a:lnTo>
                  <a:pt x="90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698390" y="6418634"/>
            <a:ext cx="94615" cy="107950"/>
          </a:xfrm>
          <a:custGeom>
            <a:avLst/>
            <a:gdLst/>
            <a:ahLst/>
            <a:cxnLst/>
            <a:rect l="l" t="t" r="r" b="b"/>
            <a:pathLst>
              <a:path w="94614" h="107950">
                <a:moveTo>
                  <a:pt x="94005" y="0"/>
                </a:moveTo>
                <a:lnTo>
                  <a:pt x="23126" y="0"/>
                </a:lnTo>
                <a:lnTo>
                  <a:pt x="23092" y="42164"/>
                </a:lnTo>
                <a:lnTo>
                  <a:pt x="22984" y="50394"/>
                </a:lnTo>
                <a:lnTo>
                  <a:pt x="11785" y="93141"/>
                </a:lnTo>
                <a:lnTo>
                  <a:pt x="7912" y="94449"/>
                </a:lnTo>
                <a:lnTo>
                  <a:pt x="0" y="94449"/>
                </a:lnTo>
                <a:lnTo>
                  <a:pt x="0" y="107899"/>
                </a:lnTo>
                <a:lnTo>
                  <a:pt x="11087" y="107899"/>
                </a:lnTo>
                <a:lnTo>
                  <a:pt x="17411" y="106133"/>
                </a:lnTo>
                <a:lnTo>
                  <a:pt x="35080" y="65490"/>
                </a:lnTo>
                <a:lnTo>
                  <a:pt x="35966" y="42164"/>
                </a:lnTo>
                <a:lnTo>
                  <a:pt x="35966" y="12395"/>
                </a:lnTo>
                <a:lnTo>
                  <a:pt x="94005" y="12395"/>
                </a:lnTo>
                <a:lnTo>
                  <a:pt x="94005" y="0"/>
                </a:lnTo>
                <a:close/>
              </a:path>
              <a:path w="94614" h="107950">
                <a:moveTo>
                  <a:pt x="94005" y="12395"/>
                </a:moveTo>
                <a:lnTo>
                  <a:pt x="80403" y="12395"/>
                </a:lnTo>
                <a:lnTo>
                  <a:pt x="80403" y="107899"/>
                </a:lnTo>
                <a:lnTo>
                  <a:pt x="94005" y="107899"/>
                </a:lnTo>
                <a:lnTo>
                  <a:pt x="94005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819891" y="6418635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44729" y="107899"/>
                </a:lnTo>
                <a:lnTo>
                  <a:pt x="53212" y="107351"/>
                </a:lnTo>
                <a:lnTo>
                  <a:pt x="60659" y="105708"/>
                </a:lnTo>
                <a:lnTo>
                  <a:pt x="67076" y="102970"/>
                </a:lnTo>
                <a:lnTo>
                  <a:pt x="72466" y="99136"/>
                </a:lnTo>
                <a:lnTo>
                  <a:pt x="75407" y="95808"/>
                </a:lnTo>
                <a:lnTo>
                  <a:pt x="13601" y="95808"/>
                </a:lnTo>
                <a:lnTo>
                  <a:pt x="13601" y="53339"/>
                </a:lnTo>
                <a:lnTo>
                  <a:pt x="75275" y="53339"/>
                </a:lnTo>
                <a:lnTo>
                  <a:pt x="72390" y="50088"/>
                </a:lnTo>
                <a:lnTo>
                  <a:pt x="66976" y="46221"/>
                </a:lnTo>
                <a:lnTo>
                  <a:pt x="60564" y="43459"/>
                </a:lnTo>
                <a:lnTo>
                  <a:pt x="53150" y="41802"/>
                </a:lnTo>
                <a:lnTo>
                  <a:pt x="44729" y="41249"/>
                </a:lnTo>
                <a:lnTo>
                  <a:pt x="13601" y="41249"/>
                </a:lnTo>
                <a:lnTo>
                  <a:pt x="13601" y="0"/>
                </a:lnTo>
                <a:close/>
              </a:path>
              <a:path w="82550" h="107950">
                <a:moveTo>
                  <a:pt x="75275" y="53339"/>
                </a:moveTo>
                <a:lnTo>
                  <a:pt x="42316" y="53339"/>
                </a:lnTo>
                <a:lnTo>
                  <a:pt x="53753" y="54663"/>
                </a:lnTo>
                <a:lnTo>
                  <a:pt x="61925" y="58632"/>
                </a:lnTo>
                <a:lnTo>
                  <a:pt x="66830" y="65245"/>
                </a:lnTo>
                <a:lnTo>
                  <a:pt x="68465" y="74498"/>
                </a:lnTo>
                <a:lnTo>
                  <a:pt x="66830" y="83823"/>
                </a:lnTo>
                <a:lnTo>
                  <a:pt x="61925" y="90482"/>
                </a:lnTo>
                <a:lnTo>
                  <a:pt x="53753" y="94477"/>
                </a:lnTo>
                <a:lnTo>
                  <a:pt x="42316" y="95808"/>
                </a:lnTo>
                <a:lnTo>
                  <a:pt x="75407" y="95808"/>
                </a:lnTo>
                <a:lnTo>
                  <a:pt x="76733" y="94309"/>
                </a:lnTo>
                <a:lnTo>
                  <a:pt x="79781" y="88593"/>
                </a:lnTo>
                <a:lnTo>
                  <a:pt x="81610" y="81989"/>
                </a:lnTo>
                <a:lnTo>
                  <a:pt x="82219" y="74498"/>
                </a:lnTo>
                <a:lnTo>
                  <a:pt x="81605" y="67137"/>
                </a:lnTo>
                <a:lnTo>
                  <a:pt x="79762" y="60617"/>
                </a:lnTo>
                <a:lnTo>
                  <a:pt x="76690" y="54935"/>
                </a:lnTo>
                <a:lnTo>
                  <a:pt x="75275" y="5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551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126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013934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107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601" y="95503"/>
                </a:lnTo>
                <a:lnTo>
                  <a:pt x="13601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601" y="45783"/>
                </a:lnTo>
                <a:lnTo>
                  <a:pt x="13601" y="12382"/>
                </a:lnTo>
                <a:lnTo>
                  <a:pt x="75107" y="12382"/>
                </a:lnTo>
                <a:lnTo>
                  <a:pt x="7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143899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101437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238051" y="6416668"/>
            <a:ext cx="85090" cy="112395"/>
          </a:xfrm>
          <a:custGeom>
            <a:avLst/>
            <a:gdLst/>
            <a:ahLst/>
            <a:cxnLst/>
            <a:rect l="l" t="t" r="r" b="b"/>
            <a:pathLst>
              <a:path w="85089" h="112395">
                <a:moveTo>
                  <a:pt x="14198" y="80238"/>
                </a:moveTo>
                <a:lnTo>
                  <a:pt x="0" y="80238"/>
                </a:lnTo>
                <a:lnTo>
                  <a:pt x="1762" y="87246"/>
                </a:lnTo>
                <a:lnTo>
                  <a:pt x="35194" y="111310"/>
                </a:lnTo>
                <a:lnTo>
                  <a:pt x="44424" y="111836"/>
                </a:lnTo>
                <a:lnTo>
                  <a:pt x="53433" y="111250"/>
                </a:lnTo>
                <a:lnTo>
                  <a:pt x="61409" y="109493"/>
                </a:lnTo>
                <a:lnTo>
                  <a:pt x="68354" y="106564"/>
                </a:lnTo>
                <a:lnTo>
                  <a:pt x="74269" y="102463"/>
                </a:lnTo>
                <a:lnTo>
                  <a:pt x="77759" y="99440"/>
                </a:lnTo>
                <a:lnTo>
                  <a:pt x="44577" y="99440"/>
                </a:lnTo>
                <a:lnTo>
                  <a:pt x="33213" y="98240"/>
                </a:lnTo>
                <a:lnTo>
                  <a:pt x="24363" y="94640"/>
                </a:lnTo>
                <a:lnTo>
                  <a:pt x="18025" y="88639"/>
                </a:lnTo>
                <a:lnTo>
                  <a:pt x="14198" y="80238"/>
                </a:lnTo>
                <a:close/>
              </a:path>
              <a:path w="85089" h="112395">
                <a:moveTo>
                  <a:pt x="76156" y="12395"/>
                </a:moveTo>
                <a:lnTo>
                  <a:pt x="50520" y="12395"/>
                </a:lnTo>
                <a:lnTo>
                  <a:pt x="56146" y="13957"/>
                </a:lnTo>
                <a:lnTo>
                  <a:pt x="64909" y="20192"/>
                </a:lnTo>
                <a:lnTo>
                  <a:pt x="67094" y="24574"/>
                </a:lnTo>
                <a:lnTo>
                  <a:pt x="67094" y="35255"/>
                </a:lnTo>
                <a:lnTo>
                  <a:pt x="65481" y="39395"/>
                </a:lnTo>
                <a:lnTo>
                  <a:pt x="59029" y="45834"/>
                </a:lnTo>
                <a:lnTo>
                  <a:pt x="53848" y="47447"/>
                </a:lnTo>
                <a:lnTo>
                  <a:pt x="29311" y="47447"/>
                </a:lnTo>
                <a:lnTo>
                  <a:pt x="29311" y="59842"/>
                </a:lnTo>
                <a:lnTo>
                  <a:pt x="46545" y="59842"/>
                </a:lnTo>
                <a:lnTo>
                  <a:pt x="57322" y="61051"/>
                </a:lnTo>
                <a:lnTo>
                  <a:pt x="65022" y="64679"/>
                </a:lnTo>
                <a:lnTo>
                  <a:pt x="69643" y="70724"/>
                </a:lnTo>
                <a:lnTo>
                  <a:pt x="71183" y="79184"/>
                </a:lnTo>
                <a:lnTo>
                  <a:pt x="71183" y="85432"/>
                </a:lnTo>
                <a:lnTo>
                  <a:pt x="68757" y="90373"/>
                </a:lnTo>
                <a:lnTo>
                  <a:pt x="59080" y="97624"/>
                </a:lnTo>
                <a:lnTo>
                  <a:pt x="52641" y="99440"/>
                </a:lnTo>
                <a:lnTo>
                  <a:pt x="77759" y="99440"/>
                </a:lnTo>
                <a:lnTo>
                  <a:pt x="81483" y="96215"/>
                </a:lnTo>
                <a:lnTo>
                  <a:pt x="85038" y="88639"/>
                </a:lnTo>
                <a:lnTo>
                  <a:pt x="85043" y="79184"/>
                </a:lnTo>
                <a:lnTo>
                  <a:pt x="84105" y="70683"/>
                </a:lnTo>
                <a:lnTo>
                  <a:pt x="81189" y="63466"/>
                </a:lnTo>
                <a:lnTo>
                  <a:pt x="76327" y="57838"/>
                </a:lnTo>
                <a:lnTo>
                  <a:pt x="69519" y="53797"/>
                </a:lnTo>
                <a:lnTo>
                  <a:pt x="69519" y="50469"/>
                </a:lnTo>
                <a:lnTo>
                  <a:pt x="77076" y="46240"/>
                </a:lnTo>
                <a:lnTo>
                  <a:pt x="80848" y="38938"/>
                </a:lnTo>
                <a:lnTo>
                  <a:pt x="80750" y="20192"/>
                </a:lnTo>
                <a:lnTo>
                  <a:pt x="77597" y="13601"/>
                </a:lnTo>
                <a:lnTo>
                  <a:pt x="76156" y="12395"/>
                </a:lnTo>
                <a:close/>
              </a:path>
              <a:path w="85089" h="112395">
                <a:moveTo>
                  <a:pt x="43675" y="0"/>
                </a:moveTo>
                <a:lnTo>
                  <a:pt x="5769" y="20192"/>
                </a:lnTo>
                <a:lnTo>
                  <a:pt x="4533" y="29311"/>
                </a:lnTo>
                <a:lnTo>
                  <a:pt x="18427" y="29311"/>
                </a:lnTo>
                <a:lnTo>
                  <a:pt x="21426" y="21910"/>
                </a:lnTo>
                <a:lnTo>
                  <a:pt x="26631" y="16624"/>
                </a:lnTo>
                <a:lnTo>
                  <a:pt x="34047" y="13452"/>
                </a:lnTo>
                <a:lnTo>
                  <a:pt x="43675" y="12395"/>
                </a:lnTo>
                <a:lnTo>
                  <a:pt x="76156" y="12395"/>
                </a:lnTo>
                <a:lnTo>
                  <a:pt x="71107" y="8166"/>
                </a:lnTo>
                <a:lnTo>
                  <a:pt x="65735" y="4591"/>
                </a:lnTo>
                <a:lnTo>
                  <a:pt x="59372" y="2039"/>
                </a:lnTo>
                <a:lnTo>
                  <a:pt x="52019" y="509"/>
                </a:lnTo>
                <a:lnTo>
                  <a:pt x="43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33355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95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90" y="74803"/>
                </a:lnTo>
                <a:lnTo>
                  <a:pt x="83578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9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442673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7" y="107865"/>
                </a:lnTo>
                <a:lnTo>
                  <a:pt x="80038" y="102904"/>
                </a:lnTo>
                <a:lnTo>
                  <a:pt x="83679" y="99440"/>
                </a:lnTo>
                <a:lnTo>
                  <a:pt x="50317" y="99440"/>
                </a:lnTo>
                <a:lnTo>
                  <a:pt x="41806" y="98657"/>
                </a:lnTo>
                <a:lnTo>
                  <a:pt x="14328" y="64763"/>
                </a:lnTo>
                <a:lnTo>
                  <a:pt x="13754" y="55918"/>
                </a:lnTo>
                <a:lnTo>
                  <a:pt x="14328" y="47066"/>
                </a:lnTo>
                <a:lnTo>
                  <a:pt x="41806" y="13178"/>
                </a:lnTo>
                <a:lnTo>
                  <a:pt x="50317" y="12395"/>
                </a:lnTo>
                <a:lnTo>
                  <a:pt x="83692" y="12395"/>
                </a:lnTo>
                <a:lnTo>
                  <a:pt x="80038" y="8920"/>
                </a:lnTo>
                <a:lnTo>
                  <a:pt x="71437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4" h="112395">
                <a:moveTo>
                  <a:pt x="83692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79" y="99440"/>
                </a:lnTo>
                <a:lnTo>
                  <a:pt x="100647" y="55918"/>
                </a:lnTo>
                <a:lnTo>
                  <a:pt x="99802" y="44286"/>
                </a:lnTo>
                <a:lnTo>
                  <a:pt x="97321" y="33808"/>
                </a:lnTo>
                <a:lnTo>
                  <a:pt x="93162" y="24315"/>
                </a:lnTo>
                <a:lnTo>
                  <a:pt x="87337" y="15862"/>
                </a:lnTo>
                <a:lnTo>
                  <a:pt x="83692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560390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51" y="61963"/>
                </a:moveTo>
                <a:lnTo>
                  <a:pt x="66649" y="61963"/>
                </a:lnTo>
                <a:lnTo>
                  <a:pt x="66649" y="107899"/>
                </a:lnTo>
                <a:lnTo>
                  <a:pt x="80251" y="107899"/>
                </a:lnTo>
                <a:lnTo>
                  <a:pt x="80251" y="61963"/>
                </a:lnTo>
                <a:close/>
              </a:path>
              <a:path w="80645" h="107950">
                <a:moveTo>
                  <a:pt x="13601" y="0"/>
                </a:moveTo>
                <a:lnTo>
                  <a:pt x="0" y="0"/>
                </a:lnTo>
                <a:lnTo>
                  <a:pt x="37" y="35788"/>
                </a:lnTo>
                <a:lnTo>
                  <a:pt x="25717" y="64122"/>
                </a:lnTo>
                <a:lnTo>
                  <a:pt x="31889" y="64833"/>
                </a:lnTo>
                <a:lnTo>
                  <a:pt x="39141" y="64833"/>
                </a:lnTo>
                <a:lnTo>
                  <a:pt x="46247" y="64652"/>
                </a:lnTo>
                <a:lnTo>
                  <a:pt x="53200" y="64112"/>
                </a:lnTo>
                <a:lnTo>
                  <a:pt x="60001" y="63215"/>
                </a:lnTo>
                <a:lnTo>
                  <a:pt x="66649" y="61963"/>
                </a:lnTo>
                <a:lnTo>
                  <a:pt x="80251" y="61963"/>
                </a:lnTo>
                <a:lnTo>
                  <a:pt x="80251" y="52438"/>
                </a:lnTo>
                <a:lnTo>
                  <a:pt x="35572" y="52438"/>
                </a:lnTo>
                <a:lnTo>
                  <a:pt x="31153" y="51981"/>
                </a:lnTo>
                <a:lnTo>
                  <a:pt x="13677" y="35788"/>
                </a:lnTo>
                <a:lnTo>
                  <a:pt x="13601" y="0"/>
                </a:lnTo>
                <a:close/>
              </a:path>
              <a:path w="80645" h="107950">
                <a:moveTo>
                  <a:pt x="80251" y="0"/>
                </a:moveTo>
                <a:lnTo>
                  <a:pt x="66649" y="0"/>
                </a:lnTo>
                <a:lnTo>
                  <a:pt x="66649" y="49415"/>
                </a:lnTo>
                <a:lnTo>
                  <a:pt x="60212" y="50739"/>
                </a:lnTo>
                <a:lnTo>
                  <a:pt x="53760" y="51684"/>
                </a:lnTo>
                <a:lnTo>
                  <a:pt x="47291" y="52249"/>
                </a:lnTo>
                <a:lnTo>
                  <a:pt x="40805" y="52438"/>
                </a:lnTo>
                <a:lnTo>
                  <a:pt x="80251" y="52438"/>
                </a:lnTo>
                <a:lnTo>
                  <a:pt x="80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66813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3" y="58635"/>
                </a:lnTo>
                <a:lnTo>
                  <a:pt x="87503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3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3" y="107899"/>
                </a:lnTo>
                <a:lnTo>
                  <a:pt x="87503" y="58635"/>
                </a:lnTo>
                <a:close/>
              </a:path>
              <a:path w="87629" h="107950">
                <a:moveTo>
                  <a:pt x="87503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3" y="45935"/>
                </a:lnTo>
                <a:lnTo>
                  <a:pt x="875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777700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907214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5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900420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9891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40" y="13178"/>
                </a:lnTo>
                <a:lnTo>
                  <a:pt x="66235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40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153848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4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297" y="107899"/>
                </a:lnTo>
                <a:lnTo>
                  <a:pt x="30338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4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4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38" y="91427"/>
                </a:lnTo>
                <a:lnTo>
                  <a:pt x="71475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299530" y="6418638"/>
            <a:ext cx="109220" cy="134620"/>
          </a:xfrm>
          <a:custGeom>
            <a:avLst/>
            <a:gdLst/>
            <a:ahLst/>
            <a:cxnLst/>
            <a:rect l="l" t="t" r="r" b="b"/>
            <a:pathLst>
              <a:path w="109220" h="134620">
                <a:moveTo>
                  <a:pt x="108648" y="95503"/>
                </a:moveTo>
                <a:lnTo>
                  <a:pt x="0" y="95503"/>
                </a:lnTo>
                <a:lnTo>
                  <a:pt x="0" y="134340"/>
                </a:lnTo>
                <a:lnTo>
                  <a:pt x="13449" y="134340"/>
                </a:lnTo>
                <a:lnTo>
                  <a:pt x="13449" y="107899"/>
                </a:lnTo>
                <a:lnTo>
                  <a:pt x="108648" y="107899"/>
                </a:lnTo>
                <a:lnTo>
                  <a:pt x="108648" y="95503"/>
                </a:lnTo>
                <a:close/>
              </a:path>
              <a:path w="109220" h="134620">
                <a:moveTo>
                  <a:pt x="108648" y="107899"/>
                </a:moveTo>
                <a:lnTo>
                  <a:pt x="95199" y="107899"/>
                </a:lnTo>
                <a:lnTo>
                  <a:pt x="95199" y="134340"/>
                </a:lnTo>
                <a:lnTo>
                  <a:pt x="108648" y="134340"/>
                </a:lnTo>
                <a:lnTo>
                  <a:pt x="108648" y="107899"/>
                </a:lnTo>
                <a:close/>
              </a:path>
              <a:path w="109220" h="134620">
                <a:moveTo>
                  <a:pt x="93078" y="0"/>
                </a:moveTo>
                <a:lnTo>
                  <a:pt x="24777" y="0"/>
                </a:lnTo>
                <a:lnTo>
                  <a:pt x="24688" y="24015"/>
                </a:lnTo>
                <a:lnTo>
                  <a:pt x="23927" y="43252"/>
                </a:lnTo>
                <a:lnTo>
                  <a:pt x="21377" y="62711"/>
                </a:lnTo>
                <a:lnTo>
                  <a:pt x="17126" y="80128"/>
                </a:lnTo>
                <a:lnTo>
                  <a:pt x="11176" y="95503"/>
                </a:lnTo>
                <a:lnTo>
                  <a:pt x="25679" y="95503"/>
                </a:lnTo>
                <a:lnTo>
                  <a:pt x="30970" y="80778"/>
                </a:lnTo>
                <a:lnTo>
                  <a:pt x="34748" y="63955"/>
                </a:lnTo>
                <a:lnTo>
                  <a:pt x="37014" y="45035"/>
                </a:lnTo>
                <a:lnTo>
                  <a:pt x="37769" y="24015"/>
                </a:lnTo>
                <a:lnTo>
                  <a:pt x="37769" y="12382"/>
                </a:lnTo>
                <a:lnTo>
                  <a:pt x="93078" y="12382"/>
                </a:lnTo>
                <a:lnTo>
                  <a:pt x="93078" y="0"/>
                </a:lnTo>
                <a:close/>
              </a:path>
              <a:path w="109220" h="134620">
                <a:moveTo>
                  <a:pt x="93078" y="12382"/>
                </a:moveTo>
                <a:lnTo>
                  <a:pt x="79629" y="12382"/>
                </a:lnTo>
                <a:lnTo>
                  <a:pt x="79629" y="95503"/>
                </a:lnTo>
                <a:lnTo>
                  <a:pt x="93078" y="95503"/>
                </a:lnTo>
                <a:lnTo>
                  <a:pt x="93078" y="12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426009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536181" y="6416669"/>
            <a:ext cx="92710" cy="112395"/>
          </a:xfrm>
          <a:custGeom>
            <a:avLst/>
            <a:gdLst/>
            <a:ahLst/>
            <a:cxnLst/>
            <a:rect l="l" t="t" r="r" b="b"/>
            <a:pathLst>
              <a:path w="92709" h="112395">
                <a:moveTo>
                  <a:pt x="50012" y="0"/>
                </a:moveTo>
                <a:lnTo>
                  <a:pt x="13296" y="15570"/>
                </a:lnTo>
                <a:lnTo>
                  <a:pt x="0" y="55918"/>
                </a:lnTo>
                <a:lnTo>
                  <a:pt x="821" y="67726"/>
                </a:lnTo>
                <a:lnTo>
                  <a:pt x="20369" y="103074"/>
                </a:lnTo>
                <a:lnTo>
                  <a:pt x="49860" y="111823"/>
                </a:lnTo>
                <a:lnTo>
                  <a:pt x="58090" y="111271"/>
                </a:lnTo>
                <a:lnTo>
                  <a:pt x="65541" y="109613"/>
                </a:lnTo>
                <a:lnTo>
                  <a:pt x="72216" y="106851"/>
                </a:lnTo>
                <a:lnTo>
                  <a:pt x="78117" y="102984"/>
                </a:lnTo>
                <a:lnTo>
                  <a:pt x="81843" y="99441"/>
                </a:lnTo>
                <a:lnTo>
                  <a:pt x="49860" y="99441"/>
                </a:lnTo>
                <a:lnTo>
                  <a:pt x="41487" y="98660"/>
                </a:lnTo>
                <a:lnTo>
                  <a:pt x="14312" y="64825"/>
                </a:lnTo>
                <a:lnTo>
                  <a:pt x="13741" y="55918"/>
                </a:lnTo>
                <a:lnTo>
                  <a:pt x="14317" y="47066"/>
                </a:lnTo>
                <a:lnTo>
                  <a:pt x="41635" y="13178"/>
                </a:lnTo>
                <a:lnTo>
                  <a:pt x="50012" y="12395"/>
                </a:lnTo>
                <a:lnTo>
                  <a:pt x="82062" y="12395"/>
                </a:lnTo>
                <a:lnTo>
                  <a:pt x="77216" y="8089"/>
                </a:lnTo>
                <a:lnTo>
                  <a:pt x="71436" y="4548"/>
                </a:lnTo>
                <a:lnTo>
                  <a:pt x="64976" y="2020"/>
                </a:lnTo>
                <a:lnTo>
                  <a:pt x="57835" y="505"/>
                </a:lnTo>
                <a:lnTo>
                  <a:pt x="50012" y="0"/>
                </a:lnTo>
                <a:close/>
              </a:path>
              <a:path w="92709" h="112395">
                <a:moveTo>
                  <a:pt x="92633" y="79184"/>
                </a:moveTo>
                <a:lnTo>
                  <a:pt x="78270" y="79184"/>
                </a:lnTo>
                <a:lnTo>
                  <a:pt x="76466" y="85534"/>
                </a:lnTo>
                <a:lnTo>
                  <a:pt x="73139" y="90500"/>
                </a:lnTo>
                <a:lnTo>
                  <a:pt x="63461" y="97650"/>
                </a:lnTo>
                <a:lnTo>
                  <a:pt x="57315" y="99441"/>
                </a:lnTo>
                <a:lnTo>
                  <a:pt x="81843" y="99441"/>
                </a:lnTo>
                <a:lnTo>
                  <a:pt x="83168" y="98181"/>
                </a:lnTo>
                <a:lnTo>
                  <a:pt x="87271" y="92613"/>
                </a:lnTo>
                <a:lnTo>
                  <a:pt x="90426" y="86280"/>
                </a:lnTo>
                <a:lnTo>
                  <a:pt x="92633" y="79184"/>
                </a:lnTo>
                <a:close/>
              </a:path>
              <a:path w="92709" h="112395">
                <a:moveTo>
                  <a:pt x="82062" y="12395"/>
                </a:moveTo>
                <a:lnTo>
                  <a:pt x="50012" y="12395"/>
                </a:lnTo>
                <a:lnTo>
                  <a:pt x="59468" y="13509"/>
                </a:lnTo>
                <a:lnTo>
                  <a:pt x="67129" y="16852"/>
                </a:lnTo>
                <a:lnTo>
                  <a:pt x="72994" y="22425"/>
                </a:lnTo>
                <a:lnTo>
                  <a:pt x="77063" y="30226"/>
                </a:lnTo>
                <a:lnTo>
                  <a:pt x="91427" y="30226"/>
                </a:lnTo>
                <a:lnTo>
                  <a:pt x="89288" y="23570"/>
                </a:lnTo>
                <a:lnTo>
                  <a:pt x="86207" y="17662"/>
                </a:lnTo>
                <a:lnTo>
                  <a:pt x="82183" y="12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6815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6390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72961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90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893" y="107899"/>
                </a:lnTo>
                <a:lnTo>
                  <a:pt x="25082" y="74803"/>
                </a:lnTo>
                <a:lnTo>
                  <a:pt x="86272" y="74803"/>
                </a:lnTo>
                <a:lnTo>
                  <a:pt x="81968" y="62407"/>
                </a:lnTo>
                <a:lnTo>
                  <a:pt x="29159" y="62407"/>
                </a:lnTo>
                <a:lnTo>
                  <a:pt x="45631" y="13906"/>
                </a:lnTo>
                <a:lnTo>
                  <a:pt x="65128" y="13906"/>
                </a:lnTo>
                <a:lnTo>
                  <a:pt x="60299" y="0"/>
                </a:lnTo>
                <a:close/>
              </a:path>
              <a:path w="97790" h="107950">
                <a:moveTo>
                  <a:pt x="86272" y="74803"/>
                </a:moveTo>
                <a:lnTo>
                  <a:pt x="72377" y="74803"/>
                </a:lnTo>
                <a:lnTo>
                  <a:pt x="83566" y="107899"/>
                </a:lnTo>
                <a:lnTo>
                  <a:pt x="97764" y="107899"/>
                </a:lnTo>
                <a:lnTo>
                  <a:pt x="86272" y="74803"/>
                </a:lnTo>
                <a:close/>
              </a:path>
              <a:path w="97790" h="107950">
                <a:moveTo>
                  <a:pt x="65128" y="13906"/>
                </a:moveTo>
                <a:lnTo>
                  <a:pt x="51676" y="13906"/>
                </a:lnTo>
                <a:lnTo>
                  <a:pt x="68148" y="62407"/>
                </a:lnTo>
                <a:lnTo>
                  <a:pt x="81968" y="62407"/>
                </a:lnTo>
                <a:lnTo>
                  <a:pt x="65128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84415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046963" y="6539644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449" y="0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959168" y="651995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965969" y="64183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49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038054" y="6418638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03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078243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112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112" y="107899"/>
                </a:lnTo>
                <a:lnTo>
                  <a:pt x="88112" y="16471"/>
                </a:lnTo>
                <a:close/>
              </a:path>
              <a:path w="88265" h="107950">
                <a:moveTo>
                  <a:pt x="88112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112" y="16471"/>
                </a:lnTo>
                <a:lnTo>
                  <a:pt x="88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1884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9" y="107865"/>
                </a:lnTo>
                <a:lnTo>
                  <a:pt x="80044" y="102904"/>
                </a:lnTo>
                <a:lnTo>
                  <a:pt x="83689" y="99440"/>
                </a:lnTo>
                <a:lnTo>
                  <a:pt x="50317" y="99440"/>
                </a:lnTo>
                <a:lnTo>
                  <a:pt x="41808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08" y="13178"/>
                </a:lnTo>
                <a:lnTo>
                  <a:pt x="50317" y="12395"/>
                </a:lnTo>
                <a:lnTo>
                  <a:pt x="83701" y="12395"/>
                </a:lnTo>
                <a:lnTo>
                  <a:pt x="80044" y="8920"/>
                </a:lnTo>
                <a:lnTo>
                  <a:pt x="71439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1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89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1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311123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426121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5356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665205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658404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747101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9063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2" y="102947"/>
                </a:lnTo>
                <a:lnTo>
                  <a:pt x="50317" y="111836"/>
                </a:lnTo>
                <a:lnTo>
                  <a:pt x="61533" y="110843"/>
                </a:lnTo>
                <a:lnTo>
                  <a:pt x="71443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17" y="99440"/>
                </a:lnTo>
                <a:lnTo>
                  <a:pt x="41814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4" y="13178"/>
                </a:lnTo>
                <a:lnTo>
                  <a:pt x="50317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3" y="3963"/>
                </a:lnTo>
                <a:lnTo>
                  <a:pt x="61481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17" y="12395"/>
                </a:lnTo>
                <a:lnTo>
                  <a:pt x="58833" y="13178"/>
                </a:lnTo>
                <a:lnTo>
                  <a:pt x="66228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3" y="98657"/>
                </a:lnTo>
                <a:lnTo>
                  <a:pt x="50317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029092" y="6418629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73901" y="0"/>
                </a:moveTo>
                <a:lnTo>
                  <a:pt x="0" y="0"/>
                </a:lnTo>
                <a:lnTo>
                  <a:pt x="0" y="107899"/>
                </a:lnTo>
                <a:lnTo>
                  <a:pt x="46101" y="107899"/>
                </a:lnTo>
                <a:lnTo>
                  <a:pt x="54225" y="107370"/>
                </a:lnTo>
                <a:lnTo>
                  <a:pt x="61379" y="105784"/>
                </a:lnTo>
                <a:lnTo>
                  <a:pt x="67560" y="103141"/>
                </a:lnTo>
                <a:lnTo>
                  <a:pt x="72771" y="99440"/>
                </a:lnTo>
                <a:lnTo>
                  <a:pt x="76828" y="95808"/>
                </a:lnTo>
                <a:lnTo>
                  <a:pt x="13601" y="95808"/>
                </a:lnTo>
                <a:lnTo>
                  <a:pt x="13601" y="55765"/>
                </a:lnTo>
                <a:lnTo>
                  <a:pt x="75863" y="55765"/>
                </a:lnTo>
                <a:lnTo>
                  <a:pt x="72771" y="52285"/>
                </a:lnTo>
                <a:lnTo>
                  <a:pt x="67560" y="48585"/>
                </a:lnTo>
                <a:lnTo>
                  <a:pt x="61379" y="45942"/>
                </a:lnTo>
                <a:lnTo>
                  <a:pt x="54225" y="44356"/>
                </a:lnTo>
                <a:lnTo>
                  <a:pt x="46101" y="43827"/>
                </a:lnTo>
                <a:lnTo>
                  <a:pt x="13601" y="43827"/>
                </a:lnTo>
                <a:lnTo>
                  <a:pt x="13601" y="12395"/>
                </a:lnTo>
                <a:lnTo>
                  <a:pt x="73901" y="12395"/>
                </a:lnTo>
                <a:lnTo>
                  <a:pt x="73901" y="0"/>
                </a:lnTo>
                <a:close/>
              </a:path>
              <a:path w="82550" h="107950">
                <a:moveTo>
                  <a:pt x="75863" y="55765"/>
                </a:moveTo>
                <a:lnTo>
                  <a:pt x="43827" y="55765"/>
                </a:lnTo>
                <a:lnTo>
                  <a:pt x="54671" y="57013"/>
                </a:lnTo>
                <a:lnTo>
                  <a:pt x="62418" y="60755"/>
                </a:lnTo>
                <a:lnTo>
                  <a:pt x="67068" y="66990"/>
                </a:lnTo>
                <a:lnTo>
                  <a:pt x="68618" y="75717"/>
                </a:lnTo>
                <a:lnTo>
                  <a:pt x="68618" y="82257"/>
                </a:lnTo>
                <a:lnTo>
                  <a:pt x="66675" y="87248"/>
                </a:lnTo>
                <a:lnTo>
                  <a:pt x="58915" y="94106"/>
                </a:lnTo>
                <a:lnTo>
                  <a:pt x="52590" y="95808"/>
                </a:lnTo>
                <a:lnTo>
                  <a:pt x="76828" y="95808"/>
                </a:lnTo>
                <a:lnTo>
                  <a:pt x="79070" y="93802"/>
                </a:lnTo>
                <a:lnTo>
                  <a:pt x="82219" y="85940"/>
                </a:lnTo>
                <a:lnTo>
                  <a:pt x="82207" y="75717"/>
                </a:lnTo>
                <a:lnTo>
                  <a:pt x="81629" y="68725"/>
                </a:lnTo>
                <a:lnTo>
                  <a:pt x="79857" y="62415"/>
                </a:lnTo>
                <a:lnTo>
                  <a:pt x="76904" y="56937"/>
                </a:lnTo>
                <a:lnTo>
                  <a:pt x="75863" y="557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121891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72" y="107899"/>
                </a:lnTo>
                <a:lnTo>
                  <a:pt x="38531" y="107899"/>
                </a:lnTo>
                <a:lnTo>
                  <a:pt x="62995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55" y="0"/>
                </a:moveTo>
                <a:lnTo>
                  <a:pt x="75857" y="0"/>
                </a:lnTo>
                <a:lnTo>
                  <a:pt x="48806" y="56667"/>
                </a:lnTo>
                <a:lnTo>
                  <a:pt x="62995" y="56667"/>
                </a:lnTo>
                <a:lnTo>
                  <a:pt x="90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224202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38" y="61963"/>
                </a:moveTo>
                <a:lnTo>
                  <a:pt x="66636" y="61963"/>
                </a:lnTo>
                <a:lnTo>
                  <a:pt x="66636" y="107899"/>
                </a:lnTo>
                <a:lnTo>
                  <a:pt x="80238" y="107899"/>
                </a:lnTo>
                <a:lnTo>
                  <a:pt x="80238" y="61963"/>
                </a:lnTo>
                <a:close/>
              </a:path>
              <a:path w="80645" h="107950">
                <a:moveTo>
                  <a:pt x="13589" y="0"/>
                </a:moveTo>
                <a:lnTo>
                  <a:pt x="0" y="0"/>
                </a:lnTo>
                <a:lnTo>
                  <a:pt x="34" y="35788"/>
                </a:lnTo>
                <a:lnTo>
                  <a:pt x="25704" y="64122"/>
                </a:lnTo>
                <a:lnTo>
                  <a:pt x="31876" y="64833"/>
                </a:lnTo>
                <a:lnTo>
                  <a:pt x="39128" y="64833"/>
                </a:lnTo>
                <a:lnTo>
                  <a:pt x="46234" y="64652"/>
                </a:lnTo>
                <a:lnTo>
                  <a:pt x="53187" y="64112"/>
                </a:lnTo>
                <a:lnTo>
                  <a:pt x="59988" y="63215"/>
                </a:lnTo>
                <a:lnTo>
                  <a:pt x="66636" y="61963"/>
                </a:lnTo>
                <a:lnTo>
                  <a:pt x="80238" y="61963"/>
                </a:lnTo>
                <a:lnTo>
                  <a:pt x="80238" y="52438"/>
                </a:lnTo>
                <a:lnTo>
                  <a:pt x="35560" y="52438"/>
                </a:lnTo>
                <a:lnTo>
                  <a:pt x="31153" y="51981"/>
                </a:lnTo>
                <a:lnTo>
                  <a:pt x="13665" y="35788"/>
                </a:lnTo>
                <a:lnTo>
                  <a:pt x="13589" y="0"/>
                </a:lnTo>
                <a:close/>
              </a:path>
              <a:path w="80645" h="107950">
                <a:moveTo>
                  <a:pt x="80238" y="0"/>
                </a:moveTo>
                <a:lnTo>
                  <a:pt x="66636" y="0"/>
                </a:lnTo>
                <a:lnTo>
                  <a:pt x="66636" y="49415"/>
                </a:lnTo>
                <a:lnTo>
                  <a:pt x="60207" y="50739"/>
                </a:lnTo>
                <a:lnTo>
                  <a:pt x="53757" y="51684"/>
                </a:lnTo>
                <a:lnTo>
                  <a:pt x="47286" y="52249"/>
                </a:lnTo>
                <a:lnTo>
                  <a:pt x="40792" y="52438"/>
                </a:lnTo>
                <a:lnTo>
                  <a:pt x="80238" y="52438"/>
                </a:lnTo>
                <a:lnTo>
                  <a:pt x="802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331949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095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589" y="95503"/>
                </a:lnTo>
                <a:lnTo>
                  <a:pt x="13589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589" y="45783"/>
                </a:lnTo>
                <a:lnTo>
                  <a:pt x="13589" y="12382"/>
                </a:lnTo>
                <a:lnTo>
                  <a:pt x="75095" y="12382"/>
                </a:lnTo>
                <a:lnTo>
                  <a:pt x="75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43047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545474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657310" y="6418634"/>
            <a:ext cx="84455" cy="107950"/>
          </a:xfrm>
          <a:custGeom>
            <a:avLst/>
            <a:gdLst/>
            <a:ahLst/>
            <a:cxnLst/>
            <a:rect l="l" t="t" r="r" b="b"/>
            <a:pathLst>
              <a:path w="84454" h="107950">
                <a:moveTo>
                  <a:pt x="84023" y="0"/>
                </a:moveTo>
                <a:lnTo>
                  <a:pt x="36271" y="0"/>
                </a:lnTo>
                <a:lnTo>
                  <a:pt x="28219" y="514"/>
                </a:lnTo>
                <a:lnTo>
                  <a:pt x="749" y="21463"/>
                </a:lnTo>
                <a:lnTo>
                  <a:pt x="749" y="31432"/>
                </a:lnTo>
                <a:lnTo>
                  <a:pt x="1779" y="40812"/>
                </a:lnTo>
                <a:lnTo>
                  <a:pt x="4870" y="48547"/>
                </a:lnTo>
                <a:lnTo>
                  <a:pt x="10018" y="54637"/>
                </a:lnTo>
                <a:lnTo>
                  <a:pt x="17221" y="59080"/>
                </a:lnTo>
                <a:lnTo>
                  <a:pt x="0" y="107899"/>
                </a:lnTo>
                <a:lnTo>
                  <a:pt x="14058" y="107899"/>
                </a:lnTo>
                <a:lnTo>
                  <a:pt x="30213" y="62255"/>
                </a:lnTo>
                <a:lnTo>
                  <a:pt x="84023" y="62255"/>
                </a:lnTo>
                <a:lnTo>
                  <a:pt x="84023" y="50622"/>
                </a:lnTo>
                <a:lnTo>
                  <a:pt x="38226" y="50622"/>
                </a:lnTo>
                <a:lnTo>
                  <a:pt x="27849" y="49422"/>
                </a:lnTo>
                <a:lnTo>
                  <a:pt x="20435" y="45823"/>
                </a:lnTo>
                <a:lnTo>
                  <a:pt x="15986" y="39826"/>
                </a:lnTo>
                <a:lnTo>
                  <a:pt x="14503" y="31432"/>
                </a:lnTo>
                <a:lnTo>
                  <a:pt x="14503" y="25082"/>
                </a:lnTo>
                <a:lnTo>
                  <a:pt x="16370" y="20269"/>
                </a:lnTo>
                <a:lnTo>
                  <a:pt x="23825" y="13728"/>
                </a:lnTo>
                <a:lnTo>
                  <a:pt x="29870" y="12090"/>
                </a:lnTo>
                <a:lnTo>
                  <a:pt x="84023" y="12090"/>
                </a:lnTo>
                <a:lnTo>
                  <a:pt x="84023" y="0"/>
                </a:lnTo>
                <a:close/>
              </a:path>
              <a:path w="84454" h="107950">
                <a:moveTo>
                  <a:pt x="84023" y="62255"/>
                </a:moveTo>
                <a:lnTo>
                  <a:pt x="30213" y="62255"/>
                </a:lnTo>
                <a:lnTo>
                  <a:pt x="33045" y="62560"/>
                </a:lnTo>
                <a:lnTo>
                  <a:pt x="35966" y="62712"/>
                </a:lnTo>
                <a:lnTo>
                  <a:pt x="70421" y="62712"/>
                </a:lnTo>
                <a:lnTo>
                  <a:pt x="70421" y="107899"/>
                </a:lnTo>
                <a:lnTo>
                  <a:pt x="84023" y="107899"/>
                </a:lnTo>
                <a:lnTo>
                  <a:pt x="84023" y="62255"/>
                </a:lnTo>
                <a:close/>
              </a:path>
              <a:path w="84454" h="107950">
                <a:moveTo>
                  <a:pt x="84023" y="12090"/>
                </a:moveTo>
                <a:lnTo>
                  <a:pt x="70421" y="12090"/>
                </a:lnTo>
                <a:lnTo>
                  <a:pt x="70421" y="50622"/>
                </a:lnTo>
                <a:lnTo>
                  <a:pt x="84023" y="50622"/>
                </a:lnTo>
                <a:lnTo>
                  <a:pt x="84023" y="120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 txBox="1">
            <a:spLocks noGrp="1"/>
          </p:cNvSpPr>
          <p:nvPr>
            <p:ph type="ftr" sz="quarter" idx="5"/>
          </p:nvPr>
        </p:nvSpPr>
        <p:spPr>
          <a:xfrm>
            <a:off x="10732223" y="6227287"/>
            <a:ext cx="1256665" cy="22506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55"/>
              </a:spcBef>
            </a:pPr>
            <a:r>
              <a:rPr lang="en-US" spc="-30" dirty="0"/>
              <a:t>MIDO.SU</a:t>
            </a:r>
            <a:endParaRPr spc="-3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9930" y="6061138"/>
            <a:ext cx="8151495" cy="795020"/>
          </a:xfrm>
          <a:custGeom>
            <a:avLst/>
            <a:gdLst/>
            <a:ahLst/>
            <a:cxnLst/>
            <a:rect l="l" t="t" r="r" b="b"/>
            <a:pathLst>
              <a:path w="8151495" h="795020">
                <a:moveTo>
                  <a:pt x="0" y="794740"/>
                </a:moveTo>
                <a:lnTo>
                  <a:pt x="8151253" y="794740"/>
                </a:lnTo>
                <a:lnTo>
                  <a:pt x="8151253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61151"/>
            <a:ext cx="877569" cy="796925"/>
          </a:xfrm>
          <a:custGeom>
            <a:avLst/>
            <a:gdLst/>
            <a:ahLst/>
            <a:cxnLst/>
            <a:rect l="l" t="t" r="r" b="b"/>
            <a:pathLst>
              <a:path w="877569" h="796925">
                <a:moveTo>
                  <a:pt x="0" y="796848"/>
                </a:moveTo>
                <a:lnTo>
                  <a:pt x="877468" y="796848"/>
                </a:lnTo>
                <a:lnTo>
                  <a:pt x="877468" y="0"/>
                </a:lnTo>
                <a:lnTo>
                  <a:pt x="0" y="0"/>
                </a:lnTo>
                <a:lnTo>
                  <a:pt x="0" y="796848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7404" y="6061138"/>
            <a:ext cx="3093085" cy="795020"/>
          </a:xfrm>
          <a:custGeom>
            <a:avLst/>
            <a:gdLst/>
            <a:ahLst/>
            <a:cxnLst/>
            <a:rect l="l" t="t" r="r" b="b"/>
            <a:pathLst>
              <a:path w="3093085" h="795020">
                <a:moveTo>
                  <a:pt x="0" y="794740"/>
                </a:moveTo>
                <a:lnTo>
                  <a:pt x="3092538" y="794740"/>
                </a:lnTo>
                <a:lnTo>
                  <a:pt x="3092538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DB3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3605" y="6274746"/>
            <a:ext cx="64135" cy="82550"/>
          </a:xfrm>
          <a:custGeom>
            <a:avLst/>
            <a:gdLst/>
            <a:ahLst/>
            <a:cxnLst/>
            <a:rect l="l" t="t" r="r" b="b"/>
            <a:pathLst>
              <a:path w="64134" h="82550">
                <a:moveTo>
                  <a:pt x="63601" y="49060"/>
                </a:moveTo>
                <a:lnTo>
                  <a:pt x="49745" y="49060"/>
                </a:lnTo>
                <a:lnTo>
                  <a:pt x="49745" y="82410"/>
                </a:lnTo>
                <a:lnTo>
                  <a:pt x="63601" y="82410"/>
                </a:lnTo>
                <a:lnTo>
                  <a:pt x="63601" y="49060"/>
                </a:lnTo>
                <a:close/>
              </a:path>
              <a:path w="64134" h="82550">
                <a:moveTo>
                  <a:pt x="13843" y="0"/>
                </a:moveTo>
                <a:lnTo>
                  <a:pt x="0" y="0"/>
                </a:lnTo>
                <a:lnTo>
                  <a:pt x="0" y="24930"/>
                </a:lnTo>
                <a:lnTo>
                  <a:pt x="613" y="34478"/>
                </a:lnTo>
                <a:lnTo>
                  <a:pt x="4137" y="42878"/>
                </a:lnTo>
                <a:lnTo>
                  <a:pt x="13094" y="48854"/>
                </a:lnTo>
                <a:lnTo>
                  <a:pt x="30010" y="51130"/>
                </a:lnTo>
                <a:lnTo>
                  <a:pt x="36131" y="51130"/>
                </a:lnTo>
                <a:lnTo>
                  <a:pt x="43865" y="50444"/>
                </a:lnTo>
                <a:lnTo>
                  <a:pt x="49745" y="49060"/>
                </a:lnTo>
                <a:lnTo>
                  <a:pt x="63601" y="49060"/>
                </a:lnTo>
                <a:lnTo>
                  <a:pt x="63601" y="38557"/>
                </a:lnTo>
                <a:lnTo>
                  <a:pt x="13843" y="38557"/>
                </a:lnTo>
                <a:lnTo>
                  <a:pt x="13843" y="0"/>
                </a:lnTo>
                <a:close/>
              </a:path>
              <a:path w="64134" h="82550">
                <a:moveTo>
                  <a:pt x="63601" y="0"/>
                </a:moveTo>
                <a:lnTo>
                  <a:pt x="49745" y="0"/>
                </a:lnTo>
                <a:lnTo>
                  <a:pt x="49745" y="36474"/>
                </a:lnTo>
                <a:lnTo>
                  <a:pt x="44665" y="37744"/>
                </a:lnTo>
                <a:lnTo>
                  <a:pt x="38658" y="38557"/>
                </a:lnTo>
                <a:lnTo>
                  <a:pt x="63601" y="38557"/>
                </a:lnTo>
                <a:lnTo>
                  <a:pt x="63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7183" y="6274744"/>
            <a:ext cx="60960" cy="82550"/>
          </a:xfrm>
          <a:custGeom>
            <a:avLst/>
            <a:gdLst/>
            <a:ahLst/>
            <a:cxnLst/>
            <a:rect l="l" t="t" r="r" b="b"/>
            <a:pathLst>
              <a:path w="60959" h="82550">
                <a:moveTo>
                  <a:pt x="59220" y="0"/>
                </a:moveTo>
                <a:lnTo>
                  <a:pt x="0" y="0"/>
                </a:lnTo>
                <a:lnTo>
                  <a:pt x="0" y="82423"/>
                </a:lnTo>
                <a:lnTo>
                  <a:pt x="60718" y="82423"/>
                </a:lnTo>
                <a:lnTo>
                  <a:pt x="60718" y="69837"/>
                </a:lnTo>
                <a:lnTo>
                  <a:pt x="13855" y="69837"/>
                </a:lnTo>
                <a:lnTo>
                  <a:pt x="13855" y="46164"/>
                </a:lnTo>
                <a:lnTo>
                  <a:pt x="49758" y="46164"/>
                </a:lnTo>
                <a:lnTo>
                  <a:pt x="49758" y="33820"/>
                </a:lnTo>
                <a:lnTo>
                  <a:pt x="13855" y="33820"/>
                </a:lnTo>
                <a:lnTo>
                  <a:pt x="13855" y="12585"/>
                </a:lnTo>
                <a:lnTo>
                  <a:pt x="59220" y="12585"/>
                </a:lnTo>
                <a:lnTo>
                  <a:pt x="59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5172" y="6274746"/>
            <a:ext cx="74295" cy="82550"/>
          </a:xfrm>
          <a:custGeom>
            <a:avLst/>
            <a:gdLst/>
            <a:ahLst/>
            <a:cxnLst/>
            <a:rect l="l" t="t" r="r" b="b"/>
            <a:pathLst>
              <a:path w="74294" h="82550">
                <a:moveTo>
                  <a:pt x="73888" y="0"/>
                </a:moveTo>
                <a:lnTo>
                  <a:pt x="16738" y="0"/>
                </a:lnTo>
                <a:lnTo>
                  <a:pt x="16670" y="33820"/>
                </a:lnTo>
                <a:lnTo>
                  <a:pt x="15931" y="51366"/>
                </a:lnTo>
                <a:lnTo>
                  <a:pt x="13403" y="62450"/>
                </a:lnTo>
                <a:lnTo>
                  <a:pt x="8996" y="67559"/>
                </a:lnTo>
                <a:lnTo>
                  <a:pt x="2552" y="68795"/>
                </a:lnTo>
                <a:lnTo>
                  <a:pt x="0" y="68795"/>
                </a:lnTo>
                <a:lnTo>
                  <a:pt x="0" y="82423"/>
                </a:lnTo>
                <a:lnTo>
                  <a:pt x="2666" y="82423"/>
                </a:lnTo>
                <a:lnTo>
                  <a:pt x="14774" y="80461"/>
                </a:lnTo>
                <a:lnTo>
                  <a:pt x="23183" y="73142"/>
                </a:lnTo>
                <a:lnTo>
                  <a:pt x="28088" y="58312"/>
                </a:lnTo>
                <a:lnTo>
                  <a:pt x="29679" y="33820"/>
                </a:lnTo>
                <a:lnTo>
                  <a:pt x="29679" y="12573"/>
                </a:lnTo>
                <a:lnTo>
                  <a:pt x="73888" y="12573"/>
                </a:lnTo>
                <a:lnTo>
                  <a:pt x="73888" y="0"/>
                </a:lnTo>
                <a:close/>
              </a:path>
              <a:path w="74294" h="82550">
                <a:moveTo>
                  <a:pt x="73888" y="12573"/>
                </a:moveTo>
                <a:lnTo>
                  <a:pt x="60032" y="12573"/>
                </a:lnTo>
                <a:lnTo>
                  <a:pt x="60032" y="82423"/>
                </a:lnTo>
                <a:lnTo>
                  <a:pt x="73888" y="82423"/>
                </a:lnTo>
                <a:lnTo>
                  <a:pt x="73888" y="12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5694" y="6274739"/>
            <a:ext cx="66040" cy="82550"/>
          </a:xfrm>
          <a:custGeom>
            <a:avLst/>
            <a:gdLst/>
            <a:ahLst/>
            <a:cxnLst/>
            <a:rect l="l" t="t" r="r" b="b"/>
            <a:pathLst>
              <a:path w="66040" h="82550">
                <a:moveTo>
                  <a:pt x="66014" y="0"/>
                </a:moveTo>
                <a:lnTo>
                  <a:pt x="28397" y="0"/>
                </a:lnTo>
                <a:lnTo>
                  <a:pt x="16464" y="1686"/>
                </a:lnTo>
                <a:lnTo>
                  <a:pt x="7659" y="6564"/>
                </a:lnTo>
                <a:lnTo>
                  <a:pt x="2209" y="14364"/>
                </a:lnTo>
                <a:lnTo>
                  <a:pt x="342" y="24815"/>
                </a:lnTo>
                <a:lnTo>
                  <a:pt x="342" y="34975"/>
                </a:lnTo>
                <a:lnTo>
                  <a:pt x="4724" y="42367"/>
                </a:lnTo>
                <a:lnTo>
                  <a:pt x="12687" y="46405"/>
                </a:lnTo>
                <a:lnTo>
                  <a:pt x="0" y="82422"/>
                </a:lnTo>
                <a:lnTo>
                  <a:pt x="14071" y="82422"/>
                </a:lnTo>
                <a:lnTo>
                  <a:pt x="25742" y="49415"/>
                </a:lnTo>
                <a:lnTo>
                  <a:pt x="66014" y="49415"/>
                </a:lnTo>
                <a:lnTo>
                  <a:pt x="66014" y="37642"/>
                </a:lnTo>
                <a:lnTo>
                  <a:pt x="18694" y="37642"/>
                </a:lnTo>
                <a:lnTo>
                  <a:pt x="14414" y="32791"/>
                </a:lnTo>
                <a:lnTo>
                  <a:pt x="14414" y="16738"/>
                </a:lnTo>
                <a:lnTo>
                  <a:pt x="18694" y="12242"/>
                </a:lnTo>
                <a:lnTo>
                  <a:pt x="66014" y="12242"/>
                </a:lnTo>
                <a:lnTo>
                  <a:pt x="66014" y="0"/>
                </a:lnTo>
                <a:close/>
              </a:path>
              <a:path w="66040" h="82550">
                <a:moveTo>
                  <a:pt x="66014" y="49644"/>
                </a:moveTo>
                <a:lnTo>
                  <a:pt x="52171" y="49644"/>
                </a:lnTo>
                <a:lnTo>
                  <a:pt x="52171" y="82422"/>
                </a:lnTo>
                <a:lnTo>
                  <a:pt x="66014" y="82422"/>
                </a:lnTo>
                <a:lnTo>
                  <a:pt x="66014" y="49644"/>
                </a:lnTo>
                <a:close/>
              </a:path>
              <a:path w="66040" h="82550">
                <a:moveTo>
                  <a:pt x="66014" y="49415"/>
                </a:moveTo>
                <a:lnTo>
                  <a:pt x="25742" y="49415"/>
                </a:lnTo>
                <a:lnTo>
                  <a:pt x="28168" y="49758"/>
                </a:lnTo>
                <a:lnTo>
                  <a:pt x="66014" y="49644"/>
                </a:lnTo>
                <a:lnTo>
                  <a:pt x="66014" y="49415"/>
                </a:lnTo>
                <a:close/>
              </a:path>
              <a:path w="66040" h="82550">
                <a:moveTo>
                  <a:pt x="66014" y="12242"/>
                </a:moveTo>
                <a:lnTo>
                  <a:pt x="52171" y="12242"/>
                </a:lnTo>
                <a:lnTo>
                  <a:pt x="52171" y="37642"/>
                </a:lnTo>
                <a:lnTo>
                  <a:pt x="66014" y="37642"/>
                </a:lnTo>
                <a:lnTo>
                  <a:pt x="66014" y="122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1699" y="6274747"/>
            <a:ext cx="65405" cy="82550"/>
          </a:xfrm>
          <a:custGeom>
            <a:avLst/>
            <a:gdLst/>
            <a:ahLst/>
            <a:cxnLst/>
            <a:rect l="l" t="t" r="r" b="b"/>
            <a:pathLst>
              <a:path w="65405" h="82550">
                <a:moveTo>
                  <a:pt x="58394" y="0"/>
                </a:moveTo>
                <a:lnTo>
                  <a:pt x="0" y="0"/>
                </a:lnTo>
                <a:lnTo>
                  <a:pt x="0" y="82422"/>
                </a:lnTo>
                <a:lnTo>
                  <a:pt x="37045" y="82422"/>
                </a:lnTo>
                <a:lnTo>
                  <a:pt x="49044" y="80715"/>
                </a:lnTo>
                <a:lnTo>
                  <a:pt x="57883" y="75780"/>
                </a:lnTo>
                <a:lnTo>
                  <a:pt x="61766" y="70180"/>
                </a:lnTo>
                <a:lnTo>
                  <a:pt x="13842" y="70180"/>
                </a:lnTo>
                <a:lnTo>
                  <a:pt x="13842" y="43980"/>
                </a:lnTo>
                <a:lnTo>
                  <a:pt x="61348" y="43980"/>
                </a:lnTo>
                <a:lnTo>
                  <a:pt x="57883" y="39008"/>
                </a:lnTo>
                <a:lnTo>
                  <a:pt x="49044" y="34112"/>
                </a:lnTo>
                <a:lnTo>
                  <a:pt x="37045" y="32423"/>
                </a:lnTo>
                <a:lnTo>
                  <a:pt x="13842" y="32423"/>
                </a:lnTo>
                <a:lnTo>
                  <a:pt x="13842" y="12572"/>
                </a:lnTo>
                <a:lnTo>
                  <a:pt x="58394" y="12572"/>
                </a:lnTo>
                <a:lnTo>
                  <a:pt x="58394" y="0"/>
                </a:lnTo>
                <a:close/>
              </a:path>
              <a:path w="65405" h="82550">
                <a:moveTo>
                  <a:pt x="61348" y="43980"/>
                </a:moveTo>
                <a:lnTo>
                  <a:pt x="46735" y="43980"/>
                </a:lnTo>
                <a:lnTo>
                  <a:pt x="51244" y="48818"/>
                </a:lnTo>
                <a:lnTo>
                  <a:pt x="51244" y="65328"/>
                </a:lnTo>
                <a:lnTo>
                  <a:pt x="46977" y="70180"/>
                </a:lnTo>
                <a:lnTo>
                  <a:pt x="61766" y="70180"/>
                </a:lnTo>
                <a:lnTo>
                  <a:pt x="63345" y="67903"/>
                </a:lnTo>
                <a:lnTo>
                  <a:pt x="65214" y="57365"/>
                </a:lnTo>
                <a:lnTo>
                  <a:pt x="63345" y="46846"/>
                </a:lnTo>
                <a:lnTo>
                  <a:pt x="61348" y="4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2737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57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297" y="64173"/>
                </a:lnTo>
                <a:lnTo>
                  <a:pt x="13157" y="64173"/>
                </a:lnTo>
                <a:lnTo>
                  <a:pt x="13157" y="0"/>
                </a:lnTo>
                <a:close/>
              </a:path>
              <a:path w="69850" h="82550">
                <a:moveTo>
                  <a:pt x="69596" y="18237"/>
                </a:moveTo>
                <a:lnTo>
                  <a:pt x="56438" y="18237"/>
                </a:lnTo>
                <a:lnTo>
                  <a:pt x="56438" y="82410"/>
                </a:lnTo>
                <a:lnTo>
                  <a:pt x="69596" y="82410"/>
                </a:lnTo>
                <a:lnTo>
                  <a:pt x="69596" y="18237"/>
                </a:lnTo>
                <a:close/>
              </a:path>
              <a:path w="69850" h="82550">
                <a:moveTo>
                  <a:pt x="69596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297" y="64173"/>
                </a:lnTo>
                <a:lnTo>
                  <a:pt x="53670" y="18237"/>
                </a:lnTo>
                <a:lnTo>
                  <a:pt x="69596" y="18237"/>
                </a:lnTo>
                <a:lnTo>
                  <a:pt x="6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72323" y="6274746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405"/>
                </a:lnTo>
                <a:lnTo>
                  <a:pt x="68910" y="46405"/>
                </a:lnTo>
                <a:lnTo>
                  <a:pt x="68910" y="33477"/>
                </a:lnTo>
                <a:lnTo>
                  <a:pt x="13843" y="33477"/>
                </a:lnTo>
                <a:lnTo>
                  <a:pt x="13843" y="0"/>
                </a:lnTo>
                <a:close/>
              </a:path>
              <a:path w="69214" h="82550">
                <a:moveTo>
                  <a:pt x="68910" y="46405"/>
                </a:moveTo>
                <a:lnTo>
                  <a:pt x="55054" y="46405"/>
                </a:lnTo>
                <a:lnTo>
                  <a:pt x="55054" y="82410"/>
                </a:lnTo>
                <a:lnTo>
                  <a:pt x="68910" y="82410"/>
                </a:lnTo>
                <a:lnTo>
                  <a:pt x="68910" y="46405"/>
                </a:lnTo>
                <a:close/>
              </a:path>
              <a:path w="69214" h="82550">
                <a:moveTo>
                  <a:pt x="68910" y="0"/>
                </a:moveTo>
                <a:lnTo>
                  <a:pt x="55054" y="0"/>
                </a:lnTo>
                <a:lnTo>
                  <a:pt x="55054" y="33477"/>
                </a:lnTo>
                <a:lnTo>
                  <a:pt x="68910" y="33477"/>
                </a:lnTo>
                <a:lnTo>
                  <a:pt x="689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7172" y="6273239"/>
            <a:ext cx="72390" cy="85725"/>
          </a:xfrm>
          <a:custGeom>
            <a:avLst/>
            <a:gdLst/>
            <a:ahLst/>
            <a:cxnLst/>
            <a:rect l="l" t="t" r="r" b="b"/>
            <a:pathLst>
              <a:path w="72389" h="85725">
                <a:moveTo>
                  <a:pt x="38900" y="0"/>
                </a:moveTo>
                <a:lnTo>
                  <a:pt x="22352" y="3185"/>
                </a:lnTo>
                <a:lnTo>
                  <a:pt x="10144" y="12053"/>
                </a:lnTo>
                <a:lnTo>
                  <a:pt x="2588" y="25572"/>
                </a:lnTo>
                <a:lnTo>
                  <a:pt x="0" y="42710"/>
                </a:lnTo>
                <a:lnTo>
                  <a:pt x="2570" y="59860"/>
                </a:lnTo>
                <a:lnTo>
                  <a:pt x="10086" y="73382"/>
                </a:lnTo>
                <a:lnTo>
                  <a:pt x="22256" y="82248"/>
                </a:lnTo>
                <a:lnTo>
                  <a:pt x="38785" y="85432"/>
                </a:lnTo>
                <a:lnTo>
                  <a:pt x="51531" y="83492"/>
                </a:lnTo>
                <a:lnTo>
                  <a:pt x="61553" y="78055"/>
                </a:lnTo>
                <a:lnTo>
                  <a:pt x="65937" y="72847"/>
                </a:lnTo>
                <a:lnTo>
                  <a:pt x="38785" y="72847"/>
                </a:lnTo>
                <a:lnTo>
                  <a:pt x="27768" y="70427"/>
                </a:lnTo>
                <a:lnTo>
                  <a:pt x="20072" y="63884"/>
                </a:lnTo>
                <a:lnTo>
                  <a:pt x="15557" y="54287"/>
                </a:lnTo>
                <a:lnTo>
                  <a:pt x="14084" y="42710"/>
                </a:lnTo>
                <a:lnTo>
                  <a:pt x="15573" y="31139"/>
                </a:lnTo>
                <a:lnTo>
                  <a:pt x="20124" y="21547"/>
                </a:lnTo>
                <a:lnTo>
                  <a:pt x="27859" y="15004"/>
                </a:lnTo>
                <a:lnTo>
                  <a:pt x="38900" y="12585"/>
                </a:lnTo>
                <a:lnTo>
                  <a:pt x="65958" y="12585"/>
                </a:lnTo>
                <a:lnTo>
                  <a:pt x="60632" y="6683"/>
                </a:lnTo>
                <a:lnTo>
                  <a:pt x="50969" y="1745"/>
                </a:lnTo>
                <a:lnTo>
                  <a:pt x="38900" y="0"/>
                </a:lnTo>
                <a:close/>
              </a:path>
              <a:path w="72389" h="85725">
                <a:moveTo>
                  <a:pt x="72377" y="58991"/>
                </a:moveTo>
                <a:lnTo>
                  <a:pt x="57835" y="58991"/>
                </a:lnTo>
                <a:lnTo>
                  <a:pt x="55638" y="67767"/>
                </a:lnTo>
                <a:lnTo>
                  <a:pt x="48945" y="72847"/>
                </a:lnTo>
                <a:lnTo>
                  <a:pt x="65937" y="72847"/>
                </a:lnTo>
                <a:lnTo>
                  <a:pt x="68589" y="69697"/>
                </a:lnTo>
                <a:lnTo>
                  <a:pt x="72377" y="58991"/>
                </a:lnTo>
                <a:close/>
              </a:path>
              <a:path w="72389" h="85725">
                <a:moveTo>
                  <a:pt x="65958" y="12585"/>
                </a:moveTo>
                <a:lnTo>
                  <a:pt x="48590" y="12585"/>
                </a:lnTo>
                <a:lnTo>
                  <a:pt x="54254" y="16510"/>
                </a:lnTo>
                <a:lnTo>
                  <a:pt x="56908" y="24358"/>
                </a:lnTo>
                <a:lnTo>
                  <a:pt x="71450" y="24358"/>
                </a:lnTo>
                <a:lnTo>
                  <a:pt x="67567" y="14369"/>
                </a:lnTo>
                <a:lnTo>
                  <a:pt x="65958" y="12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5259" y="6274746"/>
            <a:ext cx="67310" cy="82550"/>
          </a:xfrm>
          <a:custGeom>
            <a:avLst/>
            <a:gdLst/>
            <a:ahLst/>
            <a:cxnLst/>
            <a:rect l="l" t="t" r="r" b="b"/>
            <a:pathLst>
              <a:path w="67310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291"/>
                </a:lnTo>
                <a:lnTo>
                  <a:pt x="50651" y="46291"/>
                </a:lnTo>
                <a:lnTo>
                  <a:pt x="47777" y="40055"/>
                </a:lnTo>
                <a:lnTo>
                  <a:pt x="50706" y="33705"/>
                </a:lnTo>
                <a:lnTo>
                  <a:pt x="13843" y="33705"/>
                </a:lnTo>
                <a:lnTo>
                  <a:pt x="13843" y="0"/>
                </a:lnTo>
                <a:close/>
              </a:path>
              <a:path w="67310" h="82550">
                <a:moveTo>
                  <a:pt x="50651" y="46291"/>
                </a:moveTo>
                <a:lnTo>
                  <a:pt x="36131" y="46291"/>
                </a:lnTo>
                <a:lnTo>
                  <a:pt x="52971" y="82410"/>
                </a:lnTo>
                <a:lnTo>
                  <a:pt x="67297" y="82410"/>
                </a:lnTo>
                <a:lnTo>
                  <a:pt x="50651" y="46291"/>
                </a:lnTo>
                <a:close/>
              </a:path>
              <a:path w="67310" h="82550">
                <a:moveTo>
                  <a:pt x="66255" y="0"/>
                </a:moveTo>
                <a:lnTo>
                  <a:pt x="51943" y="0"/>
                </a:lnTo>
                <a:lnTo>
                  <a:pt x="36131" y="33705"/>
                </a:lnTo>
                <a:lnTo>
                  <a:pt x="50706" y="33705"/>
                </a:lnTo>
                <a:lnTo>
                  <a:pt x="662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5955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57" y="0"/>
                </a:moveTo>
                <a:lnTo>
                  <a:pt x="0" y="0"/>
                </a:lnTo>
                <a:lnTo>
                  <a:pt x="0" y="82410"/>
                </a:lnTo>
                <a:lnTo>
                  <a:pt x="19608" y="82410"/>
                </a:lnTo>
                <a:lnTo>
                  <a:pt x="29288" y="64173"/>
                </a:lnTo>
                <a:lnTo>
                  <a:pt x="13157" y="64173"/>
                </a:lnTo>
                <a:lnTo>
                  <a:pt x="13157" y="0"/>
                </a:lnTo>
                <a:close/>
              </a:path>
              <a:path w="69850" h="82550">
                <a:moveTo>
                  <a:pt x="69608" y="18237"/>
                </a:moveTo>
                <a:lnTo>
                  <a:pt x="56438" y="18237"/>
                </a:lnTo>
                <a:lnTo>
                  <a:pt x="56438" y="82410"/>
                </a:lnTo>
                <a:lnTo>
                  <a:pt x="69608" y="82410"/>
                </a:lnTo>
                <a:lnTo>
                  <a:pt x="69608" y="18237"/>
                </a:lnTo>
                <a:close/>
              </a:path>
              <a:path w="69850" h="82550">
                <a:moveTo>
                  <a:pt x="69608" y="0"/>
                </a:moveTo>
                <a:lnTo>
                  <a:pt x="49974" y="0"/>
                </a:lnTo>
                <a:lnTo>
                  <a:pt x="15925" y="64173"/>
                </a:lnTo>
                <a:lnTo>
                  <a:pt x="29288" y="64173"/>
                </a:lnTo>
                <a:lnTo>
                  <a:pt x="53670" y="18237"/>
                </a:lnTo>
                <a:lnTo>
                  <a:pt x="69608" y="18237"/>
                </a:lnTo>
                <a:lnTo>
                  <a:pt x="69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15528" y="6252810"/>
            <a:ext cx="69850" cy="104775"/>
          </a:xfrm>
          <a:custGeom>
            <a:avLst/>
            <a:gdLst/>
            <a:ahLst/>
            <a:cxnLst/>
            <a:rect l="l" t="t" r="r" b="b"/>
            <a:pathLst>
              <a:path w="69850" h="104775">
                <a:moveTo>
                  <a:pt x="24472" y="0"/>
                </a:moveTo>
                <a:lnTo>
                  <a:pt x="13855" y="0"/>
                </a:lnTo>
                <a:lnTo>
                  <a:pt x="15655" y="7503"/>
                </a:lnTo>
                <a:lnTo>
                  <a:pt x="19967" y="13090"/>
                </a:lnTo>
                <a:lnTo>
                  <a:pt x="26446" y="16577"/>
                </a:lnTo>
                <a:lnTo>
                  <a:pt x="34747" y="17779"/>
                </a:lnTo>
                <a:lnTo>
                  <a:pt x="43154" y="16577"/>
                </a:lnTo>
                <a:lnTo>
                  <a:pt x="49660" y="13090"/>
                </a:lnTo>
                <a:lnTo>
                  <a:pt x="53079" y="8648"/>
                </a:lnTo>
                <a:lnTo>
                  <a:pt x="28625" y="8648"/>
                </a:lnTo>
                <a:lnTo>
                  <a:pt x="24815" y="5079"/>
                </a:lnTo>
                <a:lnTo>
                  <a:pt x="24472" y="0"/>
                </a:lnTo>
                <a:close/>
              </a:path>
              <a:path w="69850" h="104775">
                <a:moveTo>
                  <a:pt x="55752" y="0"/>
                </a:moveTo>
                <a:lnTo>
                  <a:pt x="45250" y="0"/>
                </a:lnTo>
                <a:lnTo>
                  <a:pt x="44792" y="5194"/>
                </a:lnTo>
                <a:lnTo>
                  <a:pt x="40855" y="8648"/>
                </a:lnTo>
                <a:lnTo>
                  <a:pt x="53079" y="8648"/>
                </a:lnTo>
                <a:lnTo>
                  <a:pt x="53960" y="7503"/>
                </a:lnTo>
                <a:lnTo>
                  <a:pt x="55752" y="0"/>
                </a:lnTo>
                <a:close/>
              </a:path>
              <a:path w="69850" h="104775">
                <a:moveTo>
                  <a:pt x="13157" y="21932"/>
                </a:moveTo>
                <a:lnTo>
                  <a:pt x="0" y="21932"/>
                </a:lnTo>
                <a:lnTo>
                  <a:pt x="0" y="104343"/>
                </a:lnTo>
                <a:lnTo>
                  <a:pt x="19621" y="104343"/>
                </a:lnTo>
                <a:lnTo>
                  <a:pt x="29290" y="86118"/>
                </a:lnTo>
                <a:lnTo>
                  <a:pt x="13157" y="86118"/>
                </a:lnTo>
                <a:lnTo>
                  <a:pt x="13157" y="21932"/>
                </a:lnTo>
                <a:close/>
              </a:path>
              <a:path w="69850" h="104775">
                <a:moveTo>
                  <a:pt x="69608" y="40170"/>
                </a:moveTo>
                <a:lnTo>
                  <a:pt x="56438" y="40170"/>
                </a:lnTo>
                <a:lnTo>
                  <a:pt x="56438" y="104343"/>
                </a:lnTo>
                <a:lnTo>
                  <a:pt x="69608" y="104343"/>
                </a:lnTo>
                <a:lnTo>
                  <a:pt x="69608" y="40170"/>
                </a:lnTo>
                <a:close/>
              </a:path>
              <a:path w="69850" h="104775">
                <a:moveTo>
                  <a:pt x="69608" y="21932"/>
                </a:moveTo>
                <a:lnTo>
                  <a:pt x="49974" y="21932"/>
                </a:lnTo>
                <a:lnTo>
                  <a:pt x="15925" y="86118"/>
                </a:lnTo>
                <a:lnTo>
                  <a:pt x="29290" y="86118"/>
                </a:lnTo>
                <a:lnTo>
                  <a:pt x="53670" y="40170"/>
                </a:lnTo>
                <a:lnTo>
                  <a:pt x="69608" y="40170"/>
                </a:lnTo>
                <a:lnTo>
                  <a:pt x="69608" y="21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8983" y="6405599"/>
            <a:ext cx="1251979" cy="25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6511" y="6274756"/>
            <a:ext cx="123189" cy="299720"/>
          </a:xfrm>
          <a:custGeom>
            <a:avLst/>
            <a:gdLst/>
            <a:ahLst/>
            <a:cxnLst/>
            <a:rect l="l" t="t" r="r" b="b"/>
            <a:pathLst>
              <a:path w="123190" h="299720">
                <a:moveTo>
                  <a:pt x="122961" y="0"/>
                </a:moveTo>
                <a:lnTo>
                  <a:pt x="36842" y="0"/>
                </a:lnTo>
                <a:lnTo>
                  <a:pt x="40977" y="51383"/>
                </a:lnTo>
                <a:lnTo>
                  <a:pt x="42881" y="100866"/>
                </a:lnTo>
                <a:lnTo>
                  <a:pt x="41144" y="148743"/>
                </a:lnTo>
                <a:lnTo>
                  <a:pt x="34360" y="195310"/>
                </a:lnTo>
                <a:lnTo>
                  <a:pt x="21118" y="240859"/>
                </a:lnTo>
                <a:lnTo>
                  <a:pt x="0" y="285686"/>
                </a:lnTo>
                <a:lnTo>
                  <a:pt x="3962" y="290080"/>
                </a:lnTo>
                <a:lnTo>
                  <a:pt x="7658" y="294703"/>
                </a:lnTo>
                <a:lnTo>
                  <a:pt x="11061" y="299554"/>
                </a:lnTo>
                <a:lnTo>
                  <a:pt x="43728" y="265231"/>
                </a:lnTo>
                <a:lnTo>
                  <a:pt x="70007" y="227059"/>
                </a:lnTo>
                <a:lnTo>
                  <a:pt x="90394" y="185654"/>
                </a:lnTo>
                <a:lnTo>
                  <a:pt x="105387" y="141631"/>
                </a:lnTo>
                <a:lnTo>
                  <a:pt x="115481" y="95604"/>
                </a:lnTo>
                <a:lnTo>
                  <a:pt x="121174" y="48188"/>
                </a:lnTo>
                <a:lnTo>
                  <a:pt x="122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963" y="6274760"/>
            <a:ext cx="98425" cy="275590"/>
          </a:xfrm>
          <a:custGeom>
            <a:avLst/>
            <a:gdLst/>
            <a:ahLst/>
            <a:cxnLst/>
            <a:rect l="l" t="t" r="r" b="b"/>
            <a:pathLst>
              <a:path w="98425" h="275590">
                <a:moveTo>
                  <a:pt x="84683" y="0"/>
                </a:moveTo>
                <a:lnTo>
                  <a:pt x="0" y="0"/>
                </a:lnTo>
                <a:lnTo>
                  <a:pt x="15436" y="45571"/>
                </a:lnTo>
                <a:lnTo>
                  <a:pt x="31457" y="88130"/>
                </a:lnTo>
                <a:lnTo>
                  <a:pt x="45700" y="129427"/>
                </a:lnTo>
                <a:lnTo>
                  <a:pt x="55803" y="171216"/>
                </a:lnTo>
                <a:lnTo>
                  <a:pt x="59404" y="215251"/>
                </a:lnTo>
                <a:lnTo>
                  <a:pt x="54140" y="263283"/>
                </a:lnTo>
                <a:lnTo>
                  <a:pt x="53695" y="265252"/>
                </a:lnTo>
                <a:lnTo>
                  <a:pt x="58115" y="268414"/>
                </a:lnTo>
                <a:lnTo>
                  <a:pt x="62344" y="271830"/>
                </a:lnTo>
                <a:lnTo>
                  <a:pt x="66357" y="275462"/>
                </a:lnTo>
                <a:lnTo>
                  <a:pt x="86092" y="231392"/>
                </a:lnTo>
                <a:lnTo>
                  <a:pt x="95907" y="187734"/>
                </a:lnTo>
                <a:lnTo>
                  <a:pt x="98237" y="143627"/>
                </a:lnTo>
                <a:lnTo>
                  <a:pt x="95519" y="98210"/>
                </a:lnTo>
                <a:lnTo>
                  <a:pt x="90189" y="50621"/>
                </a:lnTo>
                <a:lnTo>
                  <a:pt x="84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5113" y="6274756"/>
            <a:ext cx="157480" cy="257175"/>
          </a:xfrm>
          <a:custGeom>
            <a:avLst/>
            <a:gdLst/>
            <a:ahLst/>
            <a:cxnLst/>
            <a:rect l="l" t="t" r="r" b="b"/>
            <a:pathLst>
              <a:path w="157479" h="257175">
                <a:moveTo>
                  <a:pt x="84708" y="0"/>
                </a:moveTo>
                <a:lnTo>
                  <a:pt x="0" y="0"/>
                </a:lnTo>
                <a:lnTo>
                  <a:pt x="25520" y="30509"/>
                </a:lnTo>
                <a:lnTo>
                  <a:pt x="54046" y="65475"/>
                </a:lnTo>
                <a:lnTo>
                  <a:pt x="82257" y="104713"/>
                </a:lnTo>
                <a:lnTo>
                  <a:pt x="106832" y="148036"/>
                </a:lnTo>
                <a:lnTo>
                  <a:pt x="124449" y="195261"/>
                </a:lnTo>
                <a:lnTo>
                  <a:pt x="131787" y="246202"/>
                </a:lnTo>
                <a:lnTo>
                  <a:pt x="139865" y="249008"/>
                </a:lnTo>
                <a:lnTo>
                  <a:pt x="147599" y="252488"/>
                </a:lnTo>
                <a:lnTo>
                  <a:pt x="154952" y="256603"/>
                </a:lnTo>
                <a:lnTo>
                  <a:pt x="157255" y="206091"/>
                </a:lnTo>
                <a:lnTo>
                  <a:pt x="150177" y="158648"/>
                </a:lnTo>
                <a:lnTo>
                  <a:pt x="136551" y="114295"/>
                </a:lnTo>
                <a:lnTo>
                  <a:pt x="119210" y="73054"/>
                </a:lnTo>
                <a:lnTo>
                  <a:pt x="100985" y="34948"/>
                </a:lnTo>
                <a:lnTo>
                  <a:pt x="84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515" y="6274756"/>
            <a:ext cx="209550" cy="334645"/>
          </a:xfrm>
          <a:custGeom>
            <a:avLst/>
            <a:gdLst/>
            <a:ahLst/>
            <a:cxnLst/>
            <a:rect l="l" t="t" r="r" b="b"/>
            <a:pathLst>
              <a:path w="209550" h="334645">
                <a:moveTo>
                  <a:pt x="209207" y="0"/>
                </a:moveTo>
                <a:lnTo>
                  <a:pt x="132664" y="0"/>
                </a:lnTo>
                <a:lnTo>
                  <a:pt x="129726" y="48892"/>
                </a:lnTo>
                <a:lnTo>
                  <a:pt x="121065" y="98121"/>
                </a:lnTo>
                <a:lnTo>
                  <a:pt x="106913" y="146629"/>
                </a:lnTo>
                <a:lnTo>
                  <a:pt x="87500" y="193355"/>
                </a:lnTo>
                <a:lnTo>
                  <a:pt x="63056" y="237241"/>
                </a:lnTo>
                <a:lnTo>
                  <a:pt x="33813" y="277227"/>
                </a:lnTo>
                <a:lnTo>
                  <a:pt x="0" y="312254"/>
                </a:lnTo>
                <a:lnTo>
                  <a:pt x="3949" y="319366"/>
                </a:lnTo>
                <a:lnTo>
                  <a:pt x="7302" y="326872"/>
                </a:lnTo>
                <a:lnTo>
                  <a:pt x="10007" y="334657"/>
                </a:lnTo>
                <a:lnTo>
                  <a:pt x="52645" y="307603"/>
                </a:lnTo>
                <a:lnTo>
                  <a:pt x="91206" y="275339"/>
                </a:lnTo>
                <a:lnTo>
                  <a:pt x="125196" y="238359"/>
                </a:lnTo>
                <a:lnTo>
                  <a:pt x="154117" y="197156"/>
                </a:lnTo>
                <a:lnTo>
                  <a:pt x="177475" y="152225"/>
                </a:lnTo>
                <a:lnTo>
                  <a:pt x="194773" y="104059"/>
                </a:lnTo>
                <a:lnTo>
                  <a:pt x="205516" y="53152"/>
                </a:lnTo>
                <a:lnTo>
                  <a:pt x="209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997" y="6370224"/>
            <a:ext cx="355600" cy="286385"/>
          </a:xfrm>
          <a:custGeom>
            <a:avLst/>
            <a:gdLst/>
            <a:ahLst/>
            <a:cxnLst/>
            <a:rect l="l" t="t" r="r" b="b"/>
            <a:pathLst>
              <a:path w="355600" h="286384">
                <a:moveTo>
                  <a:pt x="149575" y="0"/>
                </a:moveTo>
                <a:lnTo>
                  <a:pt x="94111" y="8029"/>
                </a:lnTo>
                <a:lnTo>
                  <a:pt x="47733" y="34518"/>
                </a:lnTo>
                <a:lnTo>
                  <a:pt x="14783" y="75871"/>
                </a:lnTo>
                <a:lnTo>
                  <a:pt x="83" y="128054"/>
                </a:lnTo>
                <a:lnTo>
                  <a:pt x="0" y="133934"/>
                </a:lnTo>
                <a:lnTo>
                  <a:pt x="1598" y="160580"/>
                </a:lnTo>
                <a:lnTo>
                  <a:pt x="21422" y="212495"/>
                </a:lnTo>
                <a:lnTo>
                  <a:pt x="62279" y="253460"/>
                </a:lnTo>
                <a:lnTo>
                  <a:pt x="126899" y="279538"/>
                </a:lnTo>
                <a:lnTo>
                  <a:pt x="166632" y="285219"/>
                </a:lnTo>
                <a:lnTo>
                  <a:pt x="188983" y="285851"/>
                </a:lnTo>
                <a:lnTo>
                  <a:pt x="233042" y="283403"/>
                </a:lnTo>
                <a:lnTo>
                  <a:pt x="275635" y="276240"/>
                </a:lnTo>
                <a:lnTo>
                  <a:pt x="316485" y="264634"/>
                </a:lnTo>
                <a:lnTo>
                  <a:pt x="355315" y="248856"/>
                </a:lnTo>
                <a:lnTo>
                  <a:pt x="349504" y="236258"/>
                </a:lnTo>
                <a:lnTo>
                  <a:pt x="143263" y="236258"/>
                </a:lnTo>
                <a:lnTo>
                  <a:pt x="123179" y="232909"/>
                </a:lnTo>
                <a:lnTo>
                  <a:pt x="88022" y="215982"/>
                </a:lnTo>
                <a:lnTo>
                  <a:pt x="53725" y="171461"/>
                </a:lnTo>
                <a:lnTo>
                  <a:pt x="47543" y="133934"/>
                </a:lnTo>
                <a:lnTo>
                  <a:pt x="47680" y="131940"/>
                </a:lnTo>
                <a:lnTo>
                  <a:pt x="66970" y="82067"/>
                </a:lnTo>
                <a:lnTo>
                  <a:pt x="110200" y="51792"/>
                </a:lnTo>
                <a:lnTo>
                  <a:pt x="147517" y="46443"/>
                </a:lnTo>
                <a:lnTo>
                  <a:pt x="240205" y="46443"/>
                </a:lnTo>
                <a:lnTo>
                  <a:pt x="233852" y="38188"/>
                </a:lnTo>
                <a:lnTo>
                  <a:pt x="198263" y="11974"/>
                </a:lnTo>
                <a:lnTo>
                  <a:pt x="153740" y="190"/>
                </a:lnTo>
                <a:lnTo>
                  <a:pt x="153258" y="152"/>
                </a:lnTo>
                <a:lnTo>
                  <a:pt x="149575" y="0"/>
                </a:lnTo>
                <a:close/>
              </a:path>
              <a:path w="355600" h="286384">
                <a:moveTo>
                  <a:pt x="281998" y="172872"/>
                </a:moveTo>
                <a:lnTo>
                  <a:pt x="251001" y="203146"/>
                </a:lnTo>
                <a:lnTo>
                  <a:pt x="219803" y="223739"/>
                </a:lnTo>
                <a:lnTo>
                  <a:pt x="185018" y="234744"/>
                </a:lnTo>
                <a:lnTo>
                  <a:pt x="143263" y="236258"/>
                </a:lnTo>
                <a:lnTo>
                  <a:pt x="349504" y="236258"/>
                </a:lnTo>
                <a:lnTo>
                  <a:pt x="343922" y="224155"/>
                </a:lnTo>
                <a:lnTo>
                  <a:pt x="327395" y="202763"/>
                </a:lnTo>
                <a:lnTo>
                  <a:pt x="306500" y="185421"/>
                </a:lnTo>
                <a:lnTo>
                  <a:pt x="281998" y="172872"/>
                </a:lnTo>
                <a:close/>
              </a:path>
              <a:path w="355600" h="286384">
                <a:moveTo>
                  <a:pt x="148711" y="59105"/>
                </a:moveTo>
                <a:lnTo>
                  <a:pt x="102113" y="70319"/>
                </a:lnTo>
                <a:lnTo>
                  <a:pt x="70138" y="103428"/>
                </a:lnTo>
                <a:lnTo>
                  <a:pt x="61526" y="133934"/>
                </a:lnTo>
                <a:lnTo>
                  <a:pt x="61556" y="138188"/>
                </a:lnTo>
                <a:lnTo>
                  <a:pt x="73928" y="183029"/>
                </a:lnTo>
                <a:lnTo>
                  <a:pt x="109863" y="215050"/>
                </a:lnTo>
                <a:lnTo>
                  <a:pt x="145803" y="223837"/>
                </a:lnTo>
                <a:lnTo>
                  <a:pt x="168418" y="222669"/>
                </a:lnTo>
                <a:lnTo>
                  <a:pt x="209138" y="208626"/>
                </a:lnTo>
                <a:lnTo>
                  <a:pt x="241001" y="181382"/>
                </a:lnTo>
                <a:lnTo>
                  <a:pt x="243603" y="177380"/>
                </a:lnTo>
                <a:lnTo>
                  <a:pt x="147606" y="177380"/>
                </a:lnTo>
                <a:lnTo>
                  <a:pt x="145879" y="177241"/>
                </a:lnTo>
                <a:lnTo>
                  <a:pt x="111457" y="152407"/>
                </a:lnTo>
                <a:lnTo>
                  <a:pt x="109100" y="138417"/>
                </a:lnTo>
                <a:lnTo>
                  <a:pt x="109201" y="137198"/>
                </a:lnTo>
                <a:lnTo>
                  <a:pt x="139362" y="105913"/>
                </a:lnTo>
                <a:lnTo>
                  <a:pt x="146654" y="105549"/>
                </a:lnTo>
                <a:lnTo>
                  <a:pt x="202163" y="105549"/>
                </a:lnTo>
                <a:lnTo>
                  <a:pt x="202095" y="104388"/>
                </a:lnTo>
                <a:lnTo>
                  <a:pt x="180812" y="70078"/>
                </a:lnTo>
                <a:lnTo>
                  <a:pt x="151124" y="59194"/>
                </a:lnTo>
                <a:lnTo>
                  <a:pt x="148711" y="59105"/>
                </a:lnTo>
                <a:close/>
              </a:path>
              <a:path w="355600" h="286384">
                <a:moveTo>
                  <a:pt x="240205" y="46443"/>
                </a:moveTo>
                <a:lnTo>
                  <a:pt x="147517" y="46443"/>
                </a:lnTo>
                <a:lnTo>
                  <a:pt x="150375" y="46634"/>
                </a:lnTo>
                <a:lnTo>
                  <a:pt x="164284" y="48951"/>
                </a:lnTo>
                <a:lnTo>
                  <a:pt x="198533" y="69519"/>
                </a:lnTo>
                <a:lnTo>
                  <a:pt x="215816" y="104034"/>
                </a:lnTo>
                <a:lnTo>
                  <a:pt x="216550" y="118275"/>
                </a:lnTo>
                <a:lnTo>
                  <a:pt x="216426" y="119413"/>
                </a:lnTo>
                <a:lnTo>
                  <a:pt x="194965" y="161544"/>
                </a:lnTo>
                <a:lnTo>
                  <a:pt x="147606" y="177380"/>
                </a:lnTo>
                <a:lnTo>
                  <a:pt x="243603" y="177380"/>
                </a:lnTo>
                <a:lnTo>
                  <a:pt x="252473" y="163734"/>
                </a:lnTo>
                <a:lnTo>
                  <a:pt x="260331" y="143943"/>
                </a:lnTo>
                <a:lnTo>
                  <a:pt x="264129" y="122389"/>
                </a:lnTo>
                <a:lnTo>
                  <a:pt x="264277" y="119413"/>
                </a:lnTo>
                <a:lnTo>
                  <a:pt x="262929" y="96672"/>
                </a:lnTo>
                <a:lnTo>
                  <a:pt x="257110" y="75277"/>
                </a:lnTo>
                <a:lnTo>
                  <a:pt x="247270" y="55623"/>
                </a:lnTo>
                <a:lnTo>
                  <a:pt x="240205" y="46443"/>
                </a:lnTo>
                <a:close/>
              </a:path>
              <a:path w="355600" h="286384">
                <a:moveTo>
                  <a:pt x="147640" y="164668"/>
                </a:moveTo>
                <a:lnTo>
                  <a:pt x="145282" y="164668"/>
                </a:lnTo>
                <a:lnTo>
                  <a:pt x="146666" y="164719"/>
                </a:lnTo>
                <a:lnTo>
                  <a:pt x="147640" y="164668"/>
                </a:lnTo>
                <a:close/>
              </a:path>
              <a:path w="355600" h="286384">
                <a:moveTo>
                  <a:pt x="148495" y="118224"/>
                </a:moveTo>
                <a:lnTo>
                  <a:pt x="139089" y="119413"/>
                </a:lnTo>
                <a:lnTo>
                  <a:pt x="131153" y="123869"/>
                </a:lnTo>
                <a:lnTo>
                  <a:pt x="125514" y="130897"/>
                </a:lnTo>
                <a:lnTo>
                  <a:pt x="122994" y="139801"/>
                </a:lnTo>
                <a:lnTo>
                  <a:pt x="124206" y="148971"/>
                </a:lnTo>
                <a:lnTo>
                  <a:pt x="128775" y="156708"/>
                </a:lnTo>
                <a:lnTo>
                  <a:pt x="135988" y="162211"/>
                </a:lnTo>
                <a:lnTo>
                  <a:pt x="145130" y="164680"/>
                </a:lnTo>
                <a:lnTo>
                  <a:pt x="145523" y="164706"/>
                </a:lnTo>
                <a:lnTo>
                  <a:pt x="145282" y="164668"/>
                </a:lnTo>
                <a:lnTo>
                  <a:pt x="147640" y="164668"/>
                </a:lnTo>
                <a:lnTo>
                  <a:pt x="184665" y="151790"/>
                </a:lnTo>
                <a:lnTo>
                  <a:pt x="202361" y="118351"/>
                </a:lnTo>
                <a:lnTo>
                  <a:pt x="150527" y="118351"/>
                </a:lnTo>
                <a:lnTo>
                  <a:pt x="148584" y="118275"/>
                </a:lnTo>
                <a:lnTo>
                  <a:pt x="149194" y="118275"/>
                </a:lnTo>
                <a:lnTo>
                  <a:pt x="148495" y="118224"/>
                </a:lnTo>
                <a:close/>
              </a:path>
              <a:path w="355600" h="286384">
                <a:moveTo>
                  <a:pt x="109163" y="137655"/>
                </a:moveTo>
                <a:lnTo>
                  <a:pt x="109101" y="138406"/>
                </a:lnTo>
                <a:lnTo>
                  <a:pt x="109163" y="137655"/>
                </a:lnTo>
                <a:close/>
              </a:path>
              <a:path w="355600" h="286384">
                <a:moveTo>
                  <a:pt x="146489" y="105562"/>
                </a:moveTo>
                <a:lnTo>
                  <a:pt x="149880" y="105803"/>
                </a:lnTo>
                <a:lnTo>
                  <a:pt x="151785" y="106781"/>
                </a:lnTo>
                <a:lnTo>
                  <a:pt x="154413" y="109588"/>
                </a:lnTo>
                <a:lnTo>
                  <a:pt x="155163" y="111302"/>
                </a:lnTo>
                <a:lnTo>
                  <a:pt x="155061" y="113233"/>
                </a:lnTo>
                <a:lnTo>
                  <a:pt x="154921" y="114719"/>
                </a:lnTo>
                <a:lnTo>
                  <a:pt x="154261" y="115976"/>
                </a:lnTo>
                <a:lnTo>
                  <a:pt x="153270" y="116801"/>
                </a:lnTo>
                <a:lnTo>
                  <a:pt x="152127" y="117792"/>
                </a:lnTo>
                <a:lnTo>
                  <a:pt x="150527" y="118351"/>
                </a:lnTo>
                <a:lnTo>
                  <a:pt x="202361" y="118351"/>
                </a:lnTo>
                <a:lnTo>
                  <a:pt x="202635" y="116801"/>
                </a:lnTo>
                <a:lnTo>
                  <a:pt x="202673" y="116420"/>
                </a:lnTo>
                <a:lnTo>
                  <a:pt x="202582" y="112649"/>
                </a:lnTo>
                <a:lnTo>
                  <a:pt x="202165" y="105587"/>
                </a:lnTo>
                <a:lnTo>
                  <a:pt x="147174" y="105587"/>
                </a:lnTo>
                <a:lnTo>
                  <a:pt x="146489" y="105562"/>
                </a:lnTo>
                <a:close/>
              </a:path>
              <a:path w="355600" h="286384">
                <a:moveTo>
                  <a:pt x="202712" y="116128"/>
                </a:moveTo>
                <a:lnTo>
                  <a:pt x="202673" y="116420"/>
                </a:lnTo>
                <a:lnTo>
                  <a:pt x="202712" y="116128"/>
                </a:lnTo>
                <a:close/>
              </a:path>
              <a:path w="355600" h="286384">
                <a:moveTo>
                  <a:pt x="155074" y="112649"/>
                </a:moveTo>
                <a:lnTo>
                  <a:pt x="155031" y="113233"/>
                </a:lnTo>
                <a:lnTo>
                  <a:pt x="155074" y="112649"/>
                </a:lnTo>
                <a:close/>
              </a:path>
              <a:path w="355600" h="286384">
                <a:moveTo>
                  <a:pt x="202163" y="105549"/>
                </a:moveTo>
                <a:lnTo>
                  <a:pt x="146654" y="105549"/>
                </a:lnTo>
                <a:lnTo>
                  <a:pt x="147174" y="105587"/>
                </a:lnTo>
                <a:lnTo>
                  <a:pt x="202165" y="105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869441" y="505764"/>
            <a:ext cx="6602095" cy="485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204" dirty="0"/>
              <a:t>«МЕНЕДЖМЕНТ» </a:t>
            </a:r>
            <a:r>
              <a:rPr sz="3000" spc="70" dirty="0"/>
              <a:t>/</a:t>
            </a:r>
            <a:r>
              <a:rPr sz="3000" spc="-465" dirty="0"/>
              <a:t> </a:t>
            </a:r>
            <a:r>
              <a:rPr sz="3000" spc="250" dirty="0"/>
              <a:t>БАКАЛАВРИАТ</a:t>
            </a:r>
            <a:endParaRPr sz="3000"/>
          </a:p>
        </p:txBody>
      </p:sp>
      <p:sp>
        <p:nvSpPr>
          <p:cNvPr id="23" name="object 23"/>
          <p:cNvSpPr/>
          <p:nvPr/>
        </p:nvSpPr>
        <p:spPr>
          <a:xfrm>
            <a:off x="530090" y="1906206"/>
            <a:ext cx="2726690" cy="1274445"/>
          </a:xfrm>
          <a:custGeom>
            <a:avLst/>
            <a:gdLst/>
            <a:ahLst/>
            <a:cxnLst/>
            <a:rect l="l" t="t" r="r" b="b"/>
            <a:pathLst>
              <a:path w="2726690" h="1274445">
                <a:moveTo>
                  <a:pt x="142875" y="0"/>
                </a:moveTo>
                <a:lnTo>
                  <a:pt x="2583764" y="0"/>
                </a:lnTo>
                <a:lnTo>
                  <a:pt x="2628794" y="7319"/>
                </a:lnTo>
                <a:lnTo>
                  <a:pt x="2667996" y="27673"/>
                </a:lnTo>
                <a:lnTo>
                  <a:pt x="2698968" y="58655"/>
                </a:lnTo>
                <a:lnTo>
                  <a:pt x="2719312" y="97857"/>
                </a:lnTo>
                <a:lnTo>
                  <a:pt x="2726626" y="142875"/>
                </a:lnTo>
                <a:lnTo>
                  <a:pt x="2726626" y="1131100"/>
                </a:lnTo>
                <a:lnTo>
                  <a:pt x="2719308" y="1176117"/>
                </a:lnTo>
                <a:lnTo>
                  <a:pt x="2698957" y="1215319"/>
                </a:lnTo>
                <a:lnTo>
                  <a:pt x="2667979" y="1246301"/>
                </a:lnTo>
                <a:lnTo>
                  <a:pt x="2628780" y="1266655"/>
                </a:lnTo>
                <a:lnTo>
                  <a:pt x="2583764" y="1273975"/>
                </a:lnTo>
                <a:lnTo>
                  <a:pt x="142875" y="1273975"/>
                </a:lnTo>
                <a:lnTo>
                  <a:pt x="97857" y="1266659"/>
                </a:lnTo>
                <a:lnTo>
                  <a:pt x="58655" y="1246312"/>
                </a:lnTo>
                <a:lnTo>
                  <a:pt x="27673" y="1215336"/>
                </a:lnTo>
                <a:lnTo>
                  <a:pt x="7319" y="1176131"/>
                </a:lnTo>
                <a:lnTo>
                  <a:pt x="0" y="1131100"/>
                </a:lnTo>
                <a:lnTo>
                  <a:pt x="0" y="142875"/>
                </a:lnTo>
                <a:lnTo>
                  <a:pt x="7314" y="97838"/>
                </a:lnTo>
                <a:lnTo>
                  <a:pt x="27658" y="58633"/>
                </a:lnTo>
                <a:lnTo>
                  <a:pt x="58633" y="27658"/>
                </a:lnTo>
                <a:lnTo>
                  <a:pt x="97838" y="7314"/>
                </a:lnTo>
                <a:lnTo>
                  <a:pt x="142875" y="0"/>
                </a:lnTo>
                <a:close/>
              </a:path>
            </a:pathLst>
          </a:custGeom>
          <a:ln w="24384">
            <a:solidFill>
              <a:srgbClr val="F58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31454" y="1548345"/>
            <a:ext cx="723900" cy="723900"/>
          </a:xfrm>
          <a:custGeom>
            <a:avLst/>
            <a:gdLst/>
            <a:ahLst/>
            <a:cxnLst/>
            <a:rect l="l" t="t" r="r" b="b"/>
            <a:pathLst>
              <a:path w="723900" h="723900">
                <a:moveTo>
                  <a:pt x="361950" y="0"/>
                </a:moveTo>
                <a:lnTo>
                  <a:pt x="312835" y="3304"/>
                </a:lnTo>
                <a:lnTo>
                  <a:pt x="265729" y="12929"/>
                </a:lnTo>
                <a:lnTo>
                  <a:pt x="221063" y="28444"/>
                </a:lnTo>
                <a:lnTo>
                  <a:pt x="179267" y="49417"/>
                </a:lnTo>
                <a:lnTo>
                  <a:pt x="140773" y="75417"/>
                </a:lnTo>
                <a:lnTo>
                  <a:pt x="106013" y="106013"/>
                </a:lnTo>
                <a:lnTo>
                  <a:pt x="75417" y="140773"/>
                </a:lnTo>
                <a:lnTo>
                  <a:pt x="49417" y="179267"/>
                </a:lnTo>
                <a:lnTo>
                  <a:pt x="28444" y="221063"/>
                </a:lnTo>
                <a:lnTo>
                  <a:pt x="12929" y="265729"/>
                </a:lnTo>
                <a:lnTo>
                  <a:pt x="3304" y="312835"/>
                </a:lnTo>
                <a:lnTo>
                  <a:pt x="0" y="361950"/>
                </a:lnTo>
                <a:lnTo>
                  <a:pt x="3304" y="411064"/>
                </a:lnTo>
                <a:lnTo>
                  <a:pt x="12929" y="458170"/>
                </a:lnTo>
                <a:lnTo>
                  <a:pt x="28444" y="502836"/>
                </a:lnTo>
                <a:lnTo>
                  <a:pt x="49417" y="544632"/>
                </a:lnTo>
                <a:lnTo>
                  <a:pt x="75417" y="583126"/>
                </a:lnTo>
                <a:lnTo>
                  <a:pt x="106013" y="617886"/>
                </a:lnTo>
                <a:lnTo>
                  <a:pt x="140773" y="648482"/>
                </a:lnTo>
                <a:lnTo>
                  <a:pt x="179267" y="674482"/>
                </a:lnTo>
                <a:lnTo>
                  <a:pt x="221063" y="695455"/>
                </a:lnTo>
                <a:lnTo>
                  <a:pt x="265729" y="710970"/>
                </a:lnTo>
                <a:lnTo>
                  <a:pt x="312835" y="720595"/>
                </a:lnTo>
                <a:lnTo>
                  <a:pt x="361950" y="723900"/>
                </a:lnTo>
                <a:lnTo>
                  <a:pt x="411064" y="720595"/>
                </a:lnTo>
                <a:lnTo>
                  <a:pt x="458170" y="710970"/>
                </a:lnTo>
                <a:lnTo>
                  <a:pt x="502836" y="695455"/>
                </a:lnTo>
                <a:lnTo>
                  <a:pt x="544632" y="674482"/>
                </a:lnTo>
                <a:lnTo>
                  <a:pt x="583126" y="648482"/>
                </a:lnTo>
                <a:lnTo>
                  <a:pt x="617886" y="617886"/>
                </a:lnTo>
                <a:lnTo>
                  <a:pt x="648482" y="583126"/>
                </a:lnTo>
                <a:lnTo>
                  <a:pt x="674482" y="544632"/>
                </a:lnTo>
                <a:lnTo>
                  <a:pt x="695455" y="502836"/>
                </a:lnTo>
                <a:lnTo>
                  <a:pt x="710970" y="458170"/>
                </a:lnTo>
                <a:lnTo>
                  <a:pt x="720595" y="411064"/>
                </a:lnTo>
                <a:lnTo>
                  <a:pt x="723900" y="361950"/>
                </a:lnTo>
                <a:lnTo>
                  <a:pt x="720595" y="312835"/>
                </a:lnTo>
                <a:lnTo>
                  <a:pt x="710970" y="265729"/>
                </a:lnTo>
                <a:lnTo>
                  <a:pt x="695455" y="221063"/>
                </a:lnTo>
                <a:lnTo>
                  <a:pt x="674482" y="179267"/>
                </a:lnTo>
                <a:lnTo>
                  <a:pt x="648482" y="140773"/>
                </a:lnTo>
                <a:lnTo>
                  <a:pt x="617886" y="106013"/>
                </a:lnTo>
                <a:lnTo>
                  <a:pt x="583126" y="75417"/>
                </a:lnTo>
                <a:lnTo>
                  <a:pt x="544632" y="49417"/>
                </a:lnTo>
                <a:lnTo>
                  <a:pt x="502836" y="28444"/>
                </a:lnTo>
                <a:lnTo>
                  <a:pt x="458170" y="12929"/>
                </a:lnTo>
                <a:lnTo>
                  <a:pt x="411064" y="3304"/>
                </a:lnTo>
                <a:lnTo>
                  <a:pt x="36195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61542" y="1658556"/>
            <a:ext cx="1864360" cy="140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sz="3000" spc="-13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3000">
              <a:latin typeface="Tahoma"/>
              <a:cs typeface="Tahoma"/>
            </a:endParaRPr>
          </a:p>
          <a:p>
            <a:pPr marL="12065" marR="5080" algn="ctr">
              <a:lnSpc>
                <a:spcPct val="101899"/>
              </a:lnSpc>
              <a:spcBef>
                <a:spcPts val="1455"/>
              </a:spcBef>
            </a:pPr>
            <a:r>
              <a:rPr sz="1600" dirty="0">
                <a:solidFill>
                  <a:srgbClr val="231F20"/>
                </a:solidFill>
                <a:latin typeface="Tahoma"/>
                <a:cs typeface="Tahoma"/>
              </a:rPr>
              <a:t>1-2 </a:t>
            </a:r>
            <a:r>
              <a:rPr sz="1600" spc="95" dirty="0">
                <a:solidFill>
                  <a:srgbClr val="231F20"/>
                </a:solidFill>
                <a:latin typeface="Tahoma"/>
                <a:cs typeface="Tahoma"/>
              </a:rPr>
              <a:t>курсы  </a:t>
            </a:r>
            <a:r>
              <a:rPr sz="1600" spc="75" dirty="0">
                <a:solidFill>
                  <a:srgbClr val="231F20"/>
                </a:solidFill>
                <a:latin typeface="Tahoma"/>
                <a:cs typeface="Tahoma"/>
              </a:rPr>
              <a:t>Фундаментальная  </a:t>
            </a:r>
            <a:r>
              <a:rPr sz="1600" spc="85" dirty="0">
                <a:solidFill>
                  <a:srgbClr val="231F20"/>
                </a:solidFill>
                <a:latin typeface="Tahoma"/>
                <a:cs typeface="Tahoma"/>
              </a:rPr>
              <a:t>подготовка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526400" y="3180181"/>
            <a:ext cx="734060" cy="314325"/>
          </a:xfrm>
          <a:custGeom>
            <a:avLst/>
            <a:gdLst/>
            <a:ahLst/>
            <a:cxnLst/>
            <a:rect l="l" t="t" r="r" b="b"/>
            <a:pathLst>
              <a:path w="734060" h="314325">
                <a:moveTo>
                  <a:pt x="734021" y="87401"/>
                </a:moveTo>
                <a:lnTo>
                  <a:pt x="0" y="87401"/>
                </a:lnTo>
                <a:lnTo>
                  <a:pt x="367309" y="313740"/>
                </a:lnTo>
                <a:lnTo>
                  <a:pt x="734021" y="87401"/>
                </a:lnTo>
                <a:close/>
              </a:path>
              <a:path w="734060" h="314325">
                <a:moveTo>
                  <a:pt x="588467" y="0"/>
                </a:moveTo>
                <a:lnTo>
                  <a:pt x="145554" y="0"/>
                </a:lnTo>
                <a:lnTo>
                  <a:pt x="145554" y="87401"/>
                </a:lnTo>
                <a:lnTo>
                  <a:pt x="588467" y="87401"/>
                </a:lnTo>
                <a:lnTo>
                  <a:pt x="588467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32432" y="3657460"/>
            <a:ext cx="2593975" cy="183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875" indent="-257175">
              <a:lnSpc>
                <a:spcPct val="100000"/>
              </a:lnSpc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Иностранный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75" dirty="0">
                <a:solidFill>
                  <a:srgbClr val="231F20"/>
                </a:solidFill>
                <a:latin typeface="Tahoma"/>
                <a:cs typeface="Tahoma"/>
              </a:rPr>
              <a:t>язык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Правоведение</a:t>
            </a:r>
            <a:endParaRPr sz="1300">
              <a:latin typeface="Tahoma"/>
              <a:cs typeface="Tahoma"/>
            </a:endParaRPr>
          </a:p>
          <a:p>
            <a:pPr marL="269875" marR="50800" indent="-257175">
              <a:lnSpc>
                <a:spcPct val="101899"/>
              </a:lnSpc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Информационные  </a:t>
            </a: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технологии </a:t>
            </a:r>
            <a:r>
              <a:rPr sz="1300" spc="55" dirty="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sz="1300" spc="-1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менеджменте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Экономическая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теория</a:t>
            </a:r>
            <a:endParaRPr sz="1300">
              <a:latin typeface="Tahoma"/>
              <a:cs typeface="Tahoma"/>
            </a:endParaRPr>
          </a:p>
          <a:p>
            <a:pPr marL="269875" marR="5080" indent="-257175">
              <a:lnSpc>
                <a:spcPct val="101899"/>
              </a:lnSpc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Разработка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управленческих  решений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55" dirty="0">
                <a:solidFill>
                  <a:srgbClr val="231F20"/>
                </a:solidFill>
                <a:latin typeface="Tahoma"/>
                <a:cs typeface="Tahoma"/>
              </a:rPr>
              <a:t>Теория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менеджмента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Маркетинг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876865" y="1906206"/>
            <a:ext cx="3503295" cy="1274445"/>
          </a:xfrm>
          <a:custGeom>
            <a:avLst/>
            <a:gdLst/>
            <a:ahLst/>
            <a:cxnLst/>
            <a:rect l="l" t="t" r="r" b="b"/>
            <a:pathLst>
              <a:path w="3503295" h="1274445">
                <a:moveTo>
                  <a:pt x="142875" y="0"/>
                </a:moveTo>
                <a:lnTo>
                  <a:pt x="3360229" y="0"/>
                </a:lnTo>
                <a:lnTo>
                  <a:pt x="3405266" y="7315"/>
                </a:lnTo>
                <a:lnTo>
                  <a:pt x="3444471" y="27662"/>
                </a:lnTo>
                <a:lnTo>
                  <a:pt x="3475445" y="58638"/>
                </a:lnTo>
                <a:lnTo>
                  <a:pt x="3495789" y="97843"/>
                </a:lnTo>
                <a:lnTo>
                  <a:pt x="3503104" y="142875"/>
                </a:lnTo>
                <a:lnTo>
                  <a:pt x="3503104" y="1131100"/>
                </a:lnTo>
                <a:lnTo>
                  <a:pt x="3495788" y="1176131"/>
                </a:lnTo>
                <a:lnTo>
                  <a:pt x="3475442" y="1215336"/>
                </a:lnTo>
                <a:lnTo>
                  <a:pt x="3444465" y="1246312"/>
                </a:lnTo>
                <a:lnTo>
                  <a:pt x="3405261" y="1266659"/>
                </a:lnTo>
                <a:lnTo>
                  <a:pt x="3360229" y="1273975"/>
                </a:lnTo>
                <a:lnTo>
                  <a:pt x="142875" y="1273975"/>
                </a:lnTo>
                <a:lnTo>
                  <a:pt x="97843" y="1266659"/>
                </a:lnTo>
                <a:lnTo>
                  <a:pt x="58638" y="1246312"/>
                </a:lnTo>
                <a:lnTo>
                  <a:pt x="27662" y="1215336"/>
                </a:lnTo>
                <a:lnTo>
                  <a:pt x="7315" y="1176131"/>
                </a:lnTo>
                <a:lnTo>
                  <a:pt x="0" y="1131100"/>
                </a:lnTo>
                <a:lnTo>
                  <a:pt x="0" y="142875"/>
                </a:lnTo>
                <a:lnTo>
                  <a:pt x="7314" y="97838"/>
                </a:lnTo>
                <a:lnTo>
                  <a:pt x="27658" y="58633"/>
                </a:lnTo>
                <a:lnTo>
                  <a:pt x="58633" y="27658"/>
                </a:lnTo>
                <a:lnTo>
                  <a:pt x="97838" y="7314"/>
                </a:lnTo>
                <a:lnTo>
                  <a:pt x="142875" y="0"/>
                </a:lnTo>
                <a:close/>
              </a:path>
            </a:pathLst>
          </a:custGeom>
          <a:ln w="24384">
            <a:solidFill>
              <a:srgbClr val="F58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66461" y="1548345"/>
            <a:ext cx="723900" cy="723900"/>
          </a:xfrm>
          <a:custGeom>
            <a:avLst/>
            <a:gdLst/>
            <a:ahLst/>
            <a:cxnLst/>
            <a:rect l="l" t="t" r="r" b="b"/>
            <a:pathLst>
              <a:path w="723900" h="723900">
                <a:moveTo>
                  <a:pt x="361950" y="0"/>
                </a:moveTo>
                <a:lnTo>
                  <a:pt x="312835" y="3304"/>
                </a:lnTo>
                <a:lnTo>
                  <a:pt x="265729" y="12929"/>
                </a:lnTo>
                <a:lnTo>
                  <a:pt x="221063" y="28444"/>
                </a:lnTo>
                <a:lnTo>
                  <a:pt x="179267" y="49417"/>
                </a:lnTo>
                <a:lnTo>
                  <a:pt x="140773" y="75417"/>
                </a:lnTo>
                <a:lnTo>
                  <a:pt x="106013" y="106013"/>
                </a:lnTo>
                <a:lnTo>
                  <a:pt x="75417" y="140773"/>
                </a:lnTo>
                <a:lnTo>
                  <a:pt x="49417" y="179267"/>
                </a:lnTo>
                <a:lnTo>
                  <a:pt x="28444" y="221063"/>
                </a:lnTo>
                <a:lnTo>
                  <a:pt x="12929" y="265729"/>
                </a:lnTo>
                <a:lnTo>
                  <a:pt x="3304" y="312835"/>
                </a:lnTo>
                <a:lnTo>
                  <a:pt x="0" y="361950"/>
                </a:lnTo>
                <a:lnTo>
                  <a:pt x="3304" y="411064"/>
                </a:lnTo>
                <a:lnTo>
                  <a:pt x="12929" y="458170"/>
                </a:lnTo>
                <a:lnTo>
                  <a:pt x="28444" y="502836"/>
                </a:lnTo>
                <a:lnTo>
                  <a:pt x="49417" y="544632"/>
                </a:lnTo>
                <a:lnTo>
                  <a:pt x="75417" y="583126"/>
                </a:lnTo>
                <a:lnTo>
                  <a:pt x="106013" y="617886"/>
                </a:lnTo>
                <a:lnTo>
                  <a:pt x="140773" y="648482"/>
                </a:lnTo>
                <a:lnTo>
                  <a:pt x="179267" y="674482"/>
                </a:lnTo>
                <a:lnTo>
                  <a:pt x="221063" y="695455"/>
                </a:lnTo>
                <a:lnTo>
                  <a:pt x="265729" y="710970"/>
                </a:lnTo>
                <a:lnTo>
                  <a:pt x="312835" y="720595"/>
                </a:lnTo>
                <a:lnTo>
                  <a:pt x="361950" y="723900"/>
                </a:lnTo>
                <a:lnTo>
                  <a:pt x="411064" y="720595"/>
                </a:lnTo>
                <a:lnTo>
                  <a:pt x="458170" y="710970"/>
                </a:lnTo>
                <a:lnTo>
                  <a:pt x="502836" y="695455"/>
                </a:lnTo>
                <a:lnTo>
                  <a:pt x="544632" y="674482"/>
                </a:lnTo>
                <a:lnTo>
                  <a:pt x="583126" y="648482"/>
                </a:lnTo>
                <a:lnTo>
                  <a:pt x="617886" y="617886"/>
                </a:lnTo>
                <a:lnTo>
                  <a:pt x="648482" y="583126"/>
                </a:lnTo>
                <a:lnTo>
                  <a:pt x="674482" y="544632"/>
                </a:lnTo>
                <a:lnTo>
                  <a:pt x="695455" y="502836"/>
                </a:lnTo>
                <a:lnTo>
                  <a:pt x="710970" y="458170"/>
                </a:lnTo>
                <a:lnTo>
                  <a:pt x="720595" y="411064"/>
                </a:lnTo>
                <a:lnTo>
                  <a:pt x="723900" y="361950"/>
                </a:lnTo>
                <a:lnTo>
                  <a:pt x="720595" y="312835"/>
                </a:lnTo>
                <a:lnTo>
                  <a:pt x="710970" y="265729"/>
                </a:lnTo>
                <a:lnTo>
                  <a:pt x="695455" y="221063"/>
                </a:lnTo>
                <a:lnTo>
                  <a:pt x="674482" y="179267"/>
                </a:lnTo>
                <a:lnTo>
                  <a:pt x="648482" y="140773"/>
                </a:lnTo>
                <a:lnTo>
                  <a:pt x="617886" y="106013"/>
                </a:lnTo>
                <a:lnTo>
                  <a:pt x="583126" y="75417"/>
                </a:lnTo>
                <a:lnTo>
                  <a:pt x="544632" y="49417"/>
                </a:lnTo>
                <a:lnTo>
                  <a:pt x="502836" y="28444"/>
                </a:lnTo>
                <a:lnTo>
                  <a:pt x="458170" y="12929"/>
                </a:lnTo>
                <a:lnTo>
                  <a:pt x="411064" y="3304"/>
                </a:lnTo>
                <a:lnTo>
                  <a:pt x="36195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636389" y="1658556"/>
            <a:ext cx="1984375" cy="140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" algn="ctr">
              <a:lnSpc>
                <a:spcPct val="100000"/>
              </a:lnSpc>
            </a:pPr>
            <a:r>
              <a:rPr sz="3000" spc="10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3000">
              <a:latin typeface="Tahoma"/>
              <a:cs typeface="Tahoma"/>
            </a:endParaRPr>
          </a:p>
          <a:p>
            <a:pPr marL="12065" marR="5080" algn="ctr">
              <a:lnSpc>
                <a:spcPct val="101899"/>
              </a:lnSpc>
              <a:spcBef>
                <a:spcPts val="1455"/>
              </a:spcBef>
            </a:pPr>
            <a:r>
              <a:rPr sz="1600" spc="55" dirty="0">
                <a:solidFill>
                  <a:srgbClr val="231F20"/>
                </a:solidFill>
                <a:latin typeface="Tahoma"/>
                <a:cs typeface="Tahoma"/>
              </a:rPr>
              <a:t>2-4 </a:t>
            </a:r>
            <a:r>
              <a:rPr sz="1600" spc="95" dirty="0">
                <a:solidFill>
                  <a:srgbClr val="231F20"/>
                </a:solidFill>
                <a:latin typeface="Tahoma"/>
                <a:cs typeface="Tahoma"/>
              </a:rPr>
              <a:t>курсы  </a:t>
            </a:r>
            <a:r>
              <a:rPr sz="1600" spc="75" dirty="0">
                <a:solidFill>
                  <a:srgbClr val="231F20"/>
                </a:solidFill>
                <a:latin typeface="Tahoma"/>
                <a:cs typeface="Tahoma"/>
              </a:rPr>
              <a:t>Профессиональная  </a:t>
            </a:r>
            <a:r>
              <a:rPr sz="1600" spc="85" dirty="0">
                <a:solidFill>
                  <a:srgbClr val="231F20"/>
                </a:solidFill>
                <a:latin typeface="Tahoma"/>
                <a:cs typeface="Tahoma"/>
              </a:rPr>
              <a:t>подготовка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261406" y="3180181"/>
            <a:ext cx="734060" cy="314325"/>
          </a:xfrm>
          <a:custGeom>
            <a:avLst/>
            <a:gdLst/>
            <a:ahLst/>
            <a:cxnLst/>
            <a:rect l="l" t="t" r="r" b="b"/>
            <a:pathLst>
              <a:path w="734060" h="314325">
                <a:moveTo>
                  <a:pt x="734021" y="87401"/>
                </a:moveTo>
                <a:lnTo>
                  <a:pt x="0" y="87401"/>
                </a:lnTo>
                <a:lnTo>
                  <a:pt x="367309" y="313740"/>
                </a:lnTo>
                <a:lnTo>
                  <a:pt x="734021" y="87401"/>
                </a:lnTo>
                <a:close/>
              </a:path>
              <a:path w="734060" h="314325">
                <a:moveTo>
                  <a:pt x="588467" y="0"/>
                </a:moveTo>
                <a:lnTo>
                  <a:pt x="145554" y="0"/>
                </a:lnTo>
                <a:lnTo>
                  <a:pt x="145554" y="87401"/>
                </a:lnTo>
                <a:lnTo>
                  <a:pt x="588467" y="87401"/>
                </a:lnTo>
                <a:lnTo>
                  <a:pt x="588467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13420" y="1924557"/>
            <a:ext cx="3755390" cy="1274445"/>
          </a:xfrm>
          <a:custGeom>
            <a:avLst/>
            <a:gdLst/>
            <a:ahLst/>
            <a:cxnLst/>
            <a:rect l="l" t="t" r="r" b="b"/>
            <a:pathLst>
              <a:path w="3755390" h="1274445">
                <a:moveTo>
                  <a:pt x="142875" y="0"/>
                </a:moveTo>
                <a:lnTo>
                  <a:pt x="3611968" y="0"/>
                </a:lnTo>
                <a:lnTo>
                  <a:pt x="3657005" y="7318"/>
                </a:lnTo>
                <a:lnTo>
                  <a:pt x="3696210" y="27669"/>
                </a:lnTo>
                <a:lnTo>
                  <a:pt x="3727185" y="58649"/>
                </a:lnTo>
                <a:lnTo>
                  <a:pt x="3747529" y="97852"/>
                </a:lnTo>
                <a:lnTo>
                  <a:pt x="3754843" y="142875"/>
                </a:lnTo>
                <a:lnTo>
                  <a:pt x="3754843" y="1131100"/>
                </a:lnTo>
                <a:lnTo>
                  <a:pt x="3747525" y="1176122"/>
                </a:lnTo>
                <a:lnTo>
                  <a:pt x="3727174" y="1215325"/>
                </a:lnTo>
                <a:lnTo>
                  <a:pt x="3696194" y="1246305"/>
                </a:lnTo>
                <a:lnTo>
                  <a:pt x="3656990" y="1266656"/>
                </a:lnTo>
                <a:lnTo>
                  <a:pt x="3611968" y="1273975"/>
                </a:lnTo>
                <a:lnTo>
                  <a:pt x="142875" y="1273975"/>
                </a:lnTo>
                <a:lnTo>
                  <a:pt x="97852" y="1266659"/>
                </a:lnTo>
                <a:lnTo>
                  <a:pt x="58649" y="1246312"/>
                </a:lnTo>
                <a:lnTo>
                  <a:pt x="27669" y="1215336"/>
                </a:lnTo>
                <a:lnTo>
                  <a:pt x="7318" y="1176131"/>
                </a:lnTo>
                <a:lnTo>
                  <a:pt x="0" y="1131100"/>
                </a:lnTo>
                <a:lnTo>
                  <a:pt x="0" y="142875"/>
                </a:lnTo>
                <a:lnTo>
                  <a:pt x="7314" y="97838"/>
                </a:lnTo>
                <a:lnTo>
                  <a:pt x="27658" y="58633"/>
                </a:lnTo>
                <a:lnTo>
                  <a:pt x="58633" y="27658"/>
                </a:lnTo>
                <a:lnTo>
                  <a:pt x="97838" y="7314"/>
                </a:lnTo>
                <a:lnTo>
                  <a:pt x="142875" y="0"/>
                </a:lnTo>
                <a:close/>
              </a:path>
            </a:pathLst>
          </a:custGeom>
          <a:ln w="24384">
            <a:solidFill>
              <a:srgbClr val="F58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528898" y="1566697"/>
            <a:ext cx="723900" cy="723900"/>
          </a:xfrm>
          <a:custGeom>
            <a:avLst/>
            <a:gdLst/>
            <a:ahLst/>
            <a:cxnLst/>
            <a:rect l="l" t="t" r="r" b="b"/>
            <a:pathLst>
              <a:path w="723900" h="723900">
                <a:moveTo>
                  <a:pt x="361950" y="0"/>
                </a:moveTo>
                <a:lnTo>
                  <a:pt x="312835" y="3304"/>
                </a:lnTo>
                <a:lnTo>
                  <a:pt x="265729" y="12929"/>
                </a:lnTo>
                <a:lnTo>
                  <a:pt x="221063" y="28444"/>
                </a:lnTo>
                <a:lnTo>
                  <a:pt x="179267" y="49417"/>
                </a:lnTo>
                <a:lnTo>
                  <a:pt x="140773" y="75417"/>
                </a:lnTo>
                <a:lnTo>
                  <a:pt x="106013" y="106013"/>
                </a:lnTo>
                <a:lnTo>
                  <a:pt x="75417" y="140773"/>
                </a:lnTo>
                <a:lnTo>
                  <a:pt x="49417" y="179267"/>
                </a:lnTo>
                <a:lnTo>
                  <a:pt x="28444" y="221063"/>
                </a:lnTo>
                <a:lnTo>
                  <a:pt x="12929" y="265729"/>
                </a:lnTo>
                <a:lnTo>
                  <a:pt x="3304" y="312835"/>
                </a:lnTo>
                <a:lnTo>
                  <a:pt x="0" y="361950"/>
                </a:lnTo>
                <a:lnTo>
                  <a:pt x="3304" y="411064"/>
                </a:lnTo>
                <a:lnTo>
                  <a:pt x="12929" y="458170"/>
                </a:lnTo>
                <a:lnTo>
                  <a:pt x="28444" y="502836"/>
                </a:lnTo>
                <a:lnTo>
                  <a:pt x="49417" y="544632"/>
                </a:lnTo>
                <a:lnTo>
                  <a:pt x="75417" y="583126"/>
                </a:lnTo>
                <a:lnTo>
                  <a:pt x="106013" y="617886"/>
                </a:lnTo>
                <a:lnTo>
                  <a:pt x="140773" y="648482"/>
                </a:lnTo>
                <a:lnTo>
                  <a:pt x="179267" y="674482"/>
                </a:lnTo>
                <a:lnTo>
                  <a:pt x="221063" y="695455"/>
                </a:lnTo>
                <a:lnTo>
                  <a:pt x="265729" y="710970"/>
                </a:lnTo>
                <a:lnTo>
                  <a:pt x="312835" y="720595"/>
                </a:lnTo>
                <a:lnTo>
                  <a:pt x="361950" y="723900"/>
                </a:lnTo>
                <a:lnTo>
                  <a:pt x="411064" y="720595"/>
                </a:lnTo>
                <a:lnTo>
                  <a:pt x="458170" y="710970"/>
                </a:lnTo>
                <a:lnTo>
                  <a:pt x="502836" y="695455"/>
                </a:lnTo>
                <a:lnTo>
                  <a:pt x="544632" y="674482"/>
                </a:lnTo>
                <a:lnTo>
                  <a:pt x="583126" y="648482"/>
                </a:lnTo>
                <a:lnTo>
                  <a:pt x="617886" y="617886"/>
                </a:lnTo>
                <a:lnTo>
                  <a:pt x="648482" y="583126"/>
                </a:lnTo>
                <a:lnTo>
                  <a:pt x="674482" y="544632"/>
                </a:lnTo>
                <a:lnTo>
                  <a:pt x="695455" y="502836"/>
                </a:lnTo>
                <a:lnTo>
                  <a:pt x="710970" y="458170"/>
                </a:lnTo>
                <a:lnTo>
                  <a:pt x="720595" y="411064"/>
                </a:lnTo>
                <a:lnTo>
                  <a:pt x="723900" y="361950"/>
                </a:lnTo>
                <a:lnTo>
                  <a:pt x="720595" y="312835"/>
                </a:lnTo>
                <a:lnTo>
                  <a:pt x="710970" y="265729"/>
                </a:lnTo>
                <a:lnTo>
                  <a:pt x="695455" y="221063"/>
                </a:lnTo>
                <a:lnTo>
                  <a:pt x="674482" y="179267"/>
                </a:lnTo>
                <a:lnTo>
                  <a:pt x="648482" y="140773"/>
                </a:lnTo>
                <a:lnTo>
                  <a:pt x="617886" y="106013"/>
                </a:lnTo>
                <a:lnTo>
                  <a:pt x="583126" y="75417"/>
                </a:lnTo>
                <a:lnTo>
                  <a:pt x="544632" y="49417"/>
                </a:lnTo>
                <a:lnTo>
                  <a:pt x="502836" y="28444"/>
                </a:lnTo>
                <a:lnTo>
                  <a:pt x="458170" y="12929"/>
                </a:lnTo>
                <a:lnTo>
                  <a:pt x="411064" y="3304"/>
                </a:lnTo>
                <a:lnTo>
                  <a:pt x="36195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332556" y="1676908"/>
            <a:ext cx="1116965" cy="140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 algn="ctr">
              <a:lnSpc>
                <a:spcPct val="100000"/>
              </a:lnSpc>
            </a:pPr>
            <a:r>
              <a:rPr sz="3000" spc="6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3000">
              <a:latin typeface="Tahoma"/>
              <a:cs typeface="Tahoma"/>
            </a:endParaRPr>
          </a:p>
          <a:p>
            <a:pPr marL="12700" marR="5080" indent="53340" algn="just">
              <a:lnSpc>
                <a:spcPct val="101899"/>
              </a:lnSpc>
              <a:spcBef>
                <a:spcPts val="1455"/>
              </a:spcBef>
            </a:pPr>
            <a:r>
              <a:rPr sz="1600" spc="50" dirty="0">
                <a:solidFill>
                  <a:srgbClr val="231F20"/>
                </a:solidFill>
                <a:latin typeface="Tahoma"/>
                <a:cs typeface="Tahoma"/>
              </a:rPr>
              <a:t>3-4 </a:t>
            </a:r>
            <a:r>
              <a:rPr sz="1600" spc="95" dirty="0">
                <a:solidFill>
                  <a:srgbClr val="231F20"/>
                </a:solidFill>
                <a:latin typeface="Tahoma"/>
                <a:cs typeface="Tahoma"/>
              </a:rPr>
              <a:t>курсы  </a:t>
            </a:r>
            <a:r>
              <a:rPr sz="1600" spc="75" dirty="0">
                <a:solidFill>
                  <a:srgbClr val="231F20"/>
                </a:solidFill>
                <a:latin typeface="Tahoma"/>
                <a:cs typeface="Tahoma"/>
              </a:rPr>
              <a:t>Проектное  </a:t>
            </a:r>
            <a:r>
              <a:rPr sz="1600" spc="65" dirty="0">
                <a:solidFill>
                  <a:srgbClr val="231F20"/>
                </a:solidFill>
                <a:latin typeface="Tahoma"/>
                <a:cs typeface="Tahoma"/>
              </a:rPr>
              <a:t>обучение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523831" y="3198533"/>
            <a:ext cx="734060" cy="314325"/>
          </a:xfrm>
          <a:custGeom>
            <a:avLst/>
            <a:gdLst/>
            <a:ahLst/>
            <a:cxnLst/>
            <a:rect l="l" t="t" r="r" b="b"/>
            <a:pathLst>
              <a:path w="734059" h="314325">
                <a:moveTo>
                  <a:pt x="734021" y="87401"/>
                </a:moveTo>
                <a:lnTo>
                  <a:pt x="0" y="87401"/>
                </a:lnTo>
                <a:lnTo>
                  <a:pt x="367309" y="313740"/>
                </a:lnTo>
                <a:lnTo>
                  <a:pt x="734021" y="87401"/>
                </a:lnTo>
                <a:close/>
              </a:path>
              <a:path w="734059" h="314325">
                <a:moveTo>
                  <a:pt x="588467" y="0"/>
                </a:moveTo>
                <a:lnTo>
                  <a:pt x="145554" y="0"/>
                </a:lnTo>
                <a:lnTo>
                  <a:pt x="145554" y="87401"/>
                </a:lnTo>
                <a:lnTo>
                  <a:pt x="588467" y="87401"/>
                </a:lnTo>
                <a:lnTo>
                  <a:pt x="588467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851059" y="3649929"/>
            <a:ext cx="3504565" cy="183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0" indent="-241300">
              <a:lnSpc>
                <a:spcPct val="100000"/>
              </a:lnSpc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Стратегический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менеджмент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Управление человеческими</a:t>
            </a:r>
            <a:r>
              <a:rPr sz="1300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75" dirty="0">
                <a:solidFill>
                  <a:srgbClr val="231F20"/>
                </a:solidFill>
                <a:latin typeface="Tahoma"/>
                <a:cs typeface="Tahoma"/>
              </a:rPr>
              <a:t>ресурсами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Производственный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менеджмент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Логистика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75" dirty="0">
                <a:solidFill>
                  <a:srgbClr val="231F20"/>
                </a:solidFill>
                <a:latin typeface="Tahoma"/>
                <a:cs typeface="Tahoma"/>
              </a:rPr>
              <a:t>Финансовый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менеджмент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Управление </a:t>
            </a:r>
            <a:r>
              <a:rPr sz="1300" spc="55" dirty="0">
                <a:solidFill>
                  <a:srgbClr val="231F20"/>
                </a:solidFill>
                <a:latin typeface="Tahoma"/>
                <a:cs typeface="Tahoma"/>
              </a:rPr>
              <a:t>цифровой</a:t>
            </a:r>
            <a:r>
              <a:rPr sz="1300" spc="-1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75" dirty="0">
                <a:solidFill>
                  <a:srgbClr val="231F20"/>
                </a:solidFill>
                <a:latin typeface="Tahoma"/>
                <a:cs typeface="Tahoma"/>
              </a:rPr>
              <a:t>экономикой</a:t>
            </a:r>
            <a:endParaRPr sz="1300">
              <a:latin typeface="Tahoma"/>
              <a:cs typeface="Tahoma"/>
            </a:endParaRPr>
          </a:p>
          <a:p>
            <a:pPr marL="254000" marR="5080" indent="-241300">
              <a:lnSpc>
                <a:spcPct val="101899"/>
              </a:lnSpc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80" dirty="0">
                <a:solidFill>
                  <a:srgbClr val="231F20"/>
                </a:solidFill>
                <a:latin typeface="Tahoma"/>
                <a:cs typeface="Tahoma"/>
              </a:rPr>
              <a:t>Создание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организаций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деятельности  </a:t>
            </a: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малого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предприятия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Цифровой</a:t>
            </a: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маркетинг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987639" y="3668255"/>
            <a:ext cx="3879215" cy="2035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50" indent="-247650">
              <a:lnSpc>
                <a:spcPct val="100000"/>
              </a:lnSpc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Управление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проектами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Разработка </a:t>
            </a: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и </a:t>
            </a: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продвижение</a:t>
            </a:r>
            <a:r>
              <a:rPr sz="1300" spc="-2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Tahoma"/>
                <a:cs typeface="Tahoma"/>
              </a:rPr>
              <a:t>Интернет-сайта</a:t>
            </a:r>
            <a:endParaRPr sz="1300">
              <a:latin typeface="Tahoma"/>
              <a:cs typeface="Tahoma"/>
            </a:endParaRPr>
          </a:p>
          <a:p>
            <a:pPr marL="260350" marR="603250" indent="-247650">
              <a:lnSpc>
                <a:spcPct val="101899"/>
              </a:lnSpc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Управление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предпринимательскими 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проектами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Проектный менеджмент </a:t>
            </a:r>
            <a:r>
              <a:rPr sz="1300" spc="55" dirty="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sz="1300" spc="-2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производстве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Управление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231F20"/>
                </a:solidFill>
                <a:latin typeface="Tahoma"/>
                <a:cs typeface="Tahoma"/>
              </a:rPr>
              <a:t>интернет-проектами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Бизнес-планирование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75" dirty="0">
                <a:solidFill>
                  <a:srgbClr val="231F20"/>
                </a:solidFill>
                <a:latin typeface="Tahoma"/>
                <a:cs typeface="Tahoma"/>
              </a:rPr>
              <a:t>Антикризисное</a:t>
            </a:r>
            <a:r>
              <a:rPr sz="1300" spc="-1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управление</a:t>
            </a:r>
            <a:endParaRPr sz="1300">
              <a:latin typeface="Tahoma"/>
              <a:cs typeface="Tahoma"/>
            </a:endParaRPr>
          </a:p>
          <a:p>
            <a:pPr marL="260350" marR="100965" indent="-247650">
              <a:lnSpc>
                <a:spcPct val="101899"/>
              </a:lnSpc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Оценка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бизнеса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управление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стоимостью  </a:t>
            </a:r>
            <a:r>
              <a:rPr sz="1300" spc="45" dirty="0">
                <a:solidFill>
                  <a:srgbClr val="231F20"/>
                </a:solidFill>
                <a:latin typeface="Tahoma"/>
                <a:cs typeface="Tahoma"/>
              </a:rPr>
              <a:t>фирмы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276587" y="2497251"/>
            <a:ext cx="600710" cy="76835"/>
          </a:xfrm>
          <a:custGeom>
            <a:avLst/>
            <a:gdLst/>
            <a:ahLst/>
            <a:cxnLst/>
            <a:rect l="l" t="t" r="r" b="b"/>
            <a:pathLst>
              <a:path w="600710" h="76835">
                <a:moveTo>
                  <a:pt x="510666" y="0"/>
                </a:moveTo>
                <a:lnTo>
                  <a:pt x="514281" y="8141"/>
                </a:lnTo>
                <a:lnTo>
                  <a:pt x="517048" y="16230"/>
                </a:lnTo>
                <a:lnTo>
                  <a:pt x="518968" y="24281"/>
                </a:lnTo>
                <a:lnTo>
                  <a:pt x="520039" y="32308"/>
                </a:lnTo>
                <a:lnTo>
                  <a:pt x="0" y="32308"/>
                </a:lnTo>
                <a:lnTo>
                  <a:pt x="0" y="44500"/>
                </a:lnTo>
                <a:lnTo>
                  <a:pt x="520039" y="44500"/>
                </a:lnTo>
                <a:lnTo>
                  <a:pt x="518968" y="52522"/>
                </a:lnTo>
                <a:lnTo>
                  <a:pt x="517048" y="60574"/>
                </a:lnTo>
                <a:lnTo>
                  <a:pt x="514281" y="68666"/>
                </a:lnTo>
                <a:lnTo>
                  <a:pt x="510666" y="76809"/>
                </a:lnTo>
                <a:lnTo>
                  <a:pt x="600278" y="38404"/>
                </a:lnTo>
                <a:lnTo>
                  <a:pt x="51066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00049" y="2515590"/>
            <a:ext cx="600710" cy="76835"/>
          </a:xfrm>
          <a:custGeom>
            <a:avLst/>
            <a:gdLst/>
            <a:ahLst/>
            <a:cxnLst/>
            <a:rect l="l" t="t" r="r" b="b"/>
            <a:pathLst>
              <a:path w="600709" h="76835">
                <a:moveTo>
                  <a:pt x="510666" y="0"/>
                </a:moveTo>
                <a:lnTo>
                  <a:pt x="514281" y="8141"/>
                </a:lnTo>
                <a:lnTo>
                  <a:pt x="517048" y="16230"/>
                </a:lnTo>
                <a:lnTo>
                  <a:pt x="518968" y="24281"/>
                </a:lnTo>
                <a:lnTo>
                  <a:pt x="520039" y="32308"/>
                </a:lnTo>
                <a:lnTo>
                  <a:pt x="0" y="32308"/>
                </a:lnTo>
                <a:lnTo>
                  <a:pt x="0" y="44500"/>
                </a:lnTo>
                <a:lnTo>
                  <a:pt x="520039" y="44500"/>
                </a:lnTo>
                <a:lnTo>
                  <a:pt x="518968" y="52522"/>
                </a:lnTo>
                <a:lnTo>
                  <a:pt x="517048" y="60574"/>
                </a:lnTo>
                <a:lnTo>
                  <a:pt x="514281" y="68666"/>
                </a:lnTo>
                <a:lnTo>
                  <a:pt x="510666" y="76809"/>
                </a:lnTo>
                <a:lnTo>
                  <a:pt x="600278" y="38404"/>
                </a:lnTo>
                <a:lnTo>
                  <a:pt x="51066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71936" y="6415152"/>
            <a:ext cx="115570" cy="113664"/>
          </a:xfrm>
          <a:custGeom>
            <a:avLst/>
            <a:gdLst/>
            <a:ahLst/>
            <a:cxnLst/>
            <a:rect l="l" t="t" r="r" b="b"/>
            <a:pathLst>
              <a:path w="115570" h="113665">
                <a:moveTo>
                  <a:pt x="64376" y="99441"/>
                </a:moveTo>
                <a:lnTo>
                  <a:pt x="51079" y="99441"/>
                </a:lnTo>
                <a:lnTo>
                  <a:pt x="51079" y="113347"/>
                </a:lnTo>
                <a:lnTo>
                  <a:pt x="64376" y="113347"/>
                </a:lnTo>
                <a:lnTo>
                  <a:pt x="64376" y="99441"/>
                </a:lnTo>
                <a:close/>
              </a:path>
              <a:path w="115570" h="113665">
                <a:moveTo>
                  <a:pt x="66179" y="12395"/>
                </a:moveTo>
                <a:lnTo>
                  <a:pt x="49263" y="12395"/>
                </a:lnTo>
                <a:lnTo>
                  <a:pt x="38452" y="13090"/>
                </a:lnTo>
                <a:lnTo>
                  <a:pt x="3305" y="37164"/>
                </a:lnTo>
                <a:lnTo>
                  <a:pt x="0" y="55918"/>
                </a:lnTo>
                <a:lnTo>
                  <a:pt x="821" y="65998"/>
                </a:lnTo>
                <a:lnTo>
                  <a:pt x="28746" y="96680"/>
                </a:lnTo>
                <a:lnTo>
                  <a:pt x="49263" y="99441"/>
                </a:lnTo>
                <a:lnTo>
                  <a:pt x="66179" y="99441"/>
                </a:lnTo>
                <a:lnTo>
                  <a:pt x="103282" y="87350"/>
                </a:lnTo>
                <a:lnTo>
                  <a:pt x="49263" y="87350"/>
                </a:lnTo>
                <a:lnTo>
                  <a:pt x="41264" y="86860"/>
                </a:lnTo>
                <a:lnTo>
                  <a:pt x="13449" y="55918"/>
                </a:lnTo>
                <a:lnTo>
                  <a:pt x="13449" y="45542"/>
                </a:lnTo>
                <a:lnTo>
                  <a:pt x="49263" y="24485"/>
                </a:lnTo>
                <a:lnTo>
                  <a:pt x="103137" y="24485"/>
                </a:lnTo>
                <a:lnTo>
                  <a:pt x="102222" y="23507"/>
                </a:lnTo>
                <a:lnTo>
                  <a:pt x="95011" y="18647"/>
                </a:lnTo>
                <a:lnTo>
                  <a:pt x="86601" y="15174"/>
                </a:lnTo>
                <a:lnTo>
                  <a:pt x="76990" y="13090"/>
                </a:lnTo>
                <a:lnTo>
                  <a:pt x="66179" y="12395"/>
                </a:lnTo>
                <a:close/>
              </a:path>
              <a:path w="115570" h="113665">
                <a:moveTo>
                  <a:pt x="64376" y="24485"/>
                </a:moveTo>
                <a:lnTo>
                  <a:pt x="51079" y="24485"/>
                </a:lnTo>
                <a:lnTo>
                  <a:pt x="51079" y="87350"/>
                </a:lnTo>
                <a:lnTo>
                  <a:pt x="64376" y="87350"/>
                </a:lnTo>
                <a:lnTo>
                  <a:pt x="64376" y="24485"/>
                </a:lnTo>
                <a:close/>
              </a:path>
              <a:path w="115570" h="113665">
                <a:moveTo>
                  <a:pt x="103137" y="24485"/>
                </a:moveTo>
                <a:lnTo>
                  <a:pt x="66179" y="24485"/>
                </a:lnTo>
                <a:lnTo>
                  <a:pt x="74178" y="24981"/>
                </a:lnTo>
                <a:lnTo>
                  <a:pt x="81240" y="26468"/>
                </a:lnTo>
                <a:lnTo>
                  <a:pt x="87366" y="28948"/>
                </a:lnTo>
                <a:lnTo>
                  <a:pt x="92557" y="32423"/>
                </a:lnTo>
                <a:lnTo>
                  <a:pt x="98856" y="37706"/>
                </a:lnTo>
                <a:lnTo>
                  <a:pt x="102006" y="45542"/>
                </a:lnTo>
                <a:lnTo>
                  <a:pt x="102006" y="55918"/>
                </a:lnTo>
                <a:lnTo>
                  <a:pt x="74116" y="86860"/>
                </a:lnTo>
                <a:lnTo>
                  <a:pt x="66179" y="87350"/>
                </a:lnTo>
                <a:lnTo>
                  <a:pt x="103282" y="87350"/>
                </a:lnTo>
                <a:lnTo>
                  <a:pt x="108056" y="82239"/>
                </a:lnTo>
                <a:lnTo>
                  <a:pt x="112167" y="74771"/>
                </a:lnTo>
                <a:lnTo>
                  <a:pt x="114633" y="65998"/>
                </a:lnTo>
                <a:lnTo>
                  <a:pt x="115455" y="55918"/>
                </a:lnTo>
                <a:lnTo>
                  <a:pt x="114629" y="45905"/>
                </a:lnTo>
                <a:lnTo>
                  <a:pt x="112148" y="37164"/>
                </a:lnTo>
                <a:lnTo>
                  <a:pt x="108013" y="29698"/>
                </a:lnTo>
                <a:lnTo>
                  <a:pt x="103137" y="24485"/>
                </a:lnTo>
                <a:close/>
              </a:path>
              <a:path w="115570" h="113665">
                <a:moveTo>
                  <a:pt x="64376" y="0"/>
                </a:moveTo>
                <a:lnTo>
                  <a:pt x="51079" y="0"/>
                </a:lnTo>
                <a:lnTo>
                  <a:pt x="51079" y="12395"/>
                </a:lnTo>
                <a:lnTo>
                  <a:pt x="64376" y="12395"/>
                </a:lnTo>
                <a:lnTo>
                  <a:pt x="64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97057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82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89" y="74803"/>
                </a:lnTo>
                <a:lnTo>
                  <a:pt x="83565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8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11611" y="6418634"/>
            <a:ext cx="83820" cy="107950"/>
          </a:xfrm>
          <a:custGeom>
            <a:avLst/>
            <a:gdLst/>
            <a:ahLst/>
            <a:cxnLst/>
            <a:rect l="l" t="t" r="r" b="b"/>
            <a:pathLst>
              <a:path w="8382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483"/>
                </a:lnTo>
                <a:lnTo>
                  <a:pt x="60810" y="58483"/>
                </a:lnTo>
                <a:lnTo>
                  <a:pt x="58026" y="52438"/>
                </a:lnTo>
                <a:lnTo>
                  <a:pt x="60954" y="46088"/>
                </a:lnTo>
                <a:lnTo>
                  <a:pt x="13601" y="46088"/>
                </a:lnTo>
                <a:lnTo>
                  <a:pt x="13601" y="0"/>
                </a:lnTo>
                <a:close/>
              </a:path>
              <a:path w="83820" h="107950">
                <a:moveTo>
                  <a:pt x="60810" y="58483"/>
                </a:moveTo>
                <a:lnTo>
                  <a:pt x="46240" y="58483"/>
                </a:lnTo>
                <a:lnTo>
                  <a:pt x="69215" y="107899"/>
                </a:lnTo>
                <a:lnTo>
                  <a:pt x="83566" y="107899"/>
                </a:lnTo>
                <a:lnTo>
                  <a:pt x="60810" y="58483"/>
                </a:lnTo>
                <a:close/>
              </a:path>
              <a:path w="83820" h="107950">
                <a:moveTo>
                  <a:pt x="82207" y="0"/>
                </a:moveTo>
                <a:lnTo>
                  <a:pt x="67856" y="0"/>
                </a:lnTo>
                <a:lnTo>
                  <a:pt x="46240" y="46088"/>
                </a:lnTo>
                <a:lnTo>
                  <a:pt x="60954" y="46088"/>
                </a:lnTo>
                <a:lnTo>
                  <a:pt x="82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02886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85" y="107899"/>
                </a:lnTo>
                <a:lnTo>
                  <a:pt x="38531" y="107899"/>
                </a:lnTo>
                <a:lnTo>
                  <a:pt x="63001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68" y="0"/>
                </a:moveTo>
                <a:lnTo>
                  <a:pt x="75869" y="0"/>
                </a:lnTo>
                <a:lnTo>
                  <a:pt x="48806" y="56667"/>
                </a:lnTo>
                <a:lnTo>
                  <a:pt x="63001" y="56667"/>
                </a:lnTo>
                <a:lnTo>
                  <a:pt x="90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98390" y="6418634"/>
            <a:ext cx="94615" cy="107950"/>
          </a:xfrm>
          <a:custGeom>
            <a:avLst/>
            <a:gdLst/>
            <a:ahLst/>
            <a:cxnLst/>
            <a:rect l="l" t="t" r="r" b="b"/>
            <a:pathLst>
              <a:path w="94614" h="107950">
                <a:moveTo>
                  <a:pt x="94005" y="0"/>
                </a:moveTo>
                <a:lnTo>
                  <a:pt x="23126" y="0"/>
                </a:lnTo>
                <a:lnTo>
                  <a:pt x="23092" y="42164"/>
                </a:lnTo>
                <a:lnTo>
                  <a:pt x="22984" y="50394"/>
                </a:lnTo>
                <a:lnTo>
                  <a:pt x="11785" y="93141"/>
                </a:lnTo>
                <a:lnTo>
                  <a:pt x="7912" y="94449"/>
                </a:lnTo>
                <a:lnTo>
                  <a:pt x="0" y="94449"/>
                </a:lnTo>
                <a:lnTo>
                  <a:pt x="0" y="107899"/>
                </a:lnTo>
                <a:lnTo>
                  <a:pt x="11087" y="107899"/>
                </a:lnTo>
                <a:lnTo>
                  <a:pt x="17411" y="106133"/>
                </a:lnTo>
                <a:lnTo>
                  <a:pt x="35080" y="65490"/>
                </a:lnTo>
                <a:lnTo>
                  <a:pt x="35966" y="42164"/>
                </a:lnTo>
                <a:lnTo>
                  <a:pt x="35966" y="12395"/>
                </a:lnTo>
                <a:lnTo>
                  <a:pt x="94005" y="12395"/>
                </a:lnTo>
                <a:lnTo>
                  <a:pt x="94005" y="0"/>
                </a:lnTo>
                <a:close/>
              </a:path>
              <a:path w="94614" h="107950">
                <a:moveTo>
                  <a:pt x="94005" y="12395"/>
                </a:moveTo>
                <a:lnTo>
                  <a:pt x="80403" y="12395"/>
                </a:lnTo>
                <a:lnTo>
                  <a:pt x="80403" y="107899"/>
                </a:lnTo>
                <a:lnTo>
                  <a:pt x="94005" y="107899"/>
                </a:lnTo>
                <a:lnTo>
                  <a:pt x="94005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19891" y="6418635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44729" y="107899"/>
                </a:lnTo>
                <a:lnTo>
                  <a:pt x="53212" y="107351"/>
                </a:lnTo>
                <a:lnTo>
                  <a:pt x="60659" y="105708"/>
                </a:lnTo>
                <a:lnTo>
                  <a:pt x="67076" y="102970"/>
                </a:lnTo>
                <a:lnTo>
                  <a:pt x="72466" y="99136"/>
                </a:lnTo>
                <a:lnTo>
                  <a:pt x="75407" y="95808"/>
                </a:lnTo>
                <a:lnTo>
                  <a:pt x="13601" y="95808"/>
                </a:lnTo>
                <a:lnTo>
                  <a:pt x="13601" y="53339"/>
                </a:lnTo>
                <a:lnTo>
                  <a:pt x="75275" y="53339"/>
                </a:lnTo>
                <a:lnTo>
                  <a:pt x="72390" y="50088"/>
                </a:lnTo>
                <a:lnTo>
                  <a:pt x="66976" y="46221"/>
                </a:lnTo>
                <a:lnTo>
                  <a:pt x="60564" y="43459"/>
                </a:lnTo>
                <a:lnTo>
                  <a:pt x="53150" y="41802"/>
                </a:lnTo>
                <a:lnTo>
                  <a:pt x="44729" y="41249"/>
                </a:lnTo>
                <a:lnTo>
                  <a:pt x="13601" y="41249"/>
                </a:lnTo>
                <a:lnTo>
                  <a:pt x="13601" y="0"/>
                </a:lnTo>
                <a:close/>
              </a:path>
              <a:path w="82550" h="107950">
                <a:moveTo>
                  <a:pt x="75275" y="53339"/>
                </a:moveTo>
                <a:lnTo>
                  <a:pt x="42316" y="53339"/>
                </a:lnTo>
                <a:lnTo>
                  <a:pt x="53753" y="54663"/>
                </a:lnTo>
                <a:lnTo>
                  <a:pt x="61925" y="58632"/>
                </a:lnTo>
                <a:lnTo>
                  <a:pt x="66830" y="65245"/>
                </a:lnTo>
                <a:lnTo>
                  <a:pt x="68465" y="74498"/>
                </a:lnTo>
                <a:lnTo>
                  <a:pt x="66830" y="83823"/>
                </a:lnTo>
                <a:lnTo>
                  <a:pt x="61925" y="90482"/>
                </a:lnTo>
                <a:lnTo>
                  <a:pt x="53753" y="94477"/>
                </a:lnTo>
                <a:lnTo>
                  <a:pt x="42316" y="95808"/>
                </a:lnTo>
                <a:lnTo>
                  <a:pt x="75407" y="95808"/>
                </a:lnTo>
                <a:lnTo>
                  <a:pt x="76733" y="94309"/>
                </a:lnTo>
                <a:lnTo>
                  <a:pt x="79781" y="88593"/>
                </a:lnTo>
                <a:lnTo>
                  <a:pt x="81610" y="81989"/>
                </a:lnTo>
                <a:lnTo>
                  <a:pt x="82219" y="74498"/>
                </a:lnTo>
                <a:lnTo>
                  <a:pt x="81605" y="67137"/>
                </a:lnTo>
                <a:lnTo>
                  <a:pt x="79762" y="60617"/>
                </a:lnTo>
                <a:lnTo>
                  <a:pt x="76690" y="54935"/>
                </a:lnTo>
                <a:lnTo>
                  <a:pt x="75275" y="5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551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126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13934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107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601" y="95503"/>
                </a:lnTo>
                <a:lnTo>
                  <a:pt x="13601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601" y="45783"/>
                </a:lnTo>
                <a:lnTo>
                  <a:pt x="13601" y="12382"/>
                </a:lnTo>
                <a:lnTo>
                  <a:pt x="75107" y="12382"/>
                </a:lnTo>
                <a:lnTo>
                  <a:pt x="7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43899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01437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38051" y="6416668"/>
            <a:ext cx="85090" cy="112395"/>
          </a:xfrm>
          <a:custGeom>
            <a:avLst/>
            <a:gdLst/>
            <a:ahLst/>
            <a:cxnLst/>
            <a:rect l="l" t="t" r="r" b="b"/>
            <a:pathLst>
              <a:path w="85089" h="112395">
                <a:moveTo>
                  <a:pt x="14198" y="80238"/>
                </a:moveTo>
                <a:lnTo>
                  <a:pt x="0" y="80238"/>
                </a:lnTo>
                <a:lnTo>
                  <a:pt x="1762" y="87246"/>
                </a:lnTo>
                <a:lnTo>
                  <a:pt x="35194" y="111310"/>
                </a:lnTo>
                <a:lnTo>
                  <a:pt x="44424" y="111836"/>
                </a:lnTo>
                <a:lnTo>
                  <a:pt x="53433" y="111250"/>
                </a:lnTo>
                <a:lnTo>
                  <a:pt x="61409" y="109493"/>
                </a:lnTo>
                <a:lnTo>
                  <a:pt x="68354" y="106564"/>
                </a:lnTo>
                <a:lnTo>
                  <a:pt x="74269" y="102463"/>
                </a:lnTo>
                <a:lnTo>
                  <a:pt x="77759" y="99440"/>
                </a:lnTo>
                <a:lnTo>
                  <a:pt x="44577" y="99440"/>
                </a:lnTo>
                <a:lnTo>
                  <a:pt x="33213" y="98240"/>
                </a:lnTo>
                <a:lnTo>
                  <a:pt x="24363" y="94640"/>
                </a:lnTo>
                <a:lnTo>
                  <a:pt x="18025" y="88639"/>
                </a:lnTo>
                <a:lnTo>
                  <a:pt x="14198" y="80238"/>
                </a:lnTo>
                <a:close/>
              </a:path>
              <a:path w="85089" h="112395">
                <a:moveTo>
                  <a:pt x="76156" y="12395"/>
                </a:moveTo>
                <a:lnTo>
                  <a:pt x="50520" y="12395"/>
                </a:lnTo>
                <a:lnTo>
                  <a:pt x="56146" y="13957"/>
                </a:lnTo>
                <a:lnTo>
                  <a:pt x="64909" y="20192"/>
                </a:lnTo>
                <a:lnTo>
                  <a:pt x="67094" y="24574"/>
                </a:lnTo>
                <a:lnTo>
                  <a:pt x="67094" y="35255"/>
                </a:lnTo>
                <a:lnTo>
                  <a:pt x="65481" y="39395"/>
                </a:lnTo>
                <a:lnTo>
                  <a:pt x="59029" y="45834"/>
                </a:lnTo>
                <a:lnTo>
                  <a:pt x="53848" y="47447"/>
                </a:lnTo>
                <a:lnTo>
                  <a:pt x="29311" y="47447"/>
                </a:lnTo>
                <a:lnTo>
                  <a:pt x="29311" y="59842"/>
                </a:lnTo>
                <a:lnTo>
                  <a:pt x="46545" y="59842"/>
                </a:lnTo>
                <a:lnTo>
                  <a:pt x="57322" y="61051"/>
                </a:lnTo>
                <a:lnTo>
                  <a:pt x="65022" y="64679"/>
                </a:lnTo>
                <a:lnTo>
                  <a:pt x="69643" y="70724"/>
                </a:lnTo>
                <a:lnTo>
                  <a:pt x="71183" y="79184"/>
                </a:lnTo>
                <a:lnTo>
                  <a:pt x="71183" y="85432"/>
                </a:lnTo>
                <a:lnTo>
                  <a:pt x="68757" y="90373"/>
                </a:lnTo>
                <a:lnTo>
                  <a:pt x="59080" y="97624"/>
                </a:lnTo>
                <a:lnTo>
                  <a:pt x="52641" y="99440"/>
                </a:lnTo>
                <a:lnTo>
                  <a:pt x="77759" y="99440"/>
                </a:lnTo>
                <a:lnTo>
                  <a:pt x="81483" y="96215"/>
                </a:lnTo>
                <a:lnTo>
                  <a:pt x="85038" y="88639"/>
                </a:lnTo>
                <a:lnTo>
                  <a:pt x="85043" y="79184"/>
                </a:lnTo>
                <a:lnTo>
                  <a:pt x="84105" y="70683"/>
                </a:lnTo>
                <a:lnTo>
                  <a:pt x="81189" y="63466"/>
                </a:lnTo>
                <a:lnTo>
                  <a:pt x="76327" y="57838"/>
                </a:lnTo>
                <a:lnTo>
                  <a:pt x="69519" y="53797"/>
                </a:lnTo>
                <a:lnTo>
                  <a:pt x="69519" y="50469"/>
                </a:lnTo>
                <a:lnTo>
                  <a:pt x="77076" y="46240"/>
                </a:lnTo>
                <a:lnTo>
                  <a:pt x="80848" y="38938"/>
                </a:lnTo>
                <a:lnTo>
                  <a:pt x="80750" y="20192"/>
                </a:lnTo>
                <a:lnTo>
                  <a:pt x="77597" y="13601"/>
                </a:lnTo>
                <a:lnTo>
                  <a:pt x="76156" y="12395"/>
                </a:lnTo>
                <a:close/>
              </a:path>
              <a:path w="85089" h="112395">
                <a:moveTo>
                  <a:pt x="43675" y="0"/>
                </a:moveTo>
                <a:lnTo>
                  <a:pt x="5769" y="20192"/>
                </a:lnTo>
                <a:lnTo>
                  <a:pt x="4533" y="29311"/>
                </a:lnTo>
                <a:lnTo>
                  <a:pt x="18427" y="29311"/>
                </a:lnTo>
                <a:lnTo>
                  <a:pt x="21426" y="21910"/>
                </a:lnTo>
                <a:lnTo>
                  <a:pt x="26631" y="16624"/>
                </a:lnTo>
                <a:lnTo>
                  <a:pt x="34047" y="13452"/>
                </a:lnTo>
                <a:lnTo>
                  <a:pt x="43675" y="12395"/>
                </a:lnTo>
                <a:lnTo>
                  <a:pt x="76156" y="12395"/>
                </a:lnTo>
                <a:lnTo>
                  <a:pt x="71107" y="8166"/>
                </a:lnTo>
                <a:lnTo>
                  <a:pt x="65735" y="4591"/>
                </a:lnTo>
                <a:lnTo>
                  <a:pt x="59372" y="2039"/>
                </a:lnTo>
                <a:lnTo>
                  <a:pt x="52019" y="509"/>
                </a:lnTo>
                <a:lnTo>
                  <a:pt x="43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3355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95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90" y="74803"/>
                </a:lnTo>
                <a:lnTo>
                  <a:pt x="83578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9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42673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7" y="107865"/>
                </a:lnTo>
                <a:lnTo>
                  <a:pt x="80038" y="102904"/>
                </a:lnTo>
                <a:lnTo>
                  <a:pt x="83679" y="99440"/>
                </a:lnTo>
                <a:lnTo>
                  <a:pt x="50317" y="99440"/>
                </a:lnTo>
                <a:lnTo>
                  <a:pt x="41806" y="98657"/>
                </a:lnTo>
                <a:lnTo>
                  <a:pt x="14328" y="64763"/>
                </a:lnTo>
                <a:lnTo>
                  <a:pt x="13754" y="55918"/>
                </a:lnTo>
                <a:lnTo>
                  <a:pt x="14328" y="47066"/>
                </a:lnTo>
                <a:lnTo>
                  <a:pt x="41806" y="13178"/>
                </a:lnTo>
                <a:lnTo>
                  <a:pt x="50317" y="12395"/>
                </a:lnTo>
                <a:lnTo>
                  <a:pt x="83692" y="12395"/>
                </a:lnTo>
                <a:lnTo>
                  <a:pt x="80038" y="8920"/>
                </a:lnTo>
                <a:lnTo>
                  <a:pt x="71437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4" h="112395">
                <a:moveTo>
                  <a:pt x="83692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79" y="99440"/>
                </a:lnTo>
                <a:lnTo>
                  <a:pt x="100647" y="55918"/>
                </a:lnTo>
                <a:lnTo>
                  <a:pt x="99802" y="44286"/>
                </a:lnTo>
                <a:lnTo>
                  <a:pt x="97321" y="33808"/>
                </a:lnTo>
                <a:lnTo>
                  <a:pt x="93162" y="24315"/>
                </a:lnTo>
                <a:lnTo>
                  <a:pt x="87337" y="15862"/>
                </a:lnTo>
                <a:lnTo>
                  <a:pt x="83692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60390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51" y="61963"/>
                </a:moveTo>
                <a:lnTo>
                  <a:pt x="66649" y="61963"/>
                </a:lnTo>
                <a:lnTo>
                  <a:pt x="66649" y="107899"/>
                </a:lnTo>
                <a:lnTo>
                  <a:pt x="80251" y="107899"/>
                </a:lnTo>
                <a:lnTo>
                  <a:pt x="80251" y="61963"/>
                </a:lnTo>
                <a:close/>
              </a:path>
              <a:path w="80645" h="107950">
                <a:moveTo>
                  <a:pt x="13601" y="0"/>
                </a:moveTo>
                <a:lnTo>
                  <a:pt x="0" y="0"/>
                </a:lnTo>
                <a:lnTo>
                  <a:pt x="37" y="35788"/>
                </a:lnTo>
                <a:lnTo>
                  <a:pt x="25717" y="64122"/>
                </a:lnTo>
                <a:lnTo>
                  <a:pt x="31889" y="64833"/>
                </a:lnTo>
                <a:lnTo>
                  <a:pt x="39141" y="64833"/>
                </a:lnTo>
                <a:lnTo>
                  <a:pt x="46247" y="64652"/>
                </a:lnTo>
                <a:lnTo>
                  <a:pt x="53200" y="64112"/>
                </a:lnTo>
                <a:lnTo>
                  <a:pt x="60001" y="63215"/>
                </a:lnTo>
                <a:lnTo>
                  <a:pt x="66649" y="61963"/>
                </a:lnTo>
                <a:lnTo>
                  <a:pt x="80251" y="61963"/>
                </a:lnTo>
                <a:lnTo>
                  <a:pt x="80251" y="52438"/>
                </a:lnTo>
                <a:lnTo>
                  <a:pt x="35572" y="52438"/>
                </a:lnTo>
                <a:lnTo>
                  <a:pt x="31153" y="51981"/>
                </a:lnTo>
                <a:lnTo>
                  <a:pt x="13677" y="35788"/>
                </a:lnTo>
                <a:lnTo>
                  <a:pt x="13601" y="0"/>
                </a:lnTo>
                <a:close/>
              </a:path>
              <a:path w="80645" h="107950">
                <a:moveTo>
                  <a:pt x="80251" y="0"/>
                </a:moveTo>
                <a:lnTo>
                  <a:pt x="66649" y="0"/>
                </a:lnTo>
                <a:lnTo>
                  <a:pt x="66649" y="49415"/>
                </a:lnTo>
                <a:lnTo>
                  <a:pt x="60212" y="50739"/>
                </a:lnTo>
                <a:lnTo>
                  <a:pt x="53760" y="51684"/>
                </a:lnTo>
                <a:lnTo>
                  <a:pt x="47291" y="52249"/>
                </a:lnTo>
                <a:lnTo>
                  <a:pt x="40805" y="52438"/>
                </a:lnTo>
                <a:lnTo>
                  <a:pt x="80251" y="52438"/>
                </a:lnTo>
                <a:lnTo>
                  <a:pt x="80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6813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3" y="58635"/>
                </a:lnTo>
                <a:lnTo>
                  <a:pt x="87503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3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3" y="107899"/>
                </a:lnTo>
                <a:lnTo>
                  <a:pt x="87503" y="58635"/>
                </a:lnTo>
                <a:close/>
              </a:path>
              <a:path w="87629" h="107950">
                <a:moveTo>
                  <a:pt x="87503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3" y="45935"/>
                </a:lnTo>
                <a:lnTo>
                  <a:pt x="875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77700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07214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5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00420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9891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40" y="13178"/>
                </a:lnTo>
                <a:lnTo>
                  <a:pt x="66235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40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53848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4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297" y="107899"/>
                </a:lnTo>
                <a:lnTo>
                  <a:pt x="30338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4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4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38" y="91427"/>
                </a:lnTo>
                <a:lnTo>
                  <a:pt x="71475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99530" y="6418638"/>
            <a:ext cx="109220" cy="134620"/>
          </a:xfrm>
          <a:custGeom>
            <a:avLst/>
            <a:gdLst/>
            <a:ahLst/>
            <a:cxnLst/>
            <a:rect l="l" t="t" r="r" b="b"/>
            <a:pathLst>
              <a:path w="109220" h="134620">
                <a:moveTo>
                  <a:pt x="108648" y="95503"/>
                </a:moveTo>
                <a:lnTo>
                  <a:pt x="0" y="95503"/>
                </a:lnTo>
                <a:lnTo>
                  <a:pt x="0" y="134340"/>
                </a:lnTo>
                <a:lnTo>
                  <a:pt x="13449" y="134340"/>
                </a:lnTo>
                <a:lnTo>
                  <a:pt x="13449" y="107899"/>
                </a:lnTo>
                <a:lnTo>
                  <a:pt x="108648" y="107899"/>
                </a:lnTo>
                <a:lnTo>
                  <a:pt x="108648" y="95503"/>
                </a:lnTo>
                <a:close/>
              </a:path>
              <a:path w="109220" h="134620">
                <a:moveTo>
                  <a:pt x="108648" y="107899"/>
                </a:moveTo>
                <a:lnTo>
                  <a:pt x="95199" y="107899"/>
                </a:lnTo>
                <a:lnTo>
                  <a:pt x="95199" y="134340"/>
                </a:lnTo>
                <a:lnTo>
                  <a:pt x="108648" y="134340"/>
                </a:lnTo>
                <a:lnTo>
                  <a:pt x="108648" y="107899"/>
                </a:lnTo>
                <a:close/>
              </a:path>
              <a:path w="109220" h="134620">
                <a:moveTo>
                  <a:pt x="93078" y="0"/>
                </a:moveTo>
                <a:lnTo>
                  <a:pt x="24777" y="0"/>
                </a:lnTo>
                <a:lnTo>
                  <a:pt x="24688" y="24015"/>
                </a:lnTo>
                <a:lnTo>
                  <a:pt x="23927" y="43252"/>
                </a:lnTo>
                <a:lnTo>
                  <a:pt x="21377" y="62711"/>
                </a:lnTo>
                <a:lnTo>
                  <a:pt x="17126" y="80128"/>
                </a:lnTo>
                <a:lnTo>
                  <a:pt x="11176" y="95503"/>
                </a:lnTo>
                <a:lnTo>
                  <a:pt x="25679" y="95503"/>
                </a:lnTo>
                <a:lnTo>
                  <a:pt x="30970" y="80778"/>
                </a:lnTo>
                <a:lnTo>
                  <a:pt x="34748" y="63955"/>
                </a:lnTo>
                <a:lnTo>
                  <a:pt x="37014" y="45035"/>
                </a:lnTo>
                <a:lnTo>
                  <a:pt x="37769" y="24015"/>
                </a:lnTo>
                <a:lnTo>
                  <a:pt x="37769" y="12382"/>
                </a:lnTo>
                <a:lnTo>
                  <a:pt x="93078" y="12382"/>
                </a:lnTo>
                <a:lnTo>
                  <a:pt x="93078" y="0"/>
                </a:lnTo>
                <a:close/>
              </a:path>
              <a:path w="109220" h="134620">
                <a:moveTo>
                  <a:pt x="93078" y="12382"/>
                </a:moveTo>
                <a:lnTo>
                  <a:pt x="79629" y="12382"/>
                </a:lnTo>
                <a:lnTo>
                  <a:pt x="79629" y="95503"/>
                </a:lnTo>
                <a:lnTo>
                  <a:pt x="93078" y="95503"/>
                </a:lnTo>
                <a:lnTo>
                  <a:pt x="93078" y="12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26009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36181" y="6416669"/>
            <a:ext cx="92710" cy="112395"/>
          </a:xfrm>
          <a:custGeom>
            <a:avLst/>
            <a:gdLst/>
            <a:ahLst/>
            <a:cxnLst/>
            <a:rect l="l" t="t" r="r" b="b"/>
            <a:pathLst>
              <a:path w="92709" h="112395">
                <a:moveTo>
                  <a:pt x="50012" y="0"/>
                </a:moveTo>
                <a:lnTo>
                  <a:pt x="13296" y="15570"/>
                </a:lnTo>
                <a:lnTo>
                  <a:pt x="0" y="55918"/>
                </a:lnTo>
                <a:lnTo>
                  <a:pt x="821" y="67726"/>
                </a:lnTo>
                <a:lnTo>
                  <a:pt x="20369" y="103074"/>
                </a:lnTo>
                <a:lnTo>
                  <a:pt x="49860" y="111823"/>
                </a:lnTo>
                <a:lnTo>
                  <a:pt x="58090" y="111271"/>
                </a:lnTo>
                <a:lnTo>
                  <a:pt x="65541" y="109613"/>
                </a:lnTo>
                <a:lnTo>
                  <a:pt x="72216" y="106851"/>
                </a:lnTo>
                <a:lnTo>
                  <a:pt x="78117" y="102984"/>
                </a:lnTo>
                <a:lnTo>
                  <a:pt x="81843" y="99441"/>
                </a:lnTo>
                <a:lnTo>
                  <a:pt x="49860" y="99441"/>
                </a:lnTo>
                <a:lnTo>
                  <a:pt x="41487" y="98660"/>
                </a:lnTo>
                <a:lnTo>
                  <a:pt x="14312" y="64825"/>
                </a:lnTo>
                <a:lnTo>
                  <a:pt x="13741" y="55918"/>
                </a:lnTo>
                <a:lnTo>
                  <a:pt x="14317" y="47066"/>
                </a:lnTo>
                <a:lnTo>
                  <a:pt x="41635" y="13178"/>
                </a:lnTo>
                <a:lnTo>
                  <a:pt x="50012" y="12395"/>
                </a:lnTo>
                <a:lnTo>
                  <a:pt x="82062" y="12395"/>
                </a:lnTo>
                <a:lnTo>
                  <a:pt x="77216" y="8089"/>
                </a:lnTo>
                <a:lnTo>
                  <a:pt x="71436" y="4548"/>
                </a:lnTo>
                <a:lnTo>
                  <a:pt x="64976" y="2020"/>
                </a:lnTo>
                <a:lnTo>
                  <a:pt x="57835" y="505"/>
                </a:lnTo>
                <a:lnTo>
                  <a:pt x="50012" y="0"/>
                </a:lnTo>
                <a:close/>
              </a:path>
              <a:path w="92709" h="112395">
                <a:moveTo>
                  <a:pt x="92633" y="79184"/>
                </a:moveTo>
                <a:lnTo>
                  <a:pt x="78270" y="79184"/>
                </a:lnTo>
                <a:lnTo>
                  <a:pt x="76466" y="85534"/>
                </a:lnTo>
                <a:lnTo>
                  <a:pt x="73139" y="90500"/>
                </a:lnTo>
                <a:lnTo>
                  <a:pt x="63461" y="97650"/>
                </a:lnTo>
                <a:lnTo>
                  <a:pt x="57315" y="99441"/>
                </a:lnTo>
                <a:lnTo>
                  <a:pt x="81843" y="99441"/>
                </a:lnTo>
                <a:lnTo>
                  <a:pt x="83168" y="98181"/>
                </a:lnTo>
                <a:lnTo>
                  <a:pt x="87271" y="92613"/>
                </a:lnTo>
                <a:lnTo>
                  <a:pt x="90426" y="86280"/>
                </a:lnTo>
                <a:lnTo>
                  <a:pt x="92633" y="79184"/>
                </a:lnTo>
                <a:close/>
              </a:path>
              <a:path w="92709" h="112395">
                <a:moveTo>
                  <a:pt x="82062" y="12395"/>
                </a:moveTo>
                <a:lnTo>
                  <a:pt x="50012" y="12395"/>
                </a:lnTo>
                <a:lnTo>
                  <a:pt x="59468" y="13509"/>
                </a:lnTo>
                <a:lnTo>
                  <a:pt x="67129" y="16852"/>
                </a:lnTo>
                <a:lnTo>
                  <a:pt x="72994" y="22425"/>
                </a:lnTo>
                <a:lnTo>
                  <a:pt x="77063" y="30226"/>
                </a:lnTo>
                <a:lnTo>
                  <a:pt x="91427" y="30226"/>
                </a:lnTo>
                <a:lnTo>
                  <a:pt x="89288" y="23570"/>
                </a:lnTo>
                <a:lnTo>
                  <a:pt x="86207" y="17662"/>
                </a:lnTo>
                <a:lnTo>
                  <a:pt x="82183" y="12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6815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6390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72961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90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893" y="107899"/>
                </a:lnTo>
                <a:lnTo>
                  <a:pt x="25082" y="74803"/>
                </a:lnTo>
                <a:lnTo>
                  <a:pt x="86272" y="74803"/>
                </a:lnTo>
                <a:lnTo>
                  <a:pt x="81968" y="62407"/>
                </a:lnTo>
                <a:lnTo>
                  <a:pt x="29159" y="62407"/>
                </a:lnTo>
                <a:lnTo>
                  <a:pt x="45631" y="13906"/>
                </a:lnTo>
                <a:lnTo>
                  <a:pt x="65128" y="13906"/>
                </a:lnTo>
                <a:lnTo>
                  <a:pt x="60299" y="0"/>
                </a:lnTo>
                <a:close/>
              </a:path>
              <a:path w="97790" h="107950">
                <a:moveTo>
                  <a:pt x="86272" y="74803"/>
                </a:moveTo>
                <a:lnTo>
                  <a:pt x="72377" y="74803"/>
                </a:lnTo>
                <a:lnTo>
                  <a:pt x="83566" y="107899"/>
                </a:lnTo>
                <a:lnTo>
                  <a:pt x="97764" y="107899"/>
                </a:lnTo>
                <a:lnTo>
                  <a:pt x="86272" y="74803"/>
                </a:lnTo>
                <a:close/>
              </a:path>
              <a:path w="97790" h="107950">
                <a:moveTo>
                  <a:pt x="65128" y="13906"/>
                </a:moveTo>
                <a:lnTo>
                  <a:pt x="51676" y="13906"/>
                </a:lnTo>
                <a:lnTo>
                  <a:pt x="68148" y="62407"/>
                </a:lnTo>
                <a:lnTo>
                  <a:pt x="81968" y="62407"/>
                </a:lnTo>
                <a:lnTo>
                  <a:pt x="65128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4415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46963" y="6539644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449" y="0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959168" y="651995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65969" y="64183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49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038054" y="6418638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03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078243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112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112" y="107899"/>
                </a:lnTo>
                <a:lnTo>
                  <a:pt x="88112" y="16471"/>
                </a:lnTo>
                <a:close/>
              </a:path>
              <a:path w="88265" h="107950">
                <a:moveTo>
                  <a:pt x="88112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112" y="16471"/>
                </a:lnTo>
                <a:lnTo>
                  <a:pt x="88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1884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9" y="107865"/>
                </a:lnTo>
                <a:lnTo>
                  <a:pt x="80044" y="102904"/>
                </a:lnTo>
                <a:lnTo>
                  <a:pt x="83689" y="99440"/>
                </a:lnTo>
                <a:lnTo>
                  <a:pt x="50317" y="99440"/>
                </a:lnTo>
                <a:lnTo>
                  <a:pt x="41808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08" y="13178"/>
                </a:lnTo>
                <a:lnTo>
                  <a:pt x="50317" y="12395"/>
                </a:lnTo>
                <a:lnTo>
                  <a:pt x="83701" y="12395"/>
                </a:lnTo>
                <a:lnTo>
                  <a:pt x="80044" y="8920"/>
                </a:lnTo>
                <a:lnTo>
                  <a:pt x="71439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1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89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1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311123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426121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5356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665205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658404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747101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9063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2" y="102947"/>
                </a:lnTo>
                <a:lnTo>
                  <a:pt x="50317" y="111836"/>
                </a:lnTo>
                <a:lnTo>
                  <a:pt x="61533" y="110843"/>
                </a:lnTo>
                <a:lnTo>
                  <a:pt x="71443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17" y="99440"/>
                </a:lnTo>
                <a:lnTo>
                  <a:pt x="41814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4" y="13178"/>
                </a:lnTo>
                <a:lnTo>
                  <a:pt x="50317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3" y="3963"/>
                </a:lnTo>
                <a:lnTo>
                  <a:pt x="61481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17" y="12395"/>
                </a:lnTo>
                <a:lnTo>
                  <a:pt x="58833" y="13178"/>
                </a:lnTo>
                <a:lnTo>
                  <a:pt x="66228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3" y="98657"/>
                </a:lnTo>
                <a:lnTo>
                  <a:pt x="50317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029092" y="6418629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73901" y="0"/>
                </a:moveTo>
                <a:lnTo>
                  <a:pt x="0" y="0"/>
                </a:lnTo>
                <a:lnTo>
                  <a:pt x="0" y="107899"/>
                </a:lnTo>
                <a:lnTo>
                  <a:pt x="46101" y="107899"/>
                </a:lnTo>
                <a:lnTo>
                  <a:pt x="54225" y="107370"/>
                </a:lnTo>
                <a:lnTo>
                  <a:pt x="61379" y="105784"/>
                </a:lnTo>
                <a:lnTo>
                  <a:pt x="67560" y="103141"/>
                </a:lnTo>
                <a:lnTo>
                  <a:pt x="72771" y="99440"/>
                </a:lnTo>
                <a:lnTo>
                  <a:pt x="76828" y="95808"/>
                </a:lnTo>
                <a:lnTo>
                  <a:pt x="13601" y="95808"/>
                </a:lnTo>
                <a:lnTo>
                  <a:pt x="13601" y="55765"/>
                </a:lnTo>
                <a:lnTo>
                  <a:pt x="75863" y="55765"/>
                </a:lnTo>
                <a:lnTo>
                  <a:pt x="72771" y="52285"/>
                </a:lnTo>
                <a:lnTo>
                  <a:pt x="67560" y="48585"/>
                </a:lnTo>
                <a:lnTo>
                  <a:pt x="61379" y="45942"/>
                </a:lnTo>
                <a:lnTo>
                  <a:pt x="54225" y="44356"/>
                </a:lnTo>
                <a:lnTo>
                  <a:pt x="46101" y="43827"/>
                </a:lnTo>
                <a:lnTo>
                  <a:pt x="13601" y="43827"/>
                </a:lnTo>
                <a:lnTo>
                  <a:pt x="13601" y="12395"/>
                </a:lnTo>
                <a:lnTo>
                  <a:pt x="73901" y="12395"/>
                </a:lnTo>
                <a:lnTo>
                  <a:pt x="73901" y="0"/>
                </a:lnTo>
                <a:close/>
              </a:path>
              <a:path w="82550" h="107950">
                <a:moveTo>
                  <a:pt x="75863" y="55765"/>
                </a:moveTo>
                <a:lnTo>
                  <a:pt x="43827" y="55765"/>
                </a:lnTo>
                <a:lnTo>
                  <a:pt x="54671" y="57013"/>
                </a:lnTo>
                <a:lnTo>
                  <a:pt x="62418" y="60755"/>
                </a:lnTo>
                <a:lnTo>
                  <a:pt x="67068" y="66990"/>
                </a:lnTo>
                <a:lnTo>
                  <a:pt x="68618" y="75717"/>
                </a:lnTo>
                <a:lnTo>
                  <a:pt x="68618" y="82257"/>
                </a:lnTo>
                <a:lnTo>
                  <a:pt x="66675" y="87248"/>
                </a:lnTo>
                <a:lnTo>
                  <a:pt x="58915" y="94106"/>
                </a:lnTo>
                <a:lnTo>
                  <a:pt x="52590" y="95808"/>
                </a:lnTo>
                <a:lnTo>
                  <a:pt x="76828" y="95808"/>
                </a:lnTo>
                <a:lnTo>
                  <a:pt x="79070" y="93802"/>
                </a:lnTo>
                <a:lnTo>
                  <a:pt x="82219" y="85940"/>
                </a:lnTo>
                <a:lnTo>
                  <a:pt x="82207" y="75717"/>
                </a:lnTo>
                <a:lnTo>
                  <a:pt x="81629" y="68725"/>
                </a:lnTo>
                <a:lnTo>
                  <a:pt x="79857" y="62415"/>
                </a:lnTo>
                <a:lnTo>
                  <a:pt x="76904" y="56937"/>
                </a:lnTo>
                <a:lnTo>
                  <a:pt x="75863" y="557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121891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72" y="107899"/>
                </a:lnTo>
                <a:lnTo>
                  <a:pt x="38531" y="107899"/>
                </a:lnTo>
                <a:lnTo>
                  <a:pt x="62995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55" y="0"/>
                </a:moveTo>
                <a:lnTo>
                  <a:pt x="75857" y="0"/>
                </a:lnTo>
                <a:lnTo>
                  <a:pt x="48806" y="56667"/>
                </a:lnTo>
                <a:lnTo>
                  <a:pt x="62995" y="56667"/>
                </a:lnTo>
                <a:lnTo>
                  <a:pt x="90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224202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38" y="61963"/>
                </a:moveTo>
                <a:lnTo>
                  <a:pt x="66636" y="61963"/>
                </a:lnTo>
                <a:lnTo>
                  <a:pt x="66636" y="107899"/>
                </a:lnTo>
                <a:lnTo>
                  <a:pt x="80238" y="107899"/>
                </a:lnTo>
                <a:lnTo>
                  <a:pt x="80238" y="61963"/>
                </a:lnTo>
                <a:close/>
              </a:path>
              <a:path w="80645" h="107950">
                <a:moveTo>
                  <a:pt x="13589" y="0"/>
                </a:moveTo>
                <a:lnTo>
                  <a:pt x="0" y="0"/>
                </a:lnTo>
                <a:lnTo>
                  <a:pt x="34" y="35788"/>
                </a:lnTo>
                <a:lnTo>
                  <a:pt x="25704" y="64122"/>
                </a:lnTo>
                <a:lnTo>
                  <a:pt x="31876" y="64833"/>
                </a:lnTo>
                <a:lnTo>
                  <a:pt x="39128" y="64833"/>
                </a:lnTo>
                <a:lnTo>
                  <a:pt x="46234" y="64652"/>
                </a:lnTo>
                <a:lnTo>
                  <a:pt x="53187" y="64112"/>
                </a:lnTo>
                <a:lnTo>
                  <a:pt x="59988" y="63215"/>
                </a:lnTo>
                <a:lnTo>
                  <a:pt x="66636" y="61963"/>
                </a:lnTo>
                <a:lnTo>
                  <a:pt x="80238" y="61963"/>
                </a:lnTo>
                <a:lnTo>
                  <a:pt x="80238" y="52438"/>
                </a:lnTo>
                <a:lnTo>
                  <a:pt x="35560" y="52438"/>
                </a:lnTo>
                <a:lnTo>
                  <a:pt x="31153" y="51981"/>
                </a:lnTo>
                <a:lnTo>
                  <a:pt x="13665" y="35788"/>
                </a:lnTo>
                <a:lnTo>
                  <a:pt x="13589" y="0"/>
                </a:lnTo>
                <a:close/>
              </a:path>
              <a:path w="80645" h="107950">
                <a:moveTo>
                  <a:pt x="80238" y="0"/>
                </a:moveTo>
                <a:lnTo>
                  <a:pt x="66636" y="0"/>
                </a:lnTo>
                <a:lnTo>
                  <a:pt x="66636" y="49415"/>
                </a:lnTo>
                <a:lnTo>
                  <a:pt x="60207" y="50739"/>
                </a:lnTo>
                <a:lnTo>
                  <a:pt x="53757" y="51684"/>
                </a:lnTo>
                <a:lnTo>
                  <a:pt x="47286" y="52249"/>
                </a:lnTo>
                <a:lnTo>
                  <a:pt x="40792" y="52438"/>
                </a:lnTo>
                <a:lnTo>
                  <a:pt x="80238" y="52438"/>
                </a:lnTo>
                <a:lnTo>
                  <a:pt x="802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331949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095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589" y="95503"/>
                </a:lnTo>
                <a:lnTo>
                  <a:pt x="13589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589" y="45783"/>
                </a:lnTo>
                <a:lnTo>
                  <a:pt x="13589" y="12382"/>
                </a:lnTo>
                <a:lnTo>
                  <a:pt x="75095" y="12382"/>
                </a:lnTo>
                <a:lnTo>
                  <a:pt x="75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43047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545474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57310" y="6418634"/>
            <a:ext cx="84455" cy="107950"/>
          </a:xfrm>
          <a:custGeom>
            <a:avLst/>
            <a:gdLst/>
            <a:ahLst/>
            <a:cxnLst/>
            <a:rect l="l" t="t" r="r" b="b"/>
            <a:pathLst>
              <a:path w="84454" h="107950">
                <a:moveTo>
                  <a:pt x="84023" y="0"/>
                </a:moveTo>
                <a:lnTo>
                  <a:pt x="36271" y="0"/>
                </a:lnTo>
                <a:lnTo>
                  <a:pt x="28219" y="514"/>
                </a:lnTo>
                <a:lnTo>
                  <a:pt x="749" y="21463"/>
                </a:lnTo>
                <a:lnTo>
                  <a:pt x="749" y="31432"/>
                </a:lnTo>
                <a:lnTo>
                  <a:pt x="1779" y="40812"/>
                </a:lnTo>
                <a:lnTo>
                  <a:pt x="4870" y="48547"/>
                </a:lnTo>
                <a:lnTo>
                  <a:pt x="10018" y="54637"/>
                </a:lnTo>
                <a:lnTo>
                  <a:pt x="17221" y="59080"/>
                </a:lnTo>
                <a:lnTo>
                  <a:pt x="0" y="107899"/>
                </a:lnTo>
                <a:lnTo>
                  <a:pt x="14058" y="107899"/>
                </a:lnTo>
                <a:lnTo>
                  <a:pt x="30213" y="62255"/>
                </a:lnTo>
                <a:lnTo>
                  <a:pt x="84023" y="62255"/>
                </a:lnTo>
                <a:lnTo>
                  <a:pt x="84023" y="50622"/>
                </a:lnTo>
                <a:lnTo>
                  <a:pt x="38226" y="50622"/>
                </a:lnTo>
                <a:lnTo>
                  <a:pt x="27849" y="49422"/>
                </a:lnTo>
                <a:lnTo>
                  <a:pt x="20435" y="45823"/>
                </a:lnTo>
                <a:lnTo>
                  <a:pt x="15986" y="39826"/>
                </a:lnTo>
                <a:lnTo>
                  <a:pt x="14503" y="31432"/>
                </a:lnTo>
                <a:lnTo>
                  <a:pt x="14503" y="25082"/>
                </a:lnTo>
                <a:lnTo>
                  <a:pt x="16370" y="20269"/>
                </a:lnTo>
                <a:lnTo>
                  <a:pt x="23825" y="13728"/>
                </a:lnTo>
                <a:lnTo>
                  <a:pt x="29870" y="12090"/>
                </a:lnTo>
                <a:lnTo>
                  <a:pt x="84023" y="12090"/>
                </a:lnTo>
                <a:lnTo>
                  <a:pt x="84023" y="0"/>
                </a:lnTo>
                <a:close/>
              </a:path>
              <a:path w="84454" h="107950">
                <a:moveTo>
                  <a:pt x="84023" y="62255"/>
                </a:moveTo>
                <a:lnTo>
                  <a:pt x="30213" y="62255"/>
                </a:lnTo>
                <a:lnTo>
                  <a:pt x="33045" y="62560"/>
                </a:lnTo>
                <a:lnTo>
                  <a:pt x="35966" y="62712"/>
                </a:lnTo>
                <a:lnTo>
                  <a:pt x="70421" y="62712"/>
                </a:lnTo>
                <a:lnTo>
                  <a:pt x="70421" y="107899"/>
                </a:lnTo>
                <a:lnTo>
                  <a:pt x="84023" y="107899"/>
                </a:lnTo>
                <a:lnTo>
                  <a:pt x="84023" y="62255"/>
                </a:lnTo>
                <a:close/>
              </a:path>
              <a:path w="84454" h="107950">
                <a:moveTo>
                  <a:pt x="84023" y="12090"/>
                </a:moveTo>
                <a:lnTo>
                  <a:pt x="70421" y="12090"/>
                </a:lnTo>
                <a:lnTo>
                  <a:pt x="70421" y="50622"/>
                </a:lnTo>
                <a:lnTo>
                  <a:pt x="84023" y="50622"/>
                </a:lnTo>
                <a:lnTo>
                  <a:pt x="84023" y="120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>
            <a:spLocks noGrp="1"/>
          </p:cNvSpPr>
          <p:nvPr>
            <p:ph type="ftr" sz="quarter" idx="5"/>
          </p:nvPr>
        </p:nvSpPr>
        <p:spPr>
          <a:xfrm>
            <a:off x="10732223" y="6227287"/>
            <a:ext cx="1256665" cy="22506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55"/>
              </a:spcBef>
            </a:pPr>
            <a:r>
              <a:rPr lang="en-US" spc="-35" dirty="0"/>
              <a:t>MIDO.SU</a:t>
            </a:r>
            <a:endParaRPr spc="-3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9930" y="6061138"/>
            <a:ext cx="8151495" cy="795020"/>
          </a:xfrm>
          <a:custGeom>
            <a:avLst/>
            <a:gdLst/>
            <a:ahLst/>
            <a:cxnLst/>
            <a:rect l="l" t="t" r="r" b="b"/>
            <a:pathLst>
              <a:path w="8151495" h="795020">
                <a:moveTo>
                  <a:pt x="0" y="794740"/>
                </a:moveTo>
                <a:lnTo>
                  <a:pt x="8151253" y="794740"/>
                </a:lnTo>
                <a:lnTo>
                  <a:pt x="8151253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5838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61151"/>
            <a:ext cx="877569" cy="796925"/>
          </a:xfrm>
          <a:custGeom>
            <a:avLst/>
            <a:gdLst/>
            <a:ahLst/>
            <a:cxnLst/>
            <a:rect l="l" t="t" r="r" b="b"/>
            <a:pathLst>
              <a:path w="877569" h="796925">
                <a:moveTo>
                  <a:pt x="0" y="796848"/>
                </a:moveTo>
                <a:lnTo>
                  <a:pt x="877481" y="796848"/>
                </a:lnTo>
                <a:lnTo>
                  <a:pt x="877481" y="0"/>
                </a:lnTo>
                <a:lnTo>
                  <a:pt x="0" y="0"/>
                </a:lnTo>
                <a:lnTo>
                  <a:pt x="0" y="796848"/>
                </a:lnTo>
                <a:close/>
              </a:path>
            </a:pathLst>
          </a:custGeom>
          <a:solidFill>
            <a:srgbClr val="F9A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7404" y="6061138"/>
            <a:ext cx="3093085" cy="795020"/>
          </a:xfrm>
          <a:custGeom>
            <a:avLst/>
            <a:gdLst/>
            <a:ahLst/>
            <a:cxnLst/>
            <a:rect l="l" t="t" r="r" b="b"/>
            <a:pathLst>
              <a:path w="3093085" h="795020">
                <a:moveTo>
                  <a:pt x="0" y="794740"/>
                </a:moveTo>
                <a:lnTo>
                  <a:pt x="3092538" y="794740"/>
                </a:lnTo>
                <a:lnTo>
                  <a:pt x="3092538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D83C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3608" y="6274746"/>
            <a:ext cx="64135" cy="82550"/>
          </a:xfrm>
          <a:custGeom>
            <a:avLst/>
            <a:gdLst/>
            <a:ahLst/>
            <a:cxnLst/>
            <a:rect l="l" t="t" r="r" b="b"/>
            <a:pathLst>
              <a:path w="64134" h="82550">
                <a:moveTo>
                  <a:pt x="63601" y="49060"/>
                </a:moveTo>
                <a:lnTo>
                  <a:pt x="49758" y="49060"/>
                </a:lnTo>
                <a:lnTo>
                  <a:pt x="49758" y="82410"/>
                </a:lnTo>
                <a:lnTo>
                  <a:pt x="63601" y="82410"/>
                </a:lnTo>
                <a:lnTo>
                  <a:pt x="63601" y="49060"/>
                </a:lnTo>
                <a:close/>
              </a:path>
              <a:path w="64134" h="82550">
                <a:moveTo>
                  <a:pt x="13843" y="0"/>
                </a:moveTo>
                <a:lnTo>
                  <a:pt x="0" y="0"/>
                </a:lnTo>
                <a:lnTo>
                  <a:pt x="0" y="24930"/>
                </a:lnTo>
                <a:lnTo>
                  <a:pt x="613" y="34478"/>
                </a:lnTo>
                <a:lnTo>
                  <a:pt x="4137" y="42878"/>
                </a:lnTo>
                <a:lnTo>
                  <a:pt x="13094" y="48854"/>
                </a:lnTo>
                <a:lnTo>
                  <a:pt x="30010" y="51130"/>
                </a:lnTo>
                <a:lnTo>
                  <a:pt x="36131" y="51130"/>
                </a:lnTo>
                <a:lnTo>
                  <a:pt x="43865" y="50444"/>
                </a:lnTo>
                <a:lnTo>
                  <a:pt x="49758" y="49060"/>
                </a:lnTo>
                <a:lnTo>
                  <a:pt x="63601" y="49060"/>
                </a:lnTo>
                <a:lnTo>
                  <a:pt x="63601" y="38557"/>
                </a:lnTo>
                <a:lnTo>
                  <a:pt x="13843" y="38557"/>
                </a:lnTo>
                <a:lnTo>
                  <a:pt x="13843" y="0"/>
                </a:lnTo>
                <a:close/>
              </a:path>
              <a:path w="64134" h="82550">
                <a:moveTo>
                  <a:pt x="63601" y="0"/>
                </a:moveTo>
                <a:lnTo>
                  <a:pt x="49758" y="0"/>
                </a:lnTo>
                <a:lnTo>
                  <a:pt x="49758" y="36474"/>
                </a:lnTo>
                <a:lnTo>
                  <a:pt x="44665" y="37744"/>
                </a:lnTo>
                <a:lnTo>
                  <a:pt x="38658" y="38557"/>
                </a:lnTo>
                <a:lnTo>
                  <a:pt x="63601" y="38557"/>
                </a:lnTo>
                <a:lnTo>
                  <a:pt x="63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7185" y="6274744"/>
            <a:ext cx="60960" cy="82550"/>
          </a:xfrm>
          <a:custGeom>
            <a:avLst/>
            <a:gdLst/>
            <a:ahLst/>
            <a:cxnLst/>
            <a:rect l="l" t="t" r="r" b="b"/>
            <a:pathLst>
              <a:path w="60959" h="82550">
                <a:moveTo>
                  <a:pt x="59220" y="0"/>
                </a:moveTo>
                <a:lnTo>
                  <a:pt x="0" y="0"/>
                </a:lnTo>
                <a:lnTo>
                  <a:pt x="0" y="82423"/>
                </a:lnTo>
                <a:lnTo>
                  <a:pt x="60718" y="82423"/>
                </a:lnTo>
                <a:lnTo>
                  <a:pt x="60718" y="69837"/>
                </a:lnTo>
                <a:lnTo>
                  <a:pt x="13855" y="69837"/>
                </a:lnTo>
                <a:lnTo>
                  <a:pt x="13855" y="46164"/>
                </a:lnTo>
                <a:lnTo>
                  <a:pt x="49758" y="46164"/>
                </a:lnTo>
                <a:lnTo>
                  <a:pt x="49758" y="33820"/>
                </a:lnTo>
                <a:lnTo>
                  <a:pt x="13855" y="33820"/>
                </a:lnTo>
                <a:lnTo>
                  <a:pt x="13855" y="12585"/>
                </a:lnTo>
                <a:lnTo>
                  <a:pt x="59220" y="12585"/>
                </a:lnTo>
                <a:lnTo>
                  <a:pt x="59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5176" y="6274746"/>
            <a:ext cx="74295" cy="82550"/>
          </a:xfrm>
          <a:custGeom>
            <a:avLst/>
            <a:gdLst/>
            <a:ahLst/>
            <a:cxnLst/>
            <a:rect l="l" t="t" r="r" b="b"/>
            <a:pathLst>
              <a:path w="74294" h="82550">
                <a:moveTo>
                  <a:pt x="73888" y="0"/>
                </a:moveTo>
                <a:lnTo>
                  <a:pt x="16738" y="0"/>
                </a:lnTo>
                <a:lnTo>
                  <a:pt x="16670" y="33820"/>
                </a:lnTo>
                <a:lnTo>
                  <a:pt x="15932" y="51366"/>
                </a:lnTo>
                <a:lnTo>
                  <a:pt x="13408" y="62450"/>
                </a:lnTo>
                <a:lnTo>
                  <a:pt x="9001" y="67559"/>
                </a:lnTo>
                <a:lnTo>
                  <a:pt x="2552" y="68795"/>
                </a:lnTo>
                <a:lnTo>
                  <a:pt x="0" y="68795"/>
                </a:lnTo>
                <a:lnTo>
                  <a:pt x="0" y="82423"/>
                </a:lnTo>
                <a:lnTo>
                  <a:pt x="2666" y="82423"/>
                </a:lnTo>
                <a:lnTo>
                  <a:pt x="14774" y="80461"/>
                </a:lnTo>
                <a:lnTo>
                  <a:pt x="23183" y="73142"/>
                </a:lnTo>
                <a:lnTo>
                  <a:pt x="28088" y="58312"/>
                </a:lnTo>
                <a:lnTo>
                  <a:pt x="29679" y="33820"/>
                </a:lnTo>
                <a:lnTo>
                  <a:pt x="29679" y="12573"/>
                </a:lnTo>
                <a:lnTo>
                  <a:pt x="73888" y="12573"/>
                </a:lnTo>
                <a:lnTo>
                  <a:pt x="73888" y="0"/>
                </a:lnTo>
                <a:close/>
              </a:path>
              <a:path w="74294" h="82550">
                <a:moveTo>
                  <a:pt x="73888" y="12573"/>
                </a:moveTo>
                <a:lnTo>
                  <a:pt x="60032" y="12573"/>
                </a:lnTo>
                <a:lnTo>
                  <a:pt x="60032" y="82423"/>
                </a:lnTo>
                <a:lnTo>
                  <a:pt x="73888" y="82423"/>
                </a:lnTo>
                <a:lnTo>
                  <a:pt x="73888" y="12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5694" y="6274739"/>
            <a:ext cx="66040" cy="82550"/>
          </a:xfrm>
          <a:custGeom>
            <a:avLst/>
            <a:gdLst/>
            <a:ahLst/>
            <a:cxnLst/>
            <a:rect l="l" t="t" r="r" b="b"/>
            <a:pathLst>
              <a:path w="66040" h="82550">
                <a:moveTo>
                  <a:pt x="66014" y="0"/>
                </a:moveTo>
                <a:lnTo>
                  <a:pt x="28397" y="0"/>
                </a:lnTo>
                <a:lnTo>
                  <a:pt x="16464" y="1686"/>
                </a:lnTo>
                <a:lnTo>
                  <a:pt x="7659" y="6564"/>
                </a:lnTo>
                <a:lnTo>
                  <a:pt x="2209" y="14364"/>
                </a:lnTo>
                <a:lnTo>
                  <a:pt x="342" y="24815"/>
                </a:lnTo>
                <a:lnTo>
                  <a:pt x="342" y="34975"/>
                </a:lnTo>
                <a:lnTo>
                  <a:pt x="4724" y="42367"/>
                </a:lnTo>
                <a:lnTo>
                  <a:pt x="12687" y="46405"/>
                </a:lnTo>
                <a:lnTo>
                  <a:pt x="0" y="82422"/>
                </a:lnTo>
                <a:lnTo>
                  <a:pt x="14071" y="82422"/>
                </a:lnTo>
                <a:lnTo>
                  <a:pt x="25742" y="49415"/>
                </a:lnTo>
                <a:lnTo>
                  <a:pt x="66014" y="49415"/>
                </a:lnTo>
                <a:lnTo>
                  <a:pt x="66014" y="37642"/>
                </a:lnTo>
                <a:lnTo>
                  <a:pt x="18694" y="37642"/>
                </a:lnTo>
                <a:lnTo>
                  <a:pt x="14414" y="32791"/>
                </a:lnTo>
                <a:lnTo>
                  <a:pt x="14414" y="16738"/>
                </a:lnTo>
                <a:lnTo>
                  <a:pt x="18694" y="12242"/>
                </a:lnTo>
                <a:lnTo>
                  <a:pt x="66014" y="12242"/>
                </a:lnTo>
                <a:lnTo>
                  <a:pt x="66014" y="0"/>
                </a:lnTo>
                <a:close/>
              </a:path>
              <a:path w="66040" h="82550">
                <a:moveTo>
                  <a:pt x="66014" y="49644"/>
                </a:moveTo>
                <a:lnTo>
                  <a:pt x="52171" y="49644"/>
                </a:lnTo>
                <a:lnTo>
                  <a:pt x="52171" y="82422"/>
                </a:lnTo>
                <a:lnTo>
                  <a:pt x="66014" y="82422"/>
                </a:lnTo>
                <a:lnTo>
                  <a:pt x="66014" y="49644"/>
                </a:lnTo>
                <a:close/>
              </a:path>
              <a:path w="66040" h="82550">
                <a:moveTo>
                  <a:pt x="66014" y="49415"/>
                </a:moveTo>
                <a:lnTo>
                  <a:pt x="25742" y="49415"/>
                </a:lnTo>
                <a:lnTo>
                  <a:pt x="28168" y="49758"/>
                </a:lnTo>
                <a:lnTo>
                  <a:pt x="66014" y="49644"/>
                </a:lnTo>
                <a:lnTo>
                  <a:pt x="66014" y="49415"/>
                </a:lnTo>
                <a:close/>
              </a:path>
              <a:path w="66040" h="82550">
                <a:moveTo>
                  <a:pt x="66014" y="12242"/>
                </a:moveTo>
                <a:lnTo>
                  <a:pt x="52171" y="12242"/>
                </a:lnTo>
                <a:lnTo>
                  <a:pt x="52171" y="37642"/>
                </a:lnTo>
                <a:lnTo>
                  <a:pt x="66014" y="37642"/>
                </a:lnTo>
                <a:lnTo>
                  <a:pt x="66014" y="122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1699" y="6274747"/>
            <a:ext cx="65405" cy="82550"/>
          </a:xfrm>
          <a:custGeom>
            <a:avLst/>
            <a:gdLst/>
            <a:ahLst/>
            <a:cxnLst/>
            <a:rect l="l" t="t" r="r" b="b"/>
            <a:pathLst>
              <a:path w="65405" h="82550">
                <a:moveTo>
                  <a:pt x="58394" y="0"/>
                </a:moveTo>
                <a:lnTo>
                  <a:pt x="0" y="0"/>
                </a:lnTo>
                <a:lnTo>
                  <a:pt x="0" y="82422"/>
                </a:lnTo>
                <a:lnTo>
                  <a:pt x="37045" y="82422"/>
                </a:lnTo>
                <a:lnTo>
                  <a:pt x="49044" y="80715"/>
                </a:lnTo>
                <a:lnTo>
                  <a:pt x="57883" y="75780"/>
                </a:lnTo>
                <a:lnTo>
                  <a:pt x="61766" y="70180"/>
                </a:lnTo>
                <a:lnTo>
                  <a:pt x="13842" y="70180"/>
                </a:lnTo>
                <a:lnTo>
                  <a:pt x="13842" y="43980"/>
                </a:lnTo>
                <a:lnTo>
                  <a:pt x="61348" y="43980"/>
                </a:lnTo>
                <a:lnTo>
                  <a:pt x="57883" y="39008"/>
                </a:lnTo>
                <a:lnTo>
                  <a:pt x="49044" y="34112"/>
                </a:lnTo>
                <a:lnTo>
                  <a:pt x="37045" y="32423"/>
                </a:lnTo>
                <a:lnTo>
                  <a:pt x="13842" y="32423"/>
                </a:lnTo>
                <a:lnTo>
                  <a:pt x="13842" y="12572"/>
                </a:lnTo>
                <a:lnTo>
                  <a:pt x="58394" y="12572"/>
                </a:lnTo>
                <a:lnTo>
                  <a:pt x="58394" y="0"/>
                </a:lnTo>
                <a:close/>
              </a:path>
              <a:path w="65405" h="82550">
                <a:moveTo>
                  <a:pt x="61348" y="43980"/>
                </a:moveTo>
                <a:lnTo>
                  <a:pt x="46735" y="43980"/>
                </a:lnTo>
                <a:lnTo>
                  <a:pt x="51244" y="48818"/>
                </a:lnTo>
                <a:lnTo>
                  <a:pt x="51244" y="65328"/>
                </a:lnTo>
                <a:lnTo>
                  <a:pt x="46977" y="70180"/>
                </a:lnTo>
                <a:lnTo>
                  <a:pt x="61766" y="70180"/>
                </a:lnTo>
                <a:lnTo>
                  <a:pt x="63345" y="67903"/>
                </a:lnTo>
                <a:lnTo>
                  <a:pt x="65214" y="57365"/>
                </a:lnTo>
                <a:lnTo>
                  <a:pt x="63345" y="46846"/>
                </a:lnTo>
                <a:lnTo>
                  <a:pt x="61348" y="4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2737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57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297" y="64173"/>
                </a:lnTo>
                <a:lnTo>
                  <a:pt x="13157" y="64173"/>
                </a:lnTo>
                <a:lnTo>
                  <a:pt x="13157" y="0"/>
                </a:lnTo>
                <a:close/>
              </a:path>
              <a:path w="69850" h="82550">
                <a:moveTo>
                  <a:pt x="69596" y="18237"/>
                </a:moveTo>
                <a:lnTo>
                  <a:pt x="56438" y="18237"/>
                </a:lnTo>
                <a:lnTo>
                  <a:pt x="56438" y="82410"/>
                </a:lnTo>
                <a:lnTo>
                  <a:pt x="69596" y="82410"/>
                </a:lnTo>
                <a:lnTo>
                  <a:pt x="69596" y="18237"/>
                </a:lnTo>
                <a:close/>
              </a:path>
              <a:path w="69850" h="82550">
                <a:moveTo>
                  <a:pt x="69596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297" y="64173"/>
                </a:lnTo>
                <a:lnTo>
                  <a:pt x="53670" y="18237"/>
                </a:lnTo>
                <a:lnTo>
                  <a:pt x="69596" y="18237"/>
                </a:lnTo>
                <a:lnTo>
                  <a:pt x="6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72323" y="6274746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405"/>
                </a:lnTo>
                <a:lnTo>
                  <a:pt x="68910" y="46405"/>
                </a:lnTo>
                <a:lnTo>
                  <a:pt x="68910" y="33477"/>
                </a:lnTo>
                <a:lnTo>
                  <a:pt x="13843" y="33477"/>
                </a:lnTo>
                <a:lnTo>
                  <a:pt x="13843" y="0"/>
                </a:lnTo>
                <a:close/>
              </a:path>
              <a:path w="69214" h="82550">
                <a:moveTo>
                  <a:pt x="68910" y="46405"/>
                </a:moveTo>
                <a:lnTo>
                  <a:pt x="55054" y="46405"/>
                </a:lnTo>
                <a:lnTo>
                  <a:pt x="55054" y="82410"/>
                </a:lnTo>
                <a:lnTo>
                  <a:pt x="68910" y="82410"/>
                </a:lnTo>
                <a:lnTo>
                  <a:pt x="68910" y="46405"/>
                </a:lnTo>
                <a:close/>
              </a:path>
              <a:path w="69214" h="82550">
                <a:moveTo>
                  <a:pt x="68910" y="0"/>
                </a:moveTo>
                <a:lnTo>
                  <a:pt x="55054" y="0"/>
                </a:lnTo>
                <a:lnTo>
                  <a:pt x="55054" y="33477"/>
                </a:lnTo>
                <a:lnTo>
                  <a:pt x="68910" y="33477"/>
                </a:lnTo>
                <a:lnTo>
                  <a:pt x="689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7172" y="6273239"/>
            <a:ext cx="72390" cy="85725"/>
          </a:xfrm>
          <a:custGeom>
            <a:avLst/>
            <a:gdLst/>
            <a:ahLst/>
            <a:cxnLst/>
            <a:rect l="l" t="t" r="r" b="b"/>
            <a:pathLst>
              <a:path w="72389" h="85725">
                <a:moveTo>
                  <a:pt x="38900" y="0"/>
                </a:moveTo>
                <a:lnTo>
                  <a:pt x="22352" y="3185"/>
                </a:lnTo>
                <a:lnTo>
                  <a:pt x="10144" y="12053"/>
                </a:lnTo>
                <a:lnTo>
                  <a:pt x="2588" y="25572"/>
                </a:lnTo>
                <a:lnTo>
                  <a:pt x="0" y="42710"/>
                </a:lnTo>
                <a:lnTo>
                  <a:pt x="2570" y="59860"/>
                </a:lnTo>
                <a:lnTo>
                  <a:pt x="10086" y="73382"/>
                </a:lnTo>
                <a:lnTo>
                  <a:pt x="22256" y="82248"/>
                </a:lnTo>
                <a:lnTo>
                  <a:pt x="38785" y="85432"/>
                </a:lnTo>
                <a:lnTo>
                  <a:pt x="51531" y="83492"/>
                </a:lnTo>
                <a:lnTo>
                  <a:pt x="61553" y="78055"/>
                </a:lnTo>
                <a:lnTo>
                  <a:pt x="65937" y="72847"/>
                </a:lnTo>
                <a:lnTo>
                  <a:pt x="38785" y="72847"/>
                </a:lnTo>
                <a:lnTo>
                  <a:pt x="27768" y="70427"/>
                </a:lnTo>
                <a:lnTo>
                  <a:pt x="20072" y="63884"/>
                </a:lnTo>
                <a:lnTo>
                  <a:pt x="15557" y="54287"/>
                </a:lnTo>
                <a:lnTo>
                  <a:pt x="14084" y="42710"/>
                </a:lnTo>
                <a:lnTo>
                  <a:pt x="15573" y="31139"/>
                </a:lnTo>
                <a:lnTo>
                  <a:pt x="20124" y="21547"/>
                </a:lnTo>
                <a:lnTo>
                  <a:pt x="27859" y="15004"/>
                </a:lnTo>
                <a:lnTo>
                  <a:pt x="38900" y="12585"/>
                </a:lnTo>
                <a:lnTo>
                  <a:pt x="65953" y="12585"/>
                </a:lnTo>
                <a:lnTo>
                  <a:pt x="60631" y="6683"/>
                </a:lnTo>
                <a:lnTo>
                  <a:pt x="50968" y="1745"/>
                </a:lnTo>
                <a:lnTo>
                  <a:pt x="38900" y="0"/>
                </a:lnTo>
                <a:close/>
              </a:path>
              <a:path w="72389" h="85725">
                <a:moveTo>
                  <a:pt x="72377" y="58991"/>
                </a:moveTo>
                <a:lnTo>
                  <a:pt x="57835" y="58991"/>
                </a:lnTo>
                <a:lnTo>
                  <a:pt x="55638" y="67767"/>
                </a:lnTo>
                <a:lnTo>
                  <a:pt x="48945" y="72847"/>
                </a:lnTo>
                <a:lnTo>
                  <a:pt x="65937" y="72847"/>
                </a:lnTo>
                <a:lnTo>
                  <a:pt x="68589" y="69697"/>
                </a:lnTo>
                <a:lnTo>
                  <a:pt x="72377" y="58991"/>
                </a:lnTo>
                <a:close/>
              </a:path>
              <a:path w="72389" h="85725">
                <a:moveTo>
                  <a:pt x="65953" y="12585"/>
                </a:moveTo>
                <a:lnTo>
                  <a:pt x="48590" y="12585"/>
                </a:lnTo>
                <a:lnTo>
                  <a:pt x="54254" y="16510"/>
                </a:lnTo>
                <a:lnTo>
                  <a:pt x="56908" y="24358"/>
                </a:lnTo>
                <a:lnTo>
                  <a:pt x="71437" y="24358"/>
                </a:lnTo>
                <a:lnTo>
                  <a:pt x="67562" y="14369"/>
                </a:lnTo>
                <a:lnTo>
                  <a:pt x="65953" y="12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5259" y="6274746"/>
            <a:ext cx="67310" cy="82550"/>
          </a:xfrm>
          <a:custGeom>
            <a:avLst/>
            <a:gdLst/>
            <a:ahLst/>
            <a:cxnLst/>
            <a:rect l="l" t="t" r="r" b="b"/>
            <a:pathLst>
              <a:path w="67310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291"/>
                </a:lnTo>
                <a:lnTo>
                  <a:pt x="50649" y="46291"/>
                </a:lnTo>
                <a:lnTo>
                  <a:pt x="47777" y="40055"/>
                </a:lnTo>
                <a:lnTo>
                  <a:pt x="50706" y="33705"/>
                </a:lnTo>
                <a:lnTo>
                  <a:pt x="13843" y="33705"/>
                </a:lnTo>
                <a:lnTo>
                  <a:pt x="13843" y="0"/>
                </a:lnTo>
                <a:close/>
              </a:path>
              <a:path w="67310" h="82550">
                <a:moveTo>
                  <a:pt x="50649" y="46291"/>
                </a:moveTo>
                <a:lnTo>
                  <a:pt x="36131" y="46291"/>
                </a:lnTo>
                <a:lnTo>
                  <a:pt x="52971" y="82410"/>
                </a:lnTo>
                <a:lnTo>
                  <a:pt x="67284" y="82410"/>
                </a:lnTo>
                <a:lnTo>
                  <a:pt x="50649" y="46291"/>
                </a:lnTo>
                <a:close/>
              </a:path>
              <a:path w="67310" h="82550">
                <a:moveTo>
                  <a:pt x="66255" y="0"/>
                </a:moveTo>
                <a:lnTo>
                  <a:pt x="51943" y="0"/>
                </a:lnTo>
                <a:lnTo>
                  <a:pt x="36131" y="33705"/>
                </a:lnTo>
                <a:lnTo>
                  <a:pt x="50706" y="33705"/>
                </a:lnTo>
                <a:lnTo>
                  <a:pt x="662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5955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57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297" y="64173"/>
                </a:lnTo>
                <a:lnTo>
                  <a:pt x="13157" y="64173"/>
                </a:lnTo>
                <a:lnTo>
                  <a:pt x="13157" y="0"/>
                </a:lnTo>
                <a:close/>
              </a:path>
              <a:path w="69850" h="82550">
                <a:moveTo>
                  <a:pt x="69608" y="18237"/>
                </a:moveTo>
                <a:lnTo>
                  <a:pt x="56438" y="18237"/>
                </a:lnTo>
                <a:lnTo>
                  <a:pt x="56438" y="82410"/>
                </a:lnTo>
                <a:lnTo>
                  <a:pt x="69608" y="82410"/>
                </a:lnTo>
                <a:lnTo>
                  <a:pt x="69608" y="18237"/>
                </a:lnTo>
                <a:close/>
              </a:path>
              <a:path w="69850" h="82550">
                <a:moveTo>
                  <a:pt x="69608" y="0"/>
                </a:moveTo>
                <a:lnTo>
                  <a:pt x="49974" y="0"/>
                </a:lnTo>
                <a:lnTo>
                  <a:pt x="15925" y="64173"/>
                </a:lnTo>
                <a:lnTo>
                  <a:pt x="29297" y="64173"/>
                </a:lnTo>
                <a:lnTo>
                  <a:pt x="53670" y="18237"/>
                </a:lnTo>
                <a:lnTo>
                  <a:pt x="69608" y="18237"/>
                </a:lnTo>
                <a:lnTo>
                  <a:pt x="69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15515" y="6252810"/>
            <a:ext cx="69850" cy="104775"/>
          </a:xfrm>
          <a:custGeom>
            <a:avLst/>
            <a:gdLst/>
            <a:ahLst/>
            <a:cxnLst/>
            <a:rect l="l" t="t" r="r" b="b"/>
            <a:pathLst>
              <a:path w="69850" h="104775">
                <a:moveTo>
                  <a:pt x="24472" y="0"/>
                </a:moveTo>
                <a:lnTo>
                  <a:pt x="13868" y="0"/>
                </a:lnTo>
                <a:lnTo>
                  <a:pt x="15668" y="7503"/>
                </a:lnTo>
                <a:lnTo>
                  <a:pt x="19978" y="13090"/>
                </a:lnTo>
                <a:lnTo>
                  <a:pt x="26453" y="16577"/>
                </a:lnTo>
                <a:lnTo>
                  <a:pt x="34747" y="17779"/>
                </a:lnTo>
                <a:lnTo>
                  <a:pt x="43162" y="16577"/>
                </a:lnTo>
                <a:lnTo>
                  <a:pt x="49671" y="13090"/>
                </a:lnTo>
                <a:lnTo>
                  <a:pt x="53091" y="8648"/>
                </a:lnTo>
                <a:lnTo>
                  <a:pt x="28638" y="8648"/>
                </a:lnTo>
                <a:lnTo>
                  <a:pt x="24828" y="5079"/>
                </a:lnTo>
                <a:lnTo>
                  <a:pt x="24472" y="0"/>
                </a:lnTo>
                <a:close/>
              </a:path>
              <a:path w="69850" h="104775">
                <a:moveTo>
                  <a:pt x="55765" y="0"/>
                </a:moveTo>
                <a:lnTo>
                  <a:pt x="45262" y="0"/>
                </a:lnTo>
                <a:lnTo>
                  <a:pt x="44805" y="5194"/>
                </a:lnTo>
                <a:lnTo>
                  <a:pt x="40868" y="8648"/>
                </a:lnTo>
                <a:lnTo>
                  <a:pt x="53091" y="8648"/>
                </a:lnTo>
                <a:lnTo>
                  <a:pt x="53972" y="7503"/>
                </a:lnTo>
                <a:lnTo>
                  <a:pt x="55765" y="0"/>
                </a:lnTo>
                <a:close/>
              </a:path>
              <a:path w="69850" h="104775">
                <a:moveTo>
                  <a:pt x="13169" y="21932"/>
                </a:moveTo>
                <a:lnTo>
                  <a:pt x="0" y="21932"/>
                </a:lnTo>
                <a:lnTo>
                  <a:pt x="0" y="104343"/>
                </a:lnTo>
                <a:lnTo>
                  <a:pt x="19634" y="104343"/>
                </a:lnTo>
                <a:lnTo>
                  <a:pt x="29303" y="86118"/>
                </a:lnTo>
                <a:lnTo>
                  <a:pt x="13169" y="86118"/>
                </a:lnTo>
                <a:lnTo>
                  <a:pt x="13169" y="21932"/>
                </a:lnTo>
                <a:close/>
              </a:path>
              <a:path w="69850" h="104775">
                <a:moveTo>
                  <a:pt x="69621" y="40170"/>
                </a:moveTo>
                <a:lnTo>
                  <a:pt x="56451" y="40170"/>
                </a:lnTo>
                <a:lnTo>
                  <a:pt x="56451" y="104343"/>
                </a:lnTo>
                <a:lnTo>
                  <a:pt x="69621" y="104343"/>
                </a:lnTo>
                <a:lnTo>
                  <a:pt x="69621" y="40170"/>
                </a:lnTo>
                <a:close/>
              </a:path>
              <a:path w="69850" h="104775">
                <a:moveTo>
                  <a:pt x="69621" y="21932"/>
                </a:moveTo>
                <a:lnTo>
                  <a:pt x="49987" y="21932"/>
                </a:lnTo>
                <a:lnTo>
                  <a:pt x="15938" y="86118"/>
                </a:lnTo>
                <a:lnTo>
                  <a:pt x="29303" y="86118"/>
                </a:lnTo>
                <a:lnTo>
                  <a:pt x="53682" y="40170"/>
                </a:lnTo>
                <a:lnTo>
                  <a:pt x="69621" y="40170"/>
                </a:lnTo>
                <a:lnTo>
                  <a:pt x="69621" y="21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8986" y="6405599"/>
            <a:ext cx="1251976" cy="25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6515" y="6274756"/>
            <a:ext cx="123189" cy="299720"/>
          </a:xfrm>
          <a:custGeom>
            <a:avLst/>
            <a:gdLst/>
            <a:ahLst/>
            <a:cxnLst/>
            <a:rect l="l" t="t" r="r" b="b"/>
            <a:pathLst>
              <a:path w="123190" h="299720">
                <a:moveTo>
                  <a:pt x="122961" y="0"/>
                </a:moveTo>
                <a:lnTo>
                  <a:pt x="36842" y="0"/>
                </a:lnTo>
                <a:lnTo>
                  <a:pt x="40977" y="51383"/>
                </a:lnTo>
                <a:lnTo>
                  <a:pt x="42881" y="100866"/>
                </a:lnTo>
                <a:lnTo>
                  <a:pt x="41144" y="148743"/>
                </a:lnTo>
                <a:lnTo>
                  <a:pt x="34360" y="195310"/>
                </a:lnTo>
                <a:lnTo>
                  <a:pt x="21118" y="240859"/>
                </a:lnTo>
                <a:lnTo>
                  <a:pt x="0" y="285686"/>
                </a:lnTo>
                <a:lnTo>
                  <a:pt x="3962" y="290080"/>
                </a:lnTo>
                <a:lnTo>
                  <a:pt x="7658" y="294703"/>
                </a:lnTo>
                <a:lnTo>
                  <a:pt x="11061" y="299554"/>
                </a:lnTo>
                <a:lnTo>
                  <a:pt x="43728" y="265231"/>
                </a:lnTo>
                <a:lnTo>
                  <a:pt x="70007" y="227059"/>
                </a:lnTo>
                <a:lnTo>
                  <a:pt x="90394" y="185654"/>
                </a:lnTo>
                <a:lnTo>
                  <a:pt x="105387" y="141631"/>
                </a:lnTo>
                <a:lnTo>
                  <a:pt x="115481" y="95604"/>
                </a:lnTo>
                <a:lnTo>
                  <a:pt x="121174" y="48188"/>
                </a:lnTo>
                <a:lnTo>
                  <a:pt x="122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967" y="6274760"/>
            <a:ext cx="98425" cy="275590"/>
          </a:xfrm>
          <a:custGeom>
            <a:avLst/>
            <a:gdLst/>
            <a:ahLst/>
            <a:cxnLst/>
            <a:rect l="l" t="t" r="r" b="b"/>
            <a:pathLst>
              <a:path w="98425" h="275590">
                <a:moveTo>
                  <a:pt x="84683" y="0"/>
                </a:moveTo>
                <a:lnTo>
                  <a:pt x="0" y="0"/>
                </a:lnTo>
                <a:lnTo>
                  <a:pt x="15436" y="45571"/>
                </a:lnTo>
                <a:lnTo>
                  <a:pt x="31457" y="88130"/>
                </a:lnTo>
                <a:lnTo>
                  <a:pt x="45700" y="129427"/>
                </a:lnTo>
                <a:lnTo>
                  <a:pt x="55803" y="171216"/>
                </a:lnTo>
                <a:lnTo>
                  <a:pt x="59404" y="215251"/>
                </a:lnTo>
                <a:lnTo>
                  <a:pt x="54140" y="263283"/>
                </a:lnTo>
                <a:lnTo>
                  <a:pt x="53695" y="265252"/>
                </a:lnTo>
                <a:lnTo>
                  <a:pt x="58115" y="268414"/>
                </a:lnTo>
                <a:lnTo>
                  <a:pt x="62344" y="271830"/>
                </a:lnTo>
                <a:lnTo>
                  <a:pt x="66357" y="275462"/>
                </a:lnTo>
                <a:lnTo>
                  <a:pt x="86092" y="231392"/>
                </a:lnTo>
                <a:lnTo>
                  <a:pt x="95907" y="187734"/>
                </a:lnTo>
                <a:lnTo>
                  <a:pt x="98237" y="143627"/>
                </a:lnTo>
                <a:lnTo>
                  <a:pt x="95519" y="98210"/>
                </a:lnTo>
                <a:lnTo>
                  <a:pt x="90189" y="50621"/>
                </a:lnTo>
                <a:lnTo>
                  <a:pt x="84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5117" y="6274756"/>
            <a:ext cx="157480" cy="257175"/>
          </a:xfrm>
          <a:custGeom>
            <a:avLst/>
            <a:gdLst/>
            <a:ahLst/>
            <a:cxnLst/>
            <a:rect l="l" t="t" r="r" b="b"/>
            <a:pathLst>
              <a:path w="157479" h="257175">
                <a:moveTo>
                  <a:pt x="84709" y="0"/>
                </a:moveTo>
                <a:lnTo>
                  <a:pt x="0" y="0"/>
                </a:lnTo>
                <a:lnTo>
                  <a:pt x="25520" y="30509"/>
                </a:lnTo>
                <a:lnTo>
                  <a:pt x="54046" y="65475"/>
                </a:lnTo>
                <a:lnTo>
                  <a:pt x="82257" y="104713"/>
                </a:lnTo>
                <a:lnTo>
                  <a:pt x="106832" y="148036"/>
                </a:lnTo>
                <a:lnTo>
                  <a:pt x="124449" y="195261"/>
                </a:lnTo>
                <a:lnTo>
                  <a:pt x="131787" y="246202"/>
                </a:lnTo>
                <a:lnTo>
                  <a:pt x="139865" y="249008"/>
                </a:lnTo>
                <a:lnTo>
                  <a:pt x="147599" y="252488"/>
                </a:lnTo>
                <a:lnTo>
                  <a:pt x="154952" y="256603"/>
                </a:lnTo>
                <a:lnTo>
                  <a:pt x="157255" y="206091"/>
                </a:lnTo>
                <a:lnTo>
                  <a:pt x="150177" y="158648"/>
                </a:lnTo>
                <a:lnTo>
                  <a:pt x="136551" y="114295"/>
                </a:lnTo>
                <a:lnTo>
                  <a:pt x="119210" y="73054"/>
                </a:lnTo>
                <a:lnTo>
                  <a:pt x="100985" y="34948"/>
                </a:lnTo>
                <a:lnTo>
                  <a:pt x="84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506" y="6274756"/>
            <a:ext cx="209550" cy="334645"/>
          </a:xfrm>
          <a:custGeom>
            <a:avLst/>
            <a:gdLst/>
            <a:ahLst/>
            <a:cxnLst/>
            <a:rect l="l" t="t" r="r" b="b"/>
            <a:pathLst>
              <a:path w="209550" h="334645">
                <a:moveTo>
                  <a:pt x="209219" y="0"/>
                </a:moveTo>
                <a:lnTo>
                  <a:pt x="132676" y="0"/>
                </a:lnTo>
                <a:lnTo>
                  <a:pt x="129738" y="48892"/>
                </a:lnTo>
                <a:lnTo>
                  <a:pt x="121078" y="98121"/>
                </a:lnTo>
                <a:lnTo>
                  <a:pt x="106925" y="146629"/>
                </a:lnTo>
                <a:lnTo>
                  <a:pt x="87510" y="193355"/>
                </a:lnTo>
                <a:lnTo>
                  <a:pt x="63064" y="237241"/>
                </a:lnTo>
                <a:lnTo>
                  <a:pt x="33817" y="277227"/>
                </a:lnTo>
                <a:lnTo>
                  <a:pt x="0" y="312254"/>
                </a:lnTo>
                <a:lnTo>
                  <a:pt x="3962" y="319366"/>
                </a:lnTo>
                <a:lnTo>
                  <a:pt x="7315" y="326872"/>
                </a:lnTo>
                <a:lnTo>
                  <a:pt x="10020" y="334657"/>
                </a:lnTo>
                <a:lnTo>
                  <a:pt x="52657" y="307603"/>
                </a:lnTo>
                <a:lnTo>
                  <a:pt x="91219" y="275339"/>
                </a:lnTo>
                <a:lnTo>
                  <a:pt x="125208" y="238359"/>
                </a:lnTo>
                <a:lnTo>
                  <a:pt x="154130" y="197156"/>
                </a:lnTo>
                <a:lnTo>
                  <a:pt x="177488" y="152225"/>
                </a:lnTo>
                <a:lnTo>
                  <a:pt x="194786" y="104059"/>
                </a:lnTo>
                <a:lnTo>
                  <a:pt x="205528" y="53152"/>
                </a:lnTo>
                <a:lnTo>
                  <a:pt x="2092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3000" y="6370224"/>
            <a:ext cx="355600" cy="286385"/>
          </a:xfrm>
          <a:custGeom>
            <a:avLst/>
            <a:gdLst/>
            <a:ahLst/>
            <a:cxnLst/>
            <a:rect l="l" t="t" r="r" b="b"/>
            <a:pathLst>
              <a:path w="355600" h="286384">
                <a:moveTo>
                  <a:pt x="149575" y="0"/>
                </a:moveTo>
                <a:lnTo>
                  <a:pt x="94106" y="8029"/>
                </a:lnTo>
                <a:lnTo>
                  <a:pt x="47733" y="34518"/>
                </a:lnTo>
                <a:lnTo>
                  <a:pt x="14783" y="75871"/>
                </a:lnTo>
                <a:lnTo>
                  <a:pt x="83" y="128054"/>
                </a:lnTo>
                <a:lnTo>
                  <a:pt x="0" y="133934"/>
                </a:lnTo>
                <a:lnTo>
                  <a:pt x="1598" y="160580"/>
                </a:lnTo>
                <a:lnTo>
                  <a:pt x="21422" y="212495"/>
                </a:lnTo>
                <a:lnTo>
                  <a:pt x="62279" y="253460"/>
                </a:lnTo>
                <a:lnTo>
                  <a:pt x="126899" y="279538"/>
                </a:lnTo>
                <a:lnTo>
                  <a:pt x="166632" y="285219"/>
                </a:lnTo>
                <a:lnTo>
                  <a:pt x="188983" y="285851"/>
                </a:lnTo>
                <a:lnTo>
                  <a:pt x="233042" y="283403"/>
                </a:lnTo>
                <a:lnTo>
                  <a:pt x="275635" y="276240"/>
                </a:lnTo>
                <a:lnTo>
                  <a:pt x="316485" y="264634"/>
                </a:lnTo>
                <a:lnTo>
                  <a:pt x="355315" y="248856"/>
                </a:lnTo>
                <a:lnTo>
                  <a:pt x="349504" y="236258"/>
                </a:lnTo>
                <a:lnTo>
                  <a:pt x="143263" y="236258"/>
                </a:lnTo>
                <a:lnTo>
                  <a:pt x="123179" y="232909"/>
                </a:lnTo>
                <a:lnTo>
                  <a:pt x="88022" y="215982"/>
                </a:lnTo>
                <a:lnTo>
                  <a:pt x="53725" y="171461"/>
                </a:lnTo>
                <a:lnTo>
                  <a:pt x="47543" y="133934"/>
                </a:lnTo>
                <a:lnTo>
                  <a:pt x="47680" y="131940"/>
                </a:lnTo>
                <a:lnTo>
                  <a:pt x="66970" y="82067"/>
                </a:lnTo>
                <a:lnTo>
                  <a:pt x="110200" y="51792"/>
                </a:lnTo>
                <a:lnTo>
                  <a:pt x="147517" y="46443"/>
                </a:lnTo>
                <a:lnTo>
                  <a:pt x="240205" y="46443"/>
                </a:lnTo>
                <a:lnTo>
                  <a:pt x="233852" y="38188"/>
                </a:lnTo>
                <a:lnTo>
                  <a:pt x="198263" y="11974"/>
                </a:lnTo>
                <a:lnTo>
                  <a:pt x="153740" y="190"/>
                </a:lnTo>
                <a:lnTo>
                  <a:pt x="153258" y="152"/>
                </a:lnTo>
                <a:lnTo>
                  <a:pt x="149575" y="0"/>
                </a:lnTo>
                <a:close/>
              </a:path>
              <a:path w="355600" h="286384">
                <a:moveTo>
                  <a:pt x="281998" y="172872"/>
                </a:moveTo>
                <a:lnTo>
                  <a:pt x="251001" y="203146"/>
                </a:lnTo>
                <a:lnTo>
                  <a:pt x="219803" y="223739"/>
                </a:lnTo>
                <a:lnTo>
                  <a:pt x="185018" y="234744"/>
                </a:lnTo>
                <a:lnTo>
                  <a:pt x="143263" y="236258"/>
                </a:lnTo>
                <a:lnTo>
                  <a:pt x="349504" y="236258"/>
                </a:lnTo>
                <a:lnTo>
                  <a:pt x="343922" y="224155"/>
                </a:lnTo>
                <a:lnTo>
                  <a:pt x="327395" y="202763"/>
                </a:lnTo>
                <a:lnTo>
                  <a:pt x="306500" y="185421"/>
                </a:lnTo>
                <a:lnTo>
                  <a:pt x="281998" y="172872"/>
                </a:lnTo>
                <a:close/>
              </a:path>
              <a:path w="355600" h="286384">
                <a:moveTo>
                  <a:pt x="148711" y="59105"/>
                </a:moveTo>
                <a:lnTo>
                  <a:pt x="102113" y="70319"/>
                </a:lnTo>
                <a:lnTo>
                  <a:pt x="70138" y="103428"/>
                </a:lnTo>
                <a:lnTo>
                  <a:pt x="61526" y="133934"/>
                </a:lnTo>
                <a:lnTo>
                  <a:pt x="61556" y="138188"/>
                </a:lnTo>
                <a:lnTo>
                  <a:pt x="73928" y="183029"/>
                </a:lnTo>
                <a:lnTo>
                  <a:pt x="109863" y="215050"/>
                </a:lnTo>
                <a:lnTo>
                  <a:pt x="145803" y="223837"/>
                </a:lnTo>
                <a:lnTo>
                  <a:pt x="168412" y="222669"/>
                </a:lnTo>
                <a:lnTo>
                  <a:pt x="209136" y="208626"/>
                </a:lnTo>
                <a:lnTo>
                  <a:pt x="241001" y="181382"/>
                </a:lnTo>
                <a:lnTo>
                  <a:pt x="243603" y="177380"/>
                </a:lnTo>
                <a:lnTo>
                  <a:pt x="147606" y="177380"/>
                </a:lnTo>
                <a:lnTo>
                  <a:pt x="145879" y="177241"/>
                </a:lnTo>
                <a:lnTo>
                  <a:pt x="111457" y="152407"/>
                </a:lnTo>
                <a:lnTo>
                  <a:pt x="109100" y="138417"/>
                </a:lnTo>
                <a:lnTo>
                  <a:pt x="109201" y="137198"/>
                </a:lnTo>
                <a:lnTo>
                  <a:pt x="139362" y="105913"/>
                </a:lnTo>
                <a:lnTo>
                  <a:pt x="146654" y="105549"/>
                </a:lnTo>
                <a:lnTo>
                  <a:pt x="202163" y="105549"/>
                </a:lnTo>
                <a:lnTo>
                  <a:pt x="202095" y="104388"/>
                </a:lnTo>
                <a:lnTo>
                  <a:pt x="180812" y="70078"/>
                </a:lnTo>
                <a:lnTo>
                  <a:pt x="151124" y="59194"/>
                </a:lnTo>
                <a:lnTo>
                  <a:pt x="148711" y="59105"/>
                </a:lnTo>
                <a:close/>
              </a:path>
              <a:path w="355600" h="286384">
                <a:moveTo>
                  <a:pt x="240205" y="46443"/>
                </a:moveTo>
                <a:lnTo>
                  <a:pt x="147517" y="46443"/>
                </a:lnTo>
                <a:lnTo>
                  <a:pt x="150375" y="46634"/>
                </a:lnTo>
                <a:lnTo>
                  <a:pt x="164284" y="48951"/>
                </a:lnTo>
                <a:lnTo>
                  <a:pt x="198533" y="69519"/>
                </a:lnTo>
                <a:lnTo>
                  <a:pt x="215816" y="104034"/>
                </a:lnTo>
                <a:lnTo>
                  <a:pt x="216550" y="118275"/>
                </a:lnTo>
                <a:lnTo>
                  <a:pt x="216426" y="119413"/>
                </a:lnTo>
                <a:lnTo>
                  <a:pt x="194965" y="161544"/>
                </a:lnTo>
                <a:lnTo>
                  <a:pt x="147606" y="177380"/>
                </a:lnTo>
                <a:lnTo>
                  <a:pt x="243603" y="177380"/>
                </a:lnTo>
                <a:lnTo>
                  <a:pt x="252473" y="163734"/>
                </a:lnTo>
                <a:lnTo>
                  <a:pt x="260331" y="143943"/>
                </a:lnTo>
                <a:lnTo>
                  <a:pt x="264129" y="122389"/>
                </a:lnTo>
                <a:lnTo>
                  <a:pt x="264277" y="119413"/>
                </a:lnTo>
                <a:lnTo>
                  <a:pt x="262929" y="96672"/>
                </a:lnTo>
                <a:lnTo>
                  <a:pt x="257110" y="75277"/>
                </a:lnTo>
                <a:lnTo>
                  <a:pt x="247270" y="55623"/>
                </a:lnTo>
                <a:lnTo>
                  <a:pt x="240205" y="46443"/>
                </a:lnTo>
                <a:close/>
              </a:path>
              <a:path w="355600" h="286384">
                <a:moveTo>
                  <a:pt x="147640" y="164668"/>
                </a:moveTo>
                <a:lnTo>
                  <a:pt x="145282" y="164668"/>
                </a:lnTo>
                <a:lnTo>
                  <a:pt x="146666" y="164719"/>
                </a:lnTo>
                <a:lnTo>
                  <a:pt x="147640" y="164668"/>
                </a:lnTo>
                <a:close/>
              </a:path>
              <a:path w="355600" h="286384">
                <a:moveTo>
                  <a:pt x="148495" y="118224"/>
                </a:moveTo>
                <a:lnTo>
                  <a:pt x="139089" y="119413"/>
                </a:lnTo>
                <a:lnTo>
                  <a:pt x="131153" y="123869"/>
                </a:lnTo>
                <a:lnTo>
                  <a:pt x="125514" y="130897"/>
                </a:lnTo>
                <a:lnTo>
                  <a:pt x="122994" y="139801"/>
                </a:lnTo>
                <a:lnTo>
                  <a:pt x="124206" y="148971"/>
                </a:lnTo>
                <a:lnTo>
                  <a:pt x="128775" y="156708"/>
                </a:lnTo>
                <a:lnTo>
                  <a:pt x="135988" y="162211"/>
                </a:lnTo>
                <a:lnTo>
                  <a:pt x="145130" y="164680"/>
                </a:lnTo>
                <a:lnTo>
                  <a:pt x="145523" y="164706"/>
                </a:lnTo>
                <a:lnTo>
                  <a:pt x="145282" y="164668"/>
                </a:lnTo>
                <a:lnTo>
                  <a:pt x="147640" y="164668"/>
                </a:lnTo>
                <a:lnTo>
                  <a:pt x="184665" y="151790"/>
                </a:lnTo>
                <a:lnTo>
                  <a:pt x="202361" y="118351"/>
                </a:lnTo>
                <a:lnTo>
                  <a:pt x="150527" y="118351"/>
                </a:lnTo>
                <a:lnTo>
                  <a:pt x="148584" y="118275"/>
                </a:lnTo>
                <a:lnTo>
                  <a:pt x="149194" y="118275"/>
                </a:lnTo>
                <a:lnTo>
                  <a:pt x="148495" y="118224"/>
                </a:lnTo>
                <a:close/>
              </a:path>
              <a:path w="355600" h="286384">
                <a:moveTo>
                  <a:pt x="109163" y="137655"/>
                </a:moveTo>
                <a:lnTo>
                  <a:pt x="109101" y="138406"/>
                </a:lnTo>
                <a:lnTo>
                  <a:pt x="109163" y="137655"/>
                </a:lnTo>
                <a:close/>
              </a:path>
              <a:path w="355600" h="286384">
                <a:moveTo>
                  <a:pt x="146489" y="105562"/>
                </a:moveTo>
                <a:lnTo>
                  <a:pt x="149880" y="105803"/>
                </a:lnTo>
                <a:lnTo>
                  <a:pt x="151785" y="106781"/>
                </a:lnTo>
                <a:lnTo>
                  <a:pt x="154413" y="109588"/>
                </a:lnTo>
                <a:lnTo>
                  <a:pt x="155163" y="111302"/>
                </a:lnTo>
                <a:lnTo>
                  <a:pt x="155061" y="113233"/>
                </a:lnTo>
                <a:lnTo>
                  <a:pt x="154921" y="114719"/>
                </a:lnTo>
                <a:lnTo>
                  <a:pt x="154261" y="115976"/>
                </a:lnTo>
                <a:lnTo>
                  <a:pt x="153270" y="116801"/>
                </a:lnTo>
                <a:lnTo>
                  <a:pt x="152127" y="117792"/>
                </a:lnTo>
                <a:lnTo>
                  <a:pt x="150527" y="118351"/>
                </a:lnTo>
                <a:lnTo>
                  <a:pt x="202361" y="118351"/>
                </a:lnTo>
                <a:lnTo>
                  <a:pt x="202635" y="116801"/>
                </a:lnTo>
                <a:lnTo>
                  <a:pt x="202673" y="116420"/>
                </a:lnTo>
                <a:lnTo>
                  <a:pt x="202582" y="112649"/>
                </a:lnTo>
                <a:lnTo>
                  <a:pt x="202165" y="105587"/>
                </a:lnTo>
                <a:lnTo>
                  <a:pt x="147174" y="105587"/>
                </a:lnTo>
                <a:lnTo>
                  <a:pt x="146489" y="105562"/>
                </a:lnTo>
                <a:close/>
              </a:path>
              <a:path w="355600" h="286384">
                <a:moveTo>
                  <a:pt x="202712" y="116128"/>
                </a:moveTo>
                <a:lnTo>
                  <a:pt x="202673" y="116420"/>
                </a:lnTo>
                <a:lnTo>
                  <a:pt x="202712" y="116128"/>
                </a:lnTo>
                <a:close/>
              </a:path>
              <a:path w="355600" h="286384">
                <a:moveTo>
                  <a:pt x="155074" y="112649"/>
                </a:moveTo>
                <a:lnTo>
                  <a:pt x="155031" y="113233"/>
                </a:lnTo>
                <a:lnTo>
                  <a:pt x="155074" y="112649"/>
                </a:lnTo>
                <a:close/>
              </a:path>
              <a:path w="355600" h="286384">
                <a:moveTo>
                  <a:pt x="202163" y="105549"/>
                </a:moveTo>
                <a:lnTo>
                  <a:pt x="146654" y="105549"/>
                </a:lnTo>
                <a:lnTo>
                  <a:pt x="147174" y="105587"/>
                </a:lnTo>
                <a:lnTo>
                  <a:pt x="202165" y="105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31257" y="1547774"/>
            <a:ext cx="8898376" cy="19455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6807" y="429793"/>
            <a:ext cx="5323840" cy="344170"/>
          </a:xfrm>
          <a:custGeom>
            <a:avLst/>
            <a:gdLst/>
            <a:ahLst/>
            <a:cxnLst/>
            <a:rect l="l" t="t" r="r" b="b"/>
            <a:pathLst>
              <a:path w="5323840" h="344170">
                <a:moveTo>
                  <a:pt x="34290" y="4953"/>
                </a:moveTo>
                <a:lnTo>
                  <a:pt x="0" y="4953"/>
                </a:lnTo>
                <a:lnTo>
                  <a:pt x="0" y="276987"/>
                </a:lnTo>
                <a:lnTo>
                  <a:pt x="34290" y="276987"/>
                </a:lnTo>
                <a:lnTo>
                  <a:pt x="34290" y="152400"/>
                </a:lnTo>
                <a:lnTo>
                  <a:pt x="153321" y="152400"/>
                </a:lnTo>
                <a:lnTo>
                  <a:pt x="146304" y="137160"/>
                </a:lnTo>
                <a:lnTo>
                  <a:pt x="153682" y="121158"/>
                </a:lnTo>
                <a:lnTo>
                  <a:pt x="34290" y="121158"/>
                </a:lnTo>
                <a:lnTo>
                  <a:pt x="34290" y="4953"/>
                </a:lnTo>
                <a:close/>
              </a:path>
              <a:path w="5323840" h="344170">
                <a:moveTo>
                  <a:pt x="153321" y="152400"/>
                </a:moveTo>
                <a:lnTo>
                  <a:pt x="116586" y="152400"/>
                </a:lnTo>
                <a:lnTo>
                  <a:pt x="174498" y="276987"/>
                </a:lnTo>
                <a:lnTo>
                  <a:pt x="210693" y="276987"/>
                </a:lnTo>
                <a:lnTo>
                  <a:pt x="153321" y="152400"/>
                </a:lnTo>
                <a:close/>
              </a:path>
              <a:path w="5323840" h="344170">
                <a:moveTo>
                  <a:pt x="207264" y="4953"/>
                </a:moveTo>
                <a:lnTo>
                  <a:pt x="171069" y="4953"/>
                </a:lnTo>
                <a:lnTo>
                  <a:pt x="116586" y="121158"/>
                </a:lnTo>
                <a:lnTo>
                  <a:pt x="153682" y="121158"/>
                </a:lnTo>
                <a:lnTo>
                  <a:pt x="207264" y="4953"/>
                </a:lnTo>
                <a:close/>
              </a:path>
              <a:path w="5323840" h="344170">
                <a:moveTo>
                  <a:pt x="371094" y="0"/>
                </a:moveTo>
                <a:lnTo>
                  <a:pt x="317706" y="9953"/>
                </a:lnTo>
                <a:lnTo>
                  <a:pt x="277749" y="39624"/>
                </a:lnTo>
                <a:lnTo>
                  <a:pt x="252555" y="85010"/>
                </a:lnTo>
                <a:lnTo>
                  <a:pt x="244221" y="140970"/>
                </a:lnTo>
                <a:lnTo>
                  <a:pt x="246298" y="170247"/>
                </a:lnTo>
                <a:lnTo>
                  <a:pt x="263026" y="220801"/>
                </a:lnTo>
                <a:lnTo>
                  <a:pt x="296031" y="259437"/>
                </a:lnTo>
                <a:lnTo>
                  <a:pt x="342739" y="279439"/>
                </a:lnTo>
                <a:lnTo>
                  <a:pt x="371094" y="281940"/>
                </a:lnTo>
                <a:lnTo>
                  <a:pt x="399395" y="279439"/>
                </a:lnTo>
                <a:lnTo>
                  <a:pt x="424338" y="271938"/>
                </a:lnTo>
                <a:lnTo>
                  <a:pt x="445996" y="259437"/>
                </a:lnTo>
                <a:lnTo>
                  <a:pt x="455205" y="250698"/>
                </a:lnTo>
                <a:lnTo>
                  <a:pt x="371094" y="250698"/>
                </a:lnTo>
                <a:lnTo>
                  <a:pt x="349656" y="248703"/>
                </a:lnTo>
                <a:lnTo>
                  <a:pt x="302133" y="219075"/>
                </a:lnTo>
                <a:lnTo>
                  <a:pt x="284654" y="183737"/>
                </a:lnTo>
                <a:lnTo>
                  <a:pt x="278892" y="140970"/>
                </a:lnTo>
                <a:lnTo>
                  <a:pt x="280326" y="118693"/>
                </a:lnTo>
                <a:lnTo>
                  <a:pt x="291911" y="79569"/>
                </a:lnTo>
                <a:lnTo>
                  <a:pt x="315212" y="49083"/>
                </a:lnTo>
                <a:lnTo>
                  <a:pt x="371094" y="31242"/>
                </a:lnTo>
                <a:lnTo>
                  <a:pt x="455205" y="31242"/>
                </a:lnTo>
                <a:lnTo>
                  <a:pt x="445996" y="22502"/>
                </a:lnTo>
                <a:lnTo>
                  <a:pt x="424338" y="10001"/>
                </a:lnTo>
                <a:lnTo>
                  <a:pt x="399395" y="2500"/>
                </a:lnTo>
                <a:lnTo>
                  <a:pt x="371094" y="0"/>
                </a:lnTo>
                <a:close/>
              </a:path>
              <a:path w="5323840" h="344170">
                <a:moveTo>
                  <a:pt x="455205" y="31242"/>
                </a:moveTo>
                <a:lnTo>
                  <a:pt x="371094" y="31242"/>
                </a:lnTo>
                <a:lnTo>
                  <a:pt x="392531" y="33236"/>
                </a:lnTo>
                <a:lnTo>
                  <a:pt x="411146" y="39195"/>
                </a:lnTo>
                <a:lnTo>
                  <a:pt x="450276" y="79569"/>
                </a:lnTo>
                <a:lnTo>
                  <a:pt x="461861" y="118693"/>
                </a:lnTo>
                <a:lnTo>
                  <a:pt x="463295" y="140970"/>
                </a:lnTo>
                <a:lnTo>
                  <a:pt x="461861" y="163246"/>
                </a:lnTo>
                <a:lnTo>
                  <a:pt x="450276" y="202370"/>
                </a:lnTo>
                <a:lnTo>
                  <a:pt x="426975" y="232856"/>
                </a:lnTo>
                <a:lnTo>
                  <a:pt x="371094" y="250698"/>
                </a:lnTo>
                <a:lnTo>
                  <a:pt x="455205" y="250698"/>
                </a:lnTo>
                <a:lnTo>
                  <a:pt x="479161" y="220640"/>
                </a:lnTo>
                <a:lnTo>
                  <a:pt x="495889" y="170193"/>
                </a:lnTo>
                <a:lnTo>
                  <a:pt x="497967" y="140970"/>
                </a:lnTo>
                <a:lnTo>
                  <a:pt x="495875" y="111686"/>
                </a:lnTo>
                <a:lnTo>
                  <a:pt x="489632" y="85201"/>
                </a:lnTo>
                <a:lnTo>
                  <a:pt x="479161" y="61299"/>
                </a:lnTo>
                <a:lnTo>
                  <a:pt x="464439" y="40005"/>
                </a:lnTo>
                <a:lnTo>
                  <a:pt x="455205" y="31242"/>
                </a:lnTo>
                <a:close/>
              </a:path>
              <a:path w="5323840" h="344170">
                <a:moveTo>
                  <a:pt x="587883" y="4953"/>
                </a:moveTo>
                <a:lnTo>
                  <a:pt x="553593" y="4953"/>
                </a:lnTo>
                <a:lnTo>
                  <a:pt x="553593" y="276987"/>
                </a:lnTo>
                <a:lnTo>
                  <a:pt x="587883" y="276987"/>
                </a:lnTo>
                <a:lnTo>
                  <a:pt x="587883" y="152781"/>
                </a:lnTo>
                <a:lnTo>
                  <a:pt x="774192" y="152781"/>
                </a:lnTo>
                <a:lnTo>
                  <a:pt x="774192" y="120777"/>
                </a:lnTo>
                <a:lnTo>
                  <a:pt x="587883" y="120777"/>
                </a:lnTo>
                <a:lnTo>
                  <a:pt x="587883" y="4953"/>
                </a:lnTo>
                <a:close/>
              </a:path>
              <a:path w="5323840" h="344170">
                <a:moveTo>
                  <a:pt x="774192" y="152781"/>
                </a:moveTo>
                <a:lnTo>
                  <a:pt x="739902" y="152781"/>
                </a:lnTo>
                <a:lnTo>
                  <a:pt x="739902" y="276987"/>
                </a:lnTo>
                <a:lnTo>
                  <a:pt x="774192" y="276987"/>
                </a:lnTo>
                <a:lnTo>
                  <a:pt x="774192" y="152781"/>
                </a:lnTo>
                <a:close/>
              </a:path>
              <a:path w="5323840" h="344170">
                <a:moveTo>
                  <a:pt x="774192" y="4953"/>
                </a:moveTo>
                <a:lnTo>
                  <a:pt x="739902" y="4953"/>
                </a:lnTo>
                <a:lnTo>
                  <a:pt x="739902" y="120777"/>
                </a:lnTo>
                <a:lnTo>
                  <a:pt x="774192" y="120777"/>
                </a:lnTo>
                <a:lnTo>
                  <a:pt x="774192" y="4953"/>
                </a:lnTo>
                <a:close/>
              </a:path>
              <a:path w="5323840" h="344170">
                <a:moveTo>
                  <a:pt x="877824" y="4953"/>
                </a:moveTo>
                <a:lnTo>
                  <a:pt x="843534" y="4953"/>
                </a:lnTo>
                <a:lnTo>
                  <a:pt x="843534" y="276987"/>
                </a:lnTo>
                <a:lnTo>
                  <a:pt x="1064895" y="276987"/>
                </a:lnTo>
                <a:lnTo>
                  <a:pt x="1064895" y="343662"/>
                </a:lnTo>
                <a:lnTo>
                  <a:pt x="1098804" y="343662"/>
                </a:lnTo>
                <a:lnTo>
                  <a:pt x="1098804" y="245745"/>
                </a:lnTo>
                <a:lnTo>
                  <a:pt x="877824" y="245745"/>
                </a:lnTo>
                <a:lnTo>
                  <a:pt x="877824" y="4953"/>
                </a:lnTo>
                <a:close/>
              </a:path>
              <a:path w="5323840" h="344170">
                <a:moveTo>
                  <a:pt x="1059561" y="4953"/>
                </a:moveTo>
                <a:lnTo>
                  <a:pt x="1025271" y="4953"/>
                </a:lnTo>
                <a:lnTo>
                  <a:pt x="1025271" y="245745"/>
                </a:lnTo>
                <a:lnTo>
                  <a:pt x="1059561" y="245745"/>
                </a:lnTo>
                <a:lnTo>
                  <a:pt x="1059561" y="4953"/>
                </a:lnTo>
                <a:close/>
              </a:path>
              <a:path w="5323840" h="344170">
                <a:moveTo>
                  <a:pt x="1333119" y="4953"/>
                </a:moveTo>
                <a:lnTo>
                  <a:pt x="1143762" y="4953"/>
                </a:lnTo>
                <a:lnTo>
                  <a:pt x="1143762" y="276987"/>
                </a:lnTo>
                <a:lnTo>
                  <a:pt x="1339215" y="276987"/>
                </a:lnTo>
                <a:lnTo>
                  <a:pt x="1339215" y="245745"/>
                </a:lnTo>
                <a:lnTo>
                  <a:pt x="1178052" y="245745"/>
                </a:lnTo>
                <a:lnTo>
                  <a:pt x="1178052" y="151638"/>
                </a:lnTo>
                <a:lnTo>
                  <a:pt x="1303020" y="151638"/>
                </a:lnTo>
                <a:lnTo>
                  <a:pt x="1303020" y="120396"/>
                </a:lnTo>
                <a:lnTo>
                  <a:pt x="1178052" y="120396"/>
                </a:lnTo>
                <a:lnTo>
                  <a:pt x="1178052" y="36195"/>
                </a:lnTo>
                <a:lnTo>
                  <a:pt x="1333119" y="36195"/>
                </a:lnTo>
                <a:lnTo>
                  <a:pt x="1333119" y="4953"/>
                </a:lnTo>
                <a:close/>
              </a:path>
              <a:path w="5323840" h="344170">
                <a:moveTo>
                  <a:pt x="1610106" y="4953"/>
                </a:moveTo>
                <a:lnTo>
                  <a:pt x="1392174" y="4953"/>
                </a:lnTo>
                <a:lnTo>
                  <a:pt x="1392174" y="276987"/>
                </a:lnTo>
                <a:lnTo>
                  <a:pt x="1426464" y="276987"/>
                </a:lnTo>
                <a:lnTo>
                  <a:pt x="1426464" y="36195"/>
                </a:lnTo>
                <a:lnTo>
                  <a:pt x="1610106" y="36195"/>
                </a:lnTo>
                <a:lnTo>
                  <a:pt x="1610106" y="4953"/>
                </a:lnTo>
                <a:close/>
              </a:path>
              <a:path w="5323840" h="344170">
                <a:moveTo>
                  <a:pt x="1610106" y="36195"/>
                </a:moveTo>
                <a:lnTo>
                  <a:pt x="1575816" y="36195"/>
                </a:lnTo>
                <a:lnTo>
                  <a:pt x="1575816" y="276987"/>
                </a:lnTo>
                <a:lnTo>
                  <a:pt x="1610106" y="276987"/>
                </a:lnTo>
                <a:lnTo>
                  <a:pt x="1610106" y="36195"/>
                </a:lnTo>
                <a:close/>
              </a:path>
              <a:path w="5323840" h="344170">
                <a:moveTo>
                  <a:pt x="1713738" y="4953"/>
                </a:moveTo>
                <a:lnTo>
                  <a:pt x="1679448" y="4953"/>
                </a:lnTo>
                <a:lnTo>
                  <a:pt x="1679448" y="276987"/>
                </a:lnTo>
                <a:lnTo>
                  <a:pt x="1900808" y="276987"/>
                </a:lnTo>
                <a:lnTo>
                  <a:pt x="1900808" y="343662"/>
                </a:lnTo>
                <a:lnTo>
                  <a:pt x="1934718" y="343662"/>
                </a:lnTo>
                <a:lnTo>
                  <a:pt x="1934718" y="245745"/>
                </a:lnTo>
                <a:lnTo>
                  <a:pt x="1713738" y="245745"/>
                </a:lnTo>
                <a:lnTo>
                  <a:pt x="1713738" y="4953"/>
                </a:lnTo>
                <a:close/>
              </a:path>
              <a:path w="5323840" h="344170">
                <a:moveTo>
                  <a:pt x="1895475" y="4953"/>
                </a:moveTo>
                <a:lnTo>
                  <a:pt x="1861185" y="4953"/>
                </a:lnTo>
                <a:lnTo>
                  <a:pt x="1861185" y="245745"/>
                </a:lnTo>
                <a:lnTo>
                  <a:pt x="1895475" y="245745"/>
                </a:lnTo>
                <a:lnTo>
                  <a:pt x="1895475" y="4953"/>
                </a:lnTo>
                <a:close/>
              </a:path>
              <a:path w="5323840" h="344170">
                <a:moveTo>
                  <a:pt x="2013204" y="4953"/>
                </a:moveTo>
                <a:lnTo>
                  <a:pt x="1979676" y="4953"/>
                </a:lnTo>
                <a:lnTo>
                  <a:pt x="1979676" y="276987"/>
                </a:lnTo>
                <a:lnTo>
                  <a:pt x="2033397" y="276987"/>
                </a:lnTo>
                <a:lnTo>
                  <a:pt x="2056186" y="235458"/>
                </a:lnTo>
                <a:lnTo>
                  <a:pt x="2013204" y="235458"/>
                </a:lnTo>
                <a:lnTo>
                  <a:pt x="2013204" y="4953"/>
                </a:lnTo>
                <a:close/>
              </a:path>
              <a:path w="5323840" h="344170">
                <a:moveTo>
                  <a:pt x="2201799" y="46482"/>
                </a:moveTo>
                <a:lnTo>
                  <a:pt x="2168271" y="46482"/>
                </a:lnTo>
                <a:lnTo>
                  <a:pt x="2168271" y="276987"/>
                </a:lnTo>
                <a:lnTo>
                  <a:pt x="2201799" y="276987"/>
                </a:lnTo>
                <a:lnTo>
                  <a:pt x="2201799" y="46482"/>
                </a:lnTo>
                <a:close/>
              </a:path>
              <a:path w="5323840" h="344170">
                <a:moveTo>
                  <a:pt x="2201799" y="4953"/>
                </a:moveTo>
                <a:lnTo>
                  <a:pt x="2148078" y="4953"/>
                </a:lnTo>
                <a:lnTo>
                  <a:pt x="2021586" y="235458"/>
                </a:lnTo>
                <a:lnTo>
                  <a:pt x="2056186" y="235458"/>
                </a:lnTo>
                <a:lnTo>
                  <a:pt x="2159889" y="46482"/>
                </a:lnTo>
                <a:lnTo>
                  <a:pt x="2201799" y="46482"/>
                </a:lnTo>
                <a:lnTo>
                  <a:pt x="2201799" y="4953"/>
                </a:lnTo>
                <a:close/>
              </a:path>
              <a:path w="5323840" h="344170">
                <a:moveTo>
                  <a:pt x="2473452" y="4953"/>
                </a:moveTo>
                <a:lnTo>
                  <a:pt x="2353056" y="4953"/>
                </a:lnTo>
                <a:lnTo>
                  <a:pt x="2332839" y="6238"/>
                </a:lnTo>
                <a:lnTo>
                  <a:pt x="2286762" y="25527"/>
                </a:lnTo>
                <a:lnTo>
                  <a:pt x="2264955" y="66407"/>
                </a:lnTo>
                <a:lnTo>
                  <a:pt x="2263521" y="84201"/>
                </a:lnTo>
                <a:lnTo>
                  <a:pt x="2266098" y="107846"/>
                </a:lnTo>
                <a:lnTo>
                  <a:pt x="2273855" y="127349"/>
                </a:lnTo>
                <a:lnTo>
                  <a:pt x="2286827" y="142708"/>
                </a:lnTo>
                <a:lnTo>
                  <a:pt x="2305050" y="153924"/>
                </a:lnTo>
                <a:lnTo>
                  <a:pt x="2261616" y="276987"/>
                </a:lnTo>
                <a:lnTo>
                  <a:pt x="2297049" y="276987"/>
                </a:lnTo>
                <a:lnTo>
                  <a:pt x="2337816" y="161925"/>
                </a:lnTo>
                <a:lnTo>
                  <a:pt x="2473452" y="161925"/>
                </a:lnTo>
                <a:lnTo>
                  <a:pt x="2473452" y="132588"/>
                </a:lnTo>
                <a:lnTo>
                  <a:pt x="2358009" y="132588"/>
                </a:lnTo>
                <a:lnTo>
                  <a:pt x="2331785" y="129581"/>
                </a:lnTo>
                <a:lnTo>
                  <a:pt x="2313098" y="120538"/>
                </a:lnTo>
                <a:lnTo>
                  <a:pt x="2301912" y="105423"/>
                </a:lnTo>
                <a:lnTo>
                  <a:pt x="2298192" y="84201"/>
                </a:lnTo>
                <a:lnTo>
                  <a:pt x="2299055" y="72913"/>
                </a:lnTo>
                <a:lnTo>
                  <a:pt x="2330862" y="38528"/>
                </a:lnTo>
                <a:lnTo>
                  <a:pt x="2358009" y="35433"/>
                </a:lnTo>
                <a:lnTo>
                  <a:pt x="2473452" y="35433"/>
                </a:lnTo>
                <a:lnTo>
                  <a:pt x="2473452" y="4953"/>
                </a:lnTo>
                <a:close/>
              </a:path>
              <a:path w="5323840" h="344170">
                <a:moveTo>
                  <a:pt x="2473452" y="161925"/>
                </a:moveTo>
                <a:lnTo>
                  <a:pt x="2337816" y="161925"/>
                </a:lnTo>
                <a:lnTo>
                  <a:pt x="2345055" y="162687"/>
                </a:lnTo>
                <a:lnTo>
                  <a:pt x="2352294" y="163068"/>
                </a:lnTo>
                <a:lnTo>
                  <a:pt x="2439162" y="163068"/>
                </a:lnTo>
                <a:lnTo>
                  <a:pt x="2439162" y="276987"/>
                </a:lnTo>
                <a:lnTo>
                  <a:pt x="2473452" y="276987"/>
                </a:lnTo>
                <a:lnTo>
                  <a:pt x="2473452" y="161925"/>
                </a:lnTo>
                <a:close/>
              </a:path>
              <a:path w="5323840" h="344170">
                <a:moveTo>
                  <a:pt x="2473452" y="35433"/>
                </a:moveTo>
                <a:lnTo>
                  <a:pt x="2439162" y="35433"/>
                </a:lnTo>
                <a:lnTo>
                  <a:pt x="2439162" y="132588"/>
                </a:lnTo>
                <a:lnTo>
                  <a:pt x="2473452" y="132588"/>
                </a:lnTo>
                <a:lnTo>
                  <a:pt x="2473452" y="35433"/>
                </a:lnTo>
                <a:close/>
              </a:path>
              <a:path w="5323840" h="344170">
                <a:moveTo>
                  <a:pt x="2866644" y="4953"/>
                </a:moveTo>
                <a:lnTo>
                  <a:pt x="2648712" y="4953"/>
                </a:lnTo>
                <a:lnTo>
                  <a:pt x="2648712" y="276987"/>
                </a:lnTo>
                <a:lnTo>
                  <a:pt x="2683002" y="276987"/>
                </a:lnTo>
                <a:lnTo>
                  <a:pt x="2683002" y="36195"/>
                </a:lnTo>
                <a:lnTo>
                  <a:pt x="2866644" y="36195"/>
                </a:lnTo>
                <a:lnTo>
                  <a:pt x="2866644" y="4953"/>
                </a:lnTo>
                <a:close/>
              </a:path>
              <a:path w="5323840" h="344170">
                <a:moveTo>
                  <a:pt x="2866644" y="36195"/>
                </a:moveTo>
                <a:lnTo>
                  <a:pt x="2832354" y="36195"/>
                </a:lnTo>
                <a:lnTo>
                  <a:pt x="2832354" y="276987"/>
                </a:lnTo>
                <a:lnTo>
                  <a:pt x="2866644" y="276987"/>
                </a:lnTo>
                <a:lnTo>
                  <a:pt x="2866644" y="36195"/>
                </a:lnTo>
                <a:close/>
              </a:path>
              <a:path w="5323840" h="344170">
                <a:moveTo>
                  <a:pt x="3049143" y="0"/>
                </a:moveTo>
                <a:lnTo>
                  <a:pt x="2995755" y="9953"/>
                </a:lnTo>
                <a:lnTo>
                  <a:pt x="2955798" y="39624"/>
                </a:lnTo>
                <a:lnTo>
                  <a:pt x="2930604" y="85010"/>
                </a:lnTo>
                <a:lnTo>
                  <a:pt x="2922270" y="140970"/>
                </a:lnTo>
                <a:lnTo>
                  <a:pt x="2924347" y="170247"/>
                </a:lnTo>
                <a:lnTo>
                  <a:pt x="2941075" y="220801"/>
                </a:lnTo>
                <a:lnTo>
                  <a:pt x="2974080" y="259437"/>
                </a:lnTo>
                <a:lnTo>
                  <a:pt x="3020788" y="279439"/>
                </a:lnTo>
                <a:lnTo>
                  <a:pt x="3049143" y="281940"/>
                </a:lnTo>
                <a:lnTo>
                  <a:pt x="3077444" y="279439"/>
                </a:lnTo>
                <a:lnTo>
                  <a:pt x="3102387" y="271938"/>
                </a:lnTo>
                <a:lnTo>
                  <a:pt x="3124045" y="259437"/>
                </a:lnTo>
                <a:lnTo>
                  <a:pt x="3133254" y="250698"/>
                </a:lnTo>
                <a:lnTo>
                  <a:pt x="3049143" y="250698"/>
                </a:lnTo>
                <a:lnTo>
                  <a:pt x="3027705" y="248703"/>
                </a:lnTo>
                <a:lnTo>
                  <a:pt x="2980182" y="219075"/>
                </a:lnTo>
                <a:lnTo>
                  <a:pt x="2962703" y="183737"/>
                </a:lnTo>
                <a:lnTo>
                  <a:pt x="2956941" y="140970"/>
                </a:lnTo>
                <a:lnTo>
                  <a:pt x="2958375" y="118693"/>
                </a:lnTo>
                <a:lnTo>
                  <a:pt x="2969960" y="79569"/>
                </a:lnTo>
                <a:lnTo>
                  <a:pt x="2993261" y="49083"/>
                </a:lnTo>
                <a:lnTo>
                  <a:pt x="3049143" y="31242"/>
                </a:lnTo>
                <a:lnTo>
                  <a:pt x="3133254" y="31242"/>
                </a:lnTo>
                <a:lnTo>
                  <a:pt x="3124045" y="22502"/>
                </a:lnTo>
                <a:lnTo>
                  <a:pt x="3102387" y="10001"/>
                </a:lnTo>
                <a:lnTo>
                  <a:pt x="3077444" y="2500"/>
                </a:lnTo>
                <a:lnTo>
                  <a:pt x="3049143" y="0"/>
                </a:lnTo>
                <a:close/>
              </a:path>
              <a:path w="5323840" h="344170">
                <a:moveTo>
                  <a:pt x="3133254" y="31242"/>
                </a:moveTo>
                <a:lnTo>
                  <a:pt x="3049143" y="31242"/>
                </a:lnTo>
                <a:lnTo>
                  <a:pt x="3070580" y="33236"/>
                </a:lnTo>
                <a:lnTo>
                  <a:pt x="3089195" y="39195"/>
                </a:lnTo>
                <a:lnTo>
                  <a:pt x="3128325" y="79569"/>
                </a:lnTo>
                <a:lnTo>
                  <a:pt x="3139910" y="118693"/>
                </a:lnTo>
                <a:lnTo>
                  <a:pt x="3141345" y="140970"/>
                </a:lnTo>
                <a:lnTo>
                  <a:pt x="3139910" y="163246"/>
                </a:lnTo>
                <a:lnTo>
                  <a:pt x="3128325" y="202370"/>
                </a:lnTo>
                <a:lnTo>
                  <a:pt x="3105024" y="232856"/>
                </a:lnTo>
                <a:lnTo>
                  <a:pt x="3049143" y="250698"/>
                </a:lnTo>
                <a:lnTo>
                  <a:pt x="3133254" y="250698"/>
                </a:lnTo>
                <a:lnTo>
                  <a:pt x="3157210" y="220640"/>
                </a:lnTo>
                <a:lnTo>
                  <a:pt x="3173938" y="170193"/>
                </a:lnTo>
                <a:lnTo>
                  <a:pt x="3176016" y="140970"/>
                </a:lnTo>
                <a:lnTo>
                  <a:pt x="3173924" y="111686"/>
                </a:lnTo>
                <a:lnTo>
                  <a:pt x="3167681" y="85201"/>
                </a:lnTo>
                <a:lnTo>
                  <a:pt x="3157210" y="61299"/>
                </a:lnTo>
                <a:lnTo>
                  <a:pt x="3142488" y="40005"/>
                </a:lnTo>
                <a:lnTo>
                  <a:pt x="3133254" y="31242"/>
                </a:lnTo>
                <a:close/>
              </a:path>
              <a:path w="5323840" h="344170">
                <a:moveTo>
                  <a:pt x="3475482" y="245745"/>
                </a:moveTo>
                <a:lnTo>
                  <a:pt x="3201543" y="245745"/>
                </a:lnTo>
                <a:lnTo>
                  <a:pt x="3201543" y="343662"/>
                </a:lnTo>
                <a:lnTo>
                  <a:pt x="3235452" y="343662"/>
                </a:lnTo>
                <a:lnTo>
                  <a:pt x="3235452" y="276987"/>
                </a:lnTo>
                <a:lnTo>
                  <a:pt x="3475482" y="276987"/>
                </a:lnTo>
                <a:lnTo>
                  <a:pt x="3475482" y="245745"/>
                </a:lnTo>
                <a:close/>
              </a:path>
              <a:path w="5323840" h="344170">
                <a:moveTo>
                  <a:pt x="3475482" y="276987"/>
                </a:moveTo>
                <a:lnTo>
                  <a:pt x="3441573" y="276987"/>
                </a:lnTo>
                <a:lnTo>
                  <a:pt x="3441573" y="343662"/>
                </a:lnTo>
                <a:lnTo>
                  <a:pt x="3475482" y="343662"/>
                </a:lnTo>
                <a:lnTo>
                  <a:pt x="3475482" y="276987"/>
                </a:lnTo>
                <a:close/>
              </a:path>
              <a:path w="5323840" h="344170">
                <a:moveTo>
                  <a:pt x="3436239" y="4953"/>
                </a:moveTo>
                <a:lnTo>
                  <a:pt x="3264027" y="4953"/>
                </a:lnTo>
                <a:lnTo>
                  <a:pt x="3264027" y="59817"/>
                </a:lnTo>
                <a:lnTo>
                  <a:pt x="3261883" y="114049"/>
                </a:lnTo>
                <a:lnTo>
                  <a:pt x="3255454" y="163068"/>
                </a:lnTo>
                <a:lnTo>
                  <a:pt x="3244738" y="206942"/>
                </a:lnTo>
                <a:lnTo>
                  <a:pt x="3229737" y="245745"/>
                </a:lnTo>
                <a:lnTo>
                  <a:pt x="3266313" y="245745"/>
                </a:lnTo>
                <a:lnTo>
                  <a:pt x="3279594" y="208585"/>
                </a:lnTo>
                <a:lnTo>
                  <a:pt x="3289125" y="166211"/>
                </a:lnTo>
                <a:lnTo>
                  <a:pt x="3294870" y="118550"/>
                </a:lnTo>
                <a:lnTo>
                  <a:pt x="3296792" y="65532"/>
                </a:lnTo>
                <a:lnTo>
                  <a:pt x="3296792" y="36195"/>
                </a:lnTo>
                <a:lnTo>
                  <a:pt x="3436239" y="36195"/>
                </a:lnTo>
                <a:lnTo>
                  <a:pt x="3436239" y="4953"/>
                </a:lnTo>
                <a:close/>
              </a:path>
              <a:path w="5323840" h="344170">
                <a:moveTo>
                  <a:pt x="3436239" y="36195"/>
                </a:moveTo>
                <a:lnTo>
                  <a:pt x="3402329" y="36195"/>
                </a:lnTo>
                <a:lnTo>
                  <a:pt x="3402329" y="245745"/>
                </a:lnTo>
                <a:lnTo>
                  <a:pt x="3436239" y="245745"/>
                </a:lnTo>
                <a:lnTo>
                  <a:pt x="3436239" y="36195"/>
                </a:lnTo>
                <a:close/>
              </a:path>
              <a:path w="5323840" h="344170">
                <a:moveTo>
                  <a:pt x="3706367" y="4953"/>
                </a:moveTo>
                <a:lnTo>
                  <a:pt x="3520440" y="4953"/>
                </a:lnTo>
                <a:lnTo>
                  <a:pt x="3520440" y="276987"/>
                </a:lnTo>
                <a:lnTo>
                  <a:pt x="3554729" y="276987"/>
                </a:lnTo>
                <a:lnTo>
                  <a:pt x="3554729" y="36195"/>
                </a:lnTo>
                <a:lnTo>
                  <a:pt x="3706367" y="36195"/>
                </a:lnTo>
                <a:lnTo>
                  <a:pt x="3706367" y="4953"/>
                </a:lnTo>
                <a:close/>
              </a:path>
              <a:path w="5323840" h="344170">
                <a:moveTo>
                  <a:pt x="3870960" y="0"/>
                </a:moveTo>
                <a:lnTo>
                  <a:pt x="3817572" y="9953"/>
                </a:lnTo>
                <a:lnTo>
                  <a:pt x="3777615" y="39624"/>
                </a:lnTo>
                <a:lnTo>
                  <a:pt x="3752421" y="85010"/>
                </a:lnTo>
                <a:lnTo>
                  <a:pt x="3744087" y="140970"/>
                </a:lnTo>
                <a:lnTo>
                  <a:pt x="3746164" y="170247"/>
                </a:lnTo>
                <a:lnTo>
                  <a:pt x="3762892" y="220801"/>
                </a:lnTo>
                <a:lnTo>
                  <a:pt x="3795897" y="259437"/>
                </a:lnTo>
                <a:lnTo>
                  <a:pt x="3842605" y="279439"/>
                </a:lnTo>
                <a:lnTo>
                  <a:pt x="3870960" y="281940"/>
                </a:lnTo>
                <a:lnTo>
                  <a:pt x="3899261" y="279439"/>
                </a:lnTo>
                <a:lnTo>
                  <a:pt x="3924204" y="271938"/>
                </a:lnTo>
                <a:lnTo>
                  <a:pt x="3945862" y="259437"/>
                </a:lnTo>
                <a:lnTo>
                  <a:pt x="3955071" y="250698"/>
                </a:lnTo>
                <a:lnTo>
                  <a:pt x="3870960" y="250698"/>
                </a:lnTo>
                <a:lnTo>
                  <a:pt x="3849522" y="248703"/>
                </a:lnTo>
                <a:lnTo>
                  <a:pt x="3801999" y="219075"/>
                </a:lnTo>
                <a:lnTo>
                  <a:pt x="3784520" y="183737"/>
                </a:lnTo>
                <a:lnTo>
                  <a:pt x="3778758" y="140970"/>
                </a:lnTo>
                <a:lnTo>
                  <a:pt x="3780192" y="118693"/>
                </a:lnTo>
                <a:lnTo>
                  <a:pt x="3791777" y="79569"/>
                </a:lnTo>
                <a:lnTo>
                  <a:pt x="3815078" y="49083"/>
                </a:lnTo>
                <a:lnTo>
                  <a:pt x="3870960" y="31242"/>
                </a:lnTo>
                <a:lnTo>
                  <a:pt x="3955071" y="31242"/>
                </a:lnTo>
                <a:lnTo>
                  <a:pt x="3945862" y="22502"/>
                </a:lnTo>
                <a:lnTo>
                  <a:pt x="3924204" y="10001"/>
                </a:lnTo>
                <a:lnTo>
                  <a:pt x="3899261" y="2500"/>
                </a:lnTo>
                <a:lnTo>
                  <a:pt x="3870960" y="0"/>
                </a:lnTo>
                <a:close/>
              </a:path>
              <a:path w="5323840" h="344170">
                <a:moveTo>
                  <a:pt x="3955071" y="31242"/>
                </a:moveTo>
                <a:lnTo>
                  <a:pt x="3870960" y="31242"/>
                </a:lnTo>
                <a:lnTo>
                  <a:pt x="3892397" y="33236"/>
                </a:lnTo>
                <a:lnTo>
                  <a:pt x="3911012" y="39195"/>
                </a:lnTo>
                <a:lnTo>
                  <a:pt x="3950142" y="79569"/>
                </a:lnTo>
                <a:lnTo>
                  <a:pt x="3961727" y="118693"/>
                </a:lnTo>
                <a:lnTo>
                  <a:pt x="3963162" y="140970"/>
                </a:lnTo>
                <a:lnTo>
                  <a:pt x="3961727" y="163246"/>
                </a:lnTo>
                <a:lnTo>
                  <a:pt x="3950142" y="202370"/>
                </a:lnTo>
                <a:lnTo>
                  <a:pt x="3926841" y="232856"/>
                </a:lnTo>
                <a:lnTo>
                  <a:pt x="3870960" y="250698"/>
                </a:lnTo>
                <a:lnTo>
                  <a:pt x="3955071" y="250698"/>
                </a:lnTo>
                <a:lnTo>
                  <a:pt x="3979027" y="220640"/>
                </a:lnTo>
                <a:lnTo>
                  <a:pt x="3995755" y="170193"/>
                </a:lnTo>
                <a:lnTo>
                  <a:pt x="3997833" y="140970"/>
                </a:lnTo>
                <a:lnTo>
                  <a:pt x="3995741" y="111686"/>
                </a:lnTo>
                <a:lnTo>
                  <a:pt x="3989498" y="85201"/>
                </a:lnTo>
                <a:lnTo>
                  <a:pt x="3979027" y="61299"/>
                </a:lnTo>
                <a:lnTo>
                  <a:pt x="3964304" y="40005"/>
                </a:lnTo>
                <a:lnTo>
                  <a:pt x="3955071" y="31242"/>
                </a:lnTo>
                <a:close/>
              </a:path>
              <a:path w="5323840" h="344170">
                <a:moveTo>
                  <a:pt x="4149852" y="35433"/>
                </a:moveTo>
                <a:lnTo>
                  <a:pt x="4115562" y="35433"/>
                </a:lnTo>
                <a:lnTo>
                  <a:pt x="4115562" y="276987"/>
                </a:lnTo>
                <a:lnTo>
                  <a:pt x="4149852" y="276987"/>
                </a:lnTo>
                <a:lnTo>
                  <a:pt x="4149852" y="35433"/>
                </a:lnTo>
                <a:close/>
              </a:path>
              <a:path w="5323840" h="344170">
                <a:moveTo>
                  <a:pt x="4239006" y="4953"/>
                </a:moveTo>
                <a:lnTo>
                  <a:pt x="4025646" y="4953"/>
                </a:lnTo>
                <a:lnTo>
                  <a:pt x="4025646" y="35433"/>
                </a:lnTo>
                <a:lnTo>
                  <a:pt x="4239006" y="35433"/>
                </a:lnTo>
                <a:lnTo>
                  <a:pt x="4239006" y="4953"/>
                </a:lnTo>
                <a:close/>
              </a:path>
              <a:path w="5323840" h="344170">
                <a:moveTo>
                  <a:pt x="4394073" y="0"/>
                </a:moveTo>
                <a:lnTo>
                  <a:pt x="4340685" y="9953"/>
                </a:lnTo>
                <a:lnTo>
                  <a:pt x="4300728" y="39624"/>
                </a:lnTo>
                <a:lnTo>
                  <a:pt x="4275534" y="85010"/>
                </a:lnTo>
                <a:lnTo>
                  <a:pt x="4267200" y="140970"/>
                </a:lnTo>
                <a:lnTo>
                  <a:pt x="4269277" y="170247"/>
                </a:lnTo>
                <a:lnTo>
                  <a:pt x="4286005" y="220801"/>
                </a:lnTo>
                <a:lnTo>
                  <a:pt x="4319010" y="259437"/>
                </a:lnTo>
                <a:lnTo>
                  <a:pt x="4365718" y="279439"/>
                </a:lnTo>
                <a:lnTo>
                  <a:pt x="4394073" y="281940"/>
                </a:lnTo>
                <a:lnTo>
                  <a:pt x="4422374" y="279439"/>
                </a:lnTo>
                <a:lnTo>
                  <a:pt x="4447317" y="271938"/>
                </a:lnTo>
                <a:lnTo>
                  <a:pt x="4468975" y="259437"/>
                </a:lnTo>
                <a:lnTo>
                  <a:pt x="4478184" y="250698"/>
                </a:lnTo>
                <a:lnTo>
                  <a:pt x="4394073" y="250698"/>
                </a:lnTo>
                <a:lnTo>
                  <a:pt x="4372635" y="248703"/>
                </a:lnTo>
                <a:lnTo>
                  <a:pt x="4325112" y="219075"/>
                </a:lnTo>
                <a:lnTo>
                  <a:pt x="4307633" y="183737"/>
                </a:lnTo>
                <a:lnTo>
                  <a:pt x="4301871" y="140970"/>
                </a:lnTo>
                <a:lnTo>
                  <a:pt x="4303305" y="118693"/>
                </a:lnTo>
                <a:lnTo>
                  <a:pt x="4314890" y="79569"/>
                </a:lnTo>
                <a:lnTo>
                  <a:pt x="4338191" y="49083"/>
                </a:lnTo>
                <a:lnTo>
                  <a:pt x="4394073" y="31242"/>
                </a:lnTo>
                <a:lnTo>
                  <a:pt x="4478184" y="31242"/>
                </a:lnTo>
                <a:lnTo>
                  <a:pt x="4468975" y="22502"/>
                </a:lnTo>
                <a:lnTo>
                  <a:pt x="4447317" y="10001"/>
                </a:lnTo>
                <a:lnTo>
                  <a:pt x="4422374" y="2500"/>
                </a:lnTo>
                <a:lnTo>
                  <a:pt x="4394073" y="0"/>
                </a:lnTo>
                <a:close/>
              </a:path>
              <a:path w="5323840" h="344170">
                <a:moveTo>
                  <a:pt x="4478184" y="31242"/>
                </a:moveTo>
                <a:lnTo>
                  <a:pt x="4394073" y="31242"/>
                </a:lnTo>
                <a:lnTo>
                  <a:pt x="4415510" y="33236"/>
                </a:lnTo>
                <a:lnTo>
                  <a:pt x="4434125" y="39195"/>
                </a:lnTo>
                <a:lnTo>
                  <a:pt x="4473255" y="79569"/>
                </a:lnTo>
                <a:lnTo>
                  <a:pt x="4484840" y="118693"/>
                </a:lnTo>
                <a:lnTo>
                  <a:pt x="4486275" y="140970"/>
                </a:lnTo>
                <a:lnTo>
                  <a:pt x="4484840" y="163246"/>
                </a:lnTo>
                <a:lnTo>
                  <a:pt x="4473255" y="202370"/>
                </a:lnTo>
                <a:lnTo>
                  <a:pt x="4449954" y="232856"/>
                </a:lnTo>
                <a:lnTo>
                  <a:pt x="4394073" y="250698"/>
                </a:lnTo>
                <a:lnTo>
                  <a:pt x="4478184" y="250698"/>
                </a:lnTo>
                <a:lnTo>
                  <a:pt x="4502140" y="220640"/>
                </a:lnTo>
                <a:lnTo>
                  <a:pt x="4518868" y="170193"/>
                </a:lnTo>
                <a:lnTo>
                  <a:pt x="4520946" y="140970"/>
                </a:lnTo>
                <a:lnTo>
                  <a:pt x="4518854" y="111686"/>
                </a:lnTo>
                <a:lnTo>
                  <a:pt x="4512611" y="85201"/>
                </a:lnTo>
                <a:lnTo>
                  <a:pt x="4502140" y="61299"/>
                </a:lnTo>
                <a:lnTo>
                  <a:pt x="4487418" y="40005"/>
                </a:lnTo>
                <a:lnTo>
                  <a:pt x="4478184" y="31242"/>
                </a:lnTo>
                <a:close/>
              </a:path>
              <a:path w="5323840" h="344170">
                <a:moveTo>
                  <a:pt x="4695063" y="4953"/>
                </a:moveTo>
                <a:lnTo>
                  <a:pt x="4576572" y="4953"/>
                </a:lnTo>
                <a:lnTo>
                  <a:pt x="4576572" y="276987"/>
                </a:lnTo>
                <a:lnTo>
                  <a:pt x="4698111" y="276987"/>
                </a:lnTo>
                <a:lnTo>
                  <a:pt x="4719327" y="275635"/>
                </a:lnTo>
                <a:lnTo>
                  <a:pt x="4737830" y="271605"/>
                </a:lnTo>
                <a:lnTo>
                  <a:pt x="4753617" y="264931"/>
                </a:lnTo>
                <a:lnTo>
                  <a:pt x="4766691" y="255651"/>
                </a:lnTo>
                <a:lnTo>
                  <a:pt x="4774963" y="246507"/>
                </a:lnTo>
                <a:lnTo>
                  <a:pt x="4610862" y="246507"/>
                </a:lnTo>
                <a:lnTo>
                  <a:pt x="4610862" y="150495"/>
                </a:lnTo>
                <a:lnTo>
                  <a:pt x="4770235" y="150495"/>
                </a:lnTo>
                <a:lnTo>
                  <a:pt x="4767691" y="147828"/>
                </a:lnTo>
                <a:lnTo>
                  <a:pt x="4760362" y="142113"/>
                </a:lnTo>
                <a:lnTo>
                  <a:pt x="4752213" y="137541"/>
                </a:lnTo>
                <a:lnTo>
                  <a:pt x="4752213" y="129159"/>
                </a:lnTo>
                <a:lnTo>
                  <a:pt x="4764287" y="120396"/>
                </a:lnTo>
                <a:lnTo>
                  <a:pt x="4610862" y="120396"/>
                </a:lnTo>
                <a:lnTo>
                  <a:pt x="4610862" y="35433"/>
                </a:lnTo>
                <a:lnTo>
                  <a:pt x="4769514" y="35433"/>
                </a:lnTo>
                <a:lnTo>
                  <a:pt x="4769232" y="34962"/>
                </a:lnTo>
                <a:lnTo>
                  <a:pt x="4759452" y="24384"/>
                </a:lnTo>
                <a:lnTo>
                  <a:pt x="4746873" y="15882"/>
                </a:lnTo>
                <a:lnTo>
                  <a:pt x="4731972" y="9810"/>
                </a:lnTo>
                <a:lnTo>
                  <a:pt x="4714714" y="6167"/>
                </a:lnTo>
                <a:lnTo>
                  <a:pt x="4695063" y="4953"/>
                </a:lnTo>
                <a:close/>
              </a:path>
              <a:path w="5323840" h="344170">
                <a:moveTo>
                  <a:pt x="4770235" y="150495"/>
                </a:moveTo>
                <a:lnTo>
                  <a:pt x="4696206" y="150495"/>
                </a:lnTo>
                <a:lnTo>
                  <a:pt x="4708773" y="151203"/>
                </a:lnTo>
                <a:lnTo>
                  <a:pt x="4720161" y="153304"/>
                </a:lnTo>
                <a:lnTo>
                  <a:pt x="4751593" y="176355"/>
                </a:lnTo>
                <a:lnTo>
                  <a:pt x="4755642" y="197739"/>
                </a:lnTo>
                <a:lnTo>
                  <a:pt x="4754576" y="209948"/>
                </a:lnTo>
                <a:lnTo>
                  <a:pt x="4729954" y="240077"/>
                </a:lnTo>
                <a:lnTo>
                  <a:pt x="4695825" y="246507"/>
                </a:lnTo>
                <a:lnTo>
                  <a:pt x="4774963" y="246507"/>
                </a:lnTo>
                <a:lnTo>
                  <a:pt x="4776972" y="244286"/>
                </a:lnTo>
                <a:lnTo>
                  <a:pt x="4784359" y="231314"/>
                </a:lnTo>
                <a:lnTo>
                  <a:pt x="4788818" y="216699"/>
                </a:lnTo>
                <a:lnTo>
                  <a:pt x="4790313" y="200406"/>
                </a:lnTo>
                <a:lnTo>
                  <a:pt x="4789670" y="190333"/>
                </a:lnTo>
                <a:lnTo>
                  <a:pt x="4787741" y="180689"/>
                </a:lnTo>
                <a:lnTo>
                  <a:pt x="4784526" y="171473"/>
                </a:lnTo>
                <a:lnTo>
                  <a:pt x="4780026" y="162687"/>
                </a:lnTo>
                <a:lnTo>
                  <a:pt x="4774233" y="154686"/>
                </a:lnTo>
                <a:lnTo>
                  <a:pt x="4770235" y="150495"/>
                </a:lnTo>
                <a:close/>
              </a:path>
              <a:path w="5323840" h="344170">
                <a:moveTo>
                  <a:pt x="4769514" y="35433"/>
                </a:moveTo>
                <a:lnTo>
                  <a:pt x="4693539" y="35433"/>
                </a:lnTo>
                <a:lnTo>
                  <a:pt x="4704695" y="36069"/>
                </a:lnTo>
                <a:lnTo>
                  <a:pt x="4714779" y="37957"/>
                </a:lnTo>
                <a:lnTo>
                  <a:pt x="4746325" y="67038"/>
                </a:lnTo>
                <a:lnTo>
                  <a:pt x="4747260" y="76962"/>
                </a:lnTo>
                <a:lnTo>
                  <a:pt x="4743967" y="95964"/>
                </a:lnTo>
                <a:lnTo>
                  <a:pt x="4734067" y="109537"/>
                </a:lnTo>
                <a:lnTo>
                  <a:pt x="4717524" y="117681"/>
                </a:lnTo>
                <a:lnTo>
                  <a:pt x="4694301" y="120396"/>
                </a:lnTo>
                <a:lnTo>
                  <a:pt x="4764287" y="120396"/>
                </a:lnTo>
                <a:lnTo>
                  <a:pt x="4765214" y="119723"/>
                </a:lnTo>
                <a:lnTo>
                  <a:pt x="4774501" y="107394"/>
                </a:lnTo>
                <a:lnTo>
                  <a:pt x="4780073" y="92136"/>
                </a:lnTo>
                <a:lnTo>
                  <a:pt x="4781931" y="73914"/>
                </a:lnTo>
                <a:lnTo>
                  <a:pt x="4780508" y="59691"/>
                </a:lnTo>
                <a:lnTo>
                  <a:pt x="4776263" y="46720"/>
                </a:lnTo>
                <a:lnTo>
                  <a:pt x="4769514" y="35433"/>
                </a:lnTo>
                <a:close/>
              </a:path>
              <a:path w="5323840" h="344170">
                <a:moveTo>
                  <a:pt x="4877943" y="4953"/>
                </a:moveTo>
                <a:lnTo>
                  <a:pt x="4843653" y="4953"/>
                </a:lnTo>
                <a:lnTo>
                  <a:pt x="4843653" y="276987"/>
                </a:lnTo>
                <a:lnTo>
                  <a:pt x="4877943" y="276987"/>
                </a:lnTo>
                <a:lnTo>
                  <a:pt x="4877943" y="152400"/>
                </a:lnTo>
                <a:lnTo>
                  <a:pt x="4996974" y="152400"/>
                </a:lnTo>
                <a:lnTo>
                  <a:pt x="4989957" y="137160"/>
                </a:lnTo>
                <a:lnTo>
                  <a:pt x="4997335" y="121158"/>
                </a:lnTo>
                <a:lnTo>
                  <a:pt x="4877943" y="121158"/>
                </a:lnTo>
                <a:lnTo>
                  <a:pt x="4877943" y="4953"/>
                </a:lnTo>
                <a:close/>
              </a:path>
              <a:path w="5323840" h="344170">
                <a:moveTo>
                  <a:pt x="4996974" y="152400"/>
                </a:moveTo>
                <a:lnTo>
                  <a:pt x="4960239" y="152400"/>
                </a:lnTo>
                <a:lnTo>
                  <a:pt x="5018151" y="276987"/>
                </a:lnTo>
                <a:lnTo>
                  <a:pt x="5054346" y="276987"/>
                </a:lnTo>
                <a:lnTo>
                  <a:pt x="4996974" y="152400"/>
                </a:lnTo>
                <a:close/>
              </a:path>
              <a:path w="5323840" h="344170">
                <a:moveTo>
                  <a:pt x="5050917" y="4953"/>
                </a:moveTo>
                <a:lnTo>
                  <a:pt x="5014722" y="4953"/>
                </a:lnTo>
                <a:lnTo>
                  <a:pt x="4960239" y="121158"/>
                </a:lnTo>
                <a:lnTo>
                  <a:pt x="4997335" y="121158"/>
                </a:lnTo>
                <a:lnTo>
                  <a:pt x="5050917" y="4953"/>
                </a:lnTo>
                <a:close/>
              </a:path>
              <a:path w="5323840" h="344170">
                <a:moveTo>
                  <a:pt x="5135118" y="4953"/>
                </a:moveTo>
                <a:lnTo>
                  <a:pt x="5101590" y="4953"/>
                </a:lnTo>
                <a:lnTo>
                  <a:pt x="5101590" y="276987"/>
                </a:lnTo>
                <a:lnTo>
                  <a:pt x="5155311" y="276987"/>
                </a:lnTo>
                <a:lnTo>
                  <a:pt x="5178100" y="235458"/>
                </a:lnTo>
                <a:lnTo>
                  <a:pt x="5135118" y="235458"/>
                </a:lnTo>
                <a:lnTo>
                  <a:pt x="5135118" y="4953"/>
                </a:lnTo>
                <a:close/>
              </a:path>
              <a:path w="5323840" h="344170">
                <a:moveTo>
                  <a:pt x="5323713" y="46482"/>
                </a:moveTo>
                <a:lnTo>
                  <a:pt x="5290185" y="46482"/>
                </a:lnTo>
                <a:lnTo>
                  <a:pt x="5290185" y="276987"/>
                </a:lnTo>
                <a:lnTo>
                  <a:pt x="5323713" y="276987"/>
                </a:lnTo>
                <a:lnTo>
                  <a:pt x="5323713" y="46482"/>
                </a:lnTo>
                <a:close/>
              </a:path>
              <a:path w="5323840" h="344170">
                <a:moveTo>
                  <a:pt x="5323713" y="4953"/>
                </a:moveTo>
                <a:lnTo>
                  <a:pt x="5269992" y="4953"/>
                </a:lnTo>
                <a:lnTo>
                  <a:pt x="5143500" y="235458"/>
                </a:lnTo>
                <a:lnTo>
                  <a:pt x="5178100" y="235458"/>
                </a:lnTo>
                <a:lnTo>
                  <a:pt x="5281803" y="46482"/>
                </a:lnTo>
                <a:lnTo>
                  <a:pt x="5323713" y="46482"/>
                </a:lnTo>
                <a:lnTo>
                  <a:pt x="5323713" y="4953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5285" y="921804"/>
            <a:ext cx="7334250" cy="344170"/>
          </a:xfrm>
          <a:custGeom>
            <a:avLst/>
            <a:gdLst/>
            <a:ahLst/>
            <a:cxnLst/>
            <a:rect l="l" t="t" r="r" b="b"/>
            <a:pathLst>
              <a:path w="7334250" h="344169">
                <a:moveTo>
                  <a:pt x="224409" y="4952"/>
                </a:moveTo>
                <a:lnTo>
                  <a:pt x="0" y="4952"/>
                </a:lnTo>
                <a:lnTo>
                  <a:pt x="0" y="276986"/>
                </a:lnTo>
                <a:lnTo>
                  <a:pt x="45720" y="276986"/>
                </a:lnTo>
                <a:lnTo>
                  <a:pt x="45720" y="46481"/>
                </a:lnTo>
                <a:lnTo>
                  <a:pt x="224409" y="46481"/>
                </a:lnTo>
                <a:lnTo>
                  <a:pt x="224409" y="4952"/>
                </a:lnTo>
                <a:close/>
              </a:path>
              <a:path w="7334250" h="344169">
                <a:moveTo>
                  <a:pt x="224409" y="46481"/>
                </a:moveTo>
                <a:lnTo>
                  <a:pt x="178689" y="46481"/>
                </a:lnTo>
                <a:lnTo>
                  <a:pt x="178689" y="276986"/>
                </a:lnTo>
                <a:lnTo>
                  <a:pt x="224409" y="276986"/>
                </a:lnTo>
                <a:lnTo>
                  <a:pt x="224409" y="46481"/>
                </a:lnTo>
                <a:close/>
              </a:path>
              <a:path w="7334250" h="344169">
                <a:moveTo>
                  <a:pt x="406908" y="0"/>
                </a:moveTo>
                <a:lnTo>
                  <a:pt x="352377" y="9953"/>
                </a:lnTo>
                <a:lnTo>
                  <a:pt x="311277" y="39623"/>
                </a:lnTo>
                <a:lnTo>
                  <a:pt x="285559" y="84724"/>
                </a:lnTo>
                <a:lnTo>
                  <a:pt x="276987" y="140969"/>
                </a:lnTo>
                <a:lnTo>
                  <a:pt x="279130" y="170467"/>
                </a:lnTo>
                <a:lnTo>
                  <a:pt x="296275" y="221176"/>
                </a:lnTo>
                <a:lnTo>
                  <a:pt x="330130" y="259597"/>
                </a:lnTo>
                <a:lnTo>
                  <a:pt x="377981" y="279445"/>
                </a:lnTo>
                <a:lnTo>
                  <a:pt x="406908" y="281939"/>
                </a:lnTo>
                <a:lnTo>
                  <a:pt x="435834" y="279445"/>
                </a:lnTo>
                <a:lnTo>
                  <a:pt x="461438" y="271986"/>
                </a:lnTo>
                <a:lnTo>
                  <a:pt x="483685" y="259597"/>
                </a:lnTo>
                <a:lnTo>
                  <a:pt x="502539" y="242315"/>
                </a:lnTo>
                <a:lnTo>
                  <a:pt x="503871" y="240410"/>
                </a:lnTo>
                <a:lnTo>
                  <a:pt x="406908" y="240410"/>
                </a:lnTo>
                <a:lnTo>
                  <a:pt x="387613" y="238631"/>
                </a:lnTo>
                <a:lnTo>
                  <a:pt x="344805" y="212216"/>
                </a:lnTo>
                <a:lnTo>
                  <a:pt x="324820" y="161532"/>
                </a:lnTo>
                <a:lnTo>
                  <a:pt x="323469" y="140969"/>
                </a:lnTo>
                <a:lnTo>
                  <a:pt x="324820" y="120407"/>
                </a:lnTo>
                <a:lnTo>
                  <a:pt x="344805" y="69722"/>
                </a:lnTo>
                <a:lnTo>
                  <a:pt x="387613" y="43308"/>
                </a:lnTo>
                <a:lnTo>
                  <a:pt x="406908" y="41528"/>
                </a:lnTo>
                <a:lnTo>
                  <a:pt x="503871" y="41528"/>
                </a:lnTo>
                <a:lnTo>
                  <a:pt x="502539" y="39623"/>
                </a:lnTo>
                <a:lnTo>
                  <a:pt x="483685" y="22342"/>
                </a:lnTo>
                <a:lnTo>
                  <a:pt x="461438" y="9953"/>
                </a:lnTo>
                <a:lnTo>
                  <a:pt x="435834" y="2494"/>
                </a:lnTo>
                <a:lnTo>
                  <a:pt x="406908" y="0"/>
                </a:lnTo>
                <a:close/>
              </a:path>
              <a:path w="7334250" h="344169">
                <a:moveTo>
                  <a:pt x="503871" y="41528"/>
                </a:moveTo>
                <a:lnTo>
                  <a:pt x="406908" y="41528"/>
                </a:lnTo>
                <a:lnTo>
                  <a:pt x="426202" y="43308"/>
                </a:lnTo>
                <a:lnTo>
                  <a:pt x="442960" y="48625"/>
                </a:lnTo>
                <a:lnTo>
                  <a:pt x="478236" y="84724"/>
                </a:lnTo>
                <a:lnTo>
                  <a:pt x="489966" y="140969"/>
                </a:lnTo>
                <a:lnTo>
                  <a:pt x="488674" y="161532"/>
                </a:lnTo>
                <a:lnTo>
                  <a:pt x="469011" y="212216"/>
                </a:lnTo>
                <a:lnTo>
                  <a:pt x="426202" y="238631"/>
                </a:lnTo>
                <a:lnTo>
                  <a:pt x="406908" y="240410"/>
                </a:lnTo>
                <a:lnTo>
                  <a:pt x="503871" y="240410"/>
                </a:lnTo>
                <a:lnTo>
                  <a:pt x="517320" y="221176"/>
                </a:lnTo>
                <a:lnTo>
                  <a:pt x="527923" y="197215"/>
                </a:lnTo>
                <a:lnTo>
                  <a:pt x="534310" y="170467"/>
                </a:lnTo>
                <a:lnTo>
                  <a:pt x="536448" y="140969"/>
                </a:lnTo>
                <a:lnTo>
                  <a:pt x="534310" y="111472"/>
                </a:lnTo>
                <a:lnTo>
                  <a:pt x="527917" y="84712"/>
                </a:lnTo>
                <a:lnTo>
                  <a:pt x="517320" y="60763"/>
                </a:lnTo>
                <a:lnTo>
                  <a:pt x="503871" y="41528"/>
                </a:lnTo>
                <a:close/>
              </a:path>
              <a:path w="7334250" h="344169">
                <a:moveTo>
                  <a:pt x="741045" y="4952"/>
                </a:moveTo>
                <a:lnTo>
                  <a:pt x="695325" y="4952"/>
                </a:lnTo>
                <a:lnTo>
                  <a:pt x="695325" y="276986"/>
                </a:lnTo>
                <a:lnTo>
                  <a:pt x="741045" y="276986"/>
                </a:lnTo>
                <a:lnTo>
                  <a:pt x="741045" y="158114"/>
                </a:lnTo>
                <a:lnTo>
                  <a:pt x="922782" y="158114"/>
                </a:lnTo>
                <a:lnTo>
                  <a:pt x="922782" y="115442"/>
                </a:lnTo>
                <a:lnTo>
                  <a:pt x="741045" y="115442"/>
                </a:lnTo>
                <a:lnTo>
                  <a:pt x="741045" y="4952"/>
                </a:lnTo>
                <a:close/>
              </a:path>
              <a:path w="7334250" h="344169">
                <a:moveTo>
                  <a:pt x="922782" y="158114"/>
                </a:moveTo>
                <a:lnTo>
                  <a:pt x="877062" y="158114"/>
                </a:lnTo>
                <a:lnTo>
                  <a:pt x="877062" y="276986"/>
                </a:lnTo>
                <a:lnTo>
                  <a:pt x="922782" y="276986"/>
                </a:lnTo>
                <a:lnTo>
                  <a:pt x="922782" y="158114"/>
                </a:lnTo>
                <a:close/>
              </a:path>
              <a:path w="7334250" h="344169">
                <a:moveTo>
                  <a:pt x="922782" y="4952"/>
                </a:moveTo>
                <a:lnTo>
                  <a:pt x="877062" y="4952"/>
                </a:lnTo>
                <a:lnTo>
                  <a:pt x="877062" y="115442"/>
                </a:lnTo>
                <a:lnTo>
                  <a:pt x="922782" y="115442"/>
                </a:lnTo>
                <a:lnTo>
                  <a:pt x="922782" y="4952"/>
                </a:lnTo>
                <a:close/>
              </a:path>
              <a:path w="7334250" h="344169">
                <a:moveTo>
                  <a:pt x="1126236" y="4952"/>
                </a:moveTo>
                <a:lnTo>
                  <a:pt x="1053084" y="4952"/>
                </a:lnTo>
                <a:lnTo>
                  <a:pt x="962787" y="276986"/>
                </a:lnTo>
                <a:lnTo>
                  <a:pt x="1008507" y="276986"/>
                </a:lnTo>
                <a:lnTo>
                  <a:pt x="1033272" y="198881"/>
                </a:lnTo>
                <a:lnTo>
                  <a:pt x="1190879" y="198881"/>
                </a:lnTo>
                <a:lnTo>
                  <a:pt x="1177290" y="158114"/>
                </a:lnTo>
                <a:lnTo>
                  <a:pt x="1046226" y="158114"/>
                </a:lnTo>
                <a:lnTo>
                  <a:pt x="1080516" y="49529"/>
                </a:lnTo>
                <a:lnTo>
                  <a:pt x="1141095" y="49529"/>
                </a:lnTo>
                <a:lnTo>
                  <a:pt x="1126236" y="4952"/>
                </a:lnTo>
                <a:close/>
              </a:path>
              <a:path w="7334250" h="344169">
                <a:moveTo>
                  <a:pt x="1190879" y="198881"/>
                </a:moveTo>
                <a:lnTo>
                  <a:pt x="1144905" y="198881"/>
                </a:lnTo>
                <a:lnTo>
                  <a:pt x="1170051" y="276986"/>
                </a:lnTo>
                <a:lnTo>
                  <a:pt x="1216914" y="276986"/>
                </a:lnTo>
                <a:lnTo>
                  <a:pt x="1190879" y="198881"/>
                </a:lnTo>
                <a:close/>
              </a:path>
              <a:path w="7334250" h="344169">
                <a:moveTo>
                  <a:pt x="1141095" y="49529"/>
                </a:moveTo>
                <a:lnTo>
                  <a:pt x="1096899" y="49529"/>
                </a:lnTo>
                <a:lnTo>
                  <a:pt x="1131570" y="158114"/>
                </a:lnTo>
                <a:lnTo>
                  <a:pt x="1177290" y="158114"/>
                </a:lnTo>
                <a:lnTo>
                  <a:pt x="1141095" y="49529"/>
                </a:lnTo>
                <a:close/>
              </a:path>
              <a:path w="7334250" h="344169">
                <a:moveTo>
                  <a:pt x="1481709" y="4952"/>
                </a:moveTo>
                <a:lnTo>
                  <a:pt x="1257300" y="4952"/>
                </a:lnTo>
                <a:lnTo>
                  <a:pt x="1257300" y="276986"/>
                </a:lnTo>
                <a:lnTo>
                  <a:pt x="1303020" y="276986"/>
                </a:lnTo>
                <a:lnTo>
                  <a:pt x="1303020" y="46481"/>
                </a:lnTo>
                <a:lnTo>
                  <a:pt x="1481709" y="46481"/>
                </a:lnTo>
                <a:lnTo>
                  <a:pt x="1481709" y="4952"/>
                </a:lnTo>
                <a:close/>
              </a:path>
              <a:path w="7334250" h="344169">
                <a:moveTo>
                  <a:pt x="1481709" y="46481"/>
                </a:moveTo>
                <a:lnTo>
                  <a:pt x="1435989" y="46481"/>
                </a:lnTo>
                <a:lnTo>
                  <a:pt x="1435989" y="276986"/>
                </a:lnTo>
                <a:lnTo>
                  <a:pt x="1481709" y="276986"/>
                </a:lnTo>
                <a:lnTo>
                  <a:pt x="1481709" y="46481"/>
                </a:lnTo>
                <a:close/>
              </a:path>
              <a:path w="7334250" h="344169">
                <a:moveTo>
                  <a:pt x="1667256" y="4952"/>
                </a:moveTo>
                <a:lnTo>
                  <a:pt x="1547622" y="4952"/>
                </a:lnTo>
                <a:lnTo>
                  <a:pt x="1547622" y="276986"/>
                </a:lnTo>
                <a:lnTo>
                  <a:pt x="1593342" y="276986"/>
                </a:lnTo>
                <a:lnTo>
                  <a:pt x="1593342" y="173735"/>
                </a:lnTo>
                <a:lnTo>
                  <a:pt x="1667256" y="173735"/>
                </a:lnTo>
                <a:lnTo>
                  <a:pt x="1707499" y="168068"/>
                </a:lnTo>
                <a:lnTo>
                  <a:pt x="1748522" y="139029"/>
                </a:lnTo>
                <a:lnTo>
                  <a:pt x="1751567" y="133349"/>
                </a:lnTo>
                <a:lnTo>
                  <a:pt x="1593342" y="133349"/>
                </a:lnTo>
                <a:lnTo>
                  <a:pt x="1593342" y="45338"/>
                </a:lnTo>
                <a:lnTo>
                  <a:pt x="1751797" y="45338"/>
                </a:lnTo>
                <a:lnTo>
                  <a:pt x="1748522" y="39266"/>
                </a:lnTo>
                <a:lnTo>
                  <a:pt x="1737741" y="27050"/>
                </a:lnTo>
                <a:lnTo>
                  <a:pt x="1723888" y="17329"/>
                </a:lnTo>
                <a:lnTo>
                  <a:pt x="1707499" y="10429"/>
                </a:lnTo>
                <a:lnTo>
                  <a:pt x="1688609" y="6316"/>
                </a:lnTo>
                <a:lnTo>
                  <a:pt x="1667256" y="4952"/>
                </a:lnTo>
                <a:close/>
              </a:path>
              <a:path w="7334250" h="344169">
                <a:moveTo>
                  <a:pt x="1751797" y="45338"/>
                </a:moveTo>
                <a:lnTo>
                  <a:pt x="1660398" y="45338"/>
                </a:lnTo>
                <a:lnTo>
                  <a:pt x="1674191" y="46047"/>
                </a:lnTo>
                <a:lnTo>
                  <a:pt x="1685877" y="48148"/>
                </a:lnTo>
                <a:lnTo>
                  <a:pt x="1715232" y="78944"/>
                </a:lnTo>
                <a:lnTo>
                  <a:pt x="1716024" y="89153"/>
                </a:lnTo>
                <a:lnTo>
                  <a:pt x="1712529" y="108436"/>
                </a:lnTo>
                <a:lnTo>
                  <a:pt x="1702069" y="122253"/>
                </a:lnTo>
                <a:lnTo>
                  <a:pt x="1684680" y="130569"/>
                </a:lnTo>
                <a:lnTo>
                  <a:pt x="1660398" y="133349"/>
                </a:lnTo>
                <a:lnTo>
                  <a:pt x="1751567" y="133349"/>
                </a:lnTo>
                <a:lnTo>
                  <a:pt x="1756267" y="124586"/>
                </a:lnTo>
                <a:lnTo>
                  <a:pt x="1760940" y="107858"/>
                </a:lnTo>
                <a:lnTo>
                  <a:pt x="1762506" y="88772"/>
                </a:lnTo>
                <a:lnTo>
                  <a:pt x="1760940" y="70127"/>
                </a:lnTo>
                <a:lnTo>
                  <a:pt x="1756267" y="53625"/>
                </a:lnTo>
                <a:lnTo>
                  <a:pt x="1751797" y="45338"/>
                </a:lnTo>
                <a:close/>
              </a:path>
              <a:path w="7334250" h="344169">
                <a:moveTo>
                  <a:pt x="1952244" y="4952"/>
                </a:moveTo>
                <a:lnTo>
                  <a:pt x="1879092" y="4952"/>
                </a:lnTo>
                <a:lnTo>
                  <a:pt x="1788795" y="276986"/>
                </a:lnTo>
                <a:lnTo>
                  <a:pt x="1834514" y="276986"/>
                </a:lnTo>
                <a:lnTo>
                  <a:pt x="1859280" y="198881"/>
                </a:lnTo>
                <a:lnTo>
                  <a:pt x="2016887" y="198881"/>
                </a:lnTo>
                <a:lnTo>
                  <a:pt x="2003298" y="158114"/>
                </a:lnTo>
                <a:lnTo>
                  <a:pt x="1872233" y="158114"/>
                </a:lnTo>
                <a:lnTo>
                  <a:pt x="1906524" y="49529"/>
                </a:lnTo>
                <a:lnTo>
                  <a:pt x="1967103" y="49529"/>
                </a:lnTo>
                <a:lnTo>
                  <a:pt x="1952244" y="4952"/>
                </a:lnTo>
                <a:close/>
              </a:path>
              <a:path w="7334250" h="344169">
                <a:moveTo>
                  <a:pt x="2016887" y="198881"/>
                </a:moveTo>
                <a:lnTo>
                  <a:pt x="1970913" y="198881"/>
                </a:lnTo>
                <a:lnTo>
                  <a:pt x="1996058" y="276986"/>
                </a:lnTo>
                <a:lnTo>
                  <a:pt x="2042922" y="276986"/>
                </a:lnTo>
                <a:lnTo>
                  <a:pt x="2016887" y="198881"/>
                </a:lnTo>
                <a:close/>
              </a:path>
              <a:path w="7334250" h="344169">
                <a:moveTo>
                  <a:pt x="1967103" y="49529"/>
                </a:moveTo>
                <a:lnTo>
                  <a:pt x="1922907" y="49529"/>
                </a:lnTo>
                <a:lnTo>
                  <a:pt x="1957577" y="158114"/>
                </a:lnTo>
                <a:lnTo>
                  <a:pt x="2003298" y="158114"/>
                </a:lnTo>
                <a:lnTo>
                  <a:pt x="1967103" y="49529"/>
                </a:lnTo>
                <a:close/>
              </a:path>
              <a:path w="7334250" h="344169">
                <a:moveTo>
                  <a:pt x="2206371" y="4952"/>
                </a:moveTo>
                <a:lnTo>
                  <a:pt x="2083308" y="4952"/>
                </a:lnTo>
                <a:lnTo>
                  <a:pt x="2083308" y="276986"/>
                </a:lnTo>
                <a:lnTo>
                  <a:pt x="2209800" y="276986"/>
                </a:lnTo>
                <a:lnTo>
                  <a:pt x="2231082" y="275629"/>
                </a:lnTo>
                <a:lnTo>
                  <a:pt x="2279142" y="255269"/>
                </a:lnTo>
                <a:lnTo>
                  <a:pt x="2293063" y="237362"/>
                </a:lnTo>
                <a:lnTo>
                  <a:pt x="2129028" y="237362"/>
                </a:lnTo>
                <a:lnTo>
                  <a:pt x="2129028" y="155447"/>
                </a:lnTo>
                <a:lnTo>
                  <a:pt x="2287651" y="155447"/>
                </a:lnTo>
                <a:lnTo>
                  <a:pt x="2287351" y="155031"/>
                </a:lnTo>
                <a:lnTo>
                  <a:pt x="2281094" y="148589"/>
                </a:lnTo>
                <a:lnTo>
                  <a:pt x="2274052" y="143291"/>
                </a:lnTo>
                <a:lnTo>
                  <a:pt x="2266188" y="139064"/>
                </a:lnTo>
                <a:lnTo>
                  <a:pt x="2266188" y="129920"/>
                </a:lnTo>
                <a:lnTo>
                  <a:pt x="2278689" y="120497"/>
                </a:lnTo>
                <a:lnTo>
                  <a:pt x="2281541" y="116585"/>
                </a:lnTo>
                <a:lnTo>
                  <a:pt x="2129028" y="116585"/>
                </a:lnTo>
                <a:lnTo>
                  <a:pt x="2129028" y="44576"/>
                </a:lnTo>
                <a:lnTo>
                  <a:pt x="2287165" y="44576"/>
                </a:lnTo>
                <a:lnTo>
                  <a:pt x="2281904" y="35790"/>
                </a:lnTo>
                <a:lnTo>
                  <a:pt x="2271903" y="25145"/>
                </a:lnTo>
                <a:lnTo>
                  <a:pt x="2259038" y="16365"/>
                </a:lnTo>
                <a:lnTo>
                  <a:pt x="2243851" y="10048"/>
                </a:lnTo>
                <a:lnTo>
                  <a:pt x="2226308" y="6232"/>
                </a:lnTo>
                <a:lnTo>
                  <a:pt x="2206371" y="4952"/>
                </a:lnTo>
                <a:close/>
              </a:path>
              <a:path w="7334250" h="344169">
                <a:moveTo>
                  <a:pt x="2287651" y="155447"/>
                </a:moveTo>
                <a:lnTo>
                  <a:pt x="2203704" y="155447"/>
                </a:lnTo>
                <a:lnTo>
                  <a:pt x="2216705" y="156090"/>
                </a:lnTo>
                <a:lnTo>
                  <a:pt x="2227707" y="158019"/>
                </a:lnTo>
                <a:lnTo>
                  <a:pt x="2255121" y="186791"/>
                </a:lnTo>
                <a:lnTo>
                  <a:pt x="2255901" y="196214"/>
                </a:lnTo>
                <a:lnTo>
                  <a:pt x="2252620" y="214217"/>
                </a:lnTo>
                <a:lnTo>
                  <a:pt x="2242804" y="227075"/>
                </a:lnTo>
                <a:lnTo>
                  <a:pt x="2226486" y="234791"/>
                </a:lnTo>
                <a:lnTo>
                  <a:pt x="2203704" y="237362"/>
                </a:lnTo>
                <a:lnTo>
                  <a:pt x="2293063" y="237362"/>
                </a:lnTo>
                <a:lnTo>
                  <a:pt x="2296810" y="230695"/>
                </a:lnTo>
                <a:lnTo>
                  <a:pt x="2301269" y="215836"/>
                </a:lnTo>
                <a:lnTo>
                  <a:pt x="2302764" y="199262"/>
                </a:lnTo>
                <a:lnTo>
                  <a:pt x="2302127" y="189476"/>
                </a:lnTo>
                <a:lnTo>
                  <a:pt x="2300239" y="180117"/>
                </a:lnTo>
                <a:lnTo>
                  <a:pt x="2297138" y="171188"/>
                </a:lnTo>
                <a:lnTo>
                  <a:pt x="2292858" y="162686"/>
                </a:lnTo>
                <a:lnTo>
                  <a:pt x="2287651" y="155447"/>
                </a:lnTo>
                <a:close/>
              </a:path>
              <a:path w="7334250" h="344169">
                <a:moveTo>
                  <a:pt x="2287165" y="44576"/>
                </a:moveTo>
                <a:lnTo>
                  <a:pt x="2202180" y="44576"/>
                </a:lnTo>
                <a:lnTo>
                  <a:pt x="2213550" y="45142"/>
                </a:lnTo>
                <a:lnTo>
                  <a:pt x="2223135" y="46815"/>
                </a:lnTo>
                <a:lnTo>
                  <a:pt x="2247900" y="80390"/>
                </a:lnTo>
                <a:lnTo>
                  <a:pt x="2245042" y="96172"/>
                </a:lnTo>
                <a:lnTo>
                  <a:pt x="2236470" y="107489"/>
                </a:lnTo>
                <a:lnTo>
                  <a:pt x="2222182" y="114305"/>
                </a:lnTo>
                <a:lnTo>
                  <a:pt x="2202180" y="116585"/>
                </a:lnTo>
                <a:lnTo>
                  <a:pt x="2281541" y="116585"/>
                </a:lnTo>
                <a:lnTo>
                  <a:pt x="2287619" y="108251"/>
                </a:lnTo>
                <a:lnTo>
                  <a:pt x="2292977" y="93219"/>
                </a:lnTo>
                <a:lnTo>
                  <a:pt x="2294763" y="75437"/>
                </a:lnTo>
                <a:lnTo>
                  <a:pt x="2293334" y="60936"/>
                </a:lnTo>
                <a:lnTo>
                  <a:pt x="2289048" y="47720"/>
                </a:lnTo>
                <a:lnTo>
                  <a:pt x="2287165" y="44576"/>
                </a:lnTo>
                <a:close/>
              </a:path>
              <a:path w="7334250" h="344169">
                <a:moveTo>
                  <a:pt x="2572131" y="4952"/>
                </a:moveTo>
                <a:lnTo>
                  <a:pt x="2383536" y="4952"/>
                </a:lnTo>
                <a:lnTo>
                  <a:pt x="2383472" y="116585"/>
                </a:lnTo>
                <a:lnTo>
                  <a:pt x="2383244" y="135618"/>
                </a:lnTo>
                <a:lnTo>
                  <a:pt x="2380803" y="174634"/>
                </a:lnTo>
                <a:lnTo>
                  <a:pt x="2368456" y="218878"/>
                </a:lnTo>
                <a:lnTo>
                  <a:pt x="2336673" y="232028"/>
                </a:lnTo>
                <a:lnTo>
                  <a:pt x="2328291" y="232028"/>
                </a:lnTo>
                <a:lnTo>
                  <a:pt x="2328291" y="276986"/>
                </a:lnTo>
                <a:lnTo>
                  <a:pt x="2337054" y="276986"/>
                </a:lnTo>
                <a:lnTo>
                  <a:pt x="2348775" y="276564"/>
                </a:lnTo>
                <a:lnTo>
                  <a:pt x="2392013" y="261365"/>
                </a:lnTo>
                <a:lnTo>
                  <a:pt x="2414635" y="225361"/>
                </a:lnTo>
                <a:lnTo>
                  <a:pt x="2423475" y="180504"/>
                </a:lnTo>
                <a:lnTo>
                  <a:pt x="2425916" y="140082"/>
                </a:lnTo>
                <a:lnTo>
                  <a:pt x="2426208" y="116585"/>
                </a:lnTo>
                <a:lnTo>
                  <a:pt x="2426208" y="46481"/>
                </a:lnTo>
                <a:lnTo>
                  <a:pt x="2572131" y="46481"/>
                </a:lnTo>
                <a:lnTo>
                  <a:pt x="2572131" y="4952"/>
                </a:lnTo>
                <a:close/>
              </a:path>
              <a:path w="7334250" h="344169">
                <a:moveTo>
                  <a:pt x="2572131" y="46481"/>
                </a:moveTo>
                <a:lnTo>
                  <a:pt x="2526411" y="46481"/>
                </a:lnTo>
                <a:lnTo>
                  <a:pt x="2526411" y="276986"/>
                </a:lnTo>
                <a:lnTo>
                  <a:pt x="2572131" y="276986"/>
                </a:lnTo>
                <a:lnTo>
                  <a:pt x="2572131" y="46481"/>
                </a:lnTo>
                <a:close/>
              </a:path>
              <a:path w="7334250" h="344169">
                <a:moveTo>
                  <a:pt x="2833497" y="4952"/>
                </a:moveTo>
                <a:lnTo>
                  <a:pt x="2638044" y="4952"/>
                </a:lnTo>
                <a:lnTo>
                  <a:pt x="2638044" y="276986"/>
                </a:lnTo>
                <a:lnTo>
                  <a:pt x="2838450" y="276986"/>
                </a:lnTo>
                <a:lnTo>
                  <a:pt x="2838450" y="235457"/>
                </a:lnTo>
                <a:lnTo>
                  <a:pt x="2683764" y="235457"/>
                </a:lnTo>
                <a:lnTo>
                  <a:pt x="2683764" y="157352"/>
                </a:lnTo>
                <a:lnTo>
                  <a:pt x="2802255" y="157352"/>
                </a:lnTo>
                <a:lnTo>
                  <a:pt x="2802255" y="116585"/>
                </a:lnTo>
                <a:lnTo>
                  <a:pt x="2683764" y="116585"/>
                </a:lnTo>
                <a:lnTo>
                  <a:pt x="2683764" y="46481"/>
                </a:lnTo>
                <a:lnTo>
                  <a:pt x="2833497" y="46481"/>
                </a:lnTo>
                <a:lnTo>
                  <a:pt x="2833497" y="4952"/>
                </a:lnTo>
                <a:close/>
              </a:path>
              <a:path w="7334250" h="344169">
                <a:moveTo>
                  <a:pt x="2934843" y="4952"/>
                </a:moveTo>
                <a:lnTo>
                  <a:pt x="2889123" y="4952"/>
                </a:lnTo>
                <a:lnTo>
                  <a:pt x="2889123" y="276986"/>
                </a:lnTo>
                <a:lnTo>
                  <a:pt x="2934843" y="276986"/>
                </a:lnTo>
                <a:lnTo>
                  <a:pt x="2934843" y="158114"/>
                </a:lnTo>
                <a:lnTo>
                  <a:pt x="3116580" y="158114"/>
                </a:lnTo>
                <a:lnTo>
                  <a:pt x="3116580" y="115442"/>
                </a:lnTo>
                <a:lnTo>
                  <a:pt x="2934843" y="115442"/>
                </a:lnTo>
                <a:lnTo>
                  <a:pt x="2934843" y="4952"/>
                </a:lnTo>
                <a:close/>
              </a:path>
              <a:path w="7334250" h="344169">
                <a:moveTo>
                  <a:pt x="3116580" y="158114"/>
                </a:moveTo>
                <a:lnTo>
                  <a:pt x="3070860" y="158114"/>
                </a:lnTo>
                <a:lnTo>
                  <a:pt x="3070860" y="276986"/>
                </a:lnTo>
                <a:lnTo>
                  <a:pt x="3116580" y="276986"/>
                </a:lnTo>
                <a:lnTo>
                  <a:pt x="3116580" y="158114"/>
                </a:lnTo>
                <a:close/>
              </a:path>
              <a:path w="7334250" h="344169">
                <a:moveTo>
                  <a:pt x="3116580" y="4952"/>
                </a:moveTo>
                <a:lnTo>
                  <a:pt x="3070860" y="4952"/>
                </a:lnTo>
                <a:lnTo>
                  <a:pt x="3070860" y="115442"/>
                </a:lnTo>
                <a:lnTo>
                  <a:pt x="3116580" y="115442"/>
                </a:lnTo>
                <a:lnTo>
                  <a:pt x="3116580" y="4952"/>
                </a:lnTo>
                <a:close/>
              </a:path>
              <a:path w="7334250" h="344169">
                <a:moveTo>
                  <a:pt x="3225927" y="4952"/>
                </a:moveTo>
                <a:lnTo>
                  <a:pt x="3182493" y="4952"/>
                </a:lnTo>
                <a:lnTo>
                  <a:pt x="3182493" y="276986"/>
                </a:lnTo>
                <a:lnTo>
                  <a:pt x="3247263" y="276986"/>
                </a:lnTo>
                <a:lnTo>
                  <a:pt x="3279202" y="216788"/>
                </a:lnTo>
                <a:lnTo>
                  <a:pt x="3225927" y="216788"/>
                </a:lnTo>
                <a:lnTo>
                  <a:pt x="3225927" y="4952"/>
                </a:lnTo>
                <a:close/>
              </a:path>
              <a:path w="7334250" h="344169">
                <a:moveTo>
                  <a:pt x="3412236" y="65150"/>
                </a:moveTo>
                <a:lnTo>
                  <a:pt x="3368802" y="65150"/>
                </a:lnTo>
                <a:lnTo>
                  <a:pt x="3368802" y="276986"/>
                </a:lnTo>
                <a:lnTo>
                  <a:pt x="3412236" y="276986"/>
                </a:lnTo>
                <a:lnTo>
                  <a:pt x="3412236" y="65150"/>
                </a:lnTo>
                <a:close/>
              </a:path>
              <a:path w="7334250" h="344169">
                <a:moveTo>
                  <a:pt x="3412236" y="4952"/>
                </a:moveTo>
                <a:lnTo>
                  <a:pt x="3347466" y="4952"/>
                </a:lnTo>
                <a:lnTo>
                  <a:pt x="3235071" y="216788"/>
                </a:lnTo>
                <a:lnTo>
                  <a:pt x="3279202" y="216788"/>
                </a:lnTo>
                <a:lnTo>
                  <a:pt x="3359658" y="65150"/>
                </a:lnTo>
                <a:lnTo>
                  <a:pt x="3412236" y="65150"/>
                </a:lnTo>
                <a:lnTo>
                  <a:pt x="3412236" y="4952"/>
                </a:lnTo>
                <a:close/>
              </a:path>
              <a:path w="7334250" h="344169">
                <a:moveTo>
                  <a:pt x="3621715" y="158114"/>
                </a:moveTo>
                <a:lnTo>
                  <a:pt x="3574923" y="158114"/>
                </a:lnTo>
                <a:lnTo>
                  <a:pt x="3579209" y="184261"/>
                </a:lnTo>
                <a:lnTo>
                  <a:pt x="3598068" y="228838"/>
                </a:lnTo>
                <a:lnTo>
                  <a:pt x="3630423" y="262491"/>
                </a:lnTo>
                <a:lnTo>
                  <a:pt x="3674846" y="279790"/>
                </a:lnTo>
                <a:lnTo>
                  <a:pt x="3701415" y="281939"/>
                </a:lnTo>
                <a:lnTo>
                  <a:pt x="3729775" y="279445"/>
                </a:lnTo>
                <a:lnTo>
                  <a:pt x="3754850" y="271986"/>
                </a:lnTo>
                <a:lnTo>
                  <a:pt x="3776638" y="259597"/>
                </a:lnTo>
                <a:lnTo>
                  <a:pt x="3795141" y="242315"/>
                </a:lnTo>
                <a:lnTo>
                  <a:pt x="3796467" y="240410"/>
                </a:lnTo>
                <a:lnTo>
                  <a:pt x="3701415" y="240410"/>
                </a:lnTo>
                <a:lnTo>
                  <a:pt x="3682632" y="238631"/>
                </a:lnTo>
                <a:lnTo>
                  <a:pt x="3641216" y="212216"/>
                </a:lnTo>
                <a:lnTo>
                  <a:pt x="3621928" y="161532"/>
                </a:lnTo>
                <a:lnTo>
                  <a:pt x="3621715" y="158114"/>
                </a:lnTo>
                <a:close/>
              </a:path>
              <a:path w="7334250" h="344169">
                <a:moveTo>
                  <a:pt x="3523869" y="4952"/>
                </a:moveTo>
                <a:lnTo>
                  <a:pt x="3478149" y="4952"/>
                </a:lnTo>
                <a:lnTo>
                  <a:pt x="3478149" y="276986"/>
                </a:lnTo>
                <a:lnTo>
                  <a:pt x="3523869" y="276986"/>
                </a:lnTo>
                <a:lnTo>
                  <a:pt x="3523869" y="158114"/>
                </a:lnTo>
                <a:lnTo>
                  <a:pt x="3621715" y="158114"/>
                </a:lnTo>
                <a:lnTo>
                  <a:pt x="3620642" y="140969"/>
                </a:lnTo>
                <a:lnTo>
                  <a:pt x="3621928" y="120407"/>
                </a:lnTo>
                <a:lnTo>
                  <a:pt x="3622948" y="115442"/>
                </a:lnTo>
                <a:lnTo>
                  <a:pt x="3523869" y="115442"/>
                </a:lnTo>
                <a:lnTo>
                  <a:pt x="3523869" y="4952"/>
                </a:lnTo>
                <a:close/>
              </a:path>
              <a:path w="7334250" h="344169">
                <a:moveTo>
                  <a:pt x="3796467" y="41528"/>
                </a:moveTo>
                <a:lnTo>
                  <a:pt x="3701415" y="41528"/>
                </a:lnTo>
                <a:lnTo>
                  <a:pt x="3719923" y="43308"/>
                </a:lnTo>
                <a:lnTo>
                  <a:pt x="3736038" y="48625"/>
                </a:lnTo>
                <a:lnTo>
                  <a:pt x="3770237" y="84724"/>
                </a:lnTo>
                <a:lnTo>
                  <a:pt x="3781805" y="140969"/>
                </a:lnTo>
                <a:lnTo>
                  <a:pt x="3780520" y="161532"/>
                </a:lnTo>
                <a:lnTo>
                  <a:pt x="3761232" y="212216"/>
                </a:lnTo>
                <a:lnTo>
                  <a:pt x="3719923" y="238631"/>
                </a:lnTo>
                <a:lnTo>
                  <a:pt x="3701415" y="240410"/>
                </a:lnTo>
                <a:lnTo>
                  <a:pt x="3796467" y="240410"/>
                </a:lnTo>
                <a:lnTo>
                  <a:pt x="3809863" y="221176"/>
                </a:lnTo>
                <a:lnTo>
                  <a:pt x="3820334" y="197215"/>
                </a:lnTo>
                <a:lnTo>
                  <a:pt x="3826591" y="170467"/>
                </a:lnTo>
                <a:lnTo>
                  <a:pt x="3828669" y="140969"/>
                </a:lnTo>
                <a:lnTo>
                  <a:pt x="3826591" y="111472"/>
                </a:lnTo>
                <a:lnTo>
                  <a:pt x="3820329" y="84712"/>
                </a:lnTo>
                <a:lnTo>
                  <a:pt x="3809863" y="60763"/>
                </a:lnTo>
                <a:lnTo>
                  <a:pt x="3796467" y="41528"/>
                </a:lnTo>
                <a:close/>
              </a:path>
              <a:path w="7334250" h="344169">
                <a:moveTo>
                  <a:pt x="3701415" y="0"/>
                </a:moveTo>
                <a:lnTo>
                  <a:pt x="3653218" y="8000"/>
                </a:lnTo>
                <a:lnTo>
                  <a:pt x="3615309" y="32003"/>
                </a:lnTo>
                <a:lnTo>
                  <a:pt x="3588972" y="68865"/>
                </a:lnTo>
                <a:lnTo>
                  <a:pt x="3576066" y="115442"/>
                </a:lnTo>
                <a:lnTo>
                  <a:pt x="3622948" y="115442"/>
                </a:lnTo>
                <a:lnTo>
                  <a:pt x="3625786" y="101631"/>
                </a:lnTo>
                <a:lnTo>
                  <a:pt x="3632215" y="84712"/>
                </a:lnTo>
                <a:lnTo>
                  <a:pt x="3666315" y="48625"/>
                </a:lnTo>
                <a:lnTo>
                  <a:pt x="3701415" y="41528"/>
                </a:lnTo>
                <a:lnTo>
                  <a:pt x="3796467" y="41528"/>
                </a:lnTo>
                <a:lnTo>
                  <a:pt x="3795141" y="39623"/>
                </a:lnTo>
                <a:lnTo>
                  <a:pt x="3776638" y="22342"/>
                </a:lnTo>
                <a:lnTo>
                  <a:pt x="3754850" y="9953"/>
                </a:lnTo>
                <a:lnTo>
                  <a:pt x="3729775" y="2494"/>
                </a:lnTo>
                <a:lnTo>
                  <a:pt x="3701415" y="0"/>
                </a:lnTo>
                <a:close/>
              </a:path>
              <a:path w="7334250" h="344169">
                <a:moveTo>
                  <a:pt x="4078224" y="95630"/>
                </a:moveTo>
                <a:lnTo>
                  <a:pt x="4031361" y="95630"/>
                </a:lnTo>
                <a:lnTo>
                  <a:pt x="3975354" y="153923"/>
                </a:lnTo>
                <a:lnTo>
                  <a:pt x="3975354" y="182117"/>
                </a:lnTo>
                <a:lnTo>
                  <a:pt x="4031361" y="240029"/>
                </a:lnTo>
                <a:lnTo>
                  <a:pt x="4078224" y="240029"/>
                </a:lnTo>
                <a:lnTo>
                  <a:pt x="4014597" y="172211"/>
                </a:lnTo>
                <a:lnTo>
                  <a:pt x="4014597" y="163448"/>
                </a:lnTo>
                <a:lnTo>
                  <a:pt x="4078224" y="95630"/>
                </a:lnTo>
                <a:close/>
              </a:path>
              <a:path w="7334250" h="344169">
                <a:moveTo>
                  <a:pt x="4166235" y="95630"/>
                </a:moveTo>
                <a:lnTo>
                  <a:pt x="4119372" y="95630"/>
                </a:lnTo>
                <a:lnTo>
                  <a:pt x="4063365" y="153923"/>
                </a:lnTo>
                <a:lnTo>
                  <a:pt x="4063365" y="182117"/>
                </a:lnTo>
                <a:lnTo>
                  <a:pt x="4119372" y="240029"/>
                </a:lnTo>
                <a:lnTo>
                  <a:pt x="4166235" y="240029"/>
                </a:lnTo>
                <a:lnTo>
                  <a:pt x="4102608" y="172211"/>
                </a:lnTo>
                <a:lnTo>
                  <a:pt x="4102608" y="163448"/>
                </a:lnTo>
                <a:lnTo>
                  <a:pt x="4166235" y="95630"/>
                </a:lnTo>
                <a:close/>
              </a:path>
              <a:path w="7334250" h="344169">
                <a:moveTo>
                  <a:pt x="4292727" y="4952"/>
                </a:moveTo>
                <a:lnTo>
                  <a:pt x="4220337" y="4952"/>
                </a:lnTo>
                <a:lnTo>
                  <a:pt x="4220337" y="276986"/>
                </a:lnTo>
                <a:lnTo>
                  <a:pt x="4263771" y="276986"/>
                </a:lnTo>
                <a:lnTo>
                  <a:pt x="4263771" y="59435"/>
                </a:lnTo>
                <a:lnTo>
                  <a:pt x="4318654" y="59435"/>
                </a:lnTo>
                <a:lnTo>
                  <a:pt x="4292727" y="4952"/>
                </a:lnTo>
                <a:close/>
              </a:path>
              <a:path w="7334250" h="344169">
                <a:moveTo>
                  <a:pt x="4486656" y="59435"/>
                </a:moveTo>
                <a:lnTo>
                  <a:pt x="4443222" y="59435"/>
                </a:lnTo>
                <a:lnTo>
                  <a:pt x="4443222" y="276986"/>
                </a:lnTo>
                <a:lnTo>
                  <a:pt x="4486656" y="276986"/>
                </a:lnTo>
                <a:lnTo>
                  <a:pt x="4486656" y="59435"/>
                </a:lnTo>
                <a:close/>
              </a:path>
              <a:path w="7334250" h="344169">
                <a:moveTo>
                  <a:pt x="4318654" y="59435"/>
                </a:moveTo>
                <a:lnTo>
                  <a:pt x="4272915" y="59435"/>
                </a:lnTo>
                <a:lnTo>
                  <a:pt x="4330065" y="178688"/>
                </a:lnTo>
                <a:lnTo>
                  <a:pt x="4376547" y="178688"/>
                </a:lnTo>
                <a:lnTo>
                  <a:pt x="4403198" y="123443"/>
                </a:lnTo>
                <a:lnTo>
                  <a:pt x="4349115" y="123443"/>
                </a:lnTo>
                <a:lnTo>
                  <a:pt x="4318654" y="59435"/>
                </a:lnTo>
                <a:close/>
              </a:path>
              <a:path w="7334250" h="344169">
                <a:moveTo>
                  <a:pt x="4486656" y="4952"/>
                </a:moveTo>
                <a:lnTo>
                  <a:pt x="4413885" y="4952"/>
                </a:lnTo>
                <a:lnTo>
                  <a:pt x="4358259" y="123443"/>
                </a:lnTo>
                <a:lnTo>
                  <a:pt x="4403198" y="123443"/>
                </a:lnTo>
                <a:lnTo>
                  <a:pt x="4434078" y="59435"/>
                </a:lnTo>
                <a:lnTo>
                  <a:pt x="4486656" y="59435"/>
                </a:lnTo>
                <a:lnTo>
                  <a:pt x="4486656" y="4952"/>
                </a:lnTo>
                <a:close/>
              </a:path>
              <a:path w="7334250" h="344169">
                <a:moveTo>
                  <a:pt x="4748022" y="4952"/>
                </a:moveTo>
                <a:lnTo>
                  <a:pt x="4552569" y="4952"/>
                </a:lnTo>
                <a:lnTo>
                  <a:pt x="4552569" y="276986"/>
                </a:lnTo>
                <a:lnTo>
                  <a:pt x="4752975" y="276986"/>
                </a:lnTo>
                <a:lnTo>
                  <a:pt x="4752975" y="235457"/>
                </a:lnTo>
                <a:lnTo>
                  <a:pt x="4598289" y="235457"/>
                </a:lnTo>
                <a:lnTo>
                  <a:pt x="4598289" y="157352"/>
                </a:lnTo>
                <a:lnTo>
                  <a:pt x="4716780" y="157352"/>
                </a:lnTo>
                <a:lnTo>
                  <a:pt x="4716780" y="116585"/>
                </a:lnTo>
                <a:lnTo>
                  <a:pt x="4598289" y="116585"/>
                </a:lnTo>
                <a:lnTo>
                  <a:pt x="4598289" y="46481"/>
                </a:lnTo>
                <a:lnTo>
                  <a:pt x="4748022" y="46481"/>
                </a:lnTo>
                <a:lnTo>
                  <a:pt x="4748022" y="4952"/>
                </a:lnTo>
                <a:close/>
              </a:path>
              <a:path w="7334250" h="344169">
                <a:moveTo>
                  <a:pt x="4849368" y="4952"/>
                </a:moveTo>
                <a:lnTo>
                  <a:pt x="4803648" y="4952"/>
                </a:lnTo>
                <a:lnTo>
                  <a:pt x="4803648" y="276986"/>
                </a:lnTo>
                <a:lnTo>
                  <a:pt x="4849368" y="276986"/>
                </a:lnTo>
                <a:lnTo>
                  <a:pt x="4849368" y="158114"/>
                </a:lnTo>
                <a:lnTo>
                  <a:pt x="5031105" y="158114"/>
                </a:lnTo>
                <a:lnTo>
                  <a:pt x="5031105" y="115442"/>
                </a:lnTo>
                <a:lnTo>
                  <a:pt x="4849368" y="115442"/>
                </a:lnTo>
                <a:lnTo>
                  <a:pt x="4849368" y="4952"/>
                </a:lnTo>
                <a:close/>
              </a:path>
              <a:path w="7334250" h="344169">
                <a:moveTo>
                  <a:pt x="5031105" y="158114"/>
                </a:moveTo>
                <a:lnTo>
                  <a:pt x="4985385" y="158114"/>
                </a:lnTo>
                <a:lnTo>
                  <a:pt x="4985385" y="276986"/>
                </a:lnTo>
                <a:lnTo>
                  <a:pt x="5031105" y="276986"/>
                </a:lnTo>
                <a:lnTo>
                  <a:pt x="5031105" y="158114"/>
                </a:lnTo>
                <a:close/>
              </a:path>
              <a:path w="7334250" h="344169">
                <a:moveTo>
                  <a:pt x="5031105" y="4952"/>
                </a:moveTo>
                <a:lnTo>
                  <a:pt x="4985385" y="4952"/>
                </a:lnTo>
                <a:lnTo>
                  <a:pt x="4985385" y="115442"/>
                </a:lnTo>
                <a:lnTo>
                  <a:pt x="5031105" y="115442"/>
                </a:lnTo>
                <a:lnTo>
                  <a:pt x="5031105" y="4952"/>
                </a:lnTo>
                <a:close/>
              </a:path>
              <a:path w="7334250" h="344169">
                <a:moveTo>
                  <a:pt x="5292471" y="4952"/>
                </a:moveTo>
                <a:lnTo>
                  <a:pt x="5097018" y="4952"/>
                </a:lnTo>
                <a:lnTo>
                  <a:pt x="5097018" y="276986"/>
                </a:lnTo>
                <a:lnTo>
                  <a:pt x="5297424" y="276986"/>
                </a:lnTo>
                <a:lnTo>
                  <a:pt x="5297424" y="235457"/>
                </a:lnTo>
                <a:lnTo>
                  <a:pt x="5142738" y="235457"/>
                </a:lnTo>
                <a:lnTo>
                  <a:pt x="5142738" y="157352"/>
                </a:lnTo>
                <a:lnTo>
                  <a:pt x="5261241" y="157352"/>
                </a:lnTo>
                <a:lnTo>
                  <a:pt x="5261241" y="116585"/>
                </a:lnTo>
                <a:lnTo>
                  <a:pt x="5142738" y="116585"/>
                </a:lnTo>
                <a:lnTo>
                  <a:pt x="5142738" y="46481"/>
                </a:lnTo>
                <a:lnTo>
                  <a:pt x="5292471" y="46481"/>
                </a:lnTo>
                <a:lnTo>
                  <a:pt x="5292471" y="4952"/>
                </a:lnTo>
                <a:close/>
              </a:path>
              <a:path w="7334250" h="344169">
                <a:moveTo>
                  <a:pt x="5601855" y="235457"/>
                </a:moveTo>
                <a:lnTo>
                  <a:pt x="5320677" y="235457"/>
                </a:lnTo>
                <a:lnTo>
                  <a:pt x="5320677" y="343661"/>
                </a:lnTo>
                <a:lnTo>
                  <a:pt x="5365242" y="343661"/>
                </a:lnTo>
                <a:lnTo>
                  <a:pt x="5365242" y="276986"/>
                </a:lnTo>
                <a:lnTo>
                  <a:pt x="5601855" y="276986"/>
                </a:lnTo>
                <a:lnTo>
                  <a:pt x="5601855" y="235457"/>
                </a:lnTo>
                <a:close/>
              </a:path>
              <a:path w="7334250" h="344169">
                <a:moveTo>
                  <a:pt x="5601855" y="276986"/>
                </a:moveTo>
                <a:lnTo>
                  <a:pt x="5557266" y="276986"/>
                </a:lnTo>
                <a:lnTo>
                  <a:pt x="5557266" y="343661"/>
                </a:lnTo>
                <a:lnTo>
                  <a:pt x="5601855" y="343661"/>
                </a:lnTo>
                <a:lnTo>
                  <a:pt x="5601855" y="276986"/>
                </a:lnTo>
                <a:close/>
              </a:path>
              <a:path w="7334250" h="344169">
                <a:moveTo>
                  <a:pt x="5562981" y="4952"/>
                </a:moveTo>
                <a:lnTo>
                  <a:pt x="5382006" y="4952"/>
                </a:lnTo>
                <a:lnTo>
                  <a:pt x="5382006" y="68579"/>
                </a:lnTo>
                <a:lnTo>
                  <a:pt x="5379934" y="115871"/>
                </a:lnTo>
                <a:lnTo>
                  <a:pt x="5373719" y="159448"/>
                </a:lnTo>
                <a:lnTo>
                  <a:pt x="5363360" y="199310"/>
                </a:lnTo>
                <a:lnTo>
                  <a:pt x="5348859" y="235457"/>
                </a:lnTo>
                <a:lnTo>
                  <a:pt x="5395722" y="235457"/>
                </a:lnTo>
                <a:lnTo>
                  <a:pt x="5408443" y="202751"/>
                </a:lnTo>
                <a:lnTo>
                  <a:pt x="5417486" y="164687"/>
                </a:lnTo>
                <a:lnTo>
                  <a:pt x="5422886" y="121336"/>
                </a:lnTo>
                <a:lnTo>
                  <a:pt x="5424678" y="72770"/>
                </a:lnTo>
                <a:lnTo>
                  <a:pt x="5424678" y="46481"/>
                </a:lnTo>
                <a:lnTo>
                  <a:pt x="5562981" y="46481"/>
                </a:lnTo>
                <a:lnTo>
                  <a:pt x="5562981" y="4952"/>
                </a:lnTo>
                <a:close/>
              </a:path>
              <a:path w="7334250" h="344169">
                <a:moveTo>
                  <a:pt x="5562981" y="46481"/>
                </a:moveTo>
                <a:lnTo>
                  <a:pt x="5518023" y="46481"/>
                </a:lnTo>
                <a:lnTo>
                  <a:pt x="5518023" y="235457"/>
                </a:lnTo>
                <a:lnTo>
                  <a:pt x="5562981" y="235457"/>
                </a:lnTo>
                <a:lnTo>
                  <a:pt x="5562981" y="46481"/>
                </a:lnTo>
                <a:close/>
              </a:path>
              <a:path w="7334250" h="344169">
                <a:moveTo>
                  <a:pt x="5681472" y="4952"/>
                </a:moveTo>
                <a:lnTo>
                  <a:pt x="5634228" y="4952"/>
                </a:lnTo>
                <a:lnTo>
                  <a:pt x="5688330" y="139064"/>
                </a:lnTo>
                <a:lnTo>
                  <a:pt x="5630799" y="276986"/>
                </a:lnTo>
                <a:lnTo>
                  <a:pt x="5678043" y="276986"/>
                </a:lnTo>
                <a:lnTo>
                  <a:pt x="5726430" y="159638"/>
                </a:lnTo>
                <a:lnTo>
                  <a:pt x="5944561" y="159638"/>
                </a:lnTo>
                <a:lnTo>
                  <a:pt x="5935980" y="139064"/>
                </a:lnTo>
                <a:lnTo>
                  <a:pt x="5944433" y="118109"/>
                </a:lnTo>
                <a:lnTo>
                  <a:pt x="5726430" y="118109"/>
                </a:lnTo>
                <a:lnTo>
                  <a:pt x="5681472" y="4952"/>
                </a:lnTo>
                <a:close/>
              </a:path>
              <a:path w="7334250" h="344169">
                <a:moveTo>
                  <a:pt x="5834634" y="159638"/>
                </a:moveTo>
                <a:lnTo>
                  <a:pt x="5789676" y="159638"/>
                </a:lnTo>
                <a:lnTo>
                  <a:pt x="5789676" y="276986"/>
                </a:lnTo>
                <a:lnTo>
                  <a:pt x="5834634" y="276986"/>
                </a:lnTo>
                <a:lnTo>
                  <a:pt x="5834634" y="159638"/>
                </a:lnTo>
                <a:close/>
              </a:path>
              <a:path w="7334250" h="344169">
                <a:moveTo>
                  <a:pt x="5944561" y="159638"/>
                </a:moveTo>
                <a:lnTo>
                  <a:pt x="5897880" y="159638"/>
                </a:lnTo>
                <a:lnTo>
                  <a:pt x="5946267" y="276986"/>
                </a:lnTo>
                <a:lnTo>
                  <a:pt x="5993511" y="276986"/>
                </a:lnTo>
                <a:lnTo>
                  <a:pt x="5944561" y="159638"/>
                </a:lnTo>
                <a:close/>
              </a:path>
              <a:path w="7334250" h="344169">
                <a:moveTo>
                  <a:pt x="5834634" y="4952"/>
                </a:moveTo>
                <a:lnTo>
                  <a:pt x="5789676" y="4952"/>
                </a:lnTo>
                <a:lnTo>
                  <a:pt x="5789676" y="118109"/>
                </a:lnTo>
                <a:lnTo>
                  <a:pt x="5834634" y="118109"/>
                </a:lnTo>
                <a:lnTo>
                  <a:pt x="5834634" y="4952"/>
                </a:lnTo>
                <a:close/>
              </a:path>
              <a:path w="7334250" h="344169">
                <a:moveTo>
                  <a:pt x="5990082" y="4952"/>
                </a:moveTo>
                <a:lnTo>
                  <a:pt x="5942838" y="4952"/>
                </a:lnTo>
                <a:lnTo>
                  <a:pt x="5897880" y="118109"/>
                </a:lnTo>
                <a:lnTo>
                  <a:pt x="5944433" y="118109"/>
                </a:lnTo>
                <a:lnTo>
                  <a:pt x="5990082" y="4952"/>
                </a:lnTo>
                <a:close/>
              </a:path>
              <a:path w="7334250" h="344169">
                <a:moveTo>
                  <a:pt x="6118098" y="4952"/>
                </a:moveTo>
                <a:lnTo>
                  <a:pt x="6045720" y="4952"/>
                </a:lnTo>
                <a:lnTo>
                  <a:pt x="6045720" y="276986"/>
                </a:lnTo>
                <a:lnTo>
                  <a:pt x="6089154" y="276986"/>
                </a:lnTo>
                <a:lnTo>
                  <a:pt x="6089154" y="59435"/>
                </a:lnTo>
                <a:lnTo>
                  <a:pt x="6144025" y="59435"/>
                </a:lnTo>
                <a:lnTo>
                  <a:pt x="6118098" y="4952"/>
                </a:lnTo>
                <a:close/>
              </a:path>
              <a:path w="7334250" h="344169">
                <a:moveTo>
                  <a:pt x="6312027" y="59435"/>
                </a:moveTo>
                <a:lnTo>
                  <a:pt x="6268593" y="59435"/>
                </a:lnTo>
                <a:lnTo>
                  <a:pt x="6268593" y="276986"/>
                </a:lnTo>
                <a:lnTo>
                  <a:pt x="6312027" y="276986"/>
                </a:lnTo>
                <a:lnTo>
                  <a:pt x="6312027" y="59435"/>
                </a:lnTo>
                <a:close/>
              </a:path>
              <a:path w="7334250" h="344169">
                <a:moveTo>
                  <a:pt x="6144025" y="59435"/>
                </a:moveTo>
                <a:lnTo>
                  <a:pt x="6098286" y="59435"/>
                </a:lnTo>
                <a:lnTo>
                  <a:pt x="6155436" y="178688"/>
                </a:lnTo>
                <a:lnTo>
                  <a:pt x="6201918" y="178688"/>
                </a:lnTo>
                <a:lnTo>
                  <a:pt x="6228569" y="123443"/>
                </a:lnTo>
                <a:lnTo>
                  <a:pt x="6174486" y="123443"/>
                </a:lnTo>
                <a:lnTo>
                  <a:pt x="6144025" y="59435"/>
                </a:lnTo>
                <a:close/>
              </a:path>
              <a:path w="7334250" h="344169">
                <a:moveTo>
                  <a:pt x="6312027" y="4952"/>
                </a:moveTo>
                <a:lnTo>
                  <a:pt x="6239256" y="4952"/>
                </a:lnTo>
                <a:lnTo>
                  <a:pt x="6183630" y="123443"/>
                </a:lnTo>
                <a:lnTo>
                  <a:pt x="6228569" y="123443"/>
                </a:lnTo>
                <a:lnTo>
                  <a:pt x="6259449" y="59435"/>
                </a:lnTo>
                <a:lnTo>
                  <a:pt x="6312027" y="59435"/>
                </a:lnTo>
                <a:lnTo>
                  <a:pt x="6312027" y="4952"/>
                </a:lnTo>
                <a:close/>
              </a:path>
              <a:path w="7334250" h="344169">
                <a:moveTo>
                  <a:pt x="6573405" y="4952"/>
                </a:moveTo>
                <a:lnTo>
                  <a:pt x="6377952" y="4952"/>
                </a:lnTo>
                <a:lnTo>
                  <a:pt x="6377952" y="276986"/>
                </a:lnTo>
                <a:lnTo>
                  <a:pt x="6578346" y="276986"/>
                </a:lnTo>
                <a:lnTo>
                  <a:pt x="6578346" y="235457"/>
                </a:lnTo>
                <a:lnTo>
                  <a:pt x="6423672" y="235457"/>
                </a:lnTo>
                <a:lnTo>
                  <a:pt x="6423672" y="157352"/>
                </a:lnTo>
                <a:lnTo>
                  <a:pt x="6542163" y="157352"/>
                </a:lnTo>
                <a:lnTo>
                  <a:pt x="6542163" y="116585"/>
                </a:lnTo>
                <a:lnTo>
                  <a:pt x="6423672" y="116585"/>
                </a:lnTo>
                <a:lnTo>
                  <a:pt x="6423672" y="46481"/>
                </a:lnTo>
                <a:lnTo>
                  <a:pt x="6573405" y="46481"/>
                </a:lnTo>
                <a:lnTo>
                  <a:pt x="6573405" y="4952"/>
                </a:lnTo>
                <a:close/>
              </a:path>
              <a:path w="7334250" h="344169">
                <a:moveTo>
                  <a:pt x="6674751" y="4952"/>
                </a:moveTo>
                <a:lnTo>
                  <a:pt x="6629031" y="4952"/>
                </a:lnTo>
                <a:lnTo>
                  <a:pt x="6629031" y="276986"/>
                </a:lnTo>
                <a:lnTo>
                  <a:pt x="6674751" y="276986"/>
                </a:lnTo>
                <a:lnTo>
                  <a:pt x="6674751" y="158114"/>
                </a:lnTo>
                <a:lnTo>
                  <a:pt x="6856476" y="158114"/>
                </a:lnTo>
                <a:lnTo>
                  <a:pt x="6856476" y="115442"/>
                </a:lnTo>
                <a:lnTo>
                  <a:pt x="6674751" y="115442"/>
                </a:lnTo>
                <a:lnTo>
                  <a:pt x="6674751" y="4952"/>
                </a:lnTo>
                <a:close/>
              </a:path>
              <a:path w="7334250" h="344169">
                <a:moveTo>
                  <a:pt x="6856476" y="158114"/>
                </a:moveTo>
                <a:lnTo>
                  <a:pt x="6810756" y="158114"/>
                </a:lnTo>
                <a:lnTo>
                  <a:pt x="6810756" y="276986"/>
                </a:lnTo>
                <a:lnTo>
                  <a:pt x="6856476" y="276986"/>
                </a:lnTo>
                <a:lnTo>
                  <a:pt x="6856476" y="158114"/>
                </a:lnTo>
                <a:close/>
              </a:path>
              <a:path w="7334250" h="344169">
                <a:moveTo>
                  <a:pt x="6856476" y="4952"/>
                </a:moveTo>
                <a:lnTo>
                  <a:pt x="6810756" y="4952"/>
                </a:lnTo>
                <a:lnTo>
                  <a:pt x="6810756" y="115442"/>
                </a:lnTo>
                <a:lnTo>
                  <a:pt x="6856476" y="115442"/>
                </a:lnTo>
                <a:lnTo>
                  <a:pt x="6856476" y="4952"/>
                </a:lnTo>
                <a:close/>
              </a:path>
              <a:path w="7334250" h="344169">
                <a:moveTo>
                  <a:pt x="7028688" y="45338"/>
                </a:moveTo>
                <a:lnTo>
                  <a:pt x="6982980" y="45338"/>
                </a:lnTo>
                <a:lnTo>
                  <a:pt x="6982980" y="276986"/>
                </a:lnTo>
                <a:lnTo>
                  <a:pt x="7028688" y="276986"/>
                </a:lnTo>
                <a:lnTo>
                  <a:pt x="7028688" y="45338"/>
                </a:lnTo>
                <a:close/>
              </a:path>
              <a:path w="7334250" h="344169">
                <a:moveTo>
                  <a:pt x="7115568" y="4952"/>
                </a:moveTo>
                <a:lnTo>
                  <a:pt x="6895731" y="4952"/>
                </a:lnTo>
                <a:lnTo>
                  <a:pt x="6895731" y="45338"/>
                </a:lnTo>
                <a:lnTo>
                  <a:pt x="7115568" y="45338"/>
                </a:lnTo>
                <a:lnTo>
                  <a:pt x="7115568" y="4952"/>
                </a:lnTo>
                <a:close/>
              </a:path>
              <a:path w="7334250" h="344169">
                <a:moveTo>
                  <a:pt x="7189851" y="95630"/>
                </a:moveTo>
                <a:lnTo>
                  <a:pt x="7142988" y="95630"/>
                </a:lnTo>
                <a:lnTo>
                  <a:pt x="7206627" y="163448"/>
                </a:lnTo>
                <a:lnTo>
                  <a:pt x="7206627" y="172211"/>
                </a:lnTo>
                <a:lnTo>
                  <a:pt x="7142988" y="240029"/>
                </a:lnTo>
                <a:lnTo>
                  <a:pt x="7189851" y="240029"/>
                </a:lnTo>
                <a:lnTo>
                  <a:pt x="7245870" y="182117"/>
                </a:lnTo>
                <a:lnTo>
                  <a:pt x="7245870" y="153923"/>
                </a:lnTo>
                <a:lnTo>
                  <a:pt x="7189851" y="95630"/>
                </a:lnTo>
                <a:close/>
              </a:path>
              <a:path w="7334250" h="344169">
                <a:moveTo>
                  <a:pt x="7277861" y="95630"/>
                </a:moveTo>
                <a:lnTo>
                  <a:pt x="7230999" y="95630"/>
                </a:lnTo>
                <a:lnTo>
                  <a:pt x="7294638" y="163448"/>
                </a:lnTo>
                <a:lnTo>
                  <a:pt x="7294638" y="172211"/>
                </a:lnTo>
                <a:lnTo>
                  <a:pt x="7230999" y="240029"/>
                </a:lnTo>
                <a:lnTo>
                  <a:pt x="7277861" y="240029"/>
                </a:lnTo>
                <a:lnTo>
                  <a:pt x="7333869" y="182117"/>
                </a:lnTo>
                <a:lnTo>
                  <a:pt x="7333869" y="153923"/>
                </a:lnTo>
                <a:lnTo>
                  <a:pt x="7277861" y="95630"/>
                </a:lnTo>
                <a:close/>
              </a:path>
            </a:pathLst>
          </a:custGeom>
          <a:solidFill>
            <a:srgbClr val="24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2141" y="750074"/>
            <a:ext cx="5499100" cy="0"/>
          </a:xfrm>
          <a:custGeom>
            <a:avLst/>
            <a:gdLst/>
            <a:ahLst/>
            <a:cxnLst/>
            <a:rect l="l" t="t" r="r" b="b"/>
            <a:pathLst>
              <a:path w="5499100">
                <a:moveTo>
                  <a:pt x="0" y="0"/>
                </a:moveTo>
                <a:lnTo>
                  <a:pt x="5498947" y="0"/>
                </a:lnTo>
              </a:path>
            </a:pathLst>
          </a:custGeom>
          <a:ln w="17322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2141" y="1242098"/>
            <a:ext cx="7388225" cy="0"/>
          </a:xfrm>
          <a:custGeom>
            <a:avLst/>
            <a:gdLst/>
            <a:ahLst/>
            <a:cxnLst/>
            <a:rect l="l" t="t" r="r" b="b"/>
            <a:pathLst>
              <a:path w="7388225">
                <a:moveTo>
                  <a:pt x="0" y="0"/>
                </a:moveTo>
                <a:lnTo>
                  <a:pt x="7387932" y="0"/>
                </a:lnTo>
              </a:path>
            </a:pathLst>
          </a:custGeom>
          <a:ln w="17322">
            <a:solidFill>
              <a:srgbClr val="24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7402" y="3665601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80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57402" y="3867518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80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57402" y="4069435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80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57402" y="4271352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80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47578" y="4709807"/>
            <a:ext cx="1514316" cy="3196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57402" y="5079022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80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57402" y="5280939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80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90631" y="3664889"/>
            <a:ext cx="1232300" cy="1221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87815" y="3702367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39623" y="9245"/>
                </a:moveTo>
                <a:lnTo>
                  <a:pt x="29222" y="9245"/>
                </a:lnTo>
                <a:lnTo>
                  <a:pt x="29222" y="82550"/>
                </a:lnTo>
                <a:lnTo>
                  <a:pt x="39623" y="82550"/>
                </a:lnTo>
                <a:lnTo>
                  <a:pt x="39623" y="9245"/>
                </a:lnTo>
                <a:close/>
              </a:path>
              <a:path w="69214" h="82550">
                <a:moveTo>
                  <a:pt x="68681" y="0"/>
                </a:moveTo>
                <a:lnTo>
                  <a:pt x="0" y="0"/>
                </a:lnTo>
                <a:lnTo>
                  <a:pt x="0" y="9245"/>
                </a:lnTo>
                <a:lnTo>
                  <a:pt x="68681" y="9245"/>
                </a:lnTo>
                <a:lnTo>
                  <a:pt x="6868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70200" y="3700221"/>
            <a:ext cx="74930" cy="86995"/>
          </a:xfrm>
          <a:custGeom>
            <a:avLst/>
            <a:gdLst/>
            <a:ahLst/>
            <a:cxnLst/>
            <a:rect l="l" t="t" r="r" b="b"/>
            <a:pathLst>
              <a:path w="74930" h="86995">
                <a:moveTo>
                  <a:pt x="44818" y="0"/>
                </a:moveTo>
                <a:lnTo>
                  <a:pt x="33020" y="0"/>
                </a:lnTo>
                <a:lnTo>
                  <a:pt x="27571" y="990"/>
                </a:lnTo>
                <a:lnTo>
                  <a:pt x="650" y="33360"/>
                </a:lnTo>
                <a:lnTo>
                  <a:pt x="0" y="48869"/>
                </a:lnTo>
                <a:lnTo>
                  <a:pt x="876" y="54724"/>
                </a:lnTo>
                <a:lnTo>
                  <a:pt x="27597" y="85801"/>
                </a:lnTo>
                <a:lnTo>
                  <a:pt x="33096" y="86842"/>
                </a:lnTo>
                <a:lnTo>
                  <a:pt x="45643" y="86817"/>
                </a:lnTo>
                <a:lnTo>
                  <a:pt x="51181" y="85775"/>
                </a:lnTo>
                <a:lnTo>
                  <a:pt x="60626" y="81648"/>
                </a:lnTo>
                <a:lnTo>
                  <a:pt x="64389" y="78867"/>
                </a:lnTo>
                <a:lnTo>
                  <a:pt x="65434" y="77571"/>
                </a:lnTo>
                <a:lnTo>
                  <a:pt x="33375" y="77571"/>
                </a:lnTo>
                <a:lnTo>
                  <a:pt x="28257" y="76174"/>
                </a:lnTo>
                <a:lnTo>
                  <a:pt x="19646" y="70662"/>
                </a:lnTo>
                <a:lnTo>
                  <a:pt x="16319" y="66789"/>
                </a:lnTo>
                <a:lnTo>
                  <a:pt x="13982" y="61747"/>
                </a:lnTo>
                <a:lnTo>
                  <a:pt x="11607" y="56718"/>
                </a:lnTo>
                <a:lnTo>
                  <a:pt x="10426" y="50774"/>
                </a:lnTo>
                <a:lnTo>
                  <a:pt x="10401" y="41605"/>
                </a:lnTo>
                <a:lnTo>
                  <a:pt x="74625" y="41605"/>
                </a:lnTo>
                <a:lnTo>
                  <a:pt x="74520" y="32359"/>
                </a:lnTo>
                <a:lnTo>
                  <a:pt x="11061" y="32359"/>
                </a:lnTo>
                <a:lnTo>
                  <a:pt x="11772" y="27952"/>
                </a:lnTo>
                <a:lnTo>
                  <a:pt x="63739" y="9245"/>
                </a:lnTo>
                <a:lnTo>
                  <a:pt x="62318" y="7518"/>
                </a:lnTo>
                <a:lnTo>
                  <a:pt x="58610" y="4699"/>
                </a:lnTo>
                <a:lnTo>
                  <a:pt x="49860" y="939"/>
                </a:lnTo>
                <a:lnTo>
                  <a:pt x="44818" y="0"/>
                </a:lnTo>
                <a:close/>
              </a:path>
              <a:path w="74930" h="86995">
                <a:moveTo>
                  <a:pt x="72974" y="62903"/>
                </a:moveTo>
                <a:lnTo>
                  <a:pt x="62572" y="62903"/>
                </a:lnTo>
                <a:lnTo>
                  <a:pt x="61226" y="67551"/>
                </a:lnTo>
                <a:lnTo>
                  <a:pt x="58559" y="71158"/>
                </a:lnTo>
                <a:lnTo>
                  <a:pt x="50596" y="76276"/>
                </a:lnTo>
                <a:lnTo>
                  <a:pt x="45516" y="77571"/>
                </a:lnTo>
                <a:lnTo>
                  <a:pt x="65434" y="77571"/>
                </a:lnTo>
                <a:lnTo>
                  <a:pt x="70192" y="71678"/>
                </a:lnTo>
                <a:lnTo>
                  <a:pt x="72097" y="67551"/>
                </a:lnTo>
                <a:lnTo>
                  <a:pt x="72974" y="62903"/>
                </a:lnTo>
                <a:close/>
              </a:path>
              <a:path w="74930" h="86995">
                <a:moveTo>
                  <a:pt x="63739" y="9245"/>
                </a:moveTo>
                <a:lnTo>
                  <a:pt x="38798" y="9245"/>
                </a:lnTo>
                <a:lnTo>
                  <a:pt x="42481" y="9271"/>
                </a:lnTo>
                <a:lnTo>
                  <a:pt x="45808" y="9880"/>
                </a:lnTo>
                <a:lnTo>
                  <a:pt x="63893" y="32359"/>
                </a:lnTo>
                <a:lnTo>
                  <a:pt x="74520" y="32359"/>
                </a:lnTo>
                <a:lnTo>
                  <a:pt x="73850" y="28117"/>
                </a:lnTo>
                <a:lnTo>
                  <a:pt x="70739" y="19062"/>
                </a:lnTo>
                <a:lnTo>
                  <a:pt x="68427" y="14947"/>
                </a:lnTo>
                <a:lnTo>
                  <a:pt x="63739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62313" y="3700221"/>
            <a:ext cx="80010" cy="86995"/>
          </a:xfrm>
          <a:custGeom>
            <a:avLst/>
            <a:gdLst/>
            <a:ahLst/>
            <a:cxnLst/>
            <a:rect l="l" t="t" r="r" b="b"/>
            <a:pathLst>
              <a:path w="80010" h="86995">
                <a:moveTo>
                  <a:pt x="45986" y="0"/>
                </a:moveTo>
                <a:lnTo>
                  <a:pt x="39789" y="0"/>
                </a:lnTo>
                <a:lnTo>
                  <a:pt x="30997" y="773"/>
                </a:lnTo>
                <a:lnTo>
                  <a:pt x="876" y="31534"/>
                </a:lnTo>
                <a:lnTo>
                  <a:pt x="0" y="37236"/>
                </a:lnTo>
                <a:lnTo>
                  <a:pt x="0" y="49618"/>
                </a:lnTo>
                <a:lnTo>
                  <a:pt x="23196" y="83746"/>
                </a:lnTo>
                <a:lnTo>
                  <a:pt x="39789" y="86842"/>
                </a:lnTo>
                <a:lnTo>
                  <a:pt x="45986" y="86842"/>
                </a:lnTo>
                <a:lnTo>
                  <a:pt x="51485" y="85801"/>
                </a:lnTo>
                <a:lnTo>
                  <a:pt x="61112" y="81673"/>
                </a:lnTo>
                <a:lnTo>
                  <a:pt x="65303" y="78587"/>
                </a:lnTo>
                <a:lnTo>
                  <a:pt x="66155" y="77597"/>
                </a:lnTo>
                <a:lnTo>
                  <a:pt x="30378" y="77597"/>
                </a:lnTo>
                <a:lnTo>
                  <a:pt x="23114" y="74295"/>
                </a:lnTo>
                <a:lnTo>
                  <a:pt x="10401" y="48133"/>
                </a:lnTo>
                <a:lnTo>
                  <a:pt x="10401" y="38722"/>
                </a:lnTo>
                <a:lnTo>
                  <a:pt x="11036" y="34340"/>
                </a:lnTo>
                <a:lnTo>
                  <a:pt x="13538" y="26276"/>
                </a:lnTo>
                <a:lnTo>
                  <a:pt x="15443" y="22618"/>
                </a:lnTo>
                <a:lnTo>
                  <a:pt x="17995" y="19316"/>
                </a:lnTo>
                <a:lnTo>
                  <a:pt x="20561" y="15938"/>
                </a:lnTo>
                <a:lnTo>
                  <a:pt x="23660" y="13398"/>
                </a:lnTo>
                <a:lnTo>
                  <a:pt x="30924" y="10071"/>
                </a:lnTo>
                <a:lnTo>
                  <a:pt x="35090" y="9245"/>
                </a:lnTo>
                <a:lnTo>
                  <a:pt x="66155" y="9245"/>
                </a:lnTo>
                <a:lnTo>
                  <a:pt x="65303" y="8255"/>
                </a:lnTo>
                <a:lnTo>
                  <a:pt x="61112" y="5143"/>
                </a:lnTo>
                <a:lnTo>
                  <a:pt x="51485" y="1016"/>
                </a:lnTo>
                <a:lnTo>
                  <a:pt x="45986" y="0"/>
                </a:lnTo>
                <a:close/>
              </a:path>
              <a:path w="80010" h="86995">
                <a:moveTo>
                  <a:pt x="66155" y="9245"/>
                </a:moveTo>
                <a:lnTo>
                  <a:pt x="44488" y="9245"/>
                </a:lnTo>
                <a:lnTo>
                  <a:pt x="48679" y="10071"/>
                </a:lnTo>
                <a:lnTo>
                  <a:pt x="55943" y="13398"/>
                </a:lnTo>
                <a:lnTo>
                  <a:pt x="59029" y="15938"/>
                </a:lnTo>
                <a:lnTo>
                  <a:pt x="61582" y="19316"/>
                </a:lnTo>
                <a:lnTo>
                  <a:pt x="64147" y="22618"/>
                </a:lnTo>
                <a:lnTo>
                  <a:pt x="66040" y="26276"/>
                </a:lnTo>
                <a:lnTo>
                  <a:pt x="68567" y="34340"/>
                </a:lnTo>
                <a:lnTo>
                  <a:pt x="69176" y="38722"/>
                </a:lnTo>
                <a:lnTo>
                  <a:pt x="69176" y="48133"/>
                </a:lnTo>
                <a:lnTo>
                  <a:pt x="49199" y="77597"/>
                </a:lnTo>
                <a:lnTo>
                  <a:pt x="66155" y="77597"/>
                </a:lnTo>
                <a:lnTo>
                  <a:pt x="72402" y="70332"/>
                </a:lnTo>
                <a:lnTo>
                  <a:pt x="75069" y="65684"/>
                </a:lnTo>
                <a:lnTo>
                  <a:pt x="78676" y="55308"/>
                </a:lnTo>
                <a:lnTo>
                  <a:pt x="79578" y="49618"/>
                </a:lnTo>
                <a:lnTo>
                  <a:pt x="79578" y="37236"/>
                </a:lnTo>
                <a:lnTo>
                  <a:pt x="78676" y="31534"/>
                </a:lnTo>
                <a:lnTo>
                  <a:pt x="75069" y="21158"/>
                </a:lnTo>
                <a:lnTo>
                  <a:pt x="72402" y="16510"/>
                </a:lnTo>
                <a:lnTo>
                  <a:pt x="66155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64675" y="3700221"/>
            <a:ext cx="77470" cy="118110"/>
          </a:xfrm>
          <a:custGeom>
            <a:avLst/>
            <a:gdLst/>
            <a:ahLst/>
            <a:cxnLst/>
            <a:rect l="l" t="t" r="r" b="b"/>
            <a:pathLst>
              <a:path w="77469" h="118110">
                <a:moveTo>
                  <a:pt x="10071" y="2146"/>
                </a:moveTo>
                <a:lnTo>
                  <a:pt x="0" y="2146"/>
                </a:lnTo>
                <a:lnTo>
                  <a:pt x="0" y="117716"/>
                </a:lnTo>
                <a:lnTo>
                  <a:pt x="10401" y="117716"/>
                </a:lnTo>
                <a:lnTo>
                  <a:pt x="10401" y="75450"/>
                </a:lnTo>
                <a:lnTo>
                  <a:pt x="24773" y="75450"/>
                </a:lnTo>
                <a:lnTo>
                  <a:pt x="22288" y="74294"/>
                </a:lnTo>
                <a:lnTo>
                  <a:pt x="15112" y="64388"/>
                </a:lnTo>
                <a:lnTo>
                  <a:pt x="13322" y="60731"/>
                </a:lnTo>
                <a:lnTo>
                  <a:pt x="12077" y="56349"/>
                </a:lnTo>
                <a:lnTo>
                  <a:pt x="10985" y="52616"/>
                </a:lnTo>
                <a:lnTo>
                  <a:pt x="10401" y="48209"/>
                </a:lnTo>
                <a:lnTo>
                  <a:pt x="10401" y="38633"/>
                </a:lnTo>
                <a:lnTo>
                  <a:pt x="10985" y="34201"/>
                </a:lnTo>
                <a:lnTo>
                  <a:pt x="12166" y="30162"/>
                </a:lnTo>
                <a:lnTo>
                  <a:pt x="13322" y="26111"/>
                </a:lnTo>
                <a:lnTo>
                  <a:pt x="15112" y="22453"/>
                </a:lnTo>
                <a:lnTo>
                  <a:pt x="22288" y="12547"/>
                </a:lnTo>
                <a:lnTo>
                  <a:pt x="24773" y="11391"/>
                </a:lnTo>
                <a:lnTo>
                  <a:pt x="10071" y="11391"/>
                </a:lnTo>
                <a:lnTo>
                  <a:pt x="10071" y="2146"/>
                </a:lnTo>
                <a:close/>
              </a:path>
              <a:path w="77469" h="118110">
                <a:moveTo>
                  <a:pt x="24773" y="75450"/>
                </a:moveTo>
                <a:lnTo>
                  <a:pt x="13703" y="75450"/>
                </a:lnTo>
                <a:lnTo>
                  <a:pt x="16675" y="79247"/>
                </a:lnTo>
                <a:lnTo>
                  <a:pt x="20358" y="82080"/>
                </a:lnTo>
                <a:lnTo>
                  <a:pt x="29146" y="85877"/>
                </a:lnTo>
                <a:lnTo>
                  <a:pt x="34251" y="86842"/>
                </a:lnTo>
                <a:lnTo>
                  <a:pt x="45821" y="86842"/>
                </a:lnTo>
                <a:lnTo>
                  <a:pt x="50914" y="85826"/>
                </a:lnTo>
                <a:lnTo>
                  <a:pt x="55359" y="83756"/>
                </a:lnTo>
                <a:lnTo>
                  <a:pt x="59855" y="81724"/>
                </a:lnTo>
                <a:lnTo>
                  <a:pt x="63728" y="78676"/>
                </a:lnTo>
                <a:lnTo>
                  <a:pt x="64608" y="77596"/>
                </a:lnTo>
                <a:lnTo>
                  <a:pt x="29387" y="77596"/>
                </a:lnTo>
                <a:lnTo>
                  <a:pt x="24773" y="75450"/>
                </a:lnTo>
                <a:close/>
              </a:path>
              <a:path w="77469" h="118110">
                <a:moveTo>
                  <a:pt x="63746" y="9245"/>
                </a:moveTo>
                <a:lnTo>
                  <a:pt x="38798" y="9245"/>
                </a:lnTo>
                <a:lnTo>
                  <a:pt x="44716" y="9270"/>
                </a:lnTo>
                <a:lnTo>
                  <a:pt x="49720" y="10706"/>
                </a:lnTo>
                <a:lnTo>
                  <a:pt x="57975" y="16319"/>
                </a:lnTo>
                <a:lnTo>
                  <a:pt x="61112" y="20281"/>
                </a:lnTo>
                <a:lnTo>
                  <a:pt x="63258" y="25399"/>
                </a:lnTo>
                <a:lnTo>
                  <a:pt x="65430" y="30492"/>
                </a:lnTo>
                <a:lnTo>
                  <a:pt x="66535" y="36487"/>
                </a:lnTo>
                <a:lnTo>
                  <a:pt x="66535" y="50330"/>
                </a:lnTo>
                <a:lnTo>
                  <a:pt x="65430" y="56349"/>
                </a:lnTo>
                <a:lnTo>
                  <a:pt x="63258" y="61442"/>
                </a:lnTo>
                <a:lnTo>
                  <a:pt x="61112" y="66560"/>
                </a:lnTo>
                <a:lnTo>
                  <a:pt x="57975" y="70523"/>
                </a:lnTo>
                <a:lnTo>
                  <a:pt x="49720" y="76136"/>
                </a:lnTo>
                <a:lnTo>
                  <a:pt x="44716" y="77571"/>
                </a:lnTo>
                <a:lnTo>
                  <a:pt x="29387" y="77596"/>
                </a:lnTo>
                <a:lnTo>
                  <a:pt x="64608" y="77596"/>
                </a:lnTo>
                <a:lnTo>
                  <a:pt x="76936" y="43421"/>
                </a:lnTo>
                <a:lnTo>
                  <a:pt x="76841" y="36487"/>
                </a:lnTo>
                <a:lnTo>
                  <a:pt x="76111" y="31419"/>
                </a:lnTo>
                <a:lnTo>
                  <a:pt x="72783" y="21056"/>
                </a:lnTo>
                <a:lnTo>
                  <a:pt x="70256" y="16421"/>
                </a:lnTo>
                <a:lnTo>
                  <a:pt x="66865" y="12382"/>
                </a:lnTo>
                <a:lnTo>
                  <a:pt x="63746" y="9245"/>
                </a:lnTo>
                <a:close/>
              </a:path>
              <a:path w="77469" h="118110">
                <a:moveTo>
                  <a:pt x="40119" y="0"/>
                </a:moveTo>
                <a:lnTo>
                  <a:pt x="31853" y="711"/>
                </a:lnTo>
                <a:lnTo>
                  <a:pt x="24641" y="2847"/>
                </a:lnTo>
                <a:lnTo>
                  <a:pt x="18480" y="6407"/>
                </a:lnTo>
                <a:lnTo>
                  <a:pt x="13373" y="11391"/>
                </a:lnTo>
                <a:lnTo>
                  <a:pt x="24773" y="11391"/>
                </a:lnTo>
                <a:lnTo>
                  <a:pt x="29387" y="9245"/>
                </a:lnTo>
                <a:lnTo>
                  <a:pt x="63746" y="9245"/>
                </a:lnTo>
                <a:lnTo>
                  <a:pt x="61479" y="6965"/>
                </a:lnTo>
                <a:lnTo>
                  <a:pt x="55225" y="3095"/>
                </a:lnTo>
                <a:lnTo>
                  <a:pt x="48106" y="773"/>
                </a:lnTo>
                <a:lnTo>
                  <a:pt x="4011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64396" y="3702367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5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8326" y="82550"/>
                </a:lnTo>
                <a:lnTo>
                  <a:pt x="23864" y="72313"/>
                </a:lnTo>
                <a:lnTo>
                  <a:pt x="10401" y="72313"/>
                </a:lnTo>
                <a:lnTo>
                  <a:pt x="10401" y="0"/>
                </a:lnTo>
                <a:close/>
              </a:path>
              <a:path w="71755" h="82550">
                <a:moveTo>
                  <a:pt x="71158" y="10236"/>
                </a:moveTo>
                <a:lnTo>
                  <a:pt x="60756" y="10236"/>
                </a:lnTo>
                <a:lnTo>
                  <a:pt x="60756" y="82550"/>
                </a:lnTo>
                <a:lnTo>
                  <a:pt x="71158" y="82550"/>
                </a:lnTo>
                <a:lnTo>
                  <a:pt x="71158" y="10236"/>
                </a:lnTo>
                <a:close/>
              </a:path>
              <a:path w="71755" h="82550">
                <a:moveTo>
                  <a:pt x="71158" y="0"/>
                </a:moveTo>
                <a:lnTo>
                  <a:pt x="52006" y="0"/>
                </a:lnTo>
                <a:lnTo>
                  <a:pt x="13703" y="72313"/>
                </a:lnTo>
                <a:lnTo>
                  <a:pt x="23864" y="72313"/>
                </a:lnTo>
                <a:lnTo>
                  <a:pt x="57454" y="10236"/>
                </a:lnTo>
                <a:lnTo>
                  <a:pt x="71158" y="10236"/>
                </a:lnTo>
                <a:lnTo>
                  <a:pt x="711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60319" y="3702367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69176" y="0"/>
                </a:moveTo>
                <a:lnTo>
                  <a:pt x="28562" y="0"/>
                </a:lnTo>
                <a:lnTo>
                  <a:pt x="22783" y="25"/>
                </a:lnTo>
                <a:lnTo>
                  <a:pt x="1485" y="34340"/>
                </a:lnTo>
                <a:lnTo>
                  <a:pt x="5778" y="41440"/>
                </a:lnTo>
                <a:lnTo>
                  <a:pt x="14363" y="45237"/>
                </a:lnTo>
                <a:lnTo>
                  <a:pt x="0" y="82550"/>
                </a:lnTo>
                <a:lnTo>
                  <a:pt x="10896" y="82550"/>
                </a:lnTo>
                <a:lnTo>
                  <a:pt x="24269" y="47548"/>
                </a:lnTo>
                <a:lnTo>
                  <a:pt x="69176" y="47548"/>
                </a:lnTo>
                <a:lnTo>
                  <a:pt x="69176" y="38468"/>
                </a:lnTo>
                <a:lnTo>
                  <a:pt x="23698" y="38468"/>
                </a:lnTo>
                <a:lnTo>
                  <a:pt x="19291" y="37249"/>
                </a:lnTo>
                <a:lnTo>
                  <a:pt x="16319" y="34861"/>
                </a:lnTo>
                <a:lnTo>
                  <a:pt x="13373" y="32435"/>
                </a:lnTo>
                <a:lnTo>
                  <a:pt x="11887" y="28803"/>
                </a:lnTo>
                <a:lnTo>
                  <a:pt x="11954" y="18897"/>
                </a:lnTo>
                <a:lnTo>
                  <a:pt x="13373" y="15405"/>
                </a:lnTo>
                <a:lnTo>
                  <a:pt x="16319" y="12928"/>
                </a:lnTo>
                <a:lnTo>
                  <a:pt x="19291" y="10477"/>
                </a:lnTo>
                <a:lnTo>
                  <a:pt x="23698" y="9245"/>
                </a:lnTo>
                <a:lnTo>
                  <a:pt x="69176" y="9245"/>
                </a:lnTo>
                <a:lnTo>
                  <a:pt x="69176" y="0"/>
                </a:lnTo>
                <a:close/>
              </a:path>
              <a:path w="69214" h="82550">
                <a:moveTo>
                  <a:pt x="69176" y="47548"/>
                </a:moveTo>
                <a:lnTo>
                  <a:pt x="24269" y="47548"/>
                </a:lnTo>
                <a:lnTo>
                  <a:pt x="25260" y="47688"/>
                </a:lnTo>
                <a:lnTo>
                  <a:pt x="58775" y="47713"/>
                </a:lnTo>
                <a:lnTo>
                  <a:pt x="58775" y="82550"/>
                </a:lnTo>
                <a:lnTo>
                  <a:pt x="69176" y="82550"/>
                </a:lnTo>
                <a:lnTo>
                  <a:pt x="69176" y="47548"/>
                </a:lnTo>
                <a:close/>
              </a:path>
              <a:path w="69214" h="82550">
                <a:moveTo>
                  <a:pt x="69176" y="9245"/>
                </a:moveTo>
                <a:lnTo>
                  <a:pt x="58775" y="9245"/>
                </a:lnTo>
                <a:lnTo>
                  <a:pt x="58775" y="38468"/>
                </a:lnTo>
                <a:lnTo>
                  <a:pt x="69176" y="38468"/>
                </a:lnTo>
                <a:lnTo>
                  <a:pt x="69176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03345" y="387888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950"/>
                </a:lnTo>
              </a:path>
            </a:pathLst>
          </a:custGeom>
          <a:ln w="108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97897" y="3873804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125" y="0"/>
                </a:lnTo>
              </a:path>
            </a:pathLst>
          </a:custGeom>
          <a:ln w="101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84574" y="387885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7975"/>
                </a:lnTo>
              </a:path>
            </a:pathLst>
          </a:custGeom>
          <a:ln w="108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4284" y="3902138"/>
            <a:ext cx="73025" cy="86995"/>
          </a:xfrm>
          <a:custGeom>
            <a:avLst/>
            <a:gdLst/>
            <a:ahLst/>
            <a:cxnLst/>
            <a:rect l="l" t="t" r="r" b="b"/>
            <a:pathLst>
              <a:path w="73025" h="86995">
                <a:moveTo>
                  <a:pt x="33274" y="0"/>
                </a:moveTo>
                <a:lnTo>
                  <a:pt x="876" y="31419"/>
                </a:lnTo>
                <a:lnTo>
                  <a:pt x="0" y="37147"/>
                </a:lnTo>
                <a:lnTo>
                  <a:pt x="0" y="49618"/>
                </a:lnTo>
                <a:lnTo>
                  <a:pt x="27762" y="85801"/>
                </a:lnTo>
                <a:lnTo>
                  <a:pt x="33274" y="86842"/>
                </a:lnTo>
                <a:lnTo>
                  <a:pt x="45478" y="86817"/>
                </a:lnTo>
                <a:lnTo>
                  <a:pt x="50774" y="85737"/>
                </a:lnTo>
                <a:lnTo>
                  <a:pt x="59956" y="81559"/>
                </a:lnTo>
                <a:lnTo>
                  <a:pt x="63754" y="78587"/>
                </a:lnTo>
                <a:lnTo>
                  <a:pt x="64525" y="77597"/>
                </a:lnTo>
                <a:lnTo>
                  <a:pt x="29718" y="77597"/>
                </a:lnTo>
                <a:lnTo>
                  <a:pt x="22453" y="74295"/>
                </a:lnTo>
                <a:lnTo>
                  <a:pt x="15278" y="64389"/>
                </a:lnTo>
                <a:lnTo>
                  <a:pt x="13449" y="60667"/>
                </a:lnTo>
                <a:lnTo>
                  <a:pt x="11010" y="52451"/>
                </a:lnTo>
                <a:lnTo>
                  <a:pt x="10401" y="47955"/>
                </a:lnTo>
                <a:lnTo>
                  <a:pt x="10401" y="38214"/>
                </a:lnTo>
                <a:lnTo>
                  <a:pt x="34594" y="9245"/>
                </a:lnTo>
                <a:lnTo>
                  <a:pt x="64698" y="9245"/>
                </a:lnTo>
                <a:lnTo>
                  <a:pt x="63817" y="8089"/>
                </a:lnTo>
                <a:lnTo>
                  <a:pt x="60096" y="5207"/>
                </a:lnTo>
                <a:lnTo>
                  <a:pt x="50990" y="1066"/>
                </a:lnTo>
                <a:lnTo>
                  <a:pt x="45631" y="25"/>
                </a:lnTo>
                <a:lnTo>
                  <a:pt x="33274" y="0"/>
                </a:lnTo>
                <a:close/>
              </a:path>
              <a:path w="73025" h="86995">
                <a:moveTo>
                  <a:pt x="72974" y="61087"/>
                </a:moveTo>
                <a:lnTo>
                  <a:pt x="62572" y="61087"/>
                </a:lnTo>
                <a:lnTo>
                  <a:pt x="61175" y="66611"/>
                </a:lnTo>
                <a:lnTo>
                  <a:pt x="58559" y="70739"/>
                </a:lnTo>
                <a:lnTo>
                  <a:pt x="50901" y="76225"/>
                </a:lnTo>
                <a:lnTo>
                  <a:pt x="45821" y="77597"/>
                </a:lnTo>
                <a:lnTo>
                  <a:pt x="64525" y="77597"/>
                </a:lnTo>
                <a:lnTo>
                  <a:pt x="69723" y="70878"/>
                </a:lnTo>
                <a:lnTo>
                  <a:pt x="71793" y="66344"/>
                </a:lnTo>
                <a:lnTo>
                  <a:pt x="72974" y="61087"/>
                </a:lnTo>
                <a:close/>
              </a:path>
              <a:path w="73025" h="86995">
                <a:moveTo>
                  <a:pt x="64698" y="9245"/>
                </a:moveTo>
                <a:lnTo>
                  <a:pt x="39458" y="9245"/>
                </a:lnTo>
                <a:lnTo>
                  <a:pt x="47569" y="10236"/>
                </a:lnTo>
                <a:lnTo>
                  <a:pt x="54070" y="13208"/>
                </a:lnTo>
                <a:lnTo>
                  <a:pt x="58961" y="18161"/>
                </a:lnTo>
                <a:lnTo>
                  <a:pt x="62242" y="25095"/>
                </a:lnTo>
                <a:lnTo>
                  <a:pt x="72644" y="25095"/>
                </a:lnTo>
                <a:lnTo>
                  <a:pt x="71539" y="20002"/>
                </a:lnTo>
                <a:lnTo>
                  <a:pt x="69557" y="15570"/>
                </a:lnTo>
                <a:lnTo>
                  <a:pt x="64698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08899" y="3904284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5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8326" y="82550"/>
                </a:lnTo>
                <a:lnTo>
                  <a:pt x="23864" y="72313"/>
                </a:lnTo>
                <a:lnTo>
                  <a:pt x="10401" y="72313"/>
                </a:lnTo>
                <a:lnTo>
                  <a:pt x="10401" y="0"/>
                </a:lnTo>
                <a:close/>
              </a:path>
              <a:path w="71755" h="82550">
                <a:moveTo>
                  <a:pt x="71158" y="10236"/>
                </a:moveTo>
                <a:lnTo>
                  <a:pt x="60756" y="10236"/>
                </a:lnTo>
                <a:lnTo>
                  <a:pt x="60756" y="82550"/>
                </a:lnTo>
                <a:lnTo>
                  <a:pt x="71158" y="82550"/>
                </a:lnTo>
                <a:lnTo>
                  <a:pt x="71158" y="10236"/>
                </a:lnTo>
                <a:close/>
              </a:path>
              <a:path w="71755" h="82550">
                <a:moveTo>
                  <a:pt x="71158" y="0"/>
                </a:moveTo>
                <a:lnTo>
                  <a:pt x="52006" y="0"/>
                </a:lnTo>
                <a:lnTo>
                  <a:pt x="13703" y="72313"/>
                </a:lnTo>
                <a:lnTo>
                  <a:pt x="23864" y="72313"/>
                </a:lnTo>
                <a:lnTo>
                  <a:pt x="57454" y="10236"/>
                </a:lnTo>
                <a:lnTo>
                  <a:pt x="71158" y="10236"/>
                </a:lnTo>
                <a:lnTo>
                  <a:pt x="711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00517" y="3904284"/>
            <a:ext cx="74930" cy="82550"/>
          </a:xfrm>
          <a:custGeom>
            <a:avLst/>
            <a:gdLst/>
            <a:ahLst/>
            <a:cxnLst/>
            <a:rect l="l" t="t" r="r" b="b"/>
            <a:pathLst>
              <a:path w="74930" h="82550">
                <a:moveTo>
                  <a:pt x="14033" y="0"/>
                </a:moveTo>
                <a:lnTo>
                  <a:pt x="2806" y="0"/>
                </a:lnTo>
                <a:lnTo>
                  <a:pt x="26746" y="40284"/>
                </a:lnTo>
                <a:lnTo>
                  <a:pt x="0" y="82550"/>
                </a:lnTo>
                <a:lnTo>
                  <a:pt x="11556" y="82550"/>
                </a:lnTo>
                <a:lnTo>
                  <a:pt x="34505" y="46062"/>
                </a:lnTo>
                <a:lnTo>
                  <a:pt x="52109" y="46062"/>
                </a:lnTo>
                <a:lnTo>
                  <a:pt x="48209" y="39789"/>
                </a:lnTo>
                <a:lnTo>
                  <a:pt x="51431" y="34505"/>
                </a:lnTo>
                <a:lnTo>
                  <a:pt x="34505" y="34505"/>
                </a:lnTo>
                <a:lnTo>
                  <a:pt x="14033" y="0"/>
                </a:lnTo>
                <a:close/>
              </a:path>
              <a:path w="74930" h="82550">
                <a:moveTo>
                  <a:pt x="52109" y="46062"/>
                </a:moveTo>
                <a:lnTo>
                  <a:pt x="40449" y="46062"/>
                </a:lnTo>
                <a:lnTo>
                  <a:pt x="62572" y="82550"/>
                </a:lnTo>
                <a:lnTo>
                  <a:pt x="74790" y="82550"/>
                </a:lnTo>
                <a:lnTo>
                  <a:pt x="52109" y="46062"/>
                </a:lnTo>
                <a:close/>
              </a:path>
              <a:path w="74930" h="82550">
                <a:moveTo>
                  <a:pt x="72478" y="0"/>
                </a:moveTo>
                <a:lnTo>
                  <a:pt x="61252" y="0"/>
                </a:lnTo>
                <a:lnTo>
                  <a:pt x="40449" y="34505"/>
                </a:lnTo>
                <a:lnTo>
                  <a:pt x="51431" y="34505"/>
                </a:lnTo>
                <a:lnTo>
                  <a:pt x="724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90497" y="3902138"/>
            <a:ext cx="80010" cy="86995"/>
          </a:xfrm>
          <a:custGeom>
            <a:avLst/>
            <a:gdLst/>
            <a:ahLst/>
            <a:cxnLst/>
            <a:rect l="l" t="t" r="r" b="b"/>
            <a:pathLst>
              <a:path w="80010" h="86995">
                <a:moveTo>
                  <a:pt x="45986" y="0"/>
                </a:moveTo>
                <a:lnTo>
                  <a:pt x="39789" y="0"/>
                </a:lnTo>
                <a:lnTo>
                  <a:pt x="30997" y="773"/>
                </a:lnTo>
                <a:lnTo>
                  <a:pt x="876" y="31534"/>
                </a:lnTo>
                <a:lnTo>
                  <a:pt x="0" y="37236"/>
                </a:lnTo>
                <a:lnTo>
                  <a:pt x="0" y="49618"/>
                </a:lnTo>
                <a:lnTo>
                  <a:pt x="23196" y="83746"/>
                </a:lnTo>
                <a:lnTo>
                  <a:pt x="39789" y="86842"/>
                </a:lnTo>
                <a:lnTo>
                  <a:pt x="45986" y="86842"/>
                </a:lnTo>
                <a:lnTo>
                  <a:pt x="51485" y="85801"/>
                </a:lnTo>
                <a:lnTo>
                  <a:pt x="61112" y="81673"/>
                </a:lnTo>
                <a:lnTo>
                  <a:pt x="65303" y="78587"/>
                </a:lnTo>
                <a:lnTo>
                  <a:pt x="66155" y="77597"/>
                </a:lnTo>
                <a:lnTo>
                  <a:pt x="30378" y="77597"/>
                </a:lnTo>
                <a:lnTo>
                  <a:pt x="23113" y="74295"/>
                </a:lnTo>
                <a:lnTo>
                  <a:pt x="10401" y="48133"/>
                </a:lnTo>
                <a:lnTo>
                  <a:pt x="10401" y="38722"/>
                </a:lnTo>
                <a:lnTo>
                  <a:pt x="11036" y="34340"/>
                </a:lnTo>
                <a:lnTo>
                  <a:pt x="13538" y="26276"/>
                </a:lnTo>
                <a:lnTo>
                  <a:pt x="15443" y="22618"/>
                </a:lnTo>
                <a:lnTo>
                  <a:pt x="17995" y="19316"/>
                </a:lnTo>
                <a:lnTo>
                  <a:pt x="20548" y="15938"/>
                </a:lnTo>
                <a:lnTo>
                  <a:pt x="23660" y="13398"/>
                </a:lnTo>
                <a:lnTo>
                  <a:pt x="30924" y="10071"/>
                </a:lnTo>
                <a:lnTo>
                  <a:pt x="35090" y="9245"/>
                </a:lnTo>
                <a:lnTo>
                  <a:pt x="66155" y="9245"/>
                </a:lnTo>
                <a:lnTo>
                  <a:pt x="65303" y="8255"/>
                </a:lnTo>
                <a:lnTo>
                  <a:pt x="61112" y="5143"/>
                </a:lnTo>
                <a:lnTo>
                  <a:pt x="51485" y="1016"/>
                </a:lnTo>
                <a:lnTo>
                  <a:pt x="45986" y="0"/>
                </a:lnTo>
                <a:close/>
              </a:path>
              <a:path w="80010" h="86995">
                <a:moveTo>
                  <a:pt x="66155" y="9245"/>
                </a:moveTo>
                <a:lnTo>
                  <a:pt x="44488" y="9245"/>
                </a:lnTo>
                <a:lnTo>
                  <a:pt x="48679" y="10071"/>
                </a:lnTo>
                <a:lnTo>
                  <a:pt x="55943" y="13398"/>
                </a:lnTo>
                <a:lnTo>
                  <a:pt x="59016" y="15938"/>
                </a:lnTo>
                <a:lnTo>
                  <a:pt x="61582" y="19316"/>
                </a:lnTo>
                <a:lnTo>
                  <a:pt x="64147" y="22618"/>
                </a:lnTo>
                <a:lnTo>
                  <a:pt x="66039" y="26276"/>
                </a:lnTo>
                <a:lnTo>
                  <a:pt x="68567" y="34340"/>
                </a:lnTo>
                <a:lnTo>
                  <a:pt x="69176" y="38722"/>
                </a:lnTo>
                <a:lnTo>
                  <a:pt x="69176" y="48133"/>
                </a:lnTo>
                <a:lnTo>
                  <a:pt x="49199" y="77597"/>
                </a:lnTo>
                <a:lnTo>
                  <a:pt x="66155" y="77597"/>
                </a:lnTo>
                <a:lnTo>
                  <a:pt x="72402" y="70332"/>
                </a:lnTo>
                <a:lnTo>
                  <a:pt x="75069" y="65684"/>
                </a:lnTo>
                <a:lnTo>
                  <a:pt x="78663" y="55308"/>
                </a:lnTo>
                <a:lnTo>
                  <a:pt x="79578" y="49618"/>
                </a:lnTo>
                <a:lnTo>
                  <a:pt x="79578" y="37236"/>
                </a:lnTo>
                <a:lnTo>
                  <a:pt x="78663" y="31534"/>
                </a:lnTo>
                <a:lnTo>
                  <a:pt x="75069" y="21158"/>
                </a:lnTo>
                <a:lnTo>
                  <a:pt x="72402" y="16510"/>
                </a:lnTo>
                <a:lnTo>
                  <a:pt x="66155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83118" y="3904284"/>
            <a:ext cx="80010" cy="82550"/>
          </a:xfrm>
          <a:custGeom>
            <a:avLst/>
            <a:gdLst/>
            <a:ahLst/>
            <a:cxnLst/>
            <a:rect l="l" t="t" r="r" b="b"/>
            <a:pathLst>
              <a:path w="80010" h="82550">
                <a:moveTo>
                  <a:pt x="79578" y="0"/>
                </a:moveTo>
                <a:lnTo>
                  <a:pt x="19481" y="0"/>
                </a:lnTo>
                <a:lnTo>
                  <a:pt x="19401" y="40525"/>
                </a:lnTo>
                <a:lnTo>
                  <a:pt x="19151" y="45618"/>
                </a:lnTo>
                <a:lnTo>
                  <a:pt x="10617" y="70713"/>
                </a:lnTo>
                <a:lnTo>
                  <a:pt x="8470" y="72237"/>
                </a:lnTo>
                <a:lnTo>
                  <a:pt x="5854" y="72974"/>
                </a:lnTo>
                <a:lnTo>
                  <a:pt x="0" y="72974"/>
                </a:lnTo>
                <a:lnTo>
                  <a:pt x="0" y="82550"/>
                </a:lnTo>
                <a:lnTo>
                  <a:pt x="12217" y="82550"/>
                </a:lnTo>
                <a:lnTo>
                  <a:pt x="18986" y="78752"/>
                </a:lnTo>
                <a:lnTo>
                  <a:pt x="25171" y="67360"/>
                </a:lnTo>
                <a:lnTo>
                  <a:pt x="26720" y="62103"/>
                </a:lnTo>
                <a:lnTo>
                  <a:pt x="28727" y="48704"/>
                </a:lnTo>
                <a:lnTo>
                  <a:pt x="29222" y="40525"/>
                </a:lnTo>
                <a:lnTo>
                  <a:pt x="29222" y="9245"/>
                </a:lnTo>
                <a:lnTo>
                  <a:pt x="79578" y="9245"/>
                </a:lnTo>
                <a:lnTo>
                  <a:pt x="79578" y="0"/>
                </a:lnTo>
                <a:close/>
              </a:path>
              <a:path w="80010" h="82550">
                <a:moveTo>
                  <a:pt x="79578" y="9245"/>
                </a:moveTo>
                <a:lnTo>
                  <a:pt x="69176" y="9245"/>
                </a:lnTo>
                <a:lnTo>
                  <a:pt x="69176" y="82550"/>
                </a:lnTo>
                <a:lnTo>
                  <a:pt x="79578" y="82550"/>
                </a:lnTo>
                <a:lnTo>
                  <a:pt x="79578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85480" y="3902138"/>
            <a:ext cx="80010" cy="86995"/>
          </a:xfrm>
          <a:custGeom>
            <a:avLst/>
            <a:gdLst/>
            <a:ahLst/>
            <a:cxnLst/>
            <a:rect l="l" t="t" r="r" b="b"/>
            <a:pathLst>
              <a:path w="80010" h="86995">
                <a:moveTo>
                  <a:pt x="45986" y="0"/>
                </a:moveTo>
                <a:lnTo>
                  <a:pt x="39789" y="0"/>
                </a:lnTo>
                <a:lnTo>
                  <a:pt x="30997" y="773"/>
                </a:lnTo>
                <a:lnTo>
                  <a:pt x="876" y="31534"/>
                </a:lnTo>
                <a:lnTo>
                  <a:pt x="0" y="37236"/>
                </a:lnTo>
                <a:lnTo>
                  <a:pt x="0" y="49618"/>
                </a:lnTo>
                <a:lnTo>
                  <a:pt x="23196" y="83746"/>
                </a:lnTo>
                <a:lnTo>
                  <a:pt x="39789" y="86842"/>
                </a:lnTo>
                <a:lnTo>
                  <a:pt x="45986" y="86842"/>
                </a:lnTo>
                <a:lnTo>
                  <a:pt x="51485" y="85801"/>
                </a:lnTo>
                <a:lnTo>
                  <a:pt x="61112" y="81673"/>
                </a:lnTo>
                <a:lnTo>
                  <a:pt x="65303" y="78587"/>
                </a:lnTo>
                <a:lnTo>
                  <a:pt x="66155" y="77597"/>
                </a:lnTo>
                <a:lnTo>
                  <a:pt x="30378" y="77597"/>
                </a:lnTo>
                <a:lnTo>
                  <a:pt x="23114" y="74295"/>
                </a:lnTo>
                <a:lnTo>
                  <a:pt x="10401" y="48133"/>
                </a:lnTo>
                <a:lnTo>
                  <a:pt x="10401" y="38722"/>
                </a:lnTo>
                <a:lnTo>
                  <a:pt x="11036" y="34340"/>
                </a:lnTo>
                <a:lnTo>
                  <a:pt x="13538" y="26276"/>
                </a:lnTo>
                <a:lnTo>
                  <a:pt x="15443" y="22618"/>
                </a:lnTo>
                <a:lnTo>
                  <a:pt x="17995" y="19316"/>
                </a:lnTo>
                <a:lnTo>
                  <a:pt x="20561" y="15938"/>
                </a:lnTo>
                <a:lnTo>
                  <a:pt x="23660" y="13398"/>
                </a:lnTo>
                <a:lnTo>
                  <a:pt x="30924" y="10071"/>
                </a:lnTo>
                <a:lnTo>
                  <a:pt x="35090" y="9245"/>
                </a:lnTo>
                <a:lnTo>
                  <a:pt x="66155" y="9245"/>
                </a:lnTo>
                <a:lnTo>
                  <a:pt x="65303" y="8255"/>
                </a:lnTo>
                <a:lnTo>
                  <a:pt x="61112" y="5143"/>
                </a:lnTo>
                <a:lnTo>
                  <a:pt x="51485" y="1016"/>
                </a:lnTo>
                <a:lnTo>
                  <a:pt x="45986" y="0"/>
                </a:lnTo>
                <a:close/>
              </a:path>
              <a:path w="80010" h="86995">
                <a:moveTo>
                  <a:pt x="66155" y="9245"/>
                </a:moveTo>
                <a:lnTo>
                  <a:pt x="44488" y="9245"/>
                </a:lnTo>
                <a:lnTo>
                  <a:pt x="48679" y="10071"/>
                </a:lnTo>
                <a:lnTo>
                  <a:pt x="55943" y="13398"/>
                </a:lnTo>
                <a:lnTo>
                  <a:pt x="59029" y="15938"/>
                </a:lnTo>
                <a:lnTo>
                  <a:pt x="61582" y="19316"/>
                </a:lnTo>
                <a:lnTo>
                  <a:pt x="64147" y="22618"/>
                </a:lnTo>
                <a:lnTo>
                  <a:pt x="66040" y="26276"/>
                </a:lnTo>
                <a:lnTo>
                  <a:pt x="68567" y="34340"/>
                </a:lnTo>
                <a:lnTo>
                  <a:pt x="69176" y="38722"/>
                </a:lnTo>
                <a:lnTo>
                  <a:pt x="69176" y="48133"/>
                </a:lnTo>
                <a:lnTo>
                  <a:pt x="49199" y="77597"/>
                </a:lnTo>
                <a:lnTo>
                  <a:pt x="66155" y="77597"/>
                </a:lnTo>
                <a:lnTo>
                  <a:pt x="72402" y="70332"/>
                </a:lnTo>
                <a:lnTo>
                  <a:pt x="75069" y="65684"/>
                </a:lnTo>
                <a:lnTo>
                  <a:pt x="78663" y="55308"/>
                </a:lnTo>
                <a:lnTo>
                  <a:pt x="79578" y="49618"/>
                </a:lnTo>
                <a:lnTo>
                  <a:pt x="79578" y="37236"/>
                </a:lnTo>
                <a:lnTo>
                  <a:pt x="78663" y="31534"/>
                </a:lnTo>
                <a:lnTo>
                  <a:pt x="75069" y="21158"/>
                </a:lnTo>
                <a:lnTo>
                  <a:pt x="72402" y="16510"/>
                </a:lnTo>
                <a:lnTo>
                  <a:pt x="66155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87842" y="3904284"/>
            <a:ext cx="60325" cy="82550"/>
          </a:xfrm>
          <a:custGeom>
            <a:avLst/>
            <a:gdLst/>
            <a:ahLst/>
            <a:cxnLst/>
            <a:rect l="l" t="t" r="r" b="b"/>
            <a:pathLst>
              <a:path w="60325" h="82550">
                <a:moveTo>
                  <a:pt x="59931" y="0"/>
                </a:moveTo>
                <a:lnTo>
                  <a:pt x="0" y="0"/>
                </a:lnTo>
                <a:lnTo>
                  <a:pt x="0" y="82550"/>
                </a:lnTo>
                <a:lnTo>
                  <a:pt x="10401" y="82550"/>
                </a:lnTo>
                <a:lnTo>
                  <a:pt x="10401" y="9245"/>
                </a:lnTo>
                <a:lnTo>
                  <a:pt x="59931" y="9245"/>
                </a:lnTo>
                <a:lnTo>
                  <a:pt x="5993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67090" y="3904284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5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8326" y="82550"/>
                </a:lnTo>
                <a:lnTo>
                  <a:pt x="23864" y="72313"/>
                </a:lnTo>
                <a:lnTo>
                  <a:pt x="10401" y="72313"/>
                </a:lnTo>
                <a:lnTo>
                  <a:pt x="10401" y="0"/>
                </a:lnTo>
                <a:close/>
              </a:path>
              <a:path w="71755" h="82550">
                <a:moveTo>
                  <a:pt x="71158" y="10236"/>
                </a:moveTo>
                <a:lnTo>
                  <a:pt x="60756" y="10236"/>
                </a:lnTo>
                <a:lnTo>
                  <a:pt x="60756" y="82550"/>
                </a:lnTo>
                <a:lnTo>
                  <a:pt x="71158" y="82550"/>
                </a:lnTo>
                <a:lnTo>
                  <a:pt x="71158" y="10236"/>
                </a:lnTo>
                <a:close/>
              </a:path>
              <a:path w="71755" h="82550">
                <a:moveTo>
                  <a:pt x="71158" y="0"/>
                </a:moveTo>
                <a:lnTo>
                  <a:pt x="52006" y="0"/>
                </a:lnTo>
                <a:lnTo>
                  <a:pt x="13703" y="72313"/>
                </a:lnTo>
                <a:lnTo>
                  <a:pt x="23864" y="72313"/>
                </a:lnTo>
                <a:lnTo>
                  <a:pt x="57454" y="10236"/>
                </a:lnTo>
                <a:lnTo>
                  <a:pt x="71158" y="10236"/>
                </a:lnTo>
                <a:lnTo>
                  <a:pt x="711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63013" y="3904284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69176" y="0"/>
                </a:moveTo>
                <a:lnTo>
                  <a:pt x="28562" y="0"/>
                </a:lnTo>
                <a:lnTo>
                  <a:pt x="22783" y="25"/>
                </a:lnTo>
                <a:lnTo>
                  <a:pt x="1485" y="34340"/>
                </a:lnTo>
                <a:lnTo>
                  <a:pt x="5778" y="41440"/>
                </a:lnTo>
                <a:lnTo>
                  <a:pt x="14363" y="45237"/>
                </a:lnTo>
                <a:lnTo>
                  <a:pt x="0" y="82550"/>
                </a:lnTo>
                <a:lnTo>
                  <a:pt x="10896" y="82550"/>
                </a:lnTo>
                <a:lnTo>
                  <a:pt x="24269" y="47548"/>
                </a:lnTo>
                <a:lnTo>
                  <a:pt x="69176" y="47548"/>
                </a:lnTo>
                <a:lnTo>
                  <a:pt x="69176" y="38468"/>
                </a:lnTo>
                <a:lnTo>
                  <a:pt x="23698" y="38468"/>
                </a:lnTo>
                <a:lnTo>
                  <a:pt x="19291" y="37261"/>
                </a:lnTo>
                <a:lnTo>
                  <a:pt x="16319" y="34861"/>
                </a:lnTo>
                <a:lnTo>
                  <a:pt x="13373" y="32435"/>
                </a:lnTo>
                <a:lnTo>
                  <a:pt x="11887" y="28803"/>
                </a:lnTo>
                <a:lnTo>
                  <a:pt x="11954" y="18897"/>
                </a:lnTo>
                <a:lnTo>
                  <a:pt x="13373" y="15405"/>
                </a:lnTo>
                <a:lnTo>
                  <a:pt x="16319" y="12928"/>
                </a:lnTo>
                <a:lnTo>
                  <a:pt x="19291" y="10490"/>
                </a:lnTo>
                <a:lnTo>
                  <a:pt x="23698" y="9245"/>
                </a:lnTo>
                <a:lnTo>
                  <a:pt x="69176" y="9245"/>
                </a:lnTo>
                <a:lnTo>
                  <a:pt x="69176" y="0"/>
                </a:lnTo>
                <a:close/>
              </a:path>
              <a:path w="69214" h="82550">
                <a:moveTo>
                  <a:pt x="69176" y="47548"/>
                </a:moveTo>
                <a:lnTo>
                  <a:pt x="24269" y="47548"/>
                </a:lnTo>
                <a:lnTo>
                  <a:pt x="25260" y="47688"/>
                </a:lnTo>
                <a:lnTo>
                  <a:pt x="58775" y="47713"/>
                </a:lnTo>
                <a:lnTo>
                  <a:pt x="58775" y="82550"/>
                </a:lnTo>
                <a:lnTo>
                  <a:pt x="69176" y="82550"/>
                </a:lnTo>
                <a:lnTo>
                  <a:pt x="69176" y="47548"/>
                </a:lnTo>
                <a:close/>
              </a:path>
              <a:path w="69214" h="82550">
                <a:moveTo>
                  <a:pt x="69176" y="9245"/>
                </a:moveTo>
                <a:lnTo>
                  <a:pt x="58775" y="9245"/>
                </a:lnTo>
                <a:lnTo>
                  <a:pt x="58775" y="38468"/>
                </a:lnTo>
                <a:lnTo>
                  <a:pt x="69176" y="38468"/>
                </a:lnTo>
                <a:lnTo>
                  <a:pt x="69176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96083" y="3904284"/>
            <a:ext cx="78105" cy="115570"/>
          </a:xfrm>
          <a:custGeom>
            <a:avLst/>
            <a:gdLst/>
            <a:ahLst/>
            <a:cxnLst/>
            <a:rect l="l" t="t" r="r" b="b"/>
            <a:pathLst>
              <a:path w="78105" h="115570">
                <a:moveTo>
                  <a:pt x="11226" y="0"/>
                </a:moveTo>
                <a:lnTo>
                  <a:pt x="0" y="0"/>
                </a:lnTo>
                <a:lnTo>
                  <a:pt x="35001" y="74790"/>
                </a:lnTo>
                <a:lnTo>
                  <a:pt x="17995" y="115570"/>
                </a:lnTo>
                <a:lnTo>
                  <a:pt x="28562" y="115570"/>
                </a:lnTo>
                <a:lnTo>
                  <a:pt x="53033" y="58280"/>
                </a:lnTo>
                <a:lnTo>
                  <a:pt x="38468" y="58280"/>
                </a:lnTo>
                <a:lnTo>
                  <a:pt x="11226" y="0"/>
                </a:lnTo>
                <a:close/>
              </a:path>
              <a:path w="78105" h="115570">
                <a:moveTo>
                  <a:pt x="77927" y="0"/>
                </a:moveTo>
                <a:lnTo>
                  <a:pt x="67030" y="0"/>
                </a:lnTo>
                <a:lnTo>
                  <a:pt x="42430" y="58280"/>
                </a:lnTo>
                <a:lnTo>
                  <a:pt x="53033" y="58280"/>
                </a:lnTo>
                <a:lnTo>
                  <a:pt x="779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1346" y="3904284"/>
            <a:ext cx="70485" cy="82550"/>
          </a:xfrm>
          <a:custGeom>
            <a:avLst/>
            <a:gdLst/>
            <a:ahLst/>
            <a:cxnLst/>
            <a:rect l="l" t="t" r="r" b="b"/>
            <a:pathLst>
              <a:path w="70485" h="82550">
                <a:moveTo>
                  <a:pt x="70497" y="0"/>
                </a:moveTo>
                <a:lnTo>
                  <a:pt x="0" y="0"/>
                </a:lnTo>
                <a:lnTo>
                  <a:pt x="0" y="82550"/>
                </a:lnTo>
                <a:lnTo>
                  <a:pt x="10401" y="82550"/>
                </a:lnTo>
                <a:lnTo>
                  <a:pt x="10401" y="9245"/>
                </a:lnTo>
                <a:lnTo>
                  <a:pt x="70497" y="9245"/>
                </a:lnTo>
                <a:lnTo>
                  <a:pt x="70497" y="0"/>
                </a:lnTo>
                <a:close/>
              </a:path>
              <a:path w="70485" h="82550">
                <a:moveTo>
                  <a:pt x="70497" y="9245"/>
                </a:moveTo>
                <a:lnTo>
                  <a:pt x="60096" y="9245"/>
                </a:lnTo>
                <a:lnTo>
                  <a:pt x="60096" y="82550"/>
                </a:lnTo>
                <a:lnTo>
                  <a:pt x="70497" y="82550"/>
                </a:lnTo>
                <a:lnTo>
                  <a:pt x="70497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89911" y="3902138"/>
            <a:ext cx="77470" cy="118110"/>
          </a:xfrm>
          <a:custGeom>
            <a:avLst/>
            <a:gdLst/>
            <a:ahLst/>
            <a:cxnLst/>
            <a:rect l="l" t="t" r="r" b="b"/>
            <a:pathLst>
              <a:path w="77469" h="118110">
                <a:moveTo>
                  <a:pt x="10071" y="2146"/>
                </a:moveTo>
                <a:lnTo>
                  <a:pt x="0" y="2146"/>
                </a:lnTo>
                <a:lnTo>
                  <a:pt x="0" y="117716"/>
                </a:lnTo>
                <a:lnTo>
                  <a:pt x="10401" y="117716"/>
                </a:lnTo>
                <a:lnTo>
                  <a:pt x="10401" y="75450"/>
                </a:lnTo>
                <a:lnTo>
                  <a:pt x="24773" y="75450"/>
                </a:lnTo>
                <a:lnTo>
                  <a:pt x="22288" y="74294"/>
                </a:lnTo>
                <a:lnTo>
                  <a:pt x="15100" y="64388"/>
                </a:lnTo>
                <a:lnTo>
                  <a:pt x="13322" y="60731"/>
                </a:lnTo>
                <a:lnTo>
                  <a:pt x="12077" y="56349"/>
                </a:lnTo>
                <a:lnTo>
                  <a:pt x="10985" y="52616"/>
                </a:lnTo>
                <a:lnTo>
                  <a:pt x="10401" y="48209"/>
                </a:lnTo>
                <a:lnTo>
                  <a:pt x="10401" y="38633"/>
                </a:lnTo>
                <a:lnTo>
                  <a:pt x="10985" y="34201"/>
                </a:lnTo>
                <a:lnTo>
                  <a:pt x="12166" y="30162"/>
                </a:lnTo>
                <a:lnTo>
                  <a:pt x="13322" y="26111"/>
                </a:lnTo>
                <a:lnTo>
                  <a:pt x="15100" y="22453"/>
                </a:lnTo>
                <a:lnTo>
                  <a:pt x="22288" y="12547"/>
                </a:lnTo>
                <a:lnTo>
                  <a:pt x="24773" y="11391"/>
                </a:lnTo>
                <a:lnTo>
                  <a:pt x="10071" y="11391"/>
                </a:lnTo>
                <a:lnTo>
                  <a:pt x="10071" y="2146"/>
                </a:lnTo>
                <a:close/>
              </a:path>
              <a:path w="77469" h="118110">
                <a:moveTo>
                  <a:pt x="24773" y="75450"/>
                </a:moveTo>
                <a:lnTo>
                  <a:pt x="13703" y="75450"/>
                </a:lnTo>
                <a:lnTo>
                  <a:pt x="16675" y="79247"/>
                </a:lnTo>
                <a:lnTo>
                  <a:pt x="20358" y="82080"/>
                </a:lnTo>
                <a:lnTo>
                  <a:pt x="29146" y="85877"/>
                </a:lnTo>
                <a:lnTo>
                  <a:pt x="34251" y="86842"/>
                </a:lnTo>
                <a:lnTo>
                  <a:pt x="45821" y="86842"/>
                </a:lnTo>
                <a:lnTo>
                  <a:pt x="50901" y="85826"/>
                </a:lnTo>
                <a:lnTo>
                  <a:pt x="55359" y="83756"/>
                </a:lnTo>
                <a:lnTo>
                  <a:pt x="59855" y="81724"/>
                </a:lnTo>
                <a:lnTo>
                  <a:pt x="63728" y="78676"/>
                </a:lnTo>
                <a:lnTo>
                  <a:pt x="64608" y="77596"/>
                </a:lnTo>
                <a:lnTo>
                  <a:pt x="29387" y="77596"/>
                </a:lnTo>
                <a:lnTo>
                  <a:pt x="24773" y="75450"/>
                </a:lnTo>
                <a:close/>
              </a:path>
              <a:path w="77469" h="118110">
                <a:moveTo>
                  <a:pt x="63746" y="9245"/>
                </a:moveTo>
                <a:lnTo>
                  <a:pt x="38798" y="9245"/>
                </a:lnTo>
                <a:lnTo>
                  <a:pt x="44716" y="9270"/>
                </a:lnTo>
                <a:lnTo>
                  <a:pt x="49720" y="10706"/>
                </a:lnTo>
                <a:lnTo>
                  <a:pt x="57975" y="16319"/>
                </a:lnTo>
                <a:lnTo>
                  <a:pt x="61112" y="20281"/>
                </a:lnTo>
                <a:lnTo>
                  <a:pt x="63258" y="25399"/>
                </a:lnTo>
                <a:lnTo>
                  <a:pt x="65430" y="30492"/>
                </a:lnTo>
                <a:lnTo>
                  <a:pt x="66535" y="36487"/>
                </a:lnTo>
                <a:lnTo>
                  <a:pt x="66535" y="50330"/>
                </a:lnTo>
                <a:lnTo>
                  <a:pt x="65430" y="56349"/>
                </a:lnTo>
                <a:lnTo>
                  <a:pt x="63258" y="61442"/>
                </a:lnTo>
                <a:lnTo>
                  <a:pt x="61112" y="66560"/>
                </a:lnTo>
                <a:lnTo>
                  <a:pt x="57975" y="70523"/>
                </a:lnTo>
                <a:lnTo>
                  <a:pt x="49720" y="76136"/>
                </a:lnTo>
                <a:lnTo>
                  <a:pt x="44716" y="77571"/>
                </a:lnTo>
                <a:lnTo>
                  <a:pt x="29387" y="77596"/>
                </a:lnTo>
                <a:lnTo>
                  <a:pt x="64608" y="77596"/>
                </a:lnTo>
                <a:lnTo>
                  <a:pt x="76936" y="43421"/>
                </a:lnTo>
                <a:lnTo>
                  <a:pt x="76841" y="36487"/>
                </a:lnTo>
                <a:lnTo>
                  <a:pt x="76111" y="31419"/>
                </a:lnTo>
                <a:lnTo>
                  <a:pt x="72783" y="21056"/>
                </a:lnTo>
                <a:lnTo>
                  <a:pt x="70256" y="16421"/>
                </a:lnTo>
                <a:lnTo>
                  <a:pt x="66865" y="12382"/>
                </a:lnTo>
                <a:lnTo>
                  <a:pt x="63746" y="9245"/>
                </a:lnTo>
                <a:close/>
              </a:path>
              <a:path w="77469" h="118110">
                <a:moveTo>
                  <a:pt x="40119" y="0"/>
                </a:moveTo>
                <a:lnTo>
                  <a:pt x="31853" y="711"/>
                </a:lnTo>
                <a:lnTo>
                  <a:pt x="24641" y="2847"/>
                </a:lnTo>
                <a:lnTo>
                  <a:pt x="18480" y="6407"/>
                </a:lnTo>
                <a:lnTo>
                  <a:pt x="13373" y="11391"/>
                </a:lnTo>
                <a:lnTo>
                  <a:pt x="24773" y="11391"/>
                </a:lnTo>
                <a:lnTo>
                  <a:pt x="29387" y="9245"/>
                </a:lnTo>
                <a:lnTo>
                  <a:pt x="63746" y="9245"/>
                </a:lnTo>
                <a:lnTo>
                  <a:pt x="61479" y="6965"/>
                </a:lnTo>
                <a:lnTo>
                  <a:pt x="55225" y="3095"/>
                </a:lnTo>
                <a:lnTo>
                  <a:pt x="48106" y="773"/>
                </a:lnTo>
                <a:lnTo>
                  <a:pt x="4011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83027" y="3902163"/>
            <a:ext cx="70485" cy="86995"/>
          </a:xfrm>
          <a:custGeom>
            <a:avLst/>
            <a:gdLst/>
            <a:ahLst/>
            <a:cxnLst/>
            <a:rect l="l" t="t" r="r" b="b"/>
            <a:pathLst>
              <a:path w="70485" h="86995">
                <a:moveTo>
                  <a:pt x="63699" y="9245"/>
                </a:moveTo>
                <a:lnTo>
                  <a:pt x="42379" y="9245"/>
                </a:lnTo>
                <a:lnTo>
                  <a:pt x="46558" y="10045"/>
                </a:lnTo>
                <a:lnTo>
                  <a:pt x="49834" y="11620"/>
                </a:lnTo>
                <a:lnTo>
                  <a:pt x="59601" y="24269"/>
                </a:lnTo>
                <a:lnTo>
                  <a:pt x="59601" y="33159"/>
                </a:lnTo>
                <a:lnTo>
                  <a:pt x="25590" y="33159"/>
                </a:lnTo>
                <a:lnTo>
                  <a:pt x="20993" y="33820"/>
                </a:lnTo>
                <a:lnTo>
                  <a:pt x="0" y="67665"/>
                </a:lnTo>
                <a:lnTo>
                  <a:pt x="2641" y="73939"/>
                </a:lnTo>
                <a:lnTo>
                  <a:pt x="10566" y="81622"/>
                </a:lnTo>
                <a:lnTo>
                  <a:pt x="13703" y="83540"/>
                </a:lnTo>
                <a:lnTo>
                  <a:pt x="20993" y="86156"/>
                </a:lnTo>
                <a:lnTo>
                  <a:pt x="25184" y="86817"/>
                </a:lnTo>
                <a:lnTo>
                  <a:pt x="33820" y="86791"/>
                </a:lnTo>
                <a:lnTo>
                  <a:pt x="54971" y="77571"/>
                </a:lnTo>
                <a:lnTo>
                  <a:pt x="27165" y="77571"/>
                </a:lnTo>
                <a:lnTo>
                  <a:pt x="23495" y="76835"/>
                </a:lnTo>
                <a:lnTo>
                  <a:pt x="17191" y="73939"/>
                </a:lnTo>
                <a:lnTo>
                  <a:pt x="14770" y="71882"/>
                </a:lnTo>
                <a:lnTo>
                  <a:pt x="11303" y="66484"/>
                </a:lnTo>
                <a:lnTo>
                  <a:pt x="10426" y="63207"/>
                </a:lnTo>
                <a:lnTo>
                  <a:pt x="10426" y="55854"/>
                </a:lnTo>
                <a:lnTo>
                  <a:pt x="69985" y="41910"/>
                </a:lnTo>
                <a:lnTo>
                  <a:pt x="69977" y="21678"/>
                </a:lnTo>
                <a:lnTo>
                  <a:pt x="68630" y="16789"/>
                </a:lnTo>
                <a:lnTo>
                  <a:pt x="63699" y="9245"/>
                </a:lnTo>
                <a:close/>
              </a:path>
              <a:path w="70485" h="86995">
                <a:moveTo>
                  <a:pt x="69998" y="75425"/>
                </a:moveTo>
                <a:lnTo>
                  <a:pt x="59931" y="75425"/>
                </a:lnTo>
                <a:lnTo>
                  <a:pt x="59931" y="84670"/>
                </a:lnTo>
                <a:lnTo>
                  <a:pt x="70002" y="84670"/>
                </a:lnTo>
                <a:lnTo>
                  <a:pt x="69998" y="75425"/>
                </a:lnTo>
                <a:close/>
              </a:path>
              <a:path w="70485" h="86995">
                <a:moveTo>
                  <a:pt x="69985" y="41910"/>
                </a:moveTo>
                <a:lnTo>
                  <a:pt x="59601" y="41910"/>
                </a:lnTo>
                <a:lnTo>
                  <a:pt x="59503" y="55854"/>
                </a:lnTo>
                <a:lnTo>
                  <a:pt x="58915" y="58750"/>
                </a:lnTo>
                <a:lnTo>
                  <a:pt x="35242" y="77571"/>
                </a:lnTo>
                <a:lnTo>
                  <a:pt x="54971" y="77571"/>
                </a:lnTo>
                <a:lnTo>
                  <a:pt x="56629" y="75425"/>
                </a:lnTo>
                <a:lnTo>
                  <a:pt x="69998" y="75425"/>
                </a:lnTo>
                <a:lnTo>
                  <a:pt x="69985" y="41910"/>
                </a:lnTo>
                <a:close/>
              </a:path>
              <a:path w="70485" h="86995">
                <a:moveTo>
                  <a:pt x="43992" y="0"/>
                </a:moveTo>
                <a:lnTo>
                  <a:pt x="31178" y="0"/>
                </a:lnTo>
                <a:lnTo>
                  <a:pt x="25781" y="939"/>
                </a:lnTo>
                <a:lnTo>
                  <a:pt x="5448" y="23418"/>
                </a:lnTo>
                <a:lnTo>
                  <a:pt x="15849" y="23418"/>
                </a:lnTo>
                <a:lnTo>
                  <a:pt x="16205" y="18846"/>
                </a:lnTo>
                <a:lnTo>
                  <a:pt x="18211" y="15354"/>
                </a:lnTo>
                <a:lnTo>
                  <a:pt x="25539" y="10452"/>
                </a:lnTo>
                <a:lnTo>
                  <a:pt x="30683" y="9245"/>
                </a:lnTo>
                <a:lnTo>
                  <a:pt x="63699" y="9245"/>
                </a:lnTo>
                <a:lnTo>
                  <a:pt x="63309" y="8648"/>
                </a:lnTo>
                <a:lnTo>
                  <a:pt x="59537" y="5511"/>
                </a:lnTo>
                <a:lnTo>
                  <a:pt x="49809" y="1104"/>
                </a:lnTo>
                <a:lnTo>
                  <a:pt x="43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79776" y="3904284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0" y="0"/>
                </a:moveTo>
                <a:lnTo>
                  <a:pt x="0" y="82550"/>
                </a:lnTo>
                <a:lnTo>
                  <a:pt x="49479" y="82550"/>
                </a:lnTo>
                <a:lnTo>
                  <a:pt x="56705" y="80657"/>
                </a:lnTo>
                <a:lnTo>
                  <a:pt x="61696" y="76885"/>
                </a:lnTo>
                <a:lnTo>
                  <a:pt x="66367" y="73304"/>
                </a:lnTo>
                <a:lnTo>
                  <a:pt x="10401" y="73304"/>
                </a:lnTo>
                <a:lnTo>
                  <a:pt x="10401" y="44742"/>
                </a:lnTo>
                <a:lnTo>
                  <a:pt x="63024" y="44742"/>
                </a:lnTo>
                <a:lnTo>
                  <a:pt x="60286" y="42430"/>
                </a:lnTo>
                <a:lnTo>
                  <a:pt x="57810" y="41160"/>
                </a:lnTo>
                <a:lnTo>
                  <a:pt x="54978" y="40449"/>
                </a:lnTo>
                <a:lnTo>
                  <a:pt x="54978" y="37147"/>
                </a:lnTo>
                <a:lnTo>
                  <a:pt x="56769" y="36207"/>
                </a:lnTo>
                <a:lnTo>
                  <a:pt x="57640" y="35496"/>
                </a:lnTo>
                <a:lnTo>
                  <a:pt x="10401" y="35496"/>
                </a:lnTo>
                <a:lnTo>
                  <a:pt x="10401" y="9245"/>
                </a:lnTo>
                <a:lnTo>
                  <a:pt x="61101" y="9245"/>
                </a:lnTo>
                <a:lnTo>
                  <a:pt x="59321" y="6527"/>
                </a:lnTo>
                <a:lnTo>
                  <a:pt x="56388" y="4127"/>
                </a:lnTo>
                <a:lnTo>
                  <a:pt x="48679" y="850"/>
                </a:lnTo>
                <a:lnTo>
                  <a:pt x="43992" y="25"/>
                </a:lnTo>
                <a:lnTo>
                  <a:pt x="0" y="0"/>
                </a:lnTo>
                <a:close/>
              </a:path>
              <a:path w="69214" h="82550">
                <a:moveTo>
                  <a:pt x="63024" y="44742"/>
                </a:moveTo>
                <a:lnTo>
                  <a:pt x="52832" y="44742"/>
                </a:lnTo>
                <a:lnTo>
                  <a:pt x="58775" y="49530"/>
                </a:lnTo>
                <a:lnTo>
                  <a:pt x="58775" y="63817"/>
                </a:lnTo>
                <a:lnTo>
                  <a:pt x="57289" y="67360"/>
                </a:lnTo>
                <a:lnTo>
                  <a:pt x="54317" y="69723"/>
                </a:lnTo>
                <a:lnTo>
                  <a:pt x="51346" y="72123"/>
                </a:lnTo>
                <a:lnTo>
                  <a:pt x="46888" y="73304"/>
                </a:lnTo>
                <a:lnTo>
                  <a:pt x="66367" y="73304"/>
                </a:lnTo>
                <a:lnTo>
                  <a:pt x="66649" y="73088"/>
                </a:lnTo>
                <a:lnTo>
                  <a:pt x="69151" y="67449"/>
                </a:lnTo>
                <a:lnTo>
                  <a:pt x="69151" y="56553"/>
                </a:lnTo>
                <a:lnTo>
                  <a:pt x="68541" y="53543"/>
                </a:lnTo>
                <a:lnTo>
                  <a:pt x="66179" y="48209"/>
                </a:lnTo>
                <a:lnTo>
                  <a:pt x="64528" y="46012"/>
                </a:lnTo>
                <a:lnTo>
                  <a:pt x="63024" y="44742"/>
                </a:lnTo>
                <a:close/>
              </a:path>
              <a:path w="69214" h="82550">
                <a:moveTo>
                  <a:pt x="61101" y="9245"/>
                </a:moveTo>
                <a:lnTo>
                  <a:pt x="43751" y="9245"/>
                </a:lnTo>
                <a:lnTo>
                  <a:pt x="47599" y="10350"/>
                </a:lnTo>
                <a:lnTo>
                  <a:pt x="52717" y="14782"/>
                </a:lnTo>
                <a:lnTo>
                  <a:pt x="53987" y="18072"/>
                </a:lnTo>
                <a:lnTo>
                  <a:pt x="53987" y="24955"/>
                </a:lnTo>
                <a:lnTo>
                  <a:pt x="10401" y="35496"/>
                </a:lnTo>
                <a:lnTo>
                  <a:pt x="57640" y="35496"/>
                </a:lnTo>
                <a:lnTo>
                  <a:pt x="64389" y="16433"/>
                </a:lnTo>
                <a:lnTo>
                  <a:pt x="63373" y="12712"/>
                </a:lnTo>
                <a:lnTo>
                  <a:pt x="61101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661500" y="3904284"/>
            <a:ext cx="80010" cy="82550"/>
          </a:xfrm>
          <a:custGeom>
            <a:avLst/>
            <a:gdLst/>
            <a:ahLst/>
            <a:cxnLst/>
            <a:rect l="l" t="t" r="r" b="b"/>
            <a:pathLst>
              <a:path w="80010" h="82550">
                <a:moveTo>
                  <a:pt x="79578" y="0"/>
                </a:moveTo>
                <a:lnTo>
                  <a:pt x="19481" y="0"/>
                </a:lnTo>
                <a:lnTo>
                  <a:pt x="19401" y="40525"/>
                </a:lnTo>
                <a:lnTo>
                  <a:pt x="19151" y="45618"/>
                </a:lnTo>
                <a:lnTo>
                  <a:pt x="10617" y="70713"/>
                </a:lnTo>
                <a:lnTo>
                  <a:pt x="8470" y="72237"/>
                </a:lnTo>
                <a:lnTo>
                  <a:pt x="5854" y="72974"/>
                </a:lnTo>
                <a:lnTo>
                  <a:pt x="0" y="72974"/>
                </a:lnTo>
                <a:lnTo>
                  <a:pt x="0" y="82550"/>
                </a:lnTo>
                <a:lnTo>
                  <a:pt x="12217" y="82550"/>
                </a:lnTo>
                <a:lnTo>
                  <a:pt x="18986" y="78752"/>
                </a:lnTo>
                <a:lnTo>
                  <a:pt x="25171" y="67360"/>
                </a:lnTo>
                <a:lnTo>
                  <a:pt x="26720" y="62103"/>
                </a:lnTo>
                <a:lnTo>
                  <a:pt x="28727" y="48704"/>
                </a:lnTo>
                <a:lnTo>
                  <a:pt x="29222" y="40525"/>
                </a:lnTo>
                <a:lnTo>
                  <a:pt x="29222" y="9245"/>
                </a:lnTo>
                <a:lnTo>
                  <a:pt x="79578" y="9245"/>
                </a:lnTo>
                <a:lnTo>
                  <a:pt x="79578" y="0"/>
                </a:lnTo>
                <a:close/>
              </a:path>
              <a:path w="80010" h="82550">
                <a:moveTo>
                  <a:pt x="79578" y="9245"/>
                </a:moveTo>
                <a:lnTo>
                  <a:pt x="69176" y="9245"/>
                </a:lnTo>
                <a:lnTo>
                  <a:pt x="69176" y="82550"/>
                </a:lnTo>
                <a:lnTo>
                  <a:pt x="79578" y="82550"/>
                </a:lnTo>
                <a:lnTo>
                  <a:pt x="79578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63862" y="3902138"/>
            <a:ext cx="74930" cy="86995"/>
          </a:xfrm>
          <a:custGeom>
            <a:avLst/>
            <a:gdLst/>
            <a:ahLst/>
            <a:cxnLst/>
            <a:rect l="l" t="t" r="r" b="b"/>
            <a:pathLst>
              <a:path w="74930" h="86995">
                <a:moveTo>
                  <a:pt x="44831" y="0"/>
                </a:moveTo>
                <a:lnTo>
                  <a:pt x="33020" y="0"/>
                </a:lnTo>
                <a:lnTo>
                  <a:pt x="27571" y="990"/>
                </a:lnTo>
                <a:lnTo>
                  <a:pt x="650" y="33360"/>
                </a:lnTo>
                <a:lnTo>
                  <a:pt x="0" y="48869"/>
                </a:lnTo>
                <a:lnTo>
                  <a:pt x="876" y="54724"/>
                </a:lnTo>
                <a:lnTo>
                  <a:pt x="27597" y="85801"/>
                </a:lnTo>
                <a:lnTo>
                  <a:pt x="33108" y="86842"/>
                </a:lnTo>
                <a:lnTo>
                  <a:pt x="45643" y="86817"/>
                </a:lnTo>
                <a:lnTo>
                  <a:pt x="51181" y="85763"/>
                </a:lnTo>
                <a:lnTo>
                  <a:pt x="60626" y="81648"/>
                </a:lnTo>
                <a:lnTo>
                  <a:pt x="64389" y="78866"/>
                </a:lnTo>
                <a:lnTo>
                  <a:pt x="65434" y="77571"/>
                </a:lnTo>
                <a:lnTo>
                  <a:pt x="33375" y="77571"/>
                </a:lnTo>
                <a:lnTo>
                  <a:pt x="28257" y="76161"/>
                </a:lnTo>
                <a:lnTo>
                  <a:pt x="19646" y="70662"/>
                </a:lnTo>
                <a:lnTo>
                  <a:pt x="16319" y="66776"/>
                </a:lnTo>
                <a:lnTo>
                  <a:pt x="13982" y="61747"/>
                </a:lnTo>
                <a:lnTo>
                  <a:pt x="11607" y="56718"/>
                </a:lnTo>
                <a:lnTo>
                  <a:pt x="10426" y="50774"/>
                </a:lnTo>
                <a:lnTo>
                  <a:pt x="10401" y="41605"/>
                </a:lnTo>
                <a:lnTo>
                  <a:pt x="74625" y="41605"/>
                </a:lnTo>
                <a:lnTo>
                  <a:pt x="74520" y="32359"/>
                </a:lnTo>
                <a:lnTo>
                  <a:pt x="11061" y="32359"/>
                </a:lnTo>
                <a:lnTo>
                  <a:pt x="11772" y="27952"/>
                </a:lnTo>
                <a:lnTo>
                  <a:pt x="63739" y="9245"/>
                </a:lnTo>
                <a:lnTo>
                  <a:pt x="62318" y="7518"/>
                </a:lnTo>
                <a:lnTo>
                  <a:pt x="58610" y="4698"/>
                </a:lnTo>
                <a:lnTo>
                  <a:pt x="49860" y="939"/>
                </a:lnTo>
                <a:lnTo>
                  <a:pt x="44831" y="0"/>
                </a:lnTo>
                <a:close/>
              </a:path>
              <a:path w="74930" h="86995">
                <a:moveTo>
                  <a:pt x="72974" y="62903"/>
                </a:moveTo>
                <a:lnTo>
                  <a:pt x="62572" y="62903"/>
                </a:lnTo>
                <a:lnTo>
                  <a:pt x="61226" y="67551"/>
                </a:lnTo>
                <a:lnTo>
                  <a:pt x="58559" y="71158"/>
                </a:lnTo>
                <a:lnTo>
                  <a:pt x="50609" y="76276"/>
                </a:lnTo>
                <a:lnTo>
                  <a:pt x="45516" y="77571"/>
                </a:lnTo>
                <a:lnTo>
                  <a:pt x="65434" y="77571"/>
                </a:lnTo>
                <a:lnTo>
                  <a:pt x="70192" y="71678"/>
                </a:lnTo>
                <a:lnTo>
                  <a:pt x="72097" y="67551"/>
                </a:lnTo>
                <a:lnTo>
                  <a:pt x="72974" y="62903"/>
                </a:lnTo>
                <a:close/>
              </a:path>
              <a:path w="74930" h="86995">
                <a:moveTo>
                  <a:pt x="63739" y="9245"/>
                </a:moveTo>
                <a:lnTo>
                  <a:pt x="38798" y="9245"/>
                </a:lnTo>
                <a:lnTo>
                  <a:pt x="42481" y="9270"/>
                </a:lnTo>
                <a:lnTo>
                  <a:pt x="45821" y="9880"/>
                </a:lnTo>
                <a:lnTo>
                  <a:pt x="63893" y="32359"/>
                </a:lnTo>
                <a:lnTo>
                  <a:pt x="74520" y="32359"/>
                </a:lnTo>
                <a:lnTo>
                  <a:pt x="73850" y="28117"/>
                </a:lnTo>
                <a:lnTo>
                  <a:pt x="70751" y="19062"/>
                </a:lnTo>
                <a:lnTo>
                  <a:pt x="68427" y="14947"/>
                </a:lnTo>
                <a:lnTo>
                  <a:pt x="63739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61259" y="3904284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5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0401" y="82550"/>
                </a:lnTo>
                <a:lnTo>
                  <a:pt x="10401" y="44577"/>
                </a:lnTo>
                <a:lnTo>
                  <a:pt x="71158" y="44577"/>
                </a:lnTo>
                <a:lnTo>
                  <a:pt x="71158" y="35331"/>
                </a:lnTo>
                <a:lnTo>
                  <a:pt x="10401" y="35331"/>
                </a:lnTo>
                <a:lnTo>
                  <a:pt x="10401" y="0"/>
                </a:lnTo>
                <a:close/>
              </a:path>
              <a:path w="71755" h="82550">
                <a:moveTo>
                  <a:pt x="71158" y="44577"/>
                </a:moveTo>
                <a:lnTo>
                  <a:pt x="60756" y="44577"/>
                </a:lnTo>
                <a:lnTo>
                  <a:pt x="60756" y="82550"/>
                </a:lnTo>
                <a:lnTo>
                  <a:pt x="71158" y="82550"/>
                </a:lnTo>
                <a:lnTo>
                  <a:pt x="71158" y="44577"/>
                </a:lnTo>
                <a:close/>
              </a:path>
              <a:path w="71755" h="82550">
                <a:moveTo>
                  <a:pt x="71158" y="0"/>
                </a:moveTo>
                <a:lnTo>
                  <a:pt x="60756" y="0"/>
                </a:lnTo>
                <a:lnTo>
                  <a:pt x="60756" y="35331"/>
                </a:lnTo>
                <a:lnTo>
                  <a:pt x="71158" y="35331"/>
                </a:lnTo>
                <a:lnTo>
                  <a:pt x="711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960484" y="3904284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5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8326" y="82550"/>
                </a:lnTo>
                <a:lnTo>
                  <a:pt x="23864" y="72313"/>
                </a:lnTo>
                <a:lnTo>
                  <a:pt x="10401" y="72313"/>
                </a:lnTo>
                <a:lnTo>
                  <a:pt x="10401" y="0"/>
                </a:lnTo>
                <a:close/>
              </a:path>
              <a:path w="71755" h="82550">
                <a:moveTo>
                  <a:pt x="71158" y="10236"/>
                </a:moveTo>
                <a:lnTo>
                  <a:pt x="60756" y="10236"/>
                </a:lnTo>
                <a:lnTo>
                  <a:pt x="60756" y="82550"/>
                </a:lnTo>
                <a:lnTo>
                  <a:pt x="71158" y="82550"/>
                </a:lnTo>
                <a:lnTo>
                  <a:pt x="71158" y="10236"/>
                </a:lnTo>
                <a:close/>
              </a:path>
              <a:path w="71755" h="82550">
                <a:moveTo>
                  <a:pt x="71158" y="0"/>
                </a:moveTo>
                <a:lnTo>
                  <a:pt x="52006" y="0"/>
                </a:lnTo>
                <a:lnTo>
                  <a:pt x="13703" y="72313"/>
                </a:lnTo>
                <a:lnTo>
                  <a:pt x="23864" y="72313"/>
                </a:lnTo>
                <a:lnTo>
                  <a:pt x="57454" y="10236"/>
                </a:lnTo>
                <a:lnTo>
                  <a:pt x="71158" y="10236"/>
                </a:lnTo>
                <a:lnTo>
                  <a:pt x="711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056407" y="3904284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69176" y="0"/>
                </a:moveTo>
                <a:lnTo>
                  <a:pt x="28562" y="0"/>
                </a:lnTo>
                <a:lnTo>
                  <a:pt x="22783" y="25"/>
                </a:lnTo>
                <a:lnTo>
                  <a:pt x="1485" y="34340"/>
                </a:lnTo>
                <a:lnTo>
                  <a:pt x="5778" y="41440"/>
                </a:lnTo>
                <a:lnTo>
                  <a:pt x="14363" y="45237"/>
                </a:lnTo>
                <a:lnTo>
                  <a:pt x="0" y="82550"/>
                </a:lnTo>
                <a:lnTo>
                  <a:pt x="10896" y="82550"/>
                </a:lnTo>
                <a:lnTo>
                  <a:pt x="24269" y="47548"/>
                </a:lnTo>
                <a:lnTo>
                  <a:pt x="69176" y="47548"/>
                </a:lnTo>
                <a:lnTo>
                  <a:pt x="69176" y="38468"/>
                </a:lnTo>
                <a:lnTo>
                  <a:pt x="23685" y="38468"/>
                </a:lnTo>
                <a:lnTo>
                  <a:pt x="19291" y="37261"/>
                </a:lnTo>
                <a:lnTo>
                  <a:pt x="16319" y="34861"/>
                </a:lnTo>
                <a:lnTo>
                  <a:pt x="13373" y="32435"/>
                </a:lnTo>
                <a:lnTo>
                  <a:pt x="11887" y="28803"/>
                </a:lnTo>
                <a:lnTo>
                  <a:pt x="11954" y="18897"/>
                </a:lnTo>
                <a:lnTo>
                  <a:pt x="13373" y="15405"/>
                </a:lnTo>
                <a:lnTo>
                  <a:pt x="16319" y="12928"/>
                </a:lnTo>
                <a:lnTo>
                  <a:pt x="19291" y="10490"/>
                </a:lnTo>
                <a:lnTo>
                  <a:pt x="23685" y="9245"/>
                </a:lnTo>
                <a:lnTo>
                  <a:pt x="69176" y="9245"/>
                </a:lnTo>
                <a:lnTo>
                  <a:pt x="69176" y="0"/>
                </a:lnTo>
                <a:close/>
              </a:path>
              <a:path w="69214" h="82550">
                <a:moveTo>
                  <a:pt x="69176" y="47548"/>
                </a:moveTo>
                <a:lnTo>
                  <a:pt x="24269" y="47548"/>
                </a:lnTo>
                <a:lnTo>
                  <a:pt x="25260" y="47688"/>
                </a:lnTo>
                <a:lnTo>
                  <a:pt x="58775" y="47713"/>
                </a:lnTo>
                <a:lnTo>
                  <a:pt x="58775" y="82550"/>
                </a:lnTo>
                <a:lnTo>
                  <a:pt x="69176" y="82550"/>
                </a:lnTo>
                <a:lnTo>
                  <a:pt x="69176" y="47548"/>
                </a:lnTo>
                <a:close/>
              </a:path>
              <a:path w="69214" h="82550">
                <a:moveTo>
                  <a:pt x="69176" y="9245"/>
                </a:moveTo>
                <a:lnTo>
                  <a:pt x="58775" y="9245"/>
                </a:lnTo>
                <a:lnTo>
                  <a:pt x="58775" y="38468"/>
                </a:lnTo>
                <a:lnTo>
                  <a:pt x="69176" y="38468"/>
                </a:lnTo>
                <a:lnTo>
                  <a:pt x="69176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94847" y="4070870"/>
            <a:ext cx="2491352" cy="5547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936876" y="4104055"/>
            <a:ext cx="1327337" cy="1083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57486" y="4510036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5" h="82550">
                <a:moveTo>
                  <a:pt x="0" y="0"/>
                </a:moveTo>
                <a:lnTo>
                  <a:pt x="0" y="82550"/>
                </a:lnTo>
                <a:lnTo>
                  <a:pt x="49479" y="82550"/>
                </a:lnTo>
                <a:lnTo>
                  <a:pt x="56705" y="80657"/>
                </a:lnTo>
                <a:lnTo>
                  <a:pt x="61696" y="76885"/>
                </a:lnTo>
                <a:lnTo>
                  <a:pt x="66367" y="73304"/>
                </a:lnTo>
                <a:lnTo>
                  <a:pt x="10401" y="73304"/>
                </a:lnTo>
                <a:lnTo>
                  <a:pt x="10401" y="44742"/>
                </a:lnTo>
                <a:lnTo>
                  <a:pt x="63024" y="44742"/>
                </a:lnTo>
                <a:lnTo>
                  <a:pt x="60286" y="42430"/>
                </a:lnTo>
                <a:lnTo>
                  <a:pt x="57810" y="41160"/>
                </a:lnTo>
                <a:lnTo>
                  <a:pt x="54978" y="40449"/>
                </a:lnTo>
                <a:lnTo>
                  <a:pt x="54978" y="37147"/>
                </a:lnTo>
                <a:lnTo>
                  <a:pt x="56768" y="36207"/>
                </a:lnTo>
                <a:lnTo>
                  <a:pt x="57640" y="35496"/>
                </a:lnTo>
                <a:lnTo>
                  <a:pt x="10401" y="35496"/>
                </a:lnTo>
                <a:lnTo>
                  <a:pt x="10401" y="9245"/>
                </a:lnTo>
                <a:lnTo>
                  <a:pt x="61101" y="9245"/>
                </a:lnTo>
                <a:lnTo>
                  <a:pt x="59321" y="6527"/>
                </a:lnTo>
                <a:lnTo>
                  <a:pt x="56387" y="4127"/>
                </a:lnTo>
                <a:lnTo>
                  <a:pt x="48679" y="850"/>
                </a:lnTo>
                <a:lnTo>
                  <a:pt x="43992" y="25"/>
                </a:lnTo>
                <a:lnTo>
                  <a:pt x="0" y="0"/>
                </a:lnTo>
                <a:close/>
              </a:path>
              <a:path w="69215" h="82550">
                <a:moveTo>
                  <a:pt x="63024" y="44742"/>
                </a:moveTo>
                <a:lnTo>
                  <a:pt x="52831" y="44742"/>
                </a:lnTo>
                <a:lnTo>
                  <a:pt x="58775" y="49530"/>
                </a:lnTo>
                <a:lnTo>
                  <a:pt x="58775" y="63817"/>
                </a:lnTo>
                <a:lnTo>
                  <a:pt x="57289" y="67360"/>
                </a:lnTo>
                <a:lnTo>
                  <a:pt x="54317" y="69723"/>
                </a:lnTo>
                <a:lnTo>
                  <a:pt x="51346" y="72123"/>
                </a:lnTo>
                <a:lnTo>
                  <a:pt x="46888" y="73304"/>
                </a:lnTo>
                <a:lnTo>
                  <a:pt x="66367" y="73304"/>
                </a:lnTo>
                <a:lnTo>
                  <a:pt x="66649" y="73088"/>
                </a:lnTo>
                <a:lnTo>
                  <a:pt x="69151" y="67449"/>
                </a:lnTo>
                <a:lnTo>
                  <a:pt x="69151" y="56553"/>
                </a:lnTo>
                <a:lnTo>
                  <a:pt x="68541" y="53543"/>
                </a:lnTo>
                <a:lnTo>
                  <a:pt x="66179" y="48209"/>
                </a:lnTo>
                <a:lnTo>
                  <a:pt x="64528" y="46012"/>
                </a:lnTo>
                <a:lnTo>
                  <a:pt x="63024" y="44742"/>
                </a:lnTo>
                <a:close/>
              </a:path>
              <a:path w="69215" h="82550">
                <a:moveTo>
                  <a:pt x="61101" y="9245"/>
                </a:moveTo>
                <a:lnTo>
                  <a:pt x="43751" y="9245"/>
                </a:lnTo>
                <a:lnTo>
                  <a:pt x="47599" y="10350"/>
                </a:lnTo>
                <a:lnTo>
                  <a:pt x="52717" y="14770"/>
                </a:lnTo>
                <a:lnTo>
                  <a:pt x="53987" y="18072"/>
                </a:lnTo>
                <a:lnTo>
                  <a:pt x="53987" y="24955"/>
                </a:lnTo>
                <a:lnTo>
                  <a:pt x="10401" y="35496"/>
                </a:lnTo>
                <a:lnTo>
                  <a:pt x="57640" y="35496"/>
                </a:lnTo>
                <a:lnTo>
                  <a:pt x="64388" y="16433"/>
                </a:lnTo>
                <a:lnTo>
                  <a:pt x="63372" y="12712"/>
                </a:lnTo>
                <a:lnTo>
                  <a:pt x="61101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35847" y="4913871"/>
            <a:ext cx="83820" cy="82550"/>
          </a:xfrm>
          <a:custGeom>
            <a:avLst/>
            <a:gdLst/>
            <a:ahLst/>
            <a:cxnLst/>
            <a:rect l="l" t="t" r="r" b="b"/>
            <a:pathLst>
              <a:path w="83819" h="82550">
                <a:moveTo>
                  <a:pt x="18491" y="0"/>
                </a:moveTo>
                <a:lnTo>
                  <a:pt x="0" y="0"/>
                </a:lnTo>
                <a:lnTo>
                  <a:pt x="0" y="82550"/>
                </a:lnTo>
                <a:lnTo>
                  <a:pt x="10401" y="82550"/>
                </a:lnTo>
                <a:lnTo>
                  <a:pt x="10401" y="10236"/>
                </a:lnTo>
                <a:lnTo>
                  <a:pt x="24116" y="10236"/>
                </a:lnTo>
                <a:lnTo>
                  <a:pt x="18491" y="0"/>
                </a:lnTo>
                <a:close/>
              </a:path>
              <a:path w="83819" h="82550">
                <a:moveTo>
                  <a:pt x="83705" y="10236"/>
                </a:moveTo>
                <a:lnTo>
                  <a:pt x="73304" y="10236"/>
                </a:lnTo>
                <a:lnTo>
                  <a:pt x="73304" y="82550"/>
                </a:lnTo>
                <a:lnTo>
                  <a:pt x="83705" y="82550"/>
                </a:lnTo>
                <a:lnTo>
                  <a:pt x="83705" y="10236"/>
                </a:lnTo>
                <a:close/>
              </a:path>
              <a:path w="83819" h="82550">
                <a:moveTo>
                  <a:pt x="24116" y="10236"/>
                </a:moveTo>
                <a:lnTo>
                  <a:pt x="13373" y="10236"/>
                </a:lnTo>
                <a:lnTo>
                  <a:pt x="35001" y="49530"/>
                </a:lnTo>
                <a:lnTo>
                  <a:pt x="48869" y="49530"/>
                </a:lnTo>
                <a:lnTo>
                  <a:pt x="54100" y="39954"/>
                </a:lnTo>
                <a:lnTo>
                  <a:pt x="40449" y="39954"/>
                </a:lnTo>
                <a:lnTo>
                  <a:pt x="24116" y="10236"/>
                </a:lnTo>
                <a:close/>
              </a:path>
              <a:path w="83819" h="82550">
                <a:moveTo>
                  <a:pt x="83705" y="0"/>
                </a:moveTo>
                <a:lnTo>
                  <a:pt x="65214" y="0"/>
                </a:lnTo>
                <a:lnTo>
                  <a:pt x="43751" y="39954"/>
                </a:lnTo>
                <a:lnTo>
                  <a:pt x="54100" y="39954"/>
                </a:lnTo>
                <a:lnTo>
                  <a:pt x="70332" y="10236"/>
                </a:lnTo>
                <a:lnTo>
                  <a:pt x="83705" y="10236"/>
                </a:lnTo>
                <a:lnTo>
                  <a:pt x="83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42336" y="4911725"/>
            <a:ext cx="74930" cy="86995"/>
          </a:xfrm>
          <a:custGeom>
            <a:avLst/>
            <a:gdLst/>
            <a:ahLst/>
            <a:cxnLst/>
            <a:rect l="l" t="t" r="r" b="b"/>
            <a:pathLst>
              <a:path w="74930" h="86995">
                <a:moveTo>
                  <a:pt x="44831" y="0"/>
                </a:moveTo>
                <a:lnTo>
                  <a:pt x="33020" y="0"/>
                </a:lnTo>
                <a:lnTo>
                  <a:pt x="27571" y="990"/>
                </a:lnTo>
                <a:lnTo>
                  <a:pt x="650" y="33360"/>
                </a:lnTo>
                <a:lnTo>
                  <a:pt x="0" y="48869"/>
                </a:lnTo>
                <a:lnTo>
                  <a:pt x="876" y="54724"/>
                </a:lnTo>
                <a:lnTo>
                  <a:pt x="27597" y="85801"/>
                </a:lnTo>
                <a:lnTo>
                  <a:pt x="33096" y="86842"/>
                </a:lnTo>
                <a:lnTo>
                  <a:pt x="45643" y="86817"/>
                </a:lnTo>
                <a:lnTo>
                  <a:pt x="51181" y="85763"/>
                </a:lnTo>
                <a:lnTo>
                  <a:pt x="60626" y="81648"/>
                </a:lnTo>
                <a:lnTo>
                  <a:pt x="64389" y="78866"/>
                </a:lnTo>
                <a:lnTo>
                  <a:pt x="65434" y="77571"/>
                </a:lnTo>
                <a:lnTo>
                  <a:pt x="33375" y="77571"/>
                </a:lnTo>
                <a:lnTo>
                  <a:pt x="28257" y="76161"/>
                </a:lnTo>
                <a:lnTo>
                  <a:pt x="19646" y="70662"/>
                </a:lnTo>
                <a:lnTo>
                  <a:pt x="16319" y="66789"/>
                </a:lnTo>
                <a:lnTo>
                  <a:pt x="13982" y="61747"/>
                </a:lnTo>
                <a:lnTo>
                  <a:pt x="11607" y="56718"/>
                </a:lnTo>
                <a:lnTo>
                  <a:pt x="10426" y="50774"/>
                </a:lnTo>
                <a:lnTo>
                  <a:pt x="10401" y="41605"/>
                </a:lnTo>
                <a:lnTo>
                  <a:pt x="74625" y="41605"/>
                </a:lnTo>
                <a:lnTo>
                  <a:pt x="74520" y="32359"/>
                </a:lnTo>
                <a:lnTo>
                  <a:pt x="11061" y="32359"/>
                </a:lnTo>
                <a:lnTo>
                  <a:pt x="11772" y="27952"/>
                </a:lnTo>
                <a:lnTo>
                  <a:pt x="63739" y="9245"/>
                </a:lnTo>
                <a:lnTo>
                  <a:pt x="62318" y="7518"/>
                </a:lnTo>
                <a:lnTo>
                  <a:pt x="58610" y="4698"/>
                </a:lnTo>
                <a:lnTo>
                  <a:pt x="49860" y="939"/>
                </a:lnTo>
                <a:lnTo>
                  <a:pt x="44831" y="0"/>
                </a:lnTo>
                <a:close/>
              </a:path>
              <a:path w="74930" h="86995">
                <a:moveTo>
                  <a:pt x="72974" y="62903"/>
                </a:moveTo>
                <a:lnTo>
                  <a:pt x="62572" y="62903"/>
                </a:lnTo>
                <a:lnTo>
                  <a:pt x="61226" y="67551"/>
                </a:lnTo>
                <a:lnTo>
                  <a:pt x="58559" y="71158"/>
                </a:lnTo>
                <a:lnTo>
                  <a:pt x="50596" y="76276"/>
                </a:lnTo>
                <a:lnTo>
                  <a:pt x="45516" y="77571"/>
                </a:lnTo>
                <a:lnTo>
                  <a:pt x="65434" y="77571"/>
                </a:lnTo>
                <a:lnTo>
                  <a:pt x="70192" y="71678"/>
                </a:lnTo>
                <a:lnTo>
                  <a:pt x="72097" y="67551"/>
                </a:lnTo>
                <a:lnTo>
                  <a:pt x="72974" y="62903"/>
                </a:lnTo>
                <a:close/>
              </a:path>
              <a:path w="74930" h="86995">
                <a:moveTo>
                  <a:pt x="63739" y="9245"/>
                </a:moveTo>
                <a:lnTo>
                  <a:pt x="38798" y="9245"/>
                </a:lnTo>
                <a:lnTo>
                  <a:pt x="42481" y="9270"/>
                </a:lnTo>
                <a:lnTo>
                  <a:pt x="45808" y="9880"/>
                </a:lnTo>
                <a:lnTo>
                  <a:pt x="61683" y="23444"/>
                </a:lnTo>
                <a:lnTo>
                  <a:pt x="62953" y="26225"/>
                </a:lnTo>
                <a:lnTo>
                  <a:pt x="63677" y="29197"/>
                </a:lnTo>
                <a:lnTo>
                  <a:pt x="63893" y="32359"/>
                </a:lnTo>
                <a:lnTo>
                  <a:pt x="74520" y="32359"/>
                </a:lnTo>
                <a:lnTo>
                  <a:pt x="73850" y="28117"/>
                </a:lnTo>
                <a:lnTo>
                  <a:pt x="70739" y="19062"/>
                </a:lnTo>
                <a:lnTo>
                  <a:pt x="68427" y="14947"/>
                </a:lnTo>
                <a:lnTo>
                  <a:pt x="63739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739745" y="4913871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5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0401" y="82550"/>
                </a:lnTo>
                <a:lnTo>
                  <a:pt x="10401" y="44577"/>
                </a:lnTo>
                <a:lnTo>
                  <a:pt x="71158" y="44577"/>
                </a:lnTo>
                <a:lnTo>
                  <a:pt x="71158" y="35331"/>
                </a:lnTo>
                <a:lnTo>
                  <a:pt x="10401" y="35331"/>
                </a:lnTo>
                <a:lnTo>
                  <a:pt x="10401" y="0"/>
                </a:lnTo>
                <a:close/>
              </a:path>
              <a:path w="71755" h="82550">
                <a:moveTo>
                  <a:pt x="71158" y="44577"/>
                </a:moveTo>
                <a:lnTo>
                  <a:pt x="60756" y="44577"/>
                </a:lnTo>
                <a:lnTo>
                  <a:pt x="60756" y="82550"/>
                </a:lnTo>
                <a:lnTo>
                  <a:pt x="71158" y="82550"/>
                </a:lnTo>
                <a:lnTo>
                  <a:pt x="71158" y="44577"/>
                </a:lnTo>
                <a:close/>
              </a:path>
              <a:path w="71755" h="82550">
                <a:moveTo>
                  <a:pt x="71158" y="0"/>
                </a:moveTo>
                <a:lnTo>
                  <a:pt x="60756" y="0"/>
                </a:lnTo>
                <a:lnTo>
                  <a:pt x="60756" y="35331"/>
                </a:lnTo>
                <a:lnTo>
                  <a:pt x="71158" y="35331"/>
                </a:lnTo>
                <a:lnTo>
                  <a:pt x="711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33687" y="4911725"/>
            <a:ext cx="74930" cy="86995"/>
          </a:xfrm>
          <a:custGeom>
            <a:avLst/>
            <a:gdLst/>
            <a:ahLst/>
            <a:cxnLst/>
            <a:rect l="l" t="t" r="r" b="b"/>
            <a:pathLst>
              <a:path w="74930" h="86995">
                <a:moveTo>
                  <a:pt x="44831" y="0"/>
                </a:moveTo>
                <a:lnTo>
                  <a:pt x="33020" y="0"/>
                </a:lnTo>
                <a:lnTo>
                  <a:pt x="27571" y="990"/>
                </a:lnTo>
                <a:lnTo>
                  <a:pt x="650" y="33360"/>
                </a:lnTo>
                <a:lnTo>
                  <a:pt x="0" y="48869"/>
                </a:lnTo>
                <a:lnTo>
                  <a:pt x="876" y="54724"/>
                </a:lnTo>
                <a:lnTo>
                  <a:pt x="27597" y="85801"/>
                </a:lnTo>
                <a:lnTo>
                  <a:pt x="33096" y="86842"/>
                </a:lnTo>
                <a:lnTo>
                  <a:pt x="45643" y="86817"/>
                </a:lnTo>
                <a:lnTo>
                  <a:pt x="51181" y="85763"/>
                </a:lnTo>
                <a:lnTo>
                  <a:pt x="60626" y="81648"/>
                </a:lnTo>
                <a:lnTo>
                  <a:pt x="64389" y="78866"/>
                </a:lnTo>
                <a:lnTo>
                  <a:pt x="65434" y="77571"/>
                </a:lnTo>
                <a:lnTo>
                  <a:pt x="33375" y="77571"/>
                </a:lnTo>
                <a:lnTo>
                  <a:pt x="28257" y="76161"/>
                </a:lnTo>
                <a:lnTo>
                  <a:pt x="19646" y="70662"/>
                </a:lnTo>
                <a:lnTo>
                  <a:pt x="16319" y="66789"/>
                </a:lnTo>
                <a:lnTo>
                  <a:pt x="13982" y="61747"/>
                </a:lnTo>
                <a:lnTo>
                  <a:pt x="11607" y="56718"/>
                </a:lnTo>
                <a:lnTo>
                  <a:pt x="10426" y="50774"/>
                </a:lnTo>
                <a:lnTo>
                  <a:pt x="10401" y="41605"/>
                </a:lnTo>
                <a:lnTo>
                  <a:pt x="74625" y="41605"/>
                </a:lnTo>
                <a:lnTo>
                  <a:pt x="74520" y="32359"/>
                </a:lnTo>
                <a:lnTo>
                  <a:pt x="11061" y="32359"/>
                </a:lnTo>
                <a:lnTo>
                  <a:pt x="11772" y="27952"/>
                </a:lnTo>
                <a:lnTo>
                  <a:pt x="63739" y="9245"/>
                </a:lnTo>
                <a:lnTo>
                  <a:pt x="62318" y="7518"/>
                </a:lnTo>
                <a:lnTo>
                  <a:pt x="58610" y="4698"/>
                </a:lnTo>
                <a:lnTo>
                  <a:pt x="49860" y="939"/>
                </a:lnTo>
                <a:lnTo>
                  <a:pt x="44831" y="0"/>
                </a:lnTo>
                <a:close/>
              </a:path>
              <a:path w="74930" h="86995">
                <a:moveTo>
                  <a:pt x="72974" y="62903"/>
                </a:moveTo>
                <a:lnTo>
                  <a:pt x="62572" y="62903"/>
                </a:lnTo>
                <a:lnTo>
                  <a:pt x="61226" y="67551"/>
                </a:lnTo>
                <a:lnTo>
                  <a:pt x="58559" y="71158"/>
                </a:lnTo>
                <a:lnTo>
                  <a:pt x="50596" y="76276"/>
                </a:lnTo>
                <a:lnTo>
                  <a:pt x="45516" y="77571"/>
                </a:lnTo>
                <a:lnTo>
                  <a:pt x="65434" y="77571"/>
                </a:lnTo>
                <a:lnTo>
                  <a:pt x="70192" y="71678"/>
                </a:lnTo>
                <a:lnTo>
                  <a:pt x="72097" y="67551"/>
                </a:lnTo>
                <a:lnTo>
                  <a:pt x="72974" y="62903"/>
                </a:lnTo>
                <a:close/>
              </a:path>
              <a:path w="74930" h="86995">
                <a:moveTo>
                  <a:pt x="63739" y="9245"/>
                </a:moveTo>
                <a:lnTo>
                  <a:pt x="38798" y="9245"/>
                </a:lnTo>
                <a:lnTo>
                  <a:pt x="42481" y="9270"/>
                </a:lnTo>
                <a:lnTo>
                  <a:pt x="45808" y="9880"/>
                </a:lnTo>
                <a:lnTo>
                  <a:pt x="63893" y="32359"/>
                </a:lnTo>
                <a:lnTo>
                  <a:pt x="74520" y="32359"/>
                </a:lnTo>
                <a:lnTo>
                  <a:pt x="73850" y="28117"/>
                </a:lnTo>
                <a:lnTo>
                  <a:pt x="70739" y="19062"/>
                </a:lnTo>
                <a:lnTo>
                  <a:pt x="68427" y="14947"/>
                </a:lnTo>
                <a:lnTo>
                  <a:pt x="63739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921190" y="4913871"/>
            <a:ext cx="96520" cy="106680"/>
          </a:xfrm>
          <a:custGeom>
            <a:avLst/>
            <a:gdLst/>
            <a:ahLst/>
            <a:cxnLst/>
            <a:rect l="l" t="t" r="r" b="b"/>
            <a:pathLst>
              <a:path w="96519" h="106679">
                <a:moveTo>
                  <a:pt x="96418" y="73304"/>
                </a:moveTo>
                <a:lnTo>
                  <a:pt x="0" y="73304"/>
                </a:lnTo>
                <a:lnTo>
                  <a:pt x="0" y="106159"/>
                </a:lnTo>
                <a:lnTo>
                  <a:pt x="10401" y="106159"/>
                </a:lnTo>
                <a:lnTo>
                  <a:pt x="10401" y="82550"/>
                </a:lnTo>
                <a:lnTo>
                  <a:pt x="96418" y="82550"/>
                </a:lnTo>
                <a:lnTo>
                  <a:pt x="96418" y="73304"/>
                </a:lnTo>
                <a:close/>
              </a:path>
              <a:path w="96519" h="106679">
                <a:moveTo>
                  <a:pt x="96418" y="82550"/>
                </a:moveTo>
                <a:lnTo>
                  <a:pt x="86017" y="82550"/>
                </a:lnTo>
                <a:lnTo>
                  <a:pt x="86017" y="106159"/>
                </a:lnTo>
                <a:lnTo>
                  <a:pt x="96418" y="106159"/>
                </a:lnTo>
                <a:lnTo>
                  <a:pt x="96418" y="82550"/>
                </a:lnTo>
                <a:close/>
              </a:path>
              <a:path w="96519" h="106679">
                <a:moveTo>
                  <a:pt x="81064" y="0"/>
                </a:moveTo>
                <a:lnTo>
                  <a:pt x="21793" y="0"/>
                </a:lnTo>
                <a:lnTo>
                  <a:pt x="21793" y="22123"/>
                </a:lnTo>
                <a:lnTo>
                  <a:pt x="21616" y="29267"/>
                </a:lnTo>
                <a:lnTo>
                  <a:pt x="10401" y="73304"/>
                </a:lnTo>
                <a:lnTo>
                  <a:pt x="21628" y="73304"/>
                </a:lnTo>
                <a:lnTo>
                  <a:pt x="31544" y="29695"/>
                </a:lnTo>
                <a:lnTo>
                  <a:pt x="31699" y="22123"/>
                </a:lnTo>
                <a:lnTo>
                  <a:pt x="31699" y="9245"/>
                </a:lnTo>
                <a:lnTo>
                  <a:pt x="81064" y="9245"/>
                </a:lnTo>
                <a:lnTo>
                  <a:pt x="81064" y="0"/>
                </a:lnTo>
                <a:close/>
              </a:path>
              <a:path w="96519" h="106679">
                <a:moveTo>
                  <a:pt x="81064" y="9245"/>
                </a:moveTo>
                <a:lnTo>
                  <a:pt x="70662" y="9245"/>
                </a:lnTo>
                <a:lnTo>
                  <a:pt x="70662" y="73304"/>
                </a:lnTo>
                <a:lnTo>
                  <a:pt x="81064" y="73304"/>
                </a:lnTo>
                <a:lnTo>
                  <a:pt x="81064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29165" y="4913871"/>
            <a:ext cx="112395" cy="82550"/>
          </a:xfrm>
          <a:custGeom>
            <a:avLst/>
            <a:gdLst/>
            <a:ahLst/>
            <a:cxnLst/>
            <a:rect l="l" t="t" r="r" b="b"/>
            <a:pathLst>
              <a:path w="112394" h="82550">
                <a:moveTo>
                  <a:pt x="12217" y="0"/>
                </a:moveTo>
                <a:lnTo>
                  <a:pt x="1155" y="0"/>
                </a:lnTo>
                <a:lnTo>
                  <a:pt x="18491" y="40119"/>
                </a:lnTo>
                <a:lnTo>
                  <a:pt x="0" y="82550"/>
                </a:lnTo>
                <a:lnTo>
                  <a:pt x="11226" y="82550"/>
                </a:lnTo>
                <a:lnTo>
                  <a:pt x="27571" y="44907"/>
                </a:lnTo>
                <a:lnTo>
                  <a:pt x="95698" y="44907"/>
                </a:lnTo>
                <a:lnTo>
                  <a:pt x="93611" y="40119"/>
                </a:lnTo>
                <a:lnTo>
                  <a:pt x="95537" y="35661"/>
                </a:lnTo>
                <a:lnTo>
                  <a:pt x="27571" y="35661"/>
                </a:lnTo>
                <a:lnTo>
                  <a:pt x="12217" y="0"/>
                </a:lnTo>
                <a:close/>
              </a:path>
              <a:path w="112394" h="82550">
                <a:moveTo>
                  <a:pt x="61252" y="44907"/>
                </a:moveTo>
                <a:lnTo>
                  <a:pt x="50850" y="44907"/>
                </a:lnTo>
                <a:lnTo>
                  <a:pt x="50850" y="82550"/>
                </a:lnTo>
                <a:lnTo>
                  <a:pt x="61252" y="82550"/>
                </a:lnTo>
                <a:lnTo>
                  <a:pt x="61252" y="44907"/>
                </a:lnTo>
                <a:close/>
              </a:path>
              <a:path w="112394" h="82550">
                <a:moveTo>
                  <a:pt x="95698" y="44907"/>
                </a:moveTo>
                <a:lnTo>
                  <a:pt x="84531" y="44907"/>
                </a:lnTo>
                <a:lnTo>
                  <a:pt x="100876" y="82550"/>
                </a:lnTo>
                <a:lnTo>
                  <a:pt x="112102" y="82550"/>
                </a:lnTo>
                <a:lnTo>
                  <a:pt x="95698" y="44907"/>
                </a:lnTo>
                <a:close/>
              </a:path>
              <a:path w="112394" h="82550">
                <a:moveTo>
                  <a:pt x="61252" y="0"/>
                </a:moveTo>
                <a:lnTo>
                  <a:pt x="50850" y="0"/>
                </a:lnTo>
                <a:lnTo>
                  <a:pt x="50850" y="35661"/>
                </a:lnTo>
                <a:lnTo>
                  <a:pt x="61252" y="35661"/>
                </a:lnTo>
                <a:lnTo>
                  <a:pt x="61252" y="0"/>
                </a:lnTo>
                <a:close/>
              </a:path>
              <a:path w="112394" h="82550">
                <a:moveTo>
                  <a:pt x="110947" y="0"/>
                </a:moveTo>
                <a:lnTo>
                  <a:pt x="99885" y="0"/>
                </a:lnTo>
                <a:lnTo>
                  <a:pt x="84531" y="35661"/>
                </a:lnTo>
                <a:lnTo>
                  <a:pt x="95537" y="35661"/>
                </a:lnTo>
                <a:lnTo>
                  <a:pt x="1109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161906" y="4913871"/>
            <a:ext cx="83820" cy="82550"/>
          </a:xfrm>
          <a:custGeom>
            <a:avLst/>
            <a:gdLst/>
            <a:ahLst/>
            <a:cxnLst/>
            <a:rect l="l" t="t" r="r" b="b"/>
            <a:pathLst>
              <a:path w="83819" h="82550">
                <a:moveTo>
                  <a:pt x="18491" y="0"/>
                </a:moveTo>
                <a:lnTo>
                  <a:pt x="0" y="0"/>
                </a:lnTo>
                <a:lnTo>
                  <a:pt x="0" y="82550"/>
                </a:lnTo>
                <a:lnTo>
                  <a:pt x="10401" y="82550"/>
                </a:lnTo>
                <a:lnTo>
                  <a:pt x="10401" y="10236"/>
                </a:lnTo>
                <a:lnTo>
                  <a:pt x="24116" y="10236"/>
                </a:lnTo>
                <a:lnTo>
                  <a:pt x="18491" y="0"/>
                </a:lnTo>
                <a:close/>
              </a:path>
              <a:path w="83819" h="82550">
                <a:moveTo>
                  <a:pt x="83705" y="10236"/>
                </a:moveTo>
                <a:lnTo>
                  <a:pt x="73304" y="10236"/>
                </a:lnTo>
                <a:lnTo>
                  <a:pt x="73304" y="82550"/>
                </a:lnTo>
                <a:lnTo>
                  <a:pt x="83705" y="82550"/>
                </a:lnTo>
                <a:lnTo>
                  <a:pt x="83705" y="10236"/>
                </a:lnTo>
                <a:close/>
              </a:path>
              <a:path w="83819" h="82550">
                <a:moveTo>
                  <a:pt x="24116" y="10236"/>
                </a:moveTo>
                <a:lnTo>
                  <a:pt x="13373" y="10236"/>
                </a:lnTo>
                <a:lnTo>
                  <a:pt x="35001" y="49530"/>
                </a:lnTo>
                <a:lnTo>
                  <a:pt x="48869" y="49530"/>
                </a:lnTo>
                <a:lnTo>
                  <a:pt x="54100" y="39954"/>
                </a:lnTo>
                <a:lnTo>
                  <a:pt x="40449" y="39954"/>
                </a:lnTo>
                <a:lnTo>
                  <a:pt x="24116" y="10236"/>
                </a:lnTo>
                <a:close/>
              </a:path>
              <a:path w="83819" h="82550">
                <a:moveTo>
                  <a:pt x="83705" y="0"/>
                </a:moveTo>
                <a:lnTo>
                  <a:pt x="65214" y="0"/>
                </a:lnTo>
                <a:lnTo>
                  <a:pt x="43751" y="39954"/>
                </a:lnTo>
                <a:lnTo>
                  <a:pt x="54100" y="39954"/>
                </a:lnTo>
                <a:lnTo>
                  <a:pt x="70332" y="10236"/>
                </a:lnTo>
                <a:lnTo>
                  <a:pt x="83705" y="10236"/>
                </a:lnTo>
                <a:lnTo>
                  <a:pt x="83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68395" y="4911725"/>
            <a:ext cx="74930" cy="86995"/>
          </a:xfrm>
          <a:custGeom>
            <a:avLst/>
            <a:gdLst/>
            <a:ahLst/>
            <a:cxnLst/>
            <a:rect l="l" t="t" r="r" b="b"/>
            <a:pathLst>
              <a:path w="74929" h="86995">
                <a:moveTo>
                  <a:pt x="44830" y="0"/>
                </a:moveTo>
                <a:lnTo>
                  <a:pt x="33019" y="0"/>
                </a:lnTo>
                <a:lnTo>
                  <a:pt x="27571" y="990"/>
                </a:lnTo>
                <a:lnTo>
                  <a:pt x="650" y="33360"/>
                </a:lnTo>
                <a:lnTo>
                  <a:pt x="0" y="48869"/>
                </a:lnTo>
                <a:lnTo>
                  <a:pt x="876" y="54724"/>
                </a:lnTo>
                <a:lnTo>
                  <a:pt x="27597" y="85801"/>
                </a:lnTo>
                <a:lnTo>
                  <a:pt x="33108" y="86842"/>
                </a:lnTo>
                <a:lnTo>
                  <a:pt x="45643" y="86817"/>
                </a:lnTo>
                <a:lnTo>
                  <a:pt x="51180" y="85763"/>
                </a:lnTo>
                <a:lnTo>
                  <a:pt x="60626" y="81648"/>
                </a:lnTo>
                <a:lnTo>
                  <a:pt x="64388" y="78866"/>
                </a:lnTo>
                <a:lnTo>
                  <a:pt x="65434" y="77571"/>
                </a:lnTo>
                <a:lnTo>
                  <a:pt x="33375" y="77571"/>
                </a:lnTo>
                <a:lnTo>
                  <a:pt x="28257" y="76161"/>
                </a:lnTo>
                <a:lnTo>
                  <a:pt x="19646" y="70662"/>
                </a:lnTo>
                <a:lnTo>
                  <a:pt x="16319" y="66789"/>
                </a:lnTo>
                <a:lnTo>
                  <a:pt x="13982" y="61747"/>
                </a:lnTo>
                <a:lnTo>
                  <a:pt x="11607" y="56718"/>
                </a:lnTo>
                <a:lnTo>
                  <a:pt x="10426" y="50774"/>
                </a:lnTo>
                <a:lnTo>
                  <a:pt x="10401" y="41605"/>
                </a:lnTo>
                <a:lnTo>
                  <a:pt x="74625" y="41605"/>
                </a:lnTo>
                <a:lnTo>
                  <a:pt x="74520" y="32359"/>
                </a:lnTo>
                <a:lnTo>
                  <a:pt x="11061" y="32359"/>
                </a:lnTo>
                <a:lnTo>
                  <a:pt x="11772" y="27952"/>
                </a:lnTo>
                <a:lnTo>
                  <a:pt x="63739" y="9245"/>
                </a:lnTo>
                <a:lnTo>
                  <a:pt x="62318" y="7518"/>
                </a:lnTo>
                <a:lnTo>
                  <a:pt x="58610" y="4698"/>
                </a:lnTo>
                <a:lnTo>
                  <a:pt x="49860" y="939"/>
                </a:lnTo>
                <a:lnTo>
                  <a:pt x="44830" y="0"/>
                </a:lnTo>
                <a:close/>
              </a:path>
              <a:path w="74929" h="86995">
                <a:moveTo>
                  <a:pt x="72974" y="62903"/>
                </a:moveTo>
                <a:lnTo>
                  <a:pt x="62572" y="62903"/>
                </a:lnTo>
                <a:lnTo>
                  <a:pt x="61226" y="67551"/>
                </a:lnTo>
                <a:lnTo>
                  <a:pt x="58559" y="71158"/>
                </a:lnTo>
                <a:lnTo>
                  <a:pt x="50596" y="76276"/>
                </a:lnTo>
                <a:lnTo>
                  <a:pt x="45516" y="77571"/>
                </a:lnTo>
                <a:lnTo>
                  <a:pt x="65434" y="77571"/>
                </a:lnTo>
                <a:lnTo>
                  <a:pt x="70192" y="71678"/>
                </a:lnTo>
                <a:lnTo>
                  <a:pt x="72097" y="67551"/>
                </a:lnTo>
                <a:lnTo>
                  <a:pt x="72974" y="62903"/>
                </a:lnTo>
                <a:close/>
              </a:path>
              <a:path w="74929" h="86995">
                <a:moveTo>
                  <a:pt x="63739" y="9245"/>
                </a:moveTo>
                <a:lnTo>
                  <a:pt x="38798" y="9245"/>
                </a:lnTo>
                <a:lnTo>
                  <a:pt x="42481" y="9270"/>
                </a:lnTo>
                <a:lnTo>
                  <a:pt x="45821" y="9880"/>
                </a:lnTo>
                <a:lnTo>
                  <a:pt x="63893" y="32359"/>
                </a:lnTo>
                <a:lnTo>
                  <a:pt x="74520" y="32359"/>
                </a:lnTo>
                <a:lnTo>
                  <a:pt x="73850" y="28117"/>
                </a:lnTo>
                <a:lnTo>
                  <a:pt x="70738" y="19062"/>
                </a:lnTo>
                <a:lnTo>
                  <a:pt x="68427" y="14947"/>
                </a:lnTo>
                <a:lnTo>
                  <a:pt x="63739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65792" y="4913871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4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0401" y="82550"/>
                </a:lnTo>
                <a:lnTo>
                  <a:pt x="10401" y="44577"/>
                </a:lnTo>
                <a:lnTo>
                  <a:pt x="71158" y="44577"/>
                </a:lnTo>
                <a:lnTo>
                  <a:pt x="71158" y="35331"/>
                </a:lnTo>
                <a:lnTo>
                  <a:pt x="10401" y="35331"/>
                </a:lnTo>
                <a:lnTo>
                  <a:pt x="10401" y="0"/>
                </a:lnTo>
                <a:close/>
              </a:path>
              <a:path w="71754" h="82550">
                <a:moveTo>
                  <a:pt x="71158" y="44577"/>
                </a:moveTo>
                <a:lnTo>
                  <a:pt x="60756" y="44577"/>
                </a:lnTo>
                <a:lnTo>
                  <a:pt x="60756" y="82550"/>
                </a:lnTo>
                <a:lnTo>
                  <a:pt x="71158" y="82550"/>
                </a:lnTo>
                <a:lnTo>
                  <a:pt x="71158" y="44577"/>
                </a:lnTo>
                <a:close/>
              </a:path>
              <a:path w="71754" h="82550">
                <a:moveTo>
                  <a:pt x="71158" y="0"/>
                </a:moveTo>
                <a:lnTo>
                  <a:pt x="60756" y="0"/>
                </a:lnTo>
                <a:lnTo>
                  <a:pt x="60756" y="35331"/>
                </a:lnTo>
                <a:lnTo>
                  <a:pt x="71158" y="35331"/>
                </a:lnTo>
                <a:lnTo>
                  <a:pt x="711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55936" y="4913871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39623" y="9245"/>
                </a:moveTo>
                <a:lnTo>
                  <a:pt x="29222" y="9245"/>
                </a:lnTo>
                <a:lnTo>
                  <a:pt x="29222" y="82550"/>
                </a:lnTo>
                <a:lnTo>
                  <a:pt x="39623" y="82550"/>
                </a:lnTo>
                <a:lnTo>
                  <a:pt x="39623" y="9245"/>
                </a:lnTo>
                <a:close/>
              </a:path>
              <a:path w="69214" h="82550">
                <a:moveTo>
                  <a:pt x="68681" y="0"/>
                </a:moveTo>
                <a:lnTo>
                  <a:pt x="0" y="0"/>
                </a:lnTo>
                <a:lnTo>
                  <a:pt x="0" y="9245"/>
                </a:lnTo>
                <a:lnTo>
                  <a:pt x="68681" y="9245"/>
                </a:lnTo>
                <a:lnTo>
                  <a:pt x="6868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30749" y="509003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305"/>
                </a:lnTo>
              </a:path>
            </a:pathLst>
          </a:custGeom>
          <a:ln w="108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85511" y="5085245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0" y="0"/>
                </a:moveTo>
                <a:lnTo>
                  <a:pt x="90309" y="0"/>
                </a:lnTo>
              </a:path>
            </a:pathLst>
          </a:custGeom>
          <a:ln w="95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87716" y="5113642"/>
            <a:ext cx="74930" cy="86995"/>
          </a:xfrm>
          <a:custGeom>
            <a:avLst/>
            <a:gdLst/>
            <a:ahLst/>
            <a:cxnLst/>
            <a:rect l="l" t="t" r="r" b="b"/>
            <a:pathLst>
              <a:path w="74930" h="86995">
                <a:moveTo>
                  <a:pt x="44831" y="0"/>
                </a:moveTo>
                <a:lnTo>
                  <a:pt x="33020" y="0"/>
                </a:lnTo>
                <a:lnTo>
                  <a:pt x="27571" y="990"/>
                </a:lnTo>
                <a:lnTo>
                  <a:pt x="650" y="33360"/>
                </a:lnTo>
                <a:lnTo>
                  <a:pt x="0" y="48869"/>
                </a:lnTo>
                <a:lnTo>
                  <a:pt x="876" y="54736"/>
                </a:lnTo>
                <a:lnTo>
                  <a:pt x="27597" y="85801"/>
                </a:lnTo>
                <a:lnTo>
                  <a:pt x="33108" y="86842"/>
                </a:lnTo>
                <a:lnTo>
                  <a:pt x="45643" y="86817"/>
                </a:lnTo>
                <a:lnTo>
                  <a:pt x="51181" y="85775"/>
                </a:lnTo>
                <a:lnTo>
                  <a:pt x="60626" y="81648"/>
                </a:lnTo>
                <a:lnTo>
                  <a:pt x="64389" y="78866"/>
                </a:lnTo>
                <a:lnTo>
                  <a:pt x="65434" y="77571"/>
                </a:lnTo>
                <a:lnTo>
                  <a:pt x="33375" y="77571"/>
                </a:lnTo>
                <a:lnTo>
                  <a:pt x="28257" y="76161"/>
                </a:lnTo>
                <a:lnTo>
                  <a:pt x="19646" y="70662"/>
                </a:lnTo>
                <a:lnTo>
                  <a:pt x="16319" y="66776"/>
                </a:lnTo>
                <a:lnTo>
                  <a:pt x="13982" y="61747"/>
                </a:lnTo>
                <a:lnTo>
                  <a:pt x="11607" y="56718"/>
                </a:lnTo>
                <a:lnTo>
                  <a:pt x="10426" y="50774"/>
                </a:lnTo>
                <a:lnTo>
                  <a:pt x="10401" y="41605"/>
                </a:lnTo>
                <a:lnTo>
                  <a:pt x="74625" y="41605"/>
                </a:lnTo>
                <a:lnTo>
                  <a:pt x="74520" y="32359"/>
                </a:lnTo>
                <a:lnTo>
                  <a:pt x="11061" y="32359"/>
                </a:lnTo>
                <a:lnTo>
                  <a:pt x="11772" y="27952"/>
                </a:lnTo>
                <a:lnTo>
                  <a:pt x="63739" y="9245"/>
                </a:lnTo>
                <a:lnTo>
                  <a:pt x="62318" y="7518"/>
                </a:lnTo>
                <a:lnTo>
                  <a:pt x="58610" y="4698"/>
                </a:lnTo>
                <a:lnTo>
                  <a:pt x="49860" y="939"/>
                </a:lnTo>
                <a:lnTo>
                  <a:pt x="44831" y="0"/>
                </a:lnTo>
                <a:close/>
              </a:path>
              <a:path w="74930" h="86995">
                <a:moveTo>
                  <a:pt x="72974" y="62903"/>
                </a:moveTo>
                <a:lnTo>
                  <a:pt x="62572" y="62903"/>
                </a:lnTo>
                <a:lnTo>
                  <a:pt x="61226" y="67551"/>
                </a:lnTo>
                <a:lnTo>
                  <a:pt x="58559" y="71158"/>
                </a:lnTo>
                <a:lnTo>
                  <a:pt x="50609" y="76276"/>
                </a:lnTo>
                <a:lnTo>
                  <a:pt x="45516" y="77571"/>
                </a:lnTo>
                <a:lnTo>
                  <a:pt x="65434" y="77571"/>
                </a:lnTo>
                <a:lnTo>
                  <a:pt x="70192" y="71678"/>
                </a:lnTo>
                <a:lnTo>
                  <a:pt x="72097" y="67551"/>
                </a:lnTo>
                <a:lnTo>
                  <a:pt x="72974" y="62903"/>
                </a:lnTo>
                <a:close/>
              </a:path>
              <a:path w="74930" h="86995">
                <a:moveTo>
                  <a:pt x="63739" y="9245"/>
                </a:moveTo>
                <a:lnTo>
                  <a:pt x="38798" y="9245"/>
                </a:lnTo>
                <a:lnTo>
                  <a:pt x="42481" y="9270"/>
                </a:lnTo>
                <a:lnTo>
                  <a:pt x="45821" y="9880"/>
                </a:lnTo>
                <a:lnTo>
                  <a:pt x="63893" y="32359"/>
                </a:lnTo>
                <a:lnTo>
                  <a:pt x="74520" y="32359"/>
                </a:lnTo>
                <a:lnTo>
                  <a:pt x="73850" y="28117"/>
                </a:lnTo>
                <a:lnTo>
                  <a:pt x="70751" y="19075"/>
                </a:lnTo>
                <a:lnTo>
                  <a:pt x="68427" y="14947"/>
                </a:lnTo>
                <a:lnTo>
                  <a:pt x="63739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379829" y="5113642"/>
            <a:ext cx="80010" cy="86995"/>
          </a:xfrm>
          <a:custGeom>
            <a:avLst/>
            <a:gdLst/>
            <a:ahLst/>
            <a:cxnLst/>
            <a:rect l="l" t="t" r="r" b="b"/>
            <a:pathLst>
              <a:path w="80009" h="86995">
                <a:moveTo>
                  <a:pt x="45986" y="0"/>
                </a:moveTo>
                <a:lnTo>
                  <a:pt x="39789" y="0"/>
                </a:lnTo>
                <a:lnTo>
                  <a:pt x="30997" y="773"/>
                </a:lnTo>
                <a:lnTo>
                  <a:pt x="876" y="31534"/>
                </a:lnTo>
                <a:lnTo>
                  <a:pt x="0" y="37236"/>
                </a:lnTo>
                <a:lnTo>
                  <a:pt x="0" y="49618"/>
                </a:lnTo>
                <a:lnTo>
                  <a:pt x="23196" y="83746"/>
                </a:lnTo>
                <a:lnTo>
                  <a:pt x="39789" y="86842"/>
                </a:lnTo>
                <a:lnTo>
                  <a:pt x="45986" y="86842"/>
                </a:lnTo>
                <a:lnTo>
                  <a:pt x="51485" y="85801"/>
                </a:lnTo>
                <a:lnTo>
                  <a:pt x="61112" y="81673"/>
                </a:lnTo>
                <a:lnTo>
                  <a:pt x="65303" y="78587"/>
                </a:lnTo>
                <a:lnTo>
                  <a:pt x="66155" y="77597"/>
                </a:lnTo>
                <a:lnTo>
                  <a:pt x="30378" y="77597"/>
                </a:lnTo>
                <a:lnTo>
                  <a:pt x="23113" y="74295"/>
                </a:lnTo>
                <a:lnTo>
                  <a:pt x="10401" y="48133"/>
                </a:lnTo>
                <a:lnTo>
                  <a:pt x="10401" y="38722"/>
                </a:lnTo>
                <a:lnTo>
                  <a:pt x="11036" y="34340"/>
                </a:lnTo>
                <a:lnTo>
                  <a:pt x="13538" y="26276"/>
                </a:lnTo>
                <a:lnTo>
                  <a:pt x="15443" y="22618"/>
                </a:lnTo>
                <a:lnTo>
                  <a:pt x="17995" y="19316"/>
                </a:lnTo>
                <a:lnTo>
                  <a:pt x="20561" y="15938"/>
                </a:lnTo>
                <a:lnTo>
                  <a:pt x="23660" y="13398"/>
                </a:lnTo>
                <a:lnTo>
                  <a:pt x="30924" y="10071"/>
                </a:lnTo>
                <a:lnTo>
                  <a:pt x="35090" y="9245"/>
                </a:lnTo>
                <a:lnTo>
                  <a:pt x="66155" y="9245"/>
                </a:lnTo>
                <a:lnTo>
                  <a:pt x="65303" y="8255"/>
                </a:lnTo>
                <a:lnTo>
                  <a:pt x="61112" y="5143"/>
                </a:lnTo>
                <a:lnTo>
                  <a:pt x="51485" y="1016"/>
                </a:lnTo>
                <a:lnTo>
                  <a:pt x="45986" y="0"/>
                </a:lnTo>
                <a:close/>
              </a:path>
              <a:path w="80009" h="86995">
                <a:moveTo>
                  <a:pt x="66155" y="9245"/>
                </a:moveTo>
                <a:lnTo>
                  <a:pt x="44488" y="9245"/>
                </a:lnTo>
                <a:lnTo>
                  <a:pt x="48679" y="10071"/>
                </a:lnTo>
                <a:lnTo>
                  <a:pt x="55943" y="13398"/>
                </a:lnTo>
                <a:lnTo>
                  <a:pt x="59029" y="15938"/>
                </a:lnTo>
                <a:lnTo>
                  <a:pt x="61582" y="19316"/>
                </a:lnTo>
                <a:lnTo>
                  <a:pt x="64147" y="22618"/>
                </a:lnTo>
                <a:lnTo>
                  <a:pt x="66039" y="26276"/>
                </a:lnTo>
                <a:lnTo>
                  <a:pt x="68567" y="34340"/>
                </a:lnTo>
                <a:lnTo>
                  <a:pt x="69176" y="38722"/>
                </a:lnTo>
                <a:lnTo>
                  <a:pt x="69176" y="48133"/>
                </a:lnTo>
                <a:lnTo>
                  <a:pt x="49199" y="77597"/>
                </a:lnTo>
                <a:lnTo>
                  <a:pt x="66155" y="77597"/>
                </a:lnTo>
                <a:lnTo>
                  <a:pt x="72402" y="70332"/>
                </a:lnTo>
                <a:lnTo>
                  <a:pt x="75069" y="65684"/>
                </a:lnTo>
                <a:lnTo>
                  <a:pt x="78663" y="55308"/>
                </a:lnTo>
                <a:lnTo>
                  <a:pt x="79578" y="49618"/>
                </a:lnTo>
                <a:lnTo>
                  <a:pt x="79578" y="37236"/>
                </a:lnTo>
                <a:lnTo>
                  <a:pt x="78663" y="31534"/>
                </a:lnTo>
                <a:lnTo>
                  <a:pt x="75069" y="21158"/>
                </a:lnTo>
                <a:lnTo>
                  <a:pt x="72402" y="16510"/>
                </a:lnTo>
                <a:lnTo>
                  <a:pt x="66155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82191" y="5113642"/>
            <a:ext cx="77470" cy="118110"/>
          </a:xfrm>
          <a:custGeom>
            <a:avLst/>
            <a:gdLst/>
            <a:ahLst/>
            <a:cxnLst/>
            <a:rect l="l" t="t" r="r" b="b"/>
            <a:pathLst>
              <a:path w="77469" h="118110">
                <a:moveTo>
                  <a:pt x="10071" y="2146"/>
                </a:moveTo>
                <a:lnTo>
                  <a:pt x="0" y="2146"/>
                </a:lnTo>
                <a:lnTo>
                  <a:pt x="0" y="117716"/>
                </a:lnTo>
                <a:lnTo>
                  <a:pt x="10401" y="117716"/>
                </a:lnTo>
                <a:lnTo>
                  <a:pt x="10401" y="75450"/>
                </a:lnTo>
                <a:lnTo>
                  <a:pt x="24773" y="75450"/>
                </a:lnTo>
                <a:lnTo>
                  <a:pt x="22288" y="74294"/>
                </a:lnTo>
                <a:lnTo>
                  <a:pt x="15113" y="64388"/>
                </a:lnTo>
                <a:lnTo>
                  <a:pt x="13322" y="60731"/>
                </a:lnTo>
                <a:lnTo>
                  <a:pt x="12077" y="56349"/>
                </a:lnTo>
                <a:lnTo>
                  <a:pt x="10985" y="52616"/>
                </a:lnTo>
                <a:lnTo>
                  <a:pt x="10401" y="48209"/>
                </a:lnTo>
                <a:lnTo>
                  <a:pt x="10401" y="38633"/>
                </a:lnTo>
                <a:lnTo>
                  <a:pt x="10985" y="34201"/>
                </a:lnTo>
                <a:lnTo>
                  <a:pt x="12166" y="30162"/>
                </a:lnTo>
                <a:lnTo>
                  <a:pt x="13322" y="26111"/>
                </a:lnTo>
                <a:lnTo>
                  <a:pt x="15113" y="22453"/>
                </a:lnTo>
                <a:lnTo>
                  <a:pt x="22288" y="12547"/>
                </a:lnTo>
                <a:lnTo>
                  <a:pt x="24773" y="11391"/>
                </a:lnTo>
                <a:lnTo>
                  <a:pt x="10071" y="11391"/>
                </a:lnTo>
                <a:lnTo>
                  <a:pt x="10071" y="2146"/>
                </a:lnTo>
                <a:close/>
              </a:path>
              <a:path w="77469" h="118110">
                <a:moveTo>
                  <a:pt x="24773" y="75450"/>
                </a:moveTo>
                <a:lnTo>
                  <a:pt x="13703" y="75450"/>
                </a:lnTo>
                <a:lnTo>
                  <a:pt x="16675" y="79247"/>
                </a:lnTo>
                <a:lnTo>
                  <a:pt x="20358" y="82080"/>
                </a:lnTo>
                <a:lnTo>
                  <a:pt x="29146" y="85877"/>
                </a:lnTo>
                <a:lnTo>
                  <a:pt x="34264" y="86842"/>
                </a:lnTo>
                <a:lnTo>
                  <a:pt x="45821" y="86842"/>
                </a:lnTo>
                <a:lnTo>
                  <a:pt x="50914" y="85826"/>
                </a:lnTo>
                <a:lnTo>
                  <a:pt x="55372" y="83756"/>
                </a:lnTo>
                <a:lnTo>
                  <a:pt x="59855" y="81724"/>
                </a:lnTo>
                <a:lnTo>
                  <a:pt x="63728" y="78676"/>
                </a:lnTo>
                <a:lnTo>
                  <a:pt x="64608" y="77596"/>
                </a:lnTo>
                <a:lnTo>
                  <a:pt x="29387" y="77596"/>
                </a:lnTo>
                <a:lnTo>
                  <a:pt x="24773" y="75450"/>
                </a:lnTo>
                <a:close/>
              </a:path>
              <a:path w="77469" h="118110">
                <a:moveTo>
                  <a:pt x="63746" y="9245"/>
                </a:moveTo>
                <a:lnTo>
                  <a:pt x="38798" y="9245"/>
                </a:lnTo>
                <a:lnTo>
                  <a:pt x="44716" y="9270"/>
                </a:lnTo>
                <a:lnTo>
                  <a:pt x="49720" y="10706"/>
                </a:lnTo>
                <a:lnTo>
                  <a:pt x="57975" y="16319"/>
                </a:lnTo>
                <a:lnTo>
                  <a:pt x="61112" y="20281"/>
                </a:lnTo>
                <a:lnTo>
                  <a:pt x="63258" y="25399"/>
                </a:lnTo>
                <a:lnTo>
                  <a:pt x="65430" y="30492"/>
                </a:lnTo>
                <a:lnTo>
                  <a:pt x="66535" y="36487"/>
                </a:lnTo>
                <a:lnTo>
                  <a:pt x="66535" y="50330"/>
                </a:lnTo>
                <a:lnTo>
                  <a:pt x="65430" y="56349"/>
                </a:lnTo>
                <a:lnTo>
                  <a:pt x="63258" y="61442"/>
                </a:lnTo>
                <a:lnTo>
                  <a:pt x="61112" y="66560"/>
                </a:lnTo>
                <a:lnTo>
                  <a:pt x="57975" y="70523"/>
                </a:lnTo>
                <a:lnTo>
                  <a:pt x="49720" y="76136"/>
                </a:lnTo>
                <a:lnTo>
                  <a:pt x="44716" y="77571"/>
                </a:lnTo>
                <a:lnTo>
                  <a:pt x="29387" y="77596"/>
                </a:lnTo>
                <a:lnTo>
                  <a:pt x="64608" y="77596"/>
                </a:lnTo>
                <a:lnTo>
                  <a:pt x="76936" y="43421"/>
                </a:lnTo>
                <a:lnTo>
                  <a:pt x="76841" y="36487"/>
                </a:lnTo>
                <a:lnTo>
                  <a:pt x="76111" y="31419"/>
                </a:lnTo>
                <a:lnTo>
                  <a:pt x="72783" y="21056"/>
                </a:lnTo>
                <a:lnTo>
                  <a:pt x="70256" y="16421"/>
                </a:lnTo>
                <a:lnTo>
                  <a:pt x="66865" y="12382"/>
                </a:lnTo>
                <a:lnTo>
                  <a:pt x="63746" y="9245"/>
                </a:lnTo>
                <a:close/>
              </a:path>
              <a:path w="77469" h="118110">
                <a:moveTo>
                  <a:pt x="40119" y="0"/>
                </a:moveTo>
                <a:lnTo>
                  <a:pt x="31853" y="711"/>
                </a:lnTo>
                <a:lnTo>
                  <a:pt x="24641" y="2847"/>
                </a:lnTo>
                <a:lnTo>
                  <a:pt x="18480" y="6407"/>
                </a:lnTo>
                <a:lnTo>
                  <a:pt x="13373" y="11391"/>
                </a:lnTo>
                <a:lnTo>
                  <a:pt x="24773" y="11391"/>
                </a:lnTo>
                <a:lnTo>
                  <a:pt x="29387" y="9245"/>
                </a:lnTo>
                <a:lnTo>
                  <a:pt x="63746" y="9245"/>
                </a:lnTo>
                <a:lnTo>
                  <a:pt x="61479" y="6965"/>
                </a:lnTo>
                <a:lnTo>
                  <a:pt x="55225" y="3095"/>
                </a:lnTo>
                <a:lnTo>
                  <a:pt x="48106" y="773"/>
                </a:lnTo>
                <a:lnTo>
                  <a:pt x="4011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581911" y="5115788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5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8326" y="82550"/>
                </a:lnTo>
                <a:lnTo>
                  <a:pt x="23864" y="72313"/>
                </a:lnTo>
                <a:lnTo>
                  <a:pt x="10401" y="72313"/>
                </a:lnTo>
                <a:lnTo>
                  <a:pt x="10401" y="0"/>
                </a:lnTo>
                <a:close/>
              </a:path>
              <a:path w="71755" h="82550">
                <a:moveTo>
                  <a:pt x="71158" y="10236"/>
                </a:moveTo>
                <a:lnTo>
                  <a:pt x="60756" y="10236"/>
                </a:lnTo>
                <a:lnTo>
                  <a:pt x="60756" y="82550"/>
                </a:lnTo>
                <a:lnTo>
                  <a:pt x="71158" y="82550"/>
                </a:lnTo>
                <a:lnTo>
                  <a:pt x="71158" y="10236"/>
                </a:lnTo>
                <a:close/>
              </a:path>
              <a:path w="71755" h="82550">
                <a:moveTo>
                  <a:pt x="71158" y="0"/>
                </a:moveTo>
                <a:lnTo>
                  <a:pt x="52006" y="0"/>
                </a:lnTo>
                <a:lnTo>
                  <a:pt x="13703" y="72313"/>
                </a:lnTo>
                <a:lnTo>
                  <a:pt x="23864" y="72313"/>
                </a:lnTo>
                <a:lnTo>
                  <a:pt x="57454" y="10236"/>
                </a:lnTo>
                <a:lnTo>
                  <a:pt x="71158" y="10236"/>
                </a:lnTo>
                <a:lnTo>
                  <a:pt x="711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77835" y="5115788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69176" y="0"/>
                </a:moveTo>
                <a:lnTo>
                  <a:pt x="28562" y="0"/>
                </a:lnTo>
                <a:lnTo>
                  <a:pt x="22783" y="25"/>
                </a:lnTo>
                <a:lnTo>
                  <a:pt x="1485" y="34340"/>
                </a:lnTo>
                <a:lnTo>
                  <a:pt x="5778" y="41440"/>
                </a:lnTo>
                <a:lnTo>
                  <a:pt x="14363" y="45237"/>
                </a:lnTo>
                <a:lnTo>
                  <a:pt x="0" y="82550"/>
                </a:lnTo>
                <a:lnTo>
                  <a:pt x="10896" y="82550"/>
                </a:lnTo>
                <a:lnTo>
                  <a:pt x="24269" y="47548"/>
                </a:lnTo>
                <a:lnTo>
                  <a:pt x="69176" y="47548"/>
                </a:lnTo>
                <a:lnTo>
                  <a:pt x="69176" y="38468"/>
                </a:lnTo>
                <a:lnTo>
                  <a:pt x="23698" y="38468"/>
                </a:lnTo>
                <a:lnTo>
                  <a:pt x="19291" y="37261"/>
                </a:lnTo>
                <a:lnTo>
                  <a:pt x="16319" y="34861"/>
                </a:lnTo>
                <a:lnTo>
                  <a:pt x="13373" y="32435"/>
                </a:lnTo>
                <a:lnTo>
                  <a:pt x="11887" y="28803"/>
                </a:lnTo>
                <a:lnTo>
                  <a:pt x="11954" y="18897"/>
                </a:lnTo>
                <a:lnTo>
                  <a:pt x="13373" y="15405"/>
                </a:lnTo>
                <a:lnTo>
                  <a:pt x="16319" y="12928"/>
                </a:lnTo>
                <a:lnTo>
                  <a:pt x="19291" y="10477"/>
                </a:lnTo>
                <a:lnTo>
                  <a:pt x="23698" y="9245"/>
                </a:lnTo>
                <a:lnTo>
                  <a:pt x="69176" y="9245"/>
                </a:lnTo>
                <a:lnTo>
                  <a:pt x="69176" y="0"/>
                </a:lnTo>
                <a:close/>
              </a:path>
              <a:path w="69214" h="82550">
                <a:moveTo>
                  <a:pt x="69176" y="47548"/>
                </a:moveTo>
                <a:lnTo>
                  <a:pt x="24269" y="47548"/>
                </a:lnTo>
                <a:lnTo>
                  <a:pt x="25260" y="47688"/>
                </a:lnTo>
                <a:lnTo>
                  <a:pt x="58775" y="47713"/>
                </a:lnTo>
                <a:lnTo>
                  <a:pt x="58775" y="82550"/>
                </a:lnTo>
                <a:lnTo>
                  <a:pt x="69176" y="82550"/>
                </a:lnTo>
                <a:lnTo>
                  <a:pt x="69176" y="47548"/>
                </a:lnTo>
                <a:close/>
              </a:path>
              <a:path w="69214" h="82550">
                <a:moveTo>
                  <a:pt x="69176" y="9245"/>
                </a:moveTo>
                <a:lnTo>
                  <a:pt x="58775" y="9245"/>
                </a:lnTo>
                <a:lnTo>
                  <a:pt x="58775" y="38468"/>
                </a:lnTo>
                <a:lnTo>
                  <a:pt x="69176" y="38468"/>
                </a:lnTo>
                <a:lnTo>
                  <a:pt x="69176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815693" y="5113642"/>
            <a:ext cx="1019975" cy="1177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230749" y="529195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305"/>
                </a:lnTo>
              </a:path>
            </a:pathLst>
          </a:custGeom>
          <a:ln w="108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85511" y="5287162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0" y="0"/>
                </a:moveTo>
                <a:lnTo>
                  <a:pt x="90309" y="0"/>
                </a:lnTo>
              </a:path>
            </a:pathLst>
          </a:custGeom>
          <a:ln w="95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287716" y="5315559"/>
            <a:ext cx="74930" cy="86995"/>
          </a:xfrm>
          <a:custGeom>
            <a:avLst/>
            <a:gdLst/>
            <a:ahLst/>
            <a:cxnLst/>
            <a:rect l="l" t="t" r="r" b="b"/>
            <a:pathLst>
              <a:path w="74930" h="86995">
                <a:moveTo>
                  <a:pt x="44831" y="0"/>
                </a:moveTo>
                <a:lnTo>
                  <a:pt x="33020" y="0"/>
                </a:lnTo>
                <a:lnTo>
                  <a:pt x="27571" y="990"/>
                </a:lnTo>
                <a:lnTo>
                  <a:pt x="650" y="33360"/>
                </a:lnTo>
                <a:lnTo>
                  <a:pt x="0" y="48869"/>
                </a:lnTo>
                <a:lnTo>
                  <a:pt x="876" y="54724"/>
                </a:lnTo>
                <a:lnTo>
                  <a:pt x="27597" y="85801"/>
                </a:lnTo>
                <a:lnTo>
                  <a:pt x="33108" y="86842"/>
                </a:lnTo>
                <a:lnTo>
                  <a:pt x="45643" y="86817"/>
                </a:lnTo>
                <a:lnTo>
                  <a:pt x="51181" y="85775"/>
                </a:lnTo>
                <a:lnTo>
                  <a:pt x="60626" y="81648"/>
                </a:lnTo>
                <a:lnTo>
                  <a:pt x="64389" y="78866"/>
                </a:lnTo>
                <a:lnTo>
                  <a:pt x="65434" y="77571"/>
                </a:lnTo>
                <a:lnTo>
                  <a:pt x="33375" y="77571"/>
                </a:lnTo>
                <a:lnTo>
                  <a:pt x="28257" y="76174"/>
                </a:lnTo>
                <a:lnTo>
                  <a:pt x="19646" y="70662"/>
                </a:lnTo>
                <a:lnTo>
                  <a:pt x="16319" y="66789"/>
                </a:lnTo>
                <a:lnTo>
                  <a:pt x="13982" y="61747"/>
                </a:lnTo>
                <a:lnTo>
                  <a:pt x="11607" y="56718"/>
                </a:lnTo>
                <a:lnTo>
                  <a:pt x="10426" y="50774"/>
                </a:lnTo>
                <a:lnTo>
                  <a:pt x="10401" y="41605"/>
                </a:lnTo>
                <a:lnTo>
                  <a:pt x="74625" y="41605"/>
                </a:lnTo>
                <a:lnTo>
                  <a:pt x="74520" y="32359"/>
                </a:lnTo>
                <a:lnTo>
                  <a:pt x="11061" y="32359"/>
                </a:lnTo>
                <a:lnTo>
                  <a:pt x="11772" y="27952"/>
                </a:lnTo>
                <a:lnTo>
                  <a:pt x="63739" y="9245"/>
                </a:lnTo>
                <a:lnTo>
                  <a:pt x="62318" y="7518"/>
                </a:lnTo>
                <a:lnTo>
                  <a:pt x="58610" y="4698"/>
                </a:lnTo>
                <a:lnTo>
                  <a:pt x="49860" y="939"/>
                </a:lnTo>
                <a:lnTo>
                  <a:pt x="44831" y="0"/>
                </a:lnTo>
                <a:close/>
              </a:path>
              <a:path w="74930" h="86995">
                <a:moveTo>
                  <a:pt x="72974" y="62903"/>
                </a:moveTo>
                <a:lnTo>
                  <a:pt x="62572" y="62903"/>
                </a:lnTo>
                <a:lnTo>
                  <a:pt x="61226" y="67551"/>
                </a:lnTo>
                <a:lnTo>
                  <a:pt x="58559" y="71158"/>
                </a:lnTo>
                <a:lnTo>
                  <a:pt x="50609" y="76276"/>
                </a:lnTo>
                <a:lnTo>
                  <a:pt x="45516" y="77571"/>
                </a:lnTo>
                <a:lnTo>
                  <a:pt x="65434" y="77571"/>
                </a:lnTo>
                <a:lnTo>
                  <a:pt x="70192" y="71678"/>
                </a:lnTo>
                <a:lnTo>
                  <a:pt x="72097" y="67551"/>
                </a:lnTo>
                <a:lnTo>
                  <a:pt x="72974" y="62903"/>
                </a:lnTo>
                <a:close/>
              </a:path>
              <a:path w="74930" h="86995">
                <a:moveTo>
                  <a:pt x="63739" y="9245"/>
                </a:moveTo>
                <a:lnTo>
                  <a:pt x="38798" y="9245"/>
                </a:lnTo>
                <a:lnTo>
                  <a:pt x="42481" y="9270"/>
                </a:lnTo>
                <a:lnTo>
                  <a:pt x="45821" y="9880"/>
                </a:lnTo>
                <a:lnTo>
                  <a:pt x="63893" y="32359"/>
                </a:lnTo>
                <a:lnTo>
                  <a:pt x="74520" y="32359"/>
                </a:lnTo>
                <a:lnTo>
                  <a:pt x="73850" y="28117"/>
                </a:lnTo>
                <a:lnTo>
                  <a:pt x="70751" y="19062"/>
                </a:lnTo>
                <a:lnTo>
                  <a:pt x="68427" y="14947"/>
                </a:lnTo>
                <a:lnTo>
                  <a:pt x="63739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379829" y="5315559"/>
            <a:ext cx="80010" cy="86995"/>
          </a:xfrm>
          <a:custGeom>
            <a:avLst/>
            <a:gdLst/>
            <a:ahLst/>
            <a:cxnLst/>
            <a:rect l="l" t="t" r="r" b="b"/>
            <a:pathLst>
              <a:path w="80009" h="86995">
                <a:moveTo>
                  <a:pt x="45986" y="0"/>
                </a:moveTo>
                <a:lnTo>
                  <a:pt x="39789" y="0"/>
                </a:lnTo>
                <a:lnTo>
                  <a:pt x="30997" y="773"/>
                </a:lnTo>
                <a:lnTo>
                  <a:pt x="876" y="31534"/>
                </a:lnTo>
                <a:lnTo>
                  <a:pt x="0" y="37236"/>
                </a:lnTo>
                <a:lnTo>
                  <a:pt x="0" y="49618"/>
                </a:lnTo>
                <a:lnTo>
                  <a:pt x="23196" y="83746"/>
                </a:lnTo>
                <a:lnTo>
                  <a:pt x="39789" y="86842"/>
                </a:lnTo>
                <a:lnTo>
                  <a:pt x="45986" y="86842"/>
                </a:lnTo>
                <a:lnTo>
                  <a:pt x="51485" y="85801"/>
                </a:lnTo>
                <a:lnTo>
                  <a:pt x="61112" y="81673"/>
                </a:lnTo>
                <a:lnTo>
                  <a:pt x="65303" y="78587"/>
                </a:lnTo>
                <a:lnTo>
                  <a:pt x="66155" y="77597"/>
                </a:lnTo>
                <a:lnTo>
                  <a:pt x="30378" y="77597"/>
                </a:lnTo>
                <a:lnTo>
                  <a:pt x="23113" y="74295"/>
                </a:lnTo>
                <a:lnTo>
                  <a:pt x="10401" y="48133"/>
                </a:lnTo>
                <a:lnTo>
                  <a:pt x="10401" y="38722"/>
                </a:lnTo>
                <a:lnTo>
                  <a:pt x="11036" y="34340"/>
                </a:lnTo>
                <a:lnTo>
                  <a:pt x="13538" y="26276"/>
                </a:lnTo>
                <a:lnTo>
                  <a:pt x="15443" y="22618"/>
                </a:lnTo>
                <a:lnTo>
                  <a:pt x="17995" y="19316"/>
                </a:lnTo>
                <a:lnTo>
                  <a:pt x="20561" y="15938"/>
                </a:lnTo>
                <a:lnTo>
                  <a:pt x="23660" y="13398"/>
                </a:lnTo>
                <a:lnTo>
                  <a:pt x="30924" y="10071"/>
                </a:lnTo>
                <a:lnTo>
                  <a:pt x="35090" y="9245"/>
                </a:lnTo>
                <a:lnTo>
                  <a:pt x="66155" y="9245"/>
                </a:lnTo>
                <a:lnTo>
                  <a:pt x="65303" y="8255"/>
                </a:lnTo>
                <a:lnTo>
                  <a:pt x="61112" y="5143"/>
                </a:lnTo>
                <a:lnTo>
                  <a:pt x="51485" y="1016"/>
                </a:lnTo>
                <a:lnTo>
                  <a:pt x="45986" y="0"/>
                </a:lnTo>
                <a:close/>
              </a:path>
              <a:path w="80009" h="86995">
                <a:moveTo>
                  <a:pt x="66155" y="9245"/>
                </a:moveTo>
                <a:lnTo>
                  <a:pt x="44488" y="9245"/>
                </a:lnTo>
                <a:lnTo>
                  <a:pt x="48679" y="10071"/>
                </a:lnTo>
                <a:lnTo>
                  <a:pt x="55943" y="13398"/>
                </a:lnTo>
                <a:lnTo>
                  <a:pt x="59029" y="15938"/>
                </a:lnTo>
                <a:lnTo>
                  <a:pt x="61582" y="19316"/>
                </a:lnTo>
                <a:lnTo>
                  <a:pt x="64147" y="22618"/>
                </a:lnTo>
                <a:lnTo>
                  <a:pt x="66039" y="26276"/>
                </a:lnTo>
                <a:lnTo>
                  <a:pt x="68567" y="34340"/>
                </a:lnTo>
                <a:lnTo>
                  <a:pt x="69176" y="38722"/>
                </a:lnTo>
                <a:lnTo>
                  <a:pt x="69176" y="48133"/>
                </a:lnTo>
                <a:lnTo>
                  <a:pt x="49199" y="77597"/>
                </a:lnTo>
                <a:lnTo>
                  <a:pt x="66155" y="77597"/>
                </a:lnTo>
                <a:lnTo>
                  <a:pt x="72402" y="70332"/>
                </a:lnTo>
                <a:lnTo>
                  <a:pt x="75069" y="65684"/>
                </a:lnTo>
                <a:lnTo>
                  <a:pt x="78663" y="55308"/>
                </a:lnTo>
                <a:lnTo>
                  <a:pt x="79578" y="49618"/>
                </a:lnTo>
                <a:lnTo>
                  <a:pt x="79578" y="37236"/>
                </a:lnTo>
                <a:lnTo>
                  <a:pt x="78663" y="31534"/>
                </a:lnTo>
                <a:lnTo>
                  <a:pt x="75069" y="21158"/>
                </a:lnTo>
                <a:lnTo>
                  <a:pt x="72402" y="16510"/>
                </a:lnTo>
                <a:lnTo>
                  <a:pt x="66155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82191" y="5315559"/>
            <a:ext cx="77470" cy="118110"/>
          </a:xfrm>
          <a:custGeom>
            <a:avLst/>
            <a:gdLst/>
            <a:ahLst/>
            <a:cxnLst/>
            <a:rect l="l" t="t" r="r" b="b"/>
            <a:pathLst>
              <a:path w="77469" h="118110">
                <a:moveTo>
                  <a:pt x="10071" y="2146"/>
                </a:moveTo>
                <a:lnTo>
                  <a:pt x="0" y="2146"/>
                </a:lnTo>
                <a:lnTo>
                  <a:pt x="0" y="117716"/>
                </a:lnTo>
                <a:lnTo>
                  <a:pt x="10401" y="117716"/>
                </a:lnTo>
                <a:lnTo>
                  <a:pt x="10401" y="75450"/>
                </a:lnTo>
                <a:lnTo>
                  <a:pt x="24773" y="75450"/>
                </a:lnTo>
                <a:lnTo>
                  <a:pt x="22288" y="74294"/>
                </a:lnTo>
                <a:lnTo>
                  <a:pt x="15113" y="64388"/>
                </a:lnTo>
                <a:lnTo>
                  <a:pt x="13322" y="60731"/>
                </a:lnTo>
                <a:lnTo>
                  <a:pt x="12077" y="56349"/>
                </a:lnTo>
                <a:lnTo>
                  <a:pt x="10985" y="52616"/>
                </a:lnTo>
                <a:lnTo>
                  <a:pt x="10401" y="48209"/>
                </a:lnTo>
                <a:lnTo>
                  <a:pt x="10401" y="38633"/>
                </a:lnTo>
                <a:lnTo>
                  <a:pt x="10985" y="34201"/>
                </a:lnTo>
                <a:lnTo>
                  <a:pt x="12166" y="30162"/>
                </a:lnTo>
                <a:lnTo>
                  <a:pt x="13322" y="26111"/>
                </a:lnTo>
                <a:lnTo>
                  <a:pt x="15113" y="22453"/>
                </a:lnTo>
                <a:lnTo>
                  <a:pt x="22288" y="12547"/>
                </a:lnTo>
                <a:lnTo>
                  <a:pt x="24773" y="11391"/>
                </a:lnTo>
                <a:lnTo>
                  <a:pt x="10071" y="11391"/>
                </a:lnTo>
                <a:lnTo>
                  <a:pt x="10071" y="2146"/>
                </a:lnTo>
                <a:close/>
              </a:path>
              <a:path w="77469" h="118110">
                <a:moveTo>
                  <a:pt x="24773" y="75450"/>
                </a:moveTo>
                <a:lnTo>
                  <a:pt x="13703" y="75450"/>
                </a:lnTo>
                <a:lnTo>
                  <a:pt x="16675" y="79247"/>
                </a:lnTo>
                <a:lnTo>
                  <a:pt x="20358" y="82080"/>
                </a:lnTo>
                <a:lnTo>
                  <a:pt x="29146" y="85877"/>
                </a:lnTo>
                <a:lnTo>
                  <a:pt x="34264" y="86842"/>
                </a:lnTo>
                <a:lnTo>
                  <a:pt x="45821" y="86842"/>
                </a:lnTo>
                <a:lnTo>
                  <a:pt x="50914" y="85826"/>
                </a:lnTo>
                <a:lnTo>
                  <a:pt x="55372" y="83756"/>
                </a:lnTo>
                <a:lnTo>
                  <a:pt x="59855" y="81724"/>
                </a:lnTo>
                <a:lnTo>
                  <a:pt x="63728" y="78676"/>
                </a:lnTo>
                <a:lnTo>
                  <a:pt x="64608" y="77596"/>
                </a:lnTo>
                <a:lnTo>
                  <a:pt x="29387" y="77596"/>
                </a:lnTo>
                <a:lnTo>
                  <a:pt x="24773" y="75450"/>
                </a:lnTo>
                <a:close/>
              </a:path>
              <a:path w="77469" h="118110">
                <a:moveTo>
                  <a:pt x="63746" y="9245"/>
                </a:moveTo>
                <a:lnTo>
                  <a:pt x="38798" y="9245"/>
                </a:lnTo>
                <a:lnTo>
                  <a:pt x="44716" y="9270"/>
                </a:lnTo>
                <a:lnTo>
                  <a:pt x="49720" y="10706"/>
                </a:lnTo>
                <a:lnTo>
                  <a:pt x="57975" y="16319"/>
                </a:lnTo>
                <a:lnTo>
                  <a:pt x="61112" y="20281"/>
                </a:lnTo>
                <a:lnTo>
                  <a:pt x="63258" y="25399"/>
                </a:lnTo>
                <a:lnTo>
                  <a:pt x="65430" y="30492"/>
                </a:lnTo>
                <a:lnTo>
                  <a:pt x="66535" y="36487"/>
                </a:lnTo>
                <a:lnTo>
                  <a:pt x="66535" y="50330"/>
                </a:lnTo>
                <a:lnTo>
                  <a:pt x="65430" y="56349"/>
                </a:lnTo>
                <a:lnTo>
                  <a:pt x="63258" y="61442"/>
                </a:lnTo>
                <a:lnTo>
                  <a:pt x="61112" y="66560"/>
                </a:lnTo>
                <a:lnTo>
                  <a:pt x="57975" y="70523"/>
                </a:lnTo>
                <a:lnTo>
                  <a:pt x="49720" y="76136"/>
                </a:lnTo>
                <a:lnTo>
                  <a:pt x="44716" y="77571"/>
                </a:lnTo>
                <a:lnTo>
                  <a:pt x="29387" y="77596"/>
                </a:lnTo>
                <a:lnTo>
                  <a:pt x="64608" y="77596"/>
                </a:lnTo>
                <a:lnTo>
                  <a:pt x="76936" y="43421"/>
                </a:lnTo>
                <a:lnTo>
                  <a:pt x="76841" y="36487"/>
                </a:lnTo>
                <a:lnTo>
                  <a:pt x="76111" y="31419"/>
                </a:lnTo>
                <a:lnTo>
                  <a:pt x="72783" y="21056"/>
                </a:lnTo>
                <a:lnTo>
                  <a:pt x="70256" y="16433"/>
                </a:lnTo>
                <a:lnTo>
                  <a:pt x="66865" y="12382"/>
                </a:lnTo>
                <a:lnTo>
                  <a:pt x="63746" y="9245"/>
                </a:lnTo>
                <a:close/>
              </a:path>
              <a:path w="77469" h="118110">
                <a:moveTo>
                  <a:pt x="40119" y="0"/>
                </a:moveTo>
                <a:lnTo>
                  <a:pt x="31853" y="711"/>
                </a:lnTo>
                <a:lnTo>
                  <a:pt x="24641" y="2847"/>
                </a:lnTo>
                <a:lnTo>
                  <a:pt x="18480" y="6407"/>
                </a:lnTo>
                <a:lnTo>
                  <a:pt x="13373" y="11391"/>
                </a:lnTo>
                <a:lnTo>
                  <a:pt x="24773" y="11391"/>
                </a:lnTo>
                <a:lnTo>
                  <a:pt x="29387" y="9245"/>
                </a:lnTo>
                <a:lnTo>
                  <a:pt x="63746" y="9245"/>
                </a:lnTo>
                <a:lnTo>
                  <a:pt x="61479" y="6965"/>
                </a:lnTo>
                <a:lnTo>
                  <a:pt x="55225" y="3095"/>
                </a:lnTo>
                <a:lnTo>
                  <a:pt x="48106" y="773"/>
                </a:lnTo>
                <a:lnTo>
                  <a:pt x="4011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81911" y="5317706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5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8326" y="82550"/>
                </a:lnTo>
                <a:lnTo>
                  <a:pt x="23864" y="72313"/>
                </a:lnTo>
                <a:lnTo>
                  <a:pt x="10401" y="72313"/>
                </a:lnTo>
                <a:lnTo>
                  <a:pt x="10401" y="0"/>
                </a:lnTo>
                <a:close/>
              </a:path>
              <a:path w="71755" h="82550">
                <a:moveTo>
                  <a:pt x="71158" y="10236"/>
                </a:moveTo>
                <a:lnTo>
                  <a:pt x="60756" y="10236"/>
                </a:lnTo>
                <a:lnTo>
                  <a:pt x="60756" y="82550"/>
                </a:lnTo>
                <a:lnTo>
                  <a:pt x="71158" y="82550"/>
                </a:lnTo>
                <a:lnTo>
                  <a:pt x="71158" y="10236"/>
                </a:lnTo>
                <a:close/>
              </a:path>
              <a:path w="71755" h="82550">
                <a:moveTo>
                  <a:pt x="71158" y="0"/>
                </a:moveTo>
                <a:lnTo>
                  <a:pt x="52006" y="0"/>
                </a:lnTo>
                <a:lnTo>
                  <a:pt x="13703" y="72313"/>
                </a:lnTo>
                <a:lnTo>
                  <a:pt x="23864" y="72313"/>
                </a:lnTo>
                <a:lnTo>
                  <a:pt x="57454" y="10236"/>
                </a:lnTo>
                <a:lnTo>
                  <a:pt x="71158" y="10236"/>
                </a:lnTo>
                <a:lnTo>
                  <a:pt x="711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677835" y="5317706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69176" y="0"/>
                </a:moveTo>
                <a:lnTo>
                  <a:pt x="28562" y="0"/>
                </a:lnTo>
                <a:lnTo>
                  <a:pt x="22783" y="25"/>
                </a:lnTo>
                <a:lnTo>
                  <a:pt x="1485" y="34340"/>
                </a:lnTo>
                <a:lnTo>
                  <a:pt x="5778" y="41440"/>
                </a:lnTo>
                <a:lnTo>
                  <a:pt x="14363" y="45237"/>
                </a:lnTo>
                <a:lnTo>
                  <a:pt x="0" y="82550"/>
                </a:lnTo>
                <a:lnTo>
                  <a:pt x="10896" y="82550"/>
                </a:lnTo>
                <a:lnTo>
                  <a:pt x="24269" y="47548"/>
                </a:lnTo>
                <a:lnTo>
                  <a:pt x="69176" y="47548"/>
                </a:lnTo>
                <a:lnTo>
                  <a:pt x="69176" y="38468"/>
                </a:lnTo>
                <a:lnTo>
                  <a:pt x="23698" y="38468"/>
                </a:lnTo>
                <a:lnTo>
                  <a:pt x="19291" y="37249"/>
                </a:lnTo>
                <a:lnTo>
                  <a:pt x="16319" y="34861"/>
                </a:lnTo>
                <a:lnTo>
                  <a:pt x="13373" y="32435"/>
                </a:lnTo>
                <a:lnTo>
                  <a:pt x="11887" y="28803"/>
                </a:lnTo>
                <a:lnTo>
                  <a:pt x="11954" y="18897"/>
                </a:lnTo>
                <a:lnTo>
                  <a:pt x="13373" y="15405"/>
                </a:lnTo>
                <a:lnTo>
                  <a:pt x="16319" y="12928"/>
                </a:lnTo>
                <a:lnTo>
                  <a:pt x="19291" y="10477"/>
                </a:lnTo>
                <a:lnTo>
                  <a:pt x="23698" y="9245"/>
                </a:lnTo>
                <a:lnTo>
                  <a:pt x="69176" y="9245"/>
                </a:lnTo>
                <a:lnTo>
                  <a:pt x="69176" y="0"/>
                </a:lnTo>
                <a:close/>
              </a:path>
              <a:path w="69214" h="82550">
                <a:moveTo>
                  <a:pt x="69176" y="47548"/>
                </a:moveTo>
                <a:lnTo>
                  <a:pt x="24269" y="47548"/>
                </a:lnTo>
                <a:lnTo>
                  <a:pt x="25260" y="47688"/>
                </a:lnTo>
                <a:lnTo>
                  <a:pt x="58775" y="47713"/>
                </a:lnTo>
                <a:lnTo>
                  <a:pt x="58775" y="82550"/>
                </a:lnTo>
                <a:lnTo>
                  <a:pt x="69176" y="82550"/>
                </a:lnTo>
                <a:lnTo>
                  <a:pt x="69176" y="47548"/>
                </a:lnTo>
                <a:close/>
              </a:path>
              <a:path w="69214" h="82550">
                <a:moveTo>
                  <a:pt x="69176" y="9245"/>
                </a:moveTo>
                <a:lnTo>
                  <a:pt x="58775" y="9245"/>
                </a:lnTo>
                <a:lnTo>
                  <a:pt x="58775" y="38468"/>
                </a:lnTo>
                <a:lnTo>
                  <a:pt x="69176" y="38468"/>
                </a:lnTo>
                <a:lnTo>
                  <a:pt x="69176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820976" y="5317706"/>
            <a:ext cx="83820" cy="82550"/>
          </a:xfrm>
          <a:custGeom>
            <a:avLst/>
            <a:gdLst/>
            <a:ahLst/>
            <a:cxnLst/>
            <a:rect l="l" t="t" r="r" b="b"/>
            <a:pathLst>
              <a:path w="83819" h="82550">
                <a:moveTo>
                  <a:pt x="18491" y="0"/>
                </a:moveTo>
                <a:lnTo>
                  <a:pt x="0" y="0"/>
                </a:lnTo>
                <a:lnTo>
                  <a:pt x="0" y="82550"/>
                </a:lnTo>
                <a:lnTo>
                  <a:pt x="10401" y="82550"/>
                </a:lnTo>
                <a:lnTo>
                  <a:pt x="10401" y="10236"/>
                </a:lnTo>
                <a:lnTo>
                  <a:pt x="24116" y="10236"/>
                </a:lnTo>
                <a:lnTo>
                  <a:pt x="18491" y="0"/>
                </a:lnTo>
                <a:close/>
              </a:path>
              <a:path w="83819" h="82550">
                <a:moveTo>
                  <a:pt x="83705" y="10236"/>
                </a:moveTo>
                <a:lnTo>
                  <a:pt x="73304" y="10236"/>
                </a:lnTo>
                <a:lnTo>
                  <a:pt x="73304" y="82550"/>
                </a:lnTo>
                <a:lnTo>
                  <a:pt x="83705" y="82550"/>
                </a:lnTo>
                <a:lnTo>
                  <a:pt x="83705" y="10236"/>
                </a:lnTo>
                <a:close/>
              </a:path>
              <a:path w="83819" h="82550">
                <a:moveTo>
                  <a:pt x="24116" y="10236"/>
                </a:moveTo>
                <a:lnTo>
                  <a:pt x="13373" y="10236"/>
                </a:lnTo>
                <a:lnTo>
                  <a:pt x="35001" y="49530"/>
                </a:lnTo>
                <a:lnTo>
                  <a:pt x="48869" y="49530"/>
                </a:lnTo>
                <a:lnTo>
                  <a:pt x="54100" y="39954"/>
                </a:lnTo>
                <a:lnTo>
                  <a:pt x="40449" y="39954"/>
                </a:lnTo>
                <a:lnTo>
                  <a:pt x="24116" y="10236"/>
                </a:lnTo>
                <a:close/>
              </a:path>
              <a:path w="83819" h="82550">
                <a:moveTo>
                  <a:pt x="83705" y="0"/>
                </a:moveTo>
                <a:lnTo>
                  <a:pt x="65214" y="0"/>
                </a:lnTo>
                <a:lnTo>
                  <a:pt x="43751" y="39954"/>
                </a:lnTo>
                <a:lnTo>
                  <a:pt x="54100" y="39954"/>
                </a:lnTo>
                <a:lnTo>
                  <a:pt x="70332" y="10236"/>
                </a:lnTo>
                <a:lnTo>
                  <a:pt x="83705" y="10236"/>
                </a:lnTo>
                <a:lnTo>
                  <a:pt x="83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927466" y="5315559"/>
            <a:ext cx="74930" cy="86995"/>
          </a:xfrm>
          <a:custGeom>
            <a:avLst/>
            <a:gdLst/>
            <a:ahLst/>
            <a:cxnLst/>
            <a:rect l="l" t="t" r="r" b="b"/>
            <a:pathLst>
              <a:path w="74930" h="86995">
                <a:moveTo>
                  <a:pt x="44831" y="0"/>
                </a:moveTo>
                <a:lnTo>
                  <a:pt x="33020" y="0"/>
                </a:lnTo>
                <a:lnTo>
                  <a:pt x="27571" y="990"/>
                </a:lnTo>
                <a:lnTo>
                  <a:pt x="650" y="33360"/>
                </a:lnTo>
                <a:lnTo>
                  <a:pt x="0" y="48869"/>
                </a:lnTo>
                <a:lnTo>
                  <a:pt x="876" y="54724"/>
                </a:lnTo>
                <a:lnTo>
                  <a:pt x="27597" y="85801"/>
                </a:lnTo>
                <a:lnTo>
                  <a:pt x="33108" y="86842"/>
                </a:lnTo>
                <a:lnTo>
                  <a:pt x="45643" y="86817"/>
                </a:lnTo>
                <a:lnTo>
                  <a:pt x="51181" y="85775"/>
                </a:lnTo>
                <a:lnTo>
                  <a:pt x="60626" y="81648"/>
                </a:lnTo>
                <a:lnTo>
                  <a:pt x="64389" y="78866"/>
                </a:lnTo>
                <a:lnTo>
                  <a:pt x="65434" y="77571"/>
                </a:lnTo>
                <a:lnTo>
                  <a:pt x="33375" y="77571"/>
                </a:lnTo>
                <a:lnTo>
                  <a:pt x="28257" y="76174"/>
                </a:lnTo>
                <a:lnTo>
                  <a:pt x="19646" y="70662"/>
                </a:lnTo>
                <a:lnTo>
                  <a:pt x="16319" y="66789"/>
                </a:lnTo>
                <a:lnTo>
                  <a:pt x="13982" y="61747"/>
                </a:lnTo>
                <a:lnTo>
                  <a:pt x="11607" y="56718"/>
                </a:lnTo>
                <a:lnTo>
                  <a:pt x="10426" y="50774"/>
                </a:lnTo>
                <a:lnTo>
                  <a:pt x="10401" y="41605"/>
                </a:lnTo>
                <a:lnTo>
                  <a:pt x="74625" y="41605"/>
                </a:lnTo>
                <a:lnTo>
                  <a:pt x="74520" y="32359"/>
                </a:lnTo>
                <a:lnTo>
                  <a:pt x="11061" y="32359"/>
                </a:lnTo>
                <a:lnTo>
                  <a:pt x="11772" y="27952"/>
                </a:lnTo>
                <a:lnTo>
                  <a:pt x="63739" y="9245"/>
                </a:lnTo>
                <a:lnTo>
                  <a:pt x="62318" y="7518"/>
                </a:lnTo>
                <a:lnTo>
                  <a:pt x="58610" y="4698"/>
                </a:lnTo>
                <a:lnTo>
                  <a:pt x="49860" y="939"/>
                </a:lnTo>
                <a:lnTo>
                  <a:pt x="44831" y="0"/>
                </a:lnTo>
                <a:close/>
              </a:path>
              <a:path w="74930" h="86995">
                <a:moveTo>
                  <a:pt x="72974" y="62903"/>
                </a:moveTo>
                <a:lnTo>
                  <a:pt x="62572" y="62903"/>
                </a:lnTo>
                <a:lnTo>
                  <a:pt x="61226" y="67551"/>
                </a:lnTo>
                <a:lnTo>
                  <a:pt x="58559" y="71158"/>
                </a:lnTo>
                <a:lnTo>
                  <a:pt x="50609" y="76276"/>
                </a:lnTo>
                <a:lnTo>
                  <a:pt x="45516" y="77571"/>
                </a:lnTo>
                <a:lnTo>
                  <a:pt x="65434" y="77571"/>
                </a:lnTo>
                <a:lnTo>
                  <a:pt x="70192" y="71678"/>
                </a:lnTo>
                <a:lnTo>
                  <a:pt x="72097" y="67551"/>
                </a:lnTo>
                <a:lnTo>
                  <a:pt x="72974" y="62903"/>
                </a:lnTo>
                <a:close/>
              </a:path>
              <a:path w="74930" h="86995">
                <a:moveTo>
                  <a:pt x="63739" y="9245"/>
                </a:moveTo>
                <a:lnTo>
                  <a:pt x="38798" y="9245"/>
                </a:lnTo>
                <a:lnTo>
                  <a:pt x="42481" y="9270"/>
                </a:lnTo>
                <a:lnTo>
                  <a:pt x="45821" y="9880"/>
                </a:lnTo>
                <a:lnTo>
                  <a:pt x="63893" y="32359"/>
                </a:lnTo>
                <a:lnTo>
                  <a:pt x="74520" y="32359"/>
                </a:lnTo>
                <a:lnTo>
                  <a:pt x="73850" y="28117"/>
                </a:lnTo>
                <a:lnTo>
                  <a:pt x="70751" y="19062"/>
                </a:lnTo>
                <a:lnTo>
                  <a:pt x="68427" y="14947"/>
                </a:lnTo>
                <a:lnTo>
                  <a:pt x="63739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24875" y="5317706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5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0401" y="82550"/>
                </a:lnTo>
                <a:lnTo>
                  <a:pt x="10401" y="44577"/>
                </a:lnTo>
                <a:lnTo>
                  <a:pt x="71158" y="44577"/>
                </a:lnTo>
                <a:lnTo>
                  <a:pt x="71158" y="35331"/>
                </a:lnTo>
                <a:lnTo>
                  <a:pt x="10401" y="35331"/>
                </a:lnTo>
                <a:lnTo>
                  <a:pt x="10401" y="0"/>
                </a:lnTo>
                <a:close/>
              </a:path>
              <a:path w="71755" h="82550">
                <a:moveTo>
                  <a:pt x="71158" y="44577"/>
                </a:moveTo>
                <a:lnTo>
                  <a:pt x="60756" y="44577"/>
                </a:lnTo>
                <a:lnTo>
                  <a:pt x="60756" y="82550"/>
                </a:lnTo>
                <a:lnTo>
                  <a:pt x="71158" y="82550"/>
                </a:lnTo>
                <a:lnTo>
                  <a:pt x="71158" y="44577"/>
                </a:lnTo>
                <a:close/>
              </a:path>
              <a:path w="71755" h="82550">
                <a:moveTo>
                  <a:pt x="71158" y="0"/>
                </a:moveTo>
                <a:lnTo>
                  <a:pt x="60756" y="0"/>
                </a:lnTo>
                <a:lnTo>
                  <a:pt x="60756" y="35331"/>
                </a:lnTo>
                <a:lnTo>
                  <a:pt x="71158" y="35331"/>
                </a:lnTo>
                <a:lnTo>
                  <a:pt x="711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18817" y="5315559"/>
            <a:ext cx="74930" cy="86995"/>
          </a:xfrm>
          <a:custGeom>
            <a:avLst/>
            <a:gdLst/>
            <a:ahLst/>
            <a:cxnLst/>
            <a:rect l="l" t="t" r="r" b="b"/>
            <a:pathLst>
              <a:path w="74930" h="86995">
                <a:moveTo>
                  <a:pt x="44818" y="0"/>
                </a:moveTo>
                <a:lnTo>
                  <a:pt x="33020" y="0"/>
                </a:lnTo>
                <a:lnTo>
                  <a:pt x="27571" y="990"/>
                </a:lnTo>
                <a:lnTo>
                  <a:pt x="650" y="33360"/>
                </a:lnTo>
                <a:lnTo>
                  <a:pt x="0" y="48869"/>
                </a:lnTo>
                <a:lnTo>
                  <a:pt x="876" y="54724"/>
                </a:lnTo>
                <a:lnTo>
                  <a:pt x="27597" y="85801"/>
                </a:lnTo>
                <a:lnTo>
                  <a:pt x="33108" y="86842"/>
                </a:lnTo>
                <a:lnTo>
                  <a:pt x="45643" y="86817"/>
                </a:lnTo>
                <a:lnTo>
                  <a:pt x="51181" y="85775"/>
                </a:lnTo>
                <a:lnTo>
                  <a:pt x="60626" y="81648"/>
                </a:lnTo>
                <a:lnTo>
                  <a:pt x="64389" y="78866"/>
                </a:lnTo>
                <a:lnTo>
                  <a:pt x="65434" y="77571"/>
                </a:lnTo>
                <a:lnTo>
                  <a:pt x="33375" y="77571"/>
                </a:lnTo>
                <a:lnTo>
                  <a:pt x="28257" y="76174"/>
                </a:lnTo>
                <a:lnTo>
                  <a:pt x="19646" y="70662"/>
                </a:lnTo>
                <a:lnTo>
                  <a:pt x="16319" y="66789"/>
                </a:lnTo>
                <a:lnTo>
                  <a:pt x="13982" y="61747"/>
                </a:lnTo>
                <a:lnTo>
                  <a:pt x="11607" y="56718"/>
                </a:lnTo>
                <a:lnTo>
                  <a:pt x="10426" y="50774"/>
                </a:lnTo>
                <a:lnTo>
                  <a:pt x="10401" y="41605"/>
                </a:lnTo>
                <a:lnTo>
                  <a:pt x="74625" y="41605"/>
                </a:lnTo>
                <a:lnTo>
                  <a:pt x="74520" y="32359"/>
                </a:lnTo>
                <a:lnTo>
                  <a:pt x="11061" y="32359"/>
                </a:lnTo>
                <a:lnTo>
                  <a:pt x="11772" y="27952"/>
                </a:lnTo>
                <a:lnTo>
                  <a:pt x="63739" y="9245"/>
                </a:lnTo>
                <a:lnTo>
                  <a:pt x="62318" y="7518"/>
                </a:lnTo>
                <a:lnTo>
                  <a:pt x="58610" y="4698"/>
                </a:lnTo>
                <a:lnTo>
                  <a:pt x="49860" y="939"/>
                </a:lnTo>
                <a:lnTo>
                  <a:pt x="44818" y="0"/>
                </a:lnTo>
                <a:close/>
              </a:path>
              <a:path w="74930" h="86995">
                <a:moveTo>
                  <a:pt x="72974" y="62903"/>
                </a:moveTo>
                <a:lnTo>
                  <a:pt x="62572" y="62903"/>
                </a:lnTo>
                <a:lnTo>
                  <a:pt x="61226" y="67551"/>
                </a:lnTo>
                <a:lnTo>
                  <a:pt x="58559" y="71158"/>
                </a:lnTo>
                <a:lnTo>
                  <a:pt x="50596" y="76276"/>
                </a:lnTo>
                <a:lnTo>
                  <a:pt x="45516" y="77571"/>
                </a:lnTo>
                <a:lnTo>
                  <a:pt x="65434" y="77571"/>
                </a:lnTo>
                <a:lnTo>
                  <a:pt x="70192" y="71678"/>
                </a:lnTo>
                <a:lnTo>
                  <a:pt x="72097" y="67551"/>
                </a:lnTo>
                <a:lnTo>
                  <a:pt x="72974" y="62903"/>
                </a:lnTo>
                <a:close/>
              </a:path>
              <a:path w="74930" h="86995">
                <a:moveTo>
                  <a:pt x="63739" y="9245"/>
                </a:moveTo>
                <a:lnTo>
                  <a:pt x="38798" y="9245"/>
                </a:lnTo>
                <a:lnTo>
                  <a:pt x="42481" y="9270"/>
                </a:lnTo>
                <a:lnTo>
                  <a:pt x="45808" y="9880"/>
                </a:lnTo>
                <a:lnTo>
                  <a:pt x="63893" y="32359"/>
                </a:lnTo>
                <a:lnTo>
                  <a:pt x="74520" y="32359"/>
                </a:lnTo>
                <a:lnTo>
                  <a:pt x="73850" y="28117"/>
                </a:lnTo>
                <a:lnTo>
                  <a:pt x="70739" y="19062"/>
                </a:lnTo>
                <a:lnTo>
                  <a:pt x="68427" y="14947"/>
                </a:lnTo>
                <a:lnTo>
                  <a:pt x="63739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206320" y="5317706"/>
            <a:ext cx="96520" cy="106680"/>
          </a:xfrm>
          <a:custGeom>
            <a:avLst/>
            <a:gdLst/>
            <a:ahLst/>
            <a:cxnLst/>
            <a:rect l="l" t="t" r="r" b="b"/>
            <a:pathLst>
              <a:path w="96519" h="106679">
                <a:moveTo>
                  <a:pt x="96418" y="73304"/>
                </a:moveTo>
                <a:lnTo>
                  <a:pt x="0" y="73304"/>
                </a:lnTo>
                <a:lnTo>
                  <a:pt x="0" y="106159"/>
                </a:lnTo>
                <a:lnTo>
                  <a:pt x="10401" y="106159"/>
                </a:lnTo>
                <a:lnTo>
                  <a:pt x="10401" y="82550"/>
                </a:lnTo>
                <a:lnTo>
                  <a:pt x="96418" y="82550"/>
                </a:lnTo>
                <a:lnTo>
                  <a:pt x="96418" y="73304"/>
                </a:lnTo>
                <a:close/>
              </a:path>
              <a:path w="96519" h="106679">
                <a:moveTo>
                  <a:pt x="96418" y="82550"/>
                </a:moveTo>
                <a:lnTo>
                  <a:pt x="86017" y="82550"/>
                </a:lnTo>
                <a:lnTo>
                  <a:pt x="86017" y="106159"/>
                </a:lnTo>
                <a:lnTo>
                  <a:pt x="96418" y="106159"/>
                </a:lnTo>
                <a:lnTo>
                  <a:pt x="96418" y="82550"/>
                </a:lnTo>
                <a:close/>
              </a:path>
              <a:path w="96519" h="106679">
                <a:moveTo>
                  <a:pt x="81064" y="0"/>
                </a:moveTo>
                <a:lnTo>
                  <a:pt x="21793" y="0"/>
                </a:lnTo>
                <a:lnTo>
                  <a:pt x="21793" y="22123"/>
                </a:lnTo>
                <a:lnTo>
                  <a:pt x="21616" y="29260"/>
                </a:lnTo>
                <a:lnTo>
                  <a:pt x="10401" y="73304"/>
                </a:lnTo>
                <a:lnTo>
                  <a:pt x="21628" y="73304"/>
                </a:lnTo>
                <a:lnTo>
                  <a:pt x="31544" y="29693"/>
                </a:lnTo>
                <a:lnTo>
                  <a:pt x="31699" y="22123"/>
                </a:lnTo>
                <a:lnTo>
                  <a:pt x="31699" y="9245"/>
                </a:lnTo>
                <a:lnTo>
                  <a:pt x="81064" y="9245"/>
                </a:lnTo>
                <a:lnTo>
                  <a:pt x="81064" y="0"/>
                </a:lnTo>
                <a:close/>
              </a:path>
              <a:path w="96519" h="106679">
                <a:moveTo>
                  <a:pt x="81064" y="9245"/>
                </a:moveTo>
                <a:lnTo>
                  <a:pt x="70662" y="9245"/>
                </a:lnTo>
                <a:lnTo>
                  <a:pt x="70662" y="73304"/>
                </a:lnTo>
                <a:lnTo>
                  <a:pt x="81064" y="73304"/>
                </a:lnTo>
                <a:lnTo>
                  <a:pt x="81064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314295" y="5317706"/>
            <a:ext cx="112395" cy="82550"/>
          </a:xfrm>
          <a:custGeom>
            <a:avLst/>
            <a:gdLst/>
            <a:ahLst/>
            <a:cxnLst/>
            <a:rect l="l" t="t" r="r" b="b"/>
            <a:pathLst>
              <a:path w="112394" h="82550">
                <a:moveTo>
                  <a:pt x="12217" y="0"/>
                </a:moveTo>
                <a:lnTo>
                  <a:pt x="1155" y="0"/>
                </a:lnTo>
                <a:lnTo>
                  <a:pt x="18491" y="40119"/>
                </a:lnTo>
                <a:lnTo>
                  <a:pt x="0" y="82550"/>
                </a:lnTo>
                <a:lnTo>
                  <a:pt x="11226" y="82550"/>
                </a:lnTo>
                <a:lnTo>
                  <a:pt x="27571" y="44907"/>
                </a:lnTo>
                <a:lnTo>
                  <a:pt x="95698" y="44907"/>
                </a:lnTo>
                <a:lnTo>
                  <a:pt x="93611" y="40119"/>
                </a:lnTo>
                <a:lnTo>
                  <a:pt x="95537" y="35661"/>
                </a:lnTo>
                <a:lnTo>
                  <a:pt x="27571" y="35661"/>
                </a:lnTo>
                <a:lnTo>
                  <a:pt x="12217" y="0"/>
                </a:lnTo>
                <a:close/>
              </a:path>
              <a:path w="112394" h="82550">
                <a:moveTo>
                  <a:pt x="61252" y="44907"/>
                </a:moveTo>
                <a:lnTo>
                  <a:pt x="50850" y="44907"/>
                </a:lnTo>
                <a:lnTo>
                  <a:pt x="50850" y="82550"/>
                </a:lnTo>
                <a:lnTo>
                  <a:pt x="61252" y="82550"/>
                </a:lnTo>
                <a:lnTo>
                  <a:pt x="61252" y="44907"/>
                </a:lnTo>
                <a:close/>
              </a:path>
              <a:path w="112394" h="82550">
                <a:moveTo>
                  <a:pt x="95698" y="44907"/>
                </a:moveTo>
                <a:lnTo>
                  <a:pt x="84531" y="44907"/>
                </a:lnTo>
                <a:lnTo>
                  <a:pt x="100876" y="82550"/>
                </a:lnTo>
                <a:lnTo>
                  <a:pt x="112102" y="82550"/>
                </a:lnTo>
                <a:lnTo>
                  <a:pt x="95698" y="44907"/>
                </a:lnTo>
                <a:close/>
              </a:path>
              <a:path w="112394" h="82550">
                <a:moveTo>
                  <a:pt x="61252" y="0"/>
                </a:moveTo>
                <a:lnTo>
                  <a:pt x="50850" y="0"/>
                </a:lnTo>
                <a:lnTo>
                  <a:pt x="50850" y="35661"/>
                </a:lnTo>
                <a:lnTo>
                  <a:pt x="61252" y="35661"/>
                </a:lnTo>
                <a:lnTo>
                  <a:pt x="61252" y="0"/>
                </a:lnTo>
                <a:close/>
              </a:path>
              <a:path w="112394" h="82550">
                <a:moveTo>
                  <a:pt x="110947" y="0"/>
                </a:moveTo>
                <a:lnTo>
                  <a:pt x="99885" y="0"/>
                </a:lnTo>
                <a:lnTo>
                  <a:pt x="84531" y="35661"/>
                </a:lnTo>
                <a:lnTo>
                  <a:pt x="95537" y="35661"/>
                </a:lnTo>
                <a:lnTo>
                  <a:pt x="1109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447023" y="5317706"/>
            <a:ext cx="83820" cy="82550"/>
          </a:xfrm>
          <a:custGeom>
            <a:avLst/>
            <a:gdLst/>
            <a:ahLst/>
            <a:cxnLst/>
            <a:rect l="l" t="t" r="r" b="b"/>
            <a:pathLst>
              <a:path w="83819" h="82550">
                <a:moveTo>
                  <a:pt x="18491" y="0"/>
                </a:moveTo>
                <a:lnTo>
                  <a:pt x="0" y="0"/>
                </a:lnTo>
                <a:lnTo>
                  <a:pt x="0" y="82550"/>
                </a:lnTo>
                <a:lnTo>
                  <a:pt x="10401" y="82550"/>
                </a:lnTo>
                <a:lnTo>
                  <a:pt x="10401" y="10236"/>
                </a:lnTo>
                <a:lnTo>
                  <a:pt x="24116" y="10236"/>
                </a:lnTo>
                <a:lnTo>
                  <a:pt x="18491" y="0"/>
                </a:lnTo>
                <a:close/>
              </a:path>
              <a:path w="83819" h="82550">
                <a:moveTo>
                  <a:pt x="83705" y="10236"/>
                </a:moveTo>
                <a:lnTo>
                  <a:pt x="73304" y="10236"/>
                </a:lnTo>
                <a:lnTo>
                  <a:pt x="73304" y="82550"/>
                </a:lnTo>
                <a:lnTo>
                  <a:pt x="83705" y="82550"/>
                </a:lnTo>
                <a:lnTo>
                  <a:pt x="83705" y="10236"/>
                </a:lnTo>
                <a:close/>
              </a:path>
              <a:path w="83819" h="82550">
                <a:moveTo>
                  <a:pt x="24116" y="10236"/>
                </a:moveTo>
                <a:lnTo>
                  <a:pt x="13373" y="10236"/>
                </a:lnTo>
                <a:lnTo>
                  <a:pt x="35001" y="49530"/>
                </a:lnTo>
                <a:lnTo>
                  <a:pt x="48869" y="49530"/>
                </a:lnTo>
                <a:lnTo>
                  <a:pt x="54100" y="39954"/>
                </a:lnTo>
                <a:lnTo>
                  <a:pt x="40449" y="39954"/>
                </a:lnTo>
                <a:lnTo>
                  <a:pt x="24116" y="10236"/>
                </a:lnTo>
                <a:close/>
              </a:path>
              <a:path w="83819" h="82550">
                <a:moveTo>
                  <a:pt x="83705" y="0"/>
                </a:moveTo>
                <a:lnTo>
                  <a:pt x="65214" y="0"/>
                </a:lnTo>
                <a:lnTo>
                  <a:pt x="43751" y="39954"/>
                </a:lnTo>
                <a:lnTo>
                  <a:pt x="54100" y="39954"/>
                </a:lnTo>
                <a:lnTo>
                  <a:pt x="70332" y="10236"/>
                </a:lnTo>
                <a:lnTo>
                  <a:pt x="83705" y="10236"/>
                </a:lnTo>
                <a:lnTo>
                  <a:pt x="83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553512" y="5315559"/>
            <a:ext cx="74930" cy="86995"/>
          </a:xfrm>
          <a:custGeom>
            <a:avLst/>
            <a:gdLst/>
            <a:ahLst/>
            <a:cxnLst/>
            <a:rect l="l" t="t" r="r" b="b"/>
            <a:pathLst>
              <a:path w="74930" h="86995">
                <a:moveTo>
                  <a:pt x="44818" y="0"/>
                </a:moveTo>
                <a:lnTo>
                  <a:pt x="33020" y="0"/>
                </a:lnTo>
                <a:lnTo>
                  <a:pt x="27571" y="990"/>
                </a:lnTo>
                <a:lnTo>
                  <a:pt x="650" y="33360"/>
                </a:lnTo>
                <a:lnTo>
                  <a:pt x="0" y="48869"/>
                </a:lnTo>
                <a:lnTo>
                  <a:pt x="876" y="54724"/>
                </a:lnTo>
                <a:lnTo>
                  <a:pt x="27597" y="85801"/>
                </a:lnTo>
                <a:lnTo>
                  <a:pt x="33096" y="86842"/>
                </a:lnTo>
                <a:lnTo>
                  <a:pt x="45643" y="86817"/>
                </a:lnTo>
                <a:lnTo>
                  <a:pt x="51181" y="85775"/>
                </a:lnTo>
                <a:lnTo>
                  <a:pt x="60626" y="81648"/>
                </a:lnTo>
                <a:lnTo>
                  <a:pt x="64389" y="78866"/>
                </a:lnTo>
                <a:lnTo>
                  <a:pt x="65434" y="77571"/>
                </a:lnTo>
                <a:lnTo>
                  <a:pt x="33375" y="77571"/>
                </a:lnTo>
                <a:lnTo>
                  <a:pt x="28257" y="76174"/>
                </a:lnTo>
                <a:lnTo>
                  <a:pt x="19646" y="70662"/>
                </a:lnTo>
                <a:lnTo>
                  <a:pt x="16319" y="66789"/>
                </a:lnTo>
                <a:lnTo>
                  <a:pt x="13982" y="61747"/>
                </a:lnTo>
                <a:lnTo>
                  <a:pt x="11607" y="56718"/>
                </a:lnTo>
                <a:lnTo>
                  <a:pt x="10426" y="50774"/>
                </a:lnTo>
                <a:lnTo>
                  <a:pt x="10401" y="41605"/>
                </a:lnTo>
                <a:lnTo>
                  <a:pt x="74625" y="41605"/>
                </a:lnTo>
                <a:lnTo>
                  <a:pt x="74520" y="32359"/>
                </a:lnTo>
                <a:lnTo>
                  <a:pt x="11061" y="32359"/>
                </a:lnTo>
                <a:lnTo>
                  <a:pt x="11772" y="27952"/>
                </a:lnTo>
                <a:lnTo>
                  <a:pt x="63739" y="9245"/>
                </a:lnTo>
                <a:lnTo>
                  <a:pt x="62318" y="7518"/>
                </a:lnTo>
                <a:lnTo>
                  <a:pt x="58610" y="4698"/>
                </a:lnTo>
                <a:lnTo>
                  <a:pt x="49860" y="939"/>
                </a:lnTo>
                <a:lnTo>
                  <a:pt x="44818" y="0"/>
                </a:lnTo>
                <a:close/>
              </a:path>
              <a:path w="74930" h="86995">
                <a:moveTo>
                  <a:pt x="72974" y="62903"/>
                </a:moveTo>
                <a:lnTo>
                  <a:pt x="62572" y="62903"/>
                </a:lnTo>
                <a:lnTo>
                  <a:pt x="61226" y="67551"/>
                </a:lnTo>
                <a:lnTo>
                  <a:pt x="58559" y="71158"/>
                </a:lnTo>
                <a:lnTo>
                  <a:pt x="50596" y="76276"/>
                </a:lnTo>
                <a:lnTo>
                  <a:pt x="45516" y="77571"/>
                </a:lnTo>
                <a:lnTo>
                  <a:pt x="65434" y="77571"/>
                </a:lnTo>
                <a:lnTo>
                  <a:pt x="70192" y="71678"/>
                </a:lnTo>
                <a:lnTo>
                  <a:pt x="72097" y="67551"/>
                </a:lnTo>
                <a:lnTo>
                  <a:pt x="72974" y="62903"/>
                </a:lnTo>
                <a:close/>
              </a:path>
              <a:path w="74930" h="86995">
                <a:moveTo>
                  <a:pt x="63739" y="9245"/>
                </a:moveTo>
                <a:lnTo>
                  <a:pt x="38798" y="9245"/>
                </a:lnTo>
                <a:lnTo>
                  <a:pt x="42481" y="9270"/>
                </a:lnTo>
                <a:lnTo>
                  <a:pt x="45808" y="9880"/>
                </a:lnTo>
                <a:lnTo>
                  <a:pt x="61683" y="23444"/>
                </a:lnTo>
                <a:lnTo>
                  <a:pt x="62953" y="26225"/>
                </a:lnTo>
                <a:lnTo>
                  <a:pt x="63677" y="29197"/>
                </a:lnTo>
                <a:lnTo>
                  <a:pt x="63893" y="32359"/>
                </a:lnTo>
                <a:lnTo>
                  <a:pt x="74520" y="32359"/>
                </a:lnTo>
                <a:lnTo>
                  <a:pt x="73850" y="28117"/>
                </a:lnTo>
                <a:lnTo>
                  <a:pt x="70739" y="19062"/>
                </a:lnTo>
                <a:lnTo>
                  <a:pt x="68427" y="14947"/>
                </a:lnTo>
                <a:lnTo>
                  <a:pt x="63739" y="92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650921" y="5317706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5" h="82550">
                <a:moveTo>
                  <a:pt x="10401" y="0"/>
                </a:moveTo>
                <a:lnTo>
                  <a:pt x="0" y="0"/>
                </a:lnTo>
                <a:lnTo>
                  <a:pt x="0" y="82550"/>
                </a:lnTo>
                <a:lnTo>
                  <a:pt x="10401" y="82550"/>
                </a:lnTo>
                <a:lnTo>
                  <a:pt x="10401" y="44577"/>
                </a:lnTo>
                <a:lnTo>
                  <a:pt x="71158" y="44577"/>
                </a:lnTo>
                <a:lnTo>
                  <a:pt x="71158" y="35331"/>
                </a:lnTo>
                <a:lnTo>
                  <a:pt x="10401" y="35331"/>
                </a:lnTo>
                <a:lnTo>
                  <a:pt x="10401" y="0"/>
                </a:lnTo>
                <a:close/>
              </a:path>
              <a:path w="71755" h="82550">
                <a:moveTo>
                  <a:pt x="71158" y="44577"/>
                </a:moveTo>
                <a:lnTo>
                  <a:pt x="60756" y="44577"/>
                </a:lnTo>
                <a:lnTo>
                  <a:pt x="60756" y="82550"/>
                </a:lnTo>
                <a:lnTo>
                  <a:pt x="71158" y="82550"/>
                </a:lnTo>
                <a:lnTo>
                  <a:pt x="71158" y="44577"/>
                </a:lnTo>
                <a:close/>
              </a:path>
              <a:path w="71755" h="82550">
                <a:moveTo>
                  <a:pt x="71158" y="0"/>
                </a:moveTo>
                <a:lnTo>
                  <a:pt x="60756" y="0"/>
                </a:lnTo>
                <a:lnTo>
                  <a:pt x="60756" y="35331"/>
                </a:lnTo>
                <a:lnTo>
                  <a:pt x="71158" y="35331"/>
                </a:lnTo>
                <a:lnTo>
                  <a:pt x="711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741066" y="5317706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39623" y="9245"/>
                </a:moveTo>
                <a:lnTo>
                  <a:pt x="29222" y="9245"/>
                </a:lnTo>
                <a:lnTo>
                  <a:pt x="29222" y="82550"/>
                </a:lnTo>
                <a:lnTo>
                  <a:pt x="39623" y="82550"/>
                </a:lnTo>
                <a:lnTo>
                  <a:pt x="39623" y="9245"/>
                </a:lnTo>
                <a:close/>
              </a:path>
              <a:path w="69214" h="82550">
                <a:moveTo>
                  <a:pt x="68681" y="0"/>
                </a:moveTo>
                <a:lnTo>
                  <a:pt x="0" y="0"/>
                </a:lnTo>
                <a:lnTo>
                  <a:pt x="0" y="9245"/>
                </a:lnTo>
                <a:lnTo>
                  <a:pt x="68681" y="9245"/>
                </a:lnTo>
                <a:lnTo>
                  <a:pt x="6868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822130" y="5315584"/>
            <a:ext cx="70485" cy="86995"/>
          </a:xfrm>
          <a:custGeom>
            <a:avLst/>
            <a:gdLst/>
            <a:ahLst/>
            <a:cxnLst/>
            <a:rect l="l" t="t" r="r" b="b"/>
            <a:pathLst>
              <a:path w="70485" h="86995">
                <a:moveTo>
                  <a:pt x="63699" y="9245"/>
                </a:moveTo>
                <a:lnTo>
                  <a:pt x="42379" y="9245"/>
                </a:lnTo>
                <a:lnTo>
                  <a:pt x="46558" y="10045"/>
                </a:lnTo>
                <a:lnTo>
                  <a:pt x="49834" y="11620"/>
                </a:lnTo>
                <a:lnTo>
                  <a:pt x="59601" y="24269"/>
                </a:lnTo>
                <a:lnTo>
                  <a:pt x="59601" y="33159"/>
                </a:lnTo>
                <a:lnTo>
                  <a:pt x="25590" y="33159"/>
                </a:lnTo>
                <a:lnTo>
                  <a:pt x="20993" y="33820"/>
                </a:lnTo>
                <a:lnTo>
                  <a:pt x="0" y="67665"/>
                </a:lnTo>
                <a:lnTo>
                  <a:pt x="2641" y="73939"/>
                </a:lnTo>
                <a:lnTo>
                  <a:pt x="10566" y="81622"/>
                </a:lnTo>
                <a:lnTo>
                  <a:pt x="13703" y="83540"/>
                </a:lnTo>
                <a:lnTo>
                  <a:pt x="20993" y="86156"/>
                </a:lnTo>
                <a:lnTo>
                  <a:pt x="25184" y="86817"/>
                </a:lnTo>
                <a:lnTo>
                  <a:pt x="33820" y="86791"/>
                </a:lnTo>
                <a:lnTo>
                  <a:pt x="54971" y="77571"/>
                </a:lnTo>
                <a:lnTo>
                  <a:pt x="27152" y="77571"/>
                </a:lnTo>
                <a:lnTo>
                  <a:pt x="23495" y="76834"/>
                </a:lnTo>
                <a:lnTo>
                  <a:pt x="17191" y="73939"/>
                </a:lnTo>
                <a:lnTo>
                  <a:pt x="14770" y="71881"/>
                </a:lnTo>
                <a:lnTo>
                  <a:pt x="11303" y="66484"/>
                </a:lnTo>
                <a:lnTo>
                  <a:pt x="10426" y="63207"/>
                </a:lnTo>
                <a:lnTo>
                  <a:pt x="10426" y="55854"/>
                </a:lnTo>
                <a:lnTo>
                  <a:pt x="69985" y="41909"/>
                </a:lnTo>
                <a:lnTo>
                  <a:pt x="69977" y="21691"/>
                </a:lnTo>
                <a:lnTo>
                  <a:pt x="68630" y="16789"/>
                </a:lnTo>
                <a:lnTo>
                  <a:pt x="63699" y="9245"/>
                </a:lnTo>
                <a:close/>
              </a:path>
              <a:path w="70485" h="86995">
                <a:moveTo>
                  <a:pt x="69998" y="75425"/>
                </a:moveTo>
                <a:lnTo>
                  <a:pt x="59931" y="75425"/>
                </a:lnTo>
                <a:lnTo>
                  <a:pt x="59931" y="84670"/>
                </a:lnTo>
                <a:lnTo>
                  <a:pt x="70002" y="84670"/>
                </a:lnTo>
                <a:lnTo>
                  <a:pt x="69998" y="75425"/>
                </a:lnTo>
                <a:close/>
              </a:path>
              <a:path w="70485" h="86995">
                <a:moveTo>
                  <a:pt x="69985" y="41909"/>
                </a:moveTo>
                <a:lnTo>
                  <a:pt x="59601" y="41909"/>
                </a:lnTo>
                <a:lnTo>
                  <a:pt x="59503" y="55854"/>
                </a:lnTo>
                <a:lnTo>
                  <a:pt x="58915" y="58750"/>
                </a:lnTo>
                <a:lnTo>
                  <a:pt x="35242" y="77571"/>
                </a:lnTo>
                <a:lnTo>
                  <a:pt x="54971" y="77571"/>
                </a:lnTo>
                <a:lnTo>
                  <a:pt x="56629" y="75425"/>
                </a:lnTo>
                <a:lnTo>
                  <a:pt x="69998" y="75425"/>
                </a:lnTo>
                <a:lnTo>
                  <a:pt x="69985" y="41909"/>
                </a:lnTo>
                <a:close/>
              </a:path>
              <a:path w="70485" h="86995">
                <a:moveTo>
                  <a:pt x="43992" y="0"/>
                </a:moveTo>
                <a:lnTo>
                  <a:pt x="31178" y="0"/>
                </a:lnTo>
                <a:lnTo>
                  <a:pt x="25781" y="939"/>
                </a:lnTo>
                <a:lnTo>
                  <a:pt x="5448" y="23418"/>
                </a:lnTo>
                <a:lnTo>
                  <a:pt x="15849" y="23418"/>
                </a:lnTo>
                <a:lnTo>
                  <a:pt x="16205" y="18846"/>
                </a:lnTo>
                <a:lnTo>
                  <a:pt x="18211" y="15354"/>
                </a:lnTo>
                <a:lnTo>
                  <a:pt x="25539" y="10452"/>
                </a:lnTo>
                <a:lnTo>
                  <a:pt x="30683" y="9245"/>
                </a:lnTo>
                <a:lnTo>
                  <a:pt x="63699" y="9245"/>
                </a:lnTo>
                <a:lnTo>
                  <a:pt x="63309" y="8648"/>
                </a:lnTo>
                <a:lnTo>
                  <a:pt x="59537" y="5511"/>
                </a:lnTo>
                <a:lnTo>
                  <a:pt x="49809" y="1104"/>
                </a:lnTo>
                <a:lnTo>
                  <a:pt x="43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08234" y="3659073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4" h="100964">
                <a:moveTo>
                  <a:pt x="0" y="0"/>
                </a:moveTo>
                <a:lnTo>
                  <a:pt x="100964" y="0"/>
                </a:lnTo>
                <a:lnTo>
                  <a:pt x="100964" y="100952"/>
                </a:lnTo>
                <a:lnTo>
                  <a:pt x="0" y="100952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08234" y="4000779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4" h="100964">
                <a:moveTo>
                  <a:pt x="0" y="0"/>
                </a:moveTo>
                <a:lnTo>
                  <a:pt x="100964" y="0"/>
                </a:lnTo>
                <a:lnTo>
                  <a:pt x="100964" y="100964"/>
                </a:lnTo>
                <a:lnTo>
                  <a:pt x="0" y="100964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08234" y="4171632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4" h="100964">
                <a:moveTo>
                  <a:pt x="0" y="0"/>
                </a:moveTo>
                <a:lnTo>
                  <a:pt x="100964" y="0"/>
                </a:lnTo>
                <a:lnTo>
                  <a:pt x="100964" y="100964"/>
                </a:lnTo>
                <a:lnTo>
                  <a:pt x="0" y="100964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08234" y="4371784"/>
            <a:ext cx="2835630" cy="6121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08234" y="4684204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4" h="100964">
                <a:moveTo>
                  <a:pt x="0" y="0"/>
                </a:moveTo>
                <a:lnTo>
                  <a:pt x="100964" y="0"/>
                </a:lnTo>
                <a:lnTo>
                  <a:pt x="100964" y="100952"/>
                </a:lnTo>
                <a:lnTo>
                  <a:pt x="0" y="100952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08234" y="4855057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4" h="100964">
                <a:moveTo>
                  <a:pt x="0" y="0"/>
                </a:moveTo>
                <a:lnTo>
                  <a:pt x="100964" y="0"/>
                </a:lnTo>
                <a:lnTo>
                  <a:pt x="100964" y="100952"/>
                </a:lnTo>
                <a:lnTo>
                  <a:pt x="0" y="100952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08234" y="5196776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4" h="100964">
                <a:moveTo>
                  <a:pt x="0" y="0"/>
                </a:moveTo>
                <a:lnTo>
                  <a:pt x="100964" y="0"/>
                </a:lnTo>
                <a:lnTo>
                  <a:pt x="100964" y="100952"/>
                </a:lnTo>
                <a:lnTo>
                  <a:pt x="0" y="100952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08234" y="5396915"/>
            <a:ext cx="2368041" cy="2704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311738" y="3660279"/>
            <a:ext cx="2629319" cy="12768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03700" y="3859212"/>
            <a:ext cx="1815553" cy="734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300004" y="4000182"/>
            <a:ext cx="2532189" cy="2923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08310" y="5055209"/>
            <a:ext cx="2279535" cy="2704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108310" y="5740448"/>
            <a:ext cx="59690" cy="69850"/>
          </a:xfrm>
          <a:custGeom>
            <a:avLst/>
            <a:gdLst/>
            <a:ahLst/>
            <a:cxnLst/>
            <a:rect l="l" t="t" r="r" b="b"/>
            <a:pathLst>
              <a:path w="59689" h="69850">
                <a:moveTo>
                  <a:pt x="59651" y="0"/>
                </a:moveTo>
                <a:lnTo>
                  <a:pt x="0" y="0"/>
                </a:lnTo>
                <a:lnTo>
                  <a:pt x="0" y="69849"/>
                </a:lnTo>
                <a:lnTo>
                  <a:pt x="8801" y="69849"/>
                </a:lnTo>
                <a:lnTo>
                  <a:pt x="8801" y="7823"/>
                </a:lnTo>
                <a:lnTo>
                  <a:pt x="59651" y="7823"/>
                </a:lnTo>
                <a:lnTo>
                  <a:pt x="59651" y="0"/>
                </a:lnTo>
                <a:close/>
              </a:path>
              <a:path w="59689" h="69850">
                <a:moveTo>
                  <a:pt x="59651" y="7823"/>
                </a:moveTo>
                <a:lnTo>
                  <a:pt x="50850" y="7823"/>
                </a:lnTo>
                <a:lnTo>
                  <a:pt x="50850" y="69849"/>
                </a:lnTo>
                <a:lnTo>
                  <a:pt x="59651" y="69849"/>
                </a:lnTo>
                <a:lnTo>
                  <a:pt x="59651" y="782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91711" y="5738630"/>
            <a:ext cx="65405" cy="99695"/>
          </a:xfrm>
          <a:custGeom>
            <a:avLst/>
            <a:gdLst/>
            <a:ahLst/>
            <a:cxnLst/>
            <a:rect l="l" t="t" r="r" b="b"/>
            <a:pathLst>
              <a:path w="65404" h="99695">
                <a:moveTo>
                  <a:pt x="8521" y="1816"/>
                </a:moveTo>
                <a:lnTo>
                  <a:pt x="0" y="1816"/>
                </a:lnTo>
                <a:lnTo>
                  <a:pt x="0" y="99606"/>
                </a:lnTo>
                <a:lnTo>
                  <a:pt x="8801" y="99606"/>
                </a:lnTo>
                <a:lnTo>
                  <a:pt x="8801" y="63842"/>
                </a:lnTo>
                <a:lnTo>
                  <a:pt x="20961" y="63842"/>
                </a:lnTo>
                <a:lnTo>
                  <a:pt x="8801" y="40792"/>
                </a:lnTo>
                <a:lnTo>
                  <a:pt x="8801" y="32689"/>
                </a:lnTo>
                <a:lnTo>
                  <a:pt x="20961" y="9639"/>
                </a:lnTo>
                <a:lnTo>
                  <a:pt x="8521" y="9639"/>
                </a:lnTo>
                <a:lnTo>
                  <a:pt x="8521" y="1816"/>
                </a:lnTo>
                <a:close/>
              </a:path>
              <a:path w="65404" h="99695">
                <a:moveTo>
                  <a:pt x="20961" y="63842"/>
                </a:moveTo>
                <a:lnTo>
                  <a:pt x="11595" y="63842"/>
                </a:lnTo>
                <a:lnTo>
                  <a:pt x="14109" y="67055"/>
                </a:lnTo>
                <a:lnTo>
                  <a:pt x="17233" y="69456"/>
                </a:lnTo>
                <a:lnTo>
                  <a:pt x="24663" y="72669"/>
                </a:lnTo>
                <a:lnTo>
                  <a:pt x="28994" y="73482"/>
                </a:lnTo>
                <a:lnTo>
                  <a:pt x="38773" y="73482"/>
                </a:lnTo>
                <a:lnTo>
                  <a:pt x="43078" y="72618"/>
                </a:lnTo>
                <a:lnTo>
                  <a:pt x="50647" y="69151"/>
                </a:lnTo>
                <a:lnTo>
                  <a:pt x="53924" y="66573"/>
                </a:lnTo>
                <a:lnTo>
                  <a:pt x="54669" y="65658"/>
                </a:lnTo>
                <a:lnTo>
                  <a:pt x="24866" y="65658"/>
                </a:lnTo>
                <a:lnTo>
                  <a:pt x="20961" y="63842"/>
                </a:lnTo>
                <a:close/>
              </a:path>
              <a:path w="65404" h="99695">
                <a:moveTo>
                  <a:pt x="54455" y="7823"/>
                </a:moveTo>
                <a:lnTo>
                  <a:pt x="32829" y="7823"/>
                </a:lnTo>
                <a:lnTo>
                  <a:pt x="37833" y="7848"/>
                </a:lnTo>
                <a:lnTo>
                  <a:pt x="42075" y="9055"/>
                </a:lnTo>
                <a:lnTo>
                  <a:pt x="49060" y="13804"/>
                </a:lnTo>
                <a:lnTo>
                  <a:pt x="51714" y="17157"/>
                </a:lnTo>
                <a:lnTo>
                  <a:pt x="53530" y="21488"/>
                </a:lnTo>
                <a:lnTo>
                  <a:pt x="55372" y="25806"/>
                </a:lnTo>
                <a:lnTo>
                  <a:pt x="56299" y="30873"/>
                </a:lnTo>
                <a:lnTo>
                  <a:pt x="56299" y="42583"/>
                </a:lnTo>
                <a:lnTo>
                  <a:pt x="55372" y="47688"/>
                </a:lnTo>
                <a:lnTo>
                  <a:pt x="53530" y="51993"/>
                </a:lnTo>
                <a:lnTo>
                  <a:pt x="51714" y="56324"/>
                </a:lnTo>
                <a:lnTo>
                  <a:pt x="49060" y="59677"/>
                </a:lnTo>
                <a:lnTo>
                  <a:pt x="42075" y="64427"/>
                </a:lnTo>
                <a:lnTo>
                  <a:pt x="37833" y="65633"/>
                </a:lnTo>
                <a:lnTo>
                  <a:pt x="24866" y="65658"/>
                </a:lnTo>
                <a:lnTo>
                  <a:pt x="54669" y="65658"/>
                </a:lnTo>
                <a:lnTo>
                  <a:pt x="65100" y="36741"/>
                </a:lnTo>
                <a:lnTo>
                  <a:pt x="65019" y="30873"/>
                </a:lnTo>
                <a:lnTo>
                  <a:pt x="64401" y="26593"/>
                </a:lnTo>
                <a:lnTo>
                  <a:pt x="61582" y="17818"/>
                </a:lnTo>
                <a:lnTo>
                  <a:pt x="59448" y="13906"/>
                </a:lnTo>
                <a:lnTo>
                  <a:pt x="56578" y="10477"/>
                </a:lnTo>
                <a:lnTo>
                  <a:pt x="54455" y="7823"/>
                </a:lnTo>
                <a:close/>
              </a:path>
              <a:path w="65404" h="99695">
                <a:moveTo>
                  <a:pt x="43446" y="0"/>
                </a:moveTo>
                <a:lnTo>
                  <a:pt x="24028" y="0"/>
                </a:lnTo>
                <a:lnTo>
                  <a:pt x="16484" y="3213"/>
                </a:lnTo>
                <a:lnTo>
                  <a:pt x="11315" y="9639"/>
                </a:lnTo>
                <a:lnTo>
                  <a:pt x="20961" y="9639"/>
                </a:lnTo>
                <a:lnTo>
                  <a:pt x="24866" y="7823"/>
                </a:lnTo>
                <a:lnTo>
                  <a:pt x="54455" y="7823"/>
                </a:lnTo>
                <a:lnTo>
                  <a:pt x="50990" y="3492"/>
                </a:lnTo>
                <a:lnTo>
                  <a:pt x="434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271619" y="5738634"/>
            <a:ext cx="63500" cy="73660"/>
          </a:xfrm>
          <a:custGeom>
            <a:avLst/>
            <a:gdLst/>
            <a:ahLst/>
            <a:cxnLst/>
            <a:rect l="l" t="t" r="r" b="b"/>
            <a:pathLst>
              <a:path w="63500" h="73660">
                <a:moveTo>
                  <a:pt x="37934" y="0"/>
                </a:moveTo>
                <a:lnTo>
                  <a:pt x="27939" y="0"/>
                </a:lnTo>
                <a:lnTo>
                  <a:pt x="23329" y="838"/>
                </a:lnTo>
                <a:lnTo>
                  <a:pt x="50" y="35204"/>
                </a:lnTo>
                <a:lnTo>
                  <a:pt x="0" y="41351"/>
                </a:lnTo>
                <a:lnTo>
                  <a:pt x="749" y="46304"/>
                </a:lnTo>
                <a:lnTo>
                  <a:pt x="28003" y="73482"/>
                </a:lnTo>
                <a:lnTo>
                  <a:pt x="38633" y="73456"/>
                </a:lnTo>
                <a:lnTo>
                  <a:pt x="43306" y="72567"/>
                </a:lnTo>
                <a:lnTo>
                  <a:pt x="51304" y="69075"/>
                </a:lnTo>
                <a:lnTo>
                  <a:pt x="54482" y="66725"/>
                </a:lnTo>
                <a:lnTo>
                  <a:pt x="55367" y="65633"/>
                </a:lnTo>
                <a:lnTo>
                  <a:pt x="28244" y="65633"/>
                </a:lnTo>
                <a:lnTo>
                  <a:pt x="23914" y="64452"/>
                </a:lnTo>
                <a:lnTo>
                  <a:pt x="8801" y="35204"/>
                </a:lnTo>
                <a:lnTo>
                  <a:pt x="63144" y="35204"/>
                </a:lnTo>
                <a:lnTo>
                  <a:pt x="63057" y="27381"/>
                </a:lnTo>
                <a:lnTo>
                  <a:pt x="9359" y="27381"/>
                </a:lnTo>
                <a:lnTo>
                  <a:pt x="9969" y="23660"/>
                </a:lnTo>
                <a:lnTo>
                  <a:pt x="53941" y="7823"/>
                </a:lnTo>
                <a:lnTo>
                  <a:pt x="52730" y="6350"/>
                </a:lnTo>
                <a:lnTo>
                  <a:pt x="49593" y="3975"/>
                </a:lnTo>
                <a:lnTo>
                  <a:pt x="45885" y="2400"/>
                </a:lnTo>
                <a:lnTo>
                  <a:pt x="42189" y="787"/>
                </a:lnTo>
                <a:lnTo>
                  <a:pt x="37934" y="0"/>
                </a:lnTo>
                <a:close/>
              </a:path>
              <a:path w="63500" h="73660">
                <a:moveTo>
                  <a:pt x="61747" y="53225"/>
                </a:moveTo>
                <a:lnTo>
                  <a:pt x="52946" y="53225"/>
                </a:lnTo>
                <a:lnTo>
                  <a:pt x="51803" y="57162"/>
                </a:lnTo>
                <a:lnTo>
                  <a:pt x="49542" y="60210"/>
                </a:lnTo>
                <a:lnTo>
                  <a:pt x="42811" y="64541"/>
                </a:lnTo>
                <a:lnTo>
                  <a:pt x="38506" y="65633"/>
                </a:lnTo>
                <a:lnTo>
                  <a:pt x="55367" y="65633"/>
                </a:lnTo>
                <a:lnTo>
                  <a:pt x="59397" y="60655"/>
                </a:lnTo>
                <a:lnTo>
                  <a:pt x="60998" y="57162"/>
                </a:lnTo>
                <a:lnTo>
                  <a:pt x="61747" y="53225"/>
                </a:lnTo>
                <a:close/>
              </a:path>
              <a:path w="63500" h="73660">
                <a:moveTo>
                  <a:pt x="53941" y="7823"/>
                </a:moveTo>
                <a:lnTo>
                  <a:pt x="32829" y="7823"/>
                </a:lnTo>
                <a:lnTo>
                  <a:pt x="35953" y="7848"/>
                </a:lnTo>
                <a:lnTo>
                  <a:pt x="38760" y="8356"/>
                </a:lnTo>
                <a:lnTo>
                  <a:pt x="52196" y="19837"/>
                </a:lnTo>
                <a:lnTo>
                  <a:pt x="53276" y="22186"/>
                </a:lnTo>
                <a:lnTo>
                  <a:pt x="53873" y="24701"/>
                </a:lnTo>
                <a:lnTo>
                  <a:pt x="54063" y="27381"/>
                </a:lnTo>
                <a:lnTo>
                  <a:pt x="63057" y="27381"/>
                </a:lnTo>
                <a:lnTo>
                  <a:pt x="62496" y="23787"/>
                </a:lnTo>
                <a:lnTo>
                  <a:pt x="59855" y="16129"/>
                </a:lnTo>
                <a:lnTo>
                  <a:pt x="57899" y="12636"/>
                </a:lnTo>
                <a:lnTo>
                  <a:pt x="53941" y="782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345660" y="5740448"/>
            <a:ext cx="81915" cy="90170"/>
          </a:xfrm>
          <a:custGeom>
            <a:avLst/>
            <a:gdLst/>
            <a:ahLst/>
            <a:cxnLst/>
            <a:rect l="l" t="t" r="r" b="b"/>
            <a:pathLst>
              <a:path w="81914" h="90170">
                <a:moveTo>
                  <a:pt x="81584" y="62026"/>
                </a:moveTo>
                <a:lnTo>
                  <a:pt x="0" y="62026"/>
                </a:lnTo>
                <a:lnTo>
                  <a:pt x="0" y="89827"/>
                </a:lnTo>
                <a:lnTo>
                  <a:pt x="8801" y="89827"/>
                </a:lnTo>
                <a:lnTo>
                  <a:pt x="8801" y="69849"/>
                </a:lnTo>
                <a:lnTo>
                  <a:pt x="81584" y="69849"/>
                </a:lnTo>
                <a:lnTo>
                  <a:pt x="81584" y="62026"/>
                </a:lnTo>
                <a:close/>
              </a:path>
              <a:path w="81914" h="90170">
                <a:moveTo>
                  <a:pt x="81584" y="69849"/>
                </a:moveTo>
                <a:lnTo>
                  <a:pt x="72783" y="69849"/>
                </a:lnTo>
                <a:lnTo>
                  <a:pt x="72783" y="89827"/>
                </a:lnTo>
                <a:lnTo>
                  <a:pt x="81584" y="89827"/>
                </a:lnTo>
                <a:lnTo>
                  <a:pt x="81584" y="69849"/>
                </a:lnTo>
                <a:close/>
              </a:path>
              <a:path w="81914" h="90170">
                <a:moveTo>
                  <a:pt x="68592" y="0"/>
                </a:moveTo>
                <a:lnTo>
                  <a:pt x="18440" y="0"/>
                </a:lnTo>
                <a:lnTo>
                  <a:pt x="18383" y="27444"/>
                </a:lnTo>
                <a:lnTo>
                  <a:pt x="17653" y="34594"/>
                </a:lnTo>
                <a:lnTo>
                  <a:pt x="14439" y="49085"/>
                </a:lnTo>
                <a:lnTo>
                  <a:pt x="12014" y="55816"/>
                </a:lnTo>
                <a:lnTo>
                  <a:pt x="8801" y="62026"/>
                </a:lnTo>
                <a:lnTo>
                  <a:pt x="18300" y="62026"/>
                </a:lnTo>
                <a:lnTo>
                  <a:pt x="21158" y="56362"/>
                </a:lnTo>
                <a:lnTo>
                  <a:pt x="23304" y="49923"/>
                </a:lnTo>
                <a:lnTo>
                  <a:pt x="26123" y="35432"/>
                </a:lnTo>
                <a:lnTo>
                  <a:pt x="26822" y="27444"/>
                </a:lnTo>
                <a:lnTo>
                  <a:pt x="26822" y="7823"/>
                </a:lnTo>
                <a:lnTo>
                  <a:pt x="68592" y="7823"/>
                </a:lnTo>
                <a:lnTo>
                  <a:pt x="68592" y="0"/>
                </a:lnTo>
                <a:close/>
              </a:path>
              <a:path w="81914" h="90170">
                <a:moveTo>
                  <a:pt x="68592" y="7823"/>
                </a:moveTo>
                <a:lnTo>
                  <a:pt x="59791" y="7823"/>
                </a:lnTo>
                <a:lnTo>
                  <a:pt x="59791" y="62026"/>
                </a:lnTo>
                <a:lnTo>
                  <a:pt x="68592" y="62026"/>
                </a:lnTo>
                <a:lnTo>
                  <a:pt x="68592" y="782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443323" y="5740448"/>
            <a:ext cx="59690" cy="69850"/>
          </a:xfrm>
          <a:custGeom>
            <a:avLst/>
            <a:gdLst/>
            <a:ahLst/>
            <a:cxnLst/>
            <a:rect l="l" t="t" r="r" b="b"/>
            <a:pathLst>
              <a:path w="59689" h="69850">
                <a:moveTo>
                  <a:pt x="59651" y="0"/>
                </a:moveTo>
                <a:lnTo>
                  <a:pt x="0" y="0"/>
                </a:lnTo>
                <a:lnTo>
                  <a:pt x="0" y="69849"/>
                </a:lnTo>
                <a:lnTo>
                  <a:pt x="8801" y="69849"/>
                </a:lnTo>
                <a:lnTo>
                  <a:pt x="8801" y="7823"/>
                </a:lnTo>
                <a:lnTo>
                  <a:pt x="59651" y="7823"/>
                </a:lnTo>
                <a:lnTo>
                  <a:pt x="59651" y="0"/>
                </a:lnTo>
                <a:close/>
              </a:path>
              <a:path w="59689" h="69850">
                <a:moveTo>
                  <a:pt x="59651" y="7823"/>
                </a:moveTo>
                <a:lnTo>
                  <a:pt x="50850" y="7823"/>
                </a:lnTo>
                <a:lnTo>
                  <a:pt x="50850" y="69849"/>
                </a:lnTo>
                <a:lnTo>
                  <a:pt x="59651" y="69849"/>
                </a:lnTo>
                <a:lnTo>
                  <a:pt x="59651" y="782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526711" y="5738630"/>
            <a:ext cx="65405" cy="99695"/>
          </a:xfrm>
          <a:custGeom>
            <a:avLst/>
            <a:gdLst/>
            <a:ahLst/>
            <a:cxnLst/>
            <a:rect l="l" t="t" r="r" b="b"/>
            <a:pathLst>
              <a:path w="65404" h="99695">
                <a:moveTo>
                  <a:pt x="8521" y="1816"/>
                </a:moveTo>
                <a:lnTo>
                  <a:pt x="0" y="1816"/>
                </a:lnTo>
                <a:lnTo>
                  <a:pt x="0" y="99606"/>
                </a:lnTo>
                <a:lnTo>
                  <a:pt x="8801" y="99606"/>
                </a:lnTo>
                <a:lnTo>
                  <a:pt x="8801" y="63842"/>
                </a:lnTo>
                <a:lnTo>
                  <a:pt x="20961" y="63842"/>
                </a:lnTo>
                <a:lnTo>
                  <a:pt x="8801" y="40792"/>
                </a:lnTo>
                <a:lnTo>
                  <a:pt x="8801" y="32689"/>
                </a:lnTo>
                <a:lnTo>
                  <a:pt x="20961" y="9639"/>
                </a:lnTo>
                <a:lnTo>
                  <a:pt x="8521" y="9639"/>
                </a:lnTo>
                <a:lnTo>
                  <a:pt x="8521" y="1816"/>
                </a:lnTo>
                <a:close/>
              </a:path>
              <a:path w="65404" h="99695">
                <a:moveTo>
                  <a:pt x="20961" y="63842"/>
                </a:moveTo>
                <a:lnTo>
                  <a:pt x="11595" y="63842"/>
                </a:lnTo>
                <a:lnTo>
                  <a:pt x="14109" y="67055"/>
                </a:lnTo>
                <a:lnTo>
                  <a:pt x="17233" y="69456"/>
                </a:lnTo>
                <a:lnTo>
                  <a:pt x="24663" y="72669"/>
                </a:lnTo>
                <a:lnTo>
                  <a:pt x="28994" y="73482"/>
                </a:lnTo>
                <a:lnTo>
                  <a:pt x="38773" y="73482"/>
                </a:lnTo>
                <a:lnTo>
                  <a:pt x="43078" y="72618"/>
                </a:lnTo>
                <a:lnTo>
                  <a:pt x="50647" y="69151"/>
                </a:lnTo>
                <a:lnTo>
                  <a:pt x="53924" y="66573"/>
                </a:lnTo>
                <a:lnTo>
                  <a:pt x="54669" y="65658"/>
                </a:lnTo>
                <a:lnTo>
                  <a:pt x="24866" y="65658"/>
                </a:lnTo>
                <a:lnTo>
                  <a:pt x="20961" y="63842"/>
                </a:lnTo>
                <a:close/>
              </a:path>
              <a:path w="65404" h="99695">
                <a:moveTo>
                  <a:pt x="54455" y="7823"/>
                </a:moveTo>
                <a:lnTo>
                  <a:pt x="32829" y="7823"/>
                </a:lnTo>
                <a:lnTo>
                  <a:pt x="37833" y="7848"/>
                </a:lnTo>
                <a:lnTo>
                  <a:pt x="42075" y="9055"/>
                </a:lnTo>
                <a:lnTo>
                  <a:pt x="49060" y="13804"/>
                </a:lnTo>
                <a:lnTo>
                  <a:pt x="51714" y="17157"/>
                </a:lnTo>
                <a:lnTo>
                  <a:pt x="53530" y="21488"/>
                </a:lnTo>
                <a:lnTo>
                  <a:pt x="55372" y="25806"/>
                </a:lnTo>
                <a:lnTo>
                  <a:pt x="56299" y="30873"/>
                </a:lnTo>
                <a:lnTo>
                  <a:pt x="56299" y="42583"/>
                </a:lnTo>
                <a:lnTo>
                  <a:pt x="55372" y="47688"/>
                </a:lnTo>
                <a:lnTo>
                  <a:pt x="53530" y="51993"/>
                </a:lnTo>
                <a:lnTo>
                  <a:pt x="51714" y="56324"/>
                </a:lnTo>
                <a:lnTo>
                  <a:pt x="49060" y="59677"/>
                </a:lnTo>
                <a:lnTo>
                  <a:pt x="42075" y="64427"/>
                </a:lnTo>
                <a:lnTo>
                  <a:pt x="37833" y="65633"/>
                </a:lnTo>
                <a:lnTo>
                  <a:pt x="24866" y="65658"/>
                </a:lnTo>
                <a:lnTo>
                  <a:pt x="54669" y="65658"/>
                </a:lnTo>
                <a:lnTo>
                  <a:pt x="65100" y="36741"/>
                </a:lnTo>
                <a:lnTo>
                  <a:pt x="65019" y="30873"/>
                </a:lnTo>
                <a:lnTo>
                  <a:pt x="64401" y="26593"/>
                </a:lnTo>
                <a:lnTo>
                  <a:pt x="61582" y="17818"/>
                </a:lnTo>
                <a:lnTo>
                  <a:pt x="59448" y="13906"/>
                </a:lnTo>
                <a:lnTo>
                  <a:pt x="56578" y="10477"/>
                </a:lnTo>
                <a:lnTo>
                  <a:pt x="54455" y="7823"/>
                </a:lnTo>
                <a:close/>
              </a:path>
              <a:path w="65404" h="99695">
                <a:moveTo>
                  <a:pt x="43446" y="0"/>
                </a:moveTo>
                <a:lnTo>
                  <a:pt x="24028" y="0"/>
                </a:lnTo>
                <a:lnTo>
                  <a:pt x="16484" y="3213"/>
                </a:lnTo>
                <a:lnTo>
                  <a:pt x="11315" y="9639"/>
                </a:lnTo>
                <a:lnTo>
                  <a:pt x="20961" y="9639"/>
                </a:lnTo>
                <a:lnTo>
                  <a:pt x="24866" y="7823"/>
                </a:lnTo>
                <a:lnTo>
                  <a:pt x="54455" y="7823"/>
                </a:lnTo>
                <a:lnTo>
                  <a:pt x="50990" y="3492"/>
                </a:lnTo>
                <a:lnTo>
                  <a:pt x="434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611103" y="5740448"/>
            <a:ext cx="60325" cy="69850"/>
          </a:xfrm>
          <a:custGeom>
            <a:avLst/>
            <a:gdLst/>
            <a:ahLst/>
            <a:cxnLst/>
            <a:rect l="l" t="t" r="r" b="b"/>
            <a:pathLst>
              <a:path w="60325" h="69850">
                <a:moveTo>
                  <a:pt x="8801" y="0"/>
                </a:moveTo>
                <a:lnTo>
                  <a:pt x="0" y="0"/>
                </a:lnTo>
                <a:lnTo>
                  <a:pt x="0" y="69849"/>
                </a:lnTo>
                <a:lnTo>
                  <a:pt x="15506" y="69849"/>
                </a:lnTo>
                <a:lnTo>
                  <a:pt x="20193" y="61188"/>
                </a:lnTo>
                <a:lnTo>
                  <a:pt x="8801" y="61188"/>
                </a:lnTo>
                <a:lnTo>
                  <a:pt x="8801" y="0"/>
                </a:lnTo>
                <a:close/>
              </a:path>
              <a:path w="60325" h="69850">
                <a:moveTo>
                  <a:pt x="60210" y="8661"/>
                </a:moveTo>
                <a:lnTo>
                  <a:pt x="51409" y="8661"/>
                </a:lnTo>
                <a:lnTo>
                  <a:pt x="51409" y="69849"/>
                </a:lnTo>
                <a:lnTo>
                  <a:pt x="60210" y="69849"/>
                </a:lnTo>
                <a:lnTo>
                  <a:pt x="60210" y="8661"/>
                </a:lnTo>
                <a:close/>
              </a:path>
              <a:path w="60325" h="69850">
                <a:moveTo>
                  <a:pt x="60210" y="0"/>
                </a:moveTo>
                <a:lnTo>
                  <a:pt x="44005" y="0"/>
                </a:lnTo>
                <a:lnTo>
                  <a:pt x="11595" y="61188"/>
                </a:lnTo>
                <a:lnTo>
                  <a:pt x="20193" y="61188"/>
                </a:lnTo>
                <a:lnTo>
                  <a:pt x="48615" y="8661"/>
                </a:lnTo>
                <a:lnTo>
                  <a:pt x="60210" y="8661"/>
                </a:lnTo>
                <a:lnTo>
                  <a:pt x="602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692269" y="5740448"/>
            <a:ext cx="59055" cy="69850"/>
          </a:xfrm>
          <a:custGeom>
            <a:avLst/>
            <a:gdLst/>
            <a:ahLst/>
            <a:cxnLst/>
            <a:rect l="l" t="t" r="r" b="b"/>
            <a:pathLst>
              <a:path w="59054" h="69850">
                <a:moveTo>
                  <a:pt x="58534" y="0"/>
                </a:moveTo>
                <a:lnTo>
                  <a:pt x="24168" y="0"/>
                </a:lnTo>
                <a:lnTo>
                  <a:pt x="19278" y="25"/>
                </a:lnTo>
                <a:lnTo>
                  <a:pt x="1257" y="29057"/>
                </a:lnTo>
                <a:lnTo>
                  <a:pt x="4889" y="35064"/>
                </a:lnTo>
                <a:lnTo>
                  <a:pt x="12153" y="38277"/>
                </a:lnTo>
                <a:lnTo>
                  <a:pt x="0" y="69849"/>
                </a:lnTo>
                <a:lnTo>
                  <a:pt x="9220" y="69849"/>
                </a:lnTo>
                <a:lnTo>
                  <a:pt x="20535" y="40233"/>
                </a:lnTo>
                <a:lnTo>
                  <a:pt x="58534" y="40233"/>
                </a:lnTo>
                <a:lnTo>
                  <a:pt x="58534" y="32550"/>
                </a:lnTo>
                <a:lnTo>
                  <a:pt x="20040" y="32550"/>
                </a:lnTo>
                <a:lnTo>
                  <a:pt x="16319" y="31521"/>
                </a:lnTo>
                <a:lnTo>
                  <a:pt x="13804" y="29502"/>
                </a:lnTo>
                <a:lnTo>
                  <a:pt x="11315" y="27444"/>
                </a:lnTo>
                <a:lnTo>
                  <a:pt x="10058" y="24383"/>
                </a:lnTo>
                <a:lnTo>
                  <a:pt x="10115" y="15989"/>
                </a:lnTo>
                <a:lnTo>
                  <a:pt x="11315" y="13042"/>
                </a:lnTo>
                <a:lnTo>
                  <a:pt x="13804" y="10947"/>
                </a:lnTo>
                <a:lnTo>
                  <a:pt x="16319" y="8877"/>
                </a:lnTo>
                <a:lnTo>
                  <a:pt x="20040" y="7823"/>
                </a:lnTo>
                <a:lnTo>
                  <a:pt x="58534" y="7823"/>
                </a:lnTo>
                <a:lnTo>
                  <a:pt x="58534" y="0"/>
                </a:lnTo>
                <a:close/>
              </a:path>
              <a:path w="59054" h="69850">
                <a:moveTo>
                  <a:pt x="58534" y="40233"/>
                </a:moveTo>
                <a:lnTo>
                  <a:pt x="20535" y="40233"/>
                </a:lnTo>
                <a:lnTo>
                  <a:pt x="22606" y="40373"/>
                </a:lnTo>
                <a:lnTo>
                  <a:pt x="49733" y="40373"/>
                </a:lnTo>
                <a:lnTo>
                  <a:pt x="49733" y="69849"/>
                </a:lnTo>
                <a:lnTo>
                  <a:pt x="58534" y="69849"/>
                </a:lnTo>
                <a:lnTo>
                  <a:pt x="58534" y="40233"/>
                </a:lnTo>
                <a:close/>
              </a:path>
              <a:path w="59054" h="69850">
                <a:moveTo>
                  <a:pt x="58534" y="7823"/>
                </a:moveTo>
                <a:lnTo>
                  <a:pt x="49733" y="7823"/>
                </a:lnTo>
                <a:lnTo>
                  <a:pt x="49733" y="32550"/>
                </a:lnTo>
                <a:lnTo>
                  <a:pt x="58534" y="32550"/>
                </a:lnTo>
                <a:lnTo>
                  <a:pt x="58534" y="782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766868" y="5740448"/>
            <a:ext cx="58419" cy="69850"/>
          </a:xfrm>
          <a:custGeom>
            <a:avLst/>
            <a:gdLst/>
            <a:ahLst/>
            <a:cxnLst/>
            <a:rect l="l" t="t" r="r" b="b"/>
            <a:pathLst>
              <a:path w="58420" h="69850">
                <a:moveTo>
                  <a:pt x="33528" y="7823"/>
                </a:moveTo>
                <a:lnTo>
                  <a:pt x="24726" y="7823"/>
                </a:lnTo>
                <a:lnTo>
                  <a:pt x="24726" y="69849"/>
                </a:lnTo>
                <a:lnTo>
                  <a:pt x="33528" y="69849"/>
                </a:lnTo>
                <a:lnTo>
                  <a:pt x="33528" y="7823"/>
                </a:lnTo>
                <a:close/>
              </a:path>
              <a:path w="58420" h="69850">
                <a:moveTo>
                  <a:pt x="58115" y="0"/>
                </a:moveTo>
                <a:lnTo>
                  <a:pt x="0" y="0"/>
                </a:lnTo>
                <a:lnTo>
                  <a:pt x="0" y="7823"/>
                </a:lnTo>
                <a:lnTo>
                  <a:pt x="58115" y="7823"/>
                </a:lnTo>
                <a:lnTo>
                  <a:pt x="5811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841049" y="5740448"/>
            <a:ext cx="60325" cy="69850"/>
          </a:xfrm>
          <a:custGeom>
            <a:avLst/>
            <a:gdLst/>
            <a:ahLst/>
            <a:cxnLst/>
            <a:rect l="l" t="t" r="r" b="b"/>
            <a:pathLst>
              <a:path w="60325" h="69850">
                <a:moveTo>
                  <a:pt x="8801" y="0"/>
                </a:moveTo>
                <a:lnTo>
                  <a:pt x="0" y="0"/>
                </a:lnTo>
                <a:lnTo>
                  <a:pt x="0" y="69849"/>
                </a:lnTo>
                <a:lnTo>
                  <a:pt x="15506" y="69849"/>
                </a:lnTo>
                <a:lnTo>
                  <a:pt x="20193" y="61188"/>
                </a:lnTo>
                <a:lnTo>
                  <a:pt x="8801" y="61188"/>
                </a:lnTo>
                <a:lnTo>
                  <a:pt x="8801" y="0"/>
                </a:lnTo>
                <a:close/>
              </a:path>
              <a:path w="60325" h="69850">
                <a:moveTo>
                  <a:pt x="60210" y="8661"/>
                </a:moveTo>
                <a:lnTo>
                  <a:pt x="51409" y="8661"/>
                </a:lnTo>
                <a:lnTo>
                  <a:pt x="51409" y="69849"/>
                </a:lnTo>
                <a:lnTo>
                  <a:pt x="60210" y="69849"/>
                </a:lnTo>
                <a:lnTo>
                  <a:pt x="60210" y="8661"/>
                </a:lnTo>
                <a:close/>
              </a:path>
              <a:path w="60325" h="69850">
                <a:moveTo>
                  <a:pt x="60210" y="0"/>
                </a:moveTo>
                <a:lnTo>
                  <a:pt x="44005" y="0"/>
                </a:lnTo>
                <a:lnTo>
                  <a:pt x="11595" y="61188"/>
                </a:lnTo>
                <a:lnTo>
                  <a:pt x="20193" y="61188"/>
                </a:lnTo>
                <a:lnTo>
                  <a:pt x="48615" y="8661"/>
                </a:lnTo>
                <a:lnTo>
                  <a:pt x="60210" y="8661"/>
                </a:lnTo>
                <a:lnTo>
                  <a:pt x="602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922215" y="5740448"/>
            <a:ext cx="59055" cy="69850"/>
          </a:xfrm>
          <a:custGeom>
            <a:avLst/>
            <a:gdLst/>
            <a:ahLst/>
            <a:cxnLst/>
            <a:rect l="l" t="t" r="r" b="b"/>
            <a:pathLst>
              <a:path w="59054" h="69850">
                <a:moveTo>
                  <a:pt x="58534" y="0"/>
                </a:moveTo>
                <a:lnTo>
                  <a:pt x="24168" y="0"/>
                </a:lnTo>
                <a:lnTo>
                  <a:pt x="19278" y="25"/>
                </a:lnTo>
                <a:lnTo>
                  <a:pt x="1257" y="29057"/>
                </a:lnTo>
                <a:lnTo>
                  <a:pt x="4889" y="35064"/>
                </a:lnTo>
                <a:lnTo>
                  <a:pt x="12153" y="38277"/>
                </a:lnTo>
                <a:lnTo>
                  <a:pt x="0" y="69849"/>
                </a:lnTo>
                <a:lnTo>
                  <a:pt x="9220" y="69849"/>
                </a:lnTo>
                <a:lnTo>
                  <a:pt x="20535" y="40233"/>
                </a:lnTo>
                <a:lnTo>
                  <a:pt x="58534" y="40233"/>
                </a:lnTo>
                <a:lnTo>
                  <a:pt x="58534" y="32550"/>
                </a:lnTo>
                <a:lnTo>
                  <a:pt x="20040" y="32550"/>
                </a:lnTo>
                <a:lnTo>
                  <a:pt x="16319" y="31521"/>
                </a:lnTo>
                <a:lnTo>
                  <a:pt x="13804" y="29502"/>
                </a:lnTo>
                <a:lnTo>
                  <a:pt x="11315" y="27444"/>
                </a:lnTo>
                <a:lnTo>
                  <a:pt x="10058" y="24383"/>
                </a:lnTo>
                <a:lnTo>
                  <a:pt x="10115" y="15989"/>
                </a:lnTo>
                <a:lnTo>
                  <a:pt x="11315" y="13042"/>
                </a:lnTo>
                <a:lnTo>
                  <a:pt x="13804" y="10947"/>
                </a:lnTo>
                <a:lnTo>
                  <a:pt x="16319" y="8877"/>
                </a:lnTo>
                <a:lnTo>
                  <a:pt x="20040" y="7823"/>
                </a:lnTo>
                <a:lnTo>
                  <a:pt x="58534" y="7823"/>
                </a:lnTo>
                <a:lnTo>
                  <a:pt x="58534" y="0"/>
                </a:lnTo>
                <a:close/>
              </a:path>
              <a:path w="59054" h="69850">
                <a:moveTo>
                  <a:pt x="58534" y="40233"/>
                </a:moveTo>
                <a:lnTo>
                  <a:pt x="20535" y="40233"/>
                </a:lnTo>
                <a:lnTo>
                  <a:pt x="22606" y="40373"/>
                </a:lnTo>
                <a:lnTo>
                  <a:pt x="49733" y="40373"/>
                </a:lnTo>
                <a:lnTo>
                  <a:pt x="49733" y="69849"/>
                </a:lnTo>
                <a:lnTo>
                  <a:pt x="58534" y="69849"/>
                </a:lnTo>
                <a:lnTo>
                  <a:pt x="58534" y="40233"/>
                </a:lnTo>
                <a:close/>
              </a:path>
              <a:path w="59054" h="69850">
                <a:moveTo>
                  <a:pt x="58534" y="7823"/>
                </a:moveTo>
                <a:lnTo>
                  <a:pt x="49733" y="7823"/>
                </a:lnTo>
                <a:lnTo>
                  <a:pt x="49733" y="32550"/>
                </a:lnTo>
                <a:lnTo>
                  <a:pt x="58534" y="32550"/>
                </a:lnTo>
                <a:lnTo>
                  <a:pt x="58534" y="782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276338" y="3657765"/>
            <a:ext cx="1534883" cy="12950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275080" y="3856558"/>
            <a:ext cx="1558493" cy="10156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275080" y="4029240"/>
            <a:ext cx="68580" cy="72390"/>
          </a:xfrm>
          <a:custGeom>
            <a:avLst/>
            <a:gdLst/>
            <a:ahLst/>
            <a:cxnLst/>
            <a:rect l="l" t="t" r="r" b="b"/>
            <a:pathLst>
              <a:path w="68579" h="72389">
                <a:moveTo>
                  <a:pt x="68452" y="0"/>
                </a:moveTo>
                <a:lnTo>
                  <a:pt x="0" y="0"/>
                </a:lnTo>
                <a:lnTo>
                  <a:pt x="0" y="71805"/>
                </a:lnTo>
                <a:lnTo>
                  <a:pt x="19557" y="71805"/>
                </a:lnTo>
                <a:lnTo>
                  <a:pt x="19557" y="16344"/>
                </a:lnTo>
                <a:lnTo>
                  <a:pt x="68452" y="16344"/>
                </a:lnTo>
                <a:lnTo>
                  <a:pt x="68452" y="0"/>
                </a:lnTo>
                <a:close/>
              </a:path>
              <a:path w="68579" h="72389">
                <a:moveTo>
                  <a:pt x="68452" y="16344"/>
                </a:moveTo>
                <a:lnTo>
                  <a:pt x="48894" y="16344"/>
                </a:lnTo>
                <a:lnTo>
                  <a:pt x="48894" y="71805"/>
                </a:lnTo>
                <a:lnTo>
                  <a:pt x="68452" y="71805"/>
                </a:lnTo>
                <a:lnTo>
                  <a:pt x="68452" y="163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360157" y="4027423"/>
            <a:ext cx="74930" cy="75565"/>
          </a:xfrm>
          <a:custGeom>
            <a:avLst/>
            <a:gdLst/>
            <a:ahLst/>
            <a:cxnLst/>
            <a:rect l="l" t="t" r="r" b="b"/>
            <a:pathLst>
              <a:path w="74929" h="75564">
                <a:moveTo>
                  <a:pt x="42811" y="0"/>
                </a:moveTo>
                <a:lnTo>
                  <a:pt x="31508" y="0"/>
                </a:lnTo>
                <a:lnTo>
                  <a:pt x="26428" y="863"/>
                </a:lnTo>
                <a:lnTo>
                  <a:pt x="628" y="29651"/>
                </a:lnTo>
                <a:lnTo>
                  <a:pt x="0" y="37718"/>
                </a:lnTo>
                <a:lnTo>
                  <a:pt x="0" y="43383"/>
                </a:lnTo>
                <a:lnTo>
                  <a:pt x="26428" y="74574"/>
                </a:lnTo>
                <a:lnTo>
                  <a:pt x="31508" y="75437"/>
                </a:lnTo>
                <a:lnTo>
                  <a:pt x="42811" y="75437"/>
                </a:lnTo>
                <a:lnTo>
                  <a:pt x="47891" y="74574"/>
                </a:lnTo>
                <a:lnTo>
                  <a:pt x="56857" y="71107"/>
                </a:lnTo>
                <a:lnTo>
                  <a:pt x="60769" y="68529"/>
                </a:lnTo>
                <a:lnTo>
                  <a:pt x="64122" y="65100"/>
                </a:lnTo>
                <a:lnTo>
                  <a:pt x="67551" y="61683"/>
                </a:lnTo>
                <a:lnTo>
                  <a:pt x="69110" y="59232"/>
                </a:lnTo>
                <a:lnTo>
                  <a:pt x="37160" y="59232"/>
                </a:lnTo>
                <a:lnTo>
                  <a:pt x="33299" y="59207"/>
                </a:lnTo>
                <a:lnTo>
                  <a:pt x="19558" y="41884"/>
                </a:lnTo>
                <a:lnTo>
                  <a:pt x="19558" y="33578"/>
                </a:lnTo>
                <a:lnTo>
                  <a:pt x="27457" y="19164"/>
                </a:lnTo>
                <a:lnTo>
                  <a:pt x="30060" y="17322"/>
                </a:lnTo>
                <a:lnTo>
                  <a:pt x="33299" y="16370"/>
                </a:lnTo>
                <a:lnTo>
                  <a:pt x="69215" y="16370"/>
                </a:lnTo>
                <a:lnTo>
                  <a:pt x="67551" y="13754"/>
                </a:lnTo>
                <a:lnTo>
                  <a:pt x="64122" y="10337"/>
                </a:lnTo>
                <a:lnTo>
                  <a:pt x="60769" y="6908"/>
                </a:lnTo>
                <a:lnTo>
                  <a:pt x="56857" y="4330"/>
                </a:lnTo>
                <a:lnTo>
                  <a:pt x="47891" y="863"/>
                </a:lnTo>
                <a:lnTo>
                  <a:pt x="42811" y="0"/>
                </a:lnTo>
                <a:close/>
              </a:path>
              <a:path w="74929" h="75564">
                <a:moveTo>
                  <a:pt x="69215" y="16370"/>
                </a:moveTo>
                <a:lnTo>
                  <a:pt x="41071" y="16370"/>
                </a:lnTo>
                <a:lnTo>
                  <a:pt x="44335" y="17322"/>
                </a:lnTo>
                <a:lnTo>
                  <a:pt x="49542" y="20980"/>
                </a:lnTo>
                <a:lnTo>
                  <a:pt x="51498" y="23520"/>
                </a:lnTo>
                <a:lnTo>
                  <a:pt x="54114" y="29921"/>
                </a:lnTo>
                <a:lnTo>
                  <a:pt x="54762" y="33578"/>
                </a:lnTo>
                <a:lnTo>
                  <a:pt x="54762" y="41884"/>
                </a:lnTo>
                <a:lnTo>
                  <a:pt x="37160" y="59232"/>
                </a:lnTo>
                <a:lnTo>
                  <a:pt x="69110" y="59232"/>
                </a:lnTo>
                <a:lnTo>
                  <a:pt x="70104" y="57670"/>
                </a:lnTo>
                <a:lnTo>
                  <a:pt x="73486" y="48475"/>
                </a:lnTo>
                <a:lnTo>
                  <a:pt x="74320" y="43383"/>
                </a:lnTo>
                <a:lnTo>
                  <a:pt x="74320" y="32054"/>
                </a:lnTo>
                <a:lnTo>
                  <a:pt x="73482" y="26936"/>
                </a:lnTo>
                <a:lnTo>
                  <a:pt x="70104" y="17767"/>
                </a:lnTo>
                <a:lnTo>
                  <a:pt x="69215" y="163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447051" y="4027423"/>
            <a:ext cx="69215" cy="75565"/>
          </a:xfrm>
          <a:custGeom>
            <a:avLst/>
            <a:gdLst/>
            <a:ahLst/>
            <a:cxnLst/>
            <a:rect l="l" t="t" r="r" b="b"/>
            <a:pathLst>
              <a:path w="69215" h="75564">
                <a:moveTo>
                  <a:pt x="30657" y="0"/>
                </a:moveTo>
                <a:lnTo>
                  <a:pt x="812" y="26936"/>
                </a:lnTo>
                <a:lnTo>
                  <a:pt x="0" y="32054"/>
                </a:lnTo>
                <a:lnTo>
                  <a:pt x="0" y="43446"/>
                </a:lnTo>
                <a:lnTo>
                  <a:pt x="25704" y="74599"/>
                </a:lnTo>
                <a:lnTo>
                  <a:pt x="30657" y="75438"/>
                </a:lnTo>
                <a:lnTo>
                  <a:pt x="40652" y="75438"/>
                </a:lnTo>
                <a:lnTo>
                  <a:pt x="66947" y="59232"/>
                </a:lnTo>
                <a:lnTo>
                  <a:pt x="40157" y="59232"/>
                </a:lnTo>
                <a:lnTo>
                  <a:pt x="32550" y="59207"/>
                </a:lnTo>
                <a:lnTo>
                  <a:pt x="19558" y="41833"/>
                </a:lnTo>
                <a:lnTo>
                  <a:pt x="19558" y="33413"/>
                </a:lnTo>
                <a:lnTo>
                  <a:pt x="66360" y="16344"/>
                </a:lnTo>
                <a:lnTo>
                  <a:pt x="65963" y="15367"/>
                </a:lnTo>
                <a:lnTo>
                  <a:pt x="60299" y="7988"/>
                </a:lnTo>
                <a:lnTo>
                  <a:pt x="56603" y="5118"/>
                </a:lnTo>
                <a:lnTo>
                  <a:pt x="47447" y="1041"/>
                </a:lnTo>
                <a:lnTo>
                  <a:pt x="42164" y="25"/>
                </a:lnTo>
                <a:lnTo>
                  <a:pt x="30657" y="0"/>
                </a:lnTo>
                <a:close/>
              </a:path>
              <a:path w="69215" h="75564">
                <a:moveTo>
                  <a:pt x="69011" y="49453"/>
                </a:moveTo>
                <a:lnTo>
                  <a:pt x="49733" y="49453"/>
                </a:lnTo>
                <a:lnTo>
                  <a:pt x="49110" y="52730"/>
                </a:lnTo>
                <a:lnTo>
                  <a:pt x="47663" y="55181"/>
                </a:lnTo>
                <a:lnTo>
                  <a:pt x="43192" y="58420"/>
                </a:lnTo>
                <a:lnTo>
                  <a:pt x="40157" y="59232"/>
                </a:lnTo>
                <a:lnTo>
                  <a:pt x="66947" y="59232"/>
                </a:lnTo>
                <a:lnTo>
                  <a:pt x="68033" y="57277"/>
                </a:lnTo>
                <a:lnTo>
                  <a:pt x="69011" y="49453"/>
                </a:lnTo>
                <a:close/>
              </a:path>
              <a:path w="69215" h="75564">
                <a:moveTo>
                  <a:pt x="66360" y="16344"/>
                </a:moveTo>
                <a:lnTo>
                  <a:pt x="39751" y="16344"/>
                </a:lnTo>
                <a:lnTo>
                  <a:pt x="42545" y="17043"/>
                </a:lnTo>
                <a:lnTo>
                  <a:pt x="46799" y="19837"/>
                </a:lnTo>
                <a:lnTo>
                  <a:pt x="48272" y="21932"/>
                </a:lnTo>
                <a:lnTo>
                  <a:pt x="49034" y="24726"/>
                </a:lnTo>
                <a:lnTo>
                  <a:pt x="68453" y="24726"/>
                </a:lnTo>
                <a:lnTo>
                  <a:pt x="67729" y="19723"/>
                </a:lnTo>
                <a:lnTo>
                  <a:pt x="66360" y="163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526401" y="4029240"/>
            <a:ext cx="66675" cy="72390"/>
          </a:xfrm>
          <a:custGeom>
            <a:avLst/>
            <a:gdLst/>
            <a:ahLst/>
            <a:cxnLst/>
            <a:rect l="l" t="t" r="r" b="b"/>
            <a:pathLst>
              <a:path w="66675" h="72389">
                <a:moveTo>
                  <a:pt x="43167" y="16344"/>
                </a:moveTo>
                <a:lnTo>
                  <a:pt x="23609" y="16344"/>
                </a:lnTo>
                <a:lnTo>
                  <a:pt x="23609" y="71805"/>
                </a:lnTo>
                <a:lnTo>
                  <a:pt x="43167" y="71805"/>
                </a:lnTo>
                <a:lnTo>
                  <a:pt x="43167" y="16344"/>
                </a:lnTo>
                <a:close/>
              </a:path>
              <a:path w="66675" h="72389">
                <a:moveTo>
                  <a:pt x="66636" y="0"/>
                </a:moveTo>
                <a:lnTo>
                  <a:pt x="0" y="0"/>
                </a:lnTo>
                <a:lnTo>
                  <a:pt x="0" y="16344"/>
                </a:lnTo>
                <a:lnTo>
                  <a:pt x="66636" y="16344"/>
                </a:lnTo>
                <a:lnTo>
                  <a:pt x="666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02542" y="4027423"/>
            <a:ext cx="67310" cy="75565"/>
          </a:xfrm>
          <a:custGeom>
            <a:avLst/>
            <a:gdLst/>
            <a:ahLst/>
            <a:cxnLst/>
            <a:rect l="l" t="t" r="r" b="b"/>
            <a:pathLst>
              <a:path w="67309" h="75564">
                <a:moveTo>
                  <a:pt x="65181" y="14668"/>
                </a:moveTo>
                <a:lnTo>
                  <a:pt x="39886" y="14668"/>
                </a:lnTo>
                <a:lnTo>
                  <a:pt x="43073" y="15595"/>
                </a:lnTo>
                <a:lnTo>
                  <a:pt x="45169" y="17487"/>
                </a:lnTo>
                <a:lnTo>
                  <a:pt x="47277" y="19354"/>
                </a:lnTo>
                <a:lnTo>
                  <a:pt x="48331" y="22148"/>
                </a:lnTo>
                <a:lnTo>
                  <a:pt x="48331" y="27660"/>
                </a:lnTo>
                <a:lnTo>
                  <a:pt x="24303" y="27660"/>
                </a:lnTo>
                <a:lnTo>
                  <a:pt x="20036" y="28244"/>
                </a:lnTo>
                <a:lnTo>
                  <a:pt x="0" y="54927"/>
                </a:lnTo>
                <a:lnTo>
                  <a:pt x="554" y="58000"/>
                </a:lnTo>
                <a:lnTo>
                  <a:pt x="21509" y="75437"/>
                </a:lnTo>
                <a:lnTo>
                  <a:pt x="34361" y="75437"/>
                </a:lnTo>
                <a:lnTo>
                  <a:pt x="41067" y="72783"/>
                </a:lnTo>
                <a:lnTo>
                  <a:pt x="45537" y="67475"/>
                </a:lnTo>
                <a:lnTo>
                  <a:pt x="67188" y="67475"/>
                </a:lnTo>
                <a:lnTo>
                  <a:pt x="67184" y="59931"/>
                </a:lnTo>
                <a:lnTo>
                  <a:pt x="27998" y="59931"/>
                </a:lnTo>
                <a:lnTo>
                  <a:pt x="24811" y="59093"/>
                </a:lnTo>
                <a:lnTo>
                  <a:pt x="20607" y="55765"/>
                </a:lnTo>
                <a:lnTo>
                  <a:pt x="19553" y="53301"/>
                </a:lnTo>
                <a:lnTo>
                  <a:pt x="19553" y="43586"/>
                </a:lnTo>
                <a:lnTo>
                  <a:pt x="24023" y="40373"/>
                </a:lnTo>
                <a:lnTo>
                  <a:pt x="67175" y="40373"/>
                </a:lnTo>
                <a:lnTo>
                  <a:pt x="67165" y="20815"/>
                </a:lnTo>
                <a:lnTo>
                  <a:pt x="65883" y="15760"/>
                </a:lnTo>
                <a:lnTo>
                  <a:pt x="65181" y="14668"/>
                </a:lnTo>
                <a:close/>
              </a:path>
              <a:path w="67309" h="75564">
                <a:moveTo>
                  <a:pt x="67188" y="67475"/>
                </a:moveTo>
                <a:lnTo>
                  <a:pt x="49169" y="67475"/>
                </a:lnTo>
                <a:lnTo>
                  <a:pt x="49169" y="73621"/>
                </a:lnTo>
                <a:lnTo>
                  <a:pt x="67191" y="73621"/>
                </a:lnTo>
                <a:lnTo>
                  <a:pt x="67188" y="67475"/>
                </a:lnTo>
                <a:close/>
              </a:path>
              <a:path w="67309" h="75564">
                <a:moveTo>
                  <a:pt x="67175" y="40373"/>
                </a:moveTo>
                <a:lnTo>
                  <a:pt x="48331" y="40373"/>
                </a:lnTo>
                <a:lnTo>
                  <a:pt x="48306" y="47802"/>
                </a:lnTo>
                <a:lnTo>
                  <a:pt x="47607" y="50406"/>
                </a:lnTo>
                <a:lnTo>
                  <a:pt x="32266" y="59931"/>
                </a:lnTo>
                <a:lnTo>
                  <a:pt x="67184" y="59931"/>
                </a:lnTo>
                <a:lnTo>
                  <a:pt x="67175" y="40373"/>
                </a:lnTo>
                <a:close/>
              </a:path>
              <a:path w="67309" h="75564">
                <a:moveTo>
                  <a:pt x="41511" y="0"/>
                </a:moveTo>
                <a:lnTo>
                  <a:pt x="30246" y="0"/>
                </a:lnTo>
                <a:lnTo>
                  <a:pt x="26233" y="507"/>
                </a:lnTo>
                <a:lnTo>
                  <a:pt x="4046" y="22351"/>
                </a:lnTo>
                <a:lnTo>
                  <a:pt x="23465" y="22351"/>
                </a:lnTo>
                <a:lnTo>
                  <a:pt x="23744" y="19761"/>
                </a:lnTo>
                <a:lnTo>
                  <a:pt x="24912" y="17830"/>
                </a:lnTo>
                <a:lnTo>
                  <a:pt x="28964" y="15290"/>
                </a:lnTo>
                <a:lnTo>
                  <a:pt x="31847" y="14668"/>
                </a:lnTo>
                <a:lnTo>
                  <a:pt x="65181" y="14668"/>
                </a:lnTo>
                <a:lnTo>
                  <a:pt x="60764" y="7797"/>
                </a:lnTo>
                <a:lnTo>
                  <a:pt x="57069" y="4813"/>
                </a:lnTo>
                <a:lnTo>
                  <a:pt x="47353" y="952"/>
                </a:lnTo>
                <a:lnTo>
                  <a:pt x="4151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89430" y="4029240"/>
            <a:ext cx="67945" cy="72390"/>
          </a:xfrm>
          <a:custGeom>
            <a:avLst/>
            <a:gdLst/>
            <a:ahLst/>
            <a:cxnLst/>
            <a:rect l="l" t="t" r="r" b="b"/>
            <a:pathLst>
              <a:path w="67945" h="72389">
                <a:moveTo>
                  <a:pt x="0" y="0"/>
                </a:moveTo>
                <a:lnTo>
                  <a:pt x="0" y="71805"/>
                </a:lnTo>
                <a:lnTo>
                  <a:pt x="50406" y="71780"/>
                </a:lnTo>
                <a:lnTo>
                  <a:pt x="56667" y="70103"/>
                </a:lnTo>
                <a:lnTo>
                  <a:pt x="65379" y="63398"/>
                </a:lnTo>
                <a:lnTo>
                  <a:pt x="67563" y="58483"/>
                </a:lnTo>
                <a:lnTo>
                  <a:pt x="67566" y="57696"/>
                </a:lnTo>
                <a:lnTo>
                  <a:pt x="19138" y="57696"/>
                </a:lnTo>
                <a:lnTo>
                  <a:pt x="19138" y="41630"/>
                </a:lnTo>
                <a:lnTo>
                  <a:pt x="64790" y="41630"/>
                </a:lnTo>
                <a:lnTo>
                  <a:pt x="63652" y="40157"/>
                </a:lnTo>
                <a:lnTo>
                  <a:pt x="61836" y="38722"/>
                </a:lnTo>
                <a:lnTo>
                  <a:pt x="60020" y="37249"/>
                </a:lnTo>
                <a:lnTo>
                  <a:pt x="57911" y="36233"/>
                </a:lnTo>
                <a:lnTo>
                  <a:pt x="55460" y="35623"/>
                </a:lnTo>
                <a:lnTo>
                  <a:pt x="55460" y="31991"/>
                </a:lnTo>
                <a:lnTo>
                  <a:pt x="57022" y="31241"/>
                </a:lnTo>
                <a:lnTo>
                  <a:pt x="58419" y="30200"/>
                </a:lnTo>
                <a:lnTo>
                  <a:pt x="60518" y="27939"/>
                </a:lnTo>
                <a:lnTo>
                  <a:pt x="19138" y="27939"/>
                </a:lnTo>
                <a:lnTo>
                  <a:pt x="19138" y="14109"/>
                </a:lnTo>
                <a:lnTo>
                  <a:pt x="63609" y="14109"/>
                </a:lnTo>
                <a:lnTo>
                  <a:pt x="62801" y="11125"/>
                </a:lnTo>
                <a:lnTo>
                  <a:pt x="59258" y="5727"/>
                </a:lnTo>
                <a:lnTo>
                  <a:pt x="56692" y="3632"/>
                </a:lnTo>
                <a:lnTo>
                  <a:pt x="49961" y="749"/>
                </a:lnTo>
                <a:lnTo>
                  <a:pt x="45885" y="25"/>
                </a:lnTo>
                <a:lnTo>
                  <a:pt x="0" y="0"/>
                </a:lnTo>
                <a:close/>
              </a:path>
              <a:path w="67945" h="72389">
                <a:moveTo>
                  <a:pt x="64790" y="41630"/>
                </a:moveTo>
                <a:lnTo>
                  <a:pt x="41135" y="41630"/>
                </a:lnTo>
                <a:lnTo>
                  <a:pt x="43700" y="42303"/>
                </a:lnTo>
                <a:lnTo>
                  <a:pt x="47078" y="44983"/>
                </a:lnTo>
                <a:lnTo>
                  <a:pt x="47917" y="47015"/>
                </a:lnTo>
                <a:lnTo>
                  <a:pt x="47917" y="52387"/>
                </a:lnTo>
                <a:lnTo>
                  <a:pt x="47078" y="54394"/>
                </a:lnTo>
                <a:lnTo>
                  <a:pt x="45377" y="55714"/>
                </a:lnTo>
                <a:lnTo>
                  <a:pt x="43700" y="57048"/>
                </a:lnTo>
                <a:lnTo>
                  <a:pt x="41135" y="57696"/>
                </a:lnTo>
                <a:lnTo>
                  <a:pt x="67566" y="57696"/>
                </a:lnTo>
                <a:lnTo>
                  <a:pt x="67589" y="49034"/>
                </a:lnTo>
                <a:lnTo>
                  <a:pt x="67081" y="46456"/>
                </a:lnTo>
                <a:lnTo>
                  <a:pt x="65074" y="41998"/>
                </a:lnTo>
                <a:lnTo>
                  <a:pt x="64790" y="41630"/>
                </a:lnTo>
                <a:close/>
              </a:path>
              <a:path w="67945" h="72389">
                <a:moveTo>
                  <a:pt x="63609" y="14109"/>
                </a:moveTo>
                <a:lnTo>
                  <a:pt x="38557" y="14109"/>
                </a:lnTo>
                <a:lnTo>
                  <a:pt x="40652" y="14693"/>
                </a:lnTo>
                <a:lnTo>
                  <a:pt x="42049" y="15887"/>
                </a:lnTo>
                <a:lnTo>
                  <a:pt x="43446" y="17043"/>
                </a:lnTo>
                <a:lnTo>
                  <a:pt x="44145" y="18795"/>
                </a:lnTo>
                <a:lnTo>
                  <a:pt x="44145" y="23406"/>
                </a:lnTo>
                <a:lnTo>
                  <a:pt x="43446" y="25120"/>
                </a:lnTo>
                <a:lnTo>
                  <a:pt x="40652" y="27381"/>
                </a:lnTo>
                <a:lnTo>
                  <a:pt x="38557" y="27939"/>
                </a:lnTo>
                <a:lnTo>
                  <a:pt x="60518" y="27939"/>
                </a:lnTo>
                <a:lnTo>
                  <a:pt x="60883" y="27546"/>
                </a:lnTo>
                <a:lnTo>
                  <a:pt x="61861" y="25984"/>
                </a:lnTo>
                <a:lnTo>
                  <a:pt x="63309" y="22351"/>
                </a:lnTo>
                <a:lnTo>
                  <a:pt x="63677" y="20345"/>
                </a:lnTo>
                <a:lnTo>
                  <a:pt x="63609" y="1410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769897" y="4027423"/>
            <a:ext cx="74930" cy="75565"/>
          </a:xfrm>
          <a:custGeom>
            <a:avLst/>
            <a:gdLst/>
            <a:ahLst/>
            <a:cxnLst/>
            <a:rect l="l" t="t" r="r" b="b"/>
            <a:pathLst>
              <a:path w="74929" h="75564">
                <a:moveTo>
                  <a:pt x="42824" y="0"/>
                </a:moveTo>
                <a:lnTo>
                  <a:pt x="31508" y="0"/>
                </a:lnTo>
                <a:lnTo>
                  <a:pt x="26428" y="863"/>
                </a:lnTo>
                <a:lnTo>
                  <a:pt x="628" y="29651"/>
                </a:lnTo>
                <a:lnTo>
                  <a:pt x="0" y="37718"/>
                </a:lnTo>
                <a:lnTo>
                  <a:pt x="0" y="43383"/>
                </a:lnTo>
                <a:lnTo>
                  <a:pt x="26428" y="74574"/>
                </a:lnTo>
                <a:lnTo>
                  <a:pt x="31508" y="75437"/>
                </a:lnTo>
                <a:lnTo>
                  <a:pt x="42824" y="75437"/>
                </a:lnTo>
                <a:lnTo>
                  <a:pt x="47891" y="74574"/>
                </a:lnTo>
                <a:lnTo>
                  <a:pt x="56857" y="71107"/>
                </a:lnTo>
                <a:lnTo>
                  <a:pt x="60769" y="68529"/>
                </a:lnTo>
                <a:lnTo>
                  <a:pt x="64122" y="65100"/>
                </a:lnTo>
                <a:lnTo>
                  <a:pt x="67551" y="61683"/>
                </a:lnTo>
                <a:lnTo>
                  <a:pt x="69110" y="59232"/>
                </a:lnTo>
                <a:lnTo>
                  <a:pt x="37160" y="59232"/>
                </a:lnTo>
                <a:lnTo>
                  <a:pt x="33299" y="59207"/>
                </a:lnTo>
                <a:lnTo>
                  <a:pt x="19558" y="41884"/>
                </a:lnTo>
                <a:lnTo>
                  <a:pt x="19558" y="33578"/>
                </a:lnTo>
                <a:lnTo>
                  <a:pt x="27457" y="19164"/>
                </a:lnTo>
                <a:lnTo>
                  <a:pt x="30060" y="17322"/>
                </a:lnTo>
                <a:lnTo>
                  <a:pt x="33299" y="16370"/>
                </a:lnTo>
                <a:lnTo>
                  <a:pt x="69215" y="16370"/>
                </a:lnTo>
                <a:lnTo>
                  <a:pt x="67551" y="13754"/>
                </a:lnTo>
                <a:lnTo>
                  <a:pt x="64122" y="10337"/>
                </a:lnTo>
                <a:lnTo>
                  <a:pt x="60769" y="6908"/>
                </a:lnTo>
                <a:lnTo>
                  <a:pt x="56857" y="4330"/>
                </a:lnTo>
                <a:lnTo>
                  <a:pt x="47891" y="863"/>
                </a:lnTo>
                <a:lnTo>
                  <a:pt x="42824" y="0"/>
                </a:lnTo>
                <a:close/>
              </a:path>
              <a:path w="74929" h="75564">
                <a:moveTo>
                  <a:pt x="69215" y="16370"/>
                </a:moveTo>
                <a:lnTo>
                  <a:pt x="41071" y="16370"/>
                </a:lnTo>
                <a:lnTo>
                  <a:pt x="44335" y="17322"/>
                </a:lnTo>
                <a:lnTo>
                  <a:pt x="49542" y="20980"/>
                </a:lnTo>
                <a:lnTo>
                  <a:pt x="51511" y="23520"/>
                </a:lnTo>
                <a:lnTo>
                  <a:pt x="54114" y="29921"/>
                </a:lnTo>
                <a:lnTo>
                  <a:pt x="54762" y="33578"/>
                </a:lnTo>
                <a:lnTo>
                  <a:pt x="54762" y="41884"/>
                </a:lnTo>
                <a:lnTo>
                  <a:pt x="37160" y="59232"/>
                </a:lnTo>
                <a:lnTo>
                  <a:pt x="69110" y="59232"/>
                </a:lnTo>
                <a:lnTo>
                  <a:pt x="70104" y="57670"/>
                </a:lnTo>
                <a:lnTo>
                  <a:pt x="73486" y="48475"/>
                </a:lnTo>
                <a:lnTo>
                  <a:pt x="74320" y="43383"/>
                </a:lnTo>
                <a:lnTo>
                  <a:pt x="74320" y="32054"/>
                </a:lnTo>
                <a:lnTo>
                  <a:pt x="73482" y="26936"/>
                </a:lnTo>
                <a:lnTo>
                  <a:pt x="70104" y="17767"/>
                </a:lnTo>
                <a:lnTo>
                  <a:pt x="69215" y="163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860842" y="4029240"/>
            <a:ext cx="70485" cy="72390"/>
          </a:xfrm>
          <a:custGeom>
            <a:avLst/>
            <a:gdLst/>
            <a:ahLst/>
            <a:cxnLst/>
            <a:rect l="l" t="t" r="r" b="b"/>
            <a:pathLst>
              <a:path w="70484" h="72389">
                <a:moveTo>
                  <a:pt x="19558" y="0"/>
                </a:moveTo>
                <a:lnTo>
                  <a:pt x="0" y="0"/>
                </a:lnTo>
                <a:lnTo>
                  <a:pt x="0" y="71805"/>
                </a:lnTo>
                <a:lnTo>
                  <a:pt x="19558" y="71805"/>
                </a:lnTo>
                <a:lnTo>
                  <a:pt x="19558" y="43167"/>
                </a:lnTo>
                <a:lnTo>
                  <a:pt x="55842" y="43167"/>
                </a:lnTo>
                <a:lnTo>
                  <a:pt x="51549" y="34645"/>
                </a:lnTo>
                <a:lnTo>
                  <a:pt x="55523" y="26822"/>
                </a:lnTo>
                <a:lnTo>
                  <a:pt x="19558" y="26822"/>
                </a:lnTo>
                <a:lnTo>
                  <a:pt x="19558" y="0"/>
                </a:lnTo>
                <a:close/>
              </a:path>
              <a:path w="70484" h="72389">
                <a:moveTo>
                  <a:pt x="55842" y="43167"/>
                </a:moveTo>
                <a:lnTo>
                  <a:pt x="35204" y="43167"/>
                </a:lnTo>
                <a:lnTo>
                  <a:pt x="49733" y="71805"/>
                </a:lnTo>
                <a:lnTo>
                  <a:pt x="70269" y="71805"/>
                </a:lnTo>
                <a:lnTo>
                  <a:pt x="55842" y="43167"/>
                </a:lnTo>
                <a:close/>
              </a:path>
              <a:path w="70484" h="72389">
                <a:moveTo>
                  <a:pt x="69151" y="0"/>
                </a:moveTo>
                <a:lnTo>
                  <a:pt x="49174" y="0"/>
                </a:lnTo>
                <a:lnTo>
                  <a:pt x="35483" y="26822"/>
                </a:lnTo>
                <a:lnTo>
                  <a:pt x="55523" y="26822"/>
                </a:lnTo>
                <a:lnTo>
                  <a:pt x="6915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943126" y="4033430"/>
            <a:ext cx="77470" cy="54610"/>
          </a:xfrm>
          <a:custGeom>
            <a:avLst/>
            <a:gdLst/>
            <a:ahLst/>
            <a:cxnLst/>
            <a:rect l="l" t="t" r="r" b="b"/>
            <a:pathLst>
              <a:path w="77470" h="54610">
                <a:moveTo>
                  <a:pt x="21094" y="0"/>
                </a:moveTo>
                <a:lnTo>
                  <a:pt x="0" y="0"/>
                </a:lnTo>
                <a:lnTo>
                  <a:pt x="23888" y="25425"/>
                </a:lnTo>
                <a:lnTo>
                  <a:pt x="23888" y="29057"/>
                </a:lnTo>
                <a:lnTo>
                  <a:pt x="0" y="54622"/>
                </a:lnTo>
                <a:lnTo>
                  <a:pt x="21094" y="54622"/>
                </a:lnTo>
                <a:lnTo>
                  <a:pt x="41910" y="32969"/>
                </a:lnTo>
                <a:lnTo>
                  <a:pt x="41910" y="21513"/>
                </a:lnTo>
                <a:lnTo>
                  <a:pt x="21094" y="0"/>
                </a:lnTo>
                <a:close/>
              </a:path>
              <a:path w="77470" h="54610">
                <a:moveTo>
                  <a:pt x="56438" y="0"/>
                </a:moveTo>
                <a:lnTo>
                  <a:pt x="35344" y="0"/>
                </a:lnTo>
                <a:lnTo>
                  <a:pt x="59232" y="25425"/>
                </a:lnTo>
                <a:lnTo>
                  <a:pt x="59232" y="29057"/>
                </a:lnTo>
                <a:lnTo>
                  <a:pt x="35344" y="54622"/>
                </a:lnTo>
                <a:lnTo>
                  <a:pt x="56438" y="54622"/>
                </a:lnTo>
                <a:lnTo>
                  <a:pt x="77254" y="32969"/>
                </a:lnTo>
                <a:lnTo>
                  <a:pt x="77254" y="21513"/>
                </a:lnTo>
                <a:lnTo>
                  <a:pt x="5643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468311" y="4171035"/>
            <a:ext cx="1485582" cy="10337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465517" y="4343704"/>
            <a:ext cx="1681162" cy="2724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276541" y="4713490"/>
            <a:ext cx="1379512" cy="2704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268374" y="5057025"/>
            <a:ext cx="67945" cy="69850"/>
          </a:xfrm>
          <a:custGeom>
            <a:avLst/>
            <a:gdLst/>
            <a:ahLst/>
            <a:cxnLst/>
            <a:rect l="l" t="t" r="r" b="b"/>
            <a:pathLst>
              <a:path w="67945" h="69850">
                <a:moveTo>
                  <a:pt x="67335" y="0"/>
                </a:moveTo>
                <a:lnTo>
                  <a:pt x="16484" y="0"/>
                </a:lnTo>
                <a:lnTo>
                  <a:pt x="16415" y="34302"/>
                </a:lnTo>
                <a:lnTo>
                  <a:pt x="16205" y="38607"/>
                </a:lnTo>
                <a:lnTo>
                  <a:pt x="8978" y="59842"/>
                </a:lnTo>
                <a:lnTo>
                  <a:pt x="7175" y="61125"/>
                </a:lnTo>
                <a:lnTo>
                  <a:pt x="4953" y="61747"/>
                </a:lnTo>
                <a:lnTo>
                  <a:pt x="0" y="61747"/>
                </a:lnTo>
                <a:lnTo>
                  <a:pt x="0" y="69849"/>
                </a:lnTo>
                <a:lnTo>
                  <a:pt x="10337" y="69849"/>
                </a:lnTo>
                <a:lnTo>
                  <a:pt x="16065" y="66636"/>
                </a:lnTo>
                <a:lnTo>
                  <a:pt x="21297" y="56997"/>
                </a:lnTo>
                <a:lnTo>
                  <a:pt x="22606" y="52552"/>
                </a:lnTo>
                <a:lnTo>
                  <a:pt x="24307" y="41211"/>
                </a:lnTo>
                <a:lnTo>
                  <a:pt x="24726" y="34302"/>
                </a:lnTo>
                <a:lnTo>
                  <a:pt x="24726" y="7823"/>
                </a:lnTo>
                <a:lnTo>
                  <a:pt x="67335" y="7823"/>
                </a:lnTo>
                <a:lnTo>
                  <a:pt x="67335" y="0"/>
                </a:lnTo>
                <a:close/>
              </a:path>
              <a:path w="67945" h="69850">
                <a:moveTo>
                  <a:pt x="67335" y="7823"/>
                </a:moveTo>
                <a:lnTo>
                  <a:pt x="58534" y="7823"/>
                </a:lnTo>
                <a:lnTo>
                  <a:pt x="58534" y="69849"/>
                </a:lnTo>
                <a:lnTo>
                  <a:pt x="67335" y="69849"/>
                </a:lnTo>
                <a:lnTo>
                  <a:pt x="67335" y="782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354989" y="5055209"/>
            <a:ext cx="67945" cy="73660"/>
          </a:xfrm>
          <a:custGeom>
            <a:avLst/>
            <a:gdLst/>
            <a:ahLst/>
            <a:cxnLst/>
            <a:rect l="l" t="t" r="r" b="b"/>
            <a:pathLst>
              <a:path w="67945" h="73660">
                <a:moveTo>
                  <a:pt x="38900" y="0"/>
                </a:moveTo>
                <a:lnTo>
                  <a:pt x="33667" y="0"/>
                </a:lnTo>
                <a:lnTo>
                  <a:pt x="26228" y="654"/>
                </a:lnTo>
                <a:lnTo>
                  <a:pt x="0" y="31496"/>
                </a:lnTo>
                <a:lnTo>
                  <a:pt x="0" y="41973"/>
                </a:lnTo>
                <a:lnTo>
                  <a:pt x="26228" y="72827"/>
                </a:lnTo>
                <a:lnTo>
                  <a:pt x="33667" y="73482"/>
                </a:lnTo>
                <a:lnTo>
                  <a:pt x="38900" y="73482"/>
                </a:lnTo>
                <a:lnTo>
                  <a:pt x="43560" y="72593"/>
                </a:lnTo>
                <a:lnTo>
                  <a:pt x="51714" y="69100"/>
                </a:lnTo>
                <a:lnTo>
                  <a:pt x="55244" y="66497"/>
                </a:lnTo>
                <a:lnTo>
                  <a:pt x="55965" y="65659"/>
                </a:lnTo>
                <a:lnTo>
                  <a:pt x="25704" y="65659"/>
                </a:lnTo>
                <a:lnTo>
                  <a:pt x="19557" y="62865"/>
                </a:lnTo>
                <a:lnTo>
                  <a:pt x="8801" y="40716"/>
                </a:lnTo>
                <a:lnTo>
                  <a:pt x="8801" y="32766"/>
                </a:lnTo>
                <a:lnTo>
                  <a:pt x="9334" y="29057"/>
                </a:lnTo>
                <a:lnTo>
                  <a:pt x="11455" y="22237"/>
                </a:lnTo>
                <a:lnTo>
                  <a:pt x="13068" y="19138"/>
                </a:lnTo>
                <a:lnTo>
                  <a:pt x="15227" y="16344"/>
                </a:lnTo>
                <a:lnTo>
                  <a:pt x="17398" y="13474"/>
                </a:lnTo>
                <a:lnTo>
                  <a:pt x="20027" y="11341"/>
                </a:lnTo>
                <a:lnTo>
                  <a:pt x="26174" y="8521"/>
                </a:lnTo>
                <a:lnTo>
                  <a:pt x="29679" y="7823"/>
                </a:lnTo>
                <a:lnTo>
                  <a:pt x="55965" y="7823"/>
                </a:lnTo>
                <a:lnTo>
                  <a:pt x="55244" y="6985"/>
                </a:lnTo>
                <a:lnTo>
                  <a:pt x="51714" y="4356"/>
                </a:lnTo>
                <a:lnTo>
                  <a:pt x="43560" y="863"/>
                </a:lnTo>
                <a:lnTo>
                  <a:pt x="38900" y="0"/>
                </a:lnTo>
                <a:close/>
              </a:path>
              <a:path w="67945" h="73660">
                <a:moveTo>
                  <a:pt x="55965" y="7823"/>
                </a:moveTo>
                <a:lnTo>
                  <a:pt x="37642" y="7823"/>
                </a:lnTo>
                <a:lnTo>
                  <a:pt x="41186" y="8521"/>
                </a:lnTo>
                <a:lnTo>
                  <a:pt x="47332" y="11341"/>
                </a:lnTo>
                <a:lnTo>
                  <a:pt x="49949" y="13474"/>
                </a:lnTo>
                <a:lnTo>
                  <a:pt x="52108" y="16344"/>
                </a:lnTo>
                <a:lnTo>
                  <a:pt x="54279" y="19138"/>
                </a:lnTo>
                <a:lnTo>
                  <a:pt x="55899" y="22301"/>
                </a:lnTo>
                <a:lnTo>
                  <a:pt x="58026" y="29057"/>
                </a:lnTo>
                <a:lnTo>
                  <a:pt x="58534" y="32766"/>
                </a:lnTo>
                <a:lnTo>
                  <a:pt x="58534" y="40716"/>
                </a:lnTo>
                <a:lnTo>
                  <a:pt x="41630" y="65659"/>
                </a:lnTo>
                <a:lnTo>
                  <a:pt x="55965" y="65659"/>
                </a:lnTo>
                <a:lnTo>
                  <a:pt x="61252" y="59512"/>
                </a:lnTo>
                <a:lnTo>
                  <a:pt x="63512" y="55575"/>
                </a:lnTo>
                <a:lnTo>
                  <a:pt x="66573" y="46799"/>
                </a:lnTo>
                <a:lnTo>
                  <a:pt x="67335" y="41973"/>
                </a:lnTo>
                <a:lnTo>
                  <a:pt x="67335" y="31496"/>
                </a:lnTo>
                <a:lnTo>
                  <a:pt x="66573" y="26682"/>
                </a:lnTo>
                <a:lnTo>
                  <a:pt x="63512" y="17907"/>
                </a:lnTo>
                <a:lnTo>
                  <a:pt x="61252" y="13970"/>
                </a:lnTo>
                <a:lnTo>
                  <a:pt x="55965" y="782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441603" y="5057025"/>
            <a:ext cx="50800" cy="69850"/>
          </a:xfrm>
          <a:custGeom>
            <a:avLst/>
            <a:gdLst/>
            <a:ahLst/>
            <a:cxnLst/>
            <a:rect l="l" t="t" r="r" b="b"/>
            <a:pathLst>
              <a:path w="50800" h="69850">
                <a:moveTo>
                  <a:pt x="50711" y="0"/>
                </a:moveTo>
                <a:lnTo>
                  <a:pt x="0" y="0"/>
                </a:lnTo>
                <a:lnTo>
                  <a:pt x="0" y="69849"/>
                </a:lnTo>
                <a:lnTo>
                  <a:pt x="8801" y="69849"/>
                </a:lnTo>
                <a:lnTo>
                  <a:pt x="8801" y="7823"/>
                </a:lnTo>
                <a:lnTo>
                  <a:pt x="50711" y="7823"/>
                </a:lnTo>
                <a:lnTo>
                  <a:pt x="5071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508658" y="5057025"/>
            <a:ext cx="60325" cy="69850"/>
          </a:xfrm>
          <a:custGeom>
            <a:avLst/>
            <a:gdLst/>
            <a:ahLst/>
            <a:cxnLst/>
            <a:rect l="l" t="t" r="r" b="b"/>
            <a:pathLst>
              <a:path w="60325" h="69850">
                <a:moveTo>
                  <a:pt x="8801" y="0"/>
                </a:moveTo>
                <a:lnTo>
                  <a:pt x="0" y="0"/>
                </a:lnTo>
                <a:lnTo>
                  <a:pt x="0" y="69849"/>
                </a:lnTo>
                <a:lnTo>
                  <a:pt x="15506" y="69849"/>
                </a:lnTo>
                <a:lnTo>
                  <a:pt x="20193" y="61188"/>
                </a:lnTo>
                <a:lnTo>
                  <a:pt x="8801" y="61188"/>
                </a:lnTo>
                <a:lnTo>
                  <a:pt x="8801" y="0"/>
                </a:lnTo>
                <a:close/>
              </a:path>
              <a:path w="60325" h="69850">
                <a:moveTo>
                  <a:pt x="60210" y="8661"/>
                </a:moveTo>
                <a:lnTo>
                  <a:pt x="51409" y="8661"/>
                </a:lnTo>
                <a:lnTo>
                  <a:pt x="51409" y="69849"/>
                </a:lnTo>
                <a:lnTo>
                  <a:pt x="60210" y="69849"/>
                </a:lnTo>
                <a:lnTo>
                  <a:pt x="60210" y="8661"/>
                </a:lnTo>
                <a:close/>
              </a:path>
              <a:path w="60325" h="69850">
                <a:moveTo>
                  <a:pt x="60210" y="0"/>
                </a:moveTo>
                <a:lnTo>
                  <a:pt x="44005" y="0"/>
                </a:lnTo>
                <a:lnTo>
                  <a:pt x="11595" y="61188"/>
                </a:lnTo>
                <a:lnTo>
                  <a:pt x="20193" y="61188"/>
                </a:lnTo>
                <a:lnTo>
                  <a:pt x="48615" y="8661"/>
                </a:lnTo>
                <a:lnTo>
                  <a:pt x="60210" y="8661"/>
                </a:lnTo>
                <a:lnTo>
                  <a:pt x="602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588148" y="5055209"/>
            <a:ext cx="62230" cy="73660"/>
          </a:xfrm>
          <a:custGeom>
            <a:avLst/>
            <a:gdLst/>
            <a:ahLst/>
            <a:cxnLst/>
            <a:rect l="l" t="t" r="r" b="b"/>
            <a:pathLst>
              <a:path w="62229" h="73660">
                <a:moveTo>
                  <a:pt x="28143" y="0"/>
                </a:moveTo>
                <a:lnTo>
                  <a:pt x="749" y="26593"/>
                </a:lnTo>
                <a:lnTo>
                  <a:pt x="0" y="31432"/>
                </a:lnTo>
                <a:lnTo>
                  <a:pt x="0" y="41986"/>
                </a:lnTo>
                <a:lnTo>
                  <a:pt x="23494" y="72593"/>
                </a:lnTo>
                <a:lnTo>
                  <a:pt x="28143" y="73482"/>
                </a:lnTo>
                <a:lnTo>
                  <a:pt x="38493" y="73456"/>
                </a:lnTo>
                <a:lnTo>
                  <a:pt x="42964" y="72555"/>
                </a:lnTo>
                <a:lnTo>
                  <a:pt x="50736" y="69011"/>
                </a:lnTo>
                <a:lnTo>
                  <a:pt x="53949" y="66497"/>
                </a:lnTo>
                <a:lnTo>
                  <a:pt x="54599" y="65658"/>
                </a:lnTo>
                <a:lnTo>
                  <a:pt x="25145" y="65658"/>
                </a:lnTo>
                <a:lnTo>
                  <a:pt x="18999" y="62864"/>
                </a:lnTo>
                <a:lnTo>
                  <a:pt x="12928" y="54482"/>
                </a:lnTo>
                <a:lnTo>
                  <a:pt x="11379" y="51346"/>
                </a:lnTo>
                <a:lnTo>
                  <a:pt x="10363" y="47866"/>
                </a:lnTo>
                <a:lnTo>
                  <a:pt x="9309" y="44373"/>
                </a:lnTo>
                <a:lnTo>
                  <a:pt x="8801" y="40589"/>
                </a:lnTo>
                <a:lnTo>
                  <a:pt x="8922" y="31432"/>
                </a:lnTo>
                <a:lnTo>
                  <a:pt x="9309" y="28562"/>
                </a:lnTo>
                <a:lnTo>
                  <a:pt x="10363" y="25145"/>
                </a:lnTo>
                <a:lnTo>
                  <a:pt x="11379" y="21729"/>
                </a:lnTo>
                <a:lnTo>
                  <a:pt x="29273" y="7823"/>
                </a:lnTo>
                <a:lnTo>
                  <a:pt x="54746" y="7823"/>
                </a:lnTo>
                <a:lnTo>
                  <a:pt x="54000" y="6845"/>
                </a:lnTo>
                <a:lnTo>
                  <a:pt x="50850" y="4394"/>
                </a:lnTo>
                <a:lnTo>
                  <a:pt x="43141" y="914"/>
                </a:lnTo>
                <a:lnTo>
                  <a:pt x="38607" y="25"/>
                </a:lnTo>
                <a:lnTo>
                  <a:pt x="28143" y="0"/>
                </a:lnTo>
                <a:close/>
              </a:path>
              <a:path w="62229" h="73660">
                <a:moveTo>
                  <a:pt x="61747" y="51688"/>
                </a:moveTo>
                <a:lnTo>
                  <a:pt x="52946" y="51688"/>
                </a:lnTo>
                <a:lnTo>
                  <a:pt x="51752" y="56362"/>
                </a:lnTo>
                <a:lnTo>
                  <a:pt x="49542" y="59867"/>
                </a:lnTo>
                <a:lnTo>
                  <a:pt x="46316" y="62191"/>
                </a:lnTo>
                <a:lnTo>
                  <a:pt x="43078" y="64490"/>
                </a:lnTo>
                <a:lnTo>
                  <a:pt x="38760" y="65658"/>
                </a:lnTo>
                <a:lnTo>
                  <a:pt x="54599" y="65658"/>
                </a:lnTo>
                <a:lnTo>
                  <a:pt x="59004" y="59982"/>
                </a:lnTo>
                <a:lnTo>
                  <a:pt x="60744" y="56133"/>
                </a:lnTo>
                <a:lnTo>
                  <a:pt x="61747" y="51688"/>
                </a:lnTo>
                <a:close/>
              </a:path>
              <a:path w="62229" h="73660">
                <a:moveTo>
                  <a:pt x="54746" y="7823"/>
                </a:moveTo>
                <a:lnTo>
                  <a:pt x="43446" y="7823"/>
                </a:lnTo>
                <a:lnTo>
                  <a:pt x="49872" y="12293"/>
                </a:lnTo>
                <a:lnTo>
                  <a:pt x="52666" y="21234"/>
                </a:lnTo>
                <a:lnTo>
                  <a:pt x="61467" y="21234"/>
                </a:lnTo>
                <a:lnTo>
                  <a:pt x="60540" y="16929"/>
                </a:lnTo>
                <a:lnTo>
                  <a:pt x="58864" y="13169"/>
                </a:lnTo>
                <a:lnTo>
                  <a:pt x="54746" y="782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60513" y="5057025"/>
            <a:ext cx="58419" cy="69850"/>
          </a:xfrm>
          <a:custGeom>
            <a:avLst/>
            <a:gdLst/>
            <a:ahLst/>
            <a:cxnLst/>
            <a:rect l="l" t="t" r="r" b="b"/>
            <a:pathLst>
              <a:path w="58420" h="69850">
                <a:moveTo>
                  <a:pt x="33528" y="7823"/>
                </a:moveTo>
                <a:lnTo>
                  <a:pt x="24726" y="7823"/>
                </a:lnTo>
                <a:lnTo>
                  <a:pt x="24726" y="69850"/>
                </a:lnTo>
                <a:lnTo>
                  <a:pt x="33528" y="69850"/>
                </a:lnTo>
                <a:lnTo>
                  <a:pt x="33528" y="7823"/>
                </a:lnTo>
                <a:close/>
              </a:path>
              <a:path w="58420" h="69850">
                <a:moveTo>
                  <a:pt x="58115" y="0"/>
                </a:moveTo>
                <a:lnTo>
                  <a:pt x="0" y="0"/>
                </a:lnTo>
                <a:lnTo>
                  <a:pt x="0" y="7823"/>
                </a:lnTo>
                <a:lnTo>
                  <a:pt x="58115" y="7823"/>
                </a:lnTo>
                <a:lnTo>
                  <a:pt x="5811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734693" y="5057025"/>
            <a:ext cx="60325" cy="69850"/>
          </a:xfrm>
          <a:custGeom>
            <a:avLst/>
            <a:gdLst/>
            <a:ahLst/>
            <a:cxnLst/>
            <a:rect l="l" t="t" r="r" b="b"/>
            <a:pathLst>
              <a:path w="60325" h="69850">
                <a:moveTo>
                  <a:pt x="8801" y="0"/>
                </a:moveTo>
                <a:lnTo>
                  <a:pt x="0" y="0"/>
                </a:lnTo>
                <a:lnTo>
                  <a:pt x="0" y="69849"/>
                </a:lnTo>
                <a:lnTo>
                  <a:pt x="15506" y="69849"/>
                </a:lnTo>
                <a:lnTo>
                  <a:pt x="20193" y="61188"/>
                </a:lnTo>
                <a:lnTo>
                  <a:pt x="8801" y="61188"/>
                </a:lnTo>
                <a:lnTo>
                  <a:pt x="8801" y="0"/>
                </a:lnTo>
                <a:close/>
              </a:path>
              <a:path w="60325" h="69850">
                <a:moveTo>
                  <a:pt x="60210" y="8661"/>
                </a:moveTo>
                <a:lnTo>
                  <a:pt x="51409" y="8661"/>
                </a:lnTo>
                <a:lnTo>
                  <a:pt x="51409" y="69849"/>
                </a:lnTo>
                <a:lnTo>
                  <a:pt x="60210" y="69849"/>
                </a:lnTo>
                <a:lnTo>
                  <a:pt x="60210" y="8661"/>
                </a:lnTo>
                <a:close/>
              </a:path>
              <a:path w="60325" h="69850">
                <a:moveTo>
                  <a:pt x="60210" y="0"/>
                </a:moveTo>
                <a:lnTo>
                  <a:pt x="44005" y="0"/>
                </a:lnTo>
                <a:lnTo>
                  <a:pt x="11595" y="61188"/>
                </a:lnTo>
                <a:lnTo>
                  <a:pt x="20193" y="61188"/>
                </a:lnTo>
                <a:lnTo>
                  <a:pt x="48615" y="8661"/>
                </a:lnTo>
                <a:lnTo>
                  <a:pt x="60210" y="8661"/>
                </a:lnTo>
                <a:lnTo>
                  <a:pt x="602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818653" y="5057025"/>
            <a:ext cx="58419" cy="69850"/>
          </a:xfrm>
          <a:custGeom>
            <a:avLst/>
            <a:gdLst/>
            <a:ahLst/>
            <a:cxnLst/>
            <a:rect l="l" t="t" r="r" b="b"/>
            <a:pathLst>
              <a:path w="58420" h="69850">
                <a:moveTo>
                  <a:pt x="8801" y="0"/>
                </a:moveTo>
                <a:lnTo>
                  <a:pt x="0" y="0"/>
                </a:lnTo>
                <a:lnTo>
                  <a:pt x="0" y="69849"/>
                </a:lnTo>
                <a:lnTo>
                  <a:pt x="8801" y="69849"/>
                </a:lnTo>
                <a:lnTo>
                  <a:pt x="8801" y="37718"/>
                </a:lnTo>
                <a:lnTo>
                  <a:pt x="41832" y="37718"/>
                </a:lnTo>
                <a:lnTo>
                  <a:pt x="39814" y="33667"/>
                </a:lnTo>
                <a:lnTo>
                  <a:pt x="41723" y="29895"/>
                </a:lnTo>
                <a:lnTo>
                  <a:pt x="8801" y="29895"/>
                </a:lnTo>
                <a:lnTo>
                  <a:pt x="8801" y="0"/>
                </a:lnTo>
                <a:close/>
              </a:path>
              <a:path w="58420" h="69850">
                <a:moveTo>
                  <a:pt x="41832" y="37718"/>
                </a:moveTo>
                <a:lnTo>
                  <a:pt x="32130" y="37718"/>
                </a:lnTo>
                <a:lnTo>
                  <a:pt x="48196" y="69849"/>
                </a:lnTo>
                <a:lnTo>
                  <a:pt x="57835" y="69849"/>
                </a:lnTo>
                <a:lnTo>
                  <a:pt x="41832" y="37718"/>
                </a:lnTo>
                <a:close/>
              </a:path>
              <a:path w="58420" h="69850">
                <a:moveTo>
                  <a:pt x="56857" y="0"/>
                </a:moveTo>
                <a:lnTo>
                  <a:pt x="47358" y="0"/>
                </a:lnTo>
                <a:lnTo>
                  <a:pt x="32270" y="29895"/>
                </a:lnTo>
                <a:lnTo>
                  <a:pt x="41723" y="29895"/>
                </a:lnTo>
                <a:lnTo>
                  <a:pt x="568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888363" y="5055234"/>
            <a:ext cx="59690" cy="73660"/>
          </a:xfrm>
          <a:custGeom>
            <a:avLst/>
            <a:gdLst/>
            <a:ahLst/>
            <a:cxnLst/>
            <a:rect l="l" t="t" r="r" b="b"/>
            <a:pathLst>
              <a:path w="59690" h="73660">
                <a:moveTo>
                  <a:pt x="53905" y="7823"/>
                </a:moveTo>
                <a:lnTo>
                  <a:pt x="35852" y="7823"/>
                </a:lnTo>
                <a:lnTo>
                  <a:pt x="39395" y="8496"/>
                </a:lnTo>
                <a:lnTo>
                  <a:pt x="44957" y="11125"/>
                </a:lnTo>
                <a:lnTo>
                  <a:pt x="47028" y="12992"/>
                </a:lnTo>
                <a:lnTo>
                  <a:pt x="48412" y="15366"/>
                </a:lnTo>
                <a:lnTo>
                  <a:pt x="49758" y="17741"/>
                </a:lnTo>
                <a:lnTo>
                  <a:pt x="50431" y="20535"/>
                </a:lnTo>
                <a:lnTo>
                  <a:pt x="50431" y="28054"/>
                </a:lnTo>
                <a:lnTo>
                  <a:pt x="21653" y="28054"/>
                </a:lnTo>
                <a:lnTo>
                  <a:pt x="17767" y="28613"/>
                </a:lnTo>
                <a:lnTo>
                  <a:pt x="0" y="57251"/>
                </a:lnTo>
                <a:lnTo>
                  <a:pt x="2235" y="62560"/>
                </a:lnTo>
                <a:lnTo>
                  <a:pt x="8940" y="69049"/>
                </a:lnTo>
                <a:lnTo>
                  <a:pt x="11595" y="70688"/>
                </a:lnTo>
                <a:lnTo>
                  <a:pt x="17767" y="72897"/>
                </a:lnTo>
                <a:lnTo>
                  <a:pt x="21297" y="73456"/>
                </a:lnTo>
                <a:lnTo>
                  <a:pt x="28613" y="73431"/>
                </a:lnTo>
                <a:lnTo>
                  <a:pt x="31711" y="73037"/>
                </a:lnTo>
                <a:lnTo>
                  <a:pt x="34569" y="72224"/>
                </a:lnTo>
                <a:lnTo>
                  <a:pt x="37439" y="71437"/>
                </a:lnTo>
                <a:lnTo>
                  <a:pt x="40004" y="70307"/>
                </a:lnTo>
                <a:lnTo>
                  <a:pt x="44538" y="67424"/>
                </a:lnTo>
                <a:lnTo>
                  <a:pt x="46431" y="65747"/>
                </a:lnTo>
                <a:lnTo>
                  <a:pt x="22986" y="65633"/>
                </a:lnTo>
                <a:lnTo>
                  <a:pt x="19888" y="65011"/>
                </a:lnTo>
                <a:lnTo>
                  <a:pt x="14549" y="62560"/>
                </a:lnTo>
                <a:lnTo>
                  <a:pt x="12496" y="60820"/>
                </a:lnTo>
                <a:lnTo>
                  <a:pt x="9563" y="56248"/>
                </a:lnTo>
                <a:lnTo>
                  <a:pt x="8826" y="53479"/>
                </a:lnTo>
                <a:lnTo>
                  <a:pt x="8945" y="46850"/>
                </a:lnTo>
                <a:lnTo>
                  <a:pt x="59215" y="35458"/>
                </a:lnTo>
                <a:lnTo>
                  <a:pt x="59207" y="18351"/>
                </a:lnTo>
                <a:lnTo>
                  <a:pt x="58064" y="14198"/>
                </a:lnTo>
                <a:lnTo>
                  <a:pt x="55803" y="10756"/>
                </a:lnTo>
                <a:lnTo>
                  <a:pt x="53905" y="7823"/>
                </a:lnTo>
                <a:close/>
              </a:path>
              <a:path w="59690" h="73660">
                <a:moveTo>
                  <a:pt x="59229" y="63817"/>
                </a:moveTo>
                <a:lnTo>
                  <a:pt x="50711" y="63817"/>
                </a:lnTo>
                <a:lnTo>
                  <a:pt x="50711" y="71640"/>
                </a:lnTo>
                <a:lnTo>
                  <a:pt x="59232" y="71640"/>
                </a:lnTo>
                <a:lnTo>
                  <a:pt x="59229" y="63817"/>
                </a:lnTo>
                <a:close/>
              </a:path>
              <a:path w="59690" h="73660">
                <a:moveTo>
                  <a:pt x="59215" y="35458"/>
                </a:moveTo>
                <a:lnTo>
                  <a:pt x="50431" y="35458"/>
                </a:lnTo>
                <a:lnTo>
                  <a:pt x="50348" y="47256"/>
                </a:lnTo>
                <a:lnTo>
                  <a:pt x="49847" y="49707"/>
                </a:lnTo>
                <a:lnTo>
                  <a:pt x="29819" y="65633"/>
                </a:lnTo>
                <a:lnTo>
                  <a:pt x="46519" y="65633"/>
                </a:lnTo>
                <a:lnTo>
                  <a:pt x="47917" y="63817"/>
                </a:lnTo>
                <a:lnTo>
                  <a:pt x="59229" y="63817"/>
                </a:lnTo>
                <a:lnTo>
                  <a:pt x="59215" y="35458"/>
                </a:lnTo>
                <a:close/>
              </a:path>
              <a:path w="59690" h="73660">
                <a:moveTo>
                  <a:pt x="37236" y="0"/>
                </a:moveTo>
                <a:lnTo>
                  <a:pt x="26377" y="0"/>
                </a:lnTo>
                <a:lnTo>
                  <a:pt x="21818" y="787"/>
                </a:lnTo>
                <a:lnTo>
                  <a:pt x="4610" y="19811"/>
                </a:lnTo>
                <a:lnTo>
                  <a:pt x="13411" y="19811"/>
                </a:lnTo>
                <a:lnTo>
                  <a:pt x="13715" y="15951"/>
                </a:lnTo>
                <a:lnTo>
                  <a:pt x="15417" y="12992"/>
                </a:lnTo>
                <a:lnTo>
                  <a:pt x="21602" y="8851"/>
                </a:lnTo>
                <a:lnTo>
                  <a:pt x="25958" y="7823"/>
                </a:lnTo>
                <a:lnTo>
                  <a:pt x="53905" y="7823"/>
                </a:lnTo>
                <a:lnTo>
                  <a:pt x="53568" y="7302"/>
                </a:lnTo>
                <a:lnTo>
                  <a:pt x="50380" y="4660"/>
                </a:lnTo>
                <a:lnTo>
                  <a:pt x="42138" y="927"/>
                </a:lnTo>
                <a:lnTo>
                  <a:pt x="372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276541" y="5196776"/>
            <a:ext cx="1800009" cy="4706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089961" y="560096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322" y="0"/>
                </a:lnTo>
              </a:path>
            </a:pathLst>
          </a:custGeom>
          <a:ln w="796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276617" y="5738630"/>
            <a:ext cx="1557807" cy="9960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276541" y="4171632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0" y="0"/>
                </a:moveTo>
                <a:lnTo>
                  <a:pt x="100952" y="0"/>
                </a:lnTo>
                <a:lnTo>
                  <a:pt x="100952" y="100964"/>
                </a:lnTo>
                <a:lnTo>
                  <a:pt x="0" y="100964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276541" y="4342498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0" y="0"/>
                </a:moveTo>
                <a:lnTo>
                  <a:pt x="100952" y="0"/>
                </a:lnTo>
                <a:lnTo>
                  <a:pt x="100952" y="100952"/>
                </a:lnTo>
                <a:lnTo>
                  <a:pt x="0" y="100952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276541" y="4513351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0" y="0"/>
                </a:moveTo>
                <a:lnTo>
                  <a:pt x="100952" y="0"/>
                </a:lnTo>
                <a:lnTo>
                  <a:pt x="100952" y="100952"/>
                </a:lnTo>
                <a:lnTo>
                  <a:pt x="0" y="100952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384538" y="3657765"/>
            <a:ext cx="1895173" cy="6427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376435" y="4371809"/>
            <a:ext cx="2037562" cy="44128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384741" y="4884356"/>
            <a:ext cx="1988883" cy="78303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376435" y="5740448"/>
            <a:ext cx="81915" cy="90170"/>
          </a:xfrm>
          <a:custGeom>
            <a:avLst/>
            <a:gdLst/>
            <a:ahLst/>
            <a:cxnLst/>
            <a:rect l="l" t="t" r="r" b="b"/>
            <a:pathLst>
              <a:path w="81915" h="90170">
                <a:moveTo>
                  <a:pt x="81584" y="62026"/>
                </a:moveTo>
                <a:lnTo>
                  <a:pt x="0" y="62026"/>
                </a:lnTo>
                <a:lnTo>
                  <a:pt x="0" y="89827"/>
                </a:lnTo>
                <a:lnTo>
                  <a:pt x="8801" y="89827"/>
                </a:lnTo>
                <a:lnTo>
                  <a:pt x="8801" y="69849"/>
                </a:lnTo>
                <a:lnTo>
                  <a:pt x="81584" y="69849"/>
                </a:lnTo>
                <a:lnTo>
                  <a:pt x="81584" y="62026"/>
                </a:lnTo>
                <a:close/>
              </a:path>
              <a:path w="81915" h="90170">
                <a:moveTo>
                  <a:pt x="81584" y="69849"/>
                </a:moveTo>
                <a:lnTo>
                  <a:pt x="72783" y="69849"/>
                </a:lnTo>
                <a:lnTo>
                  <a:pt x="72783" y="89827"/>
                </a:lnTo>
                <a:lnTo>
                  <a:pt x="81584" y="89827"/>
                </a:lnTo>
                <a:lnTo>
                  <a:pt x="81584" y="69849"/>
                </a:lnTo>
                <a:close/>
              </a:path>
              <a:path w="81915" h="90170">
                <a:moveTo>
                  <a:pt x="68592" y="0"/>
                </a:moveTo>
                <a:lnTo>
                  <a:pt x="18440" y="0"/>
                </a:lnTo>
                <a:lnTo>
                  <a:pt x="18383" y="27444"/>
                </a:lnTo>
                <a:lnTo>
                  <a:pt x="17652" y="34594"/>
                </a:lnTo>
                <a:lnTo>
                  <a:pt x="14439" y="49085"/>
                </a:lnTo>
                <a:lnTo>
                  <a:pt x="12014" y="55816"/>
                </a:lnTo>
                <a:lnTo>
                  <a:pt x="8801" y="62026"/>
                </a:lnTo>
                <a:lnTo>
                  <a:pt x="18300" y="62026"/>
                </a:lnTo>
                <a:lnTo>
                  <a:pt x="21158" y="56362"/>
                </a:lnTo>
                <a:lnTo>
                  <a:pt x="23304" y="49923"/>
                </a:lnTo>
                <a:lnTo>
                  <a:pt x="26123" y="35432"/>
                </a:lnTo>
                <a:lnTo>
                  <a:pt x="26822" y="27444"/>
                </a:lnTo>
                <a:lnTo>
                  <a:pt x="26822" y="7823"/>
                </a:lnTo>
                <a:lnTo>
                  <a:pt x="68592" y="7823"/>
                </a:lnTo>
                <a:lnTo>
                  <a:pt x="68592" y="0"/>
                </a:lnTo>
                <a:close/>
              </a:path>
              <a:path w="81915" h="90170">
                <a:moveTo>
                  <a:pt x="68592" y="7823"/>
                </a:moveTo>
                <a:lnTo>
                  <a:pt x="59791" y="7823"/>
                </a:lnTo>
                <a:lnTo>
                  <a:pt x="59791" y="62026"/>
                </a:lnTo>
                <a:lnTo>
                  <a:pt x="68592" y="62026"/>
                </a:lnTo>
                <a:lnTo>
                  <a:pt x="68592" y="782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468498" y="5738659"/>
            <a:ext cx="59690" cy="73660"/>
          </a:xfrm>
          <a:custGeom>
            <a:avLst/>
            <a:gdLst/>
            <a:ahLst/>
            <a:cxnLst/>
            <a:rect l="l" t="t" r="r" b="b"/>
            <a:pathLst>
              <a:path w="59690" h="73660">
                <a:moveTo>
                  <a:pt x="53900" y="7823"/>
                </a:moveTo>
                <a:lnTo>
                  <a:pt x="35852" y="7823"/>
                </a:lnTo>
                <a:lnTo>
                  <a:pt x="39395" y="8496"/>
                </a:lnTo>
                <a:lnTo>
                  <a:pt x="44957" y="11125"/>
                </a:lnTo>
                <a:lnTo>
                  <a:pt x="47028" y="12992"/>
                </a:lnTo>
                <a:lnTo>
                  <a:pt x="48412" y="15367"/>
                </a:lnTo>
                <a:lnTo>
                  <a:pt x="49758" y="17741"/>
                </a:lnTo>
                <a:lnTo>
                  <a:pt x="50431" y="20535"/>
                </a:lnTo>
                <a:lnTo>
                  <a:pt x="50431" y="28054"/>
                </a:lnTo>
                <a:lnTo>
                  <a:pt x="21653" y="28054"/>
                </a:lnTo>
                <a:lnTo>
                  <a:pt x="17767" y="28613"/>
                </a:lnTo>
                <a:lnTo>
                  <a:pt x="0" y="57251"/>
                </a:lnTo>
                <a:lnTo>
                  <a:pt x="2235" y="62560"/>
                </a:lnTo>
                <a:lnTo>
                  <a:pt x="8940" y="69049"/>
                </a:lnTo>
                <a:lnTo>
                  <a:pt x="11595" y="70688"/>
                </a:lnTo>
                <a:lnTo>
                  <a:pt x="17767" y="72898"/>
                </a:lnTo>
                <a:lnTo>
                  <a:pt x="21297" y="73456"/>
                </a:lnTo>
                <a:lnTo>
                  <a:pt x="28613" y="73431"/>
                </a:lnTo>
                <a:lnTo>
                  <a:pt x="46519" y="65633"/>
                </a:lnTo>
                <a:lnTo>
                  <a:pt x="22986" y="65633"/>
                </a:lnTo>
                <a:lnTo>
                  <a:pt x="19888" y="65011"/>
                </a:lnTo>
                <a:lnTo>
                  <a:pt x="14549" y="62560"/>
                </a:lnTo>
                <a:lnTo>
                  <a:pt x="12496" y="60820"/>
                </a:lnTo>
                <a:lnTo>
                  <a:pt x="9563" y="56248"/>
                </a:lnTo>
                <a:lnTo>
                  <a:pt x="8826" y="53479"/>
                </a:lnTo>
                <a:lnTo>
                  <a:pt x="8945" y="46850"/>
                </a:lnTo>
                <a:lnTo>
                  <a:pt x="59215" y="35458"/>
                </a:lnTo>
                <a:lnTo>
                  <a:pt x="59207" y="18351"/>
                </a:lnTo>
                <a:lnTo>
                  <a:pt x="58064" y="14198"/>
                </a:lnTo>
                <a:lnTo>
                  <a:pt x="53900" y="7823"/>
                </a:lnTo>
                <a:close/>
              </a:path>
              <a:path w="59690" h="73660">
                <a:moveTo>
                  <a:pt x="59229" y="63817"/>
                </a:moveTo>
                <a:lnTo>
                  <a:pt x="50711" y="63817"/>
                </a:lnTo>
                <a:lnTo>
                  <a:pt x="50711" y="71640"/>
                </a:lnTo>
                <a:lnTo>
                  <a:pt x="59232" y="71640"/>
                </a:lnTo>
                <a:lnTo>
                  <a:pt x="59229" y="63817"/>
                </a:lnTo>
                <a:close/>
              </a:path>
              <a:path w="59690" h="73660">
                <a:moveTo>
                  <a:pt x="59215" y="35458"/>
                </a:moveTo>
                <a:lnTo>
                  <a:pt x="50431" y="35458"/>
                </a:lnTo>
                <a:lnTo>
                  <a:pt x="50348" y="47256"/>
                </a:lnTo>
                <a:lnTo>
                  <a:pt x="49847" y="49707"/>
                </a:lnTo>
                <a:lnTo>
                  <a:pt x="29819" y="65633"/>
                </a:lnTo>
                <a:lnTo>
                  <a:pt x="46519" y="65633"/>
                </a:lnTo>
                <a:lnTo>
                  <a:pt x="47917" y="63817"/>
                </a:lnTo>
                <a:lnTo>
                  <a:pt x="59229" y="63817"/>
                </a:lnTo>
                <a:lnTo>
                  <a:pt x="59215" y="35458"/>
                </a:lnTo>
                <a:close/>
              </a:path>
              <a:path w="59690" h="73660">
                <a:moveTo>
                  <a:pt x="37223" y="0"/>
                </a:moveTo>
                <a:lnTo>
                  <a:pt x="26377" y="0"/>
                </a:lnTo>
                <a:lnTo>
                  <a:pt x="21818" y="787"/>
                </a:lnTo>
                <a:lnTo>
                  <a:pt x="4610" y="19812"/>
                </a:lnTo>
                <a:lnTo>
                  <a:pt x="13411" y="19812"/>
                </a:lnTo>
                <a:lnTo>
                  <a:pt x="13715" y="15951"/>
                </a:lnTo>
                <a:lnTo>
                  <a:pt x="15417" y="12992"/>
                </a:lnTo>
                <a:lnTo>
                  <a:pt x="21602" y="8851"/>
                </a:lnTo>
                <a:lnTo>
                  <a:pt x="25958" y="7823"/>
                </a:lnTo>
                <a:lnTo>
                  <a:pt x="53900" y="7823"/>
                </a:lnTo>
                <a:lnTo>
                  <a:pt x="53568" y="7315"/>
                </a:lnTo>
                <a:lnTo>
                  <a:pt x="50380" y="4660"/>
                </a:lnTo>
                <a:lnTo>
                  <a:pt x="42138" y="927"/>
                </a:lnTo>
                <a:lnTo>
                  <a:pt x="372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550362" y="5740448"/>
            <a:ext cx="60325" cy="69850"/>
          </a:xfrm>
          <a:custGeom>
            <a:avLst/>
            <a:gdLst/>
            <a:ahLst/>
            <a:cxnLst/>
            <a:rect l="l" t="t" r="r" b="b"/>
            <a:pathLst>
              <a:path w="60325" h="69850">
                <a:moveTo>
                  <a:pt x="8801" y="0"/>
                </a:moveTo>
                <a:lnTo>
                  <a:pt x="0" y="0"/>
                </a:lnTo>
                <a:lnTo>
                  <a:pt x="0" y="69849"/>
                </a:lnTo>
                <a:lnTo>
                  <a:pt x="8801" y="69849"/>
                </a:lnTo>
                <a:lnTo>
                  <a:pt x="8801" y="37718"/>
                </a:lnTo>
                <a:lnTo>
                  <a:pt x="60210" y="37718"/>
                </a:lnTo>
                <a:lnTo>
                  <a:pt x="60210" y="29895"/>
                </a:lnTo>
                <a:lnTo>
                  <a:pt x="8801" y="29895"/>
                </a:lnTo>
                <a:lnTo>
                  <a:pt x="8801" y="0"/>
                </a:lnTo>
                <a:close/>
              </a:path>
              <a:path w="60325" h="69850">
                <a:moveTo>
                  <a:pt x="60210" y="37718"/>
                </a:moveTo>
                <a:lnTo>
                  <a:pt x="51409" y="37718"/>
                </a:lnTo>
                <a:lnTo>
                  <a:pt x="51409" y="69849"/>
                </a:lnTo>
                <a:lnTo>
                  <a:pt x="60210" y="69849"/>
                </a:lnTo>
                <a:lnTo>
                  <a:pt x="60210" y="37718"/>
                </a:lnTo>
                <a:close/>
              </a:path>
              <a:path w="60325" h="69850">
                <a:moveTo>
                  <a:pt x="60210" y="0"/>
                </a:moveTo>
                <a:lnTo>
                  <a:pt x="51409" y="0"/>
                </a:lnTo>
                <a:lnTo>
                  <a:pt x="51409" y="29895"/>
                </a:lnTo>
                <a:lnTo>
                  <a:pt x="60210" y="29895"/>
                </a:lnTo>
                <a:lnTo>
                  <a:pt x="602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634321" y="5740448"/>
            <a:ext cx="60325" cy="69850"/>
          </a:xfrm>
          <a:custGeom>
            <a:avLst/>
            <a:gdLst/>
            <a:ahLst/>
            <a:cxnLst/>
            <a:rect l="l" t="t" r="r" b="b"/>
            <a:pathLst>
              <a:path w="60325" h="69850">
                <a:moveTo>
                  <a:pt x="8801" y="0"/>
                </a:moveTo>
                <a:lnTo>
                  <a:pt x="0" y="0"/>
                </a:lnTo>
                <a:lnTo>
                  <a:pt x="0" y="69849"/>
                </a:lnTo>
                <a:lnTo>
                  <a:pt x="8801" y="69849"/>
                </a:lnTo>
                <a:lnTo>
                  <a:pt x="8801" y="37718"/>
                </a:lnTo>
                <a:lnTo>
                  <a:pt x="60210" y="37718"/>
                </a:lnTo>
                <a:lnTo>
                  <a:pt x="60210" y="29895"/>
                </a:lnTo>
                <a:lnTo>
                  <a:pt x="8801" y="29895"/>
                </a:lnTo>
                <a:lnTo>
                  <a:pt x="8801" y="0"/>
                </a:lnTo>
                <a:close/>
              </a:path>
              <a:path w="60325" h="69850">
                <a:moveTo>
                  <a:pt x="60210" y="37718"/>
                </a:moveTo>
                <a:lnTo>
                  <a:pt x="51409" y="37718"/>
                </a:lnTo>
                <a:lnTo>
                  <a:pt x="51409" y="69849"/>
                </a:lnTo>
                <a:lnTo>
                  <a:pt x="60210" y="69849"/>
                </a:lnTo>
                <a:lnTo>
                  <a:pt x="60210" y="37718"/>
                </a:lnTo>
                <a:close/>
              </a:path>
              <a:path w="60325" h="69850">
                <a:moveTo>
                  <a:pt x="60210" y="0"/>
                </a:moveTo>
                <a:lnTo>
                  <a:pt x="51409" y="0"/>
                </a:lnTo>
                <a:lnTo>
                  <a:pt x="51409" y="29895"/>
                </a:lnTo>
                <a:lnTo>
                  <a:pt x="60210" y="29895"/>
                </a:lnTo>
                <a:lnTo>
                  <a:pt x="602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718281" y="5740448"/>
            <a:ext cx="75565" cy="69850"/>
          </a:xfrm>
          <a:custGeom>
            <a:avLst/>
            <a:gdLst/>
            <a:ahLst/>
            <a:cxnLst/>
            <a:rect l="l" t="t" r="r" b="b"/>
            <a:pathLst>
              <a:path w="75565" h="69850">
                <a:moveTo>
                  <a:pt x="8801" y="0"/>
                </a:moveTo>
                <a:lnTo>
                  <a:pt x="0" y="0"/>
                </a:lnTo>
                <a:lnTo>
                  <a:pt x="0" y="69849"/>
                </a:lnTo>
                <a:lnTo>
                  <a:pt x="39585" y="68897"/>
                </a:lnTo>
                <a:lnTo>
                  <a:pt x="50518" y="62026"/>
                </a:lnTo>
                <a:lnTo>
                  <a:pt x="8801" y="62026"/>
                </a:lnTo>
                <a:lnTo>
                  <a:pt x="8801" y="32270"/>
                </a:lnTo>
                <a:lnTo>
                  <a:pt x="50567" y="32270"/>
                </a:lnTo>
                <a:lnTo>
                  <a:pt x="50152" y="31572"/>
                </a:lnTo>
                <a:lnTo>
                  <a:pt x="47218" y="28994"/>
                </a:lnTo>
                <a:lnTo>
                  <a:pt x="39585" y="25374"/>
                </a:lnTo>
                <a:lnTo>
                  <a:pt x="34950" y="24472"/>
                </a:lnTo>
                <a:lnTo>
                  <a:pt x="8801" y="24447"/>
                </a:lnTo>
                <a:lnTo>
                  <a:pt x="8801" y="0"/>
                </a:lnTo>
                <a:close/>
              </a:path>
              <a:path w="75565" h="69850">
                <a:moveTo>
                  <a:pt x="50567" y="32270"/>
                </a:moveTo>
                <a:lnTo>
                  <a:pt x="34366" y="32270"/>
                </a:lnTo>
                <a:lnTo>
                  <a:pt x="38887" y="33527"/>
                </a:lnTo>
                <a:lnTo>
                  <a:pt x="44894" y="38531"/>
                </a:lnTo>
                <a:lnTo>
                  <a:pt x="46380" y="42265"/>
                </a:lnTo>
                <a:lnTo>
                  <a:pt x="46380" y="52171"/>
                </a:lnTo>
                <a:lnTo>
                  <a:pt x="44894" y="55879"/>
                </a:lnTo>
                <a:lnTo>
                  <a:pt x="38887" y="60794"/>
                </a:lnTo>
                <a:lnTo>
                  <a:pt x="34366" y="62026"/>
                </a:lnTo>
                <a:lnTo>
                  <a:pt x="50518" y="62026"/>
                </a:lnTo>
                <a:lnTo>
                  <a:pt x="54152" y="55854"/>
                </a:lnTo>
                <a:lnTo>
                  <a:pt x="55064" y="52171"/>
                </a:lnTo>
                <a:lnTo>
                  <a:pt x="55134" y="42265"/>
                </a:lnTo>
                <a:lnTo>
                  <a:pt x="54152" y="38303"/>
                </a:lnTo>
                <a:lnTo>
                  <a:pt x="50567" y="32270"/>
                </a:lnTo>
                <a:close/>
              </a:path>
              <a:path w="75565" h="69850">
                <a:moveTo>
                  <a:pt x="75438" y="0"/>
                </a:moveTo>
                <a:lnTo>
                  <a:pt x="66636" y="0"/>
                </a:lnTo>
                <a:lnTo>
                  <a:pt x="66636" y="69849"/>
                </a:lnTo>
                <a:lnTo>
                  <a:pt x="75438" y="69849"/>
                </a:lnTo>
                <a:lnTo>
                  <a:pt x="7543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811042" y="5740449"/>
            <a:ext cx="63500" cy="69850"/>
          </a:xfrm>
          <a:custGeom>
            <a:avLst/>
            <a:gdLst/>
            <a:ahLst/>
            <a:cxnLst/>
            <a:rect l="l" t="t" r="r" b="b"/>
            <a:pathLst>
              <a:path w="63500" h="69850">
                <a:moveTo>
                  <a:pt x="11874" y="0"/>
                </a:moveTo>
                <a:lnTo>
                  <a:pt x="2374" y="0"/>
                </a:lnTo>
                <a:lnTo>
                  <a:pt x="22631" y="34086"/>
                </a:lnTo>
                <a:lnTo>
                  <a:pt x="0" y="69850"/>
                </a:lnTo>
                <a:lnTo>
                  <a:pt x="9778" y="69850"/>
                </a:lnTo>
                <a:lnTo>
                  <a:pt x="29197" y="38976"/>
                </a:lnTo>
                <a:lnTo>
                  <a:pt x="44092" y="38976"/>
                </a:lnTo>
                <a:lnTo>
                  <a:pt x="40792" y="33667"/>
                </a:lnTo>
                <a:lnTo>
                  <a:pt x="43519" y="29197"/>
                </a:lnTo>
                <a:lnTo>
                  <a:pt x="29197" y="29197"/>
                </a:lnTo>
                <a:lnTo>
                  <a:pt x="11874" y="0"/>
                </a:lnTo>
                <a:close/>
              </a:path>
              <a:path w="63500" h="69850">
                <a:moveTo>
                  <a:pt x="44092" y="38976"/>
                </a:moveTo>
                <a:lnTo>
                  <a:pt x="34226" y="38976"/>
                </a:lnTo>
                <a:lnTo>
                  <a:pt x="52946" y="69850"/>
                </a:lnTo>
                <a:lnTo>
                  <a:pt x="63284" y="69850"/>
                </a:lnTo>
                <a:lnTo>
                  <a:pt x="44092" y="38976"/>
                </a:lnTo>
                <a:close/>
              </a:path>
              <a:path w="63500" h="69850">
                <a:moveTo>
                  <a:pt x="61328" y="0"/>
                </a:moveTo>
                <a:lnTo>
                  <a:pt x="51828" y="0"/>
                </a:lnTo>
                <a:lnTo>
                  <a:pt x="34226" y="29197"/>
                </a:lnTo>
                <a:lnTo>
                  <a:pt x="43519" y="29197"/>
                </a:lnTo>
                <a:lnTo>
                  <a:pt x="6132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271936" y="6415152"/>
            <a:ext cx="115570" cy="113664"/>
          </a:xfrm>
          <a:custGeom>
            <a:avLst/>
            <a:gdLst/>
            <a:ahLst/>
            <a:cxnLst/>
            <a:rect l="l" t="t" r="r" b="b"/>
            <a:pathLst>
              <a:path w="115570" h="113665">
                <a:moveTo>
                  <a:pt x="64376" y="99441"/>
                </a:moveTo>
                <a:lnTo>
                  <a:pt x="51079" y="99441"/>
                </a:lnTo>
                <a:lnTo>
                  <a:pt x="51079" y="113347"/>
                </a:lnTo>
                <a:lnTo>
                  <a:pt x="64376" y="113347"/>
                </a:lnTo>
                <a:lnTo>
                  <a:pt x="64376" y="99441"/>
                </a:lnTo>
                <a:close/>
              </a:path>
              <a:path w="115570" h="113665">
                <a:moveTo>
                  <a:pt x="66179" y="12395"/>
                </a:moveTo>
                <a:lnTo>
                  <a:pt x="49263" y="12395"/>
                </a:lnTo>
                <a:lnTo>
                  <a:pt x="38452" y="13090"/>
                </a:lnTo>
                <a:lnTo>
                  <a:pt x="3305" y="37164"/>
                </a:lnTo>
                <a:lnTo>
                  <a:pt x="0" y="55918"/>
                </a:lnTo>
                <a:lnTo>
                  <a:pt x="821" y="65998"/>
                </a:lnTo>
                <a:lnTo>
                  <a:pt x="28746" y="96680"/>
                </a:lnTo>
                <a:lnTo>
                  <a:pt x="49263" y="99441"/>
                </a:lnTo>
                <a:lnTo>
                  <a:pt x="66179" y="99441"/>
                </a:lnTo>
                <a:lnTo>
                  <a:pt x="103282" y="87350"/>
                </a:lnTo>
                <a:lnTo>
                  <a:pt x="49263" y="87350"/>
                </a:lnTo>
                <a:lnTo>
                  <a:pt x="41264" y="86860"/>
                </a:lnTo>
                <a:lnTo>
                  <a:pt x="13449" y="55918"/>
                </a:lnTo>
                <a:lnTo>
                  <a:pt x="13449" y="45542"/>
                </a:lnTo>
                <a:lnTo>
                  <a:pt x="49263" y="24485"/>
                </a:lnTo>
                <a:lnTo>
                  <a:pt x="103137" y="24485"/>
                </a:lnTo>
                <a:lnTo>
                  <a:pt x="102222" y="23507"/>
                </a:lnTo>
                <a:lnTo>
                  <a:pt x="95011" y="18647"/>
                </a:lnTo>
                <a:lnTo>
                  <a:pt x="86601" y="15174"/>
                </a:lnTo>
                <a:lnTo>
                  <a:pt x="76990" y="13090"/>
                </a:lnTo>
                <a:lnTo>
                  <a:pt x="66179" y="12395"/>
                </a:lnTo>
                <a:close/>
              </a:path>
              <a:path w="115570" h="113665">
                <a:moveTo>
                  <a:pt x="64376" y="24485"/>
                </a:moveTo>
                <a:lnTo>
                  <a:pt x="51079" y="24485"/>
                </a:lnTo>
                <a:lnTo>
                  <a:pt x="51079" y="87350"/>
                </a:lnTo>
                <a:lnTo>
                  <a:pt x="64376" y="87350"/>
                </a:lnTo>
                <a:lnTo>
                  <a:pt x="64376" y="24485"/>
                </a:lnTo>
                <a:close/>
              </a:path>
              <a:path w="115570" h="113665">
                <a:moveTo>
                  <a:pt x="103137" y="24485"/>
                </a:moveTo>
                <a:lnTo>
                  <a:pt x="66179" y="24485"/>
                </a:lnTo>
                <a:lnTo>
                  <a:pt x="74178" y="24981"/>
                </a:lnTo>
                <a:lnTo>
                  <a:pt x="81240" y="26468"/>
                </a:lnTo>
                <a:lnTo>
                  <a:pt x="87366" y="28948"/>
                </a:lnTo>
                <a:lnTo>
                  <a:pt x="92557" y="32423"/>
                </a:lnTo>
                <a:lnTo>
                  <a:pt x="98856" y="37706"/>
                </a:lnTo>
                <a:lnTo>
                  <a:pt x="102006" y="45542"/>
                </a:lnTo>
                <a:lnTo>
                  <a:pt x="102006" y="55918"/>
                </a:lnTo>
                <a:lnTo>
                  <a:pt x="74116" y="86860"/>
                </a:lnTo>
                <a:lnTo>
                  <a:pt x="66179" y="87350"/>
                </a:lnTo>
                <a:lnTo>
                  <a:pt x="103282" y="87350"/>
                </a:lnTo>
                <a:lnTo>
                  <a:pt x="108056" y="82239"/>
                </a:lnTo>
                <a:lnTo>
                  <a:pt x="112167" y="74771"/>
                </a:lnTo>
                <a:lnTo>
                  <a:pt x="114633" y="65998"/>
                </a:lnTo>
                <a:lnTo>
                  <a:pt x="115455" y="55918"/>
                </a:lnTo>
                <a:lnTo>
                  <a:pt x="114629" y="45905"/>
                </a:lnTo>
                <a:lnTo>
                  <a:pt x="112148" y="37164"/>
                </a:lnTo>
                <a:lnTo>
                  <a:pt x="108013" y="29698"/>
                </a:lnTo>
                <a:lnTo>
                  <a:pt x="103137" y="24485"/>
                </a:lnTo>
                <a:close/>
              </a:path>
              <a:path w="115570" h="113665">
                <a:moveTo>
                  <a:pt x="64376" y="0"/>
                </a:moveTo>
                <a:lnTo>
                  <a:pt x="51079" y="0"/>
                </a:lnTo>
                <a:lnTo>
                  <a:pt x="51079" y="12395"/>
                </a:lnTo>
                <a:lnTo>
                  <a:pt x="64376" y="12395"/>
                </a:lnTo>
                <a:lnTo>
                  <a:pt x="64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397057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82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89" y="74803"/>
                </a:lnTo>
                <a:lnTo>
                  <a:pt x="83565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8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511611" y="6418634"/>
            <a:ext cx="83820" cy="107950"/>
          </a:xfrm>
          <a:custGeom>
            <a:avLst/>
            <a:gdLst/>
            <a:ahLst/>
            <a:cxnLst/>
            <a:rect l="l" t="t" r="r" b="b"/>
            <a:pathLst>
              <a:path w="8382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483"/>
                </a:lnTo>
                <a:lnTo>
                  <a:pt x="60810" y="58483"/>
                </a:lnTo>
                <a:lnTo>
                  <a:pt x="58026" y="52438"/>
                </a:lnTo>
                <a:lnTo>
                  <a:pt x="60954" y="46088"/>
                </a:lnTo>
                <a:lnTo>
                  <a:pt x="13601" y="46088"/>
                </a:lnTo>
                <a:lnTo>
                  <a:pt x="13601" y="0"/>
                </a:lnTo>
                <a:close/>
              </a:path>
              <a:path w="83820" h="107950">
                <a:moveTo>
                  <a:pt x="60810" y="58483"/>
                </a:moveTo>
                <a:lnTo>
                  <a:pt x="46240" y="58483"/>
                </a:lnTo>
                <a:lnTo>
                  <a:pt x="69215" y="107899"/>
                </a:lnTo>
                <a:lnTo>
                  <a:pt x="83566" y="107899"/>
                </a:lnTo>
                <a:lnTo>
                  <a:pt x="60810" y="58483"/>
                </a:lnTo>
                <a:close/>
              </a:path>
              <a:path w="83820" h="107950">
                <a:moveTo>
                  <a:pt x="82207" y="0"/>
                </a:moveTo>
                <a:lnTo>
                  <a:pt x="67856" y="0"/>
                </a:lnTo>
                <a:lnTo>
                  <a:pt x="46240" y="46088"/>
                </a:lnTo>
                <a:lnTo>
                  <a:pt x="60954" y="46088"/>
                </a:lnTo>
                <a:lnTo>
                  <a:pt x="82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602886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85" y="107899"/>
                </a:lnTo>
                <a:lnTo>
                  <a:pt x="38531" y="107899"/>
                </a:lnTo>
                <a:lnTo>
                  <a:pt x="63001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68" y="0"/>
                </a:moveTo>
                <a:lnTo>
                  <a:pt x="75869" y="0"/>
                </a:lnTo>
                <a:lnTo>
                  <a:pt x="48806" y="56667"/>
                </a:lnTo>
                <a:lnTo>
                  <a:pt x="63001" y="56667"/>
                </a:lnTo>
                <a:lnTo>
                  <a:pt x="90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698390" y="6418634"/>
            <a:ext cx="94615" cy="107950"/>
          </a:xfrm>
          <a:custGeom>
            <a:avLst/>
            <a:gdLst/>
            <a:ahLst/>
            <a:cxnLst/>
            <a:rect l="l" t="t" r="r" b="b"/>
            <a:pathLst>
              <a:path w="94614" h="107950">
                <a:moveTo>
                  <a:pt x="94005" y="0"/>
                </a:moveTo>
                <a:lnTo>
                  <a:pt x="23126" y="0"/>
                </a:lnTo>
                <a:lnTo>
                  <a:pt x="23092" y="42164"/>
                </a:lnTo>
                <a:lnTo>
                  <a:pt x="22984" y="50394"/>
                </a:lnTo>
                <a:lnTo>
                  <a:pt x="11785" y="93141"/>
                </a:lnTo>
                <a:lnTo>
                  <a:pt x="7912" y="94449"/>
                </a:lnTo>
                <a:lnTo>
                  <a:pt x="0" y="94449"/>
                </a:lnTo>
                <a:lnTo>
                  <a:pt x="0" y="107899"/>
                </a:lnTo>
                <a:lnTo>
                  <a:pt x="11087" y="107899"/>
                </a:lnTo>
                <a:lnTo>
                  <a:pt x="17411" y="106133"/>
                </a:lnTo>
                <a:lnTo>
                  <a:pt x="35080" y="65490"/>
                </a:lnTo>
                <a:lnTo>
                  <a:pt x="35966" y="42164"/>
                </a:lnTo>
                <a:lnTo>
                  <a:pt x="35966" y="12395"/>
                </a:lnTo>
                <a:lnTo>
                  <a:pt x="94005" y="12395"/>
                </a:lnTo>
                <a:lnTo>
                  <a:pt x="94005" y="0"/>
                </a:lnTo>
                <a:close/>
              </a:path>
              <a:path w="94614" h="107950">
                <a:moveTo>
                  <a:pt x="94005" y="12395"/>
                </a:moveTo>
                <a:lnTo>
                  <a:pt x="80403" y="12395"/>
                </a:lnTo>
                <a:lnTo>
                  <a:pt x="80403" y="107899"/>
                </a:lnTo>
                <a:lnTo>
                  <a:pt x="94005" y="107899"/>
                </a:lnTo>
                <a:lnTo>
                  <a:pt x="94005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819891" y="6418635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44729" y="107899"/>
                </a:lnTo>
                <a:lnTo>
                  <a:pt x="53212" y="107351"/>
                </a:lnTo>
                <a:lnTo>
                  <a:pt x="60659" y="105708"/>
                </a:lnTo>
                <a:lnTo>
                  <a:pt x="67076" y="102970"/>
                </a:lnTo>
                <a:lnTo>
                  <a:pt x="72466" y="99136"/>
                </a:lnTo>
                <a:lnTo>
                  <a:pt x="75407" y="95808"/>
                </a:lnTo>
                <a:lnTo>
                  <a:pt x="13601" y="95808"/>
                </a:lnTo>
                <a:lnTo>
                  <a:pt x="13601" y="53339"/>
                </a:lnTo>
                <a:lnTo>
                  <a:pt x="75275" y="53339"/>
                </a:lnTo>
                <a:lnTo>
                  <a:pt x="72390" y="50088"/>
                </a:lnTo>
                <a:lnTo>
                  <a:pt x="66976" y="46221"/>
                </a:lnTo>
                <a:lnTo>
                  <a:pt x="60564" y="43459"/>
                </a:lnTo>
                <a:lnTo>
                  <a:pt x="53150" y="41802"/>
                </a:lnTo>
                <a:lnTo>
                  <a:pt x="44729" y="41249"/>
                </a:lnTo>
                <a:lnTo>
                  <a:pt x="13601" y="41249"/>
                </a:lnTo>
                <a:lnTo>
                  <a:pt x="13601" y="0"/>
                </a:lnTo>
                <a:close/>
              </a:path>
              <a:path w="82550" h="107950">
                <a:moveTo>
                  <a:pt x="75275" y="53339"/>
                </a:moveTo>
                <a:lnTo>
                  <a:pt x="42316" y="53339"/>
                </a:lnTo>
                <a:lnTo>
                  <a:pt x="53753" y="54663"/>
                </a:lnTo>
                <a:lnTo>
                  <a:pt x="61925" y="58632"/>
                </a:lnTo>
                <a:lnTo>
                  <a:pt x="66830" y="65245"/>
                </a:lnTo>
                <a:lnTo>
                  <a:pt x="68465" y="74498"/>
                </a:lnTo>
                <a:lnTo>
                  <a:pt x="66830" y="83823"/>
                </a:lnTo>
                <a:lnTo>
                  <a:pt x="61925" y="90482"/>
                </a:lnTo>
                <a:lnTo>
                  <a:pt x="53753" y="94477"/>
                </a:lnTo>
                <a:lnTo>
                  <a:pt x="42316" y="95808"/>
                </a:lnTo>
                <a:lnTo>
                  <a:pt x="75407" y="95808"/>
                </a:lnTo>
                <a:lnTo>
                  <a:pt x="76733" y="94309"/>
                </a:lnTo>
                <a:lnTo>
                  <a:pt x="79781" y="88593"/>
                </a:lnTo>
                <a:lnTo>
                  <a:pt x="81610" y="81989"/>
                </a:lnTo>
                <a:lnTo>
                  <a:pt x="82219" y="74498"/>
                </a:lnTo>
                <a:lnTo>
                  <a:pt x="81605" y="67137"/>
                </a:lnTo>
                <a:lnTo>
                  <a:pt x="79762" y="60617"/>
                </a:lnTo>
                <a:lnTo>
                  <a:pt x="76690" y="54935"/>
                </a:lnTo>
                <a:lnTo>
                  <a:pt x="75275" y="5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9551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9126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013934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107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601" y="95503"/>
                </a:lnTo>
                <a:lnTo>
                  <a:pt x="13601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601" y="45783"/>
                </a:lnTo>
                <a:lnTo>
                  <a:pt x="13601" y="12382"/>
                </a:lnTo>
                <a:lnTo>
                  <a:pt x="75107" y="12382"/>
                </a:lnTo>
                <a:lnTo>
                  <a:pt x="7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143899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101437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238051" y="6416668"/>
            <a:ext cx="85090" cy="112395"/>
          </a:xfrm>
          <a:custGeom>
            <a:avLst/>
            <a:gdLst/>
            <a:ahLst/>
            <a:cxnLst/>
            <a:rect l="l" t="t" r="r" b="b"/>
            <a:pathLst>
              <a:path w="85089" h="112395">
                <a:moveTo>
                  <a:pt x="14198" y="80238"/>
                </a:moveTo>
                <a:lnTo>
                  <a:pt x="0" y="80238"/>
                </a:lnTo>
                <a:lnTo>
                  <a:pt x="1762" y="87246"/>
                </a:lnTo>
                <a:lnTo>
                  <a:pt x="35194" y="111310"/>
                </a:lnTo>
                <a:lnTo>
                  <a:pt x="44424" y="111836"/>
                </a:lnTo>
                <a:lnTo>
                  <a:pt x="53433" y="111250"/>
                </a:lnTo>
                <a:lnTo>
                  <a:pt x="61409" y="109493"/>
                </a:lnTo>
                <a:lnTo>
                  <a:pt x="68354" y="106564"/>
                </a:lnTo>
                <a:lnTo>
                  <a:pt x="74269" y="102463"/>
                </a:lnTo>
                <a:lnTo>
                  <a:pt x="77759" y="99440"/>
                </a:lnTo>
                <a:lnTo>
                  <a:pt x="44577" y="99440"/>
                </a:lnTo>
                <a:lnTo>
                  <a:pt x="33213" y="98240"/>
                </a:lnTo>
                <a:lnTo>
                  <a:pt x="24363" y="94640"/>
                </a:lnTo>
                <a:lnTo>
                  <a:pt x="18025" y="88639"/>
                </a:lnTo>
                <a:lnTo>
                  <a:pt x="14198" y="80238"/>
                </a:lnTo>
                <a:close/>
              </a:path>
              <a:path w="85089" h="112395">
                <a:moveTo>
                  <a:pt x="76156" y="12395"/>
                </a:moveTo>
                <a:lnTo>
                  <a:pt x="50520" y="12395"/>
                </a:lnTo>
                <a:lnTo>
                  <a:pt x="56146" y="13957"/>
                </a:lnTo>
                <a:lnTo>
                  <a:pt x="64909" y="20192"/>
                </a:lnTo>
                <a:lnTo>
                  <a:pt x="67094" y="24574"/>
                </a:lnTo>
                <a:lnTo>
                  <a:pt x="67094" y="35255"/>
                </a:lnTo>
                <a:lnTo>
                  <a:pt x="65481" y="39395"/>
                </a:lnTo>
                <a:lnTo>
                  <a:pt x="59029" y="45834"/>
                </a:lnTo>
                <a:lnTo>
                  <a:pt x="53848" y="47447"/>
                </a:lnTo>
                <a:lnTo>
                  <a:pt x="29311" y="47447"/>
                </a:lnTo>
                <a:lnTo>
                  <a:pt x="29311" y="59842"/>
                </a:lnTo>
                <a:lnTo>
                  <a:pt x="46545" y="59842"/>
                </a:lnTo>
                <a:lnTo>
                  <a:pt x="57322" y="61051"/>
                </a:lnTo>
                <a:lnTo>
                  <a:pt x="65022" y="64679"/>
                </a:lnTo>
                <a:lnTo>
                  <a:pt x="69643" y="70724"/>
                </a:lnTo>
                <a:lnTo>
                  <a:pt x="71183" y="79184"/>
                </a:lnTo>
                <a:lnTo>
                  <a:pt x="71183" y="85432"/>
                </a:lnTo>
                <a:lnTo>
                  <a:pt x="68757" y="90373"/>
                </a:lnTo>
                <a:lnTo>
                  <a:pt x="59080" y="97624"/>
                </a:lnTo>
                <a:lnTo>
                  <a:pt x="52641" y="99440"/>
                </a:lnTo>
                <a:lnTo>
                  <a:pt x="77759" y="99440"/>
                </a:lnTo>
                <a:lnTo>
                  <a:pt x="81483" y="96215"/>
                </a:lnTo>
                <a:lnTo>
                  <a:pt x="85038" y="88639"/>
                </a:lnTo>
                <a:lnTo>
                  <a:pt x="85043" y="79184"/>
                </a:lnTo>
                <a:lnTo>
                  <a:pt x="84105" y="70683"/>
                </a:lnTo>
                <a:lnTo>
                  <a:pt x="81189" y="63466"/>
                </a:lnTo>
                <a:lnTo>
                  <a:pt x="76327" y="57838"/>
                </a:lnTo>
                <a:lnTo>
                  <a:pt x="69519" y="53797"/>
                </a:lnTo>
                <a:lnTo>
                  <a:pt x="69519" y="50469"/>
                </a:lnTo>
                <a:lnTo>
                  <a:pt x="77076" y="46240"/>
                </a:lnTo>
                <a:lnTo>
                  <a:pt x="80848" y="38938"/>
                </a:lnTo>
                <a:lnTo>
                  <a:pt x="80750" y="20192"/>
                </a:lnTo>
                <a:lnTo>
                  <a:pt x="77597" y="13601"/>
                </a:lnTo>
                <a:lnTo>
                  <a:pt x="76156" y="12395"/>
                </a:lnTo>
                <a:close/>
              </a:path>
              <a:path w="85089" h="112395">
                <a:moveTo>
                  <a:pt x="43675" y="0"/>
                </a:moveTo>
                <a:lnTo>
                  <a:pt x="5769" y="20192"/>
                </a:lnTo>
                <a:lnTo>
                  <a:pt x="4533" y="29311"/>
                </a:lnTo>
                <a:lnTo>
                  <a:pt x="18427" y="29311"/>
                </a:lnTo>
                <a:lnTo>
                  <a:pt x="21426" y="21910"/>
                </a:lnTo>
                <a:lnTo>
                  <a:pt x="26631" y="16624"/>
                </a:lnTo>
                <a:lnTo>
                  <a:pt x="34047" y="13452"/>
                </a:lnTo>
                <a:lnTo>
                  <a:pt x="43675" y="12395"/>
                </a:lnTo>
                <a:lnTo>
                  <a:pt x="76156" y="12395"/>
                </a:lnTo>
                <a:lnTo>
                  <a:pt x="71107" y="8166"/>
                </a:lnTo>
                <a:lnTo>
                  <a:pt x="65735" y="4591"/>
                </a:lnTo>
                <a:lnTo>
                  <a:pt x="59372" y="2039"/>
                </a:lnTo>
                <a:lnTo>
                  <a:pt x="52019" y="509"/>
                </a:lnTo>
                <a:lnTo>
                  <a:pt x="43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33355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95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90" y="74803"/>
                </a:lnTo>
                <a:lnTo>
                  <a:pt x="83578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9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442673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7" y="107865"/>
                </a:lnTo>
                <a:lnTo>
                  <a:pt x="80038" y="102904"/>
                </a:lnTo>
                <a:lnTo>
                  <a:pt x="83679" y="99440"/>
                </a:lnTo>
                <a:lnTo>
                  <a:pt x="50317" y="99440"/>
                </a:lnTo>
                <a:lnTo>
                  <a:pt x="41806" y="98657"/>
                </a:lnTo>
                <a:lnTo>
                  <a:pt x="14328" y="64763"/>
                </a:lnTo>
                <a:lnTo>
                  <a:pt x="13754" y="55918"/>
                </a:lnTo>
                <a:lnTo>
                  <a:pt x="14328" y="47066"/>
                </a:lnTo>
                <a:lnTo>
                  <a:pt x="41806" y="13178"/>
                </a:lnTo>
                <a:lnTo>
                  <a:pt x="50317" y="12395"/>
                </a:lnTo>
                <a:lnTo>
                  <a:pt x="83692" y="12395"/>
                </a:lnTo>
                <a:lnTo>
                  <a:pt x="80038" y="8920"/>
                </a:lnTo>
                <a:lnTo>
                  <a:pt x="71437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4" h="112395">
                <a:moveTo>
                  <a:pt x="83692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79" y="99440"/>
                </a:lnTo>
                <a:lnTo>
                  <a:pt x="100647" y="55918"/>
                </a:lnTo>
                <a:lnTo>
                  <a:pt x="99802" y="44286"/>
                </a:lnTo>
                <a:lnTo>
                  <a:pt x="97321" y="33808"/>
                </a:lnTo>
                <a:lnTo>
                  <a:pt x="93162" y="24315"/>
                </a:lnTo>
                <a:lnTo>
                  <a:pt x="87337" y="15862"/>
                </a:lnTo>
                <a:lnTo>
                  <a:pt x="83692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560390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51" y="61963"/>
                </a:moveTo>
                <a:lnTo>
                  <a:pt x="66649" y="61963"/>
                </a:lnTo>
                <a:lnTo>
                  <a:pt x="66649" y="107899"/>
                </a:lnTo>
                <a:lnTo>
                  <a:pt x="80251" y="107899"/>
                </a:lnTo>
                <a:lnTo>
                  <a:pt x="80251" y="61963"/>
                </a:lnTo>
                <a:close/>
              </a:path>
              <a:path w="80645" h="107950">
                <a:moveTo>
                  <a:pt x="13601" y="0"/>
                </a:moveTo>
                <a:lnTo>
                  <a:pt x="0" y="0"/>
                </a:lnTo>
                <a:lnTo>
                  <a:pt x="37" y="35788"/>
                </a:lnTo>
                <a:lnTo>
                  <a:pt x="25717" y="64122"/>
                </a:lnTo>
                <a:lnTo>
                  <a:pt x="31889" y="64833"/>
                </a:lnTo>
                <a:lnTo>
                  <a:pt x="39141" y="64833"/>
                </a:lnTo>
                <a:lnTo>
                  <a:pt x="46247" y="64652"/>
                </a:lnTo>
                <a:lnTo>
                  <a:pt x="53200" y="64112"/>
                </a:lnTo>
                <a:lnTo>
                  <a:pt x="60001" y="63215"/>
                </a:lnTo>
                <a:lnTo>
                  <a:pt x="66649" y="61963"/>
                </a:lnTo>
                <a:lnTo>
                  <a:pt x="80251" y="61963"/>
                </a:lnTo>
                <a:lnTo>
                  <a:pt x="80251" y="52438"/>
                </a:lnTo>
                <a:lnTo>
                  <a:pt x="35572" y="52438"/>
                </a:lnTo>
                <a:lnTo>
                  <a:pt x="31153" y="51981"/>
                </a:lnTo>
                <a:lnTo>
                  <a:pt x="13677" y="35788"/>
                </a:lnTo>
                <a:lnTo>
                  <a:pt x="13601" y="0"/>
                </a:lnTo>
                <a:close/>
              </a:path>
              <a:path w="80645" h="107950">
                <a:moveTo>
                  <a:pt x="80251" y="0"/>
                </a:moveTo>
                <a:lnTo>
                  <a:pt x="66649" y="0"/>
                </a:lnTo>
                <a:lnTo>
                  <a:pt x="66649" y="49415"/>
                </a:lnTo>
                <a:lnTo>
                  <a:pt x="60212" y="50739"/>
                </a:lnTo>
                <a:lnTo>
                  <a:pt x="53760" y="51684"/>
                </a:lnTo>
                <a:lnTo>
                  <a:pt x="47291" y="52249"/>
                </a:lnTo>
                <a:lnTo>
                  <a:pt x="40805" y="52438"/>
                </a:lnTo>
                <a:lnTo>
                  <a:pt x="80251" y="52438"/>
                </a:lnTo>
                <a:lnTo>
                  <a:pt x="80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66813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3" y="58635"/>
                </a:lnTo>
                <a:lnTo>
                  <a:pt x="87503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3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3" y="107899"/>
                </a:lnTo>
                <a:lnTo>
                  <a:pt x="87503" y="58635"/>
                </a:lnTo>
                <a:close/>
              </a:path>
              <a:path w="87629" h="107950">
                <a:moveTo>
                  <a:pt x="87503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3" y="45935"/>
                </a:lnTo>
                <a:lnTo>
                  <a:pt x="875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777700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907214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5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900420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9891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40" y="13178"/>
                </a:lnTo>
                <a:lnTo>
                  <a:pt x="66235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40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153848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4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297" y="107899"/>
                </a:lnTo>
                <a:lnTo>
                  <a:pt x="30338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4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4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38" y="91427"/>
                </a:lnTo>
                <a:lnTo>
                  <a:pt x="71475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299530" y="6418638"/>
            <a:ext cx="109220" cy="134620"/>
          </a:xfrm>
          <a:custGeom>
            <a:avLst/>
            <a:gdLst/>
            <a:ahLst/>
            <a:cxnLst/>
            <a:rect l="l" t="t" r="r" b="b"/>
            <a:pathLst>
              <a:path w="109220" h="134620">
                <a:moveTo>
                  <a:pt x="108648" y="95503"/>
                </a:moveTo>
                <a:lnTo>
                  <a:pt x="0" y="95503"/>
                </a:lnTo>
                <a:lnTo>
                  <a:pt x="0" y="134340"/>
                </a:lnTo>
                <a:lnTo>
                  <a:pt x="13449" y="134340"/>
                </a:lnTo>
                <a:lnTo>
                  <a:pt x="13449" y="107899"/>
                </a:lnTo>
                <a:lnTo>
                  <a:pt x="108648" y="107899"/>
                </a:lnTo>
                <a:lnTo>
                  <a:pt x="108648" y="95503"/>
                </a:lnTo>
                <a:close/>
              </a:path>
              <a:path w="109220" h="134620">
                <a:moveTo>
                  <a:pt x="108648" y="107899"/>
                </a:moveTo>
                <a:lnTo>
                  <a:pt x="95199" y="107899"/>
                </a:lnTo>
                <a:lnTo>
                  <a:pt x="95199" y="134340"/>
                </a:lnTo>
                <a:lnTo>
                  <a:pt x="108648" y="134340"/>
                </a:lnTo>
                <a:lnTo>
                  <a:pt x="108648" y="107899"/>
                </a:lnTo>
                <a:close/>
              </a:path>
              <a:path w="109220" h="134620">
                <a:moveTo>
                  <a:pt x="93078" y="0"/>
                </a:moveTo>
                <a:lnTo>
                  <a:pt x="24777" y="0"/>
                </a:lnTo>
                <a:lnTo>
                  <a:pt x="24688" y="24015"/>
                </a:lnTo>
                <a:lnTo>
                  <a:pt x="23927" y="43252"/>
                </a:lnTo>
                <a:lnTo>
                  <a:pt x="21377" y="62711"/>
                </a:lnTo>
                <a:lnTo>
                  <a:pt x="17126" y="80128"/>
                </a:lnTo>
                <a:lnTo>
                  <a:pt x="11176" y="95503"/>
                </a:lnTo>
                <a:lnTo>
                  <a:pt x="25679" y="95503"/>
                </a:lnTo>
                <a:lnTo>
                  <a:pt x="30970" y="80778"/>
                </a:lnTo>
                <a:lnTo>
                  <a:pt x="34748" y="63955"/>
                </a:lnTo>
                <a:lnTo>
                  <a:pt x="37014" y="45035"/>
                </a:lnTo>
                <a:lnTo>
                  <a:pt x="37769" y="24015"/>
                </a:lnTo>
                <a:lnTo>
                  <a:pt x="37769" y="12382"/>
                </a:lnTo>
                <a:lnTo>
                  <a:pt x="93078" y="12382"/>
                </a:lnTo>
                <a:lnTo>
                  <a:pt x="93078" y="0"/>
                </a:lnTo>
                <a:close/>
              </a:path>
              <a:path w="109220" h="134620">
                <a:moveTo>
                  <a:pt x="93078" y="12382"/>
                </a:moveTo>
                <a:lnTo>
                  <a:pt x="79629" y="12382"/>
                </a:lnTo>
                <a:lnTo>
                  <a:pt x="79629" y="95503"/>
                </a:lnTo>
                <a:lnTo>
                  <a:pt x="93078" y="95503"/>
                </a:lnTo>
                <a:lnTo>
                  <a:pt x="93078" y="12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426009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536181" y="6416669"/>
            <a:ext cx="92710" cy="112395"/>
          </a:xfrm>
          <a:custGeom>
            <a:avLst/>
            <a:gdLst/>
            <a:ahLst/>
            <a:cxnLst/>
            <a:rect l="l" t="t" r="r" b="b"/>
            <a:pathLst>
              <a:path w="92709" h="112395">
                <a:moveTo>
                  <a:pt x="50012" y="0"/>
                </a:moveTo>
                <a:lnTo>
                  <a:pt x="13296" y="15570"/>
                </a:lnTo>
                <a:lnTo>
                  <a:pt x="0" y="55918"/>
                </a:lnTo>
                <a:lnTo>
                  <a:pt x="821" y="67726"/>
                </a:lnTo>
                <a:lnTo>
                  <a:pt x="20369" y="103074"/>
                </a:lnTo>
                <a:lnTo>
                  <a:pt x="49860" y="111823"/>
                </a:lnTo>
                <a:lnTo>
                  <a:pt x="58090" y="111271"/>
                </a:lnTo>
                <a:lnTo>
                  <a:pt x="65541" y="109613"/>
                </a:lnTo>
                <a:lnTo>
                  <a:pt x="72216" y="106851"/>
                </a:lnTo>
                <a:lnTo>
                  <a:pt x="78117" y="102984"/>
                </a:lnTo>
                <a:lnTo>
                  <a:pt x="81843" y="99441"/>
                </a:lnTo>
                <a:lnTo>
                  <a:pt x="49860" y="99441"/>
                </a:lnTo>
                <a:lnTo>
                  <a:pt x="41487" y="98660"/>
                </a:lnTo>
                <a:lnTo>
                  <a:pt x="14312" y="64825"/>
                </a:lnTo>
                <a:lnTo>
                  <a:pt x="13741" y="55918"/>
                </a:lnTo>
                <a:lnTo>
                  <a:pt x="14317" y="47066"/>
                </a:lnTo>
                <a:lnTo>
                  <a:pt x="41635" y="13178"/>
                </a:lnTo>
                <a:lnTo>
                  <a:pt x="50012" y="12395"/>
                </a:lnTo>
                <a:lnTo>
                  <a:pt x="82062" y="12395"/>
                </a:lnTo>
                <a:lnTo>
                  <a:pt x="77216" y="8089"/>
                </a:lnTo>
                <a:lnTo>
                  <a:pt x="71436" y="4548"/>
                </a:lnTo>
                <a:lnTo>
                  <a:pt x="64976" y="2020"/>
                </a:lnTo>
                <a:lnTo>
                  <a:pt x="57835" y="505"/>
                </a:lnTo>
                <a:lnTo>
                  <a:pt x="50012" y="0"/>
                </a:lnTo>
                <a:close/>
              </a:path>
              <a:path w="92709" h="112395">
                <a:moveTo>
                  <a:pt x="92633" y="79184"/>
                </a:moveTo>
                <a:lnTo>
                  <a:pt x="78270" y="79184"/>
                </a:lnTo>
                <a:lnTo>
                  <a:pt x="76466" y="85534"/>
                </a:lnTo>
                <a:lnTo>
                  <a:pt x="73139" y="90500"/>
                </a:lnTo>
                <a:lnTo>
                  <a:pt x="63461" y="97650"/>
                </a:lnTo>
                <a:lnTo>
                  <a:pt x="57315" y="99441"/>
                </a:lnTo>
                <a:lnTo>
                  <a:pt x="81843" y="99441"/>
                </a:lnTo>
                <a:lnTo>
                  <a:pt x="83168" y="98181"/>
                </a:lnTo>
                <a:lnTo>
                  <a:pt x="87271" y="92613"/>
                </a:lnTo>
                <a:lnTo>
                  <a:pt x="90426" y="86280"/>
                </a:lnTo>
                <a:lnTo>
                  <a:pt x="92633" y="79184"/>
                </a:lnTo>
                <a:close/>
              </a:path>
              <a:path w="92709" h="112395">
                <a:moveTo>
                  <a:pt x="82062" y="12395"/>
                </a:moveTo>
                <a:lnTo>
                  <a:pt x="50012" y="12395"/>
                </a:lnTo>
                <a:lnTo>
                  <a:pt x="59468" y="13509"/>
                </a:lnTo>
                <a:lnTo>
                  <a:pt x="67129" y="16852"/>
                </a:lnTo>
                <a:lnTo>
                  <a:pt x="72994" y="22425"/>
                </a:lnTo>
                <a:lnTo>
                  <a:pt x="77063" y="30226"/>
                </a:lnTo>
                <a:lnTo>
                  <a:pt x="91427" y="30226"/>
                </a:lnTo>
                <a:lnTo>
                  <a:pt x="89288" y="23570"/>
                </a:lnTo>
                <a:lnTo>
                  <a:pt x="86207" y="17662"/>
                </a:lnTo>
                <a:lnTo>
                  <a:pt x="82183" y="12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6815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6390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72961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90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893" y="107899"/>
                </a:lnTo>
                <a:lnTo>
                  <a:pt x="25082" y="74803"/>
                </a:lnTo>
                <a:lnTo>
                  <a:pt x="86272" y="74803"/>
                </a:lnTo>
                <a:lnTo>
                  <a:pt x="81968" y="62407"/>
                </a:lnTo>
                <a:lnTo>
                  <a:pt x="29159" y="62407"/>
                </a:lnTo>
                <a:lnTo>
                  <a:pt x="45631" y="13906"/>
                </a:lnTo>
                <a:lnTo>
                  <a:pt x="65128" y="13906"/>
                </a:lnTo>
                <a:lnTo>
                  <a:pt x="60299" y="0"/>
                </a:lnTo>
                <a:close/>
              </a:path>
              <a:path w="97790" h="107950">
                <a:moveTo>
                  <a:pt x="86272" y="74803"/>
                </a:moveTo>
                <a:lnTo>
                  <a:pt x="72377" y="74803"/>
                </a:lnTo>
                <a:lnTo>
                  <a:pt x="83566" y="107899"/>
                </a:lnTo>
                <a:lnTo>
                  <a:pt x="97764" y="107899"/>
                </a:lnTo>
                <a:lnTo>
                  <a:pt x="86272" y="74803"/>
                </a:lnTo>
                <a:close/>
              </a:path>
              <a:path w="97790" h="107950">
                <a:moveTo>
                  <a:pt x="65128" y="13906"/>
                </a:moveTo>
                <a:lnTo>
                  <a:pt x="51676" y="13906"/>
                </a:lnTo>
                <a:lnTo>
                  <a:pt x="68148" y="62407"/>
                </a:lnTo>
                <a:lnTo>
                  <a:pt x="81968" y="62407"/>
                </a:lnTo>
                <a:lnTo>
                  <a:pt x="65128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84415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046963" y="6539644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449" y="0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959168" y="651995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965969" y="64183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49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038054" y="6418638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03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078243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112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112" y="107899"/>
                </a:lnTo>
                <a:lnTo>
                  <a:pt x="88112" y="16471"/>
                </a:lnTo>
                <a:close/>
              </a:path>
              <a:path w="88265" h="107950">
                <a:moveTo>
                  <a:pt x="88112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112" y="16471"/>
                </a:lnTo>
                <a:lnTo>
                  <a:pt x="88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1884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9" y="107865"/>
                </a:lnTo>
                <a:lnTo>
                  <a:pt x="80044" y="102904"/>
                </a:lnTo>
                <a:lnTo>
                  <a:pt x="83689" y="99440"/>
                </a:lnTo>
                <a:lnTo>
                  <a:pt x="50317" y="99440"/>
                </a:lnTo>
                <a:lnTo>
                  <a:pt x="41808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08" y="13178"/>
                </a:lnTo>
                <a:lnTo>
                  <a:pt x="50317" y="12395"/>
                </a:lnTo>
                <a:lnTo>
                  <a:pt x="83701" y="12395"/>
                </a:lnTo>
                <a:lnTo>
                  <a:pt x="80044" y="8920"/>
                </a:lnTo>
                <a:lnTo>
                  <a:pt x="71439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1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89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1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311123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426121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5356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665205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658404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747101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9063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2" y="102947"/>
                </a:lnTo>
                <a:lnTo>
                  <a:pt x="50317" y="111836"/>
                </a:lnTo>
                <a:lnTo>
                  <a:pt x="61533" y="110843"/>
                </a:lnTo>
                <a:lnTo>
                  <a:pt x="71443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17" y="99440"/>
                </a:lnTo>
                <a:lnTo>
                  <a:pt x="41814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4" y="13178"/>
                </a:lnTo>
                <a:lnTo>
                  <a:pt x="50317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3" y="3963"/>
                </a:lnTo>
                <a:lnTo>
                  <a:pt x="61481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17" y="12395"/>
                </a:lnTo>
                <a:lnTo>
                  <a:pt x="58833" y="13178"/>
                </a:lnTo>
                <a:lnTo>
                  <a:pt x="66228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3" y="98657"/>
                </a:lnTo>
                <a:lnTo>
                  <a:pt x="50317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029092" y="6418629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73901" y="0"/>
                </a:moveTo>
                <a:lnTo>
                  <a:pt x="0" y="0"/>
                </a:lnTo>
                <a:lnTo>
                  <a:pt x="0" y="107899"/>
                </a:lnTo>
                <a:lnTo>
                  <a:pt x="46101" y="107899"/>
                </a:lnTo>
                <a:lnTo>
                  <a:pt x="54225" y="107370"/>
                </a:lnTo>
                <a:lnTo>
                  <a:pt x="61379" y="105784"/>
                </a:lnTo>
                <a:lnTo>
                  <a:pt x="67560" y="103141"/>
                </a:lnTo>
                <a:lnTo>
                  <a:pt x="72771" y="99440"/>
                </a:lnTo>
                <a:lnTo>
                  <a:pt x="76828" y="95808"/>
                </a:lnTo>
                <a:lnTo>
                  <a:pt x="13601" y="95808"/>
                </a:lnTo>
                <a:lnTo>
                  <a:pt x="13601" y="55765"/>
                </a:lnTo>
                <a:lnTo>
                  <a:pt x="75863" y="55765"/>
                </a:lnTo>
                <a:lnTo>
                  <a:pt x="72771" y="52285"/>
                </a:lnTo>
                <a:lnTo>
                  <a:pt x="67560" y="48585"/>
                </a:lnTo>
                <a:lnTo>
                  <a:pt x="61379" y="45942"/>
                </a:lnTo>
                <a:lnTo>
                  <a:pt x="54225" y="44356"/>
                </a:lnTo>
                <a:lnTo>
                  <a:pt x="46101" y="43827"/>
                </a:lnTo>
                <a:lnTo>
                  <a:pt x="13601" y="43827"/>
                </a:lnTo>
                <a:lnTo>
                  <a:pt x="13601" y="12395"/>
                </a:lnTo>
                <a:lnTo>
                  <a:pt x="73901" y="12395"/>
                </a:lnTo>
                <a:lnTo>
                  <a:pt x="73901" y="0"/>
                </a:lnTo>
                <a:close/>
              </a:path>
              <a:path w="82550" h="107950">
                <a:moveTo>
                  <a:pt x="75863" y="55765"/>
                </a:moveTo>
                <a:lnTo>
                  <a:pt x="43827" y="55765"/>
                </a:lnTo>
                <a:lnTo>
                  <a:pt x="54671" y="57013"/>
                </a:lnTo>
                <a:lnTo>
                  <a:pt x="62418" y="60755"/>
                </a:lnTo>
                <a:lnTo>
                  <a:pt x="67068" y="66990"/>
                </a:lnTo>
                <a:lnTo>
                  <a:pt x="68618" y="75717"/>
                </a:lnTo>
                <a:lnTo>
                  <a:pt x="68618" y="82257"/>
                </a:lnTo>
                <a:lnTo>
                  <a:pt x="66675" y="87248"/>
                </a:lnTo>
                <a:lnTo>
                  <a:pt x="58915" y="94106"/>
                </a:lnTo>
                <a:lnTo>
                  <a:pt x="52590" y="95808"/>
                </a:lnTo>
                <a:lnTo>
                  <a:pt x="76828" y="95808"/>
                </a:lnTo>
                <a:lnTo>
                  <a:pt x="79070" y="93802"/>
                </a:lnTo>
                <a:lnTo>
                  <a:pt x="82219" y="85940"/>
                </a:lnTo>
                <a:lnTo>
                  <a:pt x="82207" y="75717"/>
                </a:lnTo>
                <a:lnTo>
                  <a:pt x="81629" y="68725"/>
                </a:lnTo>
                <a:lnTo>
                  <a:pt x="79857" y="62415"/>
                </a:lnTo>
                <a:lnTo>
                  <a:pt x="76904" y="56937"/>
                </a:lnTo>
                <a:lnTo>
                  <a:pt x="75863" y="557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121891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72" y="107899"/>
                </a:lnTo>
                <a:lnTo>
                  <a:pt x="38531" y="107899"/>
                </a:lnTo>
                <a:lnTo>
                  <a:pt x="62995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55" y="0"/>
                </a:moveTo>
                <a:lnTo>
                  <a:pt x="75857" y="0"/>
                </a:lnTo>
                <a:lnTo>
                  <a:pt x="48806" y="56667"/>
                </a:lnTo>
                <a:lnTo>
                  <a:pt x="62995" y="56667"/>
                </a:lnTo>
                <a:lnTo>
                  <a:pt x="90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224202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38" y="61963"/>
                </a:moveTo>
                <a:lnTo>
                  <a:pt x="66636" y="61963"/>
                </a:lnTo>
                <a:lnTo>
                  <a:pt x="66636" y="107899"/>
                </a:lnTo>
                <a:lnTo>
                  <a:pt x="80238" y="107899"/>
                </a:lnTo>
                <a:lnTo>
                  <a:pt x="80238" y="61963"/>
                </a:lnTo>
                <a:close/>
              </a:path>
              <a:path w="80645" h="107950">
                <a:moveTo>
                  <a:pt x="13589" y="0"/>
                </a:moveTo>
                <a:lnTo>
                  <a:pt x="0" y="0"/>
                </a:lnTo>
                <a:lnTo>
                  <a:pt x="34" y="35788"/>
                </a:lnTo>
                <a:lnTo>
                  <a:pt x="25704" y="64122"/>
                </a:lnTo>
                <a:lnTo>
                  <a:pt x="31876" y="64833"/>
                </a:lnTo>
                <a:lnTo>
                  <a:pt x="39128" y="64833"/>
                </a:lnTo>
                <a:lnTo>
                  <a:pt x="46234" y="64652"/>
                </a:lnTo>
                <a:lnTo>
                  <a:pt x="53187" y="64112"/>
                </a:lnTo>
                <a:lnTo>
                  <a:pt x="59988" y="63215"/>
                </a:lnTo>
                <a:lnTo>
                  <a:pt x="66636" y="61963"/>
                </a:lnTo>
                <a:lnTo>
                  <a:pt x="80238" y="61963"/>
                </a:lnTo>
                <a:lnTo>
                  <a:pt x="80238" y="52438"/>
                </a:lnTo>
                <a:lnTo>
                  <a:pt x="35560" y="52438"/>
                </a:lnTo>
                <a:lnTo>
                  <a:pt x="31153" y="51981"/>
                </a:lnTo>
                <a:lnTo>
                  <a:pt x="13665" y="35788"/>
                </a:lnTo>
                <a:lnTo>
                  <a:pt x="13589" y="0"/>
                </a:lnTo>
                <a:close/>
              </a:path>
              <a:path w="80645" h="107950">
                <a:moveTo>
                  <a:pt x="80238" y="0"/>
                </a:moveTo>
                <a:lnTo>
                  <a:pt x="66636" y="0"/>
                </a:lnTo>
                <a:lnTo>
                  <a:pt x="66636" y="49415"/>
                </a:lnTo>
                <a:lnTo>
                  <a:pt x="60207" y="50739"/>
                </a:lnTo>
                <a:lnTo>
                  <a:pt x="53757" y="51684"/>
                </a:lnTo>
                <a:lnTo>
                  <a:pt x="47286" y="52249"/>
                </a:lnTo>
                <a:lnTo>
                  <a:pt x="40792" y="52438"/>
                </a:lnTo>
                <a:lnTo>
                  <a:pt x="80238" y="52438"/>
                </a:lnTo>
                <a:lnTo>
                  <a:pt x="802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331949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095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589" y="95503"/>
                </a:lnTo>
                <a:lnTo>
                  <a:pt x="13589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589" y="45783"/>
                </a:lnTo>
                <a:lnTo>
                  <a:pt x="13589" y="12382"/>
                </a:lnTo>
                <a:lnTo>
                  <a:pt x="75095" y="12382"/>
                </a:lnTo>
                <a:lnTo>
                  <a:pt x="75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43047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545474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657310" y="6418634"/>
            <a:ext cx="84455" cy="107950"/>
          </a:xfrm>
          <a:custGeom>
            <a:avLst/>
            <a:gdLst/>
            <a:ahLst/>
            <a:cxnLst/>
            <a:rect l="l" t="t" r="r" b="b"/>
            <a:pathLst>
              <a:path w="84454" h="107950">
                <a:moveTo>
                  <a:pt x="84023" y="0"/>
                </a:moveTo>
                <a:lnTo>
                  <a:pt x="36271" y="0"/>
                </a:lnTo>
                <a:lnTo>
                  <a:pt x="28219" y="514"/>
                </a:lnTo>
                <a:lnTo>
                  <a:pt x="749" y="21463"/>
                </a:lnTo>
                <a:lnTo>
                  <a:pt x="749" y="31432"/>
                </a:lnTo>
                <a:lnTo>
                  <a:pt x="1779" y="40812"/>
                </a:lnTo>
                <a:lnTo>
                  <a:pt x="4870" y="48547"/>
                </a:lnTo>
                <a:lnTo>
                  <a:pt x="10018" y="54637"/>
                </a:lnTo>
                <a:lnTo>
                  <a:pt x="17221" y="59080"/>
                </a:lnTo>
                <a:lnTo>
                  <a:pt x="0" y="107899"/>
                </a:lnTo>
                <a:lnTo>
                  <a:pt x="14058" y="107899"/>
                </a:lnTo>
                <a:lnTo>
                  <a:pt x="30213" y="62255"/>
                </a:lnTo>
                <a:lnTo>
                  <a:pt x="84023" y="62255"/>
                </a:lnTo>
                <a:lnTo>
                  <a:pt x="84023" y="50622"/>
                </a:lnTo>
                <a:lnTo>
                  <a:pt x="38226" y="50622"/>
                </a:lnTo>
                <a:lnTo>
                  <a:pt x="27849" y="49422"/>
                </a:lnTo>
                <a:lnTo>
                  <a:pt x="20435" y="45823"/>
                </a:lnTo>
                <a:lnTo>
                  <a:pt x="15986" y="39826"/>
                </a:lnTo>
                <a:lnTo>
                  <a:pt x="14503" y="31432"/>
                </a:lnTo>
                <a:lnTo>
                  <a:pt x="14503" y="25082"/>
                </a:lnTo>
                <a:lnTo>
                  <a:pt x="16370" y="20269"/>
                </a:lnTo>
                <a:lnTo>
                  <a:pt x="23825" y="13728"/>
                </a:lnTo>
                <a:lnTo>
                  <a:pt x="29870" y="12090"/>
                </a:lnTo>
                <a:lnTo>
                  <a:pt x="84023" y="12090"/>
                </a:lnTo>
                <a:lnTo>
                  <a:pt x="84023" y="0"/>
                </a:lnTo>
                <a:close/>
              </a:path>
              <a:path w="84454" h="107950">
                <a:moveTo>
                  <a:pt x="84023" y="62255"/>
                </a:moveTo>
                <a:lnTo>
                  <a:pt x="30213" y="62255"/>
                </a:lnTo>
                <a:lnTo>
                  <a:pt x="33045" y="62560"/>
                </a:lnTo>
                <a:lnTo>
                  <a:pt x="35966" y="62712"/>
                </a:lnTo>
                <a:lnTo>
                  <a:pt x="70421" y="62712"/>
                </a:lnTo>
                <a:lnTo>
                  <a:pt x="70421" y="107899"/>
                </a:lnTo>
                <a:lnTo>
                  <a:pt x="84023" y="107899"/>
                </a:lnTo>
                <a:lnTo>
                  <a:pt x="84023" y="62255"/>
                </a:lnTo>
                <a:close/>
              </a:path>
              <a:path w="84454" h="107950">
                <a:moveTo>
                  <a:pt x="84023" y="12090"/>
                </a:moveTo>
                <a:lnTo>
                  <a:pt x="70421" y="12090"/>
                </a:lnTo>
                <a:lnTo>
                  <a:pt x="70421" y="50622"/>
                </a:lnTo>
                <a:lnTo>
                  <a:pt x="84023" y="50622"/>
                </a:lnTo>
                <a:lnTo>
                  <a:pt x="84023" y="120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 txBox="1">
            <a:spLocks noGrp="1"/>
          </p:cNvSpPr>
          <p:nvPr>
            <p:ph type="ftr" sz="quarter" idx="5"/>
          </p:nvPr>
        </p:nvSpPr>
        <p:spPr>
          <a:xfrm>
            <a:off x="10732223" y="6227287"/>
            <a:ext cx="1256665" cy="22506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55"/>
              </a:spcBef>
            </a:pPr>
            <a:r>
              <a:rPr lang="en-US" spc="-35" dirty="0"/>
              <a:t>MIDO.SU</a:t>
            </a:r>
            <a:endParaRPr spc="-3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9930" y="6061138"/>
            <a:ext cx="8146415" cy="795020"/>
          </a:xfrm>
          <a:custGeom>
            <a:avLst/>
            <a:gdLst/>
            <a:ahLst/>
            <a:cxnLst/>
            <a:rect l="l" t="t" r="r" b="b"/>
            <a:pathLst>
              <a:path w="8146415" h="795020">
                <a:moveTo>
                  <a:pt x="0" y="794740"/>
                </a:moveTo>
                <a:lnTo>
                  <a:pt x="8145868" y="794740"/>
                </a:lnTo>
                <a:lnTo>
                  <a:pt x="8145868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5944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61151"/>
            <a:ext cx="877569" cy="796925"/>
          </a:xfrm>
          <a:custGeom>
            <a:avLst/>
            <a:gdLst/>
            <a:ahLst/>
            <a:cxnLst/>
            <a:rect l="l" t="t" r="r" b="b"/>
            <a:pathLst>
              <a:path w="877569" h="796925">
                <a:moveTo>
                  <a:pt x="0" y="796848"/>
                </a:moveTo>
                <a:lnTo>
                  <a:pt x="877468" y="796848"/>
                </a:lnTo>
                <a:lnTo>
                  <a:pt x="877468" y="0"/>
                </a:lnTo>
                <a:lnTo>
                  <a:pt x="0" y="0"/>
                </a:lnTo>
                <a:lnTo>
                  <a:pt x="0" y="796848"/>
                </a:lnTo>
                <a:close/>
              </a:path>
            </a:pathLst>
          </a:custGeom>
          <a:solidFill>
            <a:srgbClr val="F9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7404" y="6061138"/>
            <a:ext cx="3093085" cy="795020"/>
          </a:xfrm>
          <a:custGeom>
            <a:avLst/>
            <a:gdLst/>
            <a:ahLst/>
            <a:cxnLst/>
            <a:rect l="l" t="t" r="r" b="b"/>
            <a:pathLst>
              <a:path w="3093085" h="795020">
                <a:moveTo>
                  <a:pt x="0" y="794740"/>
                </a:moveTo>
                <a:lnTo>
                  <a:pt x="3092538" y="794740"/>
                </a:lnTo>
                <a:lnTo>
                  <a:pt x="3092538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D82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3605" y="6274746"/>
            <a:ext cx="64135" cy="82550"/>
          </a:xfrm>
          <a:custGeom>
            <a:avLst/>
            <a:gdLst/>
            <a:ahLst/>
            <a:cxnLst/>
            <a:rect l="l" t="t" r="r" b="b"/>
            <a:pathLst>
              <a:path w="64134" h="82550">
                <a:moveTo>
                  <a:pt x="63601" y="49060"/>
                </a:moveTo>
                <a:lnTo>
                  <a:pt x="49745" y="49060"/>
                </a:lnTo>
                <a:lnTo>
                  <a:pt x="49745" y="82410"/>
                </a:lnTo>
                <a:lnTo>
                  <a:pt x="63601" y="82410"/>
                </a:lnTo>
                <a:lnTo>
                  <a:pt x="63601" y="49060"/>
                </a:lnTo>
                <a:close/>
              </a:path>
              <a:path w="64134" h="82550">
                <a:moveTo>
                  <a:pt x="13843" y="0"/>
                </a:moveTo>
                <a:lnTo>
                  <a:pt x="0" y="0"/>
                </a:lnTo>
                <a:lnTo>
                  <a:pt x="0" y="24930"/>
                </a:lnTo>
                <a:lnTo>
                  <a:pt x="613" y="34478"/>
                </a:lnTo>
                <a:lnTo>
                  <a:pt x="4137" y="42878"/>
                </a:lnTo>
                <a:lnTo>
                  <a:pt x="13094" y="48854"/>
                </a:lnTo>
                <a:lnTo>
                  <a:pt x="30010" y="51130"/>
                </a:lnTo>
                <a:lnTo>
                  <a:pt x="36131" y="51130"/>
                </a:lnTo>
                <a:lnTo>
                  <a:pt x="43865" y="50444"/>
                </a:lnTo>
                <a:lnTo>
                  <a:pt x="49745" y="49060"/>
                </a:lnTo>
                <a:lnTo>
                  <a:pt x="63601" y="49060"/>
                </a:lnTo>
                <a:lnTo>
                  <a:pt x="63601" y="38557"/>
                </a:lnTo>
                <a:lnTo>
                  <a:pt x="13843" y="38557"/>
                </a:lnTo>
                <a:lnTo>
                  <a:pt x="13843" y="0"/>
                </a:lnTo>
                <a:close/>
              </a:path>
              <a:path w="64134" h="82550">
                <a:moveTo>
                  <a:pt x="63601" y="0"/>
                </a:moveTo>
                <a:lnTo>
                  <a:pt x="49745" y="0"/>
                </a:lnTo>
                <a:lnTo>
                  <a:pt x="49745" y="36474"/>
                </a:lnTo>
                <a:lnTo>
                  <a:pt x="44665" y="37744"/>
                </a:lnTo>
                <a:lnTo>
                  <a:pt x="38658" y="38557"/>
                </a:lnTo>
                <a:lnTo>
                  <a:pt x="63601" y="38557"/>
                </a:lnTo>
                <a:lnTo>
                  <a:pt x="63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7183" y="6274744"/>
            <a:ext cx="60960" cy="82550"/>
          </a:xfrm>
          <a:custGeom>
            <a:avLst/>
            <a:gdLst/>
            <a:ahLst/>
            <a:cxnLst/>
            <a:rect l="l" t="t" r="r" b="b"/>
            <a:pathLst>
              <a:path w="60959" h="82550">
                <a:moveTo>
                  <a:pt x="59220" y="0"/>
                </a:moveTo>
                <a:lnTo>
                  <a:pt x="0" y="0"/>
                </a:lnTo>
                <a:lnTo>
                  <a:pt x="0" y="82423"/>
                </a:lnTo>
                <a:lnTo>
                  <a:pt x="60718" y="82423"/>
                </a:lnTo>
                <a:lnTo>
                  <a:pt x="60718" y="69837"/>
                </a:lnTo>
                <a:lnTo>
                  <a:pt x="13855" y="69837"/>
                </a:lnTo>
                <a:lnTo>
                  <a:pt x="13855" y="46164"/>
                </a:lnTo>
                <a:lnTo>
                  <a:pt x="49758" y="46164"/>
                </a:lnTo>
                <a:lnTo>
                  <a:pt x="49758" y="33820"/>
                </a:lnTo>
                <a:lnTo>
                  <a:pt x="13855" y="33820"/>
                </a:lnTo>
                <a:lnTo>
                  <a:pt x="13855" y="12585"/>
                </a:lnTo>
                <a:lnTo>
                  <a:pt x="59220" y="12585"/>
                </a:lnTo>
                <a:lnTo>
                  <a:pt x="59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5172" y="6274746"/>
            <a:ext cx="74295" cy="82550"/>
          </a:xfrm>
          <a:custGeom>
            <a:avLst/>
            <a:gdLst/>
            <a:ahLst/>
            <a:cxnLst/>
            <a:rect l="l" t="t" r="r" b="b"/>
            <a:pathLst>
              <a:path w="74294" h="82550">
                <a:moveTo>
                  <a:pt x="73888" y="0"/>
                </a:moveTo>
                <a:lnTo>
                  <a:pt x="16738" y="0"/>
                </a:lnTo>
                <a:lnTo>
                  <a:pt x="16670" y="33820"/>
                </a:lnTo>
                <a:lnTo>
                  <a:pt x="15931" y="51366"/>
                </a:lnTo>
                <a:lnTo>
                  <a:pt x="13403" y="62450"/>
                </a:lnTo>
                <a:lnTo>
                  <a:pt x="8996" y="67559"/>
                </a:lnTo>
                <a:lnTo>
                  <a:pt x="2552" y="68795"/>
                </a:lnTo>
                <a:lnTo>
                  <a:pt x="0" y="68795"/>
                </a:lnTo>
                <a:lnTo>
                  <a:pt x="0" y="82423"/>
                </a:lnTo>
                <a:lnTo>
                  <a:pt x="2666" y="82423"/>
                </a:lnTo>
                <a:lnTo>
                  <a:pt x="14774" y="80461"/>
                </a:lnTo>
                <a:lnTo>
                  <a:pt x="23183" y="73142"/>
                </a:lnTo>
                <a:lnTo>
                  <a:pt x="28088" y="58312"/>
                </a:lnTo>
                <a:lnTo>
                  <a:pt x="29679" y="33820"/>
                </a:lnTo>
                <a:lnTo>
                  <a:pt x="29679" y="12573"/>
                </a:lnTo>
                <a:lnTo>
                  <a:pt x="73888" y="12573"/>
                </a:lnTo>
                <a:lnTo>
                  <a:pt x="73888" y="0"/>
                </a:lnTo>
                <a:close/>
              </a:path>
              <a:path w="74294" h="82550">
                <a:moveTo>
                  <a:pt x="73888" y="12573"/>
                </a:moveTo>
                <a:lnTo>
                  <a:pt x="60032" y="12573"/>
                </a:lnTo>
                <a:lnTo>
                  <a:pt x="60032" y="82423"/>
                </a:lnTo>
                <a:lnTo>
                  <a:pt x="73888" y="82423"/>
                </a:lnTo>
                <a:lnTo>
                  <a:pt x="73888" y="12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5694" y="6274739"/>
            <a:ext cx="66040" cy="82550"/>
          </a:xfrm>
          <a:custGeom>
            <a:avLst/>
            <a:gdLst/>
            <a:ahLst/>
            <a:cxnLst/>
            <a:rect l="l" t="t" r="r" b="b"/>
            <a:pathLst>
              <a:path w="66040" h="82550">
                <a:moveTo>
                  <a:pt x="66014" y="0"/>
                </a:moveTo>
                <a:lnTo>
                  <a:pt x="28397" y="0"/>
                </a:lnTo>
                <a:lnTo>
                  <a:pt x="16464" y="1686"/>
                </a:lnTo>
                <a:lnTo>
                  <a:pt x="7659" y="6564"/>
                </a:lnTo>
                <a:lnTo>
                  <a:pt x="2209" y="14364"/>
                </a:lnTo>
                <a:lnTo>
                  <a:pt x="342" y="24815"/>
                </a:lnTo>
                <a:lnTo>
                  <a:pt x="342" y="34975"/>
                </a:lnTo>
                <a:lnTo>
                  <a:pt x="4724" y="42367"/>
                </a:lnTo>
                <a:lnTo>
                  <a:pt x="12687" y="46405"/>
                </a:lnTo>
                <a:lnTo>
                  <a:pt x="0" y="82422"/>
                </a:lnTo>
                <a:lnTo>
                  <a:pt x="14071" y="82422"/>
                </a:lnTo>
                <a:lnTo>
                  <a:pt x="25742" y="49415"/>
                </a:lnTo>
                <a:lnTo>
                  <a:pt x="66014" y="49415"/>
                </a:lnTo>
                <a:lnTo>
                  <a:pt x="66014" y="37642"/>
                </a:lnTo>
                <a:lnTo>
                  <a:pt x="18694" y="37642"/>
                </a:lnTo>
                <a:lnTo>
                  <a:pt x="14414" y="32791"/>
                </a:lnTo>
                <a:lnTo>
                  <a:pt x="14414" y="16738"/>
                </a:lnTo>
                <a:lnTo>
                  <a:pt x="18694" y="12242"/>
                </a:lnTo>
                <a:lnTo>
                  <a:pt x="66014" y="12242"/>
                </a:lnTo>
                <a:lnTo>
                  <a:pt x="66014" y="0"/>
                </a:lnTo>
                <a:close/>
              </a:path>
              <a:path w="66040" h="82550">
                <a:moveTo>
                  <a:pt x="66014" y="49644"/>
                </a:moveTo>
                <a:lnTo>
                  <a:pt x="52171" y="49644"/>
                </a:lnTo>
                <a:lnTo>
                  <a:pt x="52171" y="82422"/>
                </a:lnTo>
                <a:lnTo>
                  <a:pt x="66014" y="82422"/>
                </a:lnTo>
                <a:lnTo>
                  <a:pt x="66014" y="49644"/>
                </a:lnTo>
                <a:close/>
              </a:path>
              <a:path w="66040" h="82550">
                <a:moveTo>
                  <a:pt x="66014" y="49415"/>
                </a:moveTo>
                <a:lnTo>
                  <a:pt x="25742" y="49415"/>
                </a:lnTo>
                <a:lnTo>
                  <a:pt x="28168" y="49758"/>
                </a:lnTo>
                <a:lnTo>
                  <a:pt x="66014" y="49644"/>
                </a:lnTo>
                <a:lnTo>
                  <a:pt x="66014" y="49415"/>
                </a:lnTo>
                <a:close/>
              </a:path>
              <a:path w="66040" h="82550">
                <a:moveTo>
                  <a:pt x="66014" y="12242"/>
                </a:moveTo>
                <a:lnTo>
                  <a:pt x="52171" y="12242"/>
                </a:lnTo>
                <a:lnTo>
                  <a:pt x="52171" y="37642"/>
                </a:lnTo>
                <a:lnTo>
                  <a:pt x="66014" y="37642"/>
                </a:lnTo>
                <a:lnTo>
                  <a:pt x="66014" y="122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1699" y="6274747"/>
            <a:ext cx="65405" cy="82550"/>
          </a:xfrm>
          <a:custGeom>
            <a:avLst/>
            <a:gdLst/>
            <a:ahLst/>
            <a:cxnLst/>
            <a:rect l="l" t="t" r="r" b="b"/>
            <a:pathLst>
              <a:path w="65405" h="82550">
                <a:moveTo>
                  <a:pt x="58394" y="0"/>
                </a:moveTo>
                <a:lnTo>
                  <a:pt x="0" y="0"/>
                </a:lnTo>
                <a:lnTo>
                  <a:pt x="0" y="82422"/>
                </a:lnTo>
                <a:lnTo>
                  <a:pt x="37045" y="82422"/>
                </a:lnTo>
                <a:lnTo>
                  <a:pt x="49044" y="80715"/>
                </a:lnTo>
                <a:lnTo>
                  <a:pt x="57883" y="75780"/>
                </a:lnTo>
                <a:lnTo>
                  <a:pt x="61766" y="70180"/>
                </a:lnTo>
                <a:lnTo>
                  <a:pt x="13842" y="70180"/>
                </a:lnTo>
                <a:lnTo>
                  <a:pt x="13842" y="43980"/>
                </a:lnTo>
                <a:lnTo>
                  <a:pt x="61348" y="43980"/>
                </a:lnTo>
                <a:lnTo>
                  <a:pt x="57883" y="39008"/>
                </a:lnTo>
                <a:lnTo>
                  <a:pt x="49044" y="34112"/>
                </a:lnTo>
                <a:lnTo>
                  <a:pt x="37045" y="32423"/>
                </a:lnTo>
                <a:lnTo>
                  <a:pt x="13842" y="32423"/>
                </a:lnTo>
                <a:lnTo>
                  <a:pt x="13842" y="12572"/>
                </a:lnTo>
                <a:lnTo>
                  <a:pt x="58394" y="12572"/>
                </a:lnTo>
                <a:lnTo>
                  <a:pt x="58394" y="0"/>
                </a:lnTo>
                <a:close/>
              </a:path>
              <a:path w="65405" h="82550">
                <a:moveTo>
                  <a:pt x="61348" y="43980"/>
                </a:moveTo>
                <a:lnTo>
                  <a:pt x="46748" y="43980"/>
                </a:lnTo>
                <a:lnTo>
                  <a:pt x="51244" y="48818"/>
                </a:lnTo>
                <a:lnTo>
                  <a:pt x="51244" y="65328"/>
                </a:lnTo>
                <a:lnTo>
                  <a:pt x="46977" y="70180"/>
                </a:lnTo>
                <a:lnTo>
                  <a:pt x="61766" y="70180"/>
                </a:lnTo>
                <a:lnTo>
                  <a:pt x="63345" y="67903"/>
                </a:lnTo>
                <a:lnTo>
                  <a:pt x="65214" y="57365"/>
                </a:lnTo>
                <a:lnTo>
                  <a:pt x="63345" y="46846"/>
                </a:lnTo>
                <a:lnTo>
                  <a:pt x="61348" y="4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2737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57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297" y="64173"/>
                </a:lnTo>
                <a:lnTo>
                  <a:pt x="13157" y="64173"/>
                </a:lnTo>
                <a:lnTo>
                  <a:pt x="13157" y="0"/>
                </a:lnTo>
                <a:close/>
              </a:path>
              <a:path w="69850" h="82550">
                <a:moveTo>
                  <a:pt x="69596" y="18237"/>
                </a:moveTo>
                <a:lnTo>
                  <a:pt x="56438" y="18237"/>
                </a:lnTo>
                <a:lnTo>
                  <a:pt x="56438" y="82410"/>
                </a:lnTo>
                <a:lnTo>
                  <a:pt x="69596" y="82410"/>
                </a:lnTo>
                <a:lnTo>
                  <a:pt x="69596" y="18237"/>
                </a:lnTo>
                <a:close/>
              </a:path>
              <a:path w="69850" h="82550">
                <a:moveTo>
                  <a:pt x="69596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297" y="64173"/>
                </a:lnTo>
                <a:lnTo>
                  <a:pt x="53670" y="18237"/>
                </a:lnTo>
                <a:lnTo>
                  <a:pt x="69596" y="18237"/>
                </a:lnTo>
                <a:lnTo>
                  <a:pt x="6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72323" y="6274746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405"/>
                </a:lnTo>
                <a:lnTo>
                  <a:pt x="68910" y="46405"/>
                </a:lnTo>
                <a:lnTo>
                  <a:pt x="68910" y="33477"/>
                </a:lnTo>
                <a:lnTo>
                  <a:pt x="13843" y="33477"/>
                </a:lnTo>
                <a:lnTo>
                  <a:pt x="13843" y="0"/>
                </a:lnTo>
                <a:close/>
              </a:path>
              <a:path w="69214" h="82550">
                <a:moveTo>
                  <a:pt x="68910" y="46405"/>
                </a:moveTo>
                <a:lnTo>
                  <a:pt x="55054" y="46405"/>
                </a:lnTo>
                <a:lnTo>
                  <a:pt x="55054" y="82410"/>
                </a:lnTo>
                <a:lnTo>
                  <a:pt x="68910" y="82410"/>
                </a:lnTo>
                <a:lnTo>
                  <a:pt x="68910" y="46405"/>
                </a:lnTo>
                <a:close/>
              </a:path>
              <a:path w="69214" h="82550">
                <a:moveTo>
                  <a:pt x="68910" y="0"/>
                </a:moveTo>
                <a:lnTo>
                  <a:pt x="55054" y="0"/>
                </a:lnTo>
                <a:lnTo>
                  <a:pt x="55054" y="33477"/>
                </a:lnTo>
                <a:lnTo>
                  <a:pt x="68910" y="33477"/>
                </a:lnTo>
                <a:lnTo>
                  <a:pt x="689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7172" y="6273239"/>
            <a:ext cx="72390" cy="85725"/>
          </a:xfrm>
          <a:custGeom>
            <a:avLst/>
            <a:gdLst/>
            <a:ahLst/>
            <a:cxnLst/>
            <a:rect l="l" t="t" r="r" b="b"/>
            <a:pathLst>
              <a:path w="72389" h="85725">
                <a:moveTo>
                  <a:pt x="38900" y="0"/>
                </a:moveTo>
                <a:lnTo>
                  <a:pt x="22352" y="3185"/>
                </a:lnTo>
                <a:lnTo>
                  <a:pt x="10144" y="12053"/>
                </a:lnTo>
                <a:lnTo>
                  <a:pt x="2588" y="25572"/>
                </a:lnTo>
                <a:lnTo>
                  <a:pt x="0" y="42710"/>
                </a:lnTo>
                <a:lnTo>
                  <a:pt x="2570" y="59860"/>
                </a:lnTo>
                <a:lnTo>
                  <a:pt x="10086" y="73382"/>
                </a:lnTo>
                <a:lnTo>
                  <a:pt x="22256" y="82248"/>
                </a:lnTo>
                <a:lnTo>
                  <a:pt x="38785" y="85432"/>
                </a:lnTo>
                <a:lnTo>
                  <a:pt x="51531" y="83492"/>
                </a:lnTo>
                <a:lnTo>
                  <a:pt x="61553" y="78055"/>
                </a:lnTo>
                <a:lnTo>
                  <a:pt x="65937" y="72847"/>
                </a:lnTo>
                <a:lnTo>
                  <a:pt x="38785" y="72847"/>
                </a:lnTo>
                <a:lnTo>
                  <a:pt x="27768" y="70427"/>
                </a:lnTo>
                <a:lnTo>
                  <a:pt x="20072" y="63884"/>
                </a:lnTo>
                <a:lnTo>
                  <a:pt x="15557" y="54287"/>
                </a:lnTo>
                <a:lnTo>
                  <a:pt x="14084" y="42710"/>
                </a:lnTo>
                <a:lnTo>
                  <a:pt x="15573" y="31139"/>
                </a:lnTo>
                <a:lnTo>
                  <a:pt x="20124" y="21547"/>
                </a:lnTo>
                <a:lnTo>
                  <a:pt x="27859" y="15004"/>
                </a:lnTo>
                <a:lnTo>
                  <a:pt x="38900" y="12585"/>
                </a:lnTo>
                <a:lnTo>
                  <a:pt x="65953" y="12585"/>
                </a:lnTo>
                <a:lnTo>
                  <a:pt x="60631" y="6683"/>
                </a:lnTo>
                <a:lnTo>
                  <a:pt x="50968" y="1745"/>
                </a:lnTo>
                <a:lnTo>
                  <a:pt x="38900" y="0"/>
                </a:lnTo>
                <a:close/>
              </a:path>
              <a:path w="72389" h="85725">
                <a:moveTo>
                  <a:pt x="72377" y="58991"/>
                </a:moveTo>
                <a:lnTo>
                  <a:pt x="57835" y="58991"/>
                </a:lnTo>
                <a:lnTo>
                  <a:pt x="55638" y="67767"/>
                </a:lnTo>
                <a:lnTo>
                  <a:pt x="48933" y="72847"/>
                </a:lnTo>
                <a:lnTo>
                  <a:pt x="65937" y="72847"/>
                </a:lnTo>
                <a:lnTo>
                  <a:pt x="68589" y="69697"/>
                </a:lnTo>
                <a:lnTo>
                  <a:pt x="72377" y="58991"/>
                </a:lnTo>
                <a:close/>
              </a:path>
              <a:path w="72389" h="85725">
                <a:moveTo>
                  <a:pt x="65953" y="12585"/>
                </a:moveTo>
                <a:lnTo>
                  <a:pt x="48590" y="12585"/>
                </a:lnTo>
                <a:lnTo>
                  <a:pt x="54254" y="16510"/>
                </a:lnTo>
                <a:lnTo>
                  <a:pt x="56908" y="24358"/>
                </a:lnTo>
                <a:lnTo>
                  <a:pt x="71437" y="24358"/>
                </a:lnTo>
                <a:lnTo>
                  <a:pt x="67562" y="14369"/>
                </a:lnTo>
                <a:lnTo>
                  <a:pt x="65953" y="12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5259" y="6274746"/>
            <a:ext cx="67310" cy="82550"/>
          </a:xfrm>
          <a:custGeom>
            <a:avLst/>
            <a:gdLst/>
            <a:ahLst/>
            <a:cxnLst/>
            <a:rect l="l" t="t" r="r" b="b"/>
            <a:pathLst>
              <a:path w="67310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291"/>
                </a:lnTo>
                <a:lnTo>
                  <a:pt x="50649" y="46291"/>
                </a:lnTo>
                <a:lnTo>
                  <a:pt x="47777" y="40055"/>
                </a:lnTo>
                <a:lnTo>
                  <a:pt x="50704" y="33705"/>
                </a:lnTo>
                <a:lnTo>
                  <a:pt x="13843" y="33705"/>
                </a:lnTo>
                <a:lnTo>
                  <a:pt x="13843" y="0"/>
                </a:lnTo>
                <a:close/>
              </a:path>
              <a:path w="67310" h="82550">
                <a:moveTo>
                  <a:pt x="50649" y="46291"/>
                </a:moveTo>
                <a:lnTo>
                  <a:pt x="36131" y="46291"/>
                </a:lnTo>
                <a:lnTo>
                  <a:pt x="52971" y="82410"/>
                </a:lnTo>
                <a:lnTo>
                  <a:pt x="67284" y="82410"/>
                </a:lnTo>
                <a:lnTo>
                  <a:pt x="50649" y="46291"/>
                </a:lnTo>
                <a:close/>
              </a:path>
              <a:path w="67310" h="82550">
                <a:moveTo>
                  <a:pt x="66243" y="0"/>
                </a:moveTo>
                <a:lnTo>
                  <a:pt x="51930" y="0"/>
                </a:lnTo>
                <a:lnTo>
                  <a:pt x="36131" y="33705"/>
                </a:lnTo>
                <a:lnTo>
                  <a:pt x="50704" y="33705"/>
                </a:lnTo>
                <a:lnTo>
                  <a:pt x="6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5942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69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301" y="64173"/>
                </a:lnTo>
                <a:lnTo>
                  <a:pt x="13169" y="64173"/>
                </a:lnTo>
                <a:lnTo>
                  <a:pt x="13169" y="0"/>
                </a:lnTo>
                <a:close/>
              </a:path>
              <a:path w="69850" h="82550">
                <a:moveTo>
                  <a:pt x="69608" y="18237"/>
                </a:moveTo>
                <a:lnTo>
                  <a:pt x="56451" y="18237"/>
                </a:lnTo>
                <a:lnTo>
                  <a:pt x="56451" y="82410"/>
                </a:lnTo>
                <a:lnTo>
                  <a:pt x="69608" y="82410"/>
                </a:lnTo>
                <a:lnTo>
                  <a:pt x="69608" y="18237"/>
                </a:lnTo>
                <a:close/>
              </a:path>
              <a:path w="69850" h="82550">
                <a:moveTo>
                  <a:pt x="69608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301" y="64173"/>
                </a:lnTo>
                <a:lnTo>
                  <a:pt x="53682" y="18237"/>
                </a:lnTo>
                <a:lnTo>
                  <a:pt x="69608" y="18237"/>
                </a:lnTo>
                <a:lnTo>
                  <a:pt x="69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15528" y="6252810"/>
            <a:ext cx="69850" cy="104775"/>
          </a:xfrm>
          <a:custGeom>
            <a:avLst/>
            <a:gdLst/>
            <a:ahLst/>
            <a:cxnLst/>
            <a:rect l="l" t="t" r="r" b="b"/>
            <a:pathLst>
              <a:path w="69850" h="104775">
                <a:moveTo>
                  <a:pt x="24472" y="0"/>
                </a:moveTo>
                <a:lnTo>
                  <a:pt x="13855" y="0"/>
                </a:lnTo>
                <a:lnTo>
                  <a:pt x="15655" y="7503"/>
                </a:lnTo>
                <a:lnTo>
                  <a:pt x="19967" y="13090"/>
                </a:lnTo>
                <a:lnTo>
                  <a:pt x="26446" y="16577"/>
                </a:lnTo>
                <a:lnTo>
                  <a:pt x="34747" y="17779"/>
                </a:lnTo>
                <a:lnTo>
                  <a:pt x="43156" y="16577"/>
                </a:lnTo>
                <a:lnTo>
                  <a:pt x="49664" y="13090"/>
                </a:lnTo>
                <a:lnTo>
                  <a:pt x="53084" y="8648"/>
                </a:lnTo>
                <a:lnTo>
                  <a:pt x="28625" y="8648"/>
                </a:lnTo>
                <a:lnTo>
                  <a:pt x="24815" y="5079"/>
                </a:lnTo>
                <a:lnTo>
                  <a:pt x="24472" y="0"/>
                </a:lnTo>
                <a:close/>
              </a:path>
              <a:path w="69850" h="104775">
                <a:moveTo>
                  <a:pt x="55752" y="0"/>
                </a:moveTo>
                <a:lnTo>
                  <a:pt x="45250" y="0"/>
                </a:lnTo>
                <a:lnTo>
                  <a:pt x="44792" y="5194"/>
                </a:lnTo>
                <a:lnTo>
                  <a:pt x="40855" y="8648"/>
                </a:lnTo>
                <a:lnTo>
                  <a:pt x="53084" y="8648"/>
                </a:lnTo>
                <a:lnTo>
                  <a:pt x="53965" y="7503"/>
                </a:lnTo>
                <a:lnTo>
                  <a:pt x="55752" y="0"/>
                </a:lnTo>
                <a:close/>
              </a:path>
              <a:path w="69850" h="104775">
                <a:moveTo>
                  <a:pt x="13169" y="21932"/>
                </a:moveTo>
                <a:lnTo>
                  <a:pt x="0" y="21932"/>
                </a:lnTo>
                <a:lnTo>
                  <a:pt x="0" y="104343"/>
                </a:lnTo>
                <a:lnTo>
                  <a:pt x="19621" y="104343"/>
                </a:lnTo>
                <a:lnTo>
                  <a:pt x="29290" y="86118"/>
                </a:lnTo>
                <a:lnTo>
                  <a:pt x="13169" y="86118"/>
                </a:lnTo>
                <a:lnTo>
                  <a:pt x="13169" y="21932"/>
                </a:lnTo>
                <a:close/>
              </a:path>
              <a:path w="69850" h="104775">
                <a:moveTo>
                  <a:pt x="69608" y="40170"/>
                </a:moveTo>
                <a:lnTo>
                  <a:pt x="56438" y="40170"/>
                </a:lnTo>
                <a:lnTo>
                  <a:pt x="56438" y="104343"/>
                </a:lnTo>
                <a:lnTo>
                  <a:pt x="69608" y="104343"/>
                </a:lnTo>
                <a:lnTo>
                  <a:pt x="69608" y="40170"/>
                </a:lnTo>
                <a:close/>
              </a:path>
              <a:path w="69850" h="104775">
                <a:moveTo>
                  <a:pt x="69608" y="21932"/>
                </a:moveTo>
                <a:lnTo>
                  <a:pt x="49987" y="21932"/>
                </a:lnTo>
                <a:lnTo>
                  <a:pt x="15938" y="86118"/>
                </a:lnTo>
                <a:lnTo>
                  <a:pt x="29290" y="86118"/>
                </a:lnTo>
                <a:lnTo>
                  <a:pt x="53670" y="40170"/>
                </a:lnTo>
                <a:lnTo>
                  <a:pt x="69608" y="40170"/>
                </a:lnTo>
                <a:lnTo>
                  <a:pt x="69608" y="21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8983" y="6405599"/>
            <a:ext cx="1251979" cy="25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6511" y="6274756"/>
            <a:ext cx="123189" cy="299720"/>
          </a:xfrm>
          <a:custGeom>
            <a:avLst/>
            <a:gdLst/>
            <a:ahLst/>
            <a:cxnLst/>
            <a:rect l="l" t="t" r="r" b="b"/>
            <a:pathLst>
              <a:path w="123190" h="299720">
                <a:moveTo>
                  <a:pt x="122961" y="0"/>
                </a:moveTo>
                <a:lnTo>
                  <a:pt x="36842" y="0"/>
                </a:lnTo>
                <a:lnTo>
                  <a:pt x="40977" y="51383"/>
                </a:lnTo>
                <a:lnTo>
                  <a:pt x="42881" y="100866"/>
                </a:lnTo>
                <a:lnTo>
                  <a:pt x="41144" y="148743"/>
                </a:lnTo>
                <a:lnTo>
                  <a:pt x="34360" y="195310"/>
                </a:lnTo>
                <a:lnTo>
                  <a:pt x="21118" y="240859"/>
                </a:lnTo>
                <a:lnTo>
                  <a:pt x="0" y="285686"/>
                </a:lnTo>
                <a:lnTo>
                  <a:pt x="3962" y="290080"/>
                </a:lnTo>
                <a:lnTo>
                  <a:pt x="7658" y="294703"/>
                </a:lnTo>
                <a:lnTo>
                  <a:pt x="11061" y="299554"/>
                </a:lnTo>
                <a:lnTo>
                  <a:pt x="43728" y="265231"/>
                </a:lnTo>
                <a:lnTo>
                  <a:pt x="70007" y="227059"/>
                </a:lnTo>
                <a:lnTo>
                  <a:pt x="90394" y="185654"/>
                </a:lnTo>
                <a:lnTo>
                  <a:pt x="105387" y="141631"/>
                </a:lnTo>
                <a:lnTo>
                  <a:pt x="115481" y="95604"/>
                </a:lnTo>
                <a:lnTo>
                  <a:pt x="121174" y="48188"/>
                </a:lnTo>
                <a:lnTo>
                  <a:pt x="122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963" y="6274760"/>
            <a:ext cx="98425" cy="275590"/>
          </a:xfrm>
          <a:custGeom>
            <a:avLst/>
            <a:gdLst/>
            <a:ahLst/>
            <a:cxnLst/>
            <a:rect l="l" t="t" r="r" b="b"/>
            <a:pathLst>
              <a:path w="98425" h="275590">
                <a:moveTo>
                  <a:pt x="84683" y="0"/>
                </a:moveTo>
                <a:lnTo>
                  <a:pt x="0" y="0"/>
                </a:lnTo>
                <a:lnTo>
                  <a:pt x="15436" y="45571"/>
                </a:lnTo>
                <a:lnTo>
                  <a:pt x="31457" y="88130"/>
                </a:lnTo>
                <a:lnTo>
                  <a:pt x="45700" y="129427"/>
                </a:lnTo>
                <a:lnTo>
                  <a:pt x="55803" y="171216"/>
                </a:lnTo>
                <a:lnTo>
                  <a:pt x="59404" y="215251"/>
                </a:lnTo>
                <a:lnTo>
                  <a:pt x="54140" y="263283"/>
                </a:lnTo>
                <a:lnTo>
                  <a:pt x="53695" y="265252"/>
                </a:lnTo>
                <a:lnTo>
                  <a:pt x="58115" y="268414"/>
                </a:lnTo>
                <a:lnTo>
                  <a:pt x="62344" y="271830"/>
                </a:lnTo>
                <a:lnTo>
                  <a:pt x="66357" y="275462"/>
                </a:lnTo>
                <a:lnTo>
                  <a:pt x="86092" y="231392"/>
                </a:lnTo>
                <a:lnTo>
                  <a:pt x="95907" y="187734"/>
                </a:lnTo>
                <a:lnTo>
                  <a:pt x="98237" y="143627"/>
                </a:lnTo>
                <a:lnTo>
                  <a:pt x="95519" y="98210"/>
                </a:lnTo>
                <a:lnTo>
                  <a:pt x="90189" y="50621"/>
                </a:lnTo>
                <a:lnTo>
                  <a:pt x="84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5113" y="6274756"/>
            <a:ext cx="157480" cy="257175"/>
          </a:xfrm>
          <a:custGeom>
            <a:avLst/>
            <a:gdLst/>
            <a:ahLst/>
            <a:cxnLst/>
            <a:rect l="l" t="t" r="r" b="b"/>
            <a:pathLst>
              <a:path w="157479" h="257175">
                <a:moveTo>
                  <a:pt x="84708" y="0"/>
                </a:moveTo>
                <a:lnTo>
                  <a:pt x="0" y="0"/>
                </a:lnTo>
                <a:lnTo>
                  <a:pt x="25520" y="30509"/>
                </a:lnTo>
                <a:lnTo>
                  <a:pt x="54046" y="65475"/>
                </a:lnTo>
                <a:lnTo>
                  <a:pt x="82257" y="104713"/>
                </a:lnTo>
                <a:lnTo>
                  <a:pt x="106832" y="148036"/>
                </a:lnTo>
                <a:lnTo>
                  <a:pt x="124449" y="195261"/>
                </a:lnTo>
                <a:lnTo>
                  <a:pt x="131787" y="246202"/>
                </a:lnTo>
                <a:lnTo>
                  <a:pt x="139865" y="249008"/>
                </a:lnTo>
                <a:lnTo>
                  <a:pt x="147599" y="252488"/>
                </a:lnTo>
                <a:lnTo>
                  <a:pt x="154952" y="256603"/>
                </a:lnTo>
                <a:lnTo>
                  <a:pt x="157255" y="206091"/>
                </a:lnTo>
                <a:lnTo>
                  <a:pt x="150177" y="158648"/>
                </a:lnTo>
                <a:lnTo>
                  <a:pt x="136551" y="114295"/>
                </a:lnTo>
                <a:lnTo>
                  <a:pt x="119210" y="73054"/>
                </a:lnTo>
                <a:lnTo>
                  <a:pt x="100985" y="34948"/>
                </a:lnTo>
                <a:lnTo>
                  <a:pt x="84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515" y="6274756"/>
            <a:ext cx="209550" cy="334645"/>
          </a:xfrm>
          <a:custGeom>
            <a:avLst/>
            <a:gdLst/>
            <a:ahLst/>
            <a:cxnLst/>
            <a:rect l="l" t="t" r="r" b="b"/>
            <a:pathLst>
              <a:path w="209550" h="334645">
                <a:moveTo>
                  <a:pt x="209207" y="0"/>
                </a:moveTo>
                <a:lnTo>
                  <a:pt x="132664" y="0"/>
                </a:lnTo>
                <a:lnTo>
                  <a:pt x="129726" y="48892"/>
                </a:lnTo>
                <a:lnTo>
                  <a:pt x="121065" y="98121"/>
                </a:lnTo>
                <a:lnTo>
                  <a:pt x="106913" y="146629"/>
                </a:lnTo>
                <a:lnTo>
                  <a:pt x="87500" y="193355"/>
                </a:lnTo>
                <a:lnTo>
                  <a:pt x="63056" y="237241"/>
                </a:lnTo>
                <a:lnTo>
                  <a:pt x="33813" y="277227"/>
                </a:lnTo>
                <a:lnTo>
                  <a:pt x="0" y="312254"/>
                </a:lnTo>
                <a:lnTo>
                  <a:pt x="3949" y="319366"/>
                </a:lnTo>
                <a:lnTo>
                  <a:pt x="7302" y="326872"/>
                </a:lnTo>
                <a:lnTo>
                  <a:pt x="10007" y="334657"/>
                </a:lnTo>
                <a:lnTo>
                  <a:pt x="52645" y="307603"/>
                </a:lnTo>
                <a:lnTo>
                  <a:pt x="91206" y="275339"/>
                </a:lnTo>
                <a:lnTo>
                  <a:pt x="125196" y="238359"/>
                </a:lnTo>
                <a:lnTo>
                  <a:pt x="154117" y="197156"/>
                </a:lnTo>
                <a:lnTo>
                  <a:pt x="177475" y="152225"/>
                </a:lnTo>
                <a:lnTo>
                  <a:pt x="194773" y="104059"/>
                </a:lnTo>
                <a:lnTo>
                  <a:pt x="205516" y="53152"/>
                </a:lnTo>
                <a:lnTo>
                  <a:pt x="209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997" y="6370224"/>
            <a:ext cx="355600" cy="286385"/>
          </a:xfrm>
          <a:custGeom>
            <a:avLst/>
            <a:gdLst/>
            <a:ahLst/>
            <a:cxnLst/>
            <a:rect l="l" t="t" r="r" b="b"/>
            <a:pathLst>
              <a:path w="355600" h="286384">
                <a:moveTo>
                  <a:pt x="149575" y="0"/>
                </a:moveTo>
                <a:lnTo>
                  <a:pt x="94111" y="8029"/>
                </a:lnTo>
                <a:lnTo>
                  <a:pt x="47733" y="34518"/>
                </a:lnTo>
                <a:lnTo>
                  <a:pt x="14783" y="75871"/>
                </a:lnTo>
                <a:lnTo>
                  <a:pt x="83" y="128054"/>
                </a:lnTo>
                <a:lnTo>
                  <a:pt x="0" y="133934"/>
                </a:lnTo>
                <a:lnTo>
                  <a:pt x="1598" y="160580"/>
                </a:lnTo>
                <a:lnTo>
                  <a:pt x="21422" y="212495"/>
                </a:lnTo>
                <a:lnTo>
                  <a:pt x="62279" y="253460"/>
                </a:lnTo>
                <a:lnTo>
                  <a:pt x="126899" y="279538"/>
                </a:lnTo>
                <a:lnTo>
                  <a:pt x="166632" y="285219"/>
                </a:lnTo>
                <a:lnTo>
                  <a:pt x="188983" y="285851"/>
                </a:lnTo>
                <a:lnTo>
                  <a:pt x="233042" y="283403"/>
                </a:lnTo>
                <a:lnTo>
                  <a:pt x="275635" y="276240"/>
                </a:lnTo>
                <a:lnTo>
                  <a:pt x="316485" y="264634"/>
                </a:lnTo>
                <a:lnTo>
                  <a:pt x="355315" y="248856"/>
                </a:lnTo>
                <a:lnTo>
                  <a:pt x="349504" y="236258"/>
                </a:lnTo>
                <a:lnTo>
                  <a:pt x="143263" y="236258"/>
                </a:lnTo>
                <a:lnTo>
                  <a:pt x="123179" y="232909"/>
                </a:lnTo>
                <a:lnTo>
                  <a:pt x="88022" y="215982"/>
                </a:lnTo>
                <a:lnTo>
                  <a:pt x="53725" y="171461"/>
                </a:lnTo>
                <a:lnTo>
                  <a:pt x="47543" y="133934"/>
                </a:lnTo>
                <a:lnTo>
                  <a:pt x="47680" y="131940"/>
                </a:lnTo>
                <a:lnTo>
                  <a:pt x="66970" y="82067"/>
                </a:lnTo>
                <a:lnTo>
                  <a:pt x="110200" y="51792"/>
                </a:lnTo>
                <a:lnTo>
                  <a:pt x="147517" y="46443"/>
                </a:lnTo>
                <a:lnTo>
                  <a:pt x="240205" y="46443"/>
                </a:lnTo>
                <a:lnTo>
                  <a:pt x="233852" y="38188"/>
                </a:lnTo>
                <a:lnTo>
                  <a:pt x="198263" y="11974"/>
                </a:lnTo>
                <a:lnTo>
                  <a:pt x="153740" y="190"/>
                </a:lnTo>
                <a:lnTo>
                  <a:pt x="153258" y="152"/>
                </a:lnTo>
                <a:lnTo>
                  <a:pt x="149575" y="0"/>
                </a:lnTo>
                <a:close/>
              </a:path>
              <a:path w="355600" h="286384">
                <a:moveTo>
                  <a:pt x="281998" y="172872"/>
                </a:moveTo>
                <a:lnTo>
                  <a:pt x="251001" y="203146"/>
                </a:lnTo>
                <a:lnTo>
                  <a:pt x="219803" y="223739"/>
                </a:lnTo>
                <a:lnTo>
                  <a:pt x="185018" y="234744"/>
                </a:lnTo>
                <a:lnTo>
                  <a:pt x="143263" y="236258"/>
                </a:lnTo>
                <a:lnTo>
                  <a:pt x="349504" y="236258"/>
                </a:lnTo>
                <a:lnTo>
                  <a:pt x="343922" y="224155"/>
                </a:lnTo>
                <a:lnTo>
                  <a:pt x="327395" y="202763"/>
                </a:lnTo>
                <a:lnTo>
                  <a:pt x="306500" y="185421"/>
                </a:lnTo>
                <a:lnTo>
                  <a:pt x="281998" y="172872"/>
                </a:lnTo>
                <a:close/>
              </a:path>
              <a:path w="355600" h="286384">
                <a:moveTo>
                  <a:pt x="148711" y="59105"/>
                </a:moveTo>
                <a:lnTo>
                  <a:pt x="102113" y="70319"/>
                </a:lnTo>
                <a:lnTo>
                  <a:pt x="70138" y="103428"/>
                </a:lnTo>
                <a:lnTo>
                  <a:pt x="61526" y="133934"/>
                </a:lnTo>
                <a:lnTo>
                  <a:pt x="61556" y="138188"/>
                </a:lnTo>
                <a:lnTo>
                  <a:pt x="73928" y="183029"/>
                </a:lnTo>
                <a:lnTo>
                  <a:pt x="109863" y="215050"/>
                </a:lnTo>
                <a:lnTo>
                  <a:pt x="145803" y="223837"/>
                </a:lnTo>
                <a:lnTo>
                  <a:pt x="168418" y="222669"/>
                </a:lnTo>
                <a:lnTo>
                  <a:pt x="209138" y="208626"/>
                </a:lnTo>
                <a:lnTo>
                  <a:pt x="241001" y="181382"/>
                </a:lnTo>
                <a:lnTo>
                  <a:pt x="243603" y="177380"/>
                </a:lnTo>
                <a:lnTo>
                  <a:pt x="147606" y="177380"/>
                </a:lnTo>
                <a:lnTo>
                  <a:pt x="145879" y="177241"/>
                </a:lnTo>
                <a:lnTo>
                  <a:pt x="111457" y="152407"/>
                </a:lnTo>
                <a:lnTo>
                  <a:pt x="109100" y="138417"/>
                </a:lnTo>
                <a:lnTo>
                  <a:pt x="109201" y="137198"/>
                </a:lnTo>
                <a:lnTo>
                  <a:pt x="139362" y="105913"/>
                </a:lnTo>
                <a:lnTo>
                  <a:pt x="146654" y="105549"/>
                </a:lnTo>
                <a:lnTo>
                  <a:pt x="202163" y="105549"/>
                </a:lnTo>
                <a:lnTo>
                  <a:pt x="202095" y="104388"/>
                </a:lnTo>
                <a:lnTo>
                  <a:pt x="180812" y="70078"/>
                </a:lnTo>
                <a:lnTo>
                  <a:pt x="151124" y="59194"/>
                </a:lnTo>
                <a:lnTo>
                  <a:pt x="148711" y="59105"/>
                </a:lnTo>
                <a:close/>
              </a:path>
              <a:path w="355600" h="286384">
                <a:moveTo>
                  <a:pt x="240205" y="46443"/>
                </a:moveTo>
                <a:lnTo>
                  <a:pt x="147517" y="46443"/>
                </a:lnTo>
                <a:lnTo>
                  <a:pt x="150375" y="46634"/>
                </a:lnTo>
                <a:lnTo>
                  <a:pt x="164284" y="48951"/>
                </a:lnTo>
                <a:lnTo>
                  <a:pt x="198533" y="69519"/>
                </a:lnTo>
                <a:lnTo>
                  <a:pt x="215816" y="104034"/>
                </a:lnTo>
                <a:lnTo>
                  <a:pt x="216550" y="118275"/>
                </a:lnTo>
                <a:lnTo>
                  <a:pt x="216426" y="119413"/>
                </a:lnTo>
                <a:lnTo>
                  <a:pt x="194965" y="161544"/>
                </a:lnTo>
                <a:lnTo>
                  <a:pt x="147606" y="177380"/>
                </a:lnTo>
                <a:lnTo>
                  <a:pt x="243603" y="177380"/>
                </a:lnTo>
                <a:lnTo>
                  <a:pt x="252473" y="163734"/>
                </a:lnTo>
                <a:lnTo>
                  <a:pt x="260331" y="143943"/>
                </a:lnTo>
                <a:lnTo>
                  <a:pt x="264129" y="122389"/>
                </a:lnTo>
                <a:lnTo>
                  <a:pt x="264277" y="119413"/>
                </a:lnTo>
                <a:lnTo>
                  <a:pt x="262929" y="96672"/>
                </a:lnTo>
                <a:lnTo>
                  <a:pt x="257110" y="75277"/>
                </a:lnTo>
                <a:lnTo>
                  <a:pt x="247270" y="55623"/>
                </a:lnTo>
                <a:lnTo>
                  <a:pt x="240205" y="46443"/>
                </a:lnTo>
                <a:close/>
              </a:path>
              <a:path w="355600" h="286384">
                <a:moveTo>
                  <a:pt x="147640" y="164668"/>
                </a:moveTo>
                <a:lnTo>
                  <a:pt x="145282" y="164668"/>
                </a:lnTo>
                <a:lnTo>
                  <a:pt x="146666" y="164719"/>
                </a:lnTo>
                <a:lnTo>
                  <a:pt x="147640" y="164668"/>
                </a:lnTo>
                <a:close/>
              </a:path>
              <a:path w="355600" h="286384">
                <a:moveTo>
                  <a:pt x="148495" y="118224"/>
                </a:moveTo>
                <a:lnTo>
                  <a:pt x="139089" y="119413"/>
                </a:lnTo>
                <a:lnTo>
                  <a:pt x="131153" y="123869"/>
                </a:lnTo>
                <a:lnTo>
                  <a:pt x="125514" y="130897"/>
                </a:lnTo>
                <a:lnTo>
                  <a:pt x="122994" y="139801"/>
                </a:lnTo>
                <a:lnTo>
                  <a:pt x="124206" y="148971"/>
                </a:lnTo>
                <a:lnTo>
                  <a:pt x="128775" y="156708"/>
                </a:lnTo>
                <a:lnTo>
                  <a:pt x="135988" y="162211"/>
                </a:lnTo>
                <a:lnTo>
                  <a:pt x="145130" y="164680"/>
                </a:lnTo>
                <a:lnTo>
                  <a:pt x="145523" y="164706"/>
                </a:lnTo>
                <a:lnTo>
                  <a:pt x="145282" y="164668"/>
                </a:lnTo>
                <a:lnTo>
                  <a:pt x="147640" y="164668"/>
                </a:lnTo>
                <a:lnTo>
                  <a:pt x="184665" y="151790"/>
                </a:lnTo>
                <a:lnTo>
                  <a:pt x="202361" y="118351"/>
                </a:lnTo>
                <a:lnTo>
                  <a:pt x="150527" y="118351"/>
                </a:lnTo>
                <a:lnTo>
                  <a:pt x="148584" y="118275"/>
                </a:lnTo>
                <a:lnTo>
                  <a:pt x="149194" y="118275"/>
                </a:lnTo>
                <a:lnTo>
                  <a:pt x="148495" y="118224"/>
                </a:lnTo>
                <a:close/>
              </a:path>
              <a:path w="355600" h="286384">
                <a:moveTo>
                  <a:pt x="109163" y="137655"/>
                </a:moveTo>
                <a:lnTo>
                  <a:pt x="109101" y="138406"/>
                </a:lnTo>
                <a:lnTo>
                  <a:pt x="109163" y="137655"/>
                </a:lnTo>
                <a:close/>
              </a:path>
              <a:path w="355600" h="286384">
                <a:moveTo>
                  <a:pt x="146489" y="105562"/>
                </a:moveTo>
                <a:lnTo>
                  <a:pt x="149880" y="105803"/>
                </a:lnTo>
                <a:lnTo>
                  <a:pt x="151785" y="106781"/>
                </a:lnTo>
                <a:lnTo>
                  <a:pt x="154413" y="109588"/>
                </a:lnTo>
                <a:lnTo>
                  <a:pt x="155163" y="111302"/>
                </a:lnTo>
                <a:lnTo>
                  <a:pt x="155061" y="113233"/>
                </a:lnTo>
                <a:lnTo>
                  <a:pt x="154921" y="114719"/>
                </a:lnTo>
                <a:lnTo>
                  <a:pt x="154261" y="115976"/>
                </a:lnTo>
                <a:lnTo>
                  <a:pt x="153270" y="116801"/>
                </a:lnTo>
                <a:lnTo>
                  <a:pt x="152127" y="117792"/>
                </a:lnTo>
                <a:lnTo>
                  <a:pt x="150527" y="118351"/>
                </a:lnTo>
                <a:lnTo>
                  <a:pt x="202361" y="118351"/>
                </a:lnTo>
                <a:lnTo>
                  <a:pt x="202635" y="116801"/>
                </a:lnTo>
                <a:lnTo>
                  <a:pt x="202673" y="116420"/>
                </a:lnTo>
                <a:lnTo>
                  <a:pt x="202582" y="112649"/>
                </a:lnTo>
                <a:lnTo>
                  <a:pt x="202165" y="105587"/>
                </a:lnTo>
                <a:lnTo>
                  <a:pt x="147174" y="105587"/>
                </a:lnTo>
                <a:lnTo>
                  <a:pt x="146489" y="105562"/>
                </a:lnTo>
                <a:close/>
              </a:path>
              <a:path w="355600" h="286384">
                <a:moveTo>
                  <a:pt x="202712" y="116128"/>
                </a:moveTo>
                <a:lnTo>
                  <a:pt x="202673" y="116420"/>
                </a:lnTo>
                <a:lnTo>
                  <a:pt x="202712" y="116128"/>
                </a:lnTo>
                <a:close/>
              </a:path>
              <a:path w="355600" h="286384">
                <a:moveTo>
                  <a:pt x="155074" y="112649"/>
                </a:moveTo>
                <a:lnTo>
                  <a:pt x="155031" y="113233"/>
                </a:lnTo>
                <a:lnTo>
                  <a:pt x="155074" y="112649"/>
                </a:lnTo>
                <a:close/>
              </a:path>
              <a:path w="355600" h="286384">
                <a:moveTo>
                  <a:pt x="202163" y="105549"/>
                </a:moveTo>
                <a:lnTo>
                  <a:pt x="146654" y="105549"/>
                </a:lnTo>
                <a:lnTo>
                  <a:pt x="147174" y="105587"/>
                </a:lnTo>
                <a:lnTo>
                  <a:pt x="202165" y="105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7213" y="609282"/>
            <a:ext cx="210820" cy="149225"/>
          </a:xfrm>
          <a:custGeom>
            <a:avLst/>
            <a:gdLst/>
            <a:ahLst/>
            <a:cxnLst/>
            <a:rect l="l" t="t" r="r" b="b"/>
            <a:pathLst>
              <a:path w="210819" h="149225">
                <a:moveTo>
                  <a:pt x="114300" y="0"/>
                </a:moveTo>
                <a:lnTo>
                  <a:pt x="56769" y="0"/>
                </a:lnTo>
                <a:lnTo>
                  <a:pt x="0" y="58674"/>
                </a:lnTo>
                <a:lnTo>
                  <a:pt x="0" y="89916"/>
                </a:lnTo>
                <a:lnTo>
                  <a:pt x="56769" y="148971"/>
                </a:lnTo>
                <a:lnTo>
                  <a:pt x="114300" y="148971"/>
                </a:lnTo>
                <a:lnTo>
                  <a:pt x="49149" y="79248"/>
                </a:lnTo>
                <a:lnTo>
                  <a:pt x="49149" y="69342"/>
                </a:lnTo>
                <a:lnTo>
                  <a:pt x="114300" y="0"/>
                </a:lnTo>
                <a:close/>
              </a:path>
              <a:path w="210819" h="149225">
                <a:moveTo>
                  <a:pt x="210693" y="0"/>
                </a:moveTo>
                <a:lnTo>
                  <a:pt x="153162" y="0"/>
                </a:lnTo>
                <a:lnTo>
                  <a:pt x="96393" y="58674"/>
                </a:lnTo>
                <a:lnTo>
                  <a:pt x="96393" y="89916"/>
                </a:lnTo>
                <a:lnTo>
                  <a:pt x="153162" y="148971"/>
                </a:lnTo>
                <a:lnTo>
                  <a:pt x="210693" y="148971"/>
                </a:lnTo>
                <a:lnTo>
                  <a:pt x="145542" y="79248"/>
                </a:lnTo>
                <a:lnTo>
                  <a:pt x="145542" y="69342"/>
                </a:lnTo>
                <a:lnTo>
                  <a:pt x="210693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9332" y="516699"/>
            <a:ext cx="363220" cy="281940"/>
          </a:xfrm>
          <a:custGeom>
            <a:avLst/>
            <a:gdLst/>
            <a:ahLst/>
            <a:cxnLst/>
            <a:rect l="l" t="t" r="r" b="b"/>
            <a:pathLst>
              <a:path w="363219" h="281940">
                <a:moveTo>
                  <a:pt x="161323" y="163068"/>
                </a:moveTo>
                <a:lnTo>
                  <a:pt x="102869" y="163068"/>
                </a:lnTo>
                <a:lnTo>
                  <a:pt x="104858" y="176045"/>
                </a:lnTo>
                <a:lnTo>
                  <a:pt x="121169" y="221742"/>
                </a:lnTo>
                <a:lnTo>
                  <a:pt x="151279" y="256816"/>
                </a:lnTo>
                <a:lnTo>
                  <a:pt x="193399" y="277305"/>
                </a:lnTo>
                <a:lnTo>
                  <a:pt x="232028" y="281940"/>
                </a:lnTo>
                <a:lnTo>
                  <a:pt x="247030" y="281331"/>
                </a:lnTo>
                <a:lnTo>
                  <a:pt x="286892" y="272161"/>
                </a:lnTo>
                <a:lnTo>
                  <a:pt x="328041" y="242697"/>
                </a:lnTo>
                <a:lnTo>
                  <a:pt x="336992" y="231267"/>
                </a:lnTo>
                <a:lnTo>
                  <a:pt x="232028" y="231267"/>
                </a:lnTo>
                <a:lnTo>
                  <a:pt x="215598" y="229695"/>
                </a:lnTo>
                <a:lnTo>
                  <a:pt x="178307" y="206121"/>
                </a:lnTo>
                <a:lnTo>
                  <a:pt x="162237" y="168616"/>
                </a:lnTo>
                <a:lnTo>
                  <a:pt x="161323" y="163068"/>
                </a:lnTo>
                <a:close/>
              </a:path>
              <a:path w="363219" h="281940">
                <a:moveTo>
                  <a:pt x="56768" y="4953"/>
                </a:moveTo>
                <a:lnTo>
                  <a:pt x="0" y="4953"/>
                </a:lnTo>
                <a:lnTo>
                  <a:pt x="0" y="276987"/>
                </a:lnTo>
                <a:lnTo>
                  <a:pt x="56768" y="276987"/>
                </a:lnTo>
                <a:lnTo>
                  <a:pt x="56768" y="163068"/>
                </a:lnTo>
                <a:lnTo>
                  <a:pt x="161323" y="163068"/>
                </a:lnTo>
                <a:lnTo>
                  <a:pt x="160789" y="159829"/>
                </a:lnTo>
                <a:lnTo>
                  <a:pt x="159925" y="150614"/>
                </a:lnTo>
                <a:lnTo>
                  <a:pt x="159638" y="140970"/>
                </a:lnTo>
                <a:lnTo>
                  <a:pt x="159925" y="131326"/>
                </a:lnTo>
                <a:lnTo>
                  <a:pt x="160789" y="122118"/>
                </a:lnTo>
                <a:lnTo>
                  <a:pt x="162237" y="113350"/>
                </a:lnTo>
                <a:lnTo>
                  <a:pt x="162844" y="110871"/>
                </a:lnTo>
                <a:lnTo>
                  <a:pt x="56768" y="110871"/>
                </a:lnTo>
                <a:lnTo>
                  <a:pt x="56768" y="4953"/>
                </a:lnTo>
                <a:close/>
              </a:path>
              <a:path w="363219" h="281940">
                <a:moveTo>
                  <a:pt x="336755" y="50673"/>
                </a:moveTo>
                <a:lnTo>
                  <a:pt x="232028" y="50673"/>
                </a:lnTo>
                <a:lnTo>
                  <a:pt x="240494" y="51066"/>
                </a:lnTo>
                <a:lnTo>
                  <a:pt x="248459" y="52252"/>
                </a:lnTo>
                <a:lnTo>
                  <a:pt x="285749" y="76200"/>
                </a:lnTo>
                <a:lnTo>
                  <a:pt x="301820" y="113350"/>
                </a:lnTo>
                <a:lnTo>
                  <a:pt x="304418" y="140970"/>
                </a:lnTo>
                <a:lnTo>
                  <a:pt x="304132" y="150614"/>
                </a:lnTo>
                <a:lnTo>
                  <a:pt x="293981" y="192404"/>
                </a:lnTo>
                <a:lnTo>
                  <a:pt x="262889" y="224980"/>
                </a:lnTo>
                <a:lnTo>
                  <a:pt x="232028" y="231267"/>
                </a:lnTo>
                <a:lnTo>
                  <a:pt x="336992" y="231267"/>
                </a:lnTo>
                <a:lnTo>
                  <a:pt x="357863" y="184475"/>
                </a:lnTo>
                <a:lnTo>
                  <a:pt x="362711" y="140970"/>
                </a:lnTo>
                <a:lnTo>
                  <a:pt x="362175" y="125765"/>
                </a:lnTo>
                <a:lnTo>
                  <a:pt x="354075" y="84582"/>
                </a:lnTo>
                <a:lnTo>
                  <a:pt x="343273" y="60721"/>
                </a:lnTo>
                <a:lnTo>
                  <a:pt x="336755" y="50673"/>
                </a:lnTo>
                <a:close/>
              </a:path>
              <a:path w="363219" h="281940">
                <a:moveTo>
                  <a:pt x="232028" y="0"/>
                </a:moveTo>
                <a:lnTo>
                  <a:pt x="183768" y="7683"/>
                </a:lnTo>
                <a:lnTo>
                  <a:pt x="145160" y="30480"/>
                </a:lnTo>
                <a:lnTo>
                  <a:pt x="118300" y="65786"/>
                </a:lnTo>
                <a:lnTo>
                  <a:pt x="104012" y="110871"/>
                </a:lnTo>
                <a:lnTo>
                  <a:pt x="162844" y="110871"/>
                </a:lnTo>
                <a:lnTo>
                  <a:pt x="164274" y="105029"/>
                </a:lnTo>
                <a:lnTo>
                  <a:pt x="166869" y="97122"/>
                </a:lnTo>
                <a:lnTo>
                  <a:pt x="188737" y="64968"/>
                </a:lnTo>
                <a:lnTo>
                  <a:pt x="232028" y="50673"/>
                </a:lnTo>
                <a:lnTo>
                  <a:pt x="336755" y="50673"/>
                </a:lnTo>
                <a:lnTo>
                  <a:pt x="336207" y="49827"/>
                </a:lnTo>
                <a:lnTo>
                  <a:pt x="309181" y="22344"/>
                </a:lnTo>
                <a:lnTo>
                  <a:pt x="274462" y="5598"/>
                </a:lnTo>
                <a:lnTo>
                  <a:pt x="247030" y="620"/>
                </a:lnTo>
                <a:lnTo>
                  <a:pt x="232028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72348" y="521652"/>
            <a:ext cx="222885" cy="272415"/>
          </a:xfrm>
          <a:custGeom>
            <a:avLst/>
            <a:gdLst/>
            <a:ahLst/>
            <a:cxnLst/>
            <a:rect l="l" t="t" r="r" b="b"/>
            <a:pathLst>
              <a:path w="222885" h="272415">
                <a:moveTo>
                  <a:pt x="124205" y="0"/>
                </a:moveTo>
                <a:lnTo>
                  <a:pt x="0" y="0"/>
                </a:lnTo>
                <a:lnTo>
                  <a:pt x="0" y="272034"/>
                </a:lnTo>
                <a:lnTo>
                  <a:pt x="56769" y="272034"/>
                </a:lnTo>
                <a:lnTo>
                  <a:pt x="56769" y="174498"/>
                </a:lnTo>
                <a:lnTo>
                  <a:pt x="124205" y="174498"/>
                </a:lnTo>
                <a:lnTo>
                  <a:pt x="165755" y="168488"/>
                </a:lnTo>
                <a:lnTo>
                  <a:pt x="204366" y="142944"/>
                </a:lnTo>
                <a:lnTo>
                  <a:pt x="215298" y="124587"/>
                </a:lnTo>
                <a:lnTo>
                  <a:pt x="56769" y="124587"/>
                </a:lnTo>
                <a:lnTo>
                  <a:pt x="56769" y="49911"/>
                </a:lnTo>
                <a:lnTo>
                  <a:pt x="215869" y="49911"/>
                </a:lnTo>
                <a:lnTo>
                  <a:pt x="210820" y="39814"/>
                </a:lnTo>
                <a:lnTo>
                  <a:pt x="177292" y="10287"/>
                </a:lnTo>
                <a:lnTo>
                  <a:pt x="139206" y="678"/>
                </a:lnTo>
                <a:lnTo>
                  <a:pt x="124205" y="0"/>
                </a:lnTo>
                <a:close/>
              </a:path>
              <a:path w="222885" h="272415">
                <a:moveTo>
                  <a:pt x="215869" y="49911"/>
                </a:moveTo>
                <a:lnTo>
                  <a:pt x="116205" y="49911"/>
                </a:lnTo>
                <a:lnTo>
                  <a:pt x="124278" y="50172"/>
                </a:lnTo>
                <a:lnTo>
                  <a:pt x="131548" y="50958"/>
                </a:lnTo>
                <a:lnTo>
                  <a:pt x="164274" y="78994"/>
                </a:lnTo>
                <a:lnTo>
                  <a:pt x="164211" y="87249"/>
                </a:lnTo>
                <a:lnTo>
                  <a:pt x="137207" y="122245"/>
                </a:lnTo>
                <a:lnTo>
                  <a:pt x="116205" y="124587"/>
                </a:lnTo>
                <a:lnTo>
                  <a:pt x="215298" y="124587"/>
                </a:lnTo>
                <a:lnTo>
                  <a:pt x="215904" y="123357"/>
                </a:lnTo>
                <a:lnTo>
                  <a:pt x="219543" y="112053"/>
                </a:lnTo>
                <a:lnTo>
                  <a:pt x="221741" y="99761"/>
                </a:lnTo>
                <a:lnTo>
                  <a:pt x="222504" y="86487"/>
                </a:lnTo>
                <a:lnTo>
                  <a:pt x="221741" y="73318"/>
                </a:lnTo>
                <a:lnTo>
                  <a:pt x="219543" y="61150"/>
                </a:lnTo>
                <a:lnTo>
                  <a:pt x="215869" y="49911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44763" y="521652"/>
            <a:ext cx="237490" cy="272415"/>
          </a:xfrm>
          <a:custGeom>
            <a:avLst/>
            <a:gdLst/>
            <a:ahLst/>
            <a:cxnLst/>
            <a:rect l="l" t="t" r="r" b="b"/>
            <a:pathLst>
              <a:path w="237489" h="272415">
                <a:moveTo>
                  <a:pt x="52959" y="0"/>
                </a:moveTo>
                <a:lnTo>
                  <a:pt x="0" y="0"/>
                </a:lnTo>
                <a:lnTo>
                  <a:pt x="0" y="272034"/>
                </a:lnTo>
                <a:lnTo>
                  <a:pt x="73914" y="272034"/>
                </a:lnTo>
                <a:lnTo>
                  <a:pt x="116436" y="189738"/>
                </a:lnTo>
                <a:lnTo>
                  <a:pt x="52959" y="189738"/>
                </a:lnTo>
                <a:lnTo>
                  <a:pt x="52959" y="0"/>
                </a:lnTo>
                <a:close/>
              </a:path>
              <a:path w="237489" h="272415">
                <a:moveTo>
                  <a:pt x="237363" y="78105"/>
                </a:moveTo>
                <a:lnTo>
                  <a:pt x="184023" y="78105"/>
                </a:lnTo>
                <a:lnTo>
                  <a:pt x="184023" y="272034"/>
                </a:lnTo>
                <a:lnTo>
                  <a:pt x="237363" y="272034"/>
                </a:lnTo>
                <a:lnTo>
                  <a:pt x="237363" y="78105"/>
                </a:lnTo>
                <a:close/>
              </a:path>
              <a:path w="237489" h="272415">
                <a:moveTo>
                  <a:pt x="237363" y="0"/>
                </a:moveTo>
                <a:lnTo>
                  <a:pt x="160782" y="0"/>
                </a:lnTo>
                <a:lnTo>
                  <a:pt x="62865" y="189738"/>
                </a:lnTo>
                <a:lnTo>
                  <a:pt x="116436" y="189738"/>
                </a:lnTo>
                <a:lnTo>
                  <a:pt x="174117" y="78105"/>
                </a:lnTo>
                <a:lnTo>
                  <a:pt x="237363" y="78105"/>
                </a:lnTo>
                <a:lnTo>
                  <a:pt x="237363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32037" y="516699"/>
            <a:ext cx="243840" cy="281940"/>
          </a:xfrm>
          <a:custGeom>
            <a:avLst/>
            <a:gdLst/>
            <a:ahLst/>
            <a:cxnLst/>
            <a:rect l="l" t="t" r="r" b="b"/>
            <a:pathLst>
              <a:path w="243839" h="281940">
                <a:moveTo>
                  <a:pt x="130302" y="0"/>
                </a:moveTo>
                <a:lnTo>
                  <a:pt x="88243" y="5464"/>
                </a:lnTo>
                <a:lnTo>
                  <a:pt x="53681" y="21859"/>
                </a:lnTo>
                <a:lnTo>
                  <a:pt x="26504" y="48839"/>
                </a:lnTo>
                <a:lnTo>
                  <a:pt x="8636" y="83629"/>
                </a:lnTo>
                <a:lnTo>
                  <a:pt x="536" y="125491"/>
                </a:lnTo>
                <a:lnTo>
                  <a:pt x="0" y="140970"/>
                </a:lnTo>
                <a:lnTo>
                  <a:pt x="535" y="156449"/>
                </a:lnTo>
                <a:lnTo>
                  <a:pt x="8572" y="198374"/>
                </a:lnTo>
                <a:lnTo>
                  <a:pt x="26253" y="233351"/>
                </a:lnTo>
                <a:lnTo>
                  <a:pt x="53347" y="260230"/>
                </a:lnTo>
                <a:lnTo>
                  <a:pt x="88109" y="276501"/>
                </a:lnTo>
                <a:lnTo>
                  <a:pt x="130302" y="281940"/>
                </a:lnTo>
                <a:lnTo>
                  <a:pt x="141754" y="281547"/>
                </a:lnTo>
                <a:lnTo>
                  <a:pt x="182269" y="272117"/>
                </a:lnTo>
                <a:lnTo>
                  <a:pt x="214456" y="250256"/>
                </a:lnTo>
                <a:lnTo>
                  <a:pt x="229266" y="231267"/>
                </a:lnTo>
                <a:lnTo>
                  <a:pt x="130302" y="231267"/>
                </a:lnTo>
                <a:lnTo>
                  <a:pt x="113871" y="229695"/>
                </a:lnTo>
                <a:lnTo>
                  <a:pt x="76581" y="206121"/>
                </a:lnTo>
                <a:lnTo>
                  <a:pt x="59436" y="159829"/>
                </a:lnTo>
                <a:lnTo>
                  <a:pt x="58293" y="140970"/>
                </a:lnTo>
                <a:lnTo>
                  <a:pt x="59436" y="121896"/>
                </a:lnTo>
                <a:lnTo>
                  <a:pt x="76581" y="75819"/>
                </a:lnTo>
                <a:lnTo>
                  <a:pt x="113871" y="52244"/>
                </a:lnTo>
                <a:lnTo>
                  <a:pt x="130302" y="50673"/>
                </a:lnTo>
                <a:lnTo>
                  <a:pt x="228727" y="50673"/>
                </a:lnTo>
                <a:lnTo>
                  <a:pt x="228282" y="49847"/>
                </a:lnTo>
                <a:lnTo>
                  <a:pt x="196680" y="17753"/>
                </a:lnTo>
                <a:lnTo>
                  <a:pt x="151645" y="1436"/>
                </a:lnTo>
                <a:lnTo>
                  <a:pt x="141209" y="358"/>
                </a:lnTo>
                <a:lnTo>
                  <a:pt x="130302" y="0"/>
                </a:lnTo>
                <a:close/>
              </a:path>
              <a:path w="243839" h="281940">
                <a:moveTo>
                  <a:pt x="243840" y="190119"/>
                </a:moveTo>
                <a:lnTo>
                  <a:pt x="184785" y="190119"/>
                </a:lnTo>
                <a:lnTo>
                  <a:pt x="181988" y="199370"/>
                </a:lnTo>
                <a:lnTo>
                  <a:pt x="177982" y="207502"/>
                </a:lnTo>
                <a:lnTo>
                  <a:pt x="140848" y="230552"/>
                </a:lnTo>
                <a:lnTo>
                  <a:pt x="130302" y="231267"/>
                </a:lnTo>
                <a:lnTo>
                  <a:pt x="229266" y="231267"/>
                </a:lnTo>
                <a:lnTo>
                  <a:pt x="231521" y="227584"/>
                </a:lnTo>
                <a:lnTo>
                  <a:pt x="235722" y="219024"/>
                </a:lnTo>
                <a:lnTo>
                  <a:pt x="239180" y="209923"/>
                </a:lnTo>
                <a:lnTo>
                  <a:pt x="241888" y="200285"/>
                </a:lnTo>
                <a:lnTo>
                  <a:pt x="243840" y="190119"/>
                </a:lnTo>
                <a:close/>
              </a:path>
              <a:path w="243839" h="281940">
                <a:moveTo>
                  <a:pt x="228727" y="50673"/>
                </a:moveTo>
                <a:lnTo>
                  <a:pt x="130302" y="50673"/>
                </a:lnTo>
                <a:lnTo>
                  <a:pt x="140231" y="51186"/>
                </a:lnTo>
                <a:lnTo>
                  <a:pt x="149161" y="52736"/>
                </a:lnTo>
                <a:lnTo>
                  <a:pt x="181737" y="84201"/>
                </a:lnTo>
                <a:lnTo>
                  <a:pt x="241173" y="84201"/>
                </a:lnTo>
                <a:lnTo>
                  <a:pt x="238971" y="74877"/>
                </a:lnTo>
                <a:lnTo>
                  <a:pt x="236085" y="66047"/>
                </a:lnTo>
                <a:lnTo>
                  <a:pt x="232520" y="57706"/>
                </a:lnTo>
                <a:lnTo>
                  <a:pt x="228727" y="50673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54160" y="572706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79"/>
                </a:lnTo>
              </a:path>
            </a:pathLst>
          </a:custGeom>
          <a:ln w="56768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25776" y="547306"/>
            <a:ext cx="231140" cy="0"/>
          </a:xfrm>
          <a:custGeom>
            <a:avLst/>
            <a:gdLst/>
            <a:ahLst/>
            <a:cxnLst/>
            <a:rect l="l" t="t" r="r" b="b"/>
            <a:pathLst>
              <a:path w="231139">
                <a:moveTo>
                  <a:pt x="0" y="0"/>
                </a:moveTo>
                <a:lnTo>
                  <a:pt x="230886" y="0"/>
                </a:lnTo>
              </a:path>
            </a:pathLst>
          </a:custGeom>
          <a:ln w="50800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28277" y="57232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361"/>
                </a:lnTo>
              </a:path>
            </a:pathLst>
          </a:custGeom>
          <a:ln w="56768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9527" y="521652"/>
            <a:ext cx="222885" cy="272415"/>
          </a:xfrm>
          <a:custGeom>
            <a:avLst/>
            <a:gdLst/>
            <a:ahLst/>
            <a:cxnLst/>
            <a:rect l="l" t="t" r="r" b="b"/>
            <a:pathLst>
              <a:path w="222885" h="272415">
                <a:moveTo>
                  <a:pt x="124205" y="0"/>
                </a:moveTo>
                <a:lnTo>
                  <a:pt x="0" y="0"/>
                </a:lnTo>
                <a:lnTo>
                  <a:pt x="0" y="272034"/>
                </a:lnTo>
                <a:lnTo>
                  <a:pt x="56769" y="272034"/>
                </a:lnTo>
                <a:lnTo>
                  <a:pt x="56769" y="174498"/>
                </a:lnTo>
                <a:lnTo>
                  <a:pt x="124205" y="174498"/>
                </a:lnTo>
                <a:lnTo>
                  <a:pt x="165755" y="168488"/>
                </a:lnTo>
                <a:lnTo>
                  <a:pt x="204366" y="142944"/>
                </a:lnTo>
                <a:lnTo>
                  <a:pt x="215298" y="124587"/>
                </a:lnTo>
                <a:lnTo>
                  <a:pt x="56769" y="124587"/>
                </a:lnTo>
                <a:lnTo>
                  <a:pt x="56769" y="49911"/>
                </a:lnTo>
                <a:lnTo>
                  <a:pt x="215869" y="49911"/>
                </a:lnTo>
                <a:lnTo>
                  <a:pt x="210820" y="39814"/>
                </a:lnTo>
                <a:lnTo>
                  <a:pt x="177292" y="10287"/>
                </a:lnTo>
                <a:lnTo>
                  <a:pt x="139206" y="678"/>
                </a:lnTo>
                <a:lnTo>
                  <a:pt x="124205" y="0"/>
                </a:lnTo>
                <a:close/>
              </a:path>
              <a:path w="222885" h="272415">
                <a:moveTo>
                  <a:pt x="215869" y="49911"/>
                </a:moveTo>
                <a:lnTo>
                  <a:pt x="116205" y="49911"/>
                </a:lnTo>
                <a:lnTo>
                  <a:pt x="124278" y="50172"/>
                </a:lnTo>
                <a:lnTo>
                  <a:pt x="131548" y="50958"/>
                </a:lnTo>
                <a:lnTo>
                  <a:pt x="164274" y="78994"/>
                </a:lnTo>
                <a:lnTo>
                  <a:pt x="164211" y="87249"/>
                </a:lnTo>
                <a:lnTo>
                  <a:pt x="137207" y="122245"/>
                </a:lnTo>
                <a:lnTo>
                  <a:pt x="116205" y="124587"/>
                </a:lnTo>
                <a:lnTo>
                  <a:pt x="215298" y="124587"/>
                </a:lnTo>
                <a:lnTo>
                  <a:pt x="215904" y="123357"/>
                </a:lnTo>
                <a:lnTo>
                  <a:pt x="219543" y="112053"/>
                </a:lnTo>
                <a:lnTo>
                  <a:pt x="221741" y="99761"/>
                </a:lnTo>
                <a:lnTo>
                  <a:pt x="222504" y="86487"/>
                </a:lnTo>
                <a:lnTo>
                  <a:pt x="221741" y="73318"/>
                </a:lnTo>
                <a:lnTo>
                  <a:pt x="219543" y="61150"/>
                </a:lnTo>
                <a:lnTo>
                  <a:pt x="215869" y="49911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64510" y="521652"/>
            <a:ext cx="248920" cy="272415"/>
          </a:xfrm>
          <a:custGeom>
            <a:avLst/>
            <a:gdLst/>
            <a:ahLst/>
            <a:cxnLst/>
            <a:rect l="l" t="t" r="r" b="b"/>
            <a:pathLst>
              <a:path w="248919" h="272415">
                <a:moveTo>
                  <a:pt x="59436" y="0"/>
                </a:moveTo>
                <a:lnTo>
                  <a:pt x="0" y="0"/>
                </a:lnTo>
                <a:lnTo>
                  <a:pt x="100584" y="190500"/>
                </a:lnTo>
                <a:lnTo>
                  <a:pt x="61722" y="272034"/>
                </a:lnTo>
                <a:lnTo>
                  <a:pt x="118491" y="272034"/>
                </a:lnTo>
                <a:lnTo>
                  <a:pt x="190394" y="121920"/>
                </a:lnTo>
                <a:lnTo>
                  <a:pt x="123063" y="121920"/>
                </a:lnTo>
                <a:lnTo>
                  <a:pt x="59436" y="0"/>
                </a:lnTo>
                <a:close/>
              </a:path>
              <a:path w="248919" h="272415">
                <a:moveTo>
                  <a:pt x="248793" y="0"/>
                </a:moveTo>
                <a:lnTo>
                  <a:pt x="191262" y="0"/>
                </a:lnTo>
                <a:lnTo>
                  <a:pt x="133731" y="121920"/>
                </a:lnTo>
                <a:lnTo>
                  <a:pt x="190394" y="121920"/>
                </a:lnTo>
                <a:lnTo>
                  <a:pt x="248793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26257" y="521652"/>
            <a:ext cx="289560" cy="339090"/>
          </a:xfrm>
          <a:custGeom>
            <a:avLst/>
            <a:gdLst/>
            <a:ahLst/>
            <a:cxnLst/>
            <a:rect l="l" t="t" r="r" b="b"/>
            <a:pathLst>
              <a:path w="289560" h="339090">
                <a:moveTo>
                  <a:pt x="289179" y="221361"/>
                </a:moveTo>
                <a:lnTo>
                  <a:pt x="0" y="221361"/>
                </a:lnTo>
                <a:lnTo>
                  <a:pt x="0" y="338709"/>
                </a:lnTo>
                <a:lnTo>
                  <a:pt x="55245" y="338709"/>
                </a:lnTo>
                <a:lnTo>
                  <a:pt x="55245" y="272034"/>
                </a:lnTo>
                <a:lnTo>
                  <a:pt x="289179" y="272034"/>
                </a:lnTo>
                <a:lnTo>
                  <a:pt x="289179" y="221361"/>
                </a:lnTo>
                <a:close/>
              </a:path>
              <a:path w="289560" h="339090">
                <a:moveTo>
                  <a:pt x="289179" y="272034"/>
                </a:moveTo>
                <a:lnTo>
                  <a:pt x="233934" y="272034"/>
                </a:lnTo>
                <a:lnTo>
                  <a:pt x="233934" y="338709"/>
                </a:lnTo>
                <a:lnTo>
                  <a:pt x="289179" y="338709"/>
                </a:lnTo>
                <a:lnTo>
                  <a:pt x="289179" y="272034"/>
                </a:lnTo>
                <a:close/>
              </a:path>
              <a:path w="289560" h="339090">
                <a:moveTo>
                  <a:pt x="250317" y="0"/>
                </a:moveTo>
                <a:lnTo>
                  <a:pt x="60579" y="0"/>
                </a:lnTo>
                <a:lnTo>
                  <a:pt x="60579" y="59817"/>
                </a:lnTo>
                <a:lnTo>
                  <a:pt x="60077" y="84974"/>
                </a:lnTo>
                <a:lnTo>
                  <a:pt x="56051" y="131075"/>
                </a:lnTo>
                <a:lnTo>
                  <a:pt x="47991" y="171533"/>
                </a:lnTo>
                <a:lnTo>
                  <a:pt x="28194" y="221361"/>
                </a:lnTo>
                <a:lnTo>
                  <a:pt x="85725" y="221361"/>
                </a:lnTo>
                <a:lnTo>
                  <a:pt x="102441" y="176650"/>
                </a:lnTo>
                <a:lnTo>
                  <a:pt x="111442" y="119626"/>
                </a:lnTo>
                <a:lnTo>
                  <a:pt x="113157" y="74676"/>
                </a:lnTo>
                <a:lnTo>
                  <a:pt x="113157" y="50673"/>
                </a:lnTo>
                <a:lnTo>
                  <a:pt x="250317" y="50673"/>
                </a:lnTo>
                <a:lnTo>
                  <a:pt x="250317" y="0"/>
                </a:lnTo>
                <a:close/>
              </a:path>
              <a:path w="289560" h="339090">
                <a:moveTo>
                  <a:pt x="250317" y="50673"/>
                </a:moveTo>
                <a:lnTo>
                  <a:pt x="195072" y="50673"/>
                </a:lnTo>
                <a:lnTo>
                  <a:pt x="195072" y="221361"/>
                </a:lnTo>
                <a:lnTo>
                  <a:pt x="250317" y="221361"/>
                </a:lnTo>
                <a:lnTo>
                  <a:pt x="250317" y="50673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56203" y="767905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359" y="0"/>
                </a:lnTo>
              </a:path>
            </a:pathLst>
          </a:custGeom>
          <a:ln w="50800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84587" y="67900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56769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56203" y="654240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164" y="0"/>
                </a:lnTo>
              </a:path>
            </a:pathLst>
          </a:custGeom>
          <a:ln w="49529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56203" y="60090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769" y="0"/>
                </a:lnTo>
              </a:path>
            </a:pathLst>
          </a:custGeom>
          <a:ln w="57150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56203" y="546925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168" y="0"/>
                </a:lnTo>
              </a:path>
            </a:pathLst>
          </a:custGeom>
          <a:ln w="50800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38333" y="67964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56768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09949" y="653605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4">
                <a:moveTo>
                  <a:pt x="0" y="0"/>
                </a:moveTo>
                <a:lnTo>
                  <a:pt x="233934" y="0"/>
                </a:lnTo>
              </a:path>
            </a:pathLst>
          </a:custGeom>
          <a:ln w="52070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38333" y="522160"/>
            <a:ext cx="0" cy="105410"/>
          </a:xfrm>
          <a:custGeom>
            <a:avLst/>
            <a:gdLst/>
            <a:ahLst/>
            <a:cxnLst/>
            <a:rect l="l" t="t" r="r" b="b"/>
            <a:pathLst>
              <a:path h="105409">
                <a:moveTo>
                  <a:pt x="0" y="0"/>
                </a:moveTo>
                <a:lnTo>
                  <a:pt x="0" y="105410"/>
                </a:lnTo>
              </a:path>
            </a:pathLst>
          </a:custGeom>
          <a:ln w="56768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15498" y="679767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3918"/>
                </a:lnTo>
              </a:path>
            </a:pathLst>
          </a:custGeom>
          <a:ln w="56769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15498" y="521652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917"/>
                </a:lnTo>
              </a:path>
            </a:pathLst>
          </a:custGeom>
          <a:ln w="56769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47349" y="794321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39"/>
                </a:lnTo>
              </a:path>
            </a:pathLst>
          </a:custGeom>
          <a:ln w="55245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06748" y="768921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224" y="0"/>
                </a:lnTo>
              </a:path>
            </a:pathLst>
          </a:custGeom>
          <a:ln w="50800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35132" y="521271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0"/>
                </a:moveTo>
                <a:lnTo>
                  <a:pt x="0" y="222250"/>
                </a:lnTo>
              </a:path>
            </a:pathLst>
          </a:custGeom>
          <a:ln w="56769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07725" y="52165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361"/>
                </a:lnTo>
              </a:path>
            </a:pathLst>
          </a:custGeom>
          <a:ln w="56768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15739" y="521652"/>
            <a:ext cx="237490" cy="272415"/>
          </a:xfrm>
          <a:custGeom>
            <a:avLst/>
            <a:gdLst/>
            <a:ahLst/>
            <a:cxnLst/>
            <a:rect l="l" t="t" r="r" b="b"/>
            <a:pathLst>
              <a:path w="237489" h="272415">
                <a:moveTo>
                  <a:pt x="52959" y="0"/>
                </a:moveTo>
                <a:lnTo>
                  <a:pt x="0" y="0"/>
                </a:lnTo>
                <a:lnTo>
                  <a:pt x="0" y="272034"/>
                </a:lnTo>
                <a:lnTo>
                  <a:pt x="73914" y="272034"/>
                </a:lnTo>
                <a:lnTo>
                  <a:pt x="116436" y="189738"/>
                </a:lnTo>
                <a:lnTo>
                  <a:pt x="52959" y="189738"/>
                </a:lnTo>
                <a:lnTo>
                  <a:pt x="52959" y="0"/>
                </a:lnTo>
                <a:close/>
              </a:path>
              <a:path w="237489" h="272415">
                <a:moveTo>
                  <a:pt x="237363" y="78105"/>
                </a:moveTo>
                <a:lnTo>
                  <a:pt x="184023" y="78105"/>
                </a:lnTo>
                <a:lnTo>
                  <a:pt x="184023" y="272034"/>
                </a:lnTo>
                <a:lnTo>
                  <a:pt x="237363" y="272034"/>
                </a:lnTo>
                <a:lnTo>
                  <a:pt x="237363" y="78105"/>
                </a:lnTo>
                <a:close/>
              </a:path>
              <a:path w="237489" h="272415">
                <a:moveTo>
                  <a:pt x="237363" y="0"/>
                </a:moveTo>
                <a:lnTo>
                  <a:pt x="160782" y="0"/>
                </a:lnTo>
                <a:lnTo>
                  <a:pt x="62865" y="189738"/>
                </a:lnTo>
                <a:lnTo>
                  <a:pt x="116436" y="189738"/>
                </a:lnTo>
                <a:lnTo>
                  <a:pt x="174117" y="78105"/>
                </a:lnTo>
                <a:lnTo>
                  <a:pt x="237363" y="78105"/>
                </a:lnTo>
                <a:lnTo>
                  <a:pt x="237363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03394" y="521652"/>
            <a:ext cx="224154" cy="272415"/>
          </a:xfrm>
          <a:custGeom>
            <a:avLst/>
            <a:gdLst/>
            <a:ahLst/>
            <a:cxnLst/>
            <a:rect l="l" t="t" r="r" b="b"/>
            <a:pathLst>
              <a:path w="224154" h="272415">
                <a:moveTo>
                  <a:pt x="224028" y="0"/>
                </a:moveTo>
                <a:lnTo>
                  <a:pt x="96012" y="0"/>
                </a:lnTo>
                <a:lnTo>
                  <a:pt x="81546" y="667"/>
                </a:lnTo>
                <a:lnTo>
                  <a:pt x="44640" y="10160"/>
                </a:lnTo>
                <a:lnTo>
                  <a:pt x="11874" y="39116"/>
                </a:lnTo>
                <a:lnTo>
                  <a:pt x="381" y="84582"/>
                </a:lnTo>
                <a:lnTo>
                  <a:pt x="1011" y="96975"/>
                </a:lnTo>
                <a:lnTo>
                  <a:pt x="16094" y="137180"/>
                </a:lnTo>
                <a:lnTo>
                  <a:pt x="40767" y="157353"/>
                </a:lnTo>
                <a:lnTo>
                  <a:pt x="0" y="272034"/>
                </a:lnTo>
                <a:lnTo>
                  <a:pt x="57150" y="272034"/>
                </a:lnTo>
                <a:lnTo>
                  <a:pt x="93726" y="169545"/>
                </a:lnTo>
                <a:lnTo>
                  <a:pt x="224028" y="169545"/>
                </a:lnTo>
                <a:lnTo>
                  <a:pt x="224028" y="121157"/>
                </a:lnTo>
                <a:lnTo>
                  <a:pt x="104013" y="121157"/>
                </a:lnTo>
                <a:lnTo>
                  <a:pt x="93297" y="120599"/>
                </a:lnTo>
                <a:lnTo>
                  <a:pt x="59007" y="93774"/>
                </a:lnTo>
                <a:lnTo>
                  <a:pt x="58229" y="76835"/>
                </a:lnTo>
                <a:lnTo>
                  <a:pt x="59944" y="70040"/>
                </a:lnTo>
                <a:lnTo>
                  <a:pt x="63436" y="64833"/>
                </a:lnTo>
                <a:lnTo>
                  <a:pt x="66865" y="59562"/>
                </a:lnTo>
                <a:lnTo>
                  <a:pt x="109728" y="49911"/>
                </a:lnTo>
                <a:lnTo>
                  <a:pt x="224028" y="49911"/>
                </a:lnTo>
                <a:lnTo>
                  <a:pt x="224028" y="0"/>
                </a:lnTo>
                <a:close/>
              </a:path>
              <a:path w="224154" h="272415">
                <a:moveTo>
                  <a:pt x="224028" y="169545"/>
                </a:moveTo>
                <a:lnTo>
                  <a:pt x="167259" y="169545"/>
                </a:lnTo>
                <a:lnTo>
                  <a:pt x="167259" y="272034"/>
                </a:lnTo>
                <a:lnTo>
                  <a:pt x="224028" y="272034"/>
                </a:lnTo>
                <a:lnTo>
                  <a:pt x="224028" y="169545"/>
                </a:lnTo>
                <a:close/>
              </a:path>
              <a:path w="224154" h="272415">
                <a:moveTo>
                  <a:pt x="224028" y="49911"/>
                </a:moveTo>
                <a:lnTo>
                  <a:pt x="167259" y="49911"/>
                </a:lnTo>
                <a:lnTo>
                  <a:pt x="167259" y="121157"/>
                </a:lnTo>
                <a:lnTo>
                  <a:pt x="224028" y="121157"/>
                </a:lnTo>
                <a:lnTo>
                  <a:pt x="224028" y="49911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78476" y="609282"/>
            <a:ext cx="210820" cy="149225"/>
          </a:xfrm>
          <a:custGeom>
            <a:avLst/>
            <a:gdLst/>
            <a:ahLst/>
            <a:cxnLst/>
            <a:rect l="l" t="t" r="r" b="b"/>
            <a:pathLst>
              <a:path w="210820" h="149225">
                <a:moveTo>
                  <a:pt x="57530" y="0"/>
                </a:moveTo>
                <a:lnTo>
                  <a:pt x="0" y="0"/>
                </a:lnTo>
                <a:lnTo>
                  <a:pt x="65150" y="69342"/>
                </a:lnTo>
                <a:lnTo>
                  <a:pt x="65150" y="79248"/>
                </a:lnTo>
                <a:lnTo>
                  <a:pt x="0" y="148971"/>
                </a:lnTo>
                <a:lnTo>
                  <a:pt x="57530" y="148971"/>
                </a:lnTo>
                <a:lnTo>
                  <a:pt x="114299" y="89916"/>
                </a:lnTo>
                <a:lnTo>
                  <a:pt x="114299" y="58674"/>
                </a:lnTo>
                <a:lnTo>
                  <a:pt x="57530" y="0"/>
                </a:lnTo>
                <a:close/>
              </a:path>
              <a:path w="210820" h="149225">
                <a:moveTo>
                  <a:pt x="153923" y="0"/>
                </a:moveTo>
                <a:lnTo>
                  <a:pt x="96392" y="0"/>
                </a:lnTo>
                <a:lnTo>
                  <a:pt x="161543" y="69342"/>
                </a:lnTo>
                <a:lnTo>
                  <a:pt x="161543" y="79248"/>
                </a:lnTo>
                <a:lnTo>
                  <a:pt x="96392" y="148971"/>
                </a:lnTo>
                <a:lnTo>
                  <a:pt x="153923" y="148971"/>
                </a:lnTo>
                <a:lnTo>
                  <a:pt x="210692" y="89916"/>
                </a:lnTo>
                <a:lnTo>
                  <a:pt x="210692" y="58674"/>
                </a:lnTo>
                <a:lnTo>
                  <a:pt x="153923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14518" y="504507"/>
            <a:ext cx="144780" cy="342900"/>
          </a:xfrm>
          <a:custGeom>
            <a:avLst/>
            <a:gdLst/>
            <a:ahLst/>
            <a:cxnLst/>
            <a:rect l="l" t="t" r="r" b="b"/>
            <a:pathLst>
              <a:path w="144779" h="342900">
                <a:moveTo>
                  <a:pt x="144398" y="0"/>
                </a:moveTo>
                <a:lnTo>
                  <a:pt x="115061" y="0"/>
                </a:lnTo>
                <a:lnTo>
                  <a:pt x="0" y="342900"/>
                </a:lnTo>
                <a:lnTo>
                  <a:pt x="30479" y="342900"/>
                </a:lnTo>
                <a:lnTo>
                  <a:pt x="144398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10174" y="521652"/>
            <a:ext cx="207645" cy="272415"/>
          </a:xfrm>
          <a:custGeom>
            <a:avLst/>
            <a:gdLst/>
            <a:ahLst/>
            <a:cxnLst/>
            <a:rect l="l" t="t" r="r" b="b"/>
            <a:pathLst>
              <a:path w="207645" h="272415">
                <a:moveTo>
                  <a:pt x="186308" y="0"/>
                </a:moveTo>
                <a:lnTo>
                  <a:pt x="0" y="0"/>
                </a:lnTo>
                <a:lnTo>
                  <a:pt x="0" y="272033"/>
                </a:lnTo>
                <a:lnTo>
                  <a:pt x="116204" y="272033"/>
                </a:lnTo>
                <a:lnTo>
                  <a:pt x="130266" y="271392"/>
                </a:lnTo>
                <a:lnTo>
                  <a:pt x="175271" y="257047"/>
                </a:lnTo>
                <a:lnTo>
                  <a:pt x="191848" y="241553"/>
                </a:lnTo>
                <a:lnTo>
                  <a:pt x="34289" y="241553"/>
                </a:lnTo>
                <a:lnTo>
                  <a:pt x="34289" y="140588"/>
                </a:lnTo>
                <a:lnTo>
                  <a:pt x="191607" y="140588"/>
                </a:lnTo>
                <a:lnTo>
                  <a:pt x="190702" y="139287"/>
                </a:lnTo>
                <a:lnTo>
                  <a:pt x="155031" y="115963"/>
                </a:lnTo>
                <a:lnTo>
                  <a:pt x="116204" y="110489"/>
                </a:lnTo>
                <a:lnTo>
                  <a:pt x="34289" y="110489"/>
                </a:lnTo>
                <a:lnTo>
                  <a:pt x="34289" y="31241"/>
                </a:lnTo>
                <a:lnTo>
                  <a:pt x="186308" y="31241"/>
                </a:lnTo>
                <a:lnTo>
                  <a:pt x="186308" y="0"/>
                </a:lnTo>
                <a:close/>
              </a:path>
              <a:path w="207645" h="272415">
                <a:moveTo>
                  <a:pt x="191607" y="140588"/>
                </a:moveTo>
                <a:lnTo>
                  <a:pt x="110489" y="140588"/>
                </a:lnTo>
                <a:lnTo>
                  <a:pt x="121386" y="141006"/>
                </a:lnTo>
                <a:lnTo>
                  <a:pt x="131127" y="142168"/>
                </a:lnTo>
                <a:lnTo>
                  <a:pt x="167004" y="164147"/>
                </a:lnTo>
                <a:lnTo>
                  <a:pt x="172973" y="190880"/>
                </a:lnTo>
                <a:lnTo>
                  <a:pt x="172639" y="198538"/>
                </a:lnTo>
                <a:lnTo>
                  <a:pt x="153583" y="232087"/>
                </a:lnTo>
                <a:lnTo>
                  <a:pt x="110489" y="241553"/>
                </a:lnTo>
                <a:lnTo>
                  <a:pt x="191848" y="241553"/>
                </a:lnTo>
                <a:lnTo>
                  <a:pt x="206561" y="203513"/>
                </a:lnTo>
                <a:lnTo>
                  <a:pt x="207263" y="191261"/>
                </a:lnTo>
                <a:lnTo>
                  <a:pt x="206561" y="179009"/>
                </a:lnTo>
                <a:lnTo>
                  <a:pt x="204549" y="167679"/>
                </a:lnTo>
                <a:lnTo>
                  <a:pt x="201227" y="157266"/>
                </a:lnTo>
                <a:lnTo>
                  <a:pt x="196595" y="147764"/>
                </a:lnTo>
                <a:lnTo>
                  <a:pt x="191607" y="140588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844870" y="521652"/>
            <a:ext cx="247015" cy="272415"/>
          </a:xfrm>
          <a:custGeom>
            <a:avLst/>
            <a:gdLst/>
            <a:ahLst/>
            <a:cxnLst/>
            <a:rect l="l" t="t" r="r" b="b"/>
            <a:pathLst>
              <a:path w="247014" h="272415">
                <a:moveTo>
                  <a:pt x="152018" y="0"/>
                </a:moveTo>
                <a:lnTo>
                  <a:pt x="94106" y="0"/>
                </a:lnTo>
                <a:lnTo>
                  <a:pt x="0" y="272034"/>
                </a:lnTo>
                <a:lnTo>
                  <a:pt x="35051" y="272034"/>
                </a:lnTo>
                <a:lnTo>
                  <a:pt x="63245" y="188595"/>
                </a:lnTo>
                <a:lnTo>
                  <a:pt x="217525" y="188595"/>
                </a:lnTo>
                <a:lnTo>
                  <a:pt x="206673" y="157353"/>
                </a:lnTo>
                <a:lnTo>
                  <a:pt x="73532" y="157353"/>
                </a:lnTo>
                <a:lnTo>
                  <a:pt x="115061" y="35052"/>
                </a:lnTo>
                <a:lnTo>
                  <a:pt x="164193" y="35052"/>
                </a:lnTo>
                <a:lnTo>
                  <a:pt x="152018" y="0"/>
                </a:lnTo>
                <a:close/>
              </a:path>
              <a:path w="247014" h="272415">
                <a:moveTo>
                  <a:pt x="217525" y="188595"/>
                </a:moveTo>
                <a:lnTo>
                  <a:pt x="182498" y="188595"/>
                </a:lnTo>
                <a:lnTo>
                  <a:pt x="210692" y="272034"/>
                </a:lnTo>
                <a:lnTo>
                  <a:pt x="246506" y="272034"/>
                </a:lnTo>
                <a:lnTo>
                  <a:pt x="217525" y="188595"/>
                </a:lnTo>
                <a:close/>
              </a:path>
              <a:path w="247014" h="272415">
                <a:moveTo>
                  <a:pt x="164193" y="35052"/>
                </a:moveTo>
                <a:lnTo>
                  <a:pt x="130301" y="35052"/>
                </a:lnTo>
                <a:lnTo>
                  <a:pt x="171830" y="157353"/>
                </a:lnTo>
                <a:lnTo>
                  <a:pt x="206673" y="157353"/>
                </a:lnTo>
                <a:lnTo>
                  <a:pt x="164193" y="35052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33668" y="521652"/>
            <a:ext cx="210820" cy="272415"/>
          </a:xfrm>
          <a:custGeom>
            <a:avLst/>
            <a:gdLst/>
            <a:ahLst/>
            <a:cxnLst/>
            <a:rect l="l" t="t" r="r" b="b"/>
            <a:pathLst>
              <a:path w="210820" h="272415">
                <a:moveTo>
                  <a:pt x="34290" y="0"/>
                </a:moveTo>
                <a:lnTo>
                  <a:pt x="0" y="0"/>
                </a:lnTo>
                <a:lnTo>
                  <a:pt x="0" y="272034"/>
                </a:lnTo>
                <a:lnTo>
                  <a:pt x="34290" y="272034"/>
                </a:lnTo>
                <a:lnTo>
                  <a:pt x="34290" y="147447"/>
                </a:lnTo>
                <a:lnTo>
                  <a:pt x="153321" y="147447"/>
                </a:lnTo>
                <a:lnTo>
                  <a:pt x="146304" y="132207"/>
                </a:lnTo>
                <a:lnTo>
                  <a:pt x="153682" y="116205"/>
                </a:lnTo>
                <a:lnTo>
                  <a:pt x="34290" y="116205"/>
                </a:lnTo>
                <a:lnTo>
                  <a:pt x="34290" y="0"/>
                </a:lnTo>
                <a:close/>
              </a:path>
              <a:path w="210820" h="272415">
                <a:moveTo>
                  <a:pt x="153321" y="147447"/>
                </a:moveTo>
                <a:lnTo>
                  <a:pt x="116586" y="147447"/>
                </a:lnTo>
                <a:lnTo>
                  <a:pt x="174498" y="272034"/>
                </a:lnTo>
                <a:lnTo>
                  <a:pt x="210693" y="272034"/>
                </a:lnTo>
                <a:lnTo>
                  <a:pt x="153321" y="147447"/>
                </a:lnTo>
                <a:close/>
              </a:path>
              <a:path w="210820" h="272415">
                <a:moveTo>
                  <a:pt x="207264" y="0"/>
                </a:moveTo>
                <a:lnTo>
                  <a:pt x="171069" y="0"/>
                </a:lnTo>
                <a:lnTo>
                  <a:pt x="116586" y="116205"/>
                </a:lnTo>
                <a:lnTo>
                  <a:pt x="153682" y="116205"/>
                </a:lnTo>
                <a:lnTo>
                  <a:pt x="207264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64554" y="521652"/>
            <a:ext cx="247015" cy="272415"/>
          </a:xfrm>
          <a:custGeom>
            <a:avLst/>
            <a:gdLst/>
            <a:ahLst/>
            <a:cxnLst/>
            <a:rect l="l" t="t" r="r" b="b"/>
            <a:pathLst>
              <a:path w="247015" h="272415">
                <a:moveTo>
                  <a:pt x="152018" y="0"/>
                </a:moveTo>
                <a:lnTo>
                  <a:pt x="94106" y="0"/>
                </a:lnTo>
                <a:lnTo>
                  <a:pt x="0" y="272034"/>
                </a:lnTo>
                <a:lnTo>
                  <a:pt x="35051" y="272034"/>
                </a:lnTo>
                <a:lnTo>
                  <a:pt x="63245" y="188595"/>
                </a:lnTo>
                <a:lnTo>
                  <a:pt x="217525" y="188595"/>
                </a:lnTo>
                <a:lnTo>
                  <a:pt x="206673" y="157353"/>
                </a:lnTo>
                <a:lnTo>
                  <a:pt x="73532" y="157353"/>
                </a:lnTo>
                <a:lnTo>
                  <a:pt x="115061" y="35052"/>
                </a:lnTo>
                <a:lnTo>
                  <a:pt x="164193" y="35052"/>
                </a:lnTo>
                <a:lnTo>
                  <a:pt x="152018" y="0"/>
                </a:lnTo>
                <a:close/>
              </a:path>
              <a:path w="247015" h="272415">
                <a:moveTo>
                  <a:pt x="217525" y="188595"/>
                </a:moveTo>
                <a:lnTo>
                  <a:pt x="182498" y="188595"/>
                </a:lnTo>
                <a:lnTo>
                  <a:pt x="210692" y="272034"/>
                </a:lnTo>
                <a:lnTo>
                  <a:pt x="246506" y="272034"/>
                </a:lnTo>
                <a:lnTo>
                  <a:pt x="217525" y="188595"/>
                </a:lnTo>
                <a:close/>
              </a:path>
              <a:path w="247015" h="272415">
                <a:moveTo>
                  <a:pt x="164193" y="35052"/>
                </a:moveTo>
                <a:lnTo>
                  <a:pt x="130301" y="35052"/>
                </a:lnTo>
                <a:lnTo>
                  <a:pt x="171830" y="157353"/>
                </a:lnTo>
                <a:lnTo>
                  <a:pt x="206673" y="157353"/>
                </a:lnTo>
                <a:lnTo>
                  <a:pt x="164193" y="35052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23634" y="521652"/>
            <a:ext cx="237490" cy="272415"/>
          </a:xfrm>
          <a:custGeom>
            <a:avLst/>
            <a:gdLst/>
            <a:ahLst/>
            <a:cxnLst/>
            <a:rect l="l" t="t" r="r" b="b"/>
            <a:pathLst>
              <a:path w="237490" h="272415">
                <a:moveTo>
                  <a:pt x="7238" y="238125"/>
                </a:moveTo>
                <a:lnTo>
                  <a:pt x="0" y="238125"/>
                </a:lnTo>
                <a:lnTo>
                  <a:pt x="0" y="272034"/>
                </a:lnTo>
                <a:lnTo>
                  <a:pt x="7620" y="272034"/>
                </a:lnTo>
                <a:lnTo>
                  <a:pt x="16124" y="271795"/>
                </a:lnTo>
                <a:lnTo>
                  <a:pt x="56896" y="257258"/>
                </a:lnTo>
                <a:lnTo>
                  <a:pt x="71497" y="238252"/>
                </a:lnTo>
                <a:lnTo>
                  <a:pt x="14414" y="238252"/>
                </a:lnTo>
                <a:lnTo>
                  <a:pt x="7238" y="238125"/>
                </a:lnTo>
                <a:close/>
              </a:path>
              <a:path w="237490" h="272415">
                <a:moveTo>
                  <a:pt x="236982" y="31242"/>
                </a:moveTo>
                <a:lnTo>
                  <a:pt x="202692" y="31242"/>
                </a:lnTo>
                <a:lnTo>
                  <a:pt x="202692" y="272034"/>
                </a:lnTo>
                <a:lnTo>
                  <a:pt x="236982" y="272034"/>
                </a:lnTo>
                <a:lnTo>
                  <a:pt x="236982" y="31242"/>
                </a:lnTo>
                <a:close/>
              </a:path>
              <a:path w="237490" h="272415">
                <a:moveTo>
                  <a:pt x="236982" y="0"/>
                </a:moveTo>
                <a:lnTo>
                  <a:pt x="58293" y="0"/>
                </a:lnTo>
                <a:lnTo>
                  <a:pt x="58174" y="116681"/>
                </a:lnTo>
                <a:lnTo>
                  <a:pt x="57824" y="132207"/>
                </a:lnTo>
                <a:lnTo>
                  <a:pt x="55370" y="170901"/>
                </a:lnTo>
                <a:lnTo>
                  <a:pt x="46212" y="212971"/>
                </a:lnTo>
                <a:lnTo>
                  <a:pt x="14414" y="238252"/>
                </a:lnTo>
                <a:lnTo>
                  <a:pt x="71497" y="238252"/>
                </a:lnTo>
                <a:lnTo>
                  <a:pt x="83764" y="201056"/>
                </a:lnTo>
                <a:lnTo>
                  <a:pt x="88963" y="159877"/>
                </a:lnTo>
                <a:lnTo>
                  <a:pt x="90575" y="116681"/>
                </a:lnTo>
                <a:lnTo>
                  <a:pt x="90678" y="31242"/>
                </a:lnTo>
                <a:lnTo>
                  <a:pt x="236982" y="31242"/>
                </a:lnTo>
                <a:lnTo>
                  <a:pt x="236982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02894" y="521652"/>
            <a:ext cx="247015" cy="272415"/>
          </a:xfrm>
          <a:custGeom>
            <a:avLst/>
            <a:gdLst/>
            <a:ahLst/>
            <a:cxnLst/>
            <a:rect l="l" t="t" r="r" b="b"/>
            <a:pathLst>
              <a:path w="247015" h="272415">
                <a:moveTo>
                  <a:pt x="152019" y="0"/>
                </a:moveTo>
                <a:lnTo>
                  <a:pt x="94107" y="0"/>
                </a:lnTo>
                <a:lnTo>
                  <a:pt x="0" y="272034"/>
                </a:lnTo>
                <a:lnTo>
                  <a:pt x="35052" y="272034"/>
                </a:lnTo>
                <a:lnTo>
                  <a:pt x="63246" y="188595"/>
                </a:lnTo>
                <a:lnTo>
                  <a:pt x="217525" y="188595"/>
                </a:lnTo>
                <a:lnTo>
                  <a:pt x="206673" y="157353"/>
                </a:lnTo>
                <a:lnTo>
                  <a:pt x="73533" y="157353"/>
                </a:lnTo>
                <a:lnTo>
                  <a:pt x="115062" y="35052"/>
                </a:lnTo>
                <a:lnTo>
                  <a:pt x="164193" y="35052"/>
                </a:lnTo>
                <a:lnTo>
                  <a:pt x="152019" y="0"/>
                </a:lnTo>
                <a:close/>
              </a:path>
              <a:path w="247015" h="272415">
                <a:moveTo>
                  <a:pt x="217525" y="188595"/>
                </a:moveTo>
                <a:lnTo>
                  <a:pt x="182499" y="188595"/>
                </a:lnTo>
                <a:lnTo>
                  <a:pt x="210693" y="272034"/>
                </a:lnTo>
                <a:lnTo>
                  <a:pt x="246507" y="272034"/>
                </a:lnTo>
                <a:lnTo>
                  <a:pt x="217525" y="188595"/>
                </a:lnTo>
                <a:close/>
              </a:path>
              <a:path w="247015" h="272415">
                <a:moveTo>
                  <a:pt x="164193" y="35052"/>
                </a:moveTo>
                <a:lnTo>
                  <a:pt x="130302" y="35052"/>
                </a:lnTo>
                <a:lnTo>
                  <a:pt x="171831" y="157353"/>
                </a:lnTo>
                <a:lnTo>
                  <a:pt x="206673" y="157353"/>
                </a:lnTo>
                <a:lnTo>
                  <a:pt x="164193" y="35052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91692" y="521652"/>
            <a:ext cx="213995" cy="272415"/>
          </a:xfrm>
          <a:custGeom>
            <a:avLst/>
            <a:gdLst/>
            <a:ahLst/>
            <a:cxnLst/>
            <a:rect l="l" t="t" r="r" b="b"/>
            <a:pathLst>
              <a:path w="213995" h="272415">
                <a:moveTo>
                  <a:pt x="118491" y="0"/>
                </a:moveTo>
                <a:lnTo>
                  <a:pt x="0" y="0"/>
                </a:lnTo>
                <a:lnTo>
                  <a:pt x="0" y="272033"/>
                </a:lnTo>
                <a:lnTo>
                  <a:pt x="121539" y="272033"/>
                </a:lnTo>
                <a:lnTo>
                  <a:pt x="132827" y="271630"/>
                </a:lnTo>
                <a:lnTo>
                  <a:pt x="170450" y="263001"/>
                </a:lnTo>
                <a:lnTo>
                  <a:pt x="198687" y="241617"/>
                </a:lnTo>
                <a:lnTo>
                  <a:pt x="127063" y="241617"/>
                </a:lnTo>
                <a:lnTo>
                  <a:pt x="34290" y="241553"/>
                </a:lnTo>
                <a:lnTo>
                  <a:pt x="34290" y="145541"/>
                </a:lnTo>
                <a:lnTo>
                  <a:pt x="193917" y="145478"/>
                </a:lnTo>
                <a:lnTo>
                  <a:pt x="189992" y="141160"/>
                </a:lnTo>
                <a:lnTo>
                  <a:pt x="183324" y="136207"/>
                </a:lnTo>
                <a:lnTo>
                  <a:pt x="175641" y="132587"/>
                </a:lnTo>
                <a:lnTo>
                  <a:pt x="175641" y="124205"/>
                </a:lnTo>
                <a:lnTo>
                  <a:pt x="182245" y="120586"/>
                </a:lnTo>
                <a:lnTo>
                  <a:pt x="187769" y="116077"/>
                </a:lnTo>
                <a:lnTo>
                  <a:pt x="188273" y="115442"/>
                </a:lnTo>
                <a:lnTo>
                  <a:pt x="34290" y="115442"/>
                </a:lnTo>
                <a:lnTo>
                  <a:pt x="34290" y="30479"/>
                </a:lnTo>
                <a:lnTo>
                  <a:pt x="192788" y="30416"/>
                </a:lnTo>
                <a:lnTo>
                  <a:pt x="188610" y="25398"/>
                </a:lnTo>
                <a:lnTo>
                  <a:pt x="183515" y="20446"/>
                </a:lnTo>
                <a:lnTo>
                  <a:pt x="147869" y="3143"/>
                </a:lnTo>
                <a:lnTo>
                  <a:pt x="128958" y="380"/>
                </a:lnTo>
                <a:lnTo>
                  <a:pt x="118491" y="0"/>
                </a:lnTo>
                <a:close/>
              </a:path>
              <a:path w="213995" h="272415">
                <a:moveTo>
                  <a:pt x="193917" y="145478"/>
                </a:moveTo>
                <a:lnTo>
                  <a:pt x="127698" y="145478"/>
                </a:lnTo>
                <a:lnTo>
                  <a:pt x="135318" y="146303"/>
                </a:lnTo>
                <a:lnTo>
                  <a:pt x="149542" y="149669"/>
                </a:lnTo>
                <a:lnTo>
                  <a:pt x="177419" y="176656"/>
                </a:lnTo>
                <a:lnTo>
                  <a:pt x="179006" y="184022"/>
                </a:lnTo>
                <a:lnTo>
                  <a:pt x="179006" y="202183"/>
                </a:lnTo>
                <a:lnTo>
                  <a:pt x="177355" y="209994"/>
                </a:lnTo>
                <a:lnTo>
                  <a:pt x="174053" y="216344"/>
                </a:lnTo>
                <a:lnTo>
                  <a:pt x="170815" y="222630"/>
                </a:lnTo>
                <a:lnTo>
                  <a:pt x="134493" y="240855"/>
                </a:lnTo>
                <a:lnTo>
                  <a:pt x="127063" y="241617"/>
                </a:lnTo>
                <a:lnTo>
                  <a:pt x="198687" y="241617"/>
                </a:lnTo>
                <a:lnTo>
                  <a:pt x="213384" y="203489"/>
                </a:lnTo>
                <a:lnTo>
                  <a:pt x="213741" y="195452"/>
                </a:lnTo>
                <a:lnTo>
                  <a:pt x="213407" y="188559"/>
                </a:lnTo>
                <a:lnTo>
                  <a:pt x="199715" y="152336"/>
                </a:lnTo>
                <a:lnTo>
                  <a:pt x="195707" y="147446"/>
                </a:lnTo>
                <a:lnTo>
                  <a:pt x="193917" y="145478"/>
                </a:lnTo>
                <a:close/>
              </a:path>
              <a:path w="213995" h="272415">
                <a:moveTo>
                  <a:pt x="192788" y="30416"/>
                </a:moveTo>
                <a:lnTo>
                  <a:pt x="123888" y="30416"/>
                </a:lnTo>
                <a:lnTo>
                  <a:pt x="130556" y="31178"/>
                </a:lnTo>
                <a:lnTo>
                  <a:pt x="143319" y="34099"/>
                </a:lnTo>
                <a:lnTo>
                  <a:pt x="170624" y="64325"/>
                </a:lnTo>
                <a:lnTo>
                  <a:pt x="170688" y="72008"/>
                </a:lnTo>
                <a:lnTo>
                  <a:pt x="170211" y="79891"/>
                </a:lnTo>
                <a:lnTo>
                  <a:pt x="144843" y="111632"/>
                </a:lnTo>
                <a:lnTo>
                  <a:pt x="117729" y="115442"/>
                </a:lnTo>
                <a:lnTo>
                  <a:pt x="188273" y="115442"/>
                </a:lnTo>
                <a:lnTo>
                  <a:pt x="196532" y="105028"/>
                </a:lnTo>
                <a:lnTo>
                  <a:pt x="199834" y="98805"/>
                </a:lnTo>
                <a:lnTo>
                  <a:pt x="204279" y="84708"/>
                </a:lnTo>
                <a:lnTo>
                  <a:pt x="205359" y="77088"/>
                </a:lnTo>
                <a:lnTo>
                  <a:pt x="205359" y="68960"/>
                </a:lnTo>
                <a:lnTo>
                  <a:pt x="193040" y="30718"/>
                </a:lnTo>
                <a:lnTo>
                  <a:pt x="192788" y="30416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58773" y="521652"/>
            <a:ext cx="207645" cy="272415"/>
          </a:xfrm>
          <a:custGeom>
            <a:avLst/>
            <a:gdLst/>
            <a:ahLst/>
            <a:cxnLst/>
            <a:rect l="l" t="t" r="r" b="b"/>
            <a:pathLst>
              <a:path w="207645" h="272415">
                <a:moveTo>
                  <a:pt x="115062" y="0"/>
                </a:moveTo>
                <a:lnTo>
                  <a:pt x="0" y="0"/>
                </a:lnTo>
                <a:lnTo>
                  <a:pt x="0" y="272034"/>
                </a:lnTo>
                <a:lnTo>
                  <a:pt x="34290" y="272034"/>
                </a:lnTo>
                <a:lnTo>
                  <a:pt x="34290" y="163068"/>
                </a:lnTo>
                <a:lnTo>
                  <a:pt x="115062" y="163068"/>
                </a:lnTo>
                <a:lnTo>
                  <a:pt x="154558" y="157486"/>
                </a:lnTo>
                <a:lnTo>
                  <a:pt x="190643" y="133830"/>
                </a:lnTo>
                <a:lnTo>
                  <a:pt x="191502" y="132588"/>
                </a:lnTo>
                <a:lnTo>
                  <a:pt x="34290" y="132588"/>
                </a:lnTo>
                <a:lnTo>
                  <a:pt x="34290" y="30480"/>
                </a:lnTo>
                <a:lnTo>
                  <a:pt x="191630" y="30480"/>
                </a:lnTo>
                <a:lnTo>
                  <a:pt x="190643" y="29067"/>
                </a:lnTo>
                <a:lnTo>
                  <a:pt x="154558" y="5527"/>
                </a:lnTo>
                <a:lnTo>
                  <a:pt x="129386" y="643"/>
                </a:lnTo>
                <a:lnTo>
                  <a:pt x="115062" y="0"/>
                </a:lnTo>
                <a:close/>
              </a:path>
              <a:path w="207645" h="272415">
                <a:moveTo>
                  <a:pt x="191630" y="30480"/>
                </a:moveTo>
                <a:lnTo>
                  <a:pt x="109347" y="30480"/>
                </a:lnTo>
                <a:lnTo>
                  <a:pt x="120338" y="30898"/>
                </a:lnTo>
                <a:lnTo>
                  <a:pt x="130175" y="32067"/>
                </a:lnTo>
                <a:lnTo>
                  <a:pt x="166560" y="54228"/>
                </a:lnTo>
                <a:lnTo>
                  <a:pt x="172593" y="81534"/>
                </a:lnTo>
                <a:lnTo>
                  <a:pt x="172257" y="89202"/>
                </a:lnTo>
                <a:lnTo>
                  <a:pt x="152907" y="122983"/>
                </a:lnTo>
                <a:lnTo>
                  <a:pt x="109347" y="132588"/>
                </a:lnTo>
                <a:lnTo>
                  <a:pt x="191502" y="132588"/>
                </a:lnTo>
                <a:lnTo>
                  <a:pt x="206561" y="93584"/>
                </a:lnTo>
                <a:lnTo>
                  <a:pt x="207264" y="81153"/>
                </a:lnTo>
                <a:lnTo>
                  <a:pt x="206561" y="68890"/>
                </a:lnTo>
                <a:lnTo>
                  <a:pt x="204549" y="57538"/>
                </a:lnTo>
                <a:lnTo>
                  <a:pt x="201227" y="47104"/>
                </a:lnTo>
                <a:lnTo>
                  <a:pt x="196596" y="37592"/>
                </a:lnTo>
                <a:lnTo>
                  <a:pt x="191630" y="3048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20520" y="521652"/>
            <a:ext cx="222250" cy="272415"/>
          </a:xfrm>
          <a:custGeom>
            <a:avLst/>
            <a:gdLst/>
            <a:ahLst/>
            <a:cxnLst/>
            <a:rect l="l" t="t" r="r" b="b"/>
            <a:pathLst>
              <a:path w="222250" h="272415">
                <a:moveTo>
                  <a:pt x="33528" y="0"/>
                </a:moveTo>
                <a:lnTo>
                  <a:pt x="0" y="0"/>
                </a:lnTo>
                <a:lnTo>
                  <a:pt x="0" y="272034"/>
                </a:lnTo>
                <a:lnTo>
                  <a:pt x="53721" y="272034"/>
                </a:lnTo>
                <a:lnTo>
                  <a:pt x="76510" y="230504"/>
                </a:lnTo>
                <a:lnTo>
                  <a:pt x="33528" y="230504"/>
                </a:lnTo>
                <a:lnTo>
                  <a:pt x="33528" y="0"/>
                </a:lnTo>
                <a:close/>
              </a:path>
              <a:path w="222250" h="272415">
                <a:moveTo>
                  <a:pt x="222122" y="41528"/>
                </a:moveTo>
                <a:lnTo>
                  <a:pt x="188595" y="41529"/>
                </a:lnTo>
                <a:lnTo>
                  <a:pt x="188595" y="272034"/>
                </a:lnTo>
                <a:lnTo>
                  <a:pt x="222122" y="272034"/>
                </a:lnTo>
                <a:lnTo>
                  <a:pt x="222122" y="41528"/>
                </a:lnTo>
                <a:close/>
              </a:path>
              <a:path w="222250" h="272415">
                <a:moveTo>
                  <a:pt x="222122" y="0"/>
                </a:moveTo>
                <a:lnTo>
                  <a:pt x="168402" y="0"/>
                </a:lnTo>
                <a:lnTo>
                  <a:pt x="41910" y="230504"/>
                </a:lnTo>
                <a:lnTo>
                  <a:pt x="76510" y="230504"/>
                </a:lnTo>
                <a:lnTo>
                  <a:pt x="180213" y="41529"/>
                </a:lnTo>
                <a:lnTo>
                  <a:pt x="222122" y="41528"/>
                </a:lnTo>
                <a:lnTo>
                  <a:pt x="222122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984934" y="521652"/>
            <a:ext cx="247015" cy="272415"/>
          </a:xfrm>
          <a:custGeom>
            <a:avLst/>
            <a:gdLst/>
            <a:ahLst/>
            <a:cxnLst/>
            <a:rect l="l" t="t" r="r" b="b"/>
            <a:pathLst>
              <a:path w="247015" h="272415">
                <a:moveTo>
                  <a:pt x="152019" y="0"/>
                </a:moveTo>
                <a:lnTo>
                  <a:pt x="94107" y="0"/>
                </a:lnTo>
                <a:lnTo>
                  <a:pt x="0" y="272034"/>
                </a:lnTo>
                <a:lnTo>
                  <a:pt x="35052" y="272034"/>
                </a:lnTo>
                <a:lnTo>
                  <a:pt x="63246" y="188595"/>
                </a:lnTo>
                <a:lnTo>
                  <a:pt x="217525" y="188595"/>
                </a:lnTo>
                <a:lnTo>
                  <a:pt x="206673" y="157353"/>
                </a:lnTo>
                <a:lnTo>
                  <a:pt x="73533" y="157353"/>
                </a:lnTo>
                <a:lnTo>
                  <a:pt x="115062" y="35052"/>
                </a:lnTo>
                <a:lnTo>
                  <a:pt x="164193" y="35052"/>
                </a:lnTo>
                <a:lnTo>
                  <a:pt x="152019" y="0"/>
                </a:lnTo>
                <a:close/>
              </a:path>
              <a:path w="247015" h="272415">
                <a:moveTo>
                  <a:pt x="217525" y="188595"/>
                </a:moveTo>
                <a:lnTo>
                  <a:pt x="182499" y="188595"/>
                </a:lnTo>
                <a:lnTo>
                  <a:pt x="210693" y="272034"/>
                </a:lnTo>
                <a:lnTo>
                  <a:pt x="246507" y="272034"/>
                </a:lnTo>
                <a:lnTo>
                  <a:pt x="217525" y="188595"/>
                </a:lnTo>
                <a:close/>
              </a:path>
              <a:path w="247015" h="272415">
                <a:moveTo>
                  <a:pt x="164193" y="35052"/>
                </a:moveTo>
                <a:lnTo>
                  <a:pt x="130302" y="35052"/>
                </a:lnTo>
                <a:lnTo>
                  <a:pt x="171831" y="157353"/>
                </a:lnTo>
                <a:lnTo>
                  <a:pt x="206673" y="157353"/>
                </a:lnTo>
                <a:lnTo>
                  <a:pt x="164193" y="35052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352980" y="552132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4">
                <a:moveTo>
                  <a:pt x="0" y="0"/>
                </a:moveTo>
                <a:lnTo>
                  <a:pt x="0" y="241554"/>
                </a:lnTo>
              </a:path>
            </a:pathLst>
          </a:custGeom>
          <a:ln w="34290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245919" y="536892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59" y="0"/>
                </a:lnTo>
              </a:path>
            </a:pathLst>
          </a:custGeom>
          <a:ln w="30479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77404" y="836980"/>
            <a:ext cx="4339590" cy="0"/>
          </a:xfrm>
          <a:custGeom>
            <a:avLst/>
            <a:gdLst/>
            <a:ahLst/>
            <a:cxnLst/>
            <a:rect l="l" t="t" r="r" b="b"/>
            <a:pathLst>
              <a:path w="4339590">
                <a:moveTo>
                  <a:pt x="0" y="0"/>
                </a:moveTo>
                <a:lnTo>
                  <a:pt x="4339564" y="0"/>
                </a:lnTo>
              </a:path>
            </a:pathLst>
          </a:custGeom>
          <a:ln w="17322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16969" y="836980"/>
            <a:ext cx="3152140" cy="0"/>
          </a:xfrm>
          <a:custGeom>
            <a:avLst/>
            <a:gdLst/>
            <a:ahLst/>
            <a:cxnLst/>
            <a:rect l="l" t="t" r="r" b="b"/>
            <a:pathLst>
              <a:path w="3152140">
                <a:moveTo>
                  <a:pt x="0" y="0"/>
                </a:moveTo>
                <a:lnTo>
                  <a:pt x="3151619" y="0"/>
                </a:lnTo>
              </a:path>
            </a:pathLst>
          </a:custGeom>
          <a:ln w="17322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90013" y="1306563"/>
            <a:ext cx="10886975" cy="1945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03058" y="3663391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80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24395" y="3462896"/>
            <a:ext cx="1753208" cy="5238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03058" y="4471047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80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36069" y="4101172"/>
            <a:ext cx="2163809" cy="5222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32122" y="5076075"/>
            <a:ext cx="1573917" cy="5474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881770" y="5277992"/>
            <a:ext cx="1482700" cy="3240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03058" y="3461473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80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842590" y="3497567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4" h="83820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2" y="83210"/>
                </a:lnTo>
                <a:lnTo>
                  <a:pt x="30670" y="64389"/>
                </a:lnTo>
                <a:lnTo>
                  <a:pt x="13703" y="64389"/>
                </a:lnTo>
                <a:lnTo>
                  <a:pt x="13703" y="0"/>
                </a:lnTo>
                <a:close/>
              </a:path>
              <a:path w="74294" h="83820">
                <a:moveTo>
                  <a:pt x="74295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5" y="83210"/>
                </a:lnTo>
                <a:lnTo>
                  <a:pt x="74295" y="18821"/>
                </a:lnTo>
                <a:close/>
              </a:path>
              <a:path w="74294" h="83820">
                <a:moveTo>
                  <a:pt x="74295" y="0"/>
                </a:moveTo>
                <a:lnTo>
                  <a:pt x="53822" y="0"/>
                </a:lnTo>
                <a:lnTo>
                  <a:pt x="17335" y="64389"/>
                </a:lnTo>
                <a:lnTo>
                  <a:pt x="30670" y="64389"/>
                </a:lnTo>
                <a:lnTo>
                  <a:pt x="56959" y="18821"/>
                </a:lnTo>
                <a:lnTo>
                  <a:pt x="74295" y="18821"/>
                </a:lnTo>
                <a:lnTo>
                  <a:pt x="74295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989859" y="3497567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20">
                <a:moveTo>
                  <a:pt x="73469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12217"/>
                </a:lnTo>
                <a:lnTo>
                  <a:pt x="73469" y="12217"/>
                </a:lnTo>
                <a:lnTo>
                  <a:pt x="73469" y="0"/>
                </a:lnTo>
                <a:close/>
              </a:path>
              <a:path w="73660" h="83820">
                <a:moveTo>
                  <a:pt x="73469" y="12217"/>
                </a:moveTo>
                <a:lnTo>
                  <a:pt x="59435" y="12217"/>
                </a:lnTo>
                <a:lnTo>
                  <a:pt x="59435" y="83210"/>
                </a:lnTo>
                <a:lnTo>
                  <a:pt x="73469" y="83210"/>
                </a:lnTo>
                <a:lnTo>
                  <a:pt x="73469" y="12217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090405" y="3495459"/>
            <a:ext cx="80010" cy="118745"/>
          </a:xfrm>
          <a:custGeom>
            <a:avLst/>
            <a:gdLst/>
            <a:ahLst/>
            <a:cxnLst/>
            <a:rect l="l" t="t" r="r" b="b"/>
            <a:pathLst>
              <a:path w="80010" h="118745">
                <a:moveTo>
                  <a:pt x="13538" y="2120"/>
                </a:moveTo>
                <a:lnTo>
                  <a:pt x="0" y="2120"/>
                </a:lnTo>
                <a:lnTo>
                  <a:pt x="0" y="118351"/>
                </a:lnTo>
                <a:lnTo>
                  <a:pt x="14033" y="118351"/>
                </a:lnTo>
                <a:lnTo>
                  <a:pt x="14033" y="76415"/>
                </a:lnTo>
                <a:lnTo>
                  <a:pt x="68831" y="76415"/>
                </a:lnTo>
                <a:lnTo>
                  <a:pt x="69774" y="75234"/>
                </a:lnTo>
                <a:lnTo>
                  <a:pt x="35331" y="75234"/>
                </a:lnTo>
                <a:lnTo>
                  <a:pt x="31368" y="74345"/>
                </a:lnTo>
                <a:lnTo>
                  <a:pt x="13933" y="48374"/>
                </a:lnTo>
                <a:lnTo>
                  <a:pt x="13933" y="39077"/>
                </a:lnTo>
                <a:lnTo>
                  <a:pt x="69599" y="12191"/>
                </a:lnTo>
                <a:lnTo>
                  <a:pt x="68684" y="11036"/>
                </a:lnTo>
                <a:lnTo>
                  <a:pt x="13538" y="11036"/>
                </a:lnTo>
                <a:lnTo>
                  <a:pt x="13538" y="2120"/>
                </a:lnTo>
                <a:close/>
              </a:path>
              <a:path w="80010" h="118745">
                <a:moveTo>
                  <a:pt x="68831" y="76415"/>
                </a:moveTo>
                <a:lnTo>
                  <a:pt x="17665" y="76415"/>
                </a:lnTo>
                <a:lnTo>
                  <a:pt x="19151" y="78422"/>
                </a:lnTo>
                <a:lnTo>
                  <a:pt x="38722" y="87452"/>
                </a:lnTo>
                <a:lnTo>
                  <a:pt x="48844" y="87452"/>
                </a:lnTo>
                <a:lnTo>
                  <a:pt x="53962" y="86347"/>
                </a:lnTo>
                <a:lnTo>
                  <a:pt x="62991" y="82003"/>
                </a:lnTo>
                <a:lnTo>
                  <a:pt x="66814" y="78943"/>
                </a:lnTo>
                <a:lnTo>
                  <a:pt x="68831" y="76415"/>
                </a:lnTo>
                <a:close/>
              </a:path>
              <a:path w="80010" h="118745">
                <a:moveTo>
                  <a:pt x="69599" y="12191"/>
                </a:moveTo>
                <a:lnTo>
                  <a:pt x="39954" y="12191"/>
                </a:lnTo>
                <a:lnTo>
                  <a:pt x="44132" y="12217"/>
                </a:lnTo>
                <a:lnTo>
                  <a:pt x="47790" y="12992"/>
                </a:lnTo>
                <a:lnTo>
                  <a:pt x="65544" y="39077"/>
                </a:lnTo>
                <a:lnTo>
                  <a:pt x="65544" y="48374"/>
                </a:lnTo>
                <a:lnTo>
                  <a:pt x="64998" y="52616"/>
                </a:lnTo>
                <a:lnTo>
                  <a:pt x="62788" y="60286"/>
                </a:lnTo>
                <a:lnTo>
                  <a:pt x="61175" y="63614"/>
                </a:lnTo>
                <a:lnTo>
                  <a:pt x="58962" y="66459"/>
                </a:lnTo>
                <a:lnTo>
                  <a:pt x="56845" y="69240"/>
                </a:lnTo>
                <a:lnTo>
                  <a:pt x="54178" y="71399"/>
                </a:lnTo>
                <a:lnTo>
                  <a:pt x="47790" y="74460"/>
                </a:lnTo>
                <a:lnTo>
                  <a:pt x="44132" y="75234"/>
                </a:lnTo>
                <a:lnTo>
                  <a:pt x="69774" y="75234"/>
                </a:lnTo>
                <a:lnTo>
                  <a:pt x="73088" y="71081"/>
                </a:lnTo>
                <a:lnTo>
                  <a:pt x="75487" y="66420"/>
                </a:lnTo>
                <a:lnTo>
                  <a:pt x="77101" y="61137"/>
                </a:lnTo>
                <a:lnTo>
                  <a:pt x="78752" y="55829"/>
                </a:lnTo>
                <a:lnTo>
                  <a:pt x="79578" y="50025"/>
                </a:lnTo>
                <a:lnTo>
                  <a:pt x="79578" y="37528"/>
                </a:lnTo>
                <a:lnTo>
                  <a:pt x="78752" y="31813"/>
                </a:lnTo>
                <a:lnTo>
                  <a:pt x="75476" y="21221"/>
                </a:lnTo>
                <a:lnTo>
                  <a:pt x="73088" y="16598"/>
                </a:lnTo>
                <a:lnTo>
                  <a:pt x="69599" y="12191"/>
                </a:lnTo>
                <a:close/>
              </a:path>
              <a:path w="80010" h="118745">
                <a:moveTo>
                  <a:pt x="48844" y="0"/>
                </a:moveTo>
                <a:lnTo>
                  <a:pt x="38684" y="0"/>
                </a:lnTo>
                <a:lnTo>
                  <a:pt x="34836" y="520"/>
                </a:lnTo>
                <a:lnTo>
                  <a:pt x="31534" y="1574"/>
                </a:lnTo>
                <a:lnTo>
                  <a:pt x="28206" y="2590"/>
                </a:lnTo>
                <a:lnTo>
                  <a:pt x="25374" y="3936"/>
                </a:lnTo>
                <a:lnTo>
                  <a:pt x="20637" y="7264"/>
                </a:lnTo>
                <a:lnTo>
                  <a:pt x="18707" y="9080"/>
                </a:lnTo>
                <a:lnTo>
                  <a:pt x="17170" y="11036"/>
                </a:lnTo>
                <a:lnTo>
                  <a:pt x="68684" y="11036"/>
                </a:lnTo>
                <a:lnTo>
                  <a:pt x="66814" y="8674"/>
                </a:lnTo>
                <a:lnTo>
                  <a:pt x="62991" y="5562"/>
                </a:lnTo>
                <a:lnTo>
                  <a:pt x="53962" y="1130"/>
                </a:lnTo>
                <a:lnTo>
                  <a:pt x="48844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185502" y="3495421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29">
                <a:moveTo>
                  <a:pt x="67882" y="12217"/>
                </a:moveTo>
                <a:lnTo>
                  <a:pt x="34505" y="12217"/>
                </a:lnTo>
                <a:lnTo>
                  <a:pt x="43446" y="12242"/>
                </a:lnTo>
                <a:lnTo>
                  <a:pt x="47358" y="12992"/>
                </a:lnTo>
                <a:lnTo>
                  <a:pt x="53352" y="15963"/>
                </a:lnTo>
                <a:lnTo>
                  <a:pt x="55524" y="17995"/>
                </a:lnTo>
                <a:lnTo>
                  <a:pt x="58280" y="23177"/>
                </a:lnTo>
                <a:lnTo>
                  <a:pt x="58966" y="26174"/>
                </a:lnTo>
                <a:lnTo>
                  <a:pt x="58940" y="32854"/>
                </a:lnTo>
                <a:lnTo>
                  <a:pt x="26111" y="32880"/>
                </a:lnTo>
                <a:lnTo>
                  <a:pt x="21183" y="33705"/>
                </a:lnTo>
                <a:lnTo>
                  <a:pt x="1739" y="50469"/>
                </a:lnTo>
                <a:lnTo>
                  <a:pt x="546" y="53708"/>
                </a:lnTo>
                <a:lnTo>
                  <a:pt x="0" y="57048"/>
                </a:lnTo>
                <a:lnTo>
                  <a:pt x="0" y="64008"/>
                </a:lnTo>
                <a:lnTo>
                  <a:pt x="660" y="67411"/>
                </a:lnTo>
                <a:lnTo>
                  <a:pt x="3302" y="73888"/>
                </a:lnTo>
                <a:lnTo>
                  <a:pt x="5232" y="76771"/>
                </a:lnTo>
                <a:lnTo>
                  <a:pt x="7759" y="79273"/>
                </a:lnTo>
                <a:lnTo>
                  <a:pt x="10287" y="81813"/>
                </a:lnTo>
                <a:lnTo>
                  <a:pt x="13423" y="83820"/>
                </a:lnTo>
                <a:lnTo>
                  <a:pt x="20828" y="86728"/>
                </a:lnTo>
                <a:lnTo>
                  <a:pt x="25095" y="87477"/>
                </a:lnTo>
                <a:lnTo>
                  <a:pt x="33845" y="87477"/>
                </a:lnTo>
                <a:lnTo>
                  <a:pt x="55803" y="76606"/>
                </a:lnTo>
                <a:lnTo>
                  <a:pt x="72640" y="76606"/>
                </a:lnTo>
                <a:lnTo>
                  <a:pt x="72639" y="75285"/>
                </a:lnTo>
                <a:lnTo>
                  <a:pt x="33350" y="75285"/>
                </a:lnTo>
                <a:lnTo>
                  <a:pt x="29222" y="75260"/>
                </a:lnTo>
                <a:lnTo>
                  <a:pt x="14008" y="54927"/>
                </a:lnTo>
                <a:lnTo>
                  <a:pt x="15633" y="51041"/>
                </a:lnTo>
                <a:lnTo>
                  <a:pt x="22148" y="45516"/>
                </a:lnTo>
                <a:lnTo>
                  <a:pt x="27190" y="44107"/>
                </a:lnTo>
                <a:lnTo>
                  <a:pt x="72627" y="44081"/>
                </a:lnTo>
                <a:lnTo>
                  <a:pt x="72618" y="22504"/>
                </a:lnTo>
                <a:lnTo>
                  <a:pt x="71183" y="17259"/>
                </a:lnTo>
                <a:lnTo>
                  <a:pt x="67882" y="12217"/>
                </a:lnTo>
                <a:close/>
              </a:path>
              <a:path w="73025" h="87629">
                <a:moveTo>
                  <a:pt x="72640" y="76606"/>
                </a:moveTo>
                <a:lnTo>
                  <a:pt x="59436" y="76606"/>
                </a:lnTo>
                <a:lnTo>
                  <a:pt x="59436" y="85356"/>
                </a:lnTo>
                <a:lnTo>
                  <a:pt x="72644" y="85356"/>
                </a:lnTo>
                <a:lnTo>
                  <a:pt x="72640" y="76606"/>
                </a:lnTo>
                <a:close/>
              </a:path>
              <a:path w="73025" h="87629">
                <a:moveTo>
                  <a:pt x="72627" y="44081"/>
                </a:moveTo>
                <a:lnTo>
                  <a:pt x="58940" y="44081"/>
                </a:lnTo>
                <a:lnTo>
                  <a:pt x="58915" y="55003"/>
                </a:lnTo>
                <a:lnTo>
                  <a:pt x="58229" y="58089"/>
                </a:lnTo>
                <a:lnTo>
                  <a:pt x="33350" y="75285"/>
                </a:lnTo>
                <a:lnTo>
                  <a:pt x="72639" y="75285"/>
                </a:lnTo>
                <a:lnTo>
                  <a:pt x="72627" y="44081"/>
                </a:lnTo>
                <a:close/>
              </a:path>
              <a:path w="73025" h="87629">
                <a:moveTo>
                  <a:pt x="45326" y="0"/>
                </a:moveTo>
                <a:lnTo>
                  <a:pt x="7353" y="14744"/>
                </a:lnTo>
                <a:lnTo>
                  <a:pt x="5283" y="24269"/>
                </a:lnTo>
                <a:lnTo>
                  <a:pt x="19316" y="24269"/>
                </a:lnTo>
                <a:lnTo>
                  <a:pt x="19532" y="21818"/>
                </a:lnTo>
                <a:lnTo>
                  <a:pt x="20396" y="19710"/>
                </a:lnTo>
                <a:lnTo>
                  <a:pt x="23355" y="16129"/>
                </a:lnTo>
                <a:lnTo>
                  <a:pt x="25476" y="14719"/>
                </a:lnTo>
                <a:lnTo>
                  <a:pt x="31064" y="12738"/>
                </a:lnTo>
                <a:lnTo>
                  <a:pt x="34505" y="12217"/>
                </a:lnTo>
                <a:lnTo>
                  <a:pt x="67882" y="12217"/>
                </a:lnTo>
                <a:lnTo>
                  <a:pt x="65595" y="8724"/>
                </a:lnTo>
                <a:lnTo>
                  <a:pt x="61633" y="5511"/>
                </a:lnTo>
                <a:lnTo>
                  <a:pt x="51396" y="1104"/>
                </a:lnTo>
                <a:lnTo>
                  <a:pt x="45326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283902" y="3497567"/>
            <a:ext cx="72390" cy="83820"/>
          </a:xfrm>
          <a:custGeom>
            <a:avLst/>
            <a:gdLst/>
            <a:ahLst/>
            <a:cxnLst/>
            <a:rect l="l" t="t" r="r" b="b"/>
            <a:pathLst>
              <a:path w="72389" h="83820">
                <a:moveTo>
                  <a:pt x="46863" y="0"/>
                </a:moveTo>
                <a:lnTo>
                  <a:pt x="0" y="0"/>
                </a:lnTo>
                <a:lnTo>
                  <a:pt x="0" y="83210"/>
                </a:lnTo>
                <a:lnTo>
                  <a:pt x="52285" y="83210"/>
                </a:lnTo>
                <a:lnTo>
                  <a:pt x="59575" y="81318"/>
                </a:lnTo>
                <a:lnTo>
                  <a:pt x="69596" y="73710"/>
                </a:lnTo>
                <a:lnTo>
                  <a:pt x="70656" y="71323"/>
                </a:lnTo>
                <a:lnTo>
                  <a:pt x="13868" y="71323"/>
                </a:lnTo>
                <a:lnTo>
                  <a:pt x="13868" y="46393"/>
                </a:lnTo>
                <a:lnTo>
                  <a:pt x="67754" y="46393"/>
                </a:lnTo>
                <a:lnTo>
                  <a:pt x="67614" y="46202"/>
                </a:lnTo>
                <a:lnTo>
                  <a:pt x="63538" y="42786"/>
                </a:lnTo>
                <a:lnTo>
                  <a:pt x="61226" y="41605"/>
                </a:lnTo>
                <a:lnTo>
                  <a:pt x="58610" y="40944"/>
                </a:lnTo>
                <a:lnTo>
                  <a:pt x="58610" y="37312"/>
                </a:lnTo>
                <a:lnTo>
                  <a:pt x="60185" y="36487"/>
                </a:lnTo>
                <a:lnTo>
                  <a:pt x="61633" y="35305"/>
                </a:lnTo>
                <a:lnTo>
                  <a:pt x="62340" y="34505"/>
                </a:lnTo>
                <a:lnTo>
                  <a:pt x="13868" y="34505"/>
                </a:lnTo>
                <a:lnTo>
                  <a:pt x="13868" y="11887"/>
                </a:lnTo>
                <a:lnTo>
                  <a:pt x="65899" y="11887"/>
                </a:lnTo>
                <a:lnTo>
                  <a:pt x="64414" y="9664"/>
                </a:lnTo>
                <a:lnTo>
                  <a:pt x="62382" y="6553"/>
                </a:lnTo>
                <a:lnTo>
                  <a:pt x="59410" y="4152"/>
                </a:lnTo>
                <a:lnTo>
                  <a:pt x="51600" y="850"/>
                </a:lnTo>
                <a:lnTo>
                  <a:pt x="46863" y="0"/>
                </a:lnTo>
                <a:close/>
              </a:path>
              <a:path w="72389" h="83820">
                <a:moveTo>
                  <a:pt x="67754" y="46393"/>
                </a:moveTo>
                <a:lnTo>
                  <a:pt x="13868" y="46393"/>
                </a:lnTo>
                <a:lnTo>
                  <a:pt x="45923" y="46418"/>
                </a:lnTo>
                <a:lnTo>
                  <a:pt x="49123" y="46977"/>
                </a:lnTo>
                <a:lnTo>
                  <a:pt x="53848" y="49174"/>
                </a:lnTo>
                <a:lnTo>
                  <a:pt x="55562" y="50660"/>
                </a:lnTo>
                <a:lnTo>
                  <a:pt x="57645" y="54394"/>
                </a:lnTo>
                <a:lnTo>
                  <a:pt x="58140" y="56540"/>
                </a:lnTo>
                <a:lnTo>
                  <a:pt x="58140" y="61328"/>
                </a:lnTo>
                <a:lnTo>
                  <a:pt x="13868" y="71323"/>
                </a:lnTo>
                <a:lnTo>
                  <a:pt x="70656" y="71323"/>
                </a:lnTo>
                <a:lnTo>
                  <a:pt x="72123" y="68021"/>
                </a:lnTo>
                <a:lnTo>
                  <a:pt x="72066" y="56540"/>
                </a:lnTo>
                <a:lnTo>
                  <a:pt x="71539" y="53708"/>
                </a:lnTo>
                <a:lnTo>
                  <a:pt x="69202" y="48374"/>
                </a:lnTo>
                <a:lnTo>
                  <a:pt x="67754" y="46393"/>
                </a:lnTo>
                <a:close/>
              </a:path>
              <a:path w="72389" h="83820">
                <a:moveTo>
                  <a:pt x="65899" y="11887"/>
                </a:moveTo>
                <a:lnTo>
                  <a:pt x="13868" y="11887"/>
                </a:lnTo>
                <a:lnTo>
                  <a:pt x="43281" y="11912"/>
                </a:lnTo>
                <a:lnTo>
                  <a:pt x="45948" y="12407"/>
                </a:lnTo>
                <a:lnTo>
                  <a:pt x="49949" y="14389"/>
                </a:lnTo>
                <a:lnTo>
                  <a:pt x="51346" y="15735"/>
                </a:lnTo>
                <a:lnTo>
                  <a:pt x="53086" y="19176"/>
                </a:lnTo>
                <a:lnTo>
                  <a:pt x="53517" y="21107"/>
                </a:lnTo>
                <a:lnTo>
                  <a:pt x="53517" y="25285"/>
                </a:lnTo>
                <a:lnTo>
                  <a:pt x="47942" y="32905"/>
                </a:lnTo>
                <a:lnTo>
                  <a:pt x="45948" y="33959"/>
                </a:lnTo>
                <a:lnTo>
                  <a:pt x="43281" y="34480"/>
                </a:lnTo>
                <a:lnTo>
                  <a:pt x="13868" y="34505"/>
                </a:lnTo>
                <a:lnTo>
                  <a:pt x="62340" y="34505"/>
                </a:lnTo>
                <a:lnTo>
                  <a:pt x="64338" y="32245"/>
                </a:lnTo>
                <a:lnTo>
                  <a:pt x="65405" y="30403"/>
                </a:lnTo>
                <a:lnTo>
                  <a:pt x="67081" y="26085"/>
                </a:lnTo>
                <a:lnTo>
                  <a:pt x="67500" y="23660"/>
                </a:lnTo>
                <a:lnTo>
                  <a:pt x="67500" y="16535"/>
                </a:lnTo>
                <a:lnTo>
                  <a:pt x="66484" y="12763"/>
                </a:lnTo>
                <a:lnTo>
                  <a:pt x="65899" y="11887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371405" y="3495421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29">
                <a:moveTo>
                  <a:pt x="67882" y="12217"/>
                </a:moveTo>
                <a:lnTo>
                  <a:pt x="34505" y="12217"/>
                </a:lnTo>
                <a:lnTo>
                  <a:pt x="43446" y="12242"/>
                </a:lnTo>
                <a:lnTo>
                  <a:pt x="47358" y="12992"/>
                </a:lnTo>
                <a:lnTo>
                  <a:pt x="53352" y="15963"/>
                </a:lnTo>
                <a:lnTo>
                  <a:pt x="55524" y="17995"/>
                </a:lnTo>
                <a:lnTo>
                  <a:pt x="58280" y="23177"/>
                </a:lnTo>
                <a:lnTo>
                  <a:pt x="58966" y="26174"/>
                </a:lnTo>
                <a:lnTo>
                  <a:pt x="58940" y="32854"/>
                </a:lnTo>
                <a:lnTo>
                  <a:pt x="26111" y="32880"/>
                </a:lnTo>
                <a:lnTo>
                  <a:pt x="21183" y="33705"/>
                </a:lnTo>
                <a:lnTo>
                  <a:pt x="1739" y="50469"/>
                </a:lnTo>
                <a:lnTo>
                  <a:pt x="546" y="53708"/>
                </a:lnTo>
                <a:lnTo>
                  <a:pt x="0" y="57048"/>
                </a:lnTo>
                <a:lnTo>
                  <a:pt x="0" y="64008"/>
                </a:lnTo>
                <a:lnTo>
                  <a:pt x="660" y="67411"/>
                </a:lnTo>
                <a:lnTo>
                  <a:pt x="3302" y="73888"/>
                </a:lnTo>
                <a:lnTo>
                  <a:pt x="5232" y="76771"/>
                </a:lnTo>
                <a:lnTo>
                  <a:pt x="7759" y="79273"/>
                </a:lnTo>
                <a:lnTo>
                  <a:pt x="10287" y="81813"/>
                </a:lnTo>
                <a:lnTo>
                  <a:pt x="13423" y="83820"/>
                </a:lnTo>
                <a:lnTo>
                  <a:pt x="20828" y="86728"/>
                </a:lnTo>
                <a:lnTo>
                  <a:pt x="25095" y="87477"/>
                </a:lnTo>
                <a:lnTo>
                  <a:pt x="33845" y="87477"/>
                </a:lnTo>
                <a:lnTo>
                  <a:pt x="55803" y="76606"/>
                </a:lnTo>
                <a:lnTo>
                  <a:pt x="72640" y="76606"/>
                </a:lnTo>
                <a:lnTo>
                  <a:pt x="72639" y="75285"/>
                </a:lnTo>
                <a:lnTo>
                  <a:pt x="33350" y="75285"/>
                </a:lnTo>
                <a:lnTo>
                  <a:pt x="29222" y="75260"/>
                </a:lnTo>
                <a:lnTo>
                  <a:pt x="14008" y="54927"/>
                </a:lnTo>
                <a:lnTo>
                  <a:pt x="15633" y="51041"/>
                </a:lnTo>
                <a:lnTo>
                  <a:pt x="22148" y="45516"/>
                </a:lnTo>
                <a:lnTo>
                  <a:pt x="27190" y="44107"/>
                </a:lnTo>
                <a:lnTo>
                  <a:pt x="72627" y="44081"/>
                </a:lnTo>
                <a:lnTo>
                  <a:pt x="72618" y="22504"/>
                </a:lnTo>
                <a:lnTo>
                  <a:pt x="71183" y="17259"/>
                </a:lnTo>
                <a:lnTo>
                  <a:pt x="67882" y="12217"/>
                </a:lnTo>
                <a:close/>
              </a:path>
              <a:path w="73025" h="87629">
                <a:moveTo>
                  <a:pt x="72640" y="76606"/>
                </a:moveTo>
                <a:lnTo>
                  <a:pt x="59436" y="76606"/>
                </a:lnTo>
                <a:lnTo>
                  <a:pt x="59436" y="85356"/>
                </a:lnTo>
                <a:lnTo>
                  <a:pt x="72644" y="85356"/>
                </a:lnTo>
                <a:lnTo>
                  <a:pt x="72640" y="76606"/>
                </a:lnTo>
                <a:close/>
              </a:path>
              <a:path w="73025" h="87629">
                <a:moveTo>
                  <a:pt x="72627" y="44081"/>
                </a:moveTo>
                <a:lnTo>
                  <a:pt x="58940" y="44081"/>
                </a:lnTo>
                <a:lnTo>
                  <a:pt x="58915" y="55003"/>
                </a:lnTo>
                <a:lnTo>
                  <a:pt x="58229" y="58089"/>
                </a:lnTo>
                <a:lnTo>
                  <a:pt x="33350" y="75285"/>
                </a:lnTo>
                <a:lnTo>
                  <a:pt x="72639" y="75285"/>
                </a:lnTo>
                <a:lnTo>
                  <a:pt x="72627" y="44081"/>
                </a:lnTo>
                <a:close/>
              </a:path>
              <a:path w="73025" h="87629">
                <a:moveTo>
                  <a:pt x="45326" y="0"/>
                </a:moveTo>
                <a:lnTo>
                  <a:pt x="7353" y="14744"/>
                </a:lnTo>
                <a:lnTo>
                  <a:pt x="5283" y="24269"/>
                </a:lnTo>
                <a:lnTo>
                  <a:pt x="19316" y="24269"/>
                </a:lnTo>
                <a:lnTo>
                  <a:pt x="19532" y="21818"/>
                </a:lnTo>
                <a:lnTo>
                  <a:pt x="20396" y="19710"/>
                </a:lnTo>
                <a:lnTo>
                  <a:pt x="23355" y="16129"/>
                </a:lnTo>
                <a:lnTo>
                  <a:pt x="25476" y="14719"/>
                </a:lnTo>
                <a:lnTo>
                  <a:pt x="31064" y="12738"/>
                </a:lnTo>
                <a:lnTo>
                  <a:pt x="34505" y="12217"/>
                </a:lnTo>
                <a:lnTo>
                  <a:pt x="67882" y="12217"/>
                </a:lnTo>
                <a:lnTo>
                  <a:pt x="65595" y="8724"/>
                </a:lnTo>
                <a:lnTo>
                  <a:pt x="61633" y="5511"/>
                </a:lnTo>
                <a:lnTo>
                  <a:pt x="51396" y="1104"/>
                </a:lnTo>
                <a:lnTo>
                  <a:pt x="45326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32119" y="3901401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4" h="83820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2" y="83210"/>
                </a:lnTo>
                <a:lnTo>
                  <a:pt x="30670" y="64388"/>
                </a:lnTo>
                <a:lnTo>
                  <a:pt x="13703" y="64388"/>
                </a:lnTo>
                <a:lnTo>
                  <a:pt x="13703" y="0"/>
                </a:lnTo>
                <a:close/>
              </a:path>
              <a:path w="74294" h="83820">
                <a:moveTo>
                  <a:pt x="74295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5" y="83210"/>
                </a:lnTo>
                <a:lnTo>
                  <a:pt x="74295" y="18821"/>
                </a:lnTo>
                <a:close/>
              </a:path>
              <a:path w="74294" h="83820">
                <a:moveTo>
                  <a:pt x="74295" y="0"/>
                </a:moveTo>
                <a:lnTo>
                  <a:pt x="53822" y="0"/>
                </a:lnTo>
                <a:lnTo>
                  <a:pt x="17335" y="64388"/>
                </a:lnTo>
                <a:lnTo>
                  <a:pt x="30670" y="64388"/>
                </a:lnTo>
                <a:lnTo>
                  <a:pt x="56959" y="18821"/>
                </a:lnTo>
                <a:lnTo>
                  <a:pt x="74295" y="18821"/>
                </a:lnTo>
                <a:lnTo>
                  <a:pt x="74295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43046" y="3899255"/>
            <a:ext cx="667668" cy="3202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03046" y="4067212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80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32116" y="4305236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4" h="83820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2" y="83210"/>
                </a:lnTo>
                <a:lnTo>
                  <a:pt x="30670" y="64388"/>
                </a:lnTo>
                <a:lnTo>
                  <a:pt x="13703" y="64388"/>
                </a:lnTo>
                <a:lnTo>
                  <a:pt x="13703" y="0"/>
                </a:lnTo>
                <a:close/>
              </a:path>
              <a:path w="74294" h="83820">
                <a:moveTo>
                  <a:pt x="74295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5" y="83210"/>
                </a:lnTo>
                <a:lnTo>
                  <a:pt x="74295" y="18821"/>
                </a:lnTo>
                <a:close/>
              </a:path>
              <a:path w="74294" h="83820">
                <a:moveTo>
                  <a:pt x="74295" y="0"/>
                </a:moveTo>
                <a:lnTo>
                  <a:pt x="53822" y="0"/>
                </a:lnTo>
                <a:lnTo>
                  <a:pt x="17335" y="64388"/>
                </a:lnTo>
                <a:lnTo>
                  <a:pt x="30670" y="64388"/>
                </a:lnTo>
                <a:lnTo>
                  <a:pt x="56959" y="18821"/>
                </a:lnTo>
                <a:lnTo>
                  <a:pt x="74295" y="18821"/>
                </a:lnTo>
                <a:lnTo>
                  <a:pt x="74295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03046" y="5278716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80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84778" y="5352218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5072" y="0"/>
                </a:lnTo>
              </a:path>
            </a:pathLst>
          </a:custGeom>
          <a:ln w="12382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03046" y="4874882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80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26989" y="4706924"/>
            <a:ext cx="699893" cy="2893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894573" y="4910988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20">
                <a:moveTo>
                  <a:pt x="73469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12217"/>
                </a:lnTo>
                <a:lnTo>
                  <a:pt x="73469" y="12217"/>
                </a:lnTo>
                <a:lnTo>
                  <a:pt x="73469" y="0"/>
                </a:lnTo>
                <a:close/>
              </a:path>
              <a:path w="73660" h="83820">
                <a:moveTo>
                  <a:pt x="73469" y="12217"/>
                </a:moveTo>
                <a:lnTo>
                  <a:pt x="59435" y="12217"/>
                </a:lnTo>
                <a:lnTo>
                  <a:pt x="59435" y="83210"/>
                </a:lnTo>
                <a:lnTo>
                  <a:pt x="73469" y="83210"/>
                </a:lnTo>
                <a:lnTo>
                  <a:pt x="73469" y="12217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95119" y="4908867"/>
            <a:ext cx="80010" cy="118745"/>
          </a:xfrm>
          <a:custGeom>
            <a:avLst/>
            <a:gdLst/>
            <a:ahLst/>
            <a:cxnLst/>
            <a:rect l="l" t="t" r="r" b="b"/>
            <a:pathLst>
              <a:path w="80010" h="118745">
                <a:moveTo>
                  <a:pt x="13538" y="2120"/>
                </a:moveTo>
                <a:lnTo>
                  <a:pt x="0" y="2120"/>
                </a:lnTo>
                <a:lnTo>
                  <a:pt x="0" y="118351"/>
                </a:lnTo>
                <a:lnTo>
                  <a:pt x="14033" y="118351"/>
                </a:lnTo>
                <a:lnTo>
                  <a:pt x="14033" y="76415"/>
                </a:lnTo>
                <a:lnTo>
                  <a:pt x="68831" y="76415"/>
                </a:lnTo>
                <a:lnTo>
                  <a:pt x="69774" y="75234"/>
                </a:lnTo>
                <a:lnTo>
                  <a:pt x="35331" y="75234"/>
                </a:lnTo>
                <a:lnTo>
                  <a:pt x="31368" y="74345"/>
                </a:lnTo>
                <a:lnTo>
                  <a:pt x="13933" y="48374"/>
                </a:lnTo>
                <a:lnTo>
                  <a:pt x="13933" y="39077"/>
                </a:lnTo>
                <a:lnTo>
                  <a:pt x="69599" y="12192"/>
                </a:lnTo>
                <a:lnTo>
                  <a:pt x="68684" y="11036"/>
                </a:lnTo>
                <a:lnTo>
                  <a:pt x="13538" y="11036"/>
                </a:lnTo>
                <a:lnTo>
                  <a:pt x="13538" y="2120"/>
                </a:lnTo>
                <a:close/>
              </a:path>
              <a:path w="80010" h="118745">
                <a:moveTo>
                  <a:pt x="68831" y="76415"/>
                </a:moveTo>
                <a:lnTo>
                  <a:pt x="17665" y="76415"/>
                </a:lnTo>
                <a:lnTo>
                  <a:pt x="19151" y="78422"/>
                </a:lnTo>
                <a:lnTo>
                  <a:pt x="38709" y="87452"/>
                </a:lnTo>
                <a:lnTo>
                  <a:pt x="48844" y="87452"/>
                </a:lnTo>
                <a:lnTo>
                  <a:pt x="53962" y="86347"/>
                </a:lnTo>
                <a:lnTo>
                  <a:pt x="62991" y="82003"/>
                </a:lnTo>
                <a:lnTo>
                  <a:pt x="66814" y="78943"/>
                </a:lnTo>
                <a:lnTo>
                  <a:pt x="68831" y="76415"/>
                </a:lnTo>
                <a:close/>
              </a:path>
              <a:path w="80010" h="118745">
                <a:moveTo>
                  <a:pt x="69599" y="12192"/>
                </a:moveTo>
                <a:lnTo>
                  <a:pt x="39954" y="12192"/>
                </a:lnTo>
                <a:lnTo>
                  <a:pt x="44132" y="12217"/>
                </a:lnTo>
                <a:lnTo>
                  <a:pt x="47790" y="12992"/>
                </a:lnTo>
                <a:lnTo>
                  <a:pt x="65544" y="39077"/>
                </a:lnTo>
                <a:lnTo>
                  <a:pt x="65544" y="48374"/>
                </a:lnTo>
                <a:lnTo>
                  <a:pt x="64998" y="52616"/>
                </a:lnTo>
                <a:lnTo>
                  <a:pt x="62788" y="60286"/>
                </a:lnTo>
                <a:lnTo>
                  <a:pt x="61163" y="63614"/>
                </a:lnTo>
                <a:lnTo>
                  <a:pt x="58962" y="66459"/>
                </a:lnTo>
                <a:lnTo>
                  <a:pt x="56845" y="69240"/>
                </a:lnTo>
                <a:lnTo>
                  <a:pt x="54178" y="71399"/>
                </a:lnTo>
                <a:lnTo>
                  <a:pt x="47790" y="74460"/>
                </a:lnTo>
                <a:lnTo>
                  <a:pt x="44132" y="75234"/>
                </a:lnTo>
                <a:lnTo>
                  <a:pt x="69774" y="75234"/>
                </a:lnTo>
                <a:lnTo>
                  <a:pt x="73088" y="71081"/>
                </a:lnTo>
                <a:lnTo>
                  <a:pt x="75487" y="66421"/>
                </a:lnTo>
                <a:lnTo>
                  <a:pt x="77101" y="61137"/>
                </a:lnTo>
                <a:lnTo>
                  <a:pt x="78752" y="55829"/>
                </a:lnTo>
                <a:lnTo>
                  <a:pt x="79578" y="50025"/>
                </a:lnTo>
                <a:lnTo>
                  <a:pt x="79578" y="37528"/>
                </a:lnTo>
                <a:lnTo>
                  <a:pt x="78752" y="31813"/>
                </a:lnTo>
                <a:lnTo>
                  <a:pt x="75476" y="21221"/>
                </a:lnTo>
                <a:lnTo>
                  <a:pt x="73088" y="16598"/>
                </a:lnTo>
                <a:lnTo>
                  <a:pt x="69599" y="12192"/>
                </a:lnTo>
                <a:close/>
              </a:path>
              <a:path w="80010" h="118745">
                <a:moveTo>
                  <a:pt x="48844" y="0"/>
                </a:moveTo>
                <a:lnTo>
                  <a:pt x="38684" y="0"/>
                </a:lnTo>
                <a:lnTo>
                  <a:pt x="34836" y="520"/>
                </a:lnTo>
                <a:lnTo>
                  <a:pt x="17170" y="11036"/>
                </a:lnTo>
                <a:lnTo>
                  <a:pt x="68684" y="11036"/>
                </a:lnTo>
                <a:lnTo>
                  <a:pt x="66814" y="8674"/>
                </a:lnTo>
                <a:lnTo>
                  <a:pt x="62991" y="5562"/>
                </a:lnTo>
                <a:lnTo>
                  <a:pt x="53962" y="1130"/>
                </a:lnTo>
                <a:lnTo>
                  <a:pt x="48844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090216" y="4908842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29">
                <a:moveTo>
                  <a:pt x="67885" y="12217"/>
                </a:moveTo>
                <a:lnTo>
                  <a:pt x="34505" y="12217"/>
                </a:lnTo>
                <a:lnTo>
                  <a:pt x="43446" y="12242"/>
                </a:lnTo>
                <a:lnTo>
                  <a:pt x="47358" y="12992"/>
                </a:lnTo>
                <a:lnTo>
                  <a:pt x="53352" y="15963"/>
                </a:lnTo>
                <a:lnTo>
                  <a:pt x="55524" y="17995"/>
                </a:lnTo>
                <a:lnTo>
                  <a:pt x="58280" y="23164"/>
                </a:lnTo>
                <a:lnTo>
                  <a:pt x="58966" y="26161"/>
                </a:lnTo>
                <a:lnTo>
                  <a:pt x="58940" y="32854"/>
                </a:lnTo>
                <a:lnTo>
                  <a:pt x="26111" y="32880"/>
                </a:lnTo>
                <a:lnTo>
                  <a:pt x="21183" y="33705"/>
                </a:lnTo>
                <a:lnTo>
                  <a:pt x="1739" y="50469"/>
                </a:lnTo>
                <a:lnTo>
                  <a:pt x="546" y="53708"/>
                </a:lnTo>
                <a:lnTo>
                  <a:pt x="0" y="57035"/>
                </a:lnTo>
                <a:lnTo>
                  <a:pt x="0" y="64007"/>
                </a:lnTo>
                <a:lnTo>
                  <a:pt x="25095" y="87477"/>
                </a:lnTo>
                <a:lnTo>
                  <a:pt x="33845" y="87477"/>
                </a:lnTo>
                <a:lnTo>
                  <a:pt x="55803" y="76606"/>
                </a:lnTo>
                <a:lnTo>
                  <a:pt x="72640" y="76606"/>
                </a:lnTo>
                <a:lnTo>
                  <a:pt x="72639" y="75285"/>
                </a:lnTo>
                <a:lnTo>
                  <a:pt x="33350" y="75285"/>
                </a:lnTo>
                <a:lnTo>
                  <a:pt x="29222" y="75260"/>
                </a:lnTo>
                <a:lnTo>
                  <a:pt x="25704" y="74650"/>
                </a:lnTo>
                <a:lnTo>
                  <a:pt x="22834" y="73380"/>
                </a:lnTo>
                <a:lnTo>
                  <a:pt x="19977" y="72148"/>
                </a:lnTo>
                <a:lnTo>
                  <a:pt x="14008" y="54927"/>
                </a:lnTo>
                <a:lnTo>
                  <a:pt x="15633" y="51041"/>
                </a:lnTo>
                <a:lnTo>
                  <a:pt x="22148" y="45516"/>
                </a:lnTo>
                <a:lnTo>
                  <a:pt x="27190" y="44107"/>
                </a:lnTo>
                <a:lnTo>
                  <a:pt x="72627" y="44081"/>
                </a:lnTo>
                <a:lnTo>
                  <a:pt x="72618" y="22504"/>
                </a:lnTo>
                <a:lnTo>
                  <a:pt x="71183" y="17246"/>
                </a:lnTo>
                <a:lnTo>
                  <a:pt x="67885" y="12217"/>
                </a:lnTo>
                <a:close/>
              </a:path>
              <a:path w="73025" h="87629">
                <a:moveTo>
                  <a:pt x="72640" y="76606"/>
                </a:moveTo>
                <a:lnTo>
                  <a:pt x="59436" y="76606"/>
                </a:lnTo>
                <a:lnTo>
                  <a:pt x="59436" y="85356"/>
                </a:lnTo>
                <a:lnTo>
                  <a:pt x="72644" y="85356"/>
                </a:lnTo>
                <a:lnTo>
                  <a:pt x="72640" y="76606"/>
                </a:lnTo>
                <a:close/>
              </a:path>
              <a:path w="73025" h="87629">
                <a:moveTo>
                  <a:pt x="72627" y="44081"/>
                </a:moveTo>
                <a:lnTo>
                  <a:pt x="58940" y="44081"/>
                </a:lnTo>
                <a:lnTo>
                  <a:pt x="58915" y="55003"/>
                </a:lnTo>
                <a:lnTo>
                  <a:pt x="58229" y="58089"/>
                </a:lnTo>
                <a:lnTo>
                  <a:pt x="33350" y="75285"/>
                </a:lnTo>
                <a:lnTo>
                  <a:pt x="72639" y="75285"/>
                </a:lnTo>
                <a:lnTo>
                  <a:pt x="72627" y="44081"/>
                </a:lnTo>
                <a:close/>
              </a:path>
              <a:path w="73025" h="87629">
                <a:moveTo>
                  <a:pt x="45326" y="0"/>
                </a:moveTo>
                <a:lnTo>
                  <a:pt x="7340" y="14744"/>
                </a:lnTo>
                <a:lnTo>
                  <a:pt x="5283" y="24269"/>
                </a:lnTo>
                <a:lnTo>
                  <a:pt x="19316" y="24269"/>
                </a:lnTo>
                <a:lnTo>
                  <a:pt x="19532" y="21818"/>
                </a:lnTo>
                <a:lnTo>
                  <a:pt x="20396" y="19697"/>
                </a:lnTo>
                <a:lnTo>
                  <a:pt x="23355" y="16128"/>
                </a:lnTo>
                <a:lnTo>
                  <a:pt x="25476" y="14719"/>
                </a:lnTo>
                <a:lnTo>
                  <a:pt x="31064" y="12738"/>
                </a:lnTo>
                <a:lnTo>
                  <a:pt x="34505" y="12217"/>
                </a:lnTo>
                <a:lnTo>
                  <a:pt x="67885" y="12217"/>
                </a:lnTo>
                <a:lnTo>
                  <a:pt x="65595" y="8724"/>
                </a:lnTo>
                <a:lnTo>
                  <a:pt x="61633" y="5499"/>
                </a:lnTo>
                <a:lnTo>
                  <a:pt x="51396" y="1104"/>
                </a:lnTo>
                <a:lnTo>
                  <a:pt x="45326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88616" y="4910988"/>
            <a:ext cx="72390" cy="83820"/>
          </a:xfrm>
          <a:custGeom>
            <a:avLst/>
            <a:gdLst/>
            <a:ahLst/>
            <a:cxnLst/>
            <a:rect l="l" t="t" r="r" b="b"/>
            <a:pathLst>
              <a:path w="72389" h="83820">
                <a:moveTo>
                  <a:pt x="46863" y="0"/>
                </a:moveTo>
                <a:lnTo>
                  <a:pt x="0" y="0"/>
                </a:lnTo>
                <a:lnTo>
                  <a:pt x="0" y="83210"/>
                </a:lnTo>
                <a:lnTo>
                  <a:pt x="52285" y="83210"/>
                </a:lnTo>
                <a:lnTo>
                  <a:pt x="59575" y="81305"/>
                </a:lnTo>
                <a:lnTo>
                  <a:pt x="69596" y="73710"/>
                </a:lnTo>
                <a:lnTo>
                  <a:pt x="70656" y="71323"/>
                </a:lnTo>
                <a:lnTo>
                  <a:pt x="13868" y="71323"/>
                </a:lnTo>
                <a:lnTo>
                  <a:pt x="13868" y="46393"/>
                </a:lnTo>
                <a:lnTo>
                  <a:pt x="67754" y="46393"/>
                </a:lnTo>
                <a:lnTo>
                  <a:pt x="67614" y="46202"/>
                </a:lnTo>
                <a:lnTo>
                  <a:pt x="63538" y="42786"/>
                </a:lnTo>
                <a:lnTo>
                  <a:pt x="61226" y="41605"/>
                </a:lnTo>
                <a:lnTo>
                  <a:pt x="58610" y="40944"/>
                </a:lnTo>
                <a:lnTo>
                  <a:pt x="58610" y="37312"/>
                </a:lnTo>
                <a:lnTo>
                  <a:pt x="60185" y="36487"/>
                </a:lnTo>
                <a:lnTo>
                  <a:pt x="61633" y="35305"/>
                </a:lnTo>
                <a:lnTo>
                  <a:pt x="62340" y="34505"/>
                </a:lnTo>
                <a:lnTo>
                  <a:pt x="13868" y="34505"/>
                </a:lnTo>
                <a:lnTo>
                  <a:pt x="13868" y="11887"/>
                </a:lnTo>
                <a:lnTo>
                  <a:pt x="65901" y="11887"/>
                </a:lnTo>
                <a:lnTo>
                  <a:pt x="64414" y="9651"/>
                </a:lnTo>
                <a:lnTo>
                  <a:pt x="62382" y="6540"/>
                </a:lnTo>
                <a:lnTo>
                  <a:pt x="59410" y="4152"/>
                </a:lnTo>
                <a:lnTo>
                  <a:pt x="51600" y="850"/>
                </a:lnTo>
                <a:lnTo>
                  <a:pt x="46863" y="0"/>
                </a:lnTo>
                <a:close/>
              </a:path>
              <a:path w="72389" h="83820">
                <a:moveTo>
                  <a:pt x="67754" y="46393"/>
                </a:moveTo>
                <a:lnTo>
                  <a:pt x="13868" y="46393"/>
                </a:lnTo>
                <a:lnTo>
                  <a:pt x="45923" y="46418"/>
                </a:lnTo>
                <a:lnTo>
                  <a:pt x="49123" y="46964"/>
                </a:lnTo>
                <a:lnTo>
                  <a:pt x="53848" y="49174"/>
                </a:lnTo>
                <a:lnTo>
                  <a:pt x="55562" y="50660"/>
                </a:lnTo>
                <a:lnTo>
                  <a:pt x="57645" y="54394"/>
                </a:lnTo>
                <a:lnTo>
                  <a:pt x="58140" y="56540"/>
                </a:lnTo>
                <a:lnTo>
                  <a:pt x="58140" y="61328"/>
                </a:lnTo>
                <a:lnTo>
                  <a:pt x="13868" y="71323"/>
                </a:lnTo>
                <a:lnTo>
                  <a:pt x="70656" y="71323"/>
                </a:lnTo>
                <a:lnTo>
                  <a:pt x="72123" y="68021"/>
                </a:lnTo>
                <a:lnTo>
                  <a:pt x="72067" y="56540"/>
                </a:lnTo>
                <a:lnTo>
                  <a:pt x="71551" y="53708"/>
                </a:lnTo>
                <a:lnTo>
                  <a:pt x="70358" y="51041"/>
                </a:lnTo>
                <a:lnTo>
                  <a:pt x="69202" y="48374"/>
                </a:lnTo>
                <a:lnTo>
                  <a:pt x="67754" y="46393"/>
                </a:lnTo>
                <a:close/>
              </a:path>
              <a:path w="72389" h="83820">
                <a:moveTo>
                  <a:pt x="65901" y="11887"/>
                </a:moveTo>
                <a:lnTo>
                  <a:pt x="13868" y="11887"/>
                </a:lnTo>
                <a:lnTo>
                  <a:pt x="43281" y="11912"/>
                </a:lnTo>
                <a:lnTo>
                  <a:pt x="45948" y="12407"/>
                </a:lnTo>
                <a:lnTo>
                  <a:pt x="49949" y="14389"/>
                </a:lnTo>
                <a:lnTo>
                  <a:pt x="51346" y="15735"/>
                </a:lnTo>
                <a:lnTo>
                  <a:pt x="53086" y="19176"/>
                </a:lnTo>
                <a:lnTo>
                  <a:pt x="53517" y="21107"/>
                </a:lnTo>
                <a:lnTo>
                  <a:pt x="53517" y="25285"/>
                </a:lnTo>
                <a:lnTo>
                  <a:pt x="53086" y="27127"/>
                </a:lnTo>
                <a:lnTo>
                  <a:pt x="51346" y="30518"/>
                </a:lnTo>
                <a:lnTo>
                  <a:pt x="49949" y="31889"/>
                </a:lnTo>
                <a:lnTo>
                  <a:pt x="47942" y="32905"/>
                </a:lnTo>
                <a:lnTo>
                  <a:pt x="45948" y="33959"/>
                </a:lnTo>
                <a:lnTo>
                  <a:pt x="43281" y="34480"/>
                </a:lnTo>
                <a:lnTo>
                  <a:pt x="13868" y="34505"/>
                </a:lnTo>
                <a:lnTo>
                  <a:pt x="62340" y="34505"/>
                </a:lnTo>
                <a:lnTo>
                  <a:pt x="64338" y="32245"/>
                </a:lnTo>
                <a:lnTo>
                  <a:pt x="65405" y="30403"/>
                </a:lnTo>
                <a:lnTo>
                  <a:pt x="67081" y="26085"/>
                </a:lnTo>
                <a:lnTo>
                  <a:pt x="67500" y="23660"/>
                </a:lnTo>
                <a:lnTo>
                  <a:pt x="67500" y="16535"/>
                </a:lnTo>
                <a:lnTo>
                  <a:pt x="66484" y="12763"/>
                </a:lnTo>
                <a:lnTo>
                  <a:pt x="65901" y="11887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277440" y="4908842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4" h="87629">
                <a:moveTo>
                  <a:pt x="40944" y="0"/>
                </a:moveTo>
                <a:lnTo>
                  <a:pt x="4546" y="21247"/>
                </a:lnTo>
                <a:lnTo>
                  <a:pt x="0" y="37553"/>
                </a:lnTo>
                <a:lnTo>
                  <a:pt x="0" y="49936"/>
                </a:lnTo>
                <a:lnTo>
                  <a:pt x="28613" y="86347"/>
                </a:lnTo>
                <a:lnTo>
                  <a:pt x="34429" y="87477"/>
                </a:lnTo>
                <a:lnTo>
                  <a:pt x="47434" y="87477"/>
                </a:lnTo>
                <a:lnTo>
                  <a:pt x="53212" y="86347"/>
                </a:lnTo>
                <a:lnTo>
                  <a:pt x="63347" y="81914"/>
                </a:lnTo>
                <a:lnTo>
                  <a:pt x="67640" y="78803"/>
                </a:lnTo>
                <a:lnTo>
                  <a:pt x="70752" y="75285"/>
                </a:lnTo>
                <a:lnTo>
                  <a:pt x="40944" y="75285"/>
                </a:lnTo>
                <a:lnTo>
                  <a:pt x="36321" y="75260"/>
                </a:lnTo>
                <a:lnTo>
                  <a:pt x="14033" y="47878"/>
                </a:lnTo>
                <a:lnTo>
                  <a:pt x="14033" y="39623"/>
                </a:lnTo>
                <a:lnTo>
                  <a:pt x="36321" y="12242"/>
                </a:lnTo>
                <a:lnTo>
                  <a:pt x="70774" y="12242"/>
                </a:lnTo>
                <a:lnTo>
                  <a:pt x="67640" y="8699"/>
                </a:lnTo>
                <a:lnTo>
                  <a:pt x="63347" y="5587"/>
                </a:lnTo>
                <a:lnTo>
                  <a:pt x="53212" y="1155"/>
                </a:lnTo>
                <a:lnTo>
                  <a:pt x="47434" y="25"/>
                </a:lnTo>
                <a:lnTo>
                  <a:pt x="40944" y="0"/>
                </a:lnTo>
                <a:close/>
              </a:path>
              <a:path w="81914" h="87629">
                <a:moveTo>
                  <a:pt x="70774" y="12242"/>
                </a:moveTo>
                <a:lnTo>
                  <a:pt x="45516" y="12242"/>
                </a:lnTo>
                <a:lnTo>
                  <a:pt x="49504" y="13131"/>
                </a:lnTo>
                <a:lnTo>
                  <a:pt x="56273" y="16560"/>
                </a:lnTo>
                <a:lnTo>
                  <a:pt x="67856" y="39623"/>
                </a:lnTo>
                <a:lnTo>
                  <a:pt x="67856" y="47878"/>
                </a:lnTo>
                <a:lnTo>
                  <a:pt x="40944" y="75285"/>
                </a:lnTo>
                <a:lnTo>
                  <a:pt x="70752" y="75285"/>
                </a:lnTo>
                <a:lnTo>
                  <a:pt x="74650" y="70878"/>
                </a:lnTo>
                <a:lnTo>
                  <a:pt x="77330" y="66255"/>
                </a:lnTo>
                <a:lnTo>
                  <a:pt x="80949" y="55664"/>
                </a:lnTo>
                <a:lnTo>
                  <a:pt x="81889" y="49936"/>
                </a:lnTo>
                <a:lnTo>
                  <a:pt x="81889" y="37553"/>
                </a:lnTo>
                <a:lnTo>
                  <a:pt x="80949" y="31838"/>
                </a:lnTo>
                <a:lnTo>
                  <a:pt x="77330" y="21247"/>
                </a:lnTo>
                <a:lnTo>
                  <a:pt x="74650" y="16624"/>
                </a:lnTo>
                <a:lnTo>
                  <a:pt x="70774" y="12242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03033" y="5076799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80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773565" y="5110772"/>
            <a:ext cx="76200" cy="87630"/>
          </a:xfrm>
          <a:custGeom>
            <a:avLst/>
            <a:gdLst/>
            <a:ahLst/>
            <a:cxnLst/>
            <a:rect l="l" t="t" r="r" b="b"/>
            <a:pathLst>
              <a:path w="76200" h="87629">
                <a:moveTo>
                  <a:pt x="13703" y="61226"/>
                </a:moveTo>
                <a:lnTo>
                  <a:pt x="0" y="61226"/>
                </a:lnTo>
                <a:lnTo>
                  <a:pt x="1066" y="66433"/>
                </a:lnTo>
                <a:lnTo>
                  <a:pt x="29298" y="87452"/>
                </a:lnTo>
                <a:lnTo>
                  <a:pt x="42049" y="87452"/>
                </a:lnTo>
                <a:lnTo>
                  <a:pt x="47688" y="86372"/>
                </a:lnTo>
                <a:lnTo>
                  <a:pt x="57619" y="82118"/>
                </a:lnTo>
                <a:lnTo>
                  <a:pt x="61823" y="79082"/>
                </a:lnTo>
                <a:lnTo>
                  <a:pt x="65242" y="75234"/>
                </a:lnTo>
                <a:lnTo>
                  <a:pt x="29718" y="75234"/>
                </a:lnTo>
                <a:lnTo>
                  <a:pt x="24714" y="73964"/>
                </a:lnTo>
                <a:lnTo>
                  <a:pt x="17195" y="69075"/>
                </a:lnTo>
                <a:lnTo>
                  <a:pt x="14808" y="65633"/>
                </a:lnTo>
                <a:lnTo>
                  <a:pt x="13703" y="61226"/>
                </a:lnTo>
                <a:close/>
              </a:path>
              <a:path w="76200" h="87629">
                <a:moveTo>
                  <a:pt x="65152" y="12191"/>
                </a:moveTo>
                <a:lnTo>
                  <a:pt x="30048" y="12191"/>
                </a:lnTo>
                <a:lnTo>
                  <a:pt x="41325" y="12217"/>
                </a:lnTo>
                <a:lnTo>
                  <a:pt x="45783" y="13322"/>
                </a:lnTo>
                <a:lnTo>
                  <a:pt x="61252" y="37122"/>
                </a:lnTo>
                <a:lnTo>
                  <a:pt x="23939" y="37122"/>
                </a:lnTo>
                <a:lnTo>
                  <a:pt x="23939" y="49009"/>
                </a:lnTo>
                <a:lnTo>
                  <a:pt x="61417" y="49009"/>
                </a:lnTo>
                <a:lnTo>
                  <a:pt x="61226" y="52781"/>
                </a:lnTo>
                <a:lnTo>
                  <a:pt x="60502" y="56273"/>
                </a:lnTo>
                <a:lnTo>
                  <a:pt x="59296" y="59435"/>
                </a:lnTo>
                <a:lnTo>
                  <a:pt x="58115" y="62636"/>
                </a:lnTo>
                <a:lnTo>
                  <a:pt x="39928" y="75234"/>
                </a:lnTo>
                <a:lnTo>
                  <a:pt x="65242" y="75234"/>
                </a:lnTo>
                <a:lnTo>
                  <a:pt x="68681" y="71297"/>
                </a:lnTo>
                <a:lnTo>
                  <a:pt x="71297" y="66674"/>
                </a:lnTo>
                <a:lnTo>
                  <a:pt x="74866" y="56032"/>
                </a:lnTo>
                <a:lnTo>
                  <a:pt x="75780" y="50139"/>
                </a:lnTo>
                <a:lnTo>
                  <a:pt x="75755" y="37122"/>
                </a:lnTo>
                <a:lnTo>
                  <a:pt x="74866" y="31432"/>
                </a:lnTo>
                <a:lnTo>
                  <a:pt x="71272" y="20751"/>
                </a:lnTo>
                <a:lnTo>
                  <a:pt x="68656" y="16154"/>
                </a:lnTo>
                <a:lnTo>
                  <a:pt x="65152" y="12191"/>
                </a:lnTo>
                <a:close/>
              </a:path>
              <a:path w="76200" h="87629">
                <a:moveTo>
                  <a:pt x="42125" y="0"/>
                </a:moveTo>
                <a:lnTo>
                  <a:pt x="29413" y="0"/>
                </a:lnTo>
                <a:lnTo>
                  <a:pt x="23774" y="1079"/>
                </a:lnTo>
                <a:lnTo>
                  <a:pt x="660" y="25234"/>
                </a:lnTo>
                <a:lnTo>
                  <a:pt x="14363" y="25234"/>
                </a:lnTo>
                <a:lnTo>
                  <a:pt x="15608" y="20993"/>
                </a:lnTo>
                <a:lnTo>
                  <a:pt x="18046" y="17779"/>
                </a:lnTo>
                <a:lnTo>
                  <a:pt x="25260" y="13322"/>
                </a:lnTo>
                <a:lnTo>
                  <a:pt x="30048" y="12191"/>
                </a:lnTo>
                <a:lnTo>
                  <a:pt x="65152" y="12191"/>
                </a:lnTo>
                <a:lnTo>
                  <a:pt x="61772" y="8369"/>
                </a:lnTo>
                <a:lnTo>
                  <a:pt x="57594" y="5346"/>
                </a:lnTo>
                <a:lnTo>
                  <a:pt x="47713" y="1079"/>
                </a:lnTo>
                <a:lnTo>
                  <a:pt x="42125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862719" y="5112892"/>
            <a:ext cx="71755" cy="83820"/>
          </a:xfrm>
          <a:custGeom>
            <a:avLst/>
            <a:gdLst/>
            <a:ahLst/>
            <a:cxnLst/>
            <a:rect l="l" t="t" r="r" b="b"/>
            <a:pathLst>
              <a:path w="71755" h="83820">
                <a:moveTo>
                  <a:pt x="42926" y="12217"/>
                </a:moveTo>
                <a:lnTo>
                  <a:pt x="28892" y="12217"/>
                </a:lnTo>
                <a:lnTo>
                  <a:pt x="28892" y="83210"/>
                </a:lnTo>
                <a:lnTo>
                  <a:pt x="42926" y="83210"/>
                </a:lnTo>
                <a:lnTo>
                  <a:pt x="42926" y="12217"/>
                </a:lnTo>
                <a:close/>
              </a:path>
              <a:path w="71755" h="83820">
                <a:moveTo>
                  <a:pt x="71653" y="0"/>
                </a:moveTo>
                <a:lnTo>
                  <a:pt x="0" y="0"/>
                </a:lnTo>
                <a:lnTo>
                  <a:pt x="0" y="12217"/>
                </a:lnTo>
                <a:lnTo>
                  <a:pt x="71653" y="12217"/>
                </a:lnTo>
                <a:lnTo>
                  <a:pt x="71653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952864" y="5112892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4" h="83820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2" y="83210"/>
                </a:lnTo>
                <a:lnTo>
                  <a:pt x="30670" y="64388"/>
                </a:lnTo>
                <a:lnTo>
                  <a:pt x="13703" y="64388"/>
                </a:lnTo>
                <a:lnTo>
                  <a:pt x="13703" y="0"/>
                </a:lnTo>
                <a:close/>
              </a:path>
              <a:path w="74294" h="83820">
                <a:moveTo>
                  <a:pt x="74295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5" y="83210"/>
                </a:lnTo>
                <a:lnTo>
                  <a:pt x="74295" y="18821"/>
                </a:lnTo>
                <a:close/>
              </a:path>
              <a:path w="74294" h="83820">
                <a:moveTo>
                  <a:pt x="74295" y="0"/>
                </a:moveTo>
                <a:lnTo>
                  <a:pt x="53822" y="0"/>
                </a:lnTo>
                <a:lnTo>
                  <a:pt x="17335" y="64388"/>
                </a:lnTo>
                <a:lnTo>
                  <a:pt x="30670" y="64388"/>
                </a:lnTo>
                <a:lnTo>
                  <a:pt x="56959" y="18821"/>
                </a:lnTo>
                <a:lnTo>
                  <a:pt x="74295" y="18821"/>
                </a:lnTo>
                <a:lnTo>
                  <a:pt x="74295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054235" y="5112892"/>
            <a:ext cx="73025" cy="83820"/>
          </a:xfrm>
          <a:custGeom>
            <a:avLst/>
            <a:gdLst/>
            <a:ahLst/>
            <a:cxnLst/>
            <a:rect l="l" t="t" r="r" b="b"/>
            <a:pathLst>
              <a:path w="73025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54223" y="46558"/>
                </a:lnTo>
                <a:lnTo>
                  <a:pt x="51015" y="40119"/>
                </a:lnTo>
                <a:lnTo>
                  <a:pt x="53940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3025" h="83820">
                <a:moveTo>
                  <a:pt x="54223" y="46558"/>
                </a:moveTo>
                <a:lnTo>
                  <a:pt x="38963" y="46558"/>
                </a:lnTo>
                <a:lnTo>
                  <a:pt x="57454" y="83210"/>
                </a:lnTo>
                <a:lnTo>
                  <a:pt x="72478" y="83210"/>
                </a:lnTo>
                <a:lnTo>
                  <a:pt x="54223" y="46558"/>
                </a:lnTo>
                <a:close/>
              </a:path>
              <a:path w="73025" h="83820">
                <a:moveTo>
                  <a:pt x="71323" y="0"/>
                </a:moveTo>
                <a:lnTo>
                  <a:pt x="56629" y="0"/>
                </a:lnTo>
                <a:lnTo>
                  <a:pt x="39293" y="34340"/>
                </a:lnTo>
                <a:lnTo>
                  <a:pt x="53940" y="34340"/>
                </a:lnTo>
                <a:lnTo>
                  <a:pt x="71323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140252" y="5110746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29">
                <a:moveTo>
                  <a:pt x="67885" y="12217"/>
                </a:moveTo>
                <a:lnTo>
                  <a:pt x="34505" y="12217"/>
                </a:lnTo>
                <a:lnTo>
                  <a:pt x="43446" y="12242"/>
                </a:lnTo>
                <a:lnTo>
                  <a:pt x="47358" y="12992"/>
                </a:lnTo>
                <a:lnTo>
                  <a:pt x="53352" y="15963"/>
                </a:lnTo>
                <a:lnTo>
                  <a:pt x="55524" y="17995"/>
                </a:lnTo>
                <a:lnTo>
                  <a:pt x="58280" y="23164"/>
                </a:lnTo>
                <a:lnTo>
                  <a:pt x="58966" y="26162"/>
                </a:lnTo>
                <a:lnTo>
                  <a:pt x="58940" y="32854"/>
                </a:lnTo>
                <a:lnTo>
                  <a:pt x="26111" y="32880"/>
                </a:lnTo>
                <a:lnTo>
                  <a:pt x="21183" y="33705"/>
                </a:lnTo>
                <a:lnTo>
                  <a:pt x="1739" y="50469"/>
                </a:lnTo>
                <a:lnTo>
                  <a:pt x="546" y="53708"/>
                </a:lnTo>
                <a:lnTo>
                  <a:pt x="0" y="57035"/>
                </a:lnTo>
                <a:lnTo>
                  <a:pt x="0" y="64008"/>
                </a:lnTo>
                <a:lnTo>
                  <a:pt x="25095" y="87477"/>
                </a:lnTo>
                <a:lnTo>
                  <a:pt x="33845" y="87477"/>
                </a:lnTo>
                <a:lnTo>
                  <a:pt x="55803" y="76606"/>
                </a:lnTo>
                <a:lnTo>
                  <a:pt x="72640" y="76606"/>
                </a:lnTo>
                <a:lnTo>
                  <a:pt x="72639" y="75285"/>
                </a:lnTo>
                <a:lnTo>
                  <a:pt x="33350" y="75285"/>
                </a:lnTo>
                <a:lnTo>
                  <a:pt x="29222" y="75260"/>
                </a:lnTo>
                <a:lnTo>
                  <a:pt x="25704" y="74650"/>
                </a:lnTo>
                <a:lnTo>
                  <a:pt x="22834" y="73380"/>
                </a:lnTo>
                <a:lnTo>
                  <a:pt x="19977" y="72148"/>
                </a:lnTo>
                <a:lnTo>
                  <a:pt x="14008" y="54927"/>
                </a:lnTo>
                <a:lnTo>
                  <a:pt x="15633" y="51041"/>
                </a:lnTo>
                <a:lnTo>
                  <a:pt x="22148" y="45516"/>
                </a:lnTo>
                <a:lnTo>
                  <a:pt x="27190" y="44107"/>
                </a:lnTo>
                <a:lnTo>
                  <a:pt x="72627" y="44081"/>
                </a:lnTo>
                <a:lnTo>
                  <a:pt x="72618" y="22504"/>
                </a:lnTo>
                <a:lnTo>
                  <a:pt x="71183" y="17246"/>
                </a:lnTo>
                <a:lnTo>
                  <a:pt x="67885" y="12217"/>
                </a:lnTo>
                <a:close/>
              </a:path>
              <a:path w="73025" h="87629">
                <a:moveTo>
                  <a:pt x="72640" y="76606"/>
                </a:moveTo>
                <a:lnTo>
                  <a:pt x="59436" y="76606"/>
                </a:lnTo>
                <a:lnTo>
                  <a:pt x="59436" y="85356"/>
                </a:lnTo>
                <a:lnTo>
                  <a:pt x="72644" y="85356"/>
                </a:lnTo>
                <a:lnTo>
                  <a:pt x="72640" y="76606"/>
                </a:lnTo>
                <a:close/>
              </a:path>
              <a:path w="73025" h="87629">
                <a:moveTo>
                  <a:pt x="72627" y="44081"/>
                </a:moveTo>
                <a:lnTo>
                  <a:pt x="58940" y="44081"/>
                </a:lnTo>
                <a:lnTo>
                  <a:pt x="58915" y="55003"/>
                </a:lnTo>
                <a:lnTo>
                  <a:pt x="58229" y="58089"/>
                </a:lnTo>
                <a:lnTo>
                  <a:pt x="33350" y="75285"/>
                </a:lnTo>
                <a:lnTo>
                  <a:pt x="72639" y="75285"/>
                </a:lnTo>
                <a:lnTo>
                  <a:pt x="72627" y="44081"/>
                </a:lnTo>
                <a:close/>
              </a:path>
              <a:path w="73025" h="87629">
                <a:moveTo>
                  <a:pt x="45326" y="0"/>
                </a:moveTo>
                <a:lnTo>
                  <a:pt x="7353" y="14744"/>
                </a:lnTo>
                <a:lnTo>
                  <a:pt x="5283" y="24269"/>
                </a:lnTo>
                <a:lnTo>
                  <a:pt x="19316" y="24269"/>
                </a:lnTo>
                <a:lnTo>
                  <a:pt x="19532" y="21818"/>
                </a:lnTo>
                <a:lnTo>
                  <a:pt x="20396" y="19697"/>
                </a:lnTo>
                <a:lnTo>
                  <a:pt x="23355" y="16129"/>
                </a:lnTo>
                <a:lnTo>
                  <a:pt x="25476" y="14719"/>
                </a:lnTo>
                <a:lnTo>
                  <a:pt x="31064" y="12738"/>
                </a:lnTo>
                <a:lnTo>
                  <a:pt x="34505" y="12217"/>
                </a:lnTo>
                <a:lnTo>
                  <a:pt x="67885" y="12217"/>
                </a:lnTo>
                <a:lnTo>
                  <a:pt x="65595" y="8724"/>
                </a:lnTo>
                <a:lnTo>
                  <a:pt x="61633" y="5499"/>
                </a:lnTo>
                <a:lnTo>
                  <a:pt x="51396" y="1104"/>
                </a:lnTo>
                <a:lnTo>
                  <a:pt x="45326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03033" y="5682551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80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41548" y="5718646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4" h="83820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2" y="83210"/>
                </a:lnTo>
                <a:lnTo>
                  <a:pt x="30670" y="64388"/>
                </a:lnTo>
                <a:lnTo>
                  <a:pt x="13703" y="64388"/>
                </a:lnTo>
                <a:lnTo>
                  <a:pt x="13703" y="0"/>
                </a:lnTo>
                <a:close/>
              </a:path>
              <a:path w="74294" h="83820">
                <a:moveTo>
                  <a:pt x="74295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5" y="83210"/>
                </a:lnTo>
                <a:lnTo>
                  <a:pt x="74295" y="18821"/>
                </a:lnTo>
                <a:close/>
              </a:path>
              <a:path w="74294" h="83820">
                <a:moveTo>
                  <a:pt x="74295" y="0"/>
                </a:moveTo>
                <a:lnTo>
                  <a:pt x="53822" y="0"/>
                </a:lnTo>
                <a:lnTo>
                  <a:pt x="17335" y="64388"/>
                </a:lnTo>
                <a:lnTo>
                  <a:pt x="30670" y="64388"/>
                </a:lnTo>
                <a:lnTo>
                  <a:pt x="56959" y="18821"/>
                </a:lnTo>
                <a:lnTo>
                  <a:pt x="74295" y="18821"/>
                </a:lnTo>
                <a:lnTo>
                  <a:pt x="74295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280236" y="5718647"/>
            <a:ext cx="71755" cy="83820"/>
          </a:xfrm>
          <a:custGeom>
            <a:avLst/>
            <a:gdLst/>
            <a:ahLst/>
            <a:cxnLst/>
            <a:rect l="l" t="t" r="r" b="b"/>
            <a:pathLst>
              <a:path w="71755" h="83820">
                <a:moveTo>
                  <a:pt x="42926" y="12217"/>
                </a:moveTo>
                <a:lnTo>
                  <a:pt x="28892" y="12217"/>
                </a:lnTo>
                <a:lnTo>
                  <a:pt x="28892" y="83210"/>
                </a:lnTo>
                <a:lnTo>
                  <a:pt x="42926" y="83210"/>
                </a:lnTo>
                <a:lnTo>
                  <a:pt x="42926" y="12217"/>
                </a:lnTo>
                <a:close/>
              </a:path>
              <a:path w="71755" h="83820">
                <a:moveTo>
                  <a:pt x="71653" y="0"/>
                </a:moveTo>
                <a:lnTo>
                  <a:pt x="0" y="0"/>
                </a:lnTo>
                <a:lnTo>
                  <a:pt x="0" y="12217"/>
                </a:lnTo>
                <a:lnTo>
                  <a:pt x="71653" y="12217"/>
                </a:lnTo>
                <a:lnTo>
                  <a:pt x="71653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369555" y="5792279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170" y="0"/>
                </a:lnTo>
              </a:path>
            </a:pathLst>
          </a:custGeom>
          <a:ln w="19151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03057" y="5718646"/>
            <a:ext cx="99695" cy="107314"/>
          </a:xfrm>
          <a:custGeom>
            <a:avLst/>
            <a:gdLst/>
            <a:ahLst/>
            <a:cxnLst/>
            <a:rect l="l" t="t" r="r" b="b"/>
            <a:pathLst>
              <a:path w="99694" h="107314">
                <a:moveTo>
                  <a:pt x="99390" y="70992"/>
                </a:moveTo>
                <a:lnTo>
                  <a:pt x="0" y="70992"/>
                </a:lnTo>
                <a:lnTo>
                  <a:pt x="0" y="106819"/>
                </a:lnTo>
                <a:lnTo>
                  <a:pt x="13703" y="106819"/>
                </a:lnTo>
                <a:lnTo>
                  <a:pt x="13703" y="83210"/>
                </a:lnTo>
                <a:lnTo>
                  <a:pt x="99390" y="83210"/>
                </a:lnTo>
                <a:lnTo>
                  <a:pt x="99390" y="70992"/>
                </a:lnTo>
                <a:close/>
              </a:path>
              <a:path w="99694" h="107314">
                <a:moveTo>
                  <a:pt x="99390" y="83210"/>
                </a:moveTo>
                <a:lnTo>
                  <a:pt x="85686" y="83210"/>
                </a:lnTo>
                <a:lnTo>
                  <a:pt x="85686" y="106819"/>
                </a:lnTo>
                <a:lnTo>
                  <a:pt x="99390" y="106819"/>
                </a:lnTo>
                <a:lnTo>
                  <a:pt x="99390" y="83210"/>
                </a:lnTo>
                <a:close/>
              </a:path>
              <a:path w="99694" h="107314">
                <a:moveTo>
                  <a:pt x="84035" y="0"/>
                </a:moveTo>
                <a:lnTo>
                  <a:pt x="21297" y="0"/>
                </a:lnTo>
                <a:lnTo>
                  <a:pt x="21264" y="29768"/>
                </a:lnTo>
                <a:lnTo>
                  <a:pt x="20777" y="36042"/>
                </a:lnTo>
                <a:lnTo>
                  <a:pt x="11061" y="70992"/>
                </a:lnTo>
                <a:lnTo>
                  <a:pt x="25260" y="70992"/>
                </a:lnTo>
                <a:lnTo>
                  <a:pt x="34315" y="29768"/>
                </a:lnTo>
                <a:lnTo>
                  <a:pt x="34340" y="12217"/>
                </a:lnTo>
                <a:lnTo>
                  <a:pt x="84035" y="12217"/>
                </a:lnTo>
                <a:lnTo>
                  <a:pt x="84035" y="0"/>
                </a:lnTo>
                <a:close/>
              </a:path>
              <a:path w="99694" h="107314">
                <a:moveTo>
                  <a:pt x="84035" y="12217"/>
                </a:moveTo>
                <a:lnTo>
                  <a:pt x="70002" y="12217"/>
                </a:lnTo>
                <a:lnTo>
                  <a:pt x="70002" y="70992"/>
                </a:lnTo>
                <a:lnTo>
                  <a:pt x="84035" y="70992"/>
                </a:lnTo>
                <a:lnTo>
                  <a:pt x="84035" y="12217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519783" y="5792279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170" y="0"/>
                </a:lnTo>
              </a:path>
            </a:pathLst>
          </a:custGeom>
          <a:ln w="19151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056036" y="4471047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283989" y="4472482"/>
            <a:ext cx="98425" cy="118110"/>
          </a:xfrm>
          <a:custGeom>
            <a:avLst/>
            <a:gdLst/>
            <a:ahLst/>
            <a:cxnLst/>
            <a:rect l="l" t="t" r="r" b="b"/>
            <a:pathLst>
              <a:path w="98425" h="118110">
                <a:moveTo>
                  <a:pt x="16014" y="0"/>
                </a:moveTo>
                <a:lnTo>
                  <a:pt x="0" y="0"/>
                </a:lnTo>
                <a:lnTo>
                  <a:pt x="43586" y="82550"/>
                </a:lnTo>
                <a:lnTo>
                  <a:pt x="26746" y="117881"/>
                </a:lnTo>
                <a:lnTo>
                  <a:pt x="42100" y="117881"/>
                </a:lnTo>
                <a:lnTo>
                  <a:pt x="68830" y="61912"/>
                </a:lnTo>
                <a:lnTo>
                  <a:pt x="48704" y="61912"/>
                </a:lnTo>
                <a:lnTo>
                  <a:pt x="16014" y="0"/>
                </a:lnTo>
                <a:close/>
              </a:path>
              <a:path w="98425" h="118110">
                <a:moveTo>
                  <a:pt x="98399" y="0"/>
                </a:moveTo>
                <a:lnTo>
                  <a:pt x="82880" y="0"/>
                </a:lnTo>
                <a:lnTo>
                  <a:pt x="53327" y="61912"/>
                </a:lnTo>
                <a:lnTo>
                  <a:pt x="68830" y="61912"/>
                </a:lnTo>
                <a:lnTo>
                  <a:pt x="98399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399724" y="4507153"/>
            <a:ext cx="62865" cy="83820"/>
          </a:xfrm>
          <a:custGeom>
            <a:avLst/>
            <a:gdLst/>
            <a:ahLst/>
            <a:cxnLst/>
            <a:rect l="l" t="t" r="r" b="b"/>
            <a:pathLst>
              <a:path w="62864" h="83820">
                <a:moveTo>
                  <a:pt x="62407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12217"/>
                </a:lnTo>
                <a:lnTo>
                  <a:pt x="62407" y="12217"/>
                </a:lnTo>
                <a:lnTo>
                  <a:pt x="62407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475670" y="4505007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4" h="87629">
                <a:moveTo>
                  <a:pt x="40944" y="0"/>
                </a:moveTo>
                <a:lnTo>
                  <a:pt x="4546" y="21247"/>
                </a:lnTo>
                <a:lnTo>
                  <a:pt x="0" y="37553"/>
                </a:lnTo>
                <a:lnTo>
                  <a:pt x="0" y="49936"/>
                </a:lnTo>
                <a:lnTo>
                  <a:pt x="23558" y="84112"/>
                </a:lnTo>
                <a:lnTo>
                  <a:pt x="28613" y="86347"/>
                </a:lnTo>
                <a:lnTo>
                  <a:pt x="34429" y="87477"/>
                </a:lnTo>
                <a:lnTo>
                  <a:pt x="47434" y="87477"/>
                </a:lnTo>
                <a:lnTo>
                  <a:pt x="53212" y="86347"/>
                </a:lnTo>
                <a:lnTo>
                  <a:pt x="63347" y="81914"/>
                </a:lnTo>
                <a:lnTo>
                  <a:pt x="67640" y="78803"/>
                </a:lnTo>
                <a:lnTo>
                  <a:pt x="70752" y="75285"/>
                </a:lnTo>
                <a:lnTo>
                  <a:pt x="40944" y="75285"/>
                </a:lnTo>
                <a:lnTo>
                  <a:pt x="36321" y="75260"/>
                </a:lnTo>
                <a:lnTo>
                  <a:pt x="14033" y="47878"/>
                </a:lnTo>
                <a:lnTo>
                  <a:pt x="14033" y="39623"/>
                </a:lnTo>
                <a:lnTo>
                  <a:pt x="36321" y="12242"/>
                </a:lnTo>
                <a:lnTo>
                  <a:pt x="70774" y="12242"/>
                </a:lnTo>
                <a:lnTo>
                  <a:pt x="67640" y="8699"/>
                </a:lnTo>
                <a:lnTo>
                  <a:pt x="63347" y="5587"/>
                </a:lnTo>
                <a:lnTo>
                  <a:pt x="53212" y="1155"/>
                </a:lnTo>
                <a:lnTo>
                  <a:pt x="47434" y="25"/>
                </a:lnTo>
                <a:lnTo>
                  <a:pt x="40944" y="0"/>
                </a:lnTo>
                <a:close/>
              </a:path>
              <a:path w="81914" h="87629">
                <a:moveTo>
                  <a:pt x="70774" y="12242"/>
                </a:moveTo>
                <a:lnTo>
                  <a:pt x="45516" y="12242"/>
                </a:lnTo>
                <a:lnTo>
                  <a:pt x="49504" y="13119"/>
                </a:lnTo>
                <a:lnTo>
                  <a:pt x="56273" y="16560"/>
                </a:lnTo>
                <a:lnTo>
                  <a:pt x="67856" y="39623"/>
                </a:lnTo>
                <a:lnTo>
                  <a:pt x="67856" y="47878"/>
                </a:lnTo>
                <a:lnTo>
                  <a:pt x="40944" y="75285"/>
                </a:lnTo>
                <a:lnTo>
                  <a:pt x="70752" y="75285"/>
                </a:lnTo>
                <a:lnTo>
                  <a:pt x="81889" y="49936"/>
                </a:lnTo>
                <a:lnTo>
                  <a:pt x="81889" y="37553"/>
                </a:lnTo>
                <a:lnTo>
                  <a:pt x="80949" y="31838"/>
                </a:lnTo>
                <a:lnTo>
                  <a:pt x="79146" y="26530"/>
                </a:lnTo>
                <a:lnTo>
                  <a:pt x="77317" y="21247"/>
                </a:lnTo>
                <a:lnTo>
                  <a:pt x="74650" y="16624"/>
                </a:lnTo>
                <a:lnTo>
                  <a:pt x="70774" y="12242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570107" y="4507153"/>
            <a:ext cx="83185" cy="83820"/>
          </a:xfrm>
          <a:custGeom>
            <a:avLst/>
            <a:gdLst/>
            <a:ahLst/>
            <a:cxnLst/>
            <a:rect l="l" t="t" r="r" b="b"/>
            <a:pathLst>
              <a:path w="83185" h="83820">
                <a:moveTo>
                  <a:pt x="0" y="70002"/>
                </a:moveTo>
                <a:lnTo>
                  <a:pt x="0" y="83210"/>
                </a:lnTo>
                <a:lnTo>
                  <a:pt x="7924" y="83235"/>
                </a:lnTo>
                <a:lnTo>
                  <a:pt x="12331" y="82410"/>
                </a:lnTo>
                <a:lnTo>
                  <a:pt x="19761" y="78943"/>
                </a:lnTo>
                <a:lnTo>
                  <a:pt x="22783" y="76136"/>
                </a:lnTo>
                <a:lnTo>
                  <a:pt x="26528" y="70027"/>
                </a:lnTo>
                <a:lnTo>
                  <a:pt x="5613" y="70027"/>
                </a:lnTo>
                <a:lnTo>
                  <a:pt x="0" y="70002"/>
                </a:lnTo>
                <a:close/>
              </a:path>
              <a:path w="83185" h="83820">
                <a:moveTo>
                  <a:pt x="82880" y="12217"/>
                </a:moveTo>
                <a:lnTo>
                  <a:pt x="68681" y="12217"/>
                </a:lnTo>
                <a:lnTo>
                  <a:pt x="68681" y="83210"/>
                </a:lnTo>
                <a:lnTo>
                  <a:pt x="82880" y="83210"/>
                </a:lnTo>
                <a:lnTo>
                  <a:pt x="82880" y="12217"/>
                </a:lnTo>
                <a:close/>
              </a:path>
              <a:path w="83185" h="83820">
                <a:moveTo>
                  <a:pt x="82880" y="0"/>
                </a:moveTo>
                <a:lnTo>
                  <a:pt x="19151" y="0"/>
                </a:lnTo>
                <a:lnTo>
                  <a:pt x="19151" y="39547"/>
                </a:lnTo>
                <a:lnTo>
                  <a:pt x="18821" y="45681"/>
                </a:lnTo>
                <a:lnTo>
                  <a:pt x="10096" y="68237"/>
                </a:lnTo>
                <a:lnTo>
                  <a:pt x="8026" y="69456"/>
                </a:lnTo>
                <a:lnTo>
                  <a:pt x="5613" y="70027"/>
                </a:lnTo>
                <a:lnTo>
                  <a:pt x="26528" y="70027"/>
                </a:lnTo>
                <a:lnTo>
                  <a:pt x="32194" y="42075"/>
                </a:lnTo>
                <a:lnTo>
                  <a:pt x="32194" y="12217"/>
                </a:lnTo>
                <a:lnTo>
                  <a:pt x="82880" y="12217"/>
                </a:lnTo>
                <a:lnTo>
                  <a:pt x="82880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674768" y="4505007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4" h="87629">
                <a:moveTo>
                  <a:pt x="40944" y="0"/>
                </a:moveTo>
                <a:lnTo>
                  <a:pt x="4546" y="21247"/>
                </a:lnTo>
                <a:lnTo>
                  <a:pt x="0" y="37553"/>
                </a:lnTo>
                <a:lnTo>
                  <a:pt x="0" y="49936"/>
                </a:lnTo>
                <a:lnTo>
                  <a:pt x="23558" y="84112"/>
                </a:lnTo>
                <a:lnTo>
                  <a:pt x="28613" y="86347"/>
                </a:lnTo>
                <a:lnTo>
                  <a:pt x="34429" y="87477"/>
                </a:lnTo>
                <a:lnTo>
                  <a:pt x="47434" y="87477"/>
                </a:lnTo>
                <a:lnTo>
                  <a:pt x="53212" y="86347"/>
                </a:lnTo>
                <a:lnTo>
                  <a:pt x="63347" y="81914"/>
                </a:lnTo>
                <a:lnTo>
                  <a:pt x="67640" y="78803"/>
                </a:lnTo>
                <a:lnTo>
                  <a:pt x="70752" y="75285"/>
                </a:lnTo>
                <a:lnTo>
                  <a:pt x="40944" y="75285"/>
                </a:lnTo>
                <a:lnTo>
                  <a:pt x="36321" y="75260"/>
                </a:lnTo>
                <a:lnTo>
                  <a:pt x="14033" y="47878"/>
                </a:lnTo>
                <a:lnTo>
                  <a:pt x="14033" y="39623"/>
                </a:lnTo>
                <a:lnTo>
                  <a:pt x="36321" y="12242"/>
                </a:lnTo>
                <a:lnTo>
                  <a:pt x="70774" y="12242"/>
                </a:lnTo>
                <a:lnTo>
                  <a:pt x="67640" y="8699"/>
                </a:lnTo>
                <a:lnTo>
                  <a:pt x="63347" y="5587"/>
                </a:lnTo>
                <a:lnTo>
                  <a:pt x="53212" y="1155"/>
                </a:lnTo>
                <a:lnTo>
                  <a:pt x="47434" y="25"/>
                </a:lnTo>
                <a:lnTo>
                  <a:pt x="40944" y="0"/>
                </a:lnTo>
                <a:close/>
              </a:path>
              <a:path w="81914" h="87629">
                <a:moveTo>
                  <a:pt x="70774" y="12242"/>
                </a:moveTo>
                <a:lnTo>
                  <a:pt x="45516" y="12242"/>
                </a:lnTo>
                <a:lnTo>
                  <a:pt x="49504" y="13119"/>
                </a:lnTo>
                <a:lnTo>
                  <a:pt x="56273" y="16560"/>
                </a:lnTo>
                <a:lnTo>
                  <a:pt x="67856" y="39623"/>
                </a:lnTo>
                <a:lnTo>
                  <a:pt x="67856" y="47878"/>
                </a:lnTo>
                <a:lnTo>
                  <a:pt x="40944" y="75285"/>
                </a:lnTo>
                <a:lnTo>
                  <a:pt x="70752" y="75285"/>
                </a:lnTo>
                <a:lnTo>
                  <a:pt x="81889" y="49936"/>
                </a:lnTo>
                <a:lnTo>
                  <a:pt x="81889" y="37553"/>
                </a:lnTo>
                <a:lnTo>
                  <a:pt x="80949" y="31838"/>
                </a:lnTo>
                <a:lnTo>
                  <a:pt x="79146" y="26530"/>
                </a:lnTo>
                <a:lnTo>
                  <a:pt x="77317" y="21247"/>
                </a:lnTo>
                <a:lnTo>
                  <a:pt x="74650" y="16624"/>
                </a:lnTo>
                <a:lnTo>
                  <a:pt x="70774" y="12242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778616" y="4507153"/>
            <a:ext cx="72390" cy="83820"/>
          </a:xfrm>
          <a:custGeom>
            <a:avLst/>
            <a:gdLst/>
            <a:ahLst/>
            <a:cxnLst/>
            <a:rect l="l" t="t" r="r" b="b"/>
            <a:pathLst>
              <a:path w="72389" h="83820">
                <a:moveTo>
                  <a:pt x="46863" y="0"/>
                </a:moveTo>
                <a:lnTo>
                  <a:pt x="0" y="0"/>
                </a:lnTo>
                <a:lnTo>
                  <a:pt x="0" y="83210"/>
                </a:lnTo>
                <a:lnTo>
                  <a:pt x="52285" y="83210"/>
                </a:lnTo>
                <a:lnTo>
                  <a:pt x="59575" y="81305"/>
                </a:lnTo>
                <a:lnTo>
                  <a:pt x="69596" y="73710"/>
                </a:lnTo>
                <a:lnTo>
                  <a:pt x="70656" y="71323"/>
                </a:lnTo>
                <a:lnTo>
                  <a:pt x="13868" y="71323"/>
                </a:lnTo>
                <a:lnTo>
                  <a:pt x="13868" y="46393"/>
                </a:lnTo>
                <a:lnTo>
                  <a:pt x="67754" y="46393"/>
                </a:lnTo>
                <a:lnTo>
                  <a:pt x="67614" y="46202"/>
                </a:lnTo>
                <a:lnTo>
                  <a:pt x="63538" y="42786"/>
                </a:lnTo>
                <a:lnTo>
                  <a:pt x="61226" y="41605"/>
                </a:lnTo>
                <a:lnTo>
                  <a:pt x="58610" y="40944"/>
                </a:lnTo>
                <a:lnTo>
                  <a:pt x="58610" y="37312"/>
                </a:lnTo>
                <a:lnTo>
                  <a:pt x="60185" y="36487"/>
                </a:lnTo>
                <a:lnTo>
                  <a:pt x="61633" y="35305"/>
                </a:lnTo>
                <a:lnTo>
                  <a:pt x="62340" y="34505"/>
                </a:lnTo>
                <a:lnTo>
                  <a:pt x="13868" y="34505"/>
                </a:lnTo>
                <a:lnTo>
                  <a:pt x="13868" y="11887"/>
                </a:lnTo>
                <a:lnTo>
                  <a:pt x="65901" y="11887"/>
                </a:lnTo>
                <a:lnTo>
                  <a:pt x="64414" y="9651"/>
                </a:lnTo>
                <a:lnTo>
                  <a:pt x="62382" y="6540"/>
                </a:lnTo>
                <a:lnTo>
                  <a:pt x="59410" y="4152"/>
                </a:lnTo>
                <a:lnTo>
                  <a:pt x="51600" y="850"/>
                </a:lnTo>
                <a:lnTo>
                  <a:pt x="46863" y="0"/>
                </a:lnTo>
                <a:close/>
              </a:path>
              <a:path w="72389" h="83820">
                <a:moveTo>
                  <a:pt x="67754" y="46393"/>
                </a:moveTo>
                <a:lnTo>
                  <a:pt x="13868" y="46393"/>
                </a:lnTo>
                <a:lnTo>
                  <a:pt x="45923" y="46418"/>
                </a:lnTo>
                <a:lnTo>
                  <a:pt x="49123" y="46964"/>
                </a:lnTo>
                <a:lnTo>
                  <a:pt x="53848" y="49174"/>
                </a:lnTo>
                <a:lnTo>
                  <a:pt x="55562" y="50660"/>
                </a:lnTo>
                <a:lnTo>
                  <a:pt x="57645" y="54394"/>
                </a:lnTo>
                <a:lnTo>
                  <a:pt x="58140" y="56540"/>
                </a:lnTo>
                <a:lnTo>
                  <a:pt x="58140" y="61328"/>
                </a:lnTo>
                <a:lnTo>
                  <a:pt x="13868" y="71323"/>
                </a:lnTo>
                <a:lnTo>
                  <a:pt x="70656" y="71323"/>
                </a:lnTo>
                <a:lnTo>
                  <a:pt x="72123" y="68021"/>
                </a:lnTo>
                <a:lnTo>
                  <a:pt x="72067" y="56540"/>
                </a:lnTo>
                <a:lnTo>
                  <a:pt x="71551" y="53708"/>
                </a:lnTo>
                <a:lnTo>
                  <a:pt x="70358" y="51041"/>
                </a:lnTo>
                <a:lnTo>
                  <a:pt x="69202" y="48374"/>
                </a:lnTo>
                <a:lnTo>
                  <a:pt x="67754" y="46393"/>
                </a:lnTo>
                <a:close/>
              </a:path>
              <a:path w="72389" h="83820">
                <a:moveTo>
                  <a:pt x="65901" y="11887"/>
                </a:moveTo>
                <a:lnTo>
                  <a:pt x="13868" y="11887"/>
                </a:lnTo>
                <a:lnTo>
                  <a:pt x="43281" y="11912"/>
                </a:lnTo>
                <a:lnTo>
                  <a:pt x="45948" y="12407"/>
                </a:lnTo>
                <a:lnTo>
                  <a:pt x="49949" y="14389"/>
                </a:lnTo>
                <a:lnTo>
                  <a:pt x="51346" y="15735"/>
                </a:lnTo>
                <a:lnTo>
                  <a:pt x="53086" y="19176"/>
                </a:lnTo>
                <a:lnTo>
                  <a:pt x="53517" y="21107"/>
                </a:lnTo>
                <a:lnTo>
                  <a:pt x="53517" y="25285"/>
                </a:lnTo>
                <a:lnTo>
                  <a:pt x="53086" y="27127"/>
                </a:lnTo>
                <a:lnTo>
                  <a:pt x="51346" y="30518"/>
                </a:lnTo>
                <a:lnTo>
                  <a:pt x="49949" y="31889"/>
                </a:lnTo>
                <a:lnTo>
                  <a:pt x="47942" y="32905"/>
                </a:lnTo>
                <a:lnTo>
                  <a:pt x="45948" y="33947"/>
                </a:lnTo>
                <a:lnTo>
                  <a:pt x="43281" y="34480"/>
                </a:lnTo>
                <a:lnTo>
                  <a:pt x="13868" y="34505"/>
                </a:lnTo>
                <a:lnTo>
                  <a:pt x="62340" y="34505"/>
                </a:lnTo>
                <a:lnTo>
                  <a:pt x="64338" y="32245"/>
                </a:lnTo>
                <a:lnTo>
                  <a:pt x="65405" y="30403"/>
                </a:lnTo>
                <a:lnTo>
                  <a:pt x="67081" y="26085"/>
                </a:lnTo>
                <a:lnTo>
                  <a:pt x="67500" y="23660"/>
                </a:lnTo>
                <a:lnTo>
                  <a:pt x="67500" y="16535"/>
                </a:lnTo>
                <a:lnTo>
                  <a:pt x="66484" y="12763"/>
                </a:lnTo>
                <a:lnTo>
                  <a:pt x="65901" y="11887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72570" y="4507153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5" h="83820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5" h="83820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973777" y="4507153"/>
            <a:ext cx="95885" cy="83820"/>
          </a:xfrm>
          <a:custGeom>
            <a:avLst/>
            <a:gdLst/>
            <a:ahLst/>
            <a:cxnLst/>
            <a:rect l="l" t="t" r="r" b="b"/>
            <a:pathLst>
              <a:path w="95885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43751" y="83185"/>
                </a:lnTo>
                <a:lnTo>
                  <a:pt x="64300" y="70993"/>
                </a:lnTo>
                <a:lnTo>
                  <a:pt x="14033" y="70993"/>
                </a:lnTo>
                <a:lnTo>
                  <a:pt x="14033" y="39624"/>
                </a:lnTo>
                <a:lnTo>
                  <a:pt x="64196" y="39624"/>
                </a:lnTo>
                <a:lnTo>
                  <a:pt x="62318" y="36436"/>
                </a:lnTo>
                <a:lnTo>
                  <a:pt x="58801" y="33261"/>
                </a:lnTo>
                <a:lnTo>
                  <a:pt x="49479" y="28867"/>
                </a:lnTo>
                <a:lnTo>
                  <a:pt x="43751" y="27762"/>
                </a:lnTo>
                <a:lnTo>
                  <a:pt x="14033" y="27736"/>
                </a:lnTo>
                <a:lnTo>
                  <a:pt x="14033" y="0"/>
                </a:lnTo>
                <a:close/>
              </a:path>
              <a:path w="95885" h="83820">
                <a:moveTo>
                  <a:pt x="64196" y="39624"/>
                </a:moveTo>
                <a:lnTo>
                  <a:pt x="39814" y="39624"/>
                </a:lnTo>
                <a:lnTo>
                  <a:pt x="43637" y="40259"/>
                </a:lnTo>
                <a:lnTo>
                  <a:pt x="49314" y="42710"/>
                </a:lnTo>
                <a:lnTo>
                  <a:pt x="51320" y="44500"/>
                </a:lnTo>
                <a:lnTo>
                  <a:pt x="53759" y="49174"/>
                </a:lnTo>
                <a:lnTo>
                  <a:pt x="54343" y="52006"/>
                </a:lnTo>
                <a:lnTo>
                  <a:pt x="54343" y="58559"/>
                </a:lnTo>
                <a:lnTo>
                  <a:pt x="39814" y="70993"/>
                </a:lnTo>
                <a:lnTo>
                  <a:pt x="64300" y="70993"/>
                </a:lnTo>
                <a:lnTo>
                  <a:pt x="67144" y="66090"/>
                </a:lnTo>
                <a:lnTo>
                  <a:pt x="68289" y="61366"/>
                </a:lnTo>
                <a:lnTo>
                  <a:pt x="68258" y="49174"/>
                </a:lnTo>
                <a:lnTo>
                  <a:pt x="67144" y="44627"/>
                </a:lnTo>
                <a:lnTo>
                  <a:pt x="64196" y="39624"/>
                </a:lnTo>
                <a:close/>
              </a:path>
              <a:path w="95885" h="83820">
                <a:moveTo>
                  <a:pt x="95757" y="0"/>
                </a:moveTo>
                <a:lnTo>
                  <a:pt x="81724" y="0"/>
                </a:lnTo>
                <a:lnTo>
                  <a:pt x="81724" y="83210"/>
                </a:lnTo>
                <a:lnTo>
                  <a:pt x="95757" y="83210"/>
                </a:lnTo>
                <a:lnTo>
                  <a:pt x="95757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096611" y="4470831"/>
            <a:ext cx="74295" cy="120014"/>
          </a:xfrm>
          <a:custGeom>
            <a:avLst/>
            <a:gdLst/>
            <a:ahLst/>
            <a:cxnLst/>
            <a:rect l="l" t="t" r="r" b="b"/>
            <a:pathLst>
              <a:path w="74295" h="120014">
                <a:moveTo>
                  <a:pt x="13703" y="36322"/>
                </a:moveTo>
                <a:lnTo>
                  <a:pt x="0" y="36322"/>
                </a:lnTo>
                <a:lnTo>
                  <a:pt x="0" y="119532"/>
                </a:lnTo>
                <a:lnTo>
                  <a:pt x="19812" y="119532"/>
                </a:lnTo>
                <a:lnTo>
                  <a:pt x="30670" y="100711"/>
                </a:lnTo>
                <a:lnTo>
                  <a:pt x="13703" y="100711"/>
                </a:lnTo>
                <a:lnTo>
                  <a:pt x="13703" y="36322"/>
                </a:lnTo>
                <a:close/>
              </a:path>
              <a:path w="74295" h="120014">
                <a:moveTo>
                  <a:pt x="74295" y="55143"/>
                </a:moveTo>
                <a:lnTo>
                  <a:pt x="60591" y="55143"/>
                </a:lnTo>
                <a:lnTo>
                  <a:pt x="60591" y="119532"/>
                </a:lnTo>
                <a:lnTo>
                  <a:pt x="74295" y="119532"/>
                </a:lnTo>
                <a:lnTo>
                  <a:pt x="74295" y="55143"/>
                </a:lnTo>
                <a:close/>
              </a:path>
              <a:path w="74295" h="120014">
                <a:moveTo>
                  <a:pt x="74295" y="36322"/>
                </a:moveTo>
                <a:lnTo>
                  <a:pt x="53822" y="36322"/>
                </a:lnTo>
                <a:lnTo>
                  <a:pt x="17335" y="100711"/>
                </a:lnTo>
                <a:lnTo>
                  <a:pt x="30670" y="100711"/>
                </a:lnTo>
                <a:lnTo>
                  <a:pt x="56959" y="55143"/>
                </a:lnTo>
                <a:lnTo>
                  <a:pt x="74295" y="55143"/>
                </a:lnTo>
                <a:lnTo>
                  <a:pt x="74295" y="36322"/>
                </a:lnTo>
                <a:close/>
              </a:path>
              <a:path w="74295" h="120014">
                <a:moveTo>
                  <a:pt x="22618" y="0"/>
                </a:moveTo>
                <a:lnTo>
                  <a:pt x="11226" y="0"/>
                </a:lnTo>
                <a:lnTo>
                  <a:pt x="11332" y="2832"/>
                </a:lnTo>
                <a:lnTo>
                  <a:pt x="31559" y="24079"/>
                </a:lnTo>
                <a:lnTo>
                  <a:pt x="42125" y="24079"/>
                </a:lnTo>
                <a:lnTo>
                  <a:pt x="46672" y="23139"/>
                </a:lnTo>
                <a:lnTo>
                  <a:pt x="54203" y="19367"/>
                </a:lnTo>
                <a:lnTo>
                  <a:pt x="57124" y="16649"/>
                </a:lnTo>
                <a:lnTo>
                  <a:pt x="58642" y="14008"/>
                </a:lnTo>
                <a:lnTo>
                  <a:pt x="33566" y="14008"/>
                </a:lnTo>
                <a:lnTo>
                  <a:pt x="30924" y="13423"/>
                </a:lnTo>
                <a:lnTo>
                  <a:pt x="26771" y="11112"/>
                </a:lnTo>
                <a:lnTo>
                  <a:pt x="25234" y="9461"/>
                </a:lnTo>
                <a:lnTo>
                  <a:pt x="23190" y="5283"/>
                </a:lnTo>
                <a:lnTo>
                  <a:pt x="22669" y="2832"/>
                </a:lnTo>
                <a:lnTo>
                  <a:pt x="22618" y="0"/>
                </a:lnTo>
                <a:close/>
              </a:path>
              <a:path w="74295" h="120014">
                <a:moveTo>
                  <a:pt x="62572" y="0"/>
                </a:moveTo>
                <a:lnTo>
                  <a:pt x="51181" y="0"/>
                </a:lnTo>
                <a:lnTo>
                  <a:pt x="51041" y="2832"/>
                </a:lnTo>
                <a:lnTo>
                  <a:pt x="50469" y="5283"/>
                </a:lnTo>
                <a:lnTo>
                  <a:pt x="48488" y="9461"/>
                </a:lnTo>
                <a:lnTo>
                  <a:pt x="46964" y="11112"/>
                </a:lnTo>
                <a:lnTo>
                  <a:pt x="42849" y="13423"/>
                </a:lnTo>
                <a:lnTo>
                  <a:pt x="40144" y="14008"/>
                </a:lnTo>
                <a:lnTo>
                  <a:pt x="58642" y="14008"/>
                </a:lnTo>
                <a:lnTo>
                  <a:pt x="61287" y="9461"/>
                </a:lnTo>
                <a:lnTo>
                  <a:pt x="62365" y="5283"/>
                </a:lnTo>
                <a:lnTo>
                  <a:pt x="62481" y="2832"/>
                </a:lnTo>
                <a:lnTo>
                  <a:pt x="62572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284319" y="4505007"/>
            <a:ext cx="1865312" cy="7241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056049" y="4672965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056049" y="5278716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289069" y="5278488"/>
            <a:ext cx="1172756" cy="1525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534799" y="5314810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5" h="83820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5" h="83820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629567" y="5312664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29">
                <a:moveTo>
                  <a:pt x="67885" y="12217"/>
                </a:moveTo>
                <a:lnTo>
                  <a:pt x="34505" y="12217"/>
                </a:lnTo>
                <a:lnTo>
                  <a:pt x="43446" y="12242"/>
                </a:lnTo>
                <a:lnTo>
                  <a:pt x="47358" y="12992"/>
                </a:lnTo>
                <a:lnTo>
                  <a:pt x="53352" y="15963"/>
                </a:lnTo>
                <a:lnTo>
                  <a:pt x="55537" y="17995"/>
                </a:lnTo>
                <a:lnTo>
                  <a:pt x="58280" y="23164"/>
                </a:lnTo>
                <a:lnTo>
                  <a:pt x="58966" y="26174"/>
                </a:lnTo>
                <a:lnTo>
                  <a:pt x="58940" y="32854"/>
                </a:lnTo>
                <a:lnTo>
                  <a:pt x="26111" y="32880"/>
                </a:lnTo>
                <a:lnTo>
                  <a:pt x="21196" y="33705"/>
                </a:lnTo>
                <a:lnTo>
                  <a:pt x="1739" y="50469"/>
                </a:lnTo>
                <a:lnTo>
                  <a:pt x="546" y="53708"/>
                </a:lnTo>
                <a:lnTo>
                  <a:pt x="0" y="57048"/>
                </a:lnTo>
                <a:lnTo>
                  <a:pt x="0" y="64008"/>
                </a:lnTo>
                <a:lnTo>
                  <a:pt x="660" y="67411"/>
                </a:lnTo>
                <a:lnTo>
                  <a:pt x="3302" y="73888"/>
                </a:lnTo>
                <a:lnTo>
                  <a:pt x="5232" y="76771"/>
                </a:lnTo>
                <a:lnTo>
                  <a:pt x="7759" y="79273"/>
                </a:lnTo>
                <a:lnTo>
                  <a:pt x="10287" y="81813"/>
                </a:lnTo>
                <a:lnTo>
                  <a:pt x="13423" y="83820"/>
                </a:lnTo>
                <a:lnTo>
                  <a:pt x="20828" y="86728"/>
                </a:lnTo>
                <a:lnTo>
                  <a:pt x="25095" y="87477"/>
                </a:lnTo>
                <a:lnTo>
                  <a:pt x="33845" y="87477"/>
                </a:lnTo>
                <a:lnTo>
                  <a:pt x="55803" y="76606"/>
                </a:lnTo>
                <a:lnTo>
                  <a:pt x="72640" y="76606"/>
                </a:lnTo>
                <a:lnTo>
                  <a:pt x="72639" y="75285"/>
                </a:lnTo>
                <a:lnTo>
                  <a:pt x="33350" y="75285"/>
                </a:lnTo>
                <a:lnTo>
                  <a:pt x="29222" y="75260"/>
                </a:lnTo>
                <a:lnTo>
                  <a:pt x="14008" y="54927"/>
                </a:lnTo>
                <a:lnTo>
                  <a:pt x="15633" y="51041"/>
                </a:lnTo>
                <a:lnTo>
                  <a:pt x="22148" y="45516"/>
                </a:lnTo>
                <a:lnTo>
                  <a:pt x="27190" y="44107"/>
                </a:lnTo>
                <a:lnTo>
                  <a:pt x="72627" y="44081"/>
                </a:lnTo>
                <a:lnTo>
                  <a:pt x="72618" y="22504"/>
                </a:lnTo>
                <a:lnTo>
                  <a:pt x="71183" y="17246"/>
                </a:lnTo>
                <a:lnTo>
                  <a:pt x="67885" y="12217"/>
                </a:lnTo>
                <a:close/>
              </a:path>
              <a:path w="73025" h="87629">
                <a:moveTo>
                  <a:pt x="72640" y="76606"/>
                </a:moveTo>
                <a:lnTo>
                  <a:pt x="59436" y="76606"/>
                </a:lnTo>
                <a:lnTo>
                  <a:pt x="59436" y="85356"/>
                </a:lnTo>
                <a:lnTo>
                  <a:pt x="72644" y="85356"/>
                </a:lnTo>
                <a:lnTo>
                  <a:pt x="72640" y="76606"/>
                </a:lnTo>
                <a:close/>
              </a:path>
              <a:path w="73025" h="87629">
                <a:moveTo>
                  <a:pt x="72627" y="44081"/>
                </a:moveTo>
                <a:lnTo>
                  <a:pt x="58940" y="44081"/>
                </a:lnTo>
                <a:lnTo>
                  <a:pt x="58915" y="55003"/>
                </a:lnTo>
                <a:lnTo>
                  <a:pt x="58229" y="58089"/>
                </a:lnTo>
                <a:lnTo>
                  <a:pt x="33350" y="75285"/>
                </a:lnTo>
                <a:lnTo>
                  <a:pt x="72639" y="75285"/>
                </a:lnTo>
                <a:lnTo>
                  <a:pt x="72627" y="44081"/>
                </a:lnTo>
                <a:close/>
              </a:path>
              <a:path w="73025" h="87629">
                <a:moveTo>
                  <a:pt x="45326" y="0"/>
                </a:moveTo>
                <a:lnTo>
                  <a:pt x="7353" y="14744"/>
                </a:lnTo>
                <a:lnTo>
                  <a:pt x="5283" y="24269"/>
                </a:lnTo>
                <a:lnTo>
                  <a:pt x="19316" y="24269"/>
                </a:lnTo>
                <a:lnTo>
                  <a:pt x="19532" y="21818"/>
                </a:lnTo>
                <a:lnTo>
                  <a:pt x="20396" y="19710"/>
                </a:lnTo>
                <a:lnTo>
                  <a:pt x="23355" y="16129"/>
                </a:lnTo>
                <a:lnTo>
                  <a:pt x="25476" y="14719"/>
                </a:lnTo>
                <a:lnTo>
                  <a:pt x="31064" y="12738"/>
                </a:lnTo>
                <a:lnTo>
                  <a:pt x="34505" y="12217"/>
                </a:lnTo>
                <a:lnTo>
                  <a:pt x="67885" y="12217"/>
                </a:lnTo>
                <a:lnTo>
                  <a:pt x="65595" y="8724"/>
                </a:lnTo>
                <a:lnTo>
                  <a:pt x="61633" y="5511"/>
                </a:lnTo>
                <a:lnTo>
                  <a:pt x="51396" y="1104"/>
                </a:lnTo>
                <a:lnTo>
                  <a:pt x="45326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718060" y="5314810"/>
            <a:ext cx="99695" cy="107314"/>
          </a:xfrm>
          <a:custGeom>
            <a:avLst/>
            <a:gdLst/>
            <a:ahLst/>
            <a:cxnLst/>
            <a:rect l="l" t="t" r="r" b="b"/>
            <a:pathLst>
              <a:path w="99695" h="107314">
                <a:moveTo>
                  <a:pt x="99390" y="70993"/>
                </a:moveTo>
                <a:lnTo>
                  <a:pt x="0" y="70993"/>
                </a:lnTo>
                <a:lnTo>
                  <a:pt x="0" y="106819"/>
                </a:lnTo>
                <a:lnTo>
                  <a:pt x="13703" y="106819"/>
                </a:lnTo>
                <a:lnTo>
                  <a:pt x="13703" y="83210"/>
                </a:lnTo>
                <a:lnTo>
                  <a:pt x="99390" y="83210"/>
                </a:lnTo>
                <a:lnTo>
                  <a:pt x="99390" y="70993"/>
                </a:lnTo>
                <a:close/>
              </a:path>
              <a:path w="99695" h="107314">
                <a:moveTo>
                  <a:pt x="99390" y="83210"/>
                </a:moveTo>
                <a:lnTo>
                  <a:pt x="85686" y="83210"/>
                </a:lnTo>
                <a:lnTo>
                  <a:pt x="85686" y="106819"/>
                </a:lnTo>
                <a:lnTo>
                  <a:pt x="99390" y="106819"/>
                </a:lnTo>
                <a:lnTo>
                  <a:pt x="99390" y="83210"/>
                </a:lnTo>
                <a:close/>
              </a:path>
              <a:path w="99695" h="107314">
                <a:moveTo>
                  <a:pt x="84035" y="0"/>
                </a:moveTo>
                <a:lnTo>
                  <a:pt x="21297" y="0"/>
                </a:lnTo>
                <a:lnTo>
                  <a:pt x="21264" y="29768"/>
                </a:lnTo>
                <a:lnTo>
                  <a:pt x="20777" y="36042"/>
                </a:lnTo>
                <a:lnTo>
                  <a:pt x="11061" y="70993"/>
                </a:lnTo>
                <a:lnTo>
                  <a:pt x="25260" y="70993"/>
                </a:lnTo>
                <a:lnTo>
                  <a:pt x="34315" y="29768"/>
                </a:lnTo>
                <a:lnTo>
                  <a:pt x="34340" y="12217"/>
                </a:lnTo>
                <a:lnTo>
                  <a:pt x="84035" y="12217"/>
                </a:lnTo>
                <a:lnTo>
                  <a:pt x="84035" y="0"/>
                </a:lnTo>
                <a:close/>
              </a:path>
              <a:path w="99695" h="107314">
                <a:moveTo>
                  <a:pt x="84035" y="12217"/>
                </a:moveTo>
                <a:lnTo>
                  <a:pt x="70002" y="12217"/>
                </a:lnTo>
                <a:lnTo>
                  <a:pt x="70002" y="70993"/>
                </a:lnTo>
                <a:lnTo>
                  <a:pt x="84035" y="70993"/>
                </a:lnTo>
                <a:lnTo>
                  <a:pt x="84035" y="12217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828182" y="5312702"/>
            <a:ext cx="72390" cy="87630"/>
          </a:xfrm>
          <a:custGeom>
            <a:avLst/>
            <a:gdLst/>
            <a:ahLst/>
            <a:cxnLst/>
            <a:rect l="l" t="t" r="r" b="b"/>
            <a:pathLst>
              <a:path w="72389" h="87629">
                <a:moveTo>
                  <a:pt x="13538" y="61722"/>
                </a:moveTo>
                <a:lnTo>
                  <a:pt x="0" y="61722"/>
                </a:lnTo>
                <a:lnTo>
                  <a:pt x="825" y="66979"/>
                </a:lnTo>
                <a:lnTo>
                  <a:pt x="29832" y="87452"/>
                </a:lnTo>
                <a:lnTo>
                  <a:pt x="43091" y="87452"/>
                </a:lnTo>
                <a:lnTo>
                  <a:pt x="68117" y="75285"/>
                </a:lnTo>
                <a:lnTo>
                  <a:pt x="33654" y="75285"/>
                </a:lnTo>
                <a:lnTo>
                  <a:pt x="30137" y="74866"/>
                </a:lnTo>
                <a:lnTo>
                  <a:pt x="26911" y="74041"/>
                </a:lnTo>
                <a:lnTo>
                  <a:pt x="23698" y="73253"/>
                </a:lnTo>
                <a:lnTo>
                  <a:pt x="20916" y="71843"/>
                </a:lnTo>
                <a:lnTo>
                  <a:pt x="16319" y="67881"/>
                </a:lnTo>
                <a:lnTo>
                  <a:pt x="14617" y="65163"/>
                </a:lnTo>
                <a:lnTo>
                  <a:pt x="13538" y="61722"/>
                </a:lnTo>
                <a:close/>
              </a:path>
              <a:path w="72389" h="87629">
                <a:moveTo>
                  <a:pt x="65932" y="12166"/>
                </a:moveTo>
                <a:lnTo>
                  <a:pt x="30899" y="12166"/>
                </a:lnTo>
                <a:lnTo>
                  <a:pt x="40424" y="12192"/>
                </a:lnTo>
                <a:lnTo>
                  <a:pt x="43586" y="12661"/>
                </a:lnTo>
                <a:lnTo>
                  <a:pt x="46342" y="13627"/>
                </a:lnTo>
                <a:lnTo>
                  <a:pt x="49085" y="14554"/>
                </a:lnTo>
                <a:lnTo>
                  <a:pt x="51231" y="15989"/>
                </a:lnTo>
                <a:lnTo>
                  <a:pt x="52781" y="17856"/>
                </a:lnTo>
                <a:lnTo>
                  <a:pt x="54317" y="19761"/>
                </a:lnTo>
                <a:lnTo>
                  <a:pt x="55117" y="22098"/>
                </a:lnTo>
                <a:lnTo>
                  <a:pt x="55168" y="27076"/>
                </a:lnTo>
                <a:lnTo>
                  <a:pt x="54648" y="29057"/>
                </a:lnTo>
                <a:lnTo>
                  <a:pt x="24930" y="36791"/>
                </a:lnTo>
                <a:lnTo>
                  <a:pt x="24930" y="49009"/>
                </a:lnTo>
                <a:lnTo>
                  <a:pt x="44170" y="49009"/>
                </a:lnTo>
                <a:lnTo>
                  <a:pt x="47764" y="49530"/>
                </a:lnTo>
                <a:lnTo>
                  <a:pt x="53162" y="51562"/>
                </a:lnTo>
                <a:lnTo>
                  <a:pt x="55092" y="53022"/>
                </a:lnTo>
                <a:lnTo>
                  <a:pt x="57403" y="56883"/>
                </a:lnTo>
                <a:lnTo>
                  <a:pt x="57975" y="59194"/>
                </a:lnTo>
                <a:lnTo>
                  <a:pt x="57953" y="61722"/>
                </a:lnTo>
                <a:lnTo>
                  <a:pt x="57835" y="65163"/>
                </a:lnTo>
                <a:lnTo>
                  <a:pt x="57048" y="67411"/>
                </a:lnTo>
                <a:lnTo>
                  <a:pt x="55283" y="69392"/>
                </a:lnTo>
                <a:lnTo>
                  <a:pt x="53543" y="71386"/>
                </a:lnTo>
                <a:lnTo>
                  <a:pt x="51130" y="72834"/>
                </a:lnTo>
                <a:lnTo>
                  <a:pt x="45021" y="74790"/>
                </a:lnTo>
                <a:lnTo>
                  <a:pt x="41465" y="75260"/>
                </a:lnTo>
                <a:lnTo>
                  <a:pt x="33654" y="75285"/>
                </a:lnTo>
                <a:lnTo>
                  <a:pt x="68117" y="75285"/>
                </a:lnTo>
                <a:lnTo>
                  <a:pt x="68275" y="75095"/>
                </a:lnTo>
                <a:lnTo>
                  <a:pt x="71246" y="69062"/>
                </a:lnTo>
                <a:lnTo>
                  <a:pt x="71983" y="65824"/>
                </a:lnTo>
                <a:lnTo>
                  <a:pt x="71958" y="58585"/>
                </a:lnTo>
                <a:lnTo>
                  <a:pt x="60096" y="43561"/>
                </a:lnTo>
                <a:lnTo>
                  <a:pt x="60096" y="39928"/>
                </a:lnTo>
                <a:lnTo>
                  <a:pt x="68986" y="26174"/>
                </a:lnTo>
                <a:lnTo>
                  <a:pt x="68973" y="19761"/>
                </a:lnTo>
                <a:lnTo>
                  <a:pt x="68325" y="16954"/>
                </a:lnTo>
                <a:lnTo>
                  <a:pt x="65932" y="12166"/>
                </a:lnTo>
                <a:close/>
              </a:path>
              <a:path w="72389" h="87629">
                <a:moveTo>
                  <a:pt x="42329" y="0"/>
                </a:moveTo>
                <a:lnTo>
                  <a:pt x="30683" y="0"/>
                </a:lnTo>
                <a:lnTo>
                  <a:pt x="25018" y="990"/>
                </a:lnTo>
                <a:lnTo>
                  <a:pt x="3301" y="25069"/>
                </a:lnTo>
                <a:lnTo>
                  <a:pt x="16675" y="25069"/>
                </a:lnTo>
                <a:lnTo>
                  <a:pt x="17640" y="20561"/>
                </a:lnTo>
                <a:lnTo>
                  <a:pt x="19761" y="17284"/>
                </a:lnTo>
                <a:lnTo>
                  <a:pt x="26301" y="13157"/>
                </a:lnTo>
                <a:lnTo>
                  <a:pt x="30899" y="12166"/>
                </a:lnTo>
                <a:lnTo>
                  <a:pt x="65932" y="12166"/>
                </a:lnTo>
                <a:lnTo>
                  <a:pt x="65544" y="11391"/>
                </a:lnTo>
                <a:lnTo>
                  <a:pt x="63512" y="8940"/>
                </a:lnTo>
                <a:lnTo>
                  <a:pt x="58115" y="4711"/>
                </a:lnTo>
                <a:lnTo>
                  <a:pt x="54787" y="3022"/>
                </a:lnTo>
                <a:lnTo>
                  <a:pt x="46888" y="609"/>
                </a:lnTo>
                <a:lnTo>
                  <a:pt x="42329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917501" y="5312676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4" h="87629">
                <a:moveTo>
                  <a:pt x="40944" y="0"/>
                </a:moveTo>
                <a:lnTo>
                  <a:pt x="10706" y="12661"/>
                </a:lnTo>
                <a:lnTo>
                  <a:pt x="7188" y="16624"/>
                </a:lnTo>
                <a:lnTo>
                  <a:pt x="4546" y="21247"/>
                </a:lnTo>
                <a:lnTo>
                  <a:pt x="914" y="31838"/>
                </a:lnTo>
                <a:lnTo>
                  <a:pt x="0" y="37553"/>
                </a:lnTo>
                <a:lnTo>
                  <a:pt x="0" y="49936"/>
                </a:lnTo>
                <a:lnTo>
                  <a:pt x="23558" y="84112"/>
                </a:lnTo>
                <a:lnTo>
                  <a:pt x="28613" y="86347"/>
                </a:lnTo>
                <a:lnTo>
                  <a:pt x="34429" y="87477"/>
                </a:lnTo>
                <a:lnTo>
                  <a:pt x="47434" y="87477"/>
                </a:lnTo>
                <a:lnTo>
                  <a:pt x="53212" y="86347"/>
                </a:lnTo>
                <a:lnTo>
                  <a:pt x="63347" y="81914"/>
                </a:lnTo>
                <a:lnTo>
                  <a:pt x="67640" y="78803"/>
                </a:lnTo>
                <a:lnTo>
                  <a:pt x="70752" y="75285"/>
                </a:lnTo>
                <a:lnTo>
                  <a:pt x="40944" y="75285"/>
                </a:lnTo>
                <a:lnTo>
                  <a:pt x="36321" y="75260"/>
                </a:lnTo>
                <a:lnTo>
                  <a:pt x="14033" y="47878"/>
                </a:lnTo>
                <a:lnTo>
                  <a:pt x="14033" y="39623"/>
                </a:lnTo>
                <a:lnTo>
                  <a:pt x="36321" y="12242"/>
                </a:lnTo>
                <a:lnTo>
                  <a:pt x="70764" y="12242"/>
                </a:lnTo>
                <a:lnTo>
                  <a:pt x="67640" y="8686"/>
                </a:lnTo>
                <a:lnTo>
                  <a:pt x="63347" y="5587"/>
                </a:lnTo>
                <a:lnTo>
                  <a:pt x="53212" y="1155"/>
                </a:lnTo>
                <a:lnTo>
                  <a:pt x="47434" y="25"/>
                </a:lnTo>
                <a:lnTo>
                  <a:pt x="40944" y="0"/>
                </a:lnTo>
                <a:close/>
              </a:path>
              <a:path w="81914" h="87629">
                <a:moveTo>
                  <a:pt x="70764" y="12242"/>
                </a:moveTo>
                <a:lnTo>
                  <a:pt x="45516" y="12242"/>
                </a:lnTo>
                <a:lnTo>
                  <a:pt x="49504" y="13119"/>
                </a:lnTo>
                <a:lnTo>
                  <a:pt x="56273" y="16560"/>
                </a:lnTo>
                <a:lnTo>
                  <a:pt x="67856" y="39623"/>
                </a:lnTo>
                <a:lnTo>
                  <a:pt x="67856" y="47878"/>
                </a:lnTo>
                <a:lnTo>
                  <a:pt x="40944" y="75285"/>
                </a:lnTo>
                <a:lnTo>
                  <a:pt x="70752" y="75285"/>
                </a:lnTo>
                <a:lnTo>
                  <a:pt x="81889" y="49936"/>
                </a:lnTo>
                <a:lnTo>
                  <a:pt x="81889" y="37553"/>
                </a:lnTo>
                <a:lnTo>
                  <a:pt x="80949" y="31838"/>
                </a:lnTo>
                <a:lnTo>
                  <a:pt x="79146" y="26530"/>
                </a:lnTo>
                <a:lnTo>
                  <a:pt x="77317" y="21247"/>
                </a:lnTo>
                <a:lnTo>
                  <a:pt x="74650" y="16624"/>
                </a:lnTo>
                <a:lnTo>
                  <a:pt x="70764" y="12242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021349" y="5312702"/>
            <a:ext cx="80010" cy="118745"/>
          </a:xfrm>
          <a:custGeom>
            <a:avLst/>
            <a:gdLst/>
            <a:ahLst/>
            <a:cxnLst/>
            <a:rect l="l" t="t" r="r" b="b"/>
            <a:pathLst>
              <a:path w="80010" h="118745">
                <a:moveTo>
                  <a:pt x="13538" y="2120"/>
                </a:moveTo>
                <a:lnTo>
                  <a:pt x="0" y="2120"/>
                </a:lnTo>
                <a:lnTo>
                  <a:pt x="0" y="118351"/>
                </a:lnTo>
                <a:lnTo>
                  <a:pt x="14033" y="118351"/>
                </a:lnTo>
                <a:lnTo>
                  <a:pt x="14033" y="76415"/>
                </a:lnTo>
                <a:lnTo>
                  <a:pt x="68831" y="76415"/>
                </a:lnTo>
                <a:lnTo>
                  <a:pt x="69774" y="75234"/>
                </a:lnTo>
                <a:lnTo>
                  <a:pt x="35331" y="75234"/>
                </a:lnTo>
                <a:lnTo>
                  <a:pt x="31369" y="74345"/>
                </a:lnTo>
                <a:lnTo>
                  <a:pt x="13933" y="48374"/>
                </a:lnTo>
                <a:lnTo>
                  <a:pt x="13933" y="39077"/>
                </a:lnTo>
                <a:lnTo>
                  <a:pt x="69599" y="12192"/>
                </a:lnTo>
                <a:lnTo>
                  <a:pt x="68684" y="11036"/>
                </a:lnTo>
                <a:lnTo>
                  <a:pt x="13538" y="11036"/>
                </a:lnTo>
                <a:lnTo>
                  <a:pt x="13538" y="2120"/>
                </a:lnTo>
                <a:close/>
              </a:path>
              <a:path w="80010" h="118745">
                <a:moveTo>
                  <a:pt x="68831" y="76415"/>
                </a:moveTo>
                <a:lnTo>
                  <a:pt x="17665" y="76415"/>
                </a:lnTo>
                <a:lnTo>
                  <a:pt x="19151" y="78422"/>
                </a:lnTo>
                <a:lnTo>
                  <a:pt x="38709" y="87452"/>
                </a:lnTo>
                <a:lnTo>
                  <a:pt x="48844" y="87452"/>
                </a:lnTo>
                <a:lnTo>
                  <a:pt x="53962" y="86347"/>
                </a:lnTo>
                <a:lnTo>
                  <a:pt x="62992" y="82003"/>
                </a:lnTo>
                <a:lnTo>
                  <a:pt x="66814" y="78943"/>
                </a:lnTo>
                <a:lnTo>
                  <a:pt x="68831" y="76415"/>
                </a:lnTo>
                <a:close/>
              </a:path>
              <a:path w="80010" h="118745">
                <a:moveTo>
                  <a:pt x="69599" y="12192"/>
                </a:moveTo>
                <a:lnTo>
                  <a:pt x="39954" y="12192"/>
                </a:lnTo>
                <a:lnTo>
                  <a:pt x="44132" y="12217"/>
                </a:lnTo>
                <a:lnTo>
                  <a:pt x="47790" y="12992"/>
                </a:lnTo>
                <a:lnTo>
                  <a:pt x="65544" y="39077"/>
                </a:lnTo>
                <a:lnTo>
                  <a:pt x="65544" y="48374"/>
                </a:lnTo>
                <a:lnTo>
                  <a:pt x="64998" y="52616"/>
                </a:lnTo>
                <a:lnTo>
                  <a:pt x="62788" y="60286"/>
                </a:lnTo>
                <a:lnTo>
                  <a:pt x="61163" y="63614"/>
                </a:lnTo>
                <a:lnTo>
                  <a:pt x="58962" y="66459"/>
                </a:lnTo>
                <a:lnTo>
                  <a:pt x="56845" y="69240"/>
                </a:lnTo>
                <a:lnTo>
                  <a:pt x="54178" y="71412"/>
                </a:lnTo>
                <a:lnTo>
                  <a:pt x="47790" y="74460"/>
                </a:lnTo>
                <a:lnTo>
                  <a:pt x="44132" y="75234"/>
                </a:lnTo>
                <a:lnTo>
                  <a:pt x="69774" y="75234"/>
                </a:lnTo>
                <a:lnTo>
                  <a:pt x="73088" y="71081"/>
                </a:lnTo>
                <a:lnTo>
                  <a:pt x="75487" y="66421"/>
                </a:lnTo>
                <a:lnTo>
                  <a:pt x="77101" y="61137"/>
                </a:lnTo>
                <a:lnTo>
                  <a:pt x="78752" y="55829"/>
                </a:lnTo>
                <a:lnTo>
                  <a:pt x="79578" y="50025"/>
                </a:lnTo>
                <a:lnTo>
                  <a:pt x="79578" y="37528"/>
                </a:lnTo>
                <a:lnTo>
                  <a:pt x="78752" y="31813"/>
                </a:lnTo>
                <a:lnTo>
                  <a:pt x="75476" y="21221"/>
                </a:lnTo>
                <a:lnTo>
                  <a:pt x="73088" y="16598"/>
                </a:lnTo>
                <a:lnTo>
                  <a:pt x="69599" y="12192"/>
                </a:lnTo>
                <a:close/>
              </a:path>
              <a:path w="80010" h="118745">
                <a:moveTo>
                  <a:pt x="48844" y="0"/>
                </a:moveTo>
                <a:lnTo>
                  <a:pt x="38684" y="0"/>
                </a:lnTo>
                <a:lnTo>
                  <a:pt x="34836" y="520"/>
                </a:lnTo>
                <a:lnTo>
                  <a:pt x="17170" y="11036"/>
                </a:lnTo>
                <a:lnTo>
                  <a:pt x="68684" y="11036"/>
                </a:lnTo>
                <a:lnTo>
                  <a:pt x="66814" y="8674"/>
                </a:lnTo>
                <a:lnTo>
                  <a:pt x="62992" y="5562"/>
                </a:lnTo>
                <a:lnTo>
                  <a:pt x="53962" y="1130"/>
                </a:lnTo>
                <a:lnTo>
                  <a:pt x="48844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056049" y="4874882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056062" y="4269130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284002" y="3866299"/>
            <a:ext cx="1625257" cy="5242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212359" y="4305236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20">
                <a:moveTo>
                  <a:pt x="73469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12217"/>
                </a:lnTo>
                <a:lnTo>
                  <a:pt x="73469" y="12217"/>
                </a:lnTo>
                <a:lnTo>
                  <a:pt x="73469" y="0"/>
                </a:lnTo>
                <a:close/>
              </a:path>
              <a:path w="73660" h="83820">
                <a:moveTo>
                  <a:pt x="73469" y="12217"/>
                </a:moveTo>
                <a:lnTo>
                  <a:pt x="59436" y="12217"/>
                </a:lnTo>
                <a:lnTo>
                  <a:pt x="59436" y="83210"/>
                </a:lnTo>
                <a:lnTo>
                  <a:pt x="73469" y="83210"/>
                </a:lnTo>
                <a:lnTo>
                  <a:pt x="73469" y="12217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312905" y="4303115"/>
            <a:ext cx="80010" cy="118745"/>
          </a:xfrm>
          <a:custGeom>
            <a:avLst/>
            <a:gdLst/>
            <a:ahLst/>
            <a:cxnLst/>
            <a:rect l="l" t="t" r="r" b="b"/>
            <a:pathLst>
              <a:path w="80010" h="118745">
                <a:moveTo>
                  <a:pt x="13538" y="2120"/>
                </a:moveTo>
                <a:lnTo>
                  <a:pt x="0" y="2120"/>
                </a:lnTo>
                <a:lnTo>
                  <a:pt x="0" y="118351"/>
                </a:lnTo>
                <a:lnTo>
                  <a:pt x="14033" y="118351"/>
                </a:lnTo>
                <a:lnTo>
                  <a:pt x="14033" y="76415"/>
                </a:lnTo>
                <a:lnTo>
                  <a:pt x="68831" y="76415"/>
                </a:lnTo>
                <a:lnTo>
                  <a:pt x="69774" y="75234"/>
                </a:lnTo>
                <a:lnTo>
                  <a:pt x="35331" y="75234"/>
                </a:lnTo>
                <a:lnTo>
                  <a:pt x="31369" y="74345"/>
                </a:lnTo>
                <a:lnTo>
                  <a:pt x="13933" y="48374"/>
                </a:lnTo>
                <a:lnTo>
                  <a:pt x="13933" y="39077"/>
                </a:lnTo>
                <a:lnTo>
                  <a:pt x="69599" y="12192"/>
                </a:lnTo>
                <a:lnTo>
                  <a:pt x="68684" y="11036"/>
                </a:lnTo>
                <a:lnTo>
                  <a:pt x="13538" y="11036"/>
                </a:lnTo>
                <a:lnTo>
                  <a:pt x="13538" y="2120"/>
                </a:lnTo>
                <a:close/>
              </a:path>
              <a:path w="80010" h="118745">
                <a:moveTo>
                  <a:pt x="68831" y="76415"/>
                </a:moveTo>
                <a:lnTo>
                  <a:pt x="17665" y="76415"/>
                </a:lnTo>
                <a:lnTo>
                  <a:pt x="19151" y="78422"/>
                </a:lnTo>
                <a:lnTo>
                  <a:pt x="38709" y="87452"/>
                </a:lnTo>
                <a:lnTo>
                  <a:pt x="48844" y="87452"/>
                </a:lnTo>
                <a:lnTo>
                  <a:pt x="53962" y="86347"/>
                </a:lnTo>
                <a:lnTo>
                  <a:pt x="62992" y="82003"/>
                </a:lnTo>
                <a:lnTo>
                  <a:pt x="66814" y="78943"/>
                </a:lnTo>
                <a:lnTo>
                  <a:pt x="68831" y="76415"/>
                </a:lnTo>
                <a:close/>
              </a:path>
              <a:path w="80010" h="118745">
                <a:moveTo>
                  <a:pt x="69599" y="12192"/>
                </a:moveTo>
                <a:lnTo>
                  <a:pt x="39954" y="12192"/>
                </a:lnTo>
                <a:lnTo>
                  <a:pt x="44132" y="12217"/>
                </a:lnTo>
                <a:lnTo>
                  <a:pt x="47790" y="12992"/>
                </a:lnTo>
                <a:lnTo>
                  <a:pt x="65544" y="39077"/>
                </a:lnTo>
                <a:lnTo>
                  <a:pt x="65544" y="48374"/>
                </a:lnTo>
                <a:lnTo>
                  <a:pt x="64998" y="52616"/>
                </a:lnTo>
                <a:lnTo>
                  <a:pt x="62788" y="60286"/>
                </a:lnTo>
                <a:lnTo>
                  <a:pt x="61163" y="63614"/>
                </a:lnTo>
                <a:lnTo>
                  <a:pt x="58962" y="66459"/>
                </a:lnTo>
                <a:lnTo>
                  <a:pt x="56845" y="69240"/>
                </a:lnTo>
                <a:lnTo>
                  <a:pt x="54178" y="71412"/>
                </a:lnTo>
                <a:lnTo>
                  <a:pt x="47790" y="74460"/>
                </a:lnTo>
                <a:lnTo>
                  <a:pt x="44132" y="75234"/>
                </a:lnTo>
                <a:lnTo>
                  <a:pt x="69774" y="75234"/>
                </a:lnTo>
                <a:lnTo>
                  <a:pt x="73088" y="71081"/>
                </a:lnTo>
                <a:lnTo>
                  <a:pt x="75487" y="66421"/>
                </a:lnTo>
                <a:lnTo>
                  <a:pt x="77101" y="61137"/>
                </a:lnTo>
                <a:lnTo>
                  <a:pt x="78752" y="55829"/>
                </a:lnTo>
                <a:lnTo>
                  <a:pt x="79578" y="50025"/>
                </a:lnTo>
                <a:lnTo>
                  <a:pt x="79578" y="37528"/>
                </a:lnTo>
                <a:lnTo>
                  <a:pt x="78752" y="31813"/>
                </a:lnTo>
                <a:lnTo>
                  <a:pt x="75476" y="21221"/>
                </a:lnTo>
                <a:lnTo>
                  <a:pt x="73088" y="16598"/>
                </a:lnTo>
                <a:lnTo>
                  <a:pt x="69599" y="12192"/>
                </a:lnTo>
                <a:close/>
              </a:path>
              <a:path w="80010" h="118745">
                <a:moveTo>
                  <a:pt x="48844" y="0"/>
                </a:moveTo>
                <a:lnTo>
                  <a:pt x="38684" y="0"/>
                </a:lnTo>
                <a:lnTo>
                  <a:pt x="34836" y="520"/>
                </a:lnTo>
                <a:lnTo>
                  <a:pt x="17170" y="11036"/>
                </a:lnTo>
                <a:lnTo>
                  <a:pt x="68684" y="11036"/>
                </a:lnTo>
                <a:lnTo>
                  <a:pt x="66814" y="8674"/>
                </a:lnTo>
                <a:lnTo>
                  <a:pt x="62992" y="5562"/>
                </a:lnTo>
                <a:lnTo>
                  <a:pt x="53962" y="1130"/>
                </a:lnTo>
                <a:lnTo>
                  <a:pt x="48844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408002" y="4303090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29">
                <a:moveTo>
                  <a:pt x="67885" y="12217"/>
                </a:moveTo>
                <a:lnTo>
                  <a:pt x="34505" y="12217"/>
                </a:lnTo>
                <a:lnTo>
                  <a:pt x="43446" y="12242"/>
                </a:lnTo>
                <a:lnTo>
                  <a:pt x="47358" y="12992"/>
                </a:lnTo>
                <a:lnTo>
                  <a:pt x="53352" y="15963"/>
                </a:lnTo>
                <a:lnTo>
                  <a:pt x="55524" y="17995"/>
                </a:lnTo>
                <a:lnTo>
                  <a:pt x="58280" y="23164"/>
                </a:lnTo>
                <a:lnTo>
                  <a:pt x="58966" y="26174"/>
                </a:lnTo>
                <a:lnTo>
                  <a:pt x="58940" y="32854"/>
                </a:lnTo>
                <a:lnTo>
                  <a:pt x="26111" y="32880"/>
                </a:lnTo>
                <a:lnTo>
                  <a:pt x="21196" y="33705"/>
                </a:lnTo>
                <a:lnTo>
                  <a:pt x="1739" y="50469"/>
                </a:lnTo>
                <a:lnTo>
                  <a:pt x="546" y="53708"/>
                </a:lnTo>
                <a:lnTo>
                  <a:pt x="0" y="57048"/>
                </a:lnTo>
                <a:lnTo>
                  <a:pt x="0" y="64007"/>
                </a:lnTo>
                <a:lnTo>
                  <a:pt x="25095" y="87477"/>
                </a:lnTo>
                <a:lnTo>
                  <a:pt x="33845" y="87477"/>
                </a:lnTo>
                <a:lnTo>
                  <a:pt x="55803" y="76606"/>
                </a:lnTo>
                <a:lnTo>
                  <a:pt x="72640" y="76606"/>
                </a:lnTo>
                <a:lnTo>
                  <a:pt x="72639" y="75285"/>
                </a:lnTo>
                <a:lnTo>
                  <a:pt x="33350" y="75285"/>
                </a:lnTo>
                <a:lnTo>
                  <a:pt x="29222" y="75260"/>
                </a:lnTo>
                <a:lnTo>
                  <a:pt x="25704" y="74650"/>
                </a:lnTo>
                <a:lnTo>
                  <a:pt x="22834" y="73380"/>
                </a:lnTo>
                <a:lnTo>
                  <a:pt x="19977" y="72148"/>
                </a:lnTo>
                <a:lnTo>
                  <a:pt x="14008" y="54927"/>
                </a:lnTo>
                <a:lnTo>
                  <a:pt x="15633" y="51041"/>
                </a:lnTo>
                <a:lnTo>
                  <a:pt x="22148" y="45516"/>
                </a:lnTo>
                <a:lnTo>
                  <a:pt x="27190" y="44107"/>
                </a:lnTo>
                <a:lnTo>
                  <a:pt x="72627" y="44081"/>
                </a:lnTo>
                <a:lnTo>
                  <a:pt x="72618" y="22504"/>
                </a:lnTo>
                <a:lnTo>
                  <a:pt x="71183" y="17246"/>
                </a:lnTo>
                <a:lnTo>
                  <a:pt x="67885" y="12217"/>
                </a:lnTo>
                <a:close/>
              </a:path>
              <a:path w="73025" h="87629">
                <a:moveTo>
                  <a:pt x="72640" y="76606"/>
                </a:moveTo>
                <a:lnTo>
                  <a:pt x="59436" y="76606"/>
                </a:lnTo>
                <a:lnTo>
                  <a:pt x="59436" y="85356"/>
                </a:lnTo>
                <a:lnTo>
                  <a:pt x="72644" y="85356"/>
                </a:lnTo>
                <a:lnTo>
                  <a:pt x="72640" y="76606"/>
                </a:lnTo>
                <a:close/>
              </a:path>
              <a:path w="73025" h="87629">
                <a:moveTo>
                  <a:pt x="72627" y="44081"/>
                </a:moveTo>
                <a:lnTo>
                  <a:pt x="58940" y="44081"/>
                </a:lnTo>
                <a:lnTo>
                  <a:pt x="58915" y="55003"/>
                </a:lnTo>
                <a:lnTo>
                  <a:pt x="58229" y="58089"/>
                </a:lnTo>
                <a:lnTo>
                  <a:pt x="33350" y="75285"/>
                </a:lnTo>
                <a:lnTo>
                  <a:pt x="72639" y="75285"/>
                </a:lnTo>
                <a:lnTo>
                  <a:pt x="72627" y="44081"/>
                </a:lnTo>
                <a:close/>
              </a:path>
              <a:path w="73025" h="87629">
                <a:moveTo>
                  <a:pt x="45326" y="0"/>
                </a:moveTo>
                <a:lnTo>
                  <a:pt x="7340" y="14744"/>
                </a:lnTo>
                <a:lnTo>
                  <a:pt x="5283" y="24269"/>
                </a:lnTo>
                <a:lnTo>
                  <a:pt x="19316" y="24269"/>
                </a:lnTo>
                <a:lnTo>
                  <a:pt x="19532" y="21818"/>
                </a:lnTo>
                <a:lnTo>
                  <a:pt x="20396" y="19697"/>
                </a:lnTo>
                <a:lnTo>
                  <a:pt x="23355" y="16128"/>
                </a:lnTo>
                <a:lnTo>
                  <a:pt x="25476" y="14719"/>
                </a:lnTo>
                <a:lnTo>
                  <a:pt x="31064" y="12738"/>
                </a:lnTo>
                <a:lnTo>
                  <a:pt x="34505" y="12217"/>
                </a:lnTo>
                <a:lnTo>
                  <a:pt x="67885" y="12217"/>
                </a:lnTo>
                <a:lnTo>
                  <a:pt x="65595" y="8724"/>
                </a:lnTo>
                <a:lnTo>
                  <a:pt x="61633" y="5499"/>
                </a:lnTo>
                <a:lnTo>
                  <a:pt x="51396" y="1104"/>
                </a:lnTo>
                <a:lnTo>
                  <a:pt x="45326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506402" y="4305236"/>
            <a:ext cx="72390" cy="83820"/>
          </a:xfrm>
          <a:custGeom>
            <a:avLst/>
            <a:gdLst/>
            <a:ahLst/>
            <a:cxnLst/>
            <a:rect l="l" t="t" r="r" b="b"/>
            <a:pathLst>
              <a:path w="72389" h="83820">
                <a:moveTo>
                  <a:pt x="46863" y="0"/>
                </a:moveTo>
                <a:lnTo>
                  <a:pt x="0" y="0"/>
                </a:lnTo>
                <a:lnTo>
                  <a:pt x="0" y="83210"/>
                </a:lnTo>
                <a:lnTo>
                  <a:pt x="52285" y="83210"/>
                </a:lnTo>
                <a:lnTo>
                  <a:pt x="59575" y="81305"/>
                </a:lnTo>
                <a:lnTo>
                  <a:pt x="69596" y="73710"/>
                </a:lnTo>
                <a:lnTo>
                  <a:pt x="70656" y="71323"/>
                </a:lnTo>
                <a:lnTo>
                  <a:pt x="13868" y="71323"/>
                </a:lnTo>
                <a:lnTo>
                  <a:pt x="13868" y="46393"/>
                </a:lnTo>
                <a:lnTo>
                  <a:pt x="67754" y="46393"/>
                </a:lnTo>
                <a:lnTo>
                  <a:pt x="67614" y="46202"/>
                </a:lnTo>
                <a:lnTo>
                  <a:pt x="63538" y="42786"/>
                </a:lnTo>
                <a:lnTo>
                  <a:pt x="61226" y="41605"/>
                </a:lnTo>
                <a:lnTo>
                  <a:pt x="58610" y="40944"/>
                </a:lnTo>
                <a:lnTo>
                  <a:pt x="58610" y="37312"/>
                </a:lnTo>
                <a:lnTo>
                  <a:pt x="60185" y="36487"/>
                </a:lnTo>
                <a:lnTo>
                  <a:pt x="61633" y="35305"/>
                </a:lnTo>
                <a:lnTo>
                  <a:pt x="62340" y="34505"/>
                </a:lnTo>
                <a:lnTo>
                  <a:pt x="13868" y="34505"/>
                </a:lnTo>
                <a:lnTo>
                  <a:pt x="13868" y="11887"/>
                </a:lnTo>
                <a:lnTo>
                  <a:pt x="65901" y="11887"/>
                </a:lnTo>
                <a:lnTo>
                  <a:pt x="64414" y="9651"/>
                </a:lnTo>
                <a:lnTo>
                  <a:pt x="62382" y="6540"/>
                </a:lnTo>
                <a:lnTo>
                  <a:pt x="59410" y="4152"/>
                </a:lnTo>
                <a:lnTo>
                  <a:pt x="51600" y="850"/>
                </a:lnTo>
                <a:lnTo>
                  <a:pt x="46863" y="0"/>
                </a:lnTo>
                <a:close/>
              </a:path>
              <a:path w="72389" h="83820">
                <a:moveTo>
                  <a:pt x="67754" y="46393"/>
                </a:moveTo>
                <a:lnTo>
                  <a:pt x="13868" y="46393"/>
                </a:lnTo>
                <a:lnTo>
                  <a:pt x="45923" y="46418"/>
                </a:lnTo>
                <a:lnTo>
                  <a:pt x="49123" y="46977"/>
                </a:lnTo>
                <a:lnTo>
                  <a:pt x="53848" y="49174"/>
                </a:lnTo>
                <a:lnTo>
                  <a:pt x="55562" y="50660"/>
                </a:lnTo>
                <a:lnTo>
                  <a:pt x="57645" y="54394"/>
                </a:lnTo>
                <a:lnTo>
                  <a:pt x="58140" y="56540"/>
                </a:lnTo>
                <a:lnTo>
                  <a:pt x="58140" y="61328"/>
                </a:lnTo>
                <a:lnTo>
                  <a:pt x="13868" y="71323"/>
                </a:lnTo>
                <a:lnTo>
                  <a:pt x="70656" y="71323"/>
                </a:lnTo>
                <a:lnTo>
                  <a:pt x="72123" y="68021"/>
                </a:lnTo>
                <a:lnTo>
                  <a:pt x="72066" y="56540"/>
                </a:lnTo>
                <a:lnTo>
                  <a:pt x="71539" y="53708"/>
                </a:lnTo>
                <a:lnTo>
                  <a:pt x="69202" y="48374"/>
                </a:lnTo>
                <a:lnTo>
                  <a:pt x="67754" y="46393"/>
                </a:lnTo>
                <a:close/>
              </a:path>
              <a:path w="72389" h="83820">
                <a:moveTo>
                  <a:pt x="65901" y="11887"/>
                </a:moveTo>
                <a:lnTo>
                  <a:pt x="13868" y="11887"/>
                </a:lnTo>
                <a:lnTo>
                  <a:pt x="43281" y="11912"/>
                </a:lnTo>
                <a:lnTo>
                  <a:pt x="45948" y="12407"/>
                </a:lnTo>
                <a:lnTo>
                  <a:pt x="49949" y="14389"/>
                </a:lnTo>
                <a:lnTo>
                  <a:pt x="51346" y="15735"/>
                </a:lnTo>
                <a:lnTo>
                  <a:pt x="53086" y="19176"/>
                </a:lnTo>
                <a:lnTo>
                  <a:pt x="53517" y="21107"/>
                </a:lnTo>
                <a:lnTo>
                  <a:pt x="53517" y="25285"/>
                </a:lnTo>
                <a:lnTo>
                  <a:pt x="47929" y="32905"/>
                </a:lnTo>
                <a:lnTo>
                  <a:pt x="45948" y="33959"/>
                </a:lnTo>
                <a:lnTo>
                  <a:pt x="43281" y="34480"/>
                </a:lnTo>
                <a:lnTo>
                  <a:pt x="13868" y="34505"/>
                </a:lnTo>
                <a:lnTo>
                  <a:pt x="62340" y="34505"/>
                </a:lnTo>
                <a:lnTo>
                  <a:pt x="64338" y="32245"/>
                </a:lnTo>
                <a:lnTo>
                  <a:pt x="65405" y="30403"/>
                </a:lnTo>
                <a:lnTo>
                  <a:pt x="67081" y="26085"/>
                </a:lnTo>
                <a:lnTo>
                  <a:pt x="67500" y="23660"/>
                </a:lnTo>
                <a:lnTo>
                  <a:pt x="67500" y="16535"/>
                </a:lnTo>
                <a:lnTo>
                  <a:pt x="66484" y="12763"/>
                </a:lnTo>
                <a:lnTo>
                  <a:pt x="65901" y="11887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595226" y="4303090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4" h="87629">
                <a:moveTo>
                  <a:pt x="40944" y="0"/>
                </a:moveTo>
                <a:lnTo>
                  <a:pt x="10706" y="12661"/>
                </a:lnTo>
                <a:lnTo>
                  <a:pt x="7188" y="16624"/>
                </a:lnTo>
                <a:lnTo>
                  <a:pt x="4546" y="21247"/>
                </a:lnTo>
                <a:lnTo>
                  <a:pt x="914" y="31838"/>
                </a:lnTo>
                <a:lnTo>
                  <a:pt x="0" y="37553"/>
                </a:lnTo>
                <a:lnTo>
                  <a:pt x="0" y="49936"/>
                </a:lnTo>
                <a:lnTo>
                  <a:pt x="23558" y="84112"/>
                </a:lnTo>
                <a:lnTo>
                  <a:pt x="28613" y="86347"/>
                </a:lnTo>
                <a:lnTo>
                  <a:pt x="34429" y="87477"/>
                </a:lnTo>
                <a:lnTo>
                  <a:pt x="47434" y="87477"/>
                </a:lnTo>
                <a:lnTo>
                  <a:pt x="53212" y="86347"/>
                </a:lnTo>
                <a:lnTo>
                  <a:pt x="63347" y="81914"/>
                </a:lnTo>
                <a:lnTo>
                  <a:pt x="67640" y="78803"/>
                </a:lnTo>
                <a:lnTo>
                  <a:pt x="70752" y="75285"/>
                </a:lnTo>
                <a:lnTo>
                  <a:pt x="40944" y="75285"/>
                </a:lnTo>
                <a:lnTo>
                  <a:pt x="36321" y="75260"/>
                </a:lnTo>
                <a:lnTo>
                  <a:pt x="14033" y="47878"/>
                </a:lnTo>
                <a:lnTo>
                  <a:pt x="14033" y="39623"/>
                </a:lnTo>
                <a:lnTo>
                  <a:pt x="36321" y="12242"/>
                </a:lnTo>
                <a:lnTo>
                  <a:pt x="70764" y="12242"/>
                </a:lnTo>
                <a:lnTo>
                  <a:pt x="67640" y="8686"/>
                </a:lnTo>
                <a:lnTo>
                  <a:pt x="63347" y="5587"/>
                </a:lnTo>
                <a:lnTo>
                  <a:pt x="53212" y="1155"/>
                </a:lnTo>
                <a:lnTo>
                  <a:pt x="47434" y="25"/>
                </a:lnTo>
                <a:lnTo>
                  <a:pt x="40944" y="0"/>
                </a:lnTo>
                <a:close/>
              </a:path>
              <a:path w="81914" h="87629">
                <a:moveTo>
                  <a:pt x="70764" y="12242"/>
                </a:moveTo>
                <a:lnTo>
                  <a:pt x="45516" y="12242"/>
                </a:lnTo>
                <a:lnTo>
                  <a:pt x="49504" y="13119"/>
                </a:lnTo>
                <a:lnTo>
                  <a:pt x="56273" y="16560"/>
                </a:lnTo>
                <a:lnTo>
                  <a:pt x="67856" y="39623"/>
                </a:lnTo>
                <a:lnTo>
                  <a:pt x="67856" y="47878"/>
                </a:lnTo>
                <a:lnTo>
                  <a:pt x="40944" y="75285"/>
                </a:lnTo>
                <a:lnTo>
                  <a:pt x="70752" y="75285"/>
                </a:lnTo>
                <a:lnTo>
                  <a:pt x="81889" y="49936"/>
                </a:lnTo>
                <a:lnTo>
                  <a:pt x="81889" y="37553"/>
                </a:lnTo>
                <a:lnTo>
                  <a:pt x="80949" y="31838"/>
                </a:lnTo>
                <a:lnTo>
                  <a:pt x="79146" y="26530"/>
                </a:lnTo>
                <a:lnTo>
                  <a:pt x="77317" y="21247"/>
                </a:lnTo>
                <a:lnTo>
                  <a:pt x="74650" y="16624"/>
                </a:lnTo>
                <a:lnTo>
                  <a:pt x="70764" y="12242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056062" y="4067212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454573" y="4103319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20">
                <a:moveTo>
                  <a:pt x="73469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12217"/>
                </a:lnTo>
                <a:lnTo>
                  <a:pt x="73469" y="12217"/>
                </a:lnTo>
                <a:lnTo>
                  <a:pt x="73469" y="0"/>
                </a:lnTo>
                <a:close/>
              </a:path>
              <a:path w="73660" h="83820">
                <a:moveTo>
                  <a:pt x="73469" y="12217"/>
                </a:moveTo>
                <a:lnTo>
                  <a:pt x="59436" y="12217"/>
                </a:lnTo>
                <a:lnTo>
                  <a:pt x="59436" y="83210"/>
                </a:lnTo>
                <a:lnTo>
                  <a:pt x="73469" y="83210"/>
                </a:lnTo>
                <a:lnTo>
                  <a:pt x="73469" y="12217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555107" y="4101198"/>
            <a:ext cx="80010" cy="118745"/>
          </a:xfrm>
          <a:custGeom>
            <a:avLst/>
            <a:gdLst/>
            <a:ahLst/>
            <a:cxnLst/>
            <a:rect l="l" t="t" r="r" b="b"/>
            <a:pathLst>
              <a:path w="80010" h="118745">
                <a:moveTo>
                  <a:pt x="13538" y="2120"/>
                </a:moveTo>
                <a:lnTo>
                  <a:pt x="0" y="2120"/>
                </a:lnTo>
                <a:lnTo>
                  <a:pt x="0" y="118351"/>
                </a:lnTo>
                <a:lnTo>
                  <a:pt x="14033" y="118351"/>
                </a:lnTo>
                <a:lnTo>
                  <a:pt x="14033" y="76415"/>
                </a:lnTo>
                <a:lnTo>
                  <a:pt x="68831" y="76415"/>
                </a:lnTo>
                <a:lnTo>
                  <a:pt x="69774" y="75234"/>
                </a:lnTo>
                <a:lnTo>
                  <a:pt x="35331" y="75234"/>
                </a:lnTo>
                <a:lnTo>
                  <a:pt x="31369" y="74345"/>
                </a:lnTo>
                <a:lnTo>
                  <a:pt x="13933" y="48374"/>
                </a:lnTo>
                <a:lnTo>
                  <a:pt x="13933" y="39077"/>
                </a:lnTo>
                <a:lnTo>
                  <a:pt x="69599" y="12192"/>
                </a:lnTo>
                <a:lnTo>
                  <a:pt x="68684" y="11036"/>
                </a:lnTo>
                <a:lnTo>
                  <a:pt x="13538" y="11036"/>
                </a:lnTo>
                <a:lnTo>
                  <a:pt x="13538" y="2120"/>
                </a:lnTo>
                <a:close/>
              </a:path>
              <a:path w="80010" h="118745">
                <a:moveTo>
                  <a:pt x="68831" y="76415"/>
                </a:moveTo>
                <a:lnTo>
                  <a:pt x="17665" y="76415"/>
                </a:lnTo>
                <a:lnTo>
                  <a:pt x="19151" y="78422"/>
                </a:lnTo>
                <a:lnTo>
                  <a:pt x="38709" y="87452"/>
                </a:lnTo>
                <a:lnTo>
                  <a:pt x="48844" y="87452"/>
                </a:lnTo>
                <a:lnTo>
                  <a:pt x="53962" y="86347"/>
                </a:lnTo>
                <a:lnTo>
                  <a:pt x="62992" y="82003"/>
                </a:lnTo>
                <a:lnTo>
                  <a:pt x="66814" y="78943"/>
                </a:lnTo>
                <a:lnTo>
                  <a:pt x="68831" y="76415"/>
                </a:lnTo>
                <a:close/>
              </a:path>
              <a:path w="80010" h="118745">
                <a:moveTo>
                  <a:pt x="69599" y="12192"/>
                </a:moveTo>
                <a:lnTo>
                  <a:pt x="39954" y="12192"/>
                </a:lnTo>
                <a:lnTo>
                  <a:pt x="44132" y="12217"/>
                </a:lnTo>
                <a:lnTo>
                  <a:pt x="47790" y="12992"/>
                </a:lnTo>
                <a:lnTo>
                  <a:pt x="65544" y="39077"/>
                </a:lnTo>
                <a:lnTo>
                  <a:pt x="65544" y="48374"/>
                </a:lnTo>
                <a:lnTo>
                  <a:pt x="64998" y="52616"/>
                </a:lnTo>
                <a:lnTo>
                  <a:pt x="62788" y="60286"/>
                </a:lnTo>
                <a:lnTo>
                  <a:pt x="61163" y="63614"/>
                </a:lnTo>
                <a:lnTo>
                  <a:pt x="58962" y="66459"/>
                </a:lnTo>
                <a:lnTo>
                  <a:pt x="56845" y="69240"/>
                </a:lnTo>
                <a:lnTo>
                  <a:pt x="54178" y="71399"/>
                </a:lnTo>
                <a:lnTo>
                  <a:pt x="47790" y="74460"/>
                </a:lnTo>
                <a:lnTo>
                  <a:pt x="44132" y="75234"/>
                </a:lnTo>
                <a:lnTo>
                  <a:pt x="69774" y="75234"/>
                </a:lnTo>
                <a:lnTo>
                  <a:pt x="73088" y="71081"/>
                </a:lnTo>
                <a:lnTo>
                  <a:pt x="75487" y="66421"/>
                </a:lnTo>
                <a:lnTo>
                  <a:pt x="77101" y="61137"/>
                </a:lnTo>
                <a:lnTo>
                  <a:pt x="78752" y="55829"/>
                </a:lnTo>
                <a:lnTo>
                  <a:pt x="79578" y="50025"/>
                </a:lnTo>
                <a:lnTo>
                  <a:pt x="79578" y="37528"/>
                </a:lnTo>
                <a:lnTo>
                  <a:pt x="78752" y="31813"/>
                </a:lnTo>
                <a:lnTo>
                  <a:pt x="75476" y="21221"/>
                </a:lnTo>
                <a:lnTo>
                  <a:pt x="73088" y="16598"/>
                </a:lnTo>
                <a:lnTo>
                  <a:pt x="69599" y="12192"/>
                </a:lnTo>
                <a:close/>
              </a:path>
              <a:path w="80010" h="118745">
                <a:moveTo>
                  <a:pt x="48844" y="0"/>
                </a:moveTo>
                <a:lnTo>
                  <a:pt x="38684" y="0"/>
                </a:lnTo>
                <a:lnTo>
                  <a:pt x="34836" y="520"/>
                </a:lnTo>
                <a:lnTo>
                  <a:pt x="17170" y="11036"/>
                </a:lnTo>
                <a:lnTo>
                  <a:pt x="68684" y="11036"/>
                </a:lnTo>
                <a:lnTo>
                  <a:pt x="66814" y="8674"/>
                </a:lnTo>
                <a:lnTo>
                  <a:pt x="62992" y="5562"/>
                </a:lnTo>
                <a:lnTo>
                  <a:pt x="53962" y="1130"/>
                </a:lnTo>
                <a:lnTo>
                  <a:pt x="48844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651525" y="4101172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4" h="87629">
                <a:moveTo>
                  <a:pt x="40944" y="0"/>
                </a:moveTo>
                <a:lnTo>
                  <a:pt x="4546" y="21247"/>
                </a:lnTo>
                <a:lnTo>
                  <a:pt x="0" y="37553"/>
                </a:lnTo>
                <a:lnTo>
                  <a:pt x="0" y="49936"/>
                </a:lnTo>
                <a:lnTo>
                  <a:pt x="23558" y="84112"/>
                </a:lnTo>
                <a:lnTo>
                  <a:pt x="28613" y="86347"/>
                </a:lnTo>
                <a:lnTo>
                  <a:pt x="34429" y="87477"/>
                </a:lnTo>
                <a:lnTo>
                  <a:pt x="47434" y="87477"/>
                </a:lnTo>
                <a:lnTo>
                  <a:pt x="53212" y="86347"/>
                </a:lnTo>
                <a:lnTo>
                  <a:pt x="63347" y="81914"/>
                </a:lnTo>
                <a:lnTo>
                  <a:pt x="67640" y="78803"/>
                </a:lnTo>
                <a:lnTo>
                  <a:pt x="70752" y="75285"/>
                </a:lnTo>
                <a:lnTo>
                  <a:pt x="40944" y="75285"/>
                </a:lnTo>
                <a:lnTo>
                  <a:pt x="36321" y="75260"/>
                </a:lnTo>
                <a:lnTo>
                  <a:pt x="14033" y="47878"/>
                </a:lnTo>
                <a:lnTo>
                  <a:pt x="14033" y="39623"/>
                </a:lnTo>
                <a:lnTo>
                  <a:pt x="36321" y="12242"/>
                </a:lnTo>
                <a:lnTo>
                  <a:pt x="70774" y="12242"/>
                </a:lnTo>
                <a:lnTo>
                  <a:pt x="67640" y="8699"/>
                </a:lnTo>
                <a:lnTo>
                  <a:pt x="63347" y="5587"/>
                </a:lnTo>
                <a:lnTo>
                  <a:pt x="53212" y="1155"/>
                </a:lnTo>
                <a:lnTo>
                  <a:pt x="47434" y="25"/>
                </a:lnTo>
                <a:lnTo>
                  <a:pt x="40944" y="0"/>
                </a:lnTo>
                <a:close/>
              </a:path>
              <a:path w="81914" h="87629">
                <a:moveTo>
                  <a:pt x="70774" y="12242"/>
                </a:moveTo>
                <a:lnTo>
                  <a:pt x="45516" y="12242"/>
                </a:lnTo>
                <a:lnTo>
                  <a:pt x="49504" y="13119"/>
                </a:lnTo>
                <a:lnTo>
                  <a:pt x="56273" y="16560"/>
                </a:lnTo>
                <a:lnTo>
                  <a:pt x="67856" y="39623"/>
                </a:lnTo>
                <a:lnTo>
                  <a:pt x="67856" y="47878"/>
                </a:lnTo>
                <a:lnTo>
                  <a:pt x="40944" y="75285"/>
                </a:lnTo>
                <a:lnTo>
                  <a:pt x="70752" y="75285"/>
                </a:lnTo>
                <a:lnTo>
                  <a:pt x="74650" y="70878"/>
                </a:lnTo>
                <a:lnTo>
                  <a:pt x="77317" y="66255"/>
                </a:lnTo>
                <a:lnTo>
                  <a:pt x="80949" y="55664"/>
                </a:lnTo>
                <a:lnTo>
                  <a:pt x="81889" y="49936"/>
                </a:lnTo>
                <a:lnTo>
                  <a:pt x="81889" y="37553"/>
                </a:lnTo>
                <a:lnTo>
                  <a:pt x="80949" y="31838"/>
                </a:lnTo>
                <a:lnTo>
                  <a:pt x="77317" y="21247"/>
                </a:lnTo>
                <a:lnTo>
                  <a:pt x="74650" y="16624"/>
                </a:lnTo>
                <a:lnTo>
                  <a:pt x="70774" y="12242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755373" y="4103319"/>
            <a:ext cx="88265" cy="107314"/>
          </a:xfrm>
          <a:custGeom>
            <a:avLst/>
            <a:gdLst/>
            <a:ahLst/>
            <a:cxnLst/>
            <a:rect l="l" t="t" r="r" b="b"/>
            <a:pathLst>
              <a:path w="88264" h="107314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74460" y="83210"/>
                </a:lnTo>
                <a:lnTo>
                  <a:pt x="74460" y="106819"/>
                </a:lnTo>
                <a:lnTo>
                  <a:pt x="87998" y="106819"/>
                </a:lnTo>
                <a:lnTo>
                  <a:pt x="87998" y="70993"/>
                </a:lnTo>
                <a:lnTo>
                  <a:pt x="14033" y="70993"/>
                </a:lnTo>
                <a:lnTo>
                  <a:pt x="14033" y="0"/>
                </a:lnTo>
                <a:close/>
              </a:path>
              <a:path w="88264" h="107314">
                <a:moveTo>
                  <a:pt x="72809" y="0"/>
                </a:moveTo>
                <a:lnTo>
                  <a:pt x="58775" y="0"/>
                </a:lnTo>
                <a:lnTo>
                  <a:pt x="58775" y="70993"/>
                </a:lnTo>
                <a:lnTo>
                  <a:pt x="72809" y="70993"/>
                </a:lnTo>
                <a:lnTo>
                  <a:pt x="72809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856427" y="4101198"/>
            <a:ext cx="77470" cy="87630"/>
          </a:xfrm>
          <a:custGeom>
            <a:avLst/>
            <a:gdLst/>
            <a:ahLst/>
            <a:cxnLst/>
            <a:rect l="l" t="t" r="r" b="b"/>
            <a:pathLst>
              <a:path w="77470" h="87629">
                <a:moveTo>
                  <a:pt x="46304" y="0"/>
                </a:moveTo>
                <a:lnTo>
                  <a:pt x="33794" y="0"/>
                </a:lnTo>
                <a:lnTo>
                  <a:pt x="28143" y="1016"/>
                </a:lnTo>
                <a:lnTo>
                  <a:pt x="2730" y="25400"/>
                </a:lnTo>
                <a:lnTo>
                  <a:pt x="901" y="30657"/>
                </a:lnTo>
                <a:lnTo>
                  <a:pt x="0" y="36487"/>
                </a:lnTo>
                <a:lnTo>
                  <a:pt x="0" y="49339"/>
                </a:lnTo>
                <a:lnTo>
                  <a:pt x="28206" y="86321"/>
                </a:lnTo>
                <a:lnTo>
                  <a:pt x="33959" y="87452"/>
                </a:lnTo>
                <a:lnTo>
                  <a:pt x="45618" y="87452"/>
                </a:lnTo>
                <a:lnTo>
                  <a:pt x="50241" y="86817"/>
                </a:lnTo>
                <a:lnTo>
                  <a:pt x="58381" y="84289"/>
                </a:lnTo>
                <a:lnTo>
                  <a:pt x="61912" y="82524"/>
                </a:lnTo>
                <a:lnTo>
                  <a:pt x="64858" y="80238"/>
                </a:lnTo>
                <a:lnTo>
                  <a:pt x="67830" y="77978"/>
                </a:lnTo>
                <a:lnTo>
                  <a:pt x="70218" y="75336"/>
                </a:lnTo>
                <a:lnTo>
                  <a:pt x="34721" y="75234"/>
                </a:lnTo>
                <a:lnTo>
                  <a:pt x="29908" y="73964"/>
                </a:lnTo>
                <a:lnTo>
                  <a:pt x="13868" y="43561"/>
                </a:lnTo>
                <a:lnTo>
                  <a:pt x="77266" y="43561"/>
                </a:lnTo>
                <a:lnTo>
                  <a:pt x="77152" y="33604"/>
                </a:lnTo>
                <a:lnTo>
                  <a:pt x="76846" y="31838"/>
                </a:lnTo>
                <a:lnTo>
                  <a:pt x="14693" y="31838"/>
                </a:lnTo>
                <a:lnTo>
                  <a:pt x="15138" y="29171"/>
                </a:lnTo>
                <a:lnTo>
                  <a:pt x="68218" y="12192"/>
                </a:lnTo>
                <a:lnTo>
                  <a:pt x="64744" y="8089"/>
                </a:lnTo>
                <a:lnTo>
                  <a:pt x="60896" y="5232"/>
                </a:lnTo>
                <a:lnTo>
                  <a:pt x="51701" y="1079"/>
                </a:lnTo>
                <a:lnTo>
                  <a:pt x="46304" y="0"/>
                </a:lnTo>
                <a:close/>
              </a:path>
              <a:path w="77470" h="87629">
                <a:moveTo>
                  <a:pt x="75780" y="62382"/>
                </a:moveTo>
                <a:lnTo>
                  <a:pt x="61582" y="62382"/>
                </a:lnTo>
                <a:lnTo>
                  <a:pt x="60337" y="66395"/>
                </a:lnTo>
                <a:lnTo>
                  <a:pt x="57975" y="69545"/>
                </a:lnTo>
                <a:lnTo>
                  <a:pt x="54483" y="71793"/>
                </a:lnTo>
                <a:lnTo>
                  <a:pt x="50990" y="74079"/>
                </a:lnTo>
                <a:lnTo>
                  <a:pt x="46304" y="75234"/>
                </a:lnTo>
                <a:lnTo>
                  <a:pt x="70278" y="75234"/>
                </a:lnTo>
                <a:lnTo>
                  <a:pt x="72034" y="72288"/>
                </a:lnTo>
                <a:lnTo>
                  <a:pt x="73888" y="69265"/>
                </a:lnTo>
                <a:lnTo>
                  <a:pt x="75120" y="65963"/>
                </a:lnTo>
                <a:lnTo>
                  <a:pt x="75780" y="62382"/>
                </a:lnTo>
                <a:close/>
              </a:path>
              <a:path w="77470" h="87629">
                <a:moveTo>
                  <a:pt x="68218" y="12192"/>
                </a:moveTo>
                <a:lnTo>
                  <a:pt x="39789" y="12192"/>
                </a:lnTo>
                <a:lnTo>
                  <a:pt x="43307" y="12217"/>
                </a:lnTo>
                <a:lnTo>
                  <a:pt x="46418" y="12738"/>
                </a:lnTo>
                <a:lnTo>
                  <a:pt x="62738" y="31838"/>
                </a:lnTo>
                <a:lnTo>
                  <a:pt x="76846" y="31838"/>
                </a:lnTo>
                <a:lnTo>
                  <a:pt x="76301" y="28702"/>
                </a:lnTo>
                <a:lnTo>
                  <a:pt x="73164" y="19431"/>
                </a:lnTo>
                <a:lnTo>
                  <a:pt x="70853" y="15303"/>
                </a:lnTo>
                <a:lnTo>
                  <a:pt x="68218" y="12192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950356" y="4101198"/>
            <a:ext cx="75565" cy="87630"/>
          </a:xfrm>
          <a:custGeom>
            <a:avLst/>
            <a:gdLst/>
            <a:ahLst/>
            <a:cxnLst/>
            <a:rect l="l" t="t" r="r" b="b"/>
            <a:pathLst>
              <a:path w="75564" h="87629">
                <a:moveTo>
                  <a:pt x="47053" y="0"/>
                </a:moveTo>
                <a:lnTo>
                  <a:pt x="33959" y="0"/>
                </a:lnTo>
                <a:lnTo>
                  <a:pt x="28206" y="1104"/>
                </a:lnTo>
                <a:lnTo>
                  <a:pt x="914" y="31623"/>
                </a:lnTo>
                <a:lnTo>
                  <a:pt x="0" y="37426"/>
                </a:lnTo>
                <a:lnTo>
                  <a:pt x="0" y="49923"/>
                </a:lnTo>
                <a:lnTo>
                  <a:pt x="28206" y="86321"/>
                </a:lnTo>
                <a:lnTo>
                  <a:pt x="33959" y="87452"/>
                </a:lnTo>
                <a:lnTo>
                  <a:pt x="46913" y="87452"/>
                </a:lnTo>
                <a:lnTo>
                  <a:pt x="52552" y="86296"/>
                </a:lnTo>
                <a:lnTo>
                  <a:pt x="62268" y="81788"/>
                </a:lnTo>
                <a:lnTo>
                  <a:pt x="66205" y="78651"/>
                </a:lnTo>
                <a:lnTo>
                  <a:pt x="68772" y="75260"/>
                </a:lnTo>
                <a:lnTo>
                  <a:pt x="44411" y="75260"/>
                </a:lnTo>
                <a:lnTo>
                  <a:pt x="35801" y="75234"/>
                </a:lnTo>
                <a:lnTo>
                  <a:pt x="14033" y="47612"/>
                </a:lnTo>
                <a:lnTo>
                  <a:pt x="14033" y="39243"/>
                </a:lnTo>
                <a:lnTo>
                  <a:pt x="68864" y="12192"/>
                </a:lnTo>
                <a:lnTo>
                  <a:pt x="66230" y="8674"/>
                </a:lnTo>
                <a:lnTo>
                  <a:pt x="62382" y="5588"/>
                </a:lnTo>
                <a:lnTo>
                  <a:pt x="52781" y="1155"/>
                </a:lnTo>
                <a:lnTo>
                  <a:pt x="47053" y="0"/>
                </a:lnTo>
                <a:close/>
              </a:path>
              <a:path w="75564" h="87629">
                <a:moveTo>
                  <a:pt x="75450" y="60236"/>
                </a:moveTo>
                <a:lnTo>
                  <a:pt x="61417" y="60236"/>
                </a:lnTo>
                <a:lnTo>
                  <a:pt x="60706" y="63347"/>
                </a:lnTo>
                <a:lnTo>
                  <a:pt x="59461" y="66014"/>
                </a:lnTo>
                <a:lnTo>
                  <a:pt x="55858" y="70497"/>
                </a:lnTo>
                <a:lnTo>
                  <a:pt x="53543" y="72199"/>
                </a:lnTo>
                <a:lnTo>
                  <a:pt x="47828" y="74625"/>
                </a:lnTo>
                <a:lnTo>
                  <a:pt x="44411" y="75260"/>
                </a:lnTo>
                <a:lnTo>
                  <a:pt x="68772" y="75260"/>
                </a:lnTo>
                <a:lnTo>
                  <a:pt x="72350" y="70472"/>
                </a:lnTo>
                <a:lnTo>
                  <a:pt x="74383" y="65709"/>
                </a:lnTo>
                <a:lnTo>
                  <a:pt x="75450" y="60236"/>
                </a:lnTo>
                <a:close/>
              </a:path>
              <a:path w="75564" h="87629">
                <a:moveTo>
                  <a:pt x="68864" y="12192"/>
                </a:moveTo>
                <a:lnTo>
                  <a:pt x="44246" y="12192"/>
                </a:lnTo>
                <a:lnTo>
                  <a:pt x="47498" y="12801"/>
                </a:lnTo>
                <a:lnTo>
                  <a:pt x="52971" y="15113"/>
                </a:lnTo>
                <a:lnTo>
                  <a:pt x="55194" y="16738"/>
                </a:lnTo>
                <a:lnTo>
                  <a:pt x="58724" y="20942"/>
                </a:lnTo>
                <a:lnTo>
                  <a:pt x="60045" y="23393"/>
                </a:lnTo>
                <a:lnTo>
                  <a:pt x="60921" y="26225"/>
                </a:lnTo>
                <a:lnTo>
                  <a:pt x="74955" y="26225"/>
                </a:lnTo>
                <a:lnTo>
                  <a:pt x="74015" y="21056"/>
                </a:lnTo>
                <a:lnTo>
                  <a:pt x="72097" y="16510"/>
                </a:lnTo>
                <a:lnTo>
                  <a:pt x="68864" y="12192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041656" y="4101198"/>
            <a:ext cx="75565" cy="87630"/>
          </a:xfrm>
          <a:custGeom>
            <a:avLst/>
            <a:gdLst/>
            <a:ahLst/>
            <a:cxnLst/>
            <a:rect l="l" t="t" r="r" b="b"/>
            <a:pathLst>
              <a:path w="75564" h="87629">
                <a:moveTo>
                  <a:pt x="47053" y="0"/>
                </a:moveTo>
                <a:lnTo>
                  <a:pt x="33959" y="0"/>
                </a:lnTo>
                <a:lnTo>
                  <a:pt x="28206" y="1104"/>
                </a:lnTo>
                <a:lnTo>
                  <a:pt x="914" y="31623"/>
                </a:lnTo>
                <a:lnTo>
                  <a:pt x="0" y="37426"/>
                </a:lnTo>
                <a:lnTo>
                  <a:pt x="0" y="49923"/>
                </a:lnTo>
                <a:lnTo>
                  <a:pt x="28206" y="86321"/>
                </a:lnTo>
                <a:lnTo>
                  <a:pt x="33959" y="87452"/>
                </a:lnTo>
                <a:lnTo>
                  <a:pt x="46913" y="87452"/>
                </a:lnTo>
                <a:lnTo>
                  <a:pt x="52552" y="86296"/>
                </a:lnTo>
                <a:lnTo>
                  <a:pt x="62268" y="81788"/>
                </a:lnTo>
                <a:lnTo>
                  <a:pt x="66205" y="78651"/>
                </a:lnTo>
                <a:lnTo>
                  <a:pt x="68772" y="75260"/>
                </a:lnTo>
                <a:lnTo>
                  <a:pt x="44411" y="75260"/>
                </a:lnTo>
                <a:lnTo>
                  <a:pt x="35801" y="75234"/>
                </a:lnTo>
                <a:lnTo>
                  <a:pt x="14033" y="47612"/>
                </a:lnTo>
                <a:lnTo>
                  <a:pt x="14033" y="39243"/>
                </a:lnTo>
                <a:lnTo>
                  <a:pt x="68864" y="12192"/>
                </a:lnTo>
                <a:lnTo>
                  <a:pt x="66230" y="8674"/>
                </a:lnTo>
                <a:lnTo>
                  <a:pt x="62382" y="5588"/>
                </a:lnTo>
                <a:lnTo>
                  <a:pt x="52781" y="1155"/>
                </a:lnTo>
                <a:lnTo>
                  <a:pt x="47053" y="0"/>
                </a:lnTo>
                <a:close/>
              </a:path>
              <a:path w="75564" h="87629">
                <a:moveTo>
                  <a:pt x="75450" y="60236"/>
                </a:moveTo>
                <a:lnTo>
                  <a:pt x="61417" y="60236"/>
                </a:lnTo>
                <a:lnTo>
                  <a:pt x="60706" y="63347"/>
                </a:lnTo>
                <a:lnTo>
                  <a:pt x="59461" y="66014"/>
                </a:lnTo>
                <a:lnTo>
                  <a:pt x="55858" y="70497"/>
                </a:lnTo>
                <a:lnTo>
                  <a:pt x="53543" y="72199"/>
                </a:lnTo>
                <a:lnTo>
                  <a:pt x="47828" y="74625"/>
                </a:lnTo>
                <a:lnTo>
                  <a:pt x="44411" y="75260"/>
                </a:lnTo>
                <a:lnTo>
                  <a:pt x="68772" y="75260"/>
                </a:lnTo>
                <a:lnTo>
                  <a:pt x="72350" y="70472"/>
                </a:lnTo>
                <a:lnTo>
                  <a:pt x="74383" y="65709"/>
                </a:lnTo>
                <a:lnTo>
                  <a:pt x="75450" y="60236"/>
                </a:lnTo>
                <a:close/>
              </a:path>
              <a:path w="75564" h="87629">
                <a:moveTo>
                  <a:pt x="68864" y="12192"/>
                </a:moveTo>
                <a:lnTo>
                  <a:pt x="44246" y="12192"/>
                </a:lnTo>
                <a:lnTo>
                  <a:pt x="47498" y="12801"/>
                </a:lnTo>
                <a:lnTo>
                  <a:pt x="52971" y="15113"/>
                </a:lnTo>
                <a:lnTo>
                  <a:pt x="55194" y="16738"/>
                </a:lnTo>
                <a:lnTo>
                  <a:pt x="58724" y="20942"/>
                </a:lnTo>
                <a:lnTo>
                  <a:pt x="60045" y="23393"/>
                </a:lnTo>
                <a:lnTo>
                  <a:pt x="60921" y="26225"/>
                </a:lnTo>
                <a:lnTo>
                  <a:pt x="74955" y="26225"/>
                </a:lnTo>
                <a:lnTo>
                  <a:pt x="74015" y="21056"/>
                </a:lnTo>
                <a:lnTo>
                  <a:pt x="72097" y="16510"/>
                </a:lnTo>
                <a:lnTo>
                  <a:pt x="68864" y="12192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056062" y="3663391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296067" y="3462896"/>
            <a:ext cx="1434388" cy="3528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658472" y="3699484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20">
                <a:moveTo>
                  <a:pt x="73469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12217"/>
                </a:lnTo>
                <a:lnTo>
                  <a:pt x="73469" y="12217"/>
                </a:lnTo>
                <a:lnTo>
                  <a:pt x="73469" y="0"/>
                </a:lnTo>
                <a:close/>
              </a:path>
              <a:path w="73660" h="83820">
                <a:moveTo>
                  <a:pt x="73469" y="12217"/>
                </a:moveTo>
                <a:lnTo>
                  <a:pt x="59436" y="12217"/>
                </a:lnTo>
                <a:lnTo>
                  <a:pt x="59436" y="83210"/>
                </a:lnTo>
                <a:lnTo>
                  <a:pt x="73469" y="83210"/>
                </a:lnTo>
                <a:lnTo>
                  <a:pt x="73469" y="12217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759005" y="3697363"/>
            <a:ext cx="80010" cy="118745"/>
          </a:xfrm>
          <a:custGeom>
            <a:avLst/>
            <a:gdLst/>
            <a:ahLst/>
            <a:cxnLst/>
            <a:rect l="l" t="t" r="r" b="b"/>
            <a:pathLst>
              <a:path w="80010" h="118745">
                <a:moveTo>
                  <a:pt x="13538" y="2120"/>
                </a:moveTo>
                <a:lnTo>
                  <a:pt x="0" y="2120"/>
                </a:lnTo>
                <a:lnTo>
                  <a:pt x="0" y="118351"/>
                </a:lnTo>
                <a:lnTo>
                  <a:pt x="14033" y="118351"/>
                </a:lnTo>
                <a:lnTo>
                  <a:pt x="14033" y="76415"/>
                </a:lnTo>
                <a:lnTo>
                  <a:pt x="68831" y="76415"/>
                </a:lnTo>
                <a:lnTo>
                  <a:pt x="69774" y="75234"/>
                </a:lnTo>
                <a:lnTo>
                  <a:pt x="35331" y="75234"/>
                </a:lnTo>
                <a:lnTo>
                  <a:pt x="31369" y="74345"/>
                </a:lnTo>
                <a:lnTo>
                  <a:pt x="13933" y="48374"/>
                </a:lnTo>
                <a:lnTo>
                  <a:pt x="13933" y="39077"/>
                </a:lnTo>
                <a:lnTo>
                  <a:pt x="69599" y="12192"/>
                </a:lnTo>
                <a:lnTo>
                  <a:pt x="68684" y="11036"/>
                </a:lnTo>
                <a:lnTo>
                  <a:pt x="13538" y="11036"/>
                </a:lnTo>
                <a:lnTo>
                  <a:pt x="13538" y="2120"/>
                </a:lnTo>
                <a:close/>
              </a:path>
              <a:path w="80010" h="118745">
                <a:moveTo>
                  <a:pt x="68831" y="76415"/>
                </a:moveTo>
                <a:lnTo>
                  <a:pt x="17665" y="76415"/>
                </a:lnTo>
                <a:lnTo>
                  <a:pt x="19151" y="78422"/>
                </a:lnTo>
                <a:lnTo>
                  <a:pt x="38709" y="87452"/>
                </a:lnTo>
                <a:lnTo>
                  <a:pt x="48844" y="87452"/>
                </a:lnTo>
                <a:lnTo>
                  <a:pt x="53962" y="86347"/>
                </a:lnTo>
                <a:lnTo>
                  <a:pt x="62992" y="82003"/>
                </a:lnTo>
                <a:lnTo>
                  <a:pt x="66814" y="78943"/>
                </a:lnTo>
                <a:lnTo>
                  <a:pt x="68831" y="76415"/>
                </a:lnTo>
                <a:close/>
              </a:path>
              <a:path w="80010" h="118745">
                <a:moveTo>
                  <a:pt x="69599" y="12192"/>
                </a:moveTo>
                <a:lnTo>
                  <a:pt x="39954" y="12192"/>
                </a:lnTo>
                <a:lnTo>
                  <a:pt x="44132" y="12217"/>
                </a:lnTo>
                <a:lnTo>
                  <a:pt x="47790" y="12992"/>
                </a:lnTo>
                <a:lnTo>
                  <a:pt x="65544" y="39077"/>
                </a:lnTo>
                <a:lnTo>
                  <a:pt x="65544" y="48374"/>
                </a:lnTo>
                <a:lnTo>
                  <a:pt x="64998" y="52616"/>
                </a:lnTo>
                <a:lnTo>
                  <a:pt x="62788" y="60286"/>
                </a:lnTo>
                <a:lnTo>
                  <a:pt x="61175" y="63614"/>
                </a:lnTo>
                <a:lnTo>
                  <a:pt x="58962" y="66459"/>
                </a:lnTo>
                <a:lnTo>
                  <a:pt x="56845" y="69240"/>
                </a:lnTo>
                <a:lnTo>
                  <a:pt x="54178" y="71399"/>
                </a:lnTo>
                <a:lnTo>
                  <a:pt x="47790" y="74460"/>
                </a:lnTo>
                <a:lnTo>
                  <a:pt x="44132" y="75234"/>
                </a:lnTo>
                <a:lnTo>
                  <a:pt x="69774" y="75234"/>
                </a:lnTo>
                <a:lnTo>
                  <a:pt x="73088" y="71081"/>
                </a:lnTo>
                <a:lnTo>
                  <a:pt x="75487" y="66421"/>
                </a:lnTo>
                <a:lnTo>
                  <a:pt x="77101" y="61137"/>
                </a:lnTo>
                <a:lnTo>
                  <a:pt x="78752" y="55829"/>
                </a:lnTo>
                <a:lnTo>
                  <a:pt x="79578" y="50025"/>
                </a:lnTo>
                <a:lnTo>
                  <a:pt x="79578" y="37528"/>
                </a:lnTo>
                <a:lnTo>
                  <a:pt x="78752" y="31813"/>
                </a:lnTo>
                <a:lnTo>
                  <a:pt x="75476" y="21221"/>
                </a:lnTo>
                <a:lnTo>
                  <a:pt x="73088" y="16598"/>
                </a:lnTo>
                <a:lnTo>
                  <a:pt x="69599" y="12192"/>
                </a:lnTo>
                <a:close/>
              </a:path>
              <a:path w="80010" h="118745">
                <a:moveTo>
                  <a:pt x="48844" y="0"/>
                </a:moveTo>
                <a:lnTo>
                  <a:pt x="38684" y="0"/>
                </a:lnTo>
                <a:lnTo>
                  <a:pt x="34836" y="520"/>
                </a:lnTo>
                <a:lnTo>
                  <a:pt x="17170" y="11036"/>
                </a:lnTo>
                <a:lnTo>
                  <a:pt x="68684" y="11036"/>
                </a:lnTo>
                <a:lnTo>
                  <a:pt x="66814" y="8674"/>
                </a:lnTo>
                <a:lnTo>
                  <a:pt x="62992" y="5562"/>
                </a:lnTo>
                <a:lnTo>
                  <a:pt x="53962" y="1130"/>
                </a:lnTo>
                <a:lnTo>
                  <a:pt x="48844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854115" y="3697338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29">
                <a:moveTo>
                  <a:pt x="67885" y="12217"/>
                </a:moveTo>
                <a:lnTo>
                  <a:pt x="34505" y="12217"/>
                </a:lnTo>
                <a:lnTo>
                  <a:pt x="43446" y="12242"/>
                </a:lnTo>
                <a:lnTo>
                  <a:pt x="47358" y="12992"/>
                </a:lnTo>
                <a:lnTo>
                  <a:pt x="53352" y="15963"/>
                </a:lnTo>
                <a:lnTo>
                  <a:pt x="55537" y="17995"/>
                </a:lnTo>
                <a:lnTo>
                  <a:pt x="58280" y="23164"/>
                </a:lnTo>
                <a:lnTo>
                  <a:pt x="58966" y="26174"/>
                </a:lnTo>
                <a:lnTo>
                  <a:pt x="58940" y="32854"/>
                </a:lnTo>
                <a:lnTo>
                  <a:pt x="26111" y="32880"/>
                </a:lnTo>
                <a:lnTo>
                  <a:pt x="21183" y="33705"/>
                </a:lnTo>
                <a:lnTo>
                  <a:pt x="1739" y="50469"/>
                </a:lnTo>
                <a:lnTo>
                  <a:pt x="546" y="53708"/>
                </a:lnTo>
                <a:lnTo>
                  <a:pt x="0" y="57048"/>
                </a:lnTo>
                <a:lnTo>
                  <a:pt x="0" y="64007"/>
                </a:lnTo>
                <a:lnTo>
                  <a:pt x="660" y="67411"/>
                </a:lnTo>
                <a:lnTo>
                  <a:pt x="3302" y="73888"/>
                </a:lnTo>
                <a:lnTo>
                  <a:pt x="5232" y="76771"/>
                </a:lnTo>
                <a:lnTo>
                  <a:pt x="7759" y="79273"/>
                </a:lnTo>
                <a:lnTo>
                  <a:pt x="10287" y="81813"/>
                </a:lnTo>
                <a:lnTo>
                  <a:pt x="13423" y="83819"/>
                </a:lnTo>
                <a:lnTo>
                  <a:pt x="20828" y="86728"/>
                </a:lnTo>
                <a:lnTo>
                  <a:pt x="25095" y="87477"/>
                </a:lnTo>
                <a:lnTo>
                  <a:pt x="33845" y="87477"/>
                </a:lnTo>
                <a:lnTo>
                  <a:pt x="55803" y="76606"/>
                </a:lnTo>
                <a:lnTo>
                  <a:pt x="72640" y="76606"/>
                </a:lnTo>
                <a:lnTo>
                  <a:pt x="72639" y="75285"/>
                </a:lnTo>
                <a:lnTo>
                  <a:pt x="33350" y="75285"/>
                </a:lnTo>
                <a:lnTo>
                  <a:pt x="29222" y="75260"/>
                </a:lnTo>
                <a:lnTo>
                  <a:pt x="25704" y="74650"/>
                </a:lnTo>
                <a:lnTo>
                  <a:pt x="22834" y="73380"/>
                </a:lnTo>
                <a:lnTo>
                  <a:pt x="19977" y="72148"/>
                </a:lnTo>
                <a:lnTo>
                  <a:pt x="14008" y="54927"/>
                </a:lnTo>
                <a:lnTo>
                  <a:pt x="15633" y="51041"/>
                </a:lnTo>
                <a:lnTo>
                  <a:pt x="22148" y="45516"/>
                </a:lnTo>
                <a:lnTo>
                  <a:pt x="27190" y="44107"/>
                </a:lnTo>
                <a:lnTo>
                  <a:pt x="72627" y="44081"/>
                </a:lnTo>
                <a:lnTo>
                  <a:pt x="72618" y="22504"/>
                </a:lnTo>
                <a:lnTo>
                  <a:pt x="71183" y="17246"/>
                </a:lnTo>
                <a:lnTo>
                  <a:pt x="67885" y="12217"/>
                </a:lnTo>
                <a:close/>
              </a:path>
              <a:path w="73025" h="87629">
                <a:moveTo>
                  <a:pt x="72640" y="76606"/>
                </a:moveTo>
                <a:lnTo>
                  <a:pt x="59436" y="76606"/>
                </a:lnTo>
                <a:lnTo>
                  <a:pt x="59436" y="85356"/>
                </a:lnTo>
                <a:lnTo>
                  <a:pt x="72644" y="85356"/>
                </a:lnTo>
                <a:lnTo>
                  <a:pt x="72640" y="76606"/>
                </a:lnTo>
                <a:close/>
              </a:path>
              <a:path w="73025" h="87629">
                <a:moveTo>
                  <a:pt x="72627" y="44081"/>
                </a:moveTo>
                <a:lnTo>
                  <a:pt x="58940" y="44081"/>
                </a:lnTo>
                <a:lnTo>
                  <a:pt x="58915" y="55003"/>
                </a:lnTo>
                <a:lnTo>
                  <a:pt x="58229" y="58089"/>
                </a:lnTo>
                <a:lnTo>
                  <a:pt x="33350" y="75285"/>
                </a:lnTo>
                <a:lnTo>
                  <a:pt x="72639" y="75285"/>
                </a:lnTo>
                <a:lnTo>
                  <a:pt x="72627" y="44081"/>
                </a:lnTo>
                <a:close/>
              </a:path>
              <a:path w="73025" h="87629">
                <a:moveTo>
                  <a:pt x="45326" y="0"/>
                </a:moveTo>
                <a:lnTo>
                  <a:pt x="7353" y="14744"/>
                </a:lnTo>
                <a:lnTo>
                  <a:pt x="5283" y="24269"/>
                </a:lnTo>
                <a:lnTo>
                  <a:pt x="19316" y="24269"/>
                </a:lnTo>
                <a:lnTo>
                  <a:pt x="19532" y="21818"/>
                </a:lnTo>
                <a:lnTo>
                  <a:pt x="20396" y="19710"/>
                </a:lnTo>
                <a:lnTo>
                  <a:pt x="23355" y="16128"/>
                </a:lnTo>
                <a:lnTo>
                  <a:pt x="25476" y="14719"/>
                </a:lnTo>
                <a:lnTo>
                  <a:pt x="31064" y="12738"/>
                </a:lnTo>
                <a:lnTo>
                  <a:pt x="34505" y="12217"/>
                </a:lnTo>
                <a:lnTo>
                  <a:pt x="67885" y="12217"/>
                </a:lnTo>
                <a:lnTo>
                  <a:pt x="65595" y="8724"/>
                </a:lnTo>
                <a:lnTo>
                  <a:pt x="61633" y="5511"/>
                </a:lnTo>
                <a:lnTo>
                  <a:pt x="51396" y="1104"/>
                </a:lnTo>
                <a:lnTo>
                  <a:pt x="45326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952515" y="3699484"/>
            <a:ext cx="72390" cy="83820"/>
          </a:xfrm>
          <a:custGeom>
            <a:avLst/>
            <a:gdLst/>
            <a:ahLst/>
            <a:cxnLst/>
            <a:rect l="l" t="t" r="r" b="b"/>
            <a:pathLst>
              <a:path w="72389" h="83820">
                <a:moveTo>
                  <a:pt x="46863" y="0"/>
                </a:moveTo>
                <a:lnTo>
                  <a:pt x="0" y="0"/>
                </a:lnTo>
                <a:lnTo>
                  <a:pt x="0" y="83210"/>
                </a:lnTo>
                <a:lnTo>
                  <a:pt x="52285" y="83210"/>
                </a:lnTo>
                <a:lnTo>
                  <a:pt x="59575" y="81305"/>
                </a:lnTo>
                <a:lnTo>
                  <a:pt x="69596" y="73710"/>
                </a:lnTo>
                <a:lnTo>
                  <a:pt x="70656" y="71323"/>
                </a:lnTo>
                <a:lnTo>
                  <a:pt x="13868" y="71323"/>
                </a:lnTo>
                <a:lnTo>
                  <a:pt x="13868" y="46393"/>
                </a:lnTo>
                <a:lnTo>
                  <a:pt x="67754" y="46393"/>
                </a:lnTo>
                <a:lnTo>
                  <a:pt x="67614" y="46202"/>
                </a:lnTo>
                <a:lnTo>
                  <a:pt x="63538" y="42786"/>
                </a:lnTo>
                <a:lnTo>
                  <a:pt x="61226" y="41605"/>
                </a:lnTo>
                <a:lnTo>
                  <a:pt x="58610" y="40944"/>
                </a:lnTo>
                <a:lnTo>
                  <a:pt x="58610" y="37312"/>
                </a:lnTo>
                <a:lnTo>
                  <a:pt x="60185" y="36487"/>
                </a:lnTo>
                <a:lnTo>
                  <a:pt x="61633" y="35305"/>
                </a:lnTo>
                <a:lnTo>
                  <a:pt x="62340" y="34505"/>
                </a:lnTo>
                <a:lnTo>
                  <a:pt x="13868" y="34505"/>
                </a:lnTo>
                <a:lnTo>
                  <a:pt x="13868" y="11887"/>
                </a:lnTo>
                <a:lnTo>
                  <a:pt x="65901" y="11887"/>
                </a:lnTo>
                <a:lnTo>
                  <a:pt x="64414" y="9651"/>
                </a:lnTo>
                <a:lnTo>
                  <a:pt x="62382" y="6540"/>
                </a:lnTo>
                <a:lnTo>
                  <a:pt x="59410" y="4152"/>
                </a:lnTo>
                <a:lnTo>
                  <a:pt x="51587" y="850"/>
                </a:lnTo>
                <a:lnTo>
                  <a:pt x="46863" y="0"/>
                </a:lnTo>
                <a:close/>
              </a:path>
              <a:path w="72389" h="83820">
                <a:moveTo>
                  <a:pt x="67754" y="46393"/>
                </a:moveTo>
                <a:lnTo>
                  <a:pt x="13868" y="46393"/>
                </a:lnTo>
                <a:lnTo>
                  <a:pt x="45923" y="46418"/>
                </a:lnTo>
                <a:lnTo>
                  <a:pt x="49123" y="46977"/>
                </a:lnTo>
                <a:lnTo>
                  <a:pt x="53848" y="49174"/>
                </a:lnTo>
                <a:lnTo>
                  <a:pt x="55562" y="50660"/>
                </a:lnTo>
                <a:lnTo>
                  <a:pt x="57645" y="54394"/>
                </a:lnTo>
                <a:lnTo>
                  <a:pt x="58140" y="56540"/>
                </a:lnTo>
                <a:lnTo>
                  <a:pt x="58140" y="61328"/>
                </a:lnTo>
                <a:lnTo>
                  <a:pt x="13868" y="71323"/>
                </a:lnTo>
                <a:lnTo>
                  <a:pt x="70656" y="71323"/>
                </a:lnTo>
                <a:lnTo>
                  <a:pt x="72123" y="68021"/>
                </a:lnTo>
                <a:lnTo>
                  <a:pt x="72066" y="56540"/>
                </a:lnTo>
                <a:lnTo>
                  <a:pt x="71539" y="53708"/>
                </a:lnTo>
                <a:lnTo>
                  <a:pt x="69202" y="48374"/>
                </a:lnTo>
                <a:lnTo>
                  <a:pt x="67754" y="46393"/>
                </a:lnTo>
                <a:close/>
              </a:path>
              <a:path w="72389" h="83820">
                <a:moveTo>
                  <a:pt x="65901" y="11887"/>
                </a:moveTo>
                <a:lnTo>
                  <a:pt x="13868" y="11887"/>
                </a:lnTo>
                <a:lnTo>
                  <a:pt x="43281" y="11912"/>
                </a:lnTo>
                <a:lnTo>
                  <a:pt x="45948" y="12407"/>
                </a:lnTo>
                <a:lnTo>
                  <a:pt x="49949" y="14389"/>
                </a:lnTo>
                <a:lnTo>
                  <a:pt x="51346" y="15735"/>
                </a:lnTo>
                <a:lnTo>
                  <a:pt x="53086" y="19176"/>
                </a:lnTo>
                <a:lnTo>
                  <a:pt x="53517" y="21107"/>
                </a:lnTo>
                <a:lnTo>
                  <a:pt x="53517" y="25285"/>
                </a:lnTo>
                <a:lnTo>
                  <a:pt x="53086" y="27127"/>
                </a:lnTo>
                <a:lnTo>
                  <a:pt x="51346" y="30518"/>
                </a:lnTo>
                <a:lnTo>
                  <a:pt x="49949" y="31889"/>
                </a:lnTo>
                <a:lnTo>
                  <a:pt x="47929" y="32905"/>
                </a:lnTo>
                <a:lnTo>
                  <a:pt x="45948" y="33947"/>
                </a:lnTo>
                <a:lnTo>
                  <a:pt x="43281" y="34480"/>
                </a:lnTo>
                <a:lnTo>
                  <a:pt x="13868" y="34505"/>
                </a:lnTo>
                <a:lnTo>
                  <a:pt x="62340" y="34505"/>
                </a:lnTo>
                <a:lnTo>
                  <a:pt x="64338" y="32245"/>
                </a:lnTo>
                <a:lnTo>
                  <a:pt x="65405" y="30403"/>
                </a:lnTo>
                <a:lnTo>
                  <a:pt x="67081" y="26085"/>
                </a:lnTo>
                <a:lnTo>
                  <a:pt x="67500" y="23660"/>
                </a:lnTo>
                <a:lnTo>
                  <a:pt x="67500" y="16535"/>
                </a:lnTo>
                <a:lnTo>
                  <a:pt x="66484" y="12763"/>
                </a:lnTo>
                <a:lnTo>
                  <a:pt x="65901" y="11887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041339" y="3697338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4" h="87629">
                <a:moveTo>
                  <a:pt x="40944" y="0"/>
                </a:moveTo>
                <a:lnTo>
                  <a:pt x="4546" y="21247"/>
                </a:lnTo>
                <a:lnTo>
                  <a:pt x="0" y="37553"/>
                </a:lnTo>
                <a:lnTo>
                  <a:pt x="0" y="49949"/>
                </a:lnTo>
                <a:lnTo>
                  <a:pt x="23558" y="84112"/>
                </a:lnTo>
                <a:lnTo>
                  <a:pt x="28613" y="86347"/>
                </a:lnTo>
                <a:lnTo>
                  <a:pt x="34429" y="87477"/>
                </a:lnTo>
                <a:lnTo>
                  <a:pt x="47434" y="87477"/>
                </a:lnTo>
                <a:lnTo>
                  <a:pt x="53212" y="86347"/>
                </a:lnTo>
                <a:lnTo>
                  <a:pt x="63347" y="81914"/>
                </a:lnTo>
                <a:lnTo>
                  <a:pt x="67640" y="78803"/>
                </a:lnTo>
                <a:lnTo>
                  <a:pt x="70752" y="75285"/>
                </a:lnTo>
                <a:lnTo>
                  <a:pt x="40944" y="75285"/>
                </a:lnTo>
                <a:lnTo>
                  <a:pt x="36321" y="75260"/>
                </a:lnTo>
                <a:lnTo>
                  <a:pt x="14033" y="47878"/>
                </a:lnTo>
                <a:lnTo>
                  <a:pt x="14033" y="39623"/>
                </a:lnTo>
                <a:lnTo>
                  <a:pt x="36321" y="12242"/>
                </a:lnTo>
                <a:lnTo>
                  <a:pt x="70774" y="12242"/>
                </a:lnTo>
                <a:lnTo>
                  <a:pt x="67640" y="8699"/>
                </a:lnTo>
                <a:lnTo>
                  <a:pt x="63347" y="5587"/>
                </a:lnTo>
                <a:lnTo>
                  <a:pt x="53212" y="1155"/>
                </a:lnTo>
                <a:lnTo>
                  <a:pt x="47434" y="25"/>
                </a:lnTo>
                <a:lnTo>
                  <a:pt x="40944" y="0"/>
                </a:lnTo>
                <a:close/>
              </a:path>
              <a:path w="81914" h="87629">
                <a:moveTo>
                  <a:pt x="70774" y="12242"/>
                </a:moveTo>
                <a:lnTo>
                  <a:pt x="45516" y="12242"/>
                </a:lnTo>
                <a:lnTo>
                  <a:pt x="49504" y="13131"/>
                </a:lnTo>
                <a:lnTo>
                  <a:pt x="56273" y="16560"/>
                </a:lnTo>
                <a:lnTo>
                  <a:pt x="67856" y="39623"/>
                </a:lnTo>
                <a:lnTo>
                  <a:pt x="67856" y="47878"/>
                </a:lnTo>
                <a:lnTo>
                  <a:pt x="40944" y="75285"/>
                </a:lnTo>
                <a:lnTo>
                  <a:pt x="70752" y="75285"/>
                </a:lnTo>
                <a:lnTo>
                  <a:pt x="81889" y="49949"/>
                </a:lnTo>
                <a:lnTo>
                  <a:pt x="81889" y="37553"/>
                </a:lnTo>
                <a:lnTo>
                  <a:pt x="80949" y="31838"/>
                </a:lnTo>
                <a:lnTo>
                  <a:pt x="79146" y="26530"/>
                </a:lnTo>
                <a:lnTo>
                  <a:pt x="77317" y="21247"/>
                </a:lnTo>
                <a:lnTo>
                  <a:pt x="74650" y="16624"/>
                </a:lnTo>
                <a:lnTo>
                  <a:pt x="70774" y="12242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056075" y="3865295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056075" y="3461461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798146" y="3497567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20">
                <a:moveTo>
                  <a:pt x="73469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12217"/>
                </a:lnTo>
                <a:lnTo>
                  <a:pt x="73469" y="12217"/>
                </a:lnTo>
                <a:lnTo>
                  <a:pt x="73469" y="0"/>
                </a:lnTo>
                <a:close/>
              </a:path>
              <a:path w="73660" h="83820">
                <a:moveTo>
                  <a:pt x="73469" y="12217"/>
                </a:moveTo>
                <a:lnTo>
                  <a:pt x="59436" y="12217"/>
                </a:lnTo>
                <a:lnTo>
                  <a:pt x="59436" y="83210"/>
                </a:lnTo>
                <a:lnTo>
                  <a:pt x="73469" y="83210"/>
                </a:lnTo>
                <a:lnTo>
                  <a:pt x="73469" y="12217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898692" y="3495446"/>
            <a:ext cx="80010" cy="118745"/>
          </a:xfrm>
          <a:custGeom>
            <a:avLst/>
            <a:gdLst/>
            <a:ahLst/>
            <a:cxnLst/>
            <a:rect l="l" t="t" r="r" b="b"/>
            <a:pathLst>
              <a:path w="80010" h="118745">
                <a:moveTo>
                  <a:pt x="13538" y="2120"/>
                </a:moveTo>
                <a:lnTo>
                  <a:pt x="0" y="2120"/>
                </a:lnTo>
                <a:lnTo>
                  <a:pt x="0" y="118351"/>
                </a:lnTo>
                <a:lnTo>
                  <a:pt x="14033" y="118351"/>
                </a:lnTo>
                <a:lnTo>
                  <a:pt x="14033" y="76415"/>
                </a:lnTo>
                <a:lnTo>
                  <a:pt x="68831" y="76415"/>
                </a:lnTo>
                <a:lnTo>
                  <a:pt x="69774" y="75234"/>
                </a:lnTo>
                <a:lnTo>
                  <a:pt x="35331" y="75234"/>
                </a:lnTo>
                <a:lnTo>
                  <a:pt x="31369" y="74345"/>
                </a:lnTo>
                <a:lnTo>
                  <a:pt x="13933" y="48374"/>
                </a:lnTo>
                <a:lnTo>
                  <a:pt x="13933" y="39077"/>
                </a:lnTo>
                <a:lnTo>
                  <a:pt x="69599" y="12191"/>
                </a:lnTo>
                <a:lnTo>
                  <a:pt x="68684" y="11036"/>
                </a:lnTo>
                <a:lnTo>
                  <a:pt x="13538" y="11036"/>
                </a:lnTo>
                <a:lnTo>
                  <a:pt x="13538" y="2120"/>
                </a:lnTo>
                <a:close/>
              </a:path>
              <a:path w="80010" h="118745">
                <a:moveTo>
                  <a:pt x="68831" y="76415"/>
                </a:moveTo>
                <a:lnTo>
                  <a:pt x="17665" y="76415"/>
                </a:lnTo>
                <a:lnTo>
                  <a:pt x="19151" y="78422"/>
                </a:lnTo>
                <a:lnTo>
                  <a:pt x="38709" y="87452"/>
                </a:lnTo>
                <a:lnTo>
                  <a:pt x="48844" y="87452"/>
                </a:lnTo>
                <a:lnTo>
                  <a:pt x="53962" y="86347"/>
                </a:lnTo>
                <a:lnTo>
                  <a:pt x="62992" y="82003"/>
                </a:lnTo>
                <a:lnTo>
                  <a:pt x="66814" y="78943"/>
                </a:lnTo>
                <a:lnTo>
                  <a:pt x="68831" y="76415"/>
                </a:lnTo>
                <a:close/>
              </a:path>
              <a:path w="80010" h="118745">
                <a:moveTo>
                  <a:pt x="69599" y="12191"/>
                </a:moveTo>
                <a:lnTo>
                  <a:pt x="39954" y="12191"/>
                </a:lnTo>
                <a:lnTo>
                  <a:pt x="44132" y="12217"/>
                </a:lnTo>
                <a:lnTo>
                  <a:pt x="47790" y="12992"/>
                </a:lnTo>
                <a:lnTo>
                  <a:pt x="65544" y="39077"/>
                </a:lnTo>
                <a:lnTo>
                  <a:pt x="65544" y="48374"/>
                </a:lnTo>
                <a:lnTo>
                  <a:pt x="64998" y="52616"/>
                </a:lnTo>
                <a:lnTo>
                  <a:pt x="62788" y="60286"/>
                </a:lnTo>
                <a:lnTo>
                  <a:pt x="61175" y="63614"/>
                </a:lnTo>
                <a:lnTo>
                  <a:pt x="58962" y="66459"/>
                </a:lnTo>
                <a:lnTo>
                  <a:pt x="56845" y="69240"/>
                </a:lnTo>
                <a:lnTo>
                  <a:pt x="54178" y="71399"/>
                </a:lnTo>
                <a:lnTo>
                  <a:pt x="47790" y="74460"/>
                </a:lnTo>
                <a:lnTo>
                  <a:pt x="44132" y="75234"/>
                </a:lnTo>
                <a:lnTo>
                  <a:pt x="69774" y="75234"/>
                </a:lnTo>
                <a:lnTo>
                  <a:pt x="73088" y="71081"/>
                </a:lnTo>
                <a:lnTo>
                  <a:pt x="75487" y="66420"/>
                </a:lnTo>
                <a:lnTo>
                  <a:pt x="77101" y="61137"/>
                </a:lnTo>
                <a:lnTo>
                  <a:pt x="78752" y="55829"/>
                </a:lnTo>
                <a:lnTo>
                  <a:pt x="79578" y="50025"/>
                </a:lnTo>
                <a:lnTo>
                  <a:pt x="79578" y="37528"/>
                </a:lnTo>
                <a:lnTo>
                  <a:pt x="78752" y="31813"/>
                </a:lnTo>
                <a:lnTo>
                  <a:pt x="75476" y="21221"/>
                </a:lnTo>
                <a:lnTo>
                  <a:pt x="73088" y="16598"/>
                </a:lnTo>
                <a:lnTo>
                  <a:pt x="69599" y="12191"/>
                </a:lnTo>
                <a:close/>
              </a:path>
              <a:path w="80010" h="118745">
                <a:moveTo>
                  <a:pt x="48844" y="0"/>
                </a:moveTo>
                <a:lnTo>
                  <a:pt x="38684" y="0"/>
                </a:lnTo>
                <a:lnTo>
                  <a:pt x="34836" y="520"/>
                </a:lnTo>
                <a:lnTo>
                  <a:pt x="31534" y="1574"/>
                </a:lnTo>
                <a:lnTo>
                  <a:pt x="28206" y="2590"/>
                </a:lnTo>
                <a:lnTo>
                  <a:pt x="17170" y="11036"/>
                </a:lnTo>
                <a:lnTo>
                  <a:pt x="68684" y="11036"/>
                </a:lnTo>
                <a:lnTo>
                  <a:pt x="66814" y="8674"/>
                </a:lnTo>
                <a:lnTo>
                  <a:pt x="62992" y="5562"/>
                </a:lnTo>
                <a:lnTo>
                  <a:pt x="53962" y="1130"/>
                </a:lnTo>
                <a:lnTo>
                  <a:pt x="48844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993790" y="3495421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29">
                <a:moveTo>
                  <a:pt x="67885" y="12217"/>
                </a:moveTo>
                <a:lnTo>
                  <a:pt x="34505" y="12217"/>
                </a:lnTo>
                <a:lnTo>
                  <a:pt x="43446" y="12242"/>
                </a:lnTo>
                <a:lnTo>
                  <a:pt x="47358" y="12992"/>
                </a:lnTo>
                <a:lnTo>
                  <a:pt x="53352" y="15963"/>
                </a:lnTo>
                <a:lnTo>
                  <a:pt x="55537" y="17995"/>
                </a:lnTo>
                <a:lnTo>
                  <a:pt x="58280" y="23164"/>
                </a:lnTo>
                <a:lnTo>
                  <a:pt x="58966" y="26174"/>
                </a:lnTo>
                <a:lnTo>
                  <a:pt x="58940" y="32854"/>
                </a:lnTo>
                <a:lnTo>
                  <a:pt x="26111" y="32880"/>
                </a:lnTo>
                <a:lnTo>
                  <a:pt x="21183" y="33705"/>
                </a:lnTo>
                <a:lnTo>
                  <a:pt x="1739" y="50469"/>
                </a:lnTo>
                <a:lnTo>
                  <a:pt x="546" y="53708"/>
                </a:lnTo>
                <a:lnTo>
                  <a:pt x="0" y="57048"/>
                </a:lnTo>
                <a:lnTo>
                  <a:pt x="0" y="64008"/>
                </a:lnTo>
                <a:lnTo>
                  <a:pt x="25095" y="87477"/>
                </a:lnTo>
                <a:lnTo>
                  <a:pt x="33845" y="87477"/>
                </a:lnTo>
                <a:lnTo>
                  <a:pt x="55803" y="76606"/>
                </a:lnTo>
                <a:lnTo>
                  <a:pt x="72640" y="76606"/>
                </a:lnTo>
                <a:lnTo>
                  <a:pt x="72639" y="75285"/>
                </a:lnTo>
                <a:lnTo>
                  <a:pt x="33350" y="75285"/>
                </a:lnTo>
                <a:lnTo>
                  <a:pt x="29222" y="75260"/>
                </a:lnTo>
                <a:lnTo>
                  <a:pt x="25704" y="74650"/>
                </a:lnTo>
                <a:lnTo>
                  <a:pt x="22834" y="73380"/>
                </a:lnTo>
                <a:lnTo>
                  <a:pt x="19977" y="72148"/>
                </a:lnTo>
                <a:lnTo>
                  <a:pt x="14008" y="54927"/>
                </a:lnTo>
                <a:lnTo>
                  <a:pt x="15633" y="51041"/>
                </a:lnTo>
                <a:lnTo>
                  <a:pt x="22148" y="45516"/>
                </a:lnTo>
                <a:lnTo>
                  <a:pt x="27190" y="44107"/>
                </a:lnTo>
                <a:lnTo>
                  <a:pt x="72627" y="44081"/>
                </a:lnTo>
                <a:lnTo>
                  <a:pt x="72618" y="22504"/>
                </a:lnTo>
                <a:lnTo>
                  <a:pt x="71183" y="17246"/>
                </a:lnTo>
                <a:lnTo>
                  <a:pt x="67885" y="12217"/>
                </a:lnTo>
                <a:close/>
              </a:path>
              <a:path w="73025" h="87629">
                <a:moveTo>
                  <a:pt x="72640" y="76606"/>
                </a:moveTo>
                <a:lnTo>
                  <a:pt x="59436" y="76606"/>
                </a:lnTo>
                <a:lnTo>
                  <a:pt x="59436" y="85356"/>
                </a:lnTo>
                <a:lnTo>
                  <a:pt x="72644" y="85356"/>
                </a:lnTo>
                <a:lnTo>
                  <a:pt x="72640" y="76606"/>
                </a:lnTo>
                <a:close/>
              </a:path>
              <a:path w="73025" h="87629">
                <a:moveTo>
                  <a:pt x="72627" y="44081"/>
                </a:moveTo>
                <a:lnTo>
                  <a:pt x="58940" y="44081"/>
                </a:lnTo>
                <a:lnTo>
                  <a:pt x="58915" y="55003"/>
                </a:lnTo>
                <a:lnTo>
                  <a:pt x="58229" y="58089"/>
                </a:lnTo>
                <a:lnTo>
                  <a:pt x="33350" y="75285"/>
                </a:lnTo>
                <a:lnTo>
                  <a:pt x="72639" y="75285"/>
                </a:lnTo>
                <a:lnTo>
                  <a:pt x="72627" y="44081"/>
                </a:lnTo>
                <a:close/>
              </a:path>
              <a:path w="73025" h="87629">
                <a:moveTo>
                  <a:pt x="45326" y="0"/>
                </a:moveTo>
                <a:lnTo>
                  <a:pt x="7353" y="14744"/>
                </a:lnTo>
                <a:lnTo>
                  <a:pt x="5283" y="24269"/>
                </a:lnTo>
                <a:lnTo>
                  <a:pt x="19316" y="24269"/>
                </a:lnTo>
                <a:lnTo>
                  <a:pt x="19532" y="21818"/>
                </a:lnTo>
                <a:lnTo>
                  <a:pt x="20396" y="19697"/>
                </a:lnTo>
                <a:lnTo>
                  <a:pt x="23355" y="16129"/>
                </a:lnTo>
                <a:lnTo>
                  <a:pt x="25476" y="14719"/>
                </a:lnTo>
                <a:lnTo>
                  <a:pt x="31064" y="12738"/>
                </a:lnTo>
                <a:lnTo>
                  <a:pt x="34505" y="12217"/>
                </a:lnTo>
                <a:lnTo>
                  <a:pt x="67885" y="12217"/>
                </a:lnTo>
                <a:lnTo>
                  <a:pt x="65595" y="8724"/>
                </a:lnTo>
                <a:lnTo>
                  <a:pt x="61633" y="5499"/>
                </a:lnTo>
                <a:lnTo>
                  <a:pt x="51396" y="1104"/>
                </a:lnTo>
                <a:lnTo>
                  <a:pt x="45326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092190" y="3497567"/>
            <a:ext cx="72390" cy="83820"/>
          </a:xfrm>
          <a:custGeom>
            <a:avLst/>
            <a:gdLst/>
            <a:ahLst/>
            <a:cxnLst/>
            <a:rect l="l" t="t" r="r" b="b"/>
            <a:pathLst>
              <a:path w="72389" h="83820">
                <a:moveTo>
                  <a:pt x="46863" y="0"/>
                </a:moveTo>
                <a:lnTo>
                  <a:pt x="0" y="0"/>
                </a:lnTo>
                <a:lnTo>
                  <a:pt x="0" y="83210"/>
                </a:lnTo>
                <a:lnTo>
                  <a:pt x="52285" y="83210"/>
                </a:lnTo>
                <a:lnTo>
                  <a:pt x="59575" y="81318"/>
                </a:lnTo>
                <a:lnTo>
                  <a:pt x="69596" y="73710"/>
                </a:lnTo>
                <a:lnTo>
                  <a:pt x="70656" y="71323"/>
                </a:lnTo>
                <a:lnTo>
                  <a:pt x="13868" y="71323"/>
                </a:lnTo>
                <a:lnTo>
                  <a:pt x="13868" y="46393"/>
                </a:lnTo>
                <a:lnTo>
                  <a:pt x="67754" y="46393"/>
                </a:lnTo>
                <a:lnTo>
                  <a:pt x="67614" y="46202"/>
                </a:lnTo>
                <a:lnTo>
                  <a:pt x="63538" y="42786"/>
                </a:lnTo>
                <a:lnTo>
                  <a:pt x="61226" y="41605"/>
                </a:lnTo>
                <a:lnTo>
                  <a:pt x="58610" y="40944"/>
                </a:lnTo>
                <a:lnTo>
                  <a:pt x="58610" y="37312"/>
                </a:lnTo>
                <a:lnTo>
                  <a:pt x="60185" y="36487"/>
                </a:lnTo>
                <a:lnTo>
                  <a:pt x="61633" y="35305"/>
                </a:lnTo>
                <a:lnTo>
                  <a:pt x="62340" y="34505"/>
                </a:lnTo>
                <a:lnTo>
                  <a:pt x="13868" y="34505"/>
                </a:lnTo>
                <a:lnTo>
                  <a:pt x="13868" y="11887"/>
                </a:lnTo>
                <a:lnTo>
                  <a:pt x="65901" y="11887"/>
                </a:lnTo>
                <a:lnTo>
                  <a:pt x="64414" y="9651"/>
                </a:lnTo>
                <a:lnTo>
                  <a:pt x="62382" y="6540"/>
                </a:lnTo>
                <a:lnTo>
                  <a:pt x="59410" y="4152"/>
                </a:lnTo>
                <a:lnTo>
                  <a:pt x="51600" y="850"/>
                </a:lnTo>
                <a:lnTo>
                  <a:pt x="46863" y="0"/>
                </a:lnTo>
                <a:close/>
              </a:path>
              <a:path w="72389" h="83820">
                <a:moveTo>
                  <a:pt x="67754" y="46393"/>
                </a:moveTo>
                <a:lnTo>
                  <a:pt x="13868" y="46393"/>
                </a:lnTo>
                <a:lnTo>
                  <a:pt x="45923" y="46418"/>
                </a:lnTo>
                <a:lnTo>
                  <a:pt x="49123" y="46964"/>
                </a:lnTo>
                <a:lnTo>
                  <a:pt x="53848" y="49174"/>
                </a:lnTo>
                <a:lnTo>
                  <a:pt x="55562" y="50660"/>
                </a:lnTo>
                <a:lnTo>
                  <a:pt x="57645" y="54394"/>
                </a:lnTo>
                <a:lnTo>
                  <a:pt x="58140" y="56540"/>
                </a:lnTo>
                <a:lnTo>
                  <a:pt x="58140" y="61328"/>
                </a:lnTo>
                <a:lnTo>
                  <a:pt x="13868" y="71323"/>
                </a:lnTo>
                <a:lnTo>
                  <a:pt x="70656" y="71323"/>
                </a:lnTo>
                <a:lnTo>
                  <a:pt x="72123" y="68021"/>
                </a:lnTo>
                <a:lnTo>
                  <a:pt x="72066" y="56540"/>
                </a:lnTo>
                <a:lnTo>
                  <a:pt x="71539" y="53708"/>
                </a:lnTo>
                <a:lnTo>
                  <a:pt x="69202" y="48374"/>
                </a:lnTo>
                <a:lnTo>
                  <a:pt x="67754" y="46393"/>
                </a:lnTo>
                <a:close/>
              </a:path>
              <a:path w="72389" h="83820">
                <a:moveTo>
                  <a:pt x="65901" y="11887"/>
                </a:moveTo>
                <a:lnTo>
                  <a:pt x="13868" y="11887"/>
                </a:lnTo>
                <a:lnTo>
                  <a:pt x="43281" y="11912"/>
                </a:lnTo>
                <a:lnTo>
                  <a:pt x="45948" y="12407"/>
                </a:lnTo>
                <a:lnTo>
                  <a:pt x="49949" y="14389"/>
                </a:lnTo>
                <a:lnTo>
                  <a:pt x="51346" y="15735"/>
                </a:lnTo>
                <a:lnTo>
                  <a:pt x="53086" y="19176"/>
                </a:lnTo>
                <a:lnTo>
                  <a:pt x="53517" y="21107"/>
                </a:lnTo>
                <a:lnTo>
                  <a:pt x="53517" y="25285"/>
                </a:lnTo>
                <a:lnTo>
                  <a:pt x="53086" y="27127"/>
                </a:lnTo>
                <a:lnTo>
                  <a:pt x="51346" y="30518"/>
                </a:lnTo>
                <a:lnTo>
                  <a:pt x="49949" y="31889"/>
                </a:lnTo>
                <a:lnTo>
                  <a:pt x="47942" y="32905"/>
                </a:lnTo>
                <a:lnTo>
                  <a:pt x="45948" y="33959"/>
                </a:lnTo>
                <a:lnTo>
                  <a:pt x="43281" y="34480"/>
                </a:lnTo>
                <a:lnTo>
                  <a:pt x="13868" y="34505"/>
                </a:lnTo>
                <a:lnTo>
                  <a:pt x="62340" y="34505"/>
                </a:lnTo>
                <a:lnTo>
                  <a:pt x="64338" y="32245"/>
                </a:lnTo>
                <a:lnTo>
                  <a:pt x="65405" y="30403"/>
                </a:lnTo>
                <a:lnTo>
                  <a:pt x="67081" y="26085"/>
                </a:lnTo>
                <a:lnTo>
                  <a:pt x="67500" y="23660"/>
                </a:lnTo>
                <a:lnTo>
                  <a:pt x="67500" y="16535"/>
                </a:lnTo>
                <a:lnTo>
                  <a:pt x="66484" y="12763"/>
                </a:lnTo>
                <a:lnTo>
                  <a:pt x="65901" y="11887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181013" y="3495421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4" h="87629">
                <a:moveTo>
                  <a:pt x="40944" y="0"/>
                </a:moveTo>
                <a:lnTo>
                  <a:pt x="34429" y="25"/>
                </a:lnTo>
                <a:lnTo>
                  <a:pt x="28613" y="1155"/>
                </a:lnTo>
                <a:lnTo>
                  <a:pt x="23558" y="3390"/>
                </a:lnTo>
                <a:lnTo>
                  <a:pt x="18465" y="5588"/>
                </a:lnTo>
                <a:lnTo>
                  <a:pt x="0" y="37553"/>
                </a:lnTo>
                <a:lnTo>
                  <a:pt x="0" y="49949"/>
                </a:lnTo>
                <a:lnTo>
                  <a:pt x="28613" y="86347"/>
                </a:lnTo>
                <a:lnTo>
                  <a:pt x="34429" y="87477"/>
                </a:lnTo>
                <a:lnTo>
                  <a:pt x="47434" y="87477"/>
                </a:lnTo>
                <a:lnTo>
                  <a:pt x="53212" y="86347"/>
                </a:lnTo>
                <a:lnTo>
                  <a:pt x="63347" y="81915"/>
                </a:lnTo>
                <a:lnTo>
                  <a:pt x="67640" y="78803"/>
                </a:lnTo>
                <a:lnTo>
                  <a:pt x="70752" y="75285"/>
                </a:lnTo>
                <a:lnTo>
                  <a:pt x="40944" y="75285"/>
                </a:lnTo>
                <a:lnTo>
                  <a:pt x="36321" y="75260"/>
                </a:lnTo>
                <a:lnTo>
                  <a:pt x="14033" y="47879"/>
                </a:lnTo>
                <a:lnTo>
                  <a:pt x="14033" y="39624"/>
                </a:lnTo>
                <a:lnTo>
                  <a:pt x="36321" y="12242"/>
                </a:lnTo>
                <a:lnTo>
                  <a:pt x="70774" y="12242"/>
                </a:lnTo>
                <a:lnTo>
                  <a:pt x="67640" y="8699"/>
                </a:lnTo>
                <a:lnTo>
                  <a:pt x="63347" y="5588"/>
                </a:lnTo>
                <a:lnTo>
                  <a:pt x="53212" y="1155"/>
                </a:lnTo>
                <a:lnTo>
                  <a:pt x="47434" y="25"/>
                </a:lnTo>
                <a:lnTo>
                  <a:pt x="40944" y="0"/>
                </a:lnTo>
                <a:close/>
              </a:path>
              <a:path w="81914" h="87629">
                <a:moveTo>
                  <a:pt x="70774" y="12242"/>
                </a:moveTo>
                <a:lnTo>
                  <a:pt x="45516" y="12242"/>
                </a:lnTo>
                <a:lnTo>
                  <a:pt x="49504" y="13131"/>
                </a:lnTo>
                <a:lnTo>
                  <a:pt x="56273" y="16560"/>
                </a:lnTo>
                <a:lnTo>
                  <a:pt x="67856" y="39624"/>
                </a:lnTo>
                <a:lnTo>
                  <a:pt x="67856" y="47879"/>
                </a:lnTo>
                <a:lnTo>
                  <a:pt x="40944" y="75285"/>
                </a:lnTo>
                <a:lnTo>
                  <a:pt x="70752" y="75285"/>
                </a:lnTo>
                <a:lnTo>
                  <a:pt x="81889" y="49949"/>
                </a:lnTo>
                <a:lnTo>
                  <a:pt x="81889" y="37553"/>
                </a:lnTo>
                <a:lnTo>
                  <a:pt x="80949" y="31838"/>
                </a:lnTo>
                <a:lnTo>
                  <a:pt x="79146" y="26530"/>
                </a:lnTo>
                <a:lnTo>
                  <a:pt x="77317" y="21247"/>
                </a:lnTo>
                <a:lnTo>
                  <a:pt x="74650" y="16624"/>
                </a:lnTo>
                <a:lnTo>
                  <a:pt x="70774" y="12242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056075" y="5076812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056075" y="5480634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340491" y="5516740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2" y="83210"/>
                </a:lnTo>
                <a:lnTo>
                  <a:pt x="30670" y="64388"/>
                </a:lnTo>
                <a:lnTo>
                  <a:pt x="13703" y="64388"/>
                </a:lnTo>
                <a:lnTo>
                  <a:pt x="13703" y="0"/>
                </a:lnTo>
                <a:close/>
              </a:path>
              <a:path w="74295" h="83820">
                <a:moveTo>
                  <a:pt x="74295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5" y="83210"/>
                </a:lnTo>
                <a:lnTo>
                  <a:pt x="74295" y="18821"/>
                </a:lnTo>
                <a:close/>
              </a:path>
              <a:path w="74295" h="83820">
                <a:moveTo>
                  <a:pt x="74295" y="0"/>
                </a:moveTo>
                <a:lnTo>
                  <a:pt x="53822" y="0"/>
                </a:lnTo>
                <a:lnTo>
                  <a:pt x="17335" y="64388"/>
                </a:lnTo>
                <a:lnTo>
                  <a:pt x="30670" y="64388"/>
                </a:lnTo>
                <a:lnTo>
                  <a:pt x="56959" y="18821"/>
                </a:lnTo>
                <a:lnTo>
                  <a:pt x="74295" y="18821"/>
                </a:lnTo>
                <a:lnTo>
                  <a:pt x="74295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479175" y="5516740"/>
            <a:ext cx="71755" cy="83820"/>
          </a:xfrm>
          <a:custGeom>
            <a:avLst/>
            <a:gdLst/>
            <a:ahLst/>
            <a:cxnLst/>
            <a:rect l="l" t="t" r="r" b="b"/>
            <a:pathLst>
              <a:path w="71754" h="83820">
                <a:moveTo>
                  <a:pt x="42926" y="12217"/>
                </a:moveTo>
                <a:lnTo>
                  <a:pt x="28892" y="12217"/>
                </a:lnTo>
                <a:lnTo>
                  <a:pt x="28892" y="83210"/>
                </a:lnTo>
                <a:lnTo>
                  <a:pt x="42926" y="83210"/>
                </a:lnTo>
                <a:lnTo>
                  <a:pt x="42926" y="12217"/>
                </a:lnTo>
                <a:close/>
              </a:path>
              <a:path w="71754" h="83820">
                <a:moveTo>
                  <a:pt x="71653" y="0"/>
                </a:moveTo>
                <a:lnTo>
                  <a:pt x="0" y="0"/>
                </a:lnTo>
                <a:lnTo>
                  <a:pt x="0" y="12217"/>
                </a:lnTo>
                <a:lnTo>
                  <a:pt x="71653" y="12217"/>
                </a:lnTo>
                <a:lnTo>
                  <a:pt x="71653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568494" y="5590375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170" y="0"/>
                </a:lnTo>
              </a:path>
            </a:pathLst>
          </a:custGeom>
          <a:ln w="19151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602010" y="5516740"/>
            <a:ext cx="99695" cy="107314"/>
          </a:xfrm>
          <a:custGeom>
            <a:avLst/>
            <a:gdLst/>
            <a:ahLst/>
            <a:cxnLst/>
            <a:rect l="l" t="t" r="r" b="b"/>
            <a:pathLst>
              <a:path w="99695" h="107314">
                <a:moveTo>
                  <a:pt x="99390" y="70992"/>
                </a:moveTo>
                <a:lnTo>
                  <a:pt x="0" y="70992"/>
                </a:lnTo>
                <a:lnTo>
                  <a:pt x="0" y="106819"/>
                </a:lnTo>
                <a:lnTo>
                  <a:pt x="13703" y="106819"/>
                </a:lnTo>
                <a:lnTo>
                  <a:pt x="13703" y="83210"/>
                </a:lnTo>
                <a:lnTo>
                  <a:pt x="99390" y="83210"/>
                </a:lnTo>
                <a:lnTo>
                  <a:pt x="99390" y="70992"/>
                </a:lnTo>
                <a:close/>
              </a:path>
              <a:path w="99695" h="107314">
                <a:moveTo>
                  <a:pt x="99390" y="83210"/>
                </a:moveTo>
                <a:lnTo>
                  <a:pt x="85686" y="83210"/>
                </a:lnTo>
                <a:lnTo>
                  <a:pt x="85686" y="106819"/>
                </a:lnTo>
                <a:lnTo>
                  <a:pt x="99390" y="106819"/>
                </a:lnTo>
                <a:lnTo>
                  <a:pt x="99390" y="83210"/>
                </a:lnTo>
                <a:close/>
              </a:path>
              <a:path w="99695" h="107314">
                <a:moveTo>
                  <a:pt x="84035" y="0"/>
                </a:moveTo>
                <a:lnTo>
                  <a:pt x="21297" y="0"/>
                </a:lnTo>
                <a:lnTo>
                  <a:pt x="21264" y="29768"/>
                </a:lnTo>
                <a:lnTo>
                  <a:pt x="20777" y="36042"/>
                </a:lnTo>
                <a:lnTo>
                  <a:pt x="11061" y="70992"/>
                </a:lnTo>
                <a:lnTo>
                  <a:pt x="25260" y="70992"/>
                </a:lnTo>
                <a:lnTo>
                  <a:pt x="34315" y="29768"/>
                </a:lnTo>
                <a:lnTo>
                  <a:pt x="34340" y="12217"/>
                </a:lnTo>
                <a:lnTo>
                  <a:pt x="84035" y="12217"/>
                </a:lnTo>
                <a:lnTo>
                  <a:pt x="84035" y="0"/>
                </a:lnTo>
                <a:close/>
              </a:path>
              <a:path w="99695" h="107314">
                <a:moveTo>
                  <a:pt x="84035" y="12217"/>
                </a:moveTo>
                <a:lnTo>
                  <a:pt x="70002" y="12217"/>
                </a:lnTo>
                <a:lnTo>
                  <a:pt x="70002" y="70992"/>
                </a:lnTo>
                <a:lnTo>
                  <a:pt x="84035" y="70992"/>
                </a:lnTo>
                <a:lnTo>
                  <a:pt x="84035" y="12217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18735" y="5590375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170" y="0"/>
                </a:lnTo>
              </a:path>
            </a:pathLst>
          </a:custGeom>
          <a:ln w="19151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218629" y="5480634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439126" y="5312676"/>
            <a:ext cx="1403642" cy="3202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668156" y="5516740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59" h="83820">
                <a:moveTo>
                  <a:pt x="73469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12217"/>
                </a:lnTo>
                <a:lnTo>
                  <a:pt x="73469" y="12217"/>
                </a:lnTo>
                <a:lnTo>
                  <a:pt x="73469" y="0"/>
                </a:lnTo>
                <a:close/>
              </a:path>
              <a:path w="73659" h="83820">
                <a:moveTo>
                  <a:pt x="73469" y="12217"/>
                </a:moveTo>
                <a:lnTo>
                  <a:pt x="59435" y="12217"/>
                </a:lnTo>
                <a:lnTo>
                  <a:pt x="59435" y="83210"/>
                </a:lnTo>
                <a:lnTo>
                  <a:pt x="73469" y="83210"/>
                </a:lnTo>
                <a:lnTo>
                  <a:pt x="73469" y="12217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768701" y="5514619"/>
            <a:ext cx="80010" cy="118745"/>
          </a:xfrm>
          <a:custGeom>
            <a:avLst/>
            <a:gdLst/>
            <a:ahLst/>
            <a:cxnLst/>
            <a:rect l="l" t="t" r="r" b="b"/>
            <a:pathLst>
              <a:path w="80009" h="118745">
                <a:moveTo>
                  <a:pt x="13538" y="2120"/>
                </a:moveTo>
                <a:lnTo>
                  <a:pt x="0" y="2120"/>
                </a:lnTo>
                <a:lnTo>
                  <a:pt x="0" y="118351"/>
                </a:lnTo>
                <a:lnTo>
                  <a:pt x="14033" y="118351"/>
                </a:lnTo>
                <a:lnTo>
                  <a:pt x="14033" y="76415"/>
                </a:lnTo>
                <a:lnTo>
                  <a:pt x="68831" y="76415"/>
                </a:lnTo>
                <a:lnTo>
                  <a:pt x="69774" y="75234"/>
                </a:lnTo>
                <a:lnTo>
                  <a:pt x="35331" y="75234"/>
                </a:lnTo>
                <a:lnTo>
                  <a:pt x="31368" y="74345"/>
                </a:lnTo>
                <a:lnTo>
                  <a:pt x="13933" y="48374"/>
                </a:lnTo>
                <a:lnTo>
                  <a:pt x="13933" y="39077"/>
                </a:lnTo>
                <a:lnTo>
                  <a:pt x="69599" y="12192"/>
                </a:lnTo>
                <a:lnTo>
                  <a:pt x="68684" y="11036"/>
                </a:lnTo>
                <a:lnTo>
                  <a:pt x="13538" y="11036"/>
                </a:lnTo>
                <a:lnTo>
                  <a:pt x="13538" y="2120"/>
                </a:lnTo>
                <a:close/>
              </a:path>
              <a:path w="80009" h="118745">
                <a:moveTo>
                  <a:pt x="68831" y="76415"/>
                </a:moveTo>
                <a:lnTo>
                  <a:pt x="17665" y="76415"/>
                </a:lnTo>
                <a:lnTo>
                  <a:pt x="19151" y="78422"/>
                </a:lnTo>
                <a:lnTo>
                  <a:pt x="38709" y="87452"/>
                </a:lnTo>
                <a:lnTo>
                  <a:pt x="48844" y="87452"/>
                </a:lnTo>
                <a:lnTo>
                  <a:pt x="53962" y="86347"/>
                </a:lnTo>
                <a:lnTo>
                  <a:pt x="62991" y="82003"/>
                </a:lnTo>
                <a:lnTo>
                  <a:pt x="66814" y="78943"/>
                </a:lnTo>
                <a:lnTo>
                  <a:pt x="68831" y="76415"/>
                </a:lnTo>
                <a:close/>
              </a:path>
              <a:path w="80009" h="118745">
                <a:moveTo>
                  <a:pt x="69599" y="12192"/>
                </a:moveTo>
                <a:lnTo>
                  <a:pt x="39954" y="12192"/>
                </a:lnTo>
                <a:lnTo>
                  <a:pt x="44132" y="12217"/>
                </a:lnTo>
                <a:lnTo>
                  <a:pt x="47790" y="12992"/>
                </a:lnTo>
                <a:lnTo>
                  <a:pt x="65544" y="39077"/>
                </a:lnTo>
                <a:lnTo>
                  <a:pt x="65544" y="48374"/>
                </a:lnTo>
                <a:lnTo>
                  <a:pt x="64998" y="52616"/>
                </a:lnTo>
                <a:lnTo>
                  <a:pt x="62788" y="60286"/>
                </a:lnTo>
                <a:lnTo>
                  <a:pt x="61163" y="63614"/>
                </a:lnTo>
                <a:lnTo>
                  <a:pt x="58962" y="66459"/>
                </a:lnTo>
                <a:lnTo>
                  <a:pt x="56845" y="69240"/>
                </a:lnTo>
                <a:lnTo>
                  <a:pt x="54178" y="71399"/>
                </a:lnTo>
                <a:lnTo>
                  <a:pt x="47790" y="74460"/>
                </a:lnTo>
                <a:lnTo>
                  <a:pt x="44132" y="75234"/>
                </a:lnTo>
                <a:lnTo>
                  <a:pt x="69774" y="75234"/>
                </a:lnTo>
                <a:lnTo>
                  <a:pt x="73088" y="71081"/>
                </a:lnTo>
                <a:lnTo>
                  <a:pt x="75487" y="66421"/>
                </a:lnTo>
                <a:lnTo>
                  <a:pt x="77101" y="61137"/>
                </a:lnTo>
                <a:lnTo>
                  <a:pt x="78752" y="55829"/>
                </a:lnTo>
                <a:lnTo>
                  <a:pt x="79578" y="50025"/>
                </a:lnTo>
                <a:lnTo>
                  <a:pt x="79578" y="37528"/>
                </a:lnTo>
                <a:lnTo>
                  <a:pt x="78752" y="31813"/>
                </a:lnTo>
                <a:lnTo>
                  <a:pt x="75476" y="21221"/>
                </a:lnTo>
                <a:lnTo>
                  <a:pt x="73088" y="16598"/>
                </a:lnTo>
                <a:lnTo>
                  <a:pt x="69599" y="12192"/>
                </a:lnTo>
                <a:close/>
              </a:path>
              <a:path w="80009" h="118745">
                <a:moveTo>
                  <a:pt x="48844" y="0"/>
                </a:moveTo>
                <a:lnTo>
                  <a:pt x="38684" y="0"/>
                </a:lnTo>
                <a:lnTo>
                  <a:pt x="34836" y="520"/>
                </a:lnTo>
                <a:lnTo>
                  <a:pt x="31534" y="1574"/>
                </a:lnTo>
                <a:lnTo>
                  <a:pt x="28206" y="2590"/>
                </a:lnTo>
                <a:lnTo>
                  <a:pt x="17170" y="11036"/>
                </a:lnTo>
                <a:lnTo>
                  <a:pt x="68684" y="11036"/>
                </a:lnTo>
                <a:lnTo>
                  <a:pt x="66814" y="8674"/>
                </a:lnTo>
                <a:lnTo>
                  <a:pt x="62991" y="5562"/>
                </a:lnTo>
                <a:lnTo>
                  <a:pt x="53962" y="1130"/>
                </a:lnTo>
                <a:lnTo>
                  <a:pt x="48844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863800" y="5514594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29">
                <a:moveTo>
                  <a:pt x="67885" y="12217"/>
                </a:moveTo>
                <a:lnTo>
                  <a:pt x="34505" y="12217"/>
                </a:lnTo>
                <a:lnTo>
                  <a:pt x="43446" y="12242"/>
                </a:lnTo>
                <a:lnTo>
                  <a:pt x="47358" y="12992"/>
                </a:lnTo>
                <a:lnTo>
                  <a:pt x="53352" y="15963"/>
                </a:lnTo>
                <a:lnTo>
                  <a:pt x="55537" y="17995"/>
                </a:lnTo>
                <a:lnTo>
                  <a:pt x="58280" y="23177"/>
                </a:lnTo>
                <a:lnTo>
                  <a:pt x="58966" y="26174"/>
                </a:lnTo>
                <a:lnTo>
                  <a:pt x="58940" y="32854"/>
                </a:lnTo>
                <a:lnTo>
                  <a:pt x="26111" y="32880"/>
                </a:lnTo>
                <a:lnTo>
                  <a:pt x="21183" y="33705"/>
                </a:lnTo>
                <a:lnTo>
                  <a:pt x="1739" y="50469"/>
                </a:lnTo>
                <a:lnTo>
                  <a:pt x="546" y="53708"/>
                </a:lnTo>
                <a:lnTo>
                  <a:pt x="0" y="57048"/>
                </a:lnTo>
                <a:lnTo>
                  <a:pt x="0" y="64007"/>
                </a:lnTo>
                <a:lnTo>
                  <a:pt x="660" y="67411"/>
                </a:lnTo>
                <a:lnTo>
                  <a:pt x="3301" y="73888"/>
                </a:lnTo>
                <a:lnTo>
                  <a:pt x="5232" y="76771"/>
                </a:lnTo>
                <a:lnTo>
                  <a:pt x="7759" y="79273"/>
                </a:lnTo>
                <a:lnTo>
                  <a:pt x="10286" y="81813"/>
                </a:lnTo>
                <a:lnTo>
                  <a:pt x="13423" y="83819"/>
                </a:lnTo>
                <a:lnTo>
                  <a:pt x="20827" y="86728"/>
                </a:lnTo>
                <a:lnTo>
                  <a:pt x="25095" y="87477"/>
                </a:lnTo>
                <a:lnTo>
                  <a:pt x="33845" y="87477"/>
                </a:lnTo>
                <a:lnTo>
                  <a:pt x="55803" y="76606"/>
                </a:lnTo>
                <a:lnTo>
                  <a:pt x="72640" y="76606"/>
                </a:lnTo>
                <a:lnTo>
                  <a:pt x="72639" y="75285"/>
                </a:lnTo>
                <a:lnTo>
                  <a:pt x="33350" y="75285"/>
                </a:lnTo>
                <a:lnTo>
                  <a:pt x="29222" y="75260"/>
                </a:lnTo>
                <a:lnTo>
                  <a:pt x="25704" y="74650"/>
                </a:lnTo>
                <a:lnTo>
                  <a:pt x="22834" y="73380"/>
                </a:lnTo>
                <a:lnTo>
                  <a:pt x="19977" y="72148"/>
                </a:lnTo>
                <a:lnTo>
                  <a:pt x="14008" y="54927"/>
                </a:lnTo>
                <a:lnTo>
                  <a:pt x="15633" y="51041"/>
                </a:lnTo>
                <a:lnTo>
                  <a:pt x="22148" y="45516"/>
                </a:lnTo>
                <a:lnTo>
                  <a:pt x="27190" y="44107"/>
                </a:lnTo>
                <a:lnTo>
                  <a:pt x="72627" y="44081"/>
                </a:lnTo>
                <a:lnTo>
                  <a:pt x="72618" y="22504"/>
                </a:lnTo>
                <a:lnTo>
                  <a:pt x="71183" y="17246"/>
                </a:lnTo>
                <a:lnTo>
                  <a:pt x="67885" y="12217"/>
                </a:lnTo>
                <a:close/>
              </a:path>
              <a:path w="73025" h="87629">
                <a:moveTo>
                  <a:pt x="72640" y="76606"/>
                </a:moveTo>
                <a:lnTo>
                  <a:pt x="59435" y="76606"/>
                </a:lnTo>
                <a:lnTo>
                  <a:pt x="59435" y="85356"/>
                </a:lnTo>
                <a:lnTo>
                  <a:pt x="72643" y="85356"/>
                </a:lnTo>
                <a:lnTo>
                  <a:pt x="72640" y="76606"/>
                </a:lnTo>
                <a:close/>
              </a:path>
              <a:path w="73025" h="87629">
                <a:moveTo>
                  <a:pt x="72627" y="44081"/>
                </a:moveTo>
                <a:lnTo>
                  <a:pt x="58940" y="44081"/>
                </a:lnTo>
                <a:lnTo>
                  <a:pt x="58915" y="55003"/>
                </a:lnTo>
                <a:lnTo>
                  <a:pt x="58229" y="58089"/>
                </a:lnTo>
                <a:lnTo>
                  <a:pt x="33350" y="75285"/>
                </a:lnTo>
                <a:lnTo>
                  <a:pt x="72639" y="75285"/>
                </a:lnTo>
                <a:lnTo>
                  <a:pt x="72627" y="44081"/>
                </a:lnTo>
                <a:close/>
              </a:path>
              <a:path w="73025" h="87629">
                <a:moveTo>
                  <a:pt x="45326" y="0"/>
                </a:moveTo>
                <a:lnTo>
                  <a:pt x="7353" y="14744"/>
                </a:lnTo>
                <a:lnTo>
                  <a:pt x="5283" y="24269"/>
                </a:lnTo>
                <a:lnTo>
                  <a:pt x="19316" y="24269"/>
                </a:lnTo>
                <a:lnTo>
                  <a:pt x="19532" y="21818"/>
                </a:lnTo>
                <a:lnTo>
                  <a:pt x="20396" y="19710"/>
                </a:lnTo>
                <a:lnTo>
                  <a:pt x="23355" y="16128"/>
                </a:lnTo>
                <a:lnTo>
                  <a:pt x="25476" y="14719"/>
                </a:lnTo>
                <a:lnTo>
                  <a:pt x="31064" y="12738"/>
                </a:lnTo>
                <a:lnTo>
                  <a:pt x="34505" y="12217"/>
                </a:lnTo>
                <a:lnTo>
                  <a:pt x="67885" y="12217"/>
                </a:lnTo>
                <a:lnTo>
                  <a:pt x="65595" y="8724"/>
                </a:lnTo>
                <a:lnTo>
                  <a:pt x="61633" y="5511"/>
                </a:lnTo>
                <a:lnTo>
                  <a:pt x="51396" y="1104"/>
                </a:lnTo>
                <a:lnTo>
                  <a:pt x="45326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962199" y="5516740"/>
            <a:ext cx="72390" cy="83820"/>
          </a:xfrm>
          <a:custGeom>
            <a:avLst/>
            <a:gdLst/>
            <a:ahLst/>
            <a:cxnLst/>
            <a:rect l="l" t="t" r="r" b="b"/>
            <a:pathLst>
              <a:path w="72390" h="83820">
                <a:moveTo>
                  <a:pt x="46863" y="0"/>
                </a:moveTo>
                <a:lnTo>
                  <a:pt x="0" y="0"/>
                </a:lnTo>
                <a:lnTo>
                  <a:pt x="0" y="83210"/>
                </a:lnTo>
                <a:lnTo>
                  <a:pt x="52285" y="83210"/>
                </a:lnTo>
                <a:lnTo>
                  <a:pt x="59575" y="81318"/>
                </a:lnTo>
                <a:lnTo>
                  <a:pt x="69596" y="73710"/>
                </a:lnTo>
                <a:lnTo>
                  <a:pt x="70656" y="71323"/>
                </a:lnTo>
                <a:lnTo>
                  <a:pt x="13868" y="71323"/>
                </a:lnTo>
                <a:lnTo>
                  <a:pt x="13868" y="46393"/>
                </a:lnTo>
                <a:lnTo>
                  <a:pt x="67754" y="46393"/>
                </a:lnTo>
                <a:lnTo>
                  <a:pt x="67614" y="46202"/>
                </a:lnTo>
                <a:lnTo>
                  <a:pt x="63538" y="42786"/>
                </a:lnTo>
                <a:lnTo>
                  <a:pt x="61226" y="41605"/>
                </a:lnTo>
                <a:lnTo>
                  <a:pt x="58610" y="40944"/>
                </a:lnTo>
                <a:lnTo>
                  <a:pt x="58610" y="37312"/>
                </a:lnTo>
                <a:lnTo>
                  <a:pt x="60185" y="36487"/>
                </a:lnTo>
                <a:lnTo>
                  <a:pt x="61633" y="35305"/>
                </a:lnTo>
                <a:lnTo>
                  <a:pt x="62340" y="34505"/>
                </a:lnTo>
                <a:lnTo>
                  <a:pt x="13868" y="34505"/>
                </a:lnTo>
                <a:lnTo>
                  <a:pt x="13868" y="11887"/>
                </a:lnTo>
                <a:lnTo>
                  <a:pt x="65905" y="11887"/>
                </a:lnTo>
                <a:lnTo>
                  <a:pt x="62382" y="6553"/>
                </a:lnTo>
                <a:lnTo>
                  <a:pt x="59410" y="4152"/>
                </a:lnTo>
                <a:lnTo>
                  <a:pt x="51600" y="850"/>
                </a:lnTo>
                <a:lnTo>
                  <a:pt x="46863" y="0"/>
                </a:lnTo>
                <a:close/>
              </a:path>
              <a:path w="72390" h="83820">
                <a:moveTo>
                  <a:pt x="67754" y="46393"/>
                </a:moveTo>
                <a:lnTo>
                  <a:pt x="13868" y="46393"/>
                </a:lnTo>
                <a:lnTo>
                  <a:pt x="45923" y="46418"/>
                </a:lnTo>
                <a:lnTo>
                  <a:pt x="49123" y="46977"/>
                </a:lnTo>
                <a:lnTo>
                  <a:pt x="53848" y="49174"/>
                </a:lnTo>
                <a:lnTo>
                  <a:pt x="55562" y="50660"/>
                </a:lnTo>
                <a:lnTo>
                  <a:pt x="57645" y="54394"/>
                </a:lnTo>
                <a:lnTo>
                  <a:pt x="58140" y="56540"/>
                </a:lnTo>
                <a:lnTo>
                  <a:pt x="58140" y="61328"/>
                </a:lnTo>
                <a:lnTo>
                  <a:pt x="13868" y="71323"/>
                </a:lnTo>
                <a:lnTo>
                  <a:pt x="70656" y="71323"/>
                </a:lnTo>
                <a:lnTo>
                  <a:pt x="72123" y="68021"/>
                </a:lnTo>
                <a:lnTo>
                  <a:pt x="72066" y="56540"/>
                </a:lnTo>
                <a:lnTo>
                  <a:pt x="71539" y="53708"/>
                </a:lnTo>
                <a:lnTo>
                  <a:pt x="69202" y="48374"/>
                </a:lnTo>
                <a:lnTo>
                  <a:pt x="67754" y="46393"/>
                </a:lnTo>
                <a:close/>
              </a:path>
              <a:path w="72390" h="83820">
                <a:moveTo>
                  <a:pt x="65905" y="11887"/>
                </a:moveTo>
                <a:lnTo>
                  <a:pt x="13868" y="11887"/>
                </a:lnTo>
                <a:lnTo>
                  <a:pt x="43281" y="11912"/>
                </a:lnTo>
                <a:lnTo>
                  <a:pt x="45948" y="12407"/>
                </a:lnTo>
                <a:lnTo>
                  <a:pt x="49949" y="14389"/>
                </a:lnTo>
                <a:lnTo>
                  <a:pt x="51346" y="15735"/>
                </a:lnTo>
                <a:lnTo>
                  <a:pt x="53086" y="19176"/>
                </a:lnTo>
                <a:lnTo>
                  <a:pt x="53517" y="21107"/>
                </a:lnTo>
                <a:lnTo>
                  <a:pt x="53517" y="25285"/>
                </a:lnTo>
                <a:lnTo>
                  <a:pt x="53086" y="27127"/>
                </a:lnTo>
                <a:lnTo>
                  <a:pt x="51346" y="30518"/>
                </a:lnTo>
                <a:lnTo>
                  <a:pt x="49949" y="31889"/>
                </a:lnTo>
                <a:lnTo>
                  <a:pt x="47942" y="32905"/>
                </a:lnTo>
                <a:lnTo>
                  <a:pt x="45948" y="33959"/>
                </a:lnTo>
                <a:lnTo>
                  <a:pt x="43281" y="34480"/>
                </a:lnTo>
                <a:lnTo>
                  <a:pt x="13868" y="34505"/>
                </a:lnTo>
                <a:lnTo>
                  <a:pt x="62340" y="34505"/>
                </a:lnTo>
                <a:lnTo>
                  <a:pt x="64338" y="32245"/>
                </a:lnTo>
                <a:lnTo>
                  <a:pt x="65405" y="30403"/>
                </a:lnTo>
                <a:lnTo>
                  <a:pt x="67081" y="26085"/>
                </a:lnTo>
                <a:lnTo>
                  <a:pt x="67500" y="23660"/>
                </a:lnTo>
                <a:lnTo>
                  <a:pt x="67500" y="16535"/>
                </a:lnTo>
                <a:lnTo>
                  <a:pt x="66484" y="12763"/>
                </a:lnTo>
                <a:lnTo>
                  <a:pt x="65905" y="11887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051023" y="5514594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5" h="87629">
                <a:moveTo>
                  <a:pt x="40944" y="0"/>
                </a:moveTo>
                <a:lnTo>
                  <a:pt x="34429" y="25"/>
                </a:lnTo>
                <a:lnTo>
                  <a:pt x="28613" y="1155"/>
                </a:lnTo>
                <a:lnTo>
                  <a:pt x="23558" y="3390"/>
                </a:lnTo>
                <a:lnTo>
                  <a:pt x="18465" y="5587"/>
                </a:lnTo>
                <a:lnTo>
                  <a:pt x="0" y="37553"/>
                </a:lnTo>
                <a:lnTo>
                  <a:pt x="0" y="49949"/>
                </a:lnTo>
                <a:lnTo>
                  <a:pt x="23558" y="84112"/>
                </a:lnTo>
                <a:lnTo>
                  <a:pt x="28613" y="86347"/>
                </a:lnTo>
                <a:lnTo>
                  <a:pt x="34429" y="87477"/>
                </a:lnTo>
                <a:lnTo>
                  <a:pt x="47434" y="87477"/>
                </a:lnTo>
                <a:lnTo>
                  <a:pt x="53213" y="86347"/>
                </a:lnTo>
                <a:lnTo>
                  <a:pt x="63347" y="81914"/>
                </a:lnTo>
                <a:lnTo>
                  <a:pt x="67640" y="78803"/>
                </a:lnTo>
                <a:lnTo>
                  <a:pt x="70752" y="75285"/>
                </a:lnTo>
                <a:lnTo>
                  <a:pt x="40944" y="75285"/>
                </a:lnTo>
                <a:lnTo>
                  <a:pt x="36322" y="75260"/>
                </a:lnTo>
                <a:lnTo>
                  <a:pt x="14033" y="47878"/>
                </a:lnTo>
                <a:lnTo>
                  <a:pt x="14033" y="39623"/>
                </a:lnTo>
                <a:lnTo>
                  <a:pt x="36322" y="12242"/>
                </a:lnTo>
                <a:lnTo>
                  <a:pt x="70774" y="12242"/>
                </a:lnTo>
                <a:lnTo>
                  <a:pt x="67640" y="8699"/>
                </a:lnTo>
                <a:lnTo>
                  <a:pt x="63347" y="5587"/>
                </a:lnTo>
                <a:lnTo>
                  <a:pt x="53213" y="1155"/>
                </a:lnTo>
                <a:lnTo>
                  <a:pt x="47434" y="25"/>
                </a:lnTo>
                <a:lnTo>
                  <a:pt x="40944" y="0"/>
                </a:lnTo>
                <a:close/>
              </a:path>
              <a:path w="81915" h="87629">
                <a:moveTo>
                  <a:pt x="70774" y="12242"/>
                </a:moveTo>
                <a:lnTo>
                  <a:pt x="45516" y="12242"/>
                </a:lnTo>
                <a:lnTo>
                  <a:pt x="49504" y="13131"/>
                </a:lnTo>
                <a:lnTo>
                  <a:pt x="56273" y="16560"/>
                </a:lnTo>
                <a:lnTo>
                  <a:pt x="67856" y="39623"/>
                </a:lnTo>
                <a:lnTo>
                  <a:pt x="67856" y="47878"/>
                </a:lnTo>
                <a:lnTo>
                  <a:pt x="40944" y="75285"/>
                </a:lnTo>
                <a:lnTo>
                  <a:pt x="70752" y="75285"/>
                </a:lnTo>
                <a:lnTo>
                  <a:pt x="81889" y="49949"/>
                </a:lnTo>
                <a:lnTo>
                  <a:pt x="81889" y="37553"/>
                </a:lnTo>
                <a:lnTo>
                  <a:pt x="80949" y="31838"/>
                </a:lnTo>
                <a:lnTo>
                  <a:pt x="79146" y="26530"/>
                </a:lnTo>
                <a:lnTo>
                  <a:pt x="77317" y="21247"/>
                </a:lnTo>
                <a:lnTo>
                  <a:pt x="74650" y="16624"/>
                </a:lnTo>
                <a:lnTo>
                  <a:pt x="70774" y="12242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218629" y="3865308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452855" y="3866743"/>
            <a:ext cx="151130" cy="118110"/>
          </a:xfrm>
          <a:custGeom>
            <a:avLst/>
            <a:gdLst/>
            <a:ahLst/>
            <a:cxnLst/>
            <a:rect l="l" t="t" r="r" b="b"/>
            <a:pathLst>
              <a:path w="151129" h="118110">
                <a:moveTo>
                  <a:pt x="17170" y="0"/>
                </a:moveTo>
                <a:lnTo>
                  <a:pt x="1485" y="0"/>
                </a:lnTo>
                <a:lnTo>
                  <a:pt x="24765" y="58115"/>
                </a:lnTo>
                <a:lnTo>
                  <a:pt x="0" y="117881"/>
                </a:lnTo>
                <a:lnTo>
                  <a:pt x="15684" y="117881"/>
                </a:lnTo>
                <a:lnTo>
                  <a:pt x="37477" y="64719"/>
                </a:lnTo>
                <a:lnTo>
                  <a:pt x="128891" y="64719"/>
                </a:lnTo>
                <a:lnTo>
                  <a:pt x="126136" y="58115"/>
                </a:lnTo>
                <a:lnTo>
                  <a:pt x="128933" y="51181"/>
                </a:lnTo>
                <a:lnTo>
                  <a:pt x="37477" y="51181"/>
                </a:lnTo>
                <a:lnTo>
                  <a:pt x="17170" y="0"/>
                </a:lnTo>
                <a:close/>
              </a:path>
              <a:path w="151129" h="118110">
                <a:moveTo>
                  <a:pt x="82880" y="64719"/>
                </a:moveTo>
                <a:lnTo>
                  <a:pt x="68186" y="64719"/>
                </a:lnTo>
                <a:lnTo>
                  <a:pt x="68186" y="117881"/>
                </a:lnTo>
                <a:lnTo>
                  <a:pt x="82880" y="117881"/>
                </a:lnTo>
                <a:lnTo>
                  <a:pt x="82880" y="64719"/>
                </a:lnTo>
                <a:close/>
              </a:path>
              <a:path w="151129" h="118110">
                <a:moveTo>
                  <a:pt x="128891" y="64719"/>
                </a:moveTo>
                <a:lnTo>
                  <a:pt x="113423" y="64719"/>
                </a:lnTo>
                <a:lnTo>
                  <a:pt x="135382" y="117881"/>
                </a:lnTo>
                <a:lnTo>
                  <a:pt x="151066" y="117881"/>
                </a:lnTo>
                <a:lnTo>
                  <a:pt x="128891" y="64719"/>
                </a:lnTo>
                <a:close/>
              </a:path>
              <a:path w="151129" h="118110">
                <a:moveTo>
                  <a:pt x="82880" y="0"/>
                </a:moveTo>
                <a:lnTo>
                  <a:pt x="68186" y="0"/>
                </a:lnTo>
                <a:lnTo>
                  <a:pt x="68186" y="51181"/>
                </a:lnTo>
                <a:lnTo>
                  <a:pt x="82880" y="51181"/>
                </a:lnTo>
                <a:lnTo>
                  <a:pt x="82880" y="0"/>
                </a:lnTo>
                <a:close/>
              </a:path>
              <a:path w="151129" h="118110">
                <a:moveTo>
                  <a:pt x="149580" y="0"/>
                </a:moveTo>
                <a:lnTo>
                  <a:pt x="133896" y="0"/>
                </a:lnTo>
                <a:lnTo>
                  <a:pt x="113423" y="51181"/>
                </a:lnTo>
                <a:lnTo>
                  <a:pt x="128933" y="51181"/>
                </a:lnTo>
                <a:lnTo>
                  <a:pt x="149580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626540" y="3901414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1" y="83210"/>
                </a:lnTo>
                <a:lnTo>
                  <a:pt x="30670" y="64389"/>
                </a:lnTo>
                <a:lnTo>
                  <a:pt x="13703" y="64389"/>
                </a:lnTo>
                <a:lnTo>
                  <a:pt x="13703" y="0"/>
                </a:lnTo>
                <a:close/>
              </a:path>
              <a:path w="74295" h="83820">
                <a:moveTo>
                  <a:pt x="74294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4" y="83210"/>
                </a:lnTo>
                <a:lnTo>
                  <a:pt x="74294" y="18821"/>
                </a:lnTo>
                <a:close/>
              </a:path>
              <a:path w="74295" h="83820">
                <a:moveTo>
                  <a:pt x="74294" y="0"/>
                </a:moveTo>
                <a:lnTo>
                  <a:pt x="53822" y="0"/>
                </a:lnTo>
                <a:lnTo>
                  <a:pt x="17335" y="64389"/>
                </a:lnTo>
                <a:lnTo>
                  <a:pt x="30670" y="64389"/>
                </a:lnTo>
                <a:lnTo>
                  <a:pt x="56959" y="18821"/>
                </a:lnTo>
                <a:lnTo>
                  <a:pt x="74294" y="18821"/>
                </a:lnTo>
                <a:lnTo>
                  <a:pt x="74294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718500" y="3901414"/>
            <a:ext cx="83185" cy="83820"/>
          </a:xfrm>
          <a:custGeom>
            <a:avLst/>
            <a:gdLst/>
            <a:ahLst/>
            <a:cxnLst/>
            <a:rect l="l" t="t" r="r" b="b"/>
            <a:pathLst>
              <a:path w="83184" h="83820">
                <a:moveTo>
                  <a:pt x="0" y="70002"/>
                </a:moveTo>
                <a:lnTo>
                  <a:pt x="0" y="83210"/>
                </a:lnTo>
                <a:lnTo>
                  <a:pt x="7924" y="83235"/>
                </a:lnTo>
                <a:lnTo>
                  <a:pt x="12331" y="82410"/>
                </a:lnTo>
                <a:lnTo>
                  <a:pt x="19761" y="78943"/>
                </a:lnTo>
                <a:lnTo>
                  <a:pt x="22783" y="76136"/>
                </a:lnTo>
                <a:lnTo>
                  <a:pt x="26528" y="70027"/>
                </a:lnTo>
                <a:lnTo>
                  <a:pt x="5613" y="70027"/>
                </a:lnTo>
                <a:lnTo>
                  <a:pt x="0" y="70002"/>
                </a:lnTo>
                <a:close/>
              </a:path>
              <a:path w="83184" h="83820">
                <a:moveTo>
                  <a:pt x="82880" y="12217"/>
                </a:moveTo>
                <a:lnTo>
                  <a:pt x="68681" y="12217"/>
                </a:lnTo>
                <a:lnTo>
                  <a:pt x="68681" y="83210"/>
                </a:lnTo>
                <a:lnTo>
                  <a:pt x="82880" y="83210"/>
                </a:lnTo>
                <a:lnTo>
                  <a:pt x="82880" y="12217"/>
                </a:lnTo>
                <a:close/>
              </a:path>
              <a:path w="83184" h="83820">
                <a:moveTo>
                  <a:pt x="82880" y="0"/>
                </a:moveTo>
                <a:lnTo>
                  <a:pt x="19151" y="0"/>
                </a:lnTo>
                <a:lnTo>
                  <a:pt x="19151" y="39547"/>
                </a:lnTo>
                <a:lnTo>
                  <a:pt x="18821" y="45681"/>
                </a:lnTo>
                <a:lnTo>
                  <a:pt x="10096" y="68237"/>
                </a:lnTo>
                <a:lnTo>
                  <a:pt x="8026" y="69456"/>
                </a:lnTo>
                <a:lnTo>
                  <a:pt x="5613" y="70027"/>
                </a:lnTo>
                <a:lnTo>
                  <a:pt x="26528" y="70027"/>
                </a:lnTo>
                <a:lnTo>
                  <a:pt x="32194" y="42075"/>
                </a:lnTo>
                <a:lnTo>
                  <a:pt x="32194" y="12217"/>
                </a:lnTo>
                <a:lnTo>
                  <a:pt x="82880" y="12217"/>
                </a:lnTo>
                <a:lnTo>
                  <a:pt x="82880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828292" y="3901414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1" y="83210"/>
                </a:lnTo>
                <a:lnTo>
                  <a:pt x="30670" y="64389"/>
                </a:lnTo>
                <a:lnTo>
                  <a:pt x="13703" y="64389"/>
                </a:lnTo>
                <a:lnTo>
                  <a:pt x="13703" y="0"/>
                </a:lnTo>
                <a:close/>
              </a:path>
              <a:path w="74295" h="83820">
                <a:moveTo>
                  <a:pt x="74294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4" y="83210"/>
                </a:lnTo>
                <a:lnTo>
                  <a:pt x="74294" y="18821"/>
                </a:lnTo>
                <a:close/>
              </a:path>
              <a:path w="74295" h="83820">
                <a:moveTo>
                  <a:pt x="74294" y="0"/>
                </a:moveTo>
                <a:lnTo>
                  <a:pt x="53822" y="0"/>
                </a:lnTo>
                <a:lnTo>
                  <a:pt x="17335" y="64389"/>
                </a:lnTo>
                <a:lnTo>
                  <a:pt x="30670" y="64389"/>
                </a:lnTo>
                <a:lnTo>
                  <a:pt x="56959" y="18821"/>
                </a:lnTo>
                <a:lnTo>
                  <a:pt x="74294" y="18821"/>
                </a:lnTo>
                <a:lnTo>
                  <a:pt x="74294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037804" y="3996664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703" y="0"/>
                </a:lnTo>
              </a:path>
            </a:pathLst>
          </a:custGeom>
          <a:ln w="22860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929664" y="3978884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843" y="0"/>
                </a:lnTo>
              </a:path>
            </a:pathLst>
          </a:custGeom>
          <a:ln w="12700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936515" y="3901414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13703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982908" y="3901414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993"/>
                </a:lnTo>
              </a:path>
            </a:pathLst>
          </a:custGeom>
          <a:ln w="13703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029302" y="3901414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993"/>
                </a:lnTo>
              </a:path>
            </a:pathLst>
          </a:custGeom>
          <a:ln w="13703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069668" y="3901414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5" h="83820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5" h="83820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165757" y="3899268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5" h="87629">
                <a:moveTo>
                  <a:pt x="40944" y="0"/>
                </a:moveTo>
                <a:lnTo>
                  <a:pt x="10706" y="12661"/>
                </a:lnTo>
                <a:lnTo>
                  <a:pt x="7188" y="16624"/>
                </a:lnTo>
                <a:lnTo>
                  <a:pt x="4546" y="21247"/>
                </a:lnTo>
                <a:lnTo>
                  <a:pt x="914" y="31838"/>
                </a:lnTo>
                <a:lnTo>
                  <a:pt x="0" y="37553"/>
                </a:lnTo>
                <a:lnTo>
                  <a:pt x="0" y="49936"/>
                </a:lnTo>
                <a:lnTo>
                  <a:pt x="23558" y="84112"/>
                </a:lnTo>
                <a:lnTo>
                  <a:pt x="28613" y="86347"/>
                </a:lnTo>
                <a:lnTo>
                  <a:pt x="34429" y="87477"/>
                </a:lnTo>
                <a:lnTo>
                  <a:pt x="47434" y="87477"/>
                </a:lnTo>
                <a:lnTo>
                  <a:pt x="53213" y="86347"/>
                </a:lnTo>
                <a:lnTo>
                  <a:pt x="63347" y="81915"/>
                </a:lnTo>
                <a:lnTo>
                  <a:pt x="67640" y="78803"/>
                </a:lnTo>
                <a:lnTo>
                  <a:pt x="70752" y="75285"/>
                </a:lnTo>
                <a:lnTo>
                  <a:pt x="40944" y="75285"/>
                </a:lnTo>
                <a:lnTo>
                  <a:pt x="36322" y="75260"/>
                </a:lnTo>
                <a:lnTo>
                  <a:pt x="14033" y="47879"/>
                </a:lnTo>
                <a:lnTo>
                  <a:pt x="14033" y="39624"/>
                </a:lnTo>
                <a:lnTo>
                  <a:pt x="36322" y="12242"/>
                </a:lnTo>
                <a:lnTo>
                  <a:pt x="70764" y="12242"/>
                </a:lnTo>
                <a:lnTo>
                  <a:pt x="67640" y="8686"/>
                </a:lnTo>
                <a:lnTo>
                  <a:pt x="63347" y="5588"/>
                </a:lnTo>
                <a:lnTo>
                  <a:pt x="53213" y="1155"/>
                </a:lnTo>
                <a:lnTo>
                  <a:pt x="47434" y="25"/>
                </a:lnTo>
                <a:lnTo>
                  <a:pt x="40944" y="0"/>
                </a:lnTo>
                <a:close/>
              </a:path>
              <a:path w="81915" h="87629">
                <a:moveTo>
                  <a:pt x="70764" y="12242"/>
                </a:moveTo>
                <a:lnTo>
                  <a:pt x="45516" y="12242"/>
                </a:lnTo>
                <a:lnTo>
                  <a:pt x="49504" y="13131"/>
                </a:lnTo>
                <a:lnTo>
                  <a:pt x="56273" y="16560"/>
                </a:lnTo>
                <a:lnTo>
                  <a:pt x="67856" y="39624"/>
                </a:lnTo>
                <a:lnTo>
                  <a:pt x="67856" y="47879"/>
                </a:lnTo>
                <a:lnTo>
                  <a:pt x="40944" y="75285"/>
                </a:lnTo>
                <a:lnTo>
                  <a:pt x="70752" y="75285"/>
                </a:lnTo>
                <a:lnTo>
                  <a:pt x="81889" y="49936"/>
                </a:lnTo>
                <a:lnTo>
                  <a:pt x="81889" y="37553"/>
                </a:lnTo>
                <a:lnTo>
                  <a:pt x="80949" y="31838"/>
                </a:lnTo>
                <a:lnTo>
                  <a:pt x="79146" y="26517"/>
                </a:lnTo>
                <a:lnTo>
                  <a:pt x="77317" y="21247"/>
                </a:lnTo>
                <a:lnTo>
                  <a:pt x="74650" y="16624"/>
                </a:lnTo>
                <a:lnTo>
                  <a:pt x="70764" y="12242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264487" y="3899293"/>
            <a:ext cx="77470" cy="87630"/>
          </a:xfrm>
          <a:custGeom>
            <a:avLst/>
            <a:gdLst/>
            <a:ahLst/>
            <a:cxnLst/>
            <a:rect l="l" t="t" r="r" b="b"/>
            <a:pathLst>
              <a:path w="77470" h="87629">
                <a:moveTo>
                  <a:pt x="46304" y="0"/>
                </a:moveTo>
                <a:lnTo>
                  <a:pt x="33794" y="0"/>
                </a:lnTo>
                <a:lnTo>
                  <a:pt x="28143" y="1015"/>
                </a:lnTo>
                <a:lnTo>
                  <a:pt x="2730" y="25399"/>
                </a:lnTo>
                <a:lnTo>
                  <a:pt x="901" y="30657"/>
                </a:lnTo>
                <a:lnTo>
                  <a:pt x="0" y="36487"/>
                </a:lnTo>
                <a:lnTo>
                  <a:pt x="0" y="49339"/>
                </a:lnTo>
                <a:lnTo>
                  <a:pt x="28206" y="86321"/>
                </a:lnTo>
                <a:lnTo>
                  <a:pt x="33959" y="87452"/>
                </a:lnTo>
                <a:lnTo>
                  <a:pt x="45618" y="87452"/>
                </a:lnTo>
                <a:lnTo>
                  <a:pt x="50241" y="86817"/>
                </a:lnTo>
                <a:lnTo>
                  <a:pt x="58381" y="84289"/>
                </a:lnTo>
                <a:lnTo>
                  <a:pt x="61912" y="82524"/>
                </a:lnTo>
                <a:lnTo>
                  <a:pt x="64858" y="80238"/>
                </a:lnTo>
                <a:lnTo>
                  <a:pt x="67830" y="77990"/>
                </a:lnTo>
                <a:lnTo>
                  <a:pt x="70218" y="75336"/>
                </a:lnTo>
                <a:lnTo>
                  <a:pt x="34721" y="75234"/>
                </a:lnTo>
                <a:lnTo>
                  <a:pt x="29908" y="73964"/>
                </a:lnTo>
                <a:lnTo>
                  <a:pt x="13868" y="43560"/>
                </a:lnTo>
                <a:lnTo>
                  <a:pt x="77266" y="43560"/>
                </a:lnTo>
                <a:lnTo>
                  <a:pt x="77152" y="33604"/>
                </a:lnTo>
                <a:lnTo>
                  <a:pt x="76846" y="31838"/>
                </a:lnTo>
                <a:lnTo>
                  <a:pt x="14693" y="31838"/>
                </a:lnTo>
                <a:lnTo>
                  <a:pt x="15138" y="29171"/>
                </a:lnTo>
                <a:lnTo>
                  <a:pt x="68218" y="12191"/>
                </a:lnTo>
                <a:lnTo>
                  <a:pt x="64744" y="8089"/>
                </a:lnTo>
                <a:lnTo>
                  <a:pt x="60896" y="5232"/>
                </a:lnTo>
                <a:lnTo>
                  <a:pt x="51701" y="1079"/>
                </a:lnTo>
                <a:lnTo>
                  <a:pt x="46304" y="0"/>
                </a:lnTo>
                <a:close/>
              </a:path>
              <a:path w="77470" h="87629">
                <a:moveTo>
                  <a:pt x="75780" y="62382"/>
                </a:moveTo>
                <a:lnTo>
                  <a:pt x="61582" y="62382"/>
                </a:lnTo>
                <a:lnTo>
                  <a:pt x="60337" y="66395"/>
                </a:lnTo>
                <a:lnTo>
                  <a:pt x="57975" y="69545"/>
                </a:lnTo>
                <a:lnTo>
                  <a:pt x="54482" y="71793"/>
                </a:lnTo>
                <a:lnTo>
                  <a:pt x="50990" y="74079"/>
                </a:lnTo>
                <a:lnTo>
                  <a:pt x="46304" y="75234"/>
                </a:lnTo>
                <a:lnTo>
                  <a:pt x="70278" y="75234"/>
                </a:lnTo>
                <a:lnTo>
                  <a:pt x="72034" y="72288"/>
                </a:lnTo>
                <a:lnTo>
                  <a:pt x="73875" y="69265"/>
                </a:lnTo>
                <a:lnTo>
                  <a:pt x="75120" y="65963"/>
                </a:lnTo>
                <a:lnTo>
                  <a:pt x="75780" y="62382"/>
                </a:lnTo>
                <a:close/>
              </a:path>
              <a:path w="77470" h="87629">
                <a:moveTo>
                  <a:pt x="68218" y="12191"/>
                </a:moveTo>
                <a:lnTo>
                  <a:pt x="39789" y="12191"/>
                </a:lnTo>
                <a:lnTo>
                  <a:pt x="43306" y="12217"/>
                </a:lnTo>
                <a:lnTo>
                  <a:pt x="46418" y="12738"/>
                </a:lnTo>
                <a:lnTo>
                  <a:pt x="62737" y="31838"/>
                </a:lnTo>
                <a:lnTo>
                  <a:pt x="76846" y="31838"/>
                </a:lnTo>
                <a:lnTo>
                  <a:pt x="76301" y="28701"/>
                </a:lnTo>
                <a:lnTo>
                  <a:pt x="73164" y="19430"/>
                </a:lnTo>
                <a:lnTo>
                  <a:pt x="70853" y="15303"/>
                </a:lnTo>
                <a:lnTo>
                  <a:pt x="68218" y="12191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409444" y="3901414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59" h="83820">
                <a:moveTo>
                  <a:pt x="73469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12217"/>
                </a:lnTo>
                <a:lnTo>
                  <a:pt x="73469" y="12217"/>
                </a:lnTo>
                <a:lnTo>
                  <a:pt x="73469" y="0"/>
                </a:lnTo>
                <a:close/>
              </a:path>
              <a:path w="73659" h="83820">
                <a:moveTo>
                  <a:pt x="73469" y="12217"/>
                </a:moveTo>
                <a:lnTo>
                  <a:pt x="59435" y="12217"/>
                </a:lnTo>
                <a:lnTo>
                  <a:pt x="59435" y="83210"/>
                </a:lnTo>
                <a:lnTo>
                  <a:pt x="73469" y="83210"/>
                </a:lnTo>
                <a:lnTo>
                  <a:pt x="73469" y="12217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509990" y="3899293"/>
            <a:ext cx="80010" cy="118745"/>
          </a:xfrm>
          <a:custGeom>
            <a:avLst/>
            <a:gdLst/>
            <a:ahLst/>
            <a:cxnLst/>
            <a:rect l="l" t="t" r="r" b="b"/>
            <a:pathLst>
              <a:path w="80009" h="118745">
                <a:moveTo>
                  <a:pt x="13538" y="2120"/>
                </a:moveTo>
                <a:lnTo>
                  <a:pt x="0" y="2120"/>
                </a:lnTo>
                <a:lnTo>
                  <a:pt x="0" y="118351"/>
                </a:lnTo>
                <a:lnTo>
                  <a:pt x="14033" y="118351"/>
                </a:lnTo>
                <a:lnTo>
                  <a:pt x="14033" y="76415"/>
                </a:lnTo>
                <a:lnTo>
                  <a:pt x="68831" y="76415"/>
                </a:lnTo>
                <a:lnTo>
                  <a:pt x="69774" y="75234"/>
                </a:lnTo>
                <a:lnTo>
                  <a:pt x="35331" y="75234"/>
                </a:lnTo>
                <a:lnTo>
                  <a:pt x="31368" y="74345"/>
                </a:lnTo>
                <a:lnTo>
                  <a:pt x="13933" y="48374"/>
                </a:lnTo>
                <a:lnTo>
                  <a:pt x="13933" y="39077"/>
                </a:lnTo>
                <a:lnTo>
                  <a:pt x="69605" y="12192"/>
                </a:lnTo>
                <a:lnTo>
                  <a:pt x="68691" y="11036"/>
                </a:lnTo>
                <a:lnTo>
                  <a:pt x="13538" y="11036"/>
                </a:lnTo>
                <a:lnTo>
                  <a:pt x="13538" y="2120"/>
                </a:lnTo>
                <a:close/>
              </a:path>
              <a:path w="80009" h="118745">
                <a:moveTo>
                  <a:pt x="68831" y="76415"/>
                </a:moveTo>
                <a:lnTo>
                  <a:pt x="17665" y="76415"/>
                </a:lnTo>
                <a:lnTo>
                  <a:pt x="19151" y="78422"/>
                </a:lnTo>
                <a:lnTo>
                  <a:pt x="38709" y="87452"/>
                </a:lnTo>
                <a:lnTo>
                  <a:pt x="48844" y="87452"/>
                </a:lnTo>
                <a:lnTo>
                  <a:pt x="53962" y="86347"/>
                </a:lnTo>
                <a:lnTo>
                  <a:pt x="62991" y="82003"/>
                </a:lnTo>
                <a:lnTo>
                  <a:pt x="66814" y="78943"/>
                </a:lnTo>
                <a:lnTo>
                  <a:pt x="68831" y="76415"/>
                </a:lnTo>
                <a:close/>
              </a:path>
              <a:path w="80009" h="118745">
                <a:moveTo>
                  <a:pt x="69605" y="12192"/>
                </a:moveTo>
                <a:lnTo>
                  <a:pt x="39954" y="12192"/>
                </a:lnTo>
                <a:lnTo>
                  <a:pt x="44132" y="12217"/>
                </a:lnTo>
                <a:lnTo>
                  <a:pt x="47790" y="12992"/>
                </a:lnTo>
                <a:lnTo>
                  <a:pt x="65544" y="39077"/>
                </a:lnTo>
                <a:lnTo>
                  <a:pt x="65544" y="48374"/>
                </a:lnTo>
                <a:lnTo>
                  <a:pt x="64998" y="52616"/>
                </a:lnTo>
                <a:lnTo>
                  <a:pt x="62788" y="60286"/>
                </a:lnTo>
                <a:lnTo>
                  <a:pt x="61163" y="63614"/>
                </a:lnTo>
                <a:lnTo>
                  <a:pt x="58962" y="66459"/>
                </a:lnTo>
                <a:lnTo>
                  <a:pt x="56845" y="69240"/>
                </a:lnTo>
                <a:lnTo>
                  <a:pt x="54178" y="71399"/>
                </a:lnTo>
                <a:lnTo>
                  <a:pt x="47790" y="74460"/>
                </a:lnTo>
                <a:lnTo>
                  <a:pt x="44132" y="75234"/>
                </a:lnTo>
                <a:lnTo>
                  <a:pt x="69774" y="75234"/>
                </a:lnTo>
                <a:lnTo>
                  <a:pt x="73088" y="71081"/>
                </a:lnTo>
                <a:lnTo>
                  <a:pt x="75487" y="66421"/>
                </a:lnTo>
                <a:lnTo>
                  <a:pt x="77101" y="61137"/>
                </a:lnTo>
                <a:lnTo>
                  <a:pt x="78752" y="55829"/>
                </a:lnTo>
                <a:lnTo>
                  <a:pt x="79578" y="50025"/>
                </a:lnTo>
                <a:lnTo>
                  <a:pt x="79578" y="37528"/>
                </a:lnTo>
                <a:lnTo>
                  <a:pt x="78752" y="31813"/>
                </a:lnTo>
                <a:lnTo>
                  <a:pt x="75476" y="21221"/>
                </a:lnTo>
                <a:lnTo>
                  <a:pt x="73088" y="16598"/>
                </a:lnTo>
                <a:lnTo>
                  <a:pt x="69605" y="12192"/>
                </a:lnTo>
                <a:close/>
              </a:path>
              <a:path w="80009" h="118745">
                <a:moveTo>
                  <a:pt x="48844" y="0"/>
                </a:moveTo>
                <a:lnTo>
                  <a:pt x="38684" y="0"/>
                </a:lnTo>
                <a:lnTo>
                  <a:pt x="34836" y="520"/>
                </a:lnTo>
                <a:lnTo>
                  <a:pt x="17170" y="11036"/>
                </a:lnTo>
                <a:lnTo>
                  <a:pt x="68691" y="11036"/>
                </a:lnTo>
                <a:lnTo>
                  <a:pt x="66814" y="8661"/>
                </a:lnTo>
                <a:lnTo>
                  <a:pt x="62991" y="5549"/>
                </a:lnTo>
                <a:lnTo>
                  <a:pt x="53962" y="1130"/>
                </a:lnTo>
                <a:lnTo>
                  <a:pt x="48844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605087" y="3899268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29">
                <a:moveTo>
                  <a:pt x="67885" y="12217"/>
                </a:moveTo>
                <a:lnTo>
                  <a:pt x="34505" y="12217"/>
                </a:lnTo>
                <a:lnTo>
                  <a:pt x="43446" y="12242"/>
                </a:lnTo>
                <a:lnTo>
                  <a:pt x="47358" y="12992"/>
                </a:lnTo>
                <a:lnTo>
                  <a:pt x="53352" y="15963"/>
                </a:lnTo>
                <a:lnTo>
                  <a:pt x="55537" y="17995"/>
                </a:lnTo>
                <a:lnTo>
                  <a:pt x="58280" y="23177"/>
                </a:lnTo>
                <a:lnTo>
                  <a:pt x="58966" y="26174"/>
                </a:lnTo>
                <a:lnTo>
                  <a:pt x="58940" y="32854"/>
                </a:lnTo>
                <a:lnTo>
                  <a:pt x="26111" y="32880"/>
                </a:lnTo>
                <a:lnTo>
                  <a:pt x="21183" y="33705"/>
                </a:lnTo>
                <a:lnTo>
                  <a:pt x="1739" y="50469"/>
                </a:lnTo>
                <a:lnTo>
                  <a:pt x="546" y="53708"/>
                </a:lnTo>
                <a:lnTo>
                  <a:pt x="0" y="57048"/>
                </a:lnTo>
                <a:lnTo>
                  <a:pt x="0" y="64008"/>
                </a:lnTo>
                <a:lnTo>
                  <a:pt x="660" y="67411"/>
                </a:lnTo>
                <a:lnTo>
                  <a:pt x="3301" y="73888"/>
                </a:lnTo>
                <a:lnTo>
                  <a:pt x="5232" y="76771"/>
                </a:lnTo>
                <a:lnTo>
                  <a:pt x="7759" y="79273"/>
                </a:lnTo>
                <a:lnTo>
                  <a:pt x="10286" y="81813"/>
                </a:lnTo>
                <a:lnTo>
                  <a:pt x="13423" y="83820"/>
                </a:lnTo>
                <a:lnTo>
                  <a:pt x="20827" y="86728"/>
                </a:lnTo>
                <a:lnTo>
                  <a:pt x="25095" y="87477"/>
                </a:lnTo>
                <a:lnTo>
                  <a:pt x="33845" y="87477"/>
                </a:lnTo>
                <a:lnTo>
                  <a:pt x="55803" y="76606"/>
                </a:lnTo>
                <a:lnTo>
                  <a:pt x="72640" y="76606"/>
                </a:lnTo>
                <a:lnTo>
                  <a:pt x="72639" y="75285"/>
                </a:lnTo>
                <a:lnTo>
                  <a:pt x="33350" y="75285"/>
                </a:lnTo>
                <a:lnTo>
                  <a:pt x="29222" y="75260"/>
                </a:lnTo>
                <a:lnTo>
                  <a:pt x="14008" y="54927"/>
                </a:lnTo>
                <a:lnTo>
                  <a:pt x="15633" y="51041"/>
                </a:lnTo>
                <a:lnTo>
                  <a:pt x="22148" y="45516"/>
                </a:lnTo>
                <a:lnTo>
                  <a:pt x="27190" y="44107"/>
                </a:lnTo>
                <a:lnTo>
                  <a:pt x="72627" y="44081"/>
                </a:lnTo>
                <a:lnTo>
                  <a:pt x="72618" y="22504"/>
                </a:lnTo>
                <a:lnTo>
                  <a:pt x="71183" y="17246"/>
                </a:lnTo>
                <a:lnTo>
                  <a:pt x="67885" y="12217"/>
                </a:lnTo>
                <a:close/>
              </a:path>
              <a:path w="73025" h="87629">
                <a:moveTo>
                  <a:pt x="72640" y="76606"/>
                </a:moveTo>
                <a:lnTo>
                  <a:pt x="59435" y="76606"/>
                </a:lnTo>
                <a:lnTo>
                  <a:pt x="59435" y="85356"/>
                </a:lnTo>
                <a:lnTo>
                  <a:pt x="72643" y="85356"/>
                </a:lnTo>
                <a:lnTo>
                  <a:pt x="72640" y="76606"/>
                </a:lnTo>
                <a:close/>
              </a:path>
              <a:path w="73025" h="87629">
                <a:moveTo>
                  <a:pt x="72627" y="44081"/>
                </a:moveTo>
                <a:lnTo>
                  <a:pt x="58940" y="44081"/>
                </a:lnTo>
                <a:lnTo>
                  <a:pt x="58915" y="55003"/>
                </a:lnTo>
                <a:lnTo>
                  <a:pt x="58229" y="58089"/>
                </a:lnTo>
                <a:lnTo>
                  <a:pt x="33350" y="75285"/>
                </a:lnTo>
                <a:lnTo>
                  <a:pt x="72639" y="75285"/>
                </a:lnTo>
                <a:lnTo>
                  <a:pt x="72627" y="44081"/>
                </a:lnTo>
                <a:close/>
              </a:path>
              <a:path w="73025" h="87629">
                <a:moveTo>
                  <a:pt x="45326" y="0"/>
                </a:moveTo>
                <a:lnTo>
                  <a:pt x="7353" y="14744"/>
                </a:lnTo>
                <a:lnTo>
                  <a:pt x="5283" y="24269"/>
                </a:lnTo>
                <a:lnTo>
                  <a:pt x="19316" y="24269"/>
                </a:lnTo>
                <a:lnTo>
                  <a:pt x="19532" y="21818"/>
                </a:lnTo>
                <a:lnTo>
                  <a:pt x="20396" y="19710"/>
                </a:lnTo>
                <a:lnTo>
                  <a:pt x="23355" y="16129"/>
                </a:lnTo>
                <a:lnTo>
                  <a:pt x="25476" y="14719"/>
                </a:lnTo>
                <a:lnTo>
                  <a:pt x="31064" y="12738"/>
                </a:lnTo>
                <a:lnTo>
                  <a:pt x="34505" y="12217"/>
                </a:lnTo>
                <a:lnTo>
                  <a:pt x="67885" y="12217"/>
                </a:lnTo>
                <a:lnTo>
                  <a:pt x="65595" y="8724"/>
                </a:lnTo>
                <a:lnTo>
                  <a:pt x="61633" y="5511"/>
                </a:lnTo>
                <a:lnTo>
                  <a:pt x="51396" y="1104"/>
                </a:lnTo>
                <a:lnTo>
                  <a:pt x="45326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703488" y="3901414"/>
            <a:ext cx="72390" cy="83820"/>
          </a:xfrm>
          <a:custGeom>
            <a:avLst/>
            <a:gdLst/>
            <a:ahLst/>
            <a:cxnLst/>
            <a:rect l="l" t="t" r="r" b="b"/>
            <a:pathLst>
              <a:path w="72390" h="83820">
                <a:moveTo>
                  <a:pt x="46863" y="0"/>
                </a:moveTo>
                <a:lnTo>
                  <a:pt x="0" y="0"/>
                </a:lnTo>
                <a:lnTo>
                  <a:pt x="0" y="83210"/>
                </a:lnTo>
                <a:lnTo>
                  <a:pt x="52285" y="83210"/>
                </a:lnTo>
                <a:lnTo>
                  <a:pt x="59575" y="81305"/>
                </a:lnTo>
                <a:lnTo>
                  <a:pt x="69596" y="73710"/>
                </a:lnTo>
                <a:lnTo>
                  <a:pt x="70656" y="71323"/>
                </a:lnTo>
                <a:lnTo>
                  <a:pt x="13868" y="71323"/>
                </a:lnTo>
                <a:lnTo>
                  <a:pt x="13868" y="46393"/>
                </a:lnTo>
                <a:lnTo>
                  <a:pt x="67754" y="46393"/>
                </a:lnTo>
                <a:lnTo>
                  <a:pt x="67614" y="46202"/>
                </a:lnTo>
                <a:lnTo>
                  <a:pt x="63538" y="42786"/>
                </a:lnTo>
                <a:lnTo>
                  <a:pt x="61226" y="41605"/>
                </a:lnTo>
                <a:lnTo>
                  <a:pt x="58610" y="40944"/>
                </a:lnTo>
                <a:lnTo>
                  <a:pt x="58610" y="37312"/>
                </a:lnTo>
                <a:lnTo>
                  <a:pt x="60185" y="36487"/>
                </a:lnTo>
                <a:lnTo>
                  <a:pt x="61633" y="35306"/>
                </a:lnTo>
                <a:lnTo>
                  <a:pt x="62340" y="34505"/>
                </a:lnTo>
                <a:lnTo>
                  <a:pt x="13868" y="34505"/>
                </a:lnTo>
                <a:lnTo>
                  <a:pt x="13868" y="11887"/>
                </a:lnTo>
                <a:lnTo>
                  <a:pt x="65901" y="11887"/>
                </a:lnTo>
                <a:lnTo>
                  <a:pt x="64414" y="9652"/>
                </a:lnTo>
                <a:lnTo>
                  <a:pt x="62382" y="6540"/>
                </a:lnTo>
                <a:lnTo>
                  <a:pt x="59410" y="4152"/>
                </a:lnTo>
                <a:lnTo>
                  <a:pt x="51600" y="850"/>
                </a:lnTo>
                <a:lnTo>
                  <a:pt x="46863" y="0"/>
                </a:lnTo>
                <a:close/>
              </a:path>
              <a:path w="72390" h="83820">
                <a:moveTo>
                  <a:pt x="67754" y="46393"/>
                </a:moveTo>
                <a:lnTo>
                  <a:pt x="13868" y="46393"/>
                </a:lnTo>
                <a:lnTo>
                  <a:pt x="45923" y="46418"/>
                </a:lnTo>
                <a:lnTo>
                  <a:pt x="49123" y="46977"/>
                </a:lnTo>
                <a:lnTo>
                  <a:pt x="53848" y="49174"/>
                </a:lnTo>
                <a:lnTo>
                  <a:pt x="55562" y="50660"/>
                </a:lnTo>
                <a:lnTo>
                  <a:pt x="57645" y="54394"/>
                </a:lnTo>
                <a:lnTo>
                  <a:pt x="58140" y="56540"/>
                </a:lnTo>
                <a:lnTo>
                  <a:pt x="58140" y="61328"/>
                </a:lnTo>
                <a:lnTo>
                  <a:pt x="13868" y="71323"/>
                </a:lnTo>
                <a:lnTo>
                  <a:pt x="70656" y="71323"/>
                </a:lnTo>
                <a:lnTo>
                  <a:pt x="72123" y="68021"/>
                </a:lnTo>
                <a:lnTo>
                  <a:pt x="72066" y="56540"/>
                </a:lnTo>
                <a:lnTo>
                  <a:pt x="71539" y="53708"/>
                </a:lnTo>
                <a:lnTo>
                  <a:pt x="69202" y="48374"/>
                </a:lnTo>
                <a:lnTo>
                  <a:pt x="67754" y="46393"/>
                </a:lnTo>
                <a:close/>
              </a:path>
              <a:path w="72390" h="83820">
                <a:moveTo>
                  <a:pt x="65901" y="11887"/>
                </a:moveTo>
                <a:lnTo>
                  <a:pt x="13868" y="11887"/>
                </a:lnTo>
                <a:lnTo>
                  <a:pt x="43281" y="11912"/>
                </a:lnTo>
                <a:lnTo>
                  <a:pt x="45948" y="12407"/>
                </a:lnTo>
                <a:lnTo>
                  <a:pt x="49949" y="14389"/>
                </a:lnTo>
                <a:lnTo>
                  <a:pt x="51346" y="15735"/>
                </a:lnTo>
                <a:lnTo>
                  <a:pt x="53086" y="19177"/>
                </a:lnTo>
                <a:lnTo>
                  <a:pt x="53517" y="21107"/>
                </a:lnTo>
                <a:lnTo>
                  <a:pt x="53517" y="25285"/>
                </a:lnTo>
                <a:lnTo>
                  <a:pt x="47929" y="32905"/>
                </a:lnTo>
                <a:lnTo>
                  <a:pt x="45948" y="33959"/>
                </a:lnTo>
                <a:lnTo>
                  <a:pt x="43281" y="34480"/>
                </a:lnTo>
                <a:lnTo>
                  <a:pt x="13868" y="34505"/>
                </a:lnTo>
                <a:lnTo>
                  <a:pt x="62340" y="34505"/>
                </a:lnTo>
                <a:lnTo>
                  <a:pt x="64338" y="32245"/>
                </a:lnTo>
                <a:lnTo>
                  <a:pt x="65405" y="30403"/>
                </a:lnTo>
                <a:lnTo>
                  <a:pt x="67081" y="26085"/>
                </a:lnTo>
                <a:lnTo>
                  <a:pt x="67500" y="23660"/>
                </a:lnTo>
                <a:lnTo>
                  <a:pt x="67500" y="16535"/>
                </a:lnTo>
                <a:lnTo>
                  <a:pt x="66484" y="12763"/>
                </a:lnTo>
                <a:lnTo>
                  <a:pt x="65901" y="11887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792311" y="3899268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5" h="87629">
                <a:moveTo>
                  <a:pt x="40944" y="0"/>
                </a:moveTo>
                <a:lnTo>
                  <a:pt x="10706" y="12661"/>
                </a:lnTo>
                <a:lnTo>
                  <a:pt x="7188" y="16624"/>
                </a:lnTo>
                <a:lnTo>
                  <a:pt x="4546" y="21247"/>
                </a:lnTo>
                <a:lnTo>
                  <a:pt x="914" y="31838"/>
                </a:lnTo>
                <a:lnTo>
                  <a:pt x="0" y="37553"/>
                </a:lnTo>
                <a:lnTo>
                  <a:pt x="0" y="49936"/>
                </a:lnTo>
                <a:lnTo>
                  <a:pt x="23558" y="84112"/>
                </a:lnTo>
                <a:lnTo>
                  <a:pt x="28613" y="86347"/>
                </a:lnTo>
                <a:lnTo>
                  <a:pt x="34429" y="87477"/>
                </a:lnTo>
                <a:lnTo>
                  <a:pt x="47434" y="87477"/>
                </a:lnTo>
                <a:lnTo>
                  <a:pt x="53213" y="86347"/>
                </a:lnTo>
                <a:lnTo>
                  <a:pt x="63347" y="81915"/>
                </a:lnTo>
                <a:lnTo>
                  <a:pt x="67640" y="78803"/>
                </a:lnTo>
                <a:lnTo>
                  <a:pt x="70752" y="75285"/>
                </a:lnTo>
                <a:lnTo>
                  <a:pt x="40944" y="75285"/>
                </a:lnTo>
                <a:lnTo>
                  <a:pt x="36322" y="75260"/>
                </a:lnTo>
                <a:lnTo>
                  <a:pt x="14033" y="47879"/>
                </a:lnTo>
                <a:lnTo>
                  <a:pt x="14033" y="39624"/>
                </a:lnTo>
                <a:lnTo>
                  <a:pt x="36322" y="12242"/>
                </a:lnTo>
                <a:lnTo>
                  <a:pt x="70764" y="12242"/>
                </a:lnTo>
                <a:lnTo>
                  <a:pt x="67640" y="8686"/>
                </a:lnTo>
                <a:lnTo>
                  <a:pt x="63347" y="5588"/>
                </a:lnTo>
                <a:lnTo>
                  <a:pt x="53213" y="1155"/>
                </a:lnTo>
                <a:lnTo>
                  <a:pt x="47434" y="25"/>
                </a:lnTo>
                <a:lnTo>
                  <a:pt x="40944" y="0"/>
                </a:lnTo>
                <a:close/>
              </a:path>
              <a:path w="81915" h="87629">
                <a:moveTo>
                  <a:pt x="70764" y="12242"/>
                </a:moveTo>
                <a:lnTo>
                  <a:pt x="45516" y="12242"/>
                </a:lnTo>
                <a:lnTo>
                  <a:pt x="49504" y="13131"/>
                </a:lnTo>
                <a:lnTo>
                  <a:pt x="56273" y="16560"/>
                </a:lnTo>
                <a:lnTo>
                  <a:pt x="67856" y="39624"/>
                </a:lnTo>
                <a:lnTo>
                  <a:pt x="67856" y="47879"/>
                </a:lnTo>
                <a:lnTo>
                  <a:pt x="40944" y="75285"/>
                </a:lnTo>
                <a:lnTo>
                  <a:pt x="70752" y="75285"/>
                </a:lnTo>
                <a:lnTo>
                  <a:pt x="81889" y="49936"/>
                </a:lnTo>
                <a:lnTo>
                  <a:pt x="81889" y="37553"/>
                </a:lnTo>
                <a:lnTo>
                  <a:pt x="80949" y="31838"/>
                </a:lnTo>
                <a:lnTo>
                  <a:pt x="79146" y="26517"/>
                </a:lnTo>
                <a:lnTo>
                  <a:pt x="77317" y="21247"/>
                </a:lnTo>
                <a:lnTo>
                  <a:pt x="74650" y="16624"/>
                </a:lnTo>
                <a:lnTo>
                  <a:pt x="70764" y="12242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218629" y="4269143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445591" y="4068648"/>
            <a:ext cx="1698713" cy="3486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218629" y="4672977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447712" y="4505007"/>
            <a:ext cx="1367218" cy="28939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447698" y="4908842"/>
            <a:ext cx="1133081" cy="1183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218629" y="5076799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466063" y="5092204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4139"/>
                </a:lnTo>
              </a:path>
            </a:pathLst>
          </a:custGeom>
          <a:ln w="14858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458633" y="5085219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437" y="0"/>
                </a:lnTo>
              </a:path>
            </a:pathLst>
          </a:custGeom>
          <a:ln w="13969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545641" y="5091772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343"/>
                </a:lnTo>
              </a:path>
            </a:pathLst>
          </a:custGeom>
          <a:ln w="14859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581633" y="5110784"/>
            <a:ext cx="80010" cy="118745"/>
          </a:xfrm>
          <a:custGeom>
            <a:avLst/>
            <a:gdLst/>
            <a:ahLst/>
            <a:cxnLst/>
            <a:rect l="l" t="t" r="r" b="b"/>
            <a:pathLst>
              <a:path w="80009" h="118745">
                <a:moveTo>
                  <a:pt x="13538" y="2120"/>
                </a:moveTo>
                <a:lnTo>
                  <a:pt x="0" y="2120"/>
                </a:lnTo>
                <a:lnTo>
                  <a:pt x="0" y="118351"/>
                </a:lnTo>
                <a:lnTo>
                  <a:pt x="14033" y="118351"/>
                </a:lnTo>
                <a:lnTo>
                  <a:pt x="14033" y="76415"/>
                </a:lnTo>
                <a:lnTo>
                  <a:pt x="68831" y="76415"/>
                </a:lnTo>
                <a:lnTo>
                  <a:pt x="69774" y="75234"/>
                </a:lnTo>
                <a:lnTo>
                  <a:pt x="35331" y="75234"/>
                </a:lnTo>
                <a:lnTo>
                  <a:pt x="31368" y="74345"/>
                </a:lnTo>
                <a:lnTo>
                  <a:pt x="13933" y="48374"/>
                </a:lnTo>
                <a:lnTo>
                  <a:pt x="13933" y="39077"/>
                </a:lnTo>
                <a:lnTo>
                  <a:pt x="69599" y="12192"/>
                </a:lnTo>
                <a:lnTo>
                  <a:pt x="68684" y="11036"/>
                </a:lnTo>
                <a:lnTo>
                  <a:pt x="13538" y="11036"/>
                </a:lnTo>
                <a:lnTo>
                  <a:pt x="13538" y="2120"/>
                </a:lnTo>
                <a:close/>
              </a:path>
              <a:path w="80009" h="118745">
                <a:moveTo>
                  <a:pt x="68831" y="76415"/>
                </a:moveTo>
                <a:lnTo>
                  <a:pt x="17665" y="76415"/>
                </a:lnTo>
                <a:lnTo>
                  <a:pt x="19151" y="78422"/>
                </a:lnTo>
                <a:lnTo>
                  <a:pt x="38709" y="87452"/>
                </a:lnTo>
                <a:lnTo>
                  <a:pt x="48844" y="87452"/>
                </a:lnTo>
                <a:lnTo>
                  <a:pt x="53962" y="86347"/>
                </a:lnTo>
                <a:lnTo>
                  <a:pt x="62991" y="82003"/>
                </a:lnTo>
                <a:lnTo>
                  <a:pt x="66814" y="78943"/>
                </a:lnTo>
                <a:lnTo>
                  <a:pt x="68831" y="76415"/>
                </a:lnTo>
                <a:close/>
              </a:path>
              <a:path w="80009" h="118745">
                <a:moveTo>
                  <a:pt x="69599" y="12192"/>
                </a:moveTo>
                <a:lnTo>
                  <a:pt x="39954" y="12192"/>
                </a:lnTo>
                <a:lnTo>
                  <a:pt x="44132" y="12217"/>
                </a:lnTo>
                <a:lnTo>
                  <a:pt x="47790" y="12992"/>
                </a:lnTo>
                <a:lnTo>
                  <a:pt x="65544" y="39077"/>
                </a:lnTo>
                <a:lnTo>
                  <a:pt x="65544" y="48374"/>
                </a:lnTo>
                <a:lnTo>
                  <a:pt x="64998" y="52616"/>
                </a:lnTo>
                <a:lnTo>
                  <a:pt x="62788" y="60286"/>
                </a:lnTo>
                <a:lnTo>
                  <a:pt x="61163" y="63614"/>
                </a:lnTo>
                <a:lnTo>
                  <a:pt x="58962" y="66459"/>
                </a:lnTo>
                <a:lnTo>
                  <a:pt x="56845" y="69240"/>
                </a:lnTo>
                <a:lnTo>
                  <a:pt x="54178" y="71399"/>
                </a:lnTo>
                <a:lnTo>
                  <a:pt x="47790" y="74460"/>
                </a:lnTo>
                <a:lnTo>
                  <a:pt x="44132" y="75234"/>
                </a:lnTo>
                <a:lnTo>
                  <a:pt x="69774" y="75234"/>
                </a:lnTo>
                <a:lnTo>
                  <a:pt x="73088" y="71081"/>
                </a:lnTo>
                <a:lnTo>
                  <a:pt x="75487" y="66421"/>
                </a:lnTo>
                <a:lnTo>
                  <a:pt x="77101" y="61137"/>
                </a:lnTo>
                <a:lnTo>
                  <a:pt x="78752" y="55829"/>
                </a:lnTo>
                <a:lnTo>
                  <a:pt x="79578" y="50025"/>
                </a:lnTo>
                <a:lnTo>
                  <a:pt x="79578" y="37528"/>
                </a:lnTo>
                <a:lnTo>
                  <a:pt x="78752" y="31813"/>
                </a:lnTo>
                <a:lnTo>
                  <a:pt x="75476" y="21221"/>
                </a:lnTo>
                <a:lnTo>
                  <a:pt x="73088" y="16598"/>
                </a:lnTo>
                <a:lnTo>
                  <a:pt x="69599" y="12192"/>
                </a:lnTo>
                <a:close/>
              </a:path>
              <a:path w="80009" h="118745">
                <a:moveTo>
                  <a:pt x="48844" y="0"/>
                </a:moveTo>
                <a:lnTo>
                  <a:pt x="38684" y="0"/>
                </a:lnTo>
                <a:lnTo>
                  <a:pt x="34836" y="520"/>
                </a:lnTo>
                <a:lnTo>
                  <a:pt x="17170" y="11036"/>
                </a:lnTo>
                <a:lnTo>
                  <a:pt x="68684" y="11036"/>
                </a:lnTo>
                <a:lnTo>
                  <a:pt x="66814" y="8674"/>
                </a:lnTo>
                <a:lnTo>
                  <a:pt x="62991" y="5562"/>
                </a:lnTo>
                <a:lnTo>
                  <a:pt x="53962" y="1130"/>
                </a:lnTo>
                <a:lnTo>
                  <a:pt x="48844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76730" y="5110759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29">
                <a:moveTo>
                  <a:pt x="67885" y="12217"/>
                </a:moveTo>
                <a:lnTo>
                  <a:pt x="34505" y="12217"/>
                </a:lnTo>
                <a:lnTo>
                  <a:pt x="43446" y="12242"/>
                </a:lnTo>
                <a:lnTo>
                  <a:pt x="47358" y="12992"/>
                </a:lnTo>
                <a:lnTo>
                  <a:pt x="53352" y="15963"/>
                </a:lnTo>
                <a:lnTo>
                  <a:pt x="55537" y="17995"/>
                </a:lnTo>
                <a:lnTo>
                  <a:pt x="58280" y="23164"/>
                </a:lnTo>
                <a:lnTo>
                  <a:pt x="58966" y="26174"/>
                </a:lnTo>
                <a:lnTo>
                  <a:pt x="58940" y="32854"/>
                </a:lnTo>
                <a:lnTo>
                  <a:pt x="26111" y="32880"/>
                </a:lnTo>
                <a:lnTo>
                  <a:pt x="21183" y="33705"/>
                </a:lnTo>
                <a:lnTo>
                  <a:pt x="1739" y="50469"/>
                </a:lnTo>
                <a:lnTo>
                  <a:pt x="546" y="53708"/>
                </a:lnTo>
                <a:lnTo>
                  <a:pt x="0" y="57048"/>
                </a:lnTo>
                <a:lnTo>
                  <a:pt x="0" y="64007"/>
                </a:lnTo>
                <a:lnTo>
                  <a:pt x="660" y="67411"/>
                </a:lnTo>
                <a:lnTo>
                  <a:pt x="3301" y="73888"/>
                </a:lnTo>
                <a:lnTo>
                  <a:pt x="5232" y="76771"/>
                </a:lnTo>
                <a:lnTo>
                  <a:pt x="7759" y="79273"/>
                </a:lnTo>
                <a:lnTo>
                  <a:pt x="10286" y="81813"/>
                </a:lnTo>
                <a:lnTo>
                  <a:pt x="13423" y="83819"/>
                </a:lnTo>
                <a:lnTo>
                  <a:pt x="20827" y="86728"/>
                </a:lnTo>
                <a:lnTo>
                  <a:pt x="25095" y="87477"/>
                </a:lnTo>
                <a:lnTo>
                  <a:pt x="33845" y="87477"/>
                </a:lnTo>
                <a:lnTo>
                  <a:pt x="55803" y="76606"/>
                </a:lnTo>
                <a:lnTo>
                  <a:pt x="72640" y="76606"/>
                </a:lnTo>
                <a:lnTo>
                  <a:pt x="72639" y="75285"/>
                </a:lnTo>
                <a:lnTo>
                  <a:pt x="33350" y="75285"/>
                </a:lnTo>
                <a:lnTo>
                  <a:pt x="29222" y="75260"/>
                </a:lnTo>
                <a:lnTo>
                  <a:pt x="25704" y="74650"/>
                </a:lnTo>
                <a:lnTo>
                  <a:pt x="22834" y="73380"/>
                </a:lnTo>
                <a:lnTo>
                  <a:pt x="19977" y="72148"/>
                </a:lnTo>
                <a:lnTo>
                  <a:pt x="14008" y="54927"/>
                </a:lnTo>
                <a:lnTo>
                  <a:pt x="15633" y="51041"/>
                </a:lnTo>
                <a:lnTo>
                  <a:pt x="22148" y="45516"/>
                </a:lnTo>
                <a:lnTo>
                  <a:pt x="27190" y="44107"/>
                </a:lnTo>
                <a:lnTo>
                  <a:pt x="72627" y="44081"/>
                </a:lnTo>
                <a:lnTo>
                  <a:pt x="72618" y="22504"/>
                </a:lnTo>
                <a:lnTo>
                  <a:pt x="71183" y="17246"/>
                </a:lnTo>
                <a:lnTo>
                  <a:pt x="67885" y="12217"/>
                </a:lnTo>
                <a:close/>
              </a:path>
              <a:path w="73025" h="87629">
                <a:moveTo>
                  <a:pt x="72640" y="76606"/>
                </a:moveTo>
                <a:lnTo>
                  <a:pt x="59435" y="76606"/>
                </a:lnTo>
                <a:lnTo>
                  <a:pt x="59435" y="85356"/>
                </a:lnTo>
                <a:lnTo>
                  <a:pt x="72643" y="85356"/>
                </a:lnTo>
                <a:lnTo>
                  <a:pt x="72640" y="76606"/>
                </a:lnTo>
                <a:close/>
              </a:path>
              <a:path w="73025" h="87629">
                <a:moveTo>
                  <a:pt x="72627" y="44081"/>
                </a:moveTo>
                <a:lnTo>
                  <a:pt x="58940" y="44081"/>
                </a:lnTo>
                <a:lnTo>
                  <a:pt x="58915" y="55003"/>
                </a:lnTo>
                <a:lnTo>
                  <a:pt x="58229" y="58089"/>
                </a:lnTo>
                <a:lnTo>
                  <a:pt x="33350" y="75285"/>
                </a:lnTo>
                <a:lnTo>
                  <a:pt x="72639" y="75285"/>
                </a:lnTo>
                <a:lnTo>
                  <a:pt x="72627" y="44081"/>
                </a:lnTo>
                <a:close/>
              </a:path>
              <a:path w="73025" h="87629">
                <a:moveTo>
                  <a:pt x="45326" y="0"/>
                </a:moveTo>
                <a:lnTo>
                  <a:pt x="7353" y="14744"/>
                </a:lnTo>
                <a:lnTo>
                  <a:pt x="5283" y="24269"/>
                </a:lnTo>
                <a:lnTo>
                  <a:pt x="19316" y="24269"/>
                </a:lnTo>
                <a:lnTo>
                  <a:pt x="19532" y="21818"/>
                </a:lnTo>
                <a:lnTo>
                  <a:pt x="20396" y="19697"/>
                </a:lnTo>
                <a:lnTo>
                  <a:pt x="23355" y="16128"/>
                </a:lnTo>
                <a:lnTo>
                  <a:pt x="25476" y="14719"/>
                </a:lnTo>
                <a:lnTo>
                  <a:pt x="31064" y="12738"/>
                </a:lnTo>
                <a:lnTo>
                  <a:pt x="34505" y="12217"/>
                </a:lnTo>
                <a:lnTo>
                  <a:pt x="67885" y="12217"/>
                </a:lnTo>
                <a:lnTo>
                  <a:pt x="65595" y="8724"/>
                </a:lnTo>
                <a:lnTo>
                  <a:pt x="61633" y="5499"/>
                </a:lnTo>
                <a:lnTo>
                  <a:pt x="51396" y="1104"/>
                </a:lnTo>
                <a:lnTo>
                  <a:pt x="45326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775130" y="5112905"/>
            <a:ext cx="73025" cy="83820"/>
          </a:xfrm>
          <a:custGeom>
            <a:avLst/>
            <a:gdLst/>
            <a:ahLst/>
            <a:cxnLst/>
            <a:rect l="l" t="t" r="r" b="b"/>
            <a:pathLst>
              <a:path w="73025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54223" y="46558"/>
                </a:lnTo>
                <a:lnTo>
                  <a:pt x="51015" y="40119"/>
                </a:lnTo>
                <a:lnTo>
                  <a:pt x="53940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3025" h="83820">
                <a:moveTo>
                  <a:pt x="54223" y="46558"/>
                </a:moveTo>
                <a:lnTo>
                  <a:pt x="38963" y="46558"/>
                </a:lnTo>
                <a:lnTo>
                  <a:pt x="57454" y="83210"/>
                </a:lnTo>
                <a:lnTo>
                  <a:pt x="72478" y="83210"/>
                </a:lnTo>
                <a:lnTo>
                  <a:pt x="54223" y="46558"/>
                </a:lnTo>
                <a:close/>
              </a:path>
              <a:path w="73025" h="83820">
                <a:moveTo>
                  <a:pt x="71323" y="0"/>
                </a:moveTo>
                <a:lnTo>
                  <a:pt x="56629" y="0"/>
                </a:lnTo>
                <a:lnTo>
                  <a:pt x="39293" y="34340"/>
                </a:lnTo>
                <a:lnTo>
                  <a:pt x="53940" y="34340"/>
                </a:lnTo>
                <a:lnTo>
                  <a:pt x="71323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859000" y="5112905"/>
            <a:ext cx="71755" cy="83820"/>
          </a:xfrm>
          <a:custGeom>
            <a:avLst/>
            <a:gdLst/>
            <a:ahLst/>
            <a:cxnLst/>
            <a:rect l="l" t="t" r="r" b="b"/>
            <a:pathLst>
              <a:path w="71754" h="83820">
                <a:moveTo>
                  <a:pt x="42926" y="12217"/>
                </a:moveTo>
                <a:lnTo>
                  <a:pt x="28892" y="12217"/>
                </a:lnTo>
                <a:lnTo>
                  <a:pt x="28892" y="83210"/>
                </a:lnTo>
                <a:lnTo>
                  <a:pt x="42926" y="83210"/>
                </a:lnTo>
                <a:lnTo>
                  <a:pt x="42926" y="12217"/>
                </a:lnTo>
                <a:close/>
              </a:path>
              <a:path w="71754" h="83820">
                <a:moveTo>
                  <a:pt x="71653" y="0"/>
                </a:moveTo>
                <a:lnTo>
                  <a:pt x="0" y="0"/>
                </a:lnTo>
                <a:lnTo>
                  <a:pt x="0" y="12217"/>
                </a:lnTo>
                <a:lnTo>
                  <a:pt x="71653" y="12217"/>
                </a:lnTo>
                <a:lnTo>
                  <a:pt x="71653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949145" y="5112905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1" y="83210"/>
                </a:lnTo>
                <a:lnTo>
                  <a:pt x="30670" y="64388"/>
                </a:lnTo>
                <a:lnTo>
                  <a:pt x="13703" y="64388"/>
                </a:lnTo>
                <a:lnTo>
                  <a:pt x="13703" y="0"/>
                </a:lnTo>
                <a:close/>
              </a:path>
              <a:path w="74295" h="83820">
                <a:moveTo>
                  <a:pt x="74294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4" y="83210"/>
                </a:lnTo>
                <a:lnTo>
                  <a:pt x="74294" y="18821"/>
                </a:lnTo>
                <a:close/>
              </a:path>
              <a:path w="74295" h="83820">
                <a:moveTo>
                  <a:pt x="74294" y="0"/>
                </a:moveTo>
                <a:lnTo>
                  <a:pt x="53822" y="0"/>
                </a:lnTo>
                <a:lnTo>
                  <a:pt x="17335" y="64388"/>
                </a:lnTo>
                <a:lnTo>
                  <a:pt x="30670" y="64388"/>
                </a:lnTo>
                <a:lnTo>
                  <a:pt x="56959" y="18821"/>
                </a:lnTo>
                <a:lnTo>
                  <a:pt x="74294" y="18821"/>
                </a:lnTo>
                <a:lnTo>
                  <a:pt x="74294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050517" y="5112905"/>
            <a:ext cx="73025" cy="83820"/>
          </a:xfrm>
          <a:custGeom>
            <a:avLst/>
            <a:gdLst/>
            <a:ahLst/>
            <a:cxnLst/>
            <a:rect l="l" t="t" r="r" b="b"/>
            <a:pathLst>
              <a:path w="73025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54223" y="46558"/>
                </a:lnTo>
                <a:lnTo>
                  <a:pt x="51015" y="40119"/>
                </a:lnTo>
                <a:lnTo>
                  <a:pt x="53940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3025" h="83820">
                <a:moveTo>
                  <a:pt x="54223" y="46558"/>
                </a:moveTo>
                <a:lnTo>
                  <a:pt x="38963" y="46558"/>
                </a:lnTo>
                <a:lnTo>
                  <a:pt x="57454" y="83210"/>
                </a:lnTo>
                <a:lnTo>
                  <a:pt x="72478" y="83210"/>
                </a:lnTo>
                <a:lnTo>
                  <a:pt x="54223" y="46558"/>
                </a:lnTo>
                <a:close/>
              </a:path>
              <a:path w="73025" h="83820">
                <a:moveTo>
                  <a:pt x="71323" y="0"/>
                </a:moveTo>
                <a:lnTo>
                  <a:pt x="56629" y="0"/>
                </a:lnTo>
                <a:lnTo>
                  <a:pt x="39293" y="34340"/>
                </a:lnTo>
                <a:lnTo>
                  <a:pt x="53940" y="34340"/>
                </a:lnTo>
                <a:lnTo>
                  <a:pt x="71323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136534" y="5110759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29">
                <a:moveTo>
                  <a:pt x="67885" y="12217"/>
                </a:moveTo>
                <a:lnTo>
                  <a:pt x="34505" y="12217"/>
                </a:lnTo>
                <a:lnTo>
                  <a:pt x="43446" y="12242"/>
                </a:lnTo>
                <a:lnTo>
                  <a:pt x="47358" y="12992"/>
                </a:lnTo>
                <a:lnTo>
                  <a:pt x="53352" y="15963"/>
                </a:lnTo>
                <a:lnTo>
                  <a:pt x="55524" y="17995"/>
                </a:lnTo>
                <a:lnTo>
                  <a:pt x="58280" y="23164"/>
                </a:lnTo>
                <a:lnTo>
                  <a:pt x="58966" y="26174"/>
                </a:lnTo>
                <a:lnTo>
                  <a:pt x="58940" y="32854"/>
                </a:lnTo>
                <a:lnTo>
                  <a:pt x="26111" y="32880"/>
                </a:lnTo>
                <a:lnTo>
                  <a:pt x="21183" y="33705"/>
                </a:lnTo>
                <a:lnTo>
                  <a:pt x="1739" y="50469"/>
                </a:lnTo>
                <a:lnTo>
                  <a:pt x="546" y="53708"/>
                </a:lnTo>
                <a:lnTo>
                  <a:pt x="0" y="57048"/>
                </a:lnTo>
                <a:lnTo>
                  <a:pt x="0" y="64007"/>
                </a:lnTo>
                <a:lnTo>
                  <a:pt x="660" y="67411"/>
                </a:lnTo>
                <a:lnTo>
                  <a:pt x="3301" y="73888"/>
                </a:lnTo>
                <a:lnTo>
                  <a:pt x="5232" y="76771"/>
                </a:lnTo>
                <a:lnTo>
                  <a:pt x="7759" y="79273"/>
                </a:lnTo>
                <a:lnTo>
                  <a:pt x="10286" y="81813"/>
                </a:lnTo>
                <a:lnTo>
                  <a:pt x="13423" y="83819"/>
                </a:lnTo>
                <a:lnTo>
                  <a:pt x="20827" y="86728"/>
                </a:lnTo>
                <a:lnTo>
                  <a:pt x="25095" y="87477"/>
                </a:lnTo>
                <a:lnTo>
                  <a:pt x="33845" y="87477"/>
                </a:lnTo>
                <a:lnTo>
                  <a:pt x="55803" y="76606"/>
                </a:lnTo>
                <a:lnTo>
                  <a:pt x="72640" y="76606"/>
                </a:lnTo>
                <a:lnTo>
                  <a:pt x="72639" y="75285"/>
                </a:lnTo>
                <a:lnTo>
                  <a:pt x="33350" y="75285"/>
                </a:lnTo>
                <a:lnTo>
                  <a:pt x="29222" y="75260"/>
                </a:lnTo>
                <a:lnTo>
                  <a:pt x="25704" y="74650"/>
                </a:lnTo>
                <a:lnTo>
                  <a:pt x="22834" y="73380"/>
                </a:lnTo>
                <a:lnTo>
                  <a:pt x="19977" y="72148"/>
                </a:lnTo>
                <a:lnTo>
                  <a:pt x="14008" y="54927"/>
                </a:lnTo>
                <a:lnTo>
                  <a:pt x="15633" y="51041"/>
                </a:lnTo>
                <a:lnTo>
                  <a:pt x="22148" y="45516"/>
                </a:lnTo>
                <a:lnTo>
                  <a:pt x="27190" y="44107"/>
                </a:lnTo>
                <a:lnTo>
                  <a:pt x="72627" y="44081"/>
                </a:lnTo>
                <a:lnTo>
                  <a:pt x="72618" y="22504"/>
                </a:lnTo>
                <a:lnTo>
                  <a:pt x="71183" y="17246"/>
                </a:lnTo>
                <a:lnTo>
                  <a:pt x="67885" y="12217"/>
                </a:lnTo>
                <a:close/>
              </a:path>
              <a:path w="73025" h="87629">
                <a:moveTo>
                  <a:pt x="72640" y="76606"/>
                </a:moveTo>
                <a:lnTo>
                  <a:pt x="59435" y="76606"/>
                </a:lnTo>
                <a:lnTo>
                  <a:pt x="59435" y="85356"/>
                </a:lnTo>
                <a:lnTo>
                  <a:pt x="72643" y="85356"/>
                </a:lnTo>
                <a:lnTo>
                  <a:pt x="72640" y="76606"/>
                </a:lnTo>
                <a:close/>
              </a:path>
              <a:path w="73025" h="87629">
                <a:moveTo>
                  <a:pt x="72627" y="44081"/>
                </a:moveTo>
                <a:lnTo>
                  <a:pt x="58940" y="44081"/>
                </a:lnTo>
                <a:lnTo>
                  <a:pt x="58915" y="55003"/>
                </a:lnTo>
                <a:lnTo>
                  <a:pt x="58229" y="58089"/>
                </a:lnTo>
                <a:lnTo>
                  <a:pt x="33350" y="75285"/>
                </a:lnTo>
                <a:lnTo>
                  <a:pt x="72639" y="75285"/>
                </a:lnTo>
                <a:lnTo>
                  <a:pt x="72627" y="44081"/>
                </a:lnTo>
                <a:close/>
              </a:path>
              <a:path w="73025" h="87629">
                <a:moveTo>
                  <a:pt x="45313" y="0"/>
                </a:moveTo>
                <a:lnTo>
                  <a:pt x="7340" y="14744"/>
                </a:lnTo>
                <a:lnTo>
                  <a:pt x="5283" y="24269"/>
                </a:lnTo>
                <a:lnTo>
                  <a:pt x="19316" y="24269"/>
                </a:lnTo>
                <a:lnTo>
                  <a:pt x="19532" y="21818"/>
                </a:lnTo>
                <a:lnTo>
                  <a:pt x="20383" y="19697"/>
                </a:lnTo>
                <a:lnTo>
                  <a:pt x="21882" y="17919"/>
                </a:lnTo>
                <a:lnTo>
                  <a:pt x="23355" y="16128"/>
                </a:lnTo>
                <a:lnTo>
                  <a:pt x="25476" y="14719"/>
                </a:lnTo>
                <a:lnTo>
                  <a:pt x="31064" y="12738"/>
                </a:lnTo>
                <a:lnTo>
                  <a:pt x="34505" y="12217"/>
                </a:lnTo>
                <a:lnTo>
                  <a:pt x="67885" y="12217"/>
                </a:lnTo>
                <a:lnTo>
                  <a:pt x="65595" y="8724"/>
                </a:lnTo>
                <a:lnTo>
                  <a:pt x="61633" y="5499"/>
                </a:lnTo>
                <a:lnTo>
                  <a:pt x="51396" y="1104"/>
                </a:lnTo>
                <a:lnTo>
                  <a:pt x="45313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280831" y="5110759"/>
            <a:ext cx="454190" cy="1183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756815" y="5190375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489" y="0"/>
                </a:lnTo>
              </a:path>
            </a:pathLst>
          </a:custGeom>
          <a:ln w="12700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763666" y="5112905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1119"/>
                </a:lnTo>
              </a:path>
            </a:pathLst>
          </a:custGeom>
          <a:ln w="13703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810059" y="5112905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993"/>
                </a:lnTo>
              </a:path>
            </a:pathLst>
          </a:custGeom>
          <a:ln w="13703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856453" y="5112905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993"/>
                </a:lnTo>
              </a:path>
            </a:pathLst>
          </a:custGeom>
          <a:ln w="13703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885263" y="5110784"/>
            <a:ext cx="77470" cy="87630"/>
          </a:xfrm>
          <a:custGeom>
            <a:avLst/>
            <a:gdLst/>
            <a:ahLst/>
            <a:cxnLst/>
            <a:rect l="l" t="t" r="r" b="b"/>
            <a:pathLst>
              <a:path w="77470" h="87629">
                <a:moveTo>
                  <a:pt x="46304" y="0"/>
                </a:moveTo>
                <a:lnTo>
                  <a:pt x="33794" y="0"/>
                </a:lnTo>
                <a:lnTo>
                  <a:pt x="28143" y="1016"/>
                </a:lnTo>
                <a:lnTo>
                  <a:pt x="2730" y="25400"/>
                </a:lnTo>
                <a:lnTo>
                  <a:pt x="901" y="30657"/>
                </a:lnTo>
                <a:lnTo>
                  <a:pt x="0" y="36487"/>
                </a:lnTo>
                <a:lnTo>
                  <a:pt x="0" y="49339"/>
                </a:lnTo>
                <a:lnTo>
                  <a:pt x="28206" y="86321"/>
                </a:lnTo>
                <a:lnTo>
                  <a:pt x="33959" y="87452"/>
                </a:lnTo>
                <a:lnTo>
                  <a:pt x="45618" y="87452"/>
                </a:lnTo>
                <a:lnTo>
                  <a:pt x="50241" y="86817"/>
                </a:lnTo>
                <a:lnTo>
                  <a:pt x="58381" y="84289"/>
                </a:lnTo>
                <a:lnTo>
                  <a:pt x="61912" y="82524"/>
                </a:lnTo>
                <a:lnTo>
                  <a:pt x="64858" y="80238"/>
                </a:lnTo>
                <a:lnTo>
                  <a:pt x="67830" y="77978"/>
                </a:lnTo>
                <a:lnTo>
                  <a:pt x="70218" y="75336"/>
                </a:lnTo>
                <a:lnTo>
                  <a:pt x="34721" y="75234"/>
                </a:lnTo>
                <a:lnTo>
                  <a:pt x="29908" y="73964"/>
                </a:lnTo>
                <a:lnTo>
                  <a:pt x="13868" y="43561"/>
                </a:lnTo>
                <a:lnTo>
                  <a:pt x="77266" y="43561"/>
                </a:lnTo>
                <a:lnTo>
                  <a:pt x="77152" y="33604"/>
                </a:lnTo>
                <a:lnTo>
                  <a:pt x="76846" y="31838"/>
                </a:lnTo>
                <a:lnTo>
                  <a:pt x="14693" y="31838"/>
                </a:lnTo>
                <a:lnTo>
                  <a:pt x="15138" y="29171"/>
                </a:lnTo>
                <a:lnTo>
                  <a:pt x="16014" y="26670"/>
                </a:lnTo>
                <a:lnTo>
                  <a:pt x="17284" y="24307"/>
                </a:lnTo>
                <a:lnTo>
                  <a:pt x="18516" y="21958"/>
                </a:lnTo>
                <a:lnTo>
                  <a:pt x="68218" y="12192"/>
                </a:lnTo>
                <a:lnTo>
                  <a:pt x="64744" y="8089"/>
                </a:lnTo>
                <a:lnTo>
                  <a:pt x="60896" y="5232"/>
                </a:lnTo>
                <a:lnTo>
                  <a:pt x="51701" y="1079"/>
                </a:lnTo>
                <a:lnTo>
                  <a:pt x="46304" y="0"/>
                </a:lnTo>
                <a:close/>
              </a:path>
              <a:path w="77470" h="87629">
                <a:moveTo>
                  <a:pt x="75780" y="62382"/>
                </a:moveTo>
                <a:lnTo>
                  <a:pt x="61582" y="62382"/>
                </a:lnTo>
                <a:lnTo>
                  <a:pt x="60337" y="66395"/>
                </a:lnTo>
                <a:lnTo>
                  <a:pt x="57975" y="69545"/>
                </a:lnTo>
                <a:lnTo>
                  <a:pt x="54482" y="71793"/>
                </a:lnTo>
                <a:lnTo>
                  <a:pt x="50990" y="74079"/>
                </a:lnTo>
                <a:lnTo>
                  <a:pt x="46304" y="75234"/>
                </a:lnTo>
                <a:lnTo>
                  <a:pt x="70278" y="75234"/>
                </a:lnTo>
                <a:lnTo>
                  <a:pt x="72034" y="72288"/>
                </a:lnTo>
                <a:lnTo>
                  <a:pt x="73875" y="69265"/>
                </a:lnTo>
                <a:lnTo>
                  <a:pt x="75120" y="65963"/>
                </a:lnTo>
                <a:lnTo>
                  <a:pt x="75780" y="62382"/>
                </a:lnTo>
                <a:close/>
              </a:path>
              <a:path w="77470" h="87629">
                <a:moveTo>
                  <a:pt x="68218" y="12192"/>
                </a:moveTo>
                <a:lnTo>
                  <a:pt x="39789" y="12192"/>
                </a:lnTo>
                <a:lnTo>
                  <a:pt x="43306" y="12217"/>
                </a:lnTo>
                <a:lnTo>
                  <a:pt x="46418" y="12738"/>
                </a:lnTo>
                <a:lnTo>
                  <a:pt x="62737" y="31838"/>
                </a:lnTo>
                <a:lnTo>
                  <a:pt x="76846" y="31838"/>
                </a:lnTo>
                <a:lnTo>
                  <a:pt x="76301" y="28702"/>
                </a:lnTo>
                <a:lnTo>
                  <a:pt x="73164" y="19431"/>
                </a:lnTo>
                <a:lnTo>
                  <a:pt x="70853" y="15303"/>
                </a:lnTo>
                <a:lnTo>
                  <a:pt x="68218" y="12192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984322" y="5112905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5" h="83820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5" h="83820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9085529" y="5112905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1" y="83210"/>
                </a:lnTo>
                <a:lnTo>
                  <a:pt x="30670" y="64388"/>
                </a:lnTo>
                <a:lnTo>
                  <a:pt x="13703" y="64388"/>
                </a:lnTo>
                <a:lnTo>
                  <a:pt x="13703" y="0"/>
                </a:lnTo>
                <a:close/>
              </a:path>
              <a:path w="74295" h="83820">
                <a:moveTo>
                  <a:pt x="74294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4" y="83210"/>
                </a:lnTo>
                <a:lnTo>
                  <a:pt x="74294" y="18821"/>
                </a:lnTo>
                <a:close/>
              </a:path>
              <a:path w="74295" h="83820">
                <a:moveTo>
                  <a:pt x="74294" y="0"/>
                </a:moveTo>
                <a:lnTo>
                  <a:pt x="53822" y="0"/>
                </a:lnTo>
                <a:lnTo>
                  <a:pt x="17335" y="64388"/>
                </a:lnTo>
                <a:lnTo>
                  <a:pt x="30670" y="64388"/>
                </a:lnTo>
                <a:lnTo>
                  <a:pt x="56959" y="18821"/>
                </a:lnTo>
                <a:lnTo>
                  <a:pt x="74294" y="18821"/>
                </a:lnTo>
                <a:lnTo>
                  <a:pt x="74294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9183433" y="5112905"/>
            <a:ext cx="72390" cy="83820"/>
          </a:xfrm>
          <a:custGeom>
            <a:avLst/>
            <a:gdLst/>
            <a:ahLst/>
            <a:cxnLst/>
            <a:rect l="l" t="t" r="r" b="b"/>
            <a:pathLst>
              <a:path w="72390" h="83820">
                <a:moveTo>
                  <a:pt x="71818" y="0"/>
                </a:moveTo>
                <a:lnTo>
                  <a:pt x="30378" y="0"/>
                </a:lnTo>
                <a:lnTo>
                  <a:pt x="24053" y="25"/>
                </a:lnTo>
                <a:lnTo>
                  <a:pt x="1155" y="19951"/>
                </a:lnTo>
                <a:lnTo>
                  <a:pt x="1253" y="35826"/>
                </a:lnTo>
                <a:lnTo>
                  <a:pt x="5448" y="42926"/>
                </a:lnTo>
                <a:lnTo>
                  <a:pt x="14033" y="47053"/>
                </a:lnTo>
                <a:lnTo>
                  <a:pt x="0" y="83210"/>
                </a:lnTo>
                <a:lnTo>
                  <a:pt x="14693" y="83210"/>
                </a:lnTo>
                <a:lnTo>
                  <a:pt x="27241" y="50190"/>
                </a:lnTo>
                <a:lnTo>
                  <a:pt x="71818" y="50190"/>
                </a:lnTo>
                <a:lnTo>
                  <a:pt x="71818" y="38468"/>
                </a:lnTo>
                <a:lnTo>
                  <a:pt x="27711" y="38468"/>
                </a:lnTo>
                <a:lnTo>
                  <a:pt x="24409" y="37922"/>
                </a:lnTo>
                <a:lnTo>
                  <a:pt x="19507" y="35826"/>
                </a:lnTo>
                <a:lnTo>
                  <a:pt x="17780" y="34340"/>
                </a:lnTo>
                <a:lnTo>
                  <a:pt x="15684" y="30454"/>
                </a:lnTo>
                <a:lnTo>
                  <a:pt x="15163" y="28117"/>
                </a:lnTo>
                <a:lnTo>
                  <a:pt x="15163" y="22618"/>
                </a:lnTo>
                <a:lnTo>
                  <a:pt x="27711" y="11887"/>
                </a:lnTo>
                <a:lnTo>
                  <a:pt x="71818" y="11887"/>
                </a:lnTo>
                <a:lnTo>
                  <a:pt x="71818" y="0"/>
                </a:lnTo>
                <a:close/>
              </a:path>
              <a:path w="72390" h="83820">
                <a:moveTo>
                  <a:pt x="71818" y="50190"/>
                </a:moveTo>
                <a:lnTo>
                  <a:pt x="27241" y="50190"/>
                </a:lnTo>
                <a:lnTo>
                  <a:pt x="29006" y="50330"/>
                </a:lnTo>
                <a:lnTo>
                  <a:pt x="57619" y="50355"/>
                </a:lnTo>
                <a:lnTo>
                  <a:pt x="57619" y="83210"/>
                </a:lnTo>
                <a:lnTo>
                  <a:pt x="71818" y="83210"/>
                </a:lnTo>
                <a:lnTo>
                  <a:pt x="71818" y="50190"/>
                </a:lnTo>
                <a:close/>
              </a:path>
              <a:path w="72390" h="83820">
                <a:moveTo>
                  <a:pt x="71818" y="11887"/>
                </a:moveTo>
                <a:lnTo>
                  <a:pt x="57619" y="11887"/>
                </a:lnTo>
                <a:lnTo>
                  <a:pt x="57619" y="38468"/>
                </a:lnTo>
                <a:lnTo>
                  <a:pt x="71818" y="38468"/>
                </a:lnTo>
                <a:lnTo>
                  <a:pt x="71818" y="11887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338593" y="3462248"/>
            <a:ext cx="1938350" cy="3534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218641" y="4067225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458633" y="4094048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858" y="0"/>
                </a:lnTo>
              </a:path>
            </a:pathLst>
          </a:custGeom>
          <a:ln w="50800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218641" y="5682551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457147" y="5718650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1" y="83210"/>
                </a:lnTo>
                <a:lnTo>
                  <a:pt x="30670" y="64389"/>
                </a:lnTo>
                <a:lnTo>
                  <a:pt x="13703" y="64389"/>
                </a:lnTo>
                <a:lnTo>
                  <a:pt x="13703" y="0"/>
                </a:lnTo>
                <a:close/>
              </a:path>
              <a:path w="74295" h="83820">
                <a:moveTo>
                  <a:pt x="74294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4" y="83210"/>
                </a:lnTo>
                <a:lnTo>
                  <a:pt x="74294" y="18821"/>
                </a:lnTo>
                <a:close/>
              </a:path>
              <a:path w="74295" h="83820">
                <a:moveTo>
                  <a:pt x="74294" y="0"/>
                </a:moveTo>
                <a:lnTo>
                  <a:pt x="53822" y="0"/>
                </a:lnTo>
                <a:lnTo>
                  <a:pt x="17335" y="64389"/>
                </a:lnTo>
                <a:lnTo>
                  <a:pt x="30670" y="64389"/>
                </a:lnTo>
                <a:lnTo>
                  <a:pt x="56959" y="18821"/>
                </a:lnTo>
                <a:lnTo>
                  <a:pt x="74294" y="18821"/>
                </a:lnTo>
                <a:lnTo>
                  <a:pt x="74294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595831" y="5718651"/>
            <a:ext cx="71755" cy="83820"/>
          </a:xfrm>
          <a:custGeom>
            <a:avLst/>
            <a:gdLst/>
            <a:ahLst/>
            <a:cxnLst/>
            <a:rect l="l" t="t" r="r" b="b"/>
            <a:pathLst>
              <a:path w="71754" h="83820">
                <a:moveTo>
                  <a:pt x="42926" y="12217"/>
                </a:moveTo>
                <a:lnTo>
                  <a:pt x="28892" y="12217"/>
                </a:lnTo>
                <a:lnTo>
                  <a:pt x="28892" y="83210"/>
                </a:lnTo>
                <a:lnTo>
                  <a:pt x="42926" y="83210"/>
                </a:lnTo>
                <a:lnTo>
                  <a:pt x="42926" y="12217"/>
                </a:lnTo>
                <a:close/>
              </a:path>
              <a:path w="71754" h="83820">
                <a:moveTo>
                  <a:pt x="71653" y="0"/>
                </a:moveTo>
                <a:lnTo>
                  <a:pt x="0" y="0"/>
                </a:lnTo>
                <a:lnTo>
                  <a:pt x="0" y="12217"/>
                </a:lnTo>
                <a:lnTo>
                  <a:pt x="71653" y="12217"/>
                </a:lnTo>
                <a:lnTo>
                  <a:pt x="71653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85151" y="5792279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170" y="0"/>
                </a:lnTo>
              </a:path>
            </a:pathLst>
          </a:custGeom>
          <a:ln w="19151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718666" y="5718650"/>
            <a:ext cx="99695" cy="107314"/>
          </a:xfrm>
          <a:custGeom>
            <a:avLst/>
            <a:gdLst/>
            <a:ahLst/>
            <a:cxnLst/>
            <a:rect l="l" t="t" r="r" b="b"/>
            <a:pathLst>
              <a:path w="99695" h="107314">
                <a:moveTo>
                  <a:pt x="99390" y="70993"/>
                </a:moveTo>
                <a:lnTo>
                  <a:pt x="0" y="70993"/>
                </a:lnTo>
                <a:lnTo>
                  <a:pt x="0" y="106819"/>
                </a:lnTo>
                <a:lnTo>
                  <a:pt x="13703" y="106819"/>
                </a:lnTo>
                <a:lnTo>
                  <a:pt x="13703" y="83210"/>
                </a:lnTo>
                <a:lnTo>
                  <a:pt x="99390" y="83210"/>
                </a:lnTo>
                <a:lnTo>
                  <a:pt x="99390" y="70993"/>
                </a:lnTo>
                <a:close/>
              </a:path>
              <a:path w="99695" h="107314">
                <a:moveTo>
                  <a:pt x="99390" y="83210"/>
                </a:moveTo>
                <a:lnTo>
                  <a:pt x="85686" y="83210"/>
                </a:lnTo>
                <a:lnTo>
                  <a:pt x="85686" y="106819"/>
                </a:lnTo>
                <a:lnTo>
                  <a:pt x="99390" y="106819"/>
                </a:lnTo>
                <a:lnTo>
                  <a:pt x="99390" y="83210"/>
                </a:lnTo>
                <a:close/>
              </a:path>
              <a:path w="99695" h="107314">
                <a:moveTo>
                  <a:pt x="84035" y="0"/>
                </a:moveTo>
                <a:lnTo>
                  <a:pt x="21297" y="0"/>
                </a:lnTo>
                <a:lnTo>
                  <a:pt x="21264" y="29768"/>
                </a:lnTo>
                <a:lnTo>
                  <a:pt x="20777" y="36042"/>
                </a:lnTo>
                <a:lnTo>
                  <a:pt x="11061" y="70993"/>
                </a:lnTo>
                <a:lnTo>
                  <a:pt x="25260" y="70993"/>
                </a:lnTo>
                <a:lnTo>
                  <a:pt x="34315" y="29768"/>
                </a:lnTo>
                <a:lnTo>
                  <a:pt x="34340" y="12217"/>
                </a:lnTo>
                <a:lnTo>
                  <a:pt x="84035" y="12217"/>
                </a:lnTo>
                <a:lnTo>
                  <a:pt x="84035" y="0"/>
                </a:lnTo>
                <a:close/>
              </a:path>
              <a:path w="99695" h="107314">
                <a:moveTo>
                  <a:pt x="84035" y="12217"/>
                </a:moveTo>
                <a:lnTo>
                  <a:pt x="70002" y="12217"/>
                </a:lnTo>
                <a:lnTo>
                  <a:pt x="70002" y="70993"/>
                </a:lnTo>
                <a:lnTo>
                  <a:pt x="84035" y="70993"/>
                </a:lnTo>
                <a:lnTo>
                  <a:pt x="84035" y="12217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835392" y="5792279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170" y="0"/>
                </a:lnTo>
              </a:path>
            </a:pathLst>
          </a:custGeom>
          <a:ln w="19151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824669" y="4101172"/>
            <a:ext cx="1820430" cy="90068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824504" y="5516740"/>
            <a:ext cx="82550" cy="116839"/>
          </a:xfrm>
          <a:custGeom>
            <a:avLst/>
            <a:gdLst/>
            <a:ahLst/>
            <a:cxnLst/>
            <a:rect l="l" t="t" r="r" b="b"/>
            <a:pathLst>
              <a:path w="82550" h="116839">
                <a:moveTo>
                  <a:pt x="15024" y="0"/>
                </a:moveTo>
                <a:lnTo>
                  <a:pt x="0" y="0"/>
                </a:lnTo>
                <a:lnTo>
                  <a:pt x="35496" y="75450"/>
                </a:lnTo>
                <a:lnTo>
                  <a:pt x="18326" y="116230"/>
                </a:lnTo>
                <a:lnTo>
                  <a:pt x="32524" y="116230"/>
                </a:lnTo>
                <a:lnTo>
                  <a:pt x="58871" y="54813"/>
                </a:lnTo>
                <a:lnTo>
                  <a:pt x="40449" y="54813"/>
                </a:lnTo>
                <a:lnTo>
                  <a:pt x="15024" y="0"/>
                </a:lnTo>
                <a:close/>
              </a:path>
              <a:path w="82550" h="116839">
                <a:moveTo>
                  <a:pt x="82384" y="0"/>
                </a:moveTo>
                <a:lnTo>
                  <a:pt x="67691" y="0"/>
                </a:lnTo>
                <a:lnTo>
                  <a:pt x="44577" y="54813"/>
                </a:lnTo>
                <a:lnTo>
                  <a:pt x="58871" y="54813"/>
                </a:lnTo>
                <a:lnTo>
                  <a:pt x="82384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9923398" y="5516740"/>
            <a:ext cx="62865" cy="83820"/>
          </a:xfrm>
          <a:custGeom>
            <a:avLst/>
            <a:gdLst/>
            <a:ahLst/>
            <a:cxnLst/>
            <a:rect l="l" t="t" r="r" b="b"/>
            <a:pathLst>
              <a:path w="62865" h="83820">
                <a:moveTo>
                  <a:pt x="62407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12217"/>
                </a:lnTo>
                <a:lnTo>
                  <a:pt x="62407" y="12217"/>
                </a:lnTo>
                <a:lnTo>
                  <a:pt x="62407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9999344" y="5514594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5" h="87629">
                <a:moveTo>
                  <a:pt x="40944" y="0"/>
                </a:moveTo>
                <a:lnTo>
                  <a:pt x="34429" y="25"/>
                </a:lnTo>
                <a:lnTo>
                  <a:pt x="28613" y="1155"/>
                </a:lnTo>
                <a:lnTo>
                  <a:pt x="23558" y="3390"/>
                </a:lnTo>
                <a:lnTo>
                  <a:pt x="18465" y="5587"/>
                </a:lnTo>
                <a:lnTo>
                  <a:pt x="0" y="37553"/>
                </a:lnTo>
                <a:lnTo>
                  <a:pt x="0" y="49949"/>
                </a:lnTo>
                <a:lnTo>
                  <a:pt x="23558" y="84112"/>
                </a:lnTo>
                <a:lnTo>
                  <a:pt x="28613" y="86347"/>
                </a:lnTo>
                <a:lnTo>
                  <a:pt x="34429" y="87477"/>
                </a:lnTo>
                <a:lnTo>
                  <a:pt x="47434" y="87477"/>
                </a:lnTo>
                <a:lnTo>
                  <a:pt x="53213" y="86347"/>
                </a:lnTo>
                <a:lnTo>
                  <a:pt x="63347" y="81914"/>
                </a:lnTo>
                <a:lnTo>
                  <a:pt x="67640" y="78803"/>
                </a:lnTo>
                <a:lnTo>
                  <a:pt x="70752" y="75285"/>
                </a:lnTo>
                <a:lnTo>
                  <a:pt x="40944" y="75285"/>
                </a:lnTo>
                <a:lnTo>
                  <a:pt x="36322" y="75260"/>
                </a:lnTo>
                <a:lnTo>
                  <a:pt x="14033" y="47878"/>
                </a:lnTo>
                <a:lnTo>
                  <a:pt x="14033" y="39623"/>
                </a:lnTo>
                <a:lnTo>
                  <a:pt x="36322" y="12242"/>
                </a:lnTo>
                <a:lnTo>
                  <a:pt x="70774" y="12242"/>
                </a:lnTo>
                <a:lnTo>
                  <a:pt x="67640" y="8699"/>
                </a:lnTo>
                <a:lnTo>
                  <a:pt x="63347" y="5587"/>
                </a:lnTo>
                <a:lnTo>
                  <a:pt x="53213" y="1155"/>
                </a:lnTo>
                <a:lnTo>
                  <a:pt x="47434" y="25"/>
                </a:lnTo>
                <a:lnTo>
                  <a:pt x="40944" y="0"/>
                </a:lnTo>
                <a:close/>
              </a:path>
              <a:path w="81915" h="87629">
                <a:moveTo>
                  <a:pt x="70774" y="12242"/>
                </a:moveTo>
                <a:lnTo>
                  <a:pt x="45516" y="12242"/>
                </a:lnTo>
                <a:lnTo>
                  <a:pt x="49504" y="13131"/>
                </a:lnTo>
                <a:lnTo>
                  <a:pt x="56273" y="16560"/>
                </a:lnTo>
                <a:lnTo>
                  <a:pt x="67856" y="39623"/>
                </a:lnTo>
                <a:lnTo>
                  <a:pt x="67856" y="47878"/>
                </a:lnTo>
                <a:lnTo>
                  <a:pt x="40944" y="75285"/>
                </a:lnTo>
                <a:lnTo>
                  <a:pt x="70752" y="75285"/>
                </a:lnTo>
                <a:lnTo>
                  <a:pt x="81889" y="49949"/>
                </a:lnTo>
                <a:lnTo>
                  <a:pt x="81889" y="37553"/>
                </a:lnTo>
                <a:lnTo>
                  <a:pt x="80949" y="31838"/>
                </a:lnTo>
                <a:lnTo>
                  <a:pt x="79146" y="26530"/>
                </a:lnTo>
                <a:lnTo>
                  <a:pt x="77317" y="21247"/>
                </a:lnTo>
                <a:lnTo>
                  <a:pt x="74650" y="16624"/>
                </a:lnTo>
                <a:lnTo>
                  <a:pt x="70774" y="12242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0093782" y="5516740"/>
            <a:ext cx="83185" cy="83820"/>
          </a:xfrm>
          <a:custGeom>
            <a:avLst/>
            <a:gdLst/>
            <a:ahLst/>
            <a:cxnLst/>
            <a:rect l="l" t="t" r="r" b="b"/>
            <a:pathLst>
              <a:path w="83184" h="83820">
                <a:moveTo>
                  <a:pt x="0" y="70002"/>
                </a:moveTo>
                <a:lnTo>
                  <a:pt x="0" y="83210"/>
                </a:lnTo>
                <a:lnTo>
                  <a:pt x="7924" y="83235"/>
                </a:lnTo>
                <a:lnTo>
                  <a:pt x="12331" y="82410"/>
                </a:lnTo>
                <a:lnTo>
                  <a:pt x="19761" y="78943"/>
                </a:lnTo>
                <a:lnTo>
                  <a:pt x="22783" y="76136"/>
                </a:lnTo>
                <a:lnTo>
                  <a:pt x="26528" y="70027"/>
                </a:lnTo>
                <a:lnTo>
                  <a:pt x="5613" y="70027"/>
                </a:lnTo>
                <a:lnTo>
                  <a:pt x="0" y="70002"/>
                </a:lnTo>
                <a:close/>
              </a:path>
              <a:path w="83184" h="83820">
                <a:moveTo>
                  <a:pt x="82880" y="12217"/>
                </a:moveTo>
                <a:lnTo>
                  <a:pt x="68681" y="12217"/>
                </a:lnTo>
                <a:lnTo>
                  <a:pt x="68681" y="83210"/>
                </a:lnTo>
                <a:lnTo>
                  <a:pt x="82880" y="83210"/>
                </a:lnTo>
                <a:lnTo>
                  <a:pt x="82880" y="12217"/>
                </a:lnTo>
                <a:close/>
              </a:path>
              <a:path w="83184" h="83820">
                <a:moveTo>
                  <a:pt x="82880" y="0"/>
                </a:moveTo>
                <a:lnTo>
                  <a:pt x="19151" y="0"/>
                </a:lnTo>
                <a:lnTo>
                  <a:pt x="19151" y="39547"/>
                </a:lnTo>
                <a:lnTo>
                  <a:pt x="18821" y="45681"/>
                </a:lnTo>
                <a:lnTo>
                  <a:pt x="10096" y="68237"/>
                </a:lnTo>
                <a:lnTo>
                  <a:pt x="8026" y="69456"/>
                </a:lnTo>
                <a:lnTo>
                  <a:pt x="5613" y="70027"/>
                </a:lnTo>
                <a:lnTo>
                  <a:pt x="26528" y="70027"/>
                </a:lnTo>
                <a:lnTo>
                  <a:pt x="32194" y="42075"/>
                </a:lnTo>
                <a:lnTo>
                  <a:pt x="32194" y="12217"/>
                </a:lnTo>
                <a:lnTo>
                  <a:pt x="82880" y="12217"/>
                </a:lnTo>
                <a:lnTo>
                  <a:pt x="82880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0198455" y="5514594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5" h="87629">
                <a:moveTo>
                  <a:pt x="40944" y="0"/>
                </a:moveTo>
                <a:lnTo>
                  <a:pt x="34429" y="25"/>
                </a:lnTo>
                <a:lnTo>
                  <a:pt x="28613" y="1155"/>
                </a:lnTo>
                <a:lnTo>
                  <a:pt x="23558" y="3390"/>
                </a:lnTo>
                <a:lnTo>
                  <a:pt x="18465" y="5587"/>
                </a:lnTo>
                <a:lnTo>
                  <a:pt x="0" y="37553"/>
                </a:lnTo>
                <a:lnTo>
                  <a:pt x="0" y="49949"/>
                </a:lnTo>
                <a:lnTo>
                  <a:pt x="23558" y="84112"/>
                </a:lnTo>
                <a:lnTo>
                  <a:pt x="28613" y="86347"/>
                </a:lnTo>
                <a:lnTo>
                  <a:pt x="34429" y="87477"/>
                </a:lnTo>
                <a:lnTo>
                  <a:pt x="47434" y="87477"/>
                </a:lnTo>
                <a:lnTo>
                  <a:pt x="53213" y="86347"/>
                </a:lnTo>
                <a:lnTo>
                  <a:pt x="63347" y="81914"/>
                </a:lnTo>
                <a:lnTo>
                  <a:pt x="67640" y="78803"/>
                </a:lnTo>
                <a:lnTo>
                  <a:pt x="70752" y="75285"/>
                </a:lnTo>
                <a:lnTo>
                  <a:pt x="40944" y="75285"/>
                </a:lnTo>
                <a:lnTo>
                  <a:pt x="36322" y="75260"/>
                </a:lnTo>
                <a:lnTo>
                  <a:pt x="14033" y="47878"/>
                </a:lnTo>
                <a:lnTo>
                  <a:pt x="14033" y="39623"/>
                </a:lnTo>
                <a:lnTo>
                  <a:pt x="36322" y="12242"/>
                </a:lnTo>
                <a:lnTo>
                  <a:pt x="70774" y="12242"/>
                </a:lnTo>
                <a:lnTo>
                  <a:pt x="67640" y="8699"/>
                </a:lnTo>
                <a:lnTo>
                  <a:pt x="63347" y="5587"/>
                </a:lnTo>
                <a:lnTo>
                  <a:pt x="53213" y="1155"/>
                </a:lnTo>
                <a:lnTo>
                  <a:pt x="47434" y="25"/>
                </a:lnTo>
                <a:lnTo>
                  <a:pt x="40944" y="0"/>
                </a:lnTo>
                <a:close/>
              </a:path>
              <a:path w="81915" h="87629">
                <a:moveTo>
                  <a:pt x="70774" y="12242"/>
                </a:moveTo>
                <a:lnTo>
                  <a:pt x="45516" y="12242"/>
                </a:lnTo>
                <a:lnTo>
                  <a:pt x="49504" y="13131"/>
                </a:lnTo>
                <a:lnTo>
                  <a:pt x="56273" y="16560"/>
                </a:lnTo>
                <a:lnTo>
                  <a:pt x="67856" y="39623"/>
                </a:lnTo>
                <a:lnTo>
                  <a:pt x="67856" y="47878"/>
                </a:lnTo>
                <a:lnTo>
                  <a:pt x="40944" y="75285"/>
                </a:lnTo>
                <a:lnTo>
                  <a:pt x="70752" y="75285"/>
                </a:lnTo>
                <a:lnTo>
                  <a:pt x="74650" y="70878"/>
                </a:lnTo>
                <a:lnTo>
                  <a:pt x="77317" y="66255"/>
                </a:lnTo>
                <a:lnTo>
                  <a:pt x="80962" y="55664"/>
                </a:lnTo>
                <a:lnTo>
                  <a:pt x="81889" y="49949"/>
                </a:lnTo>
                <a:lnTo>
                  <a:pt x="81889" y="37553"/>
                </a:lnTo>
                <a:lnTo>
                  <a:pt x="80962" y="31838"/>
                </a:lnTo>
                <a:lnTo>
                  <a:pt x="77317" y="21247"/>
                </a:lnTo>
                <a:lnTo>
                  <a:pt x="74650" y="16624"/>
                </a:lnTo>
                <a:lnTo>
                  <a:pt x="70774" y="12242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0302303" y="5516740"/>
            <a:ext cx="72390" cy="83820"/>
          </a:xfrm>
          <a:custGeom>
            <a:avLst/>
            <a:gdLst/>
            <a:ahLst/>
            <a:cxnLst/>
            <a:rect l="l" t="t" r="r" b="b"/>
            <a:pathLst>
              <a:path w="72390" h="83820">
                <a:moveTo>
                  <a:pt x="46863" y="0"/>
                </a:moveTo>
                <a:lnTo>
                  <a:pt x="0" y="0"/>
                </a:lnTo>
                <a:lnTo>
                  <a:pt x="0" y="83210"/>
                </a:lnTo>
                <a:lnTo>
                  <a:pt x="52285" y="83210"/>
                </a:lnTo>
                <a:lnTo>
                  <a:pt x="59575" y="81318"/>
                </a:lnTo>
                <a:lnTo>
                  <a:pt x="69596" y="73710"/>
                </a:lnTo>
                <a:lnTo>
                  <a:pt x="70656" y="71323"/>
                </a:lnTo>
                <a:lnTo>
                  <a:pt x="13868" y="71323"/>
                </a:lnTo>
                <a:lnTo>
                  <a:pt x="13868" y="46393"/>
                </a:lnTo>
                <a:lnTo>
                  <a:pt x="67754" y="46393"/>
                </a:lnTo>
                <a:lnTo>
                  <a:pt x="67614" y="46202"/>
                </a:lnTo>
                <a:lnTo>
                  <a:pt x="63538" y="42786"/>
                </a:lnTo>
                <a:lnTo>
                  <a:pt x="61226" y="41605"/>
                </a:lnTo>
                <a:lnTo>
                  <a:pt x="58610" y="40944"/>
                </a:lnTo>
                <a:lnTo>
                  <a:pt x="58610" y="37312"/>
                </a:lnTo>
                <a:lnTo>
                  <a:pt x="60185" y="36487"/>
                </a:lnTo>
                <a:lnTo>
                  <a:pt x="61633" y="35305"/>
                </a:lnTo>
                <a:lnTo>
                  <a:pt x="62340" y="34505"/>
                </a:lnTo>
                <a:lnTo>
                  <a:pt x="13868" y="34505"/>
                </a:lnTo>
                <a:lnTo>
                  <a:pt x="13868" y="11887"/>
                </a:lnTo>
                <a:lnTo>
                  <a:pt x="65905" y="11887"/>
                </a:lnTo>
                <a:lnTo>
                  <a:pt x="62382" y="6553"/>
                </a:lnTo>
                <a:lnTo>
                  <a:pt x="59410" y="4152"/>
                </a:lnTo>
                <a:lnTo>
                  <a:pt x="51587" y="850"/>
                </a:lnTo>
                <a:lnTo>
                  <a:pt x="46863" y="0"/>
                </a:lnTo>
                <a:close/>
              </a:path>
              <a:path w="72390" h="83820">
                <a:moveTo>
                  <a:pt x="67754" y="46393"/>
                </a:moveTo>
                <a:lnTo>
                  <a:pt x="13868" y="46393"/>
                </a:lnTo>
                <a:lnTo>
                  <a:pt x="45923" y="46418"/>
                </a:lnTo>
                <a:lnTo>
                  <a:pt x="49110" y="46977"/>
                </a:lnTo>
                <a:lnTo>
                  <a:pt x="53848" y="49174"/>
                </a:lnTo>
                <a:lnTo>
                  <a:pt x="55562" y="50660"/>
                </a:lnTo>
                <a:lnTo>
                  <a:pt x="57645" y="54394"/>
                </a:lnTo>
                <a:lnTo>
                  <a:pt x="58140" y="56540"/>
                </a:lnTo>
                <a:lnTo>
                  <a:pt x="58140" y="61328"/>
                </a:lnTo>
                <a:lnTo>
                  <a:pt x="13868" y="71323"/>
                </a:lnTo>
                <a:lnTo>
                  <a:pt x="70656" y="71323"/>
                </a:lnTo>
                <a:lnTo>
                  <a:pt x="72123" y="68021"/>
                </a:lnTo>
                <a:lnTo>
                  <a:pt x="72066" y="56540"/>
                </a:lnTo>
                <a:lnTo>
                  <a:pt x="71539" y="53708"/>
                </a:lnTo>
                <a:lnTo>
                  <a:pt x="69202" y="48374"/>
                </a:lnTo>
                <a:lnTo>
                  <a:pt x="67754" y="46393"/>
                </a:lnTo>
                <a:close/>
              </a:path>
              <a:path w="72390" h="83820">
                <a:moveTo>
                  <a:pt x="65905" y="11887"/>
                </a:moveTo>
                <a:lnTo>
                  <a:pt x="13868" y="11887"/>
                </a:lnTo>
                <a:lnTo>
                  <a:pt x="43281" y="11912"/>
                </a:lnTo>
                <a:lnTo>
                  <a:pt x="45948" y="12407"/>
                </a:lnTo>
                <a:lnTo>
                  <a:pt x="49949" y="14389"/>
                </a:lnTo>
                <a:lnTo>
                  <a:pt x="51346" y="15735"/>
                </a:lnTo>
                <a:lnTo>
                  <a:pt x="53086" y="19176"/>
                </a:lnTo>
                <a:lnTo>
                  <a:pt x="53517" y="21107"/>
                </a:lnTo>
                <a:lnTo>
                  <a:pt x="53517" y="25285"/>
                </a:lnTo>
                <a:lnTo>
                  <a:pt x="53086" y="27127"/>
                </a:lnTo>
                <a:lnTo>
                  <a:pt x="51346" y="30518"/>
                </a:lnTo>
                <a:lnTo>
                  <a:pt x="49949" y="31889"/>
                </a:lnTo>
                <a:lnTo>
                  <a:pt x="47929" y="32905"/>
                </a:lnTo>
                <a:lnTo>
                  <a:pt x="45948" y="33959"/>
                </a:lnTo>
                <a:lnTo>
                  <a:pt x="43281" y="34480"/>
                </a:lnTo>
                <a:lnTo>
                  <a:pt x="13868" y="34505"/>
                </a:lnTo>
                <a:lnTo>
                  <a:pt x="62340" y="34505"/>
                </a:lnTo>
                <a:lnTo>
                  <a:pt x="64338" y="32245"/>
                </a:lnTo>
                <a:lnTo>
                  <a:pt x="65405" y="30403"/>
                </a:lnTo>
                <a:lnTo>
                  <a:pt x="67081" y="26085"/>
                </a:lnTo>
                <a:lnTo>
                  <a:pt x="67500" y="23660"/>
                </a:lnTo>
                <a:lnTo>
                  <a:pt x="67500" y="16535"/>
                </a:lnTo>
                <a:lnTo>
                  <a:pt x="66484" y="12763"/>
                </a:lnTo>
                <a:lnTo>
                  <a:pt x="65905" y="11887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0396245" y="5516740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5" h="83820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5" h="83820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0492333" y="5514594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5" h="87629">
                <a:moveTo>
                  <a:pt x="40944" y="0"/>
                </a:moveTo>
                <a:lnTo>
                  <a:pt x="34429" y="25"/>
                </a:lnTo>
                <a:lnTo>
                  <a:pt x="28613" y="1155"/>
                </a:lnTo>
                <a:lnTo>
                  <a:pt x="23558" y="3390"/>
                </a:lnTo>
                <a:lnTo>
                  <a:pt x="18465" y="5587"/>
                </a:lnTo>
                <a:lnTo>
                  <a:pt x="0" y="37553"/>
                </a:lnTo>
                <a:lnTo>
                  <a:pt x="0" y="49949"/>
                </a:lnTo>
                <a:lnTo>
                  <a:pt x="23558" y="84112"/>
                </a:lnTo>
                <a:lnTo>
                  <a:pt x="28613" y="86347"/>
                </a:lnTo>
                <a:lnTo>
                  <a:pt x="34429" y="87477"/>
                </a:lnTo>
                <a:lnTo>
                  <a:pt x="47434" y="87477"/>
                </a:lnTo>
                <a:lnTo>
                  <a:pt x="53213" y="86347"/>
                </a:lnTo>
                <a:lnTo>
                  <a:pt x="63347" y="81914"/>
                </a:lnTo>
                <a:lnTo>
                  <a:pt x="67640" y="78803"/>
                </a:lnTo>
                <a:lnTo>
                  <a:pt x="70752" y="75285"/>
                </a:lnTo>
                <a:lnTo>
                  <a:pt x="40944" y="75285"/>
                </a:lnTo>
                <a:lnTo>
                  <a:pt x="36322" y="75260"/>
                </a:lnTo>
                <a:lnTo>
                  <a:pt x="14033" y="47878"/>
                </a:lnTo>
                <a:lnTo>
                  <a:pt x="14033" y="39623"/>
                </a:lnTo>
                <a:lnTo>
                  <a:pt x="36322" y="12242"/>
                </a:lnTo>
                <a:lnTo>
                  <a:pt x="70774" y="12242"/>
                </a:lnTo>
                <a:lnTo>
                  <a:pt x="67640" y="8699"/>
                </a:lnTo>
                <a:lnTo>
                  <a:pt x="63347" y="5587"/>
                </a:lnTo>
                <a:lnTo>
                  <a:pt x="53213" y="1155"/>
                </a:lnTo>
                <a:lnTo>
                  <a:pt x="47434" y="25"/>
                </a:lnTo>
                <a:lnTo>
                  <a:pt x="40944" y="0"/>
                </a:lnTo>
                <a:close/>
              </a:path>
              <a:path w="81915" h="87629">
                <a:moveTo>
                  <a:pt x="70774" y="12242"/>
                </a:moveTo>
                <a:lnTo>
                  <a:pt x="45516" y="12242"/>
                </a:lnTo>
                <a:lnTo>
                  <a:pt x="49504" y="13131"/>
                </a:lnTo>
                <a:lnTo>
                  <a:pt x="56273" y="16560"/>
                </a:lnTo>
                <a:lnTo>
                  <a:pt x="67856" y="39623"/>
                </a:lnTo>
                <a:lnTo>
                  <a:pt x="67856" y="47878"/>
                </a:lnTo>
                <a:lnTo>
                  <a:pt x="40944" y="75285"/>
                </a:lnTo>
                <a:lnTo>
                  <a:pt x="70752" y="75285"/>
                </a:lnTo>
                <a:lnTo>
                  <a:pt x="81889" y="49949"/>
                </a:lnTo>
                <a:lnTo>
                  <a:pt x="81889" y="37553"/>
                </a:lnTo>
                <a:lnTo>
                  <a:pt x="80949" y="31838"/>
                </a:lnTo>
                <a:lnTo>
                  <a:pt x="79146" y="26530"/>
                </a:lnTo>
                <a:lnTo>
                  <a:pt x="77317" y="21247"/>
                </a:lnTo>
                <a:lnTo>
                  <a:pt x="74650" y="16624"/>
                </a:lnTo>
                <a:lnTo>
                  <a:pt x="70774" y="12242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0591063" y="5514619"/>
            <a:ext cx="77470" cy="87630"/>
          </a:xfrm>
          <a:custGeom>
            <a:avLst/>
            <a:gdLst/>
            <a:ahLst/>
            <a:cxnLst/>
            <a:rect l="l" t="t" r="r" b="b"/>
            <a:pathLst>
              <a:path w="77470" h="87629">
                <a:moveTo>
                  <a:pt x="46304" y="0"/>
                </a:moveTo>
                <a:lnTo>
                  <a:pt x="33794" y="0"/>
                </a:lnTo>
                <a:lnTo>
                  <a:pt x="28143" y="1016"/>
                </a:lnTo>
                <a:lnTo>
                  <a:pt x="2730" y="25400"/>
                </a:lnTo>
                <a:lnTo>
                  <a:pt x="901" y="30657"/>
                </a:lnTo>
                <a:lnTo>
                  <a:pt x="0" y="36487"/>
                </a:lnTo>
                <a:lnTo>
                  <a:pt x="0" y="49339"/>
                </a:lnTo>
                <a:lnTo>
                  <a:pt x="28206" y="86321"/>
                </a:lnTo>
                <a:lnTo>
                  <a:pt x="33959" y="87452"/>
                </a:lnTo>
                <a:lnTo>
                  <a:pt x="45618" y="87452"/>
                </a:lnTo>
                <a:lnTo>
                  <a:pt x="50241" y="86817"/>
                </a:lnTo>
                <a:lnTo>
                  <a:pt x="58381" y="84289"/>
                </a:lnTo>
                <a:lnTo>
                  <a:pt x="61912" y="82524"/>
                </a:lnTo>
                <a:lnTo>
                  <a:pt x="64858" y="80238"/>
                </a:lnTo>
                <a:lnTo>
                  <a:pt x="67830" y="77990"/>
                </a:lnTo>
                <a:lnTo>
                  <a:pt x="70218" y="75336"/>
                </a:lnTo>
                <a:lnTo>
                  <a:pt x="34721" y="75234"/>
                </a:lnTo>
                <a:lnTo>
                  <a:pt x="29908" y="73964"/>
                </a:lnTo>
                <a:lnTo>
                  <a:pt x="13868" y="43561"/>
                </a:lnTo>
                <a:lnTo>
                  <a:pt x="77266" y="43561"/>
                </a:lnTo>
                <a:lnTo>
                  <a:pt x="77152" y="33604"/>
                </a:lnTo>
                <a:lnTo>
                  <a:pt x="76846" y="31838"/>
                </a:lnTo>
                <a:lnTo>
                  <a:pt x="14693" y="31838"/>
                </a:lnTo>
                <a:lnTo>
                  <a:pt x="15138" y="29171"/>
                </a:lnTo>
                <a:lnTo>
                  <a:pt x="16014" y="26670"/>
                </a:lnTo>
                <a:lnTo>
                  <a:pt x="17284" y="24307"/>
                </a:lnTo>
                <a:lnTo>
                  <a:pt x="18516" y="21958"/>
                </a:lnTo>
                <a:lnTo>
                  <a:pt x="68218" y="12192"/>
                </a:lnTo>
                <a:lnTo>
                  <a:pt x="64744" y="8089"/>
                </a:lnTo>
                <a:lnTo>
                  <a:pt x="60896" y="5232"/>
                </a:lnTo>
                <a:lnTo>
                  <a:pt x="51701" y="1079"/>
                </a:lnTo>
                <a:lnTo>
                  <a:pt x="46304" y="0"/>
                </a:lnTo>
                <a:close/>
              </a:path>
              <a:path w="77470" h="87629">
                <a:moveTo>
                  <a:pt x="75780" y="62382"/>
                </a:moveTo>
                <a:lnTo>
                  <a:pt x="61582" y="62382"/>
                </a:lnTo>
                <a:lnTo>
                  <a:pt x="60337" y="66395"/>
                </a:lnTo>
                <a:lnTo>
                  <a:pt x="57975" y="69545"/>
                </a:lnTo>
                <a:lnTo>
                  <a:pt x="54482" y="71793"/>
                </a:lnTo>
                <a:lnTo>
                  <a:pt x="50990" y="74079"/>
                </a:lnTo>
                <a:lnTo>
                  <a:pt x="46304" y="75234"/>
                </a:lnTo>
                <a:lnTo>
                  <a:pt x="70278" y="75234"/>
                </a:lnTo>
                <a:lnTo>
                  <a:pt x="72034" y="72288"/>
                </a:lnTo>
                <a:lnTo>
                  <a:pt x="73888" y="69265"/>
                </a:lnTo>
                <a:lnTo>
                  <a:pt x="75120" y="65963"/>
                </a:lnTo>
                <a:lnTo>
                  <a:pt x="75780" y="62382"/>
                </a:lnTo>
                <a:close/>
              </a:path>
              <a:path w="77470" h="87629">
                <a:moveTo>
                  <a:pt x="68218" y="12192"/>
                </a:moveTo>
                <a:lnTo>
                  <a:pt x="39789" y="12192"/>
                </a:lnTo>
                <a:lnTo>
                  <a:pt x="43306" y="12217"/>
                </a:lnTo>
                <a:lnTo>
                  <a:pt x="46418" y="12738"/>
                </a:lnTo>
                <a:lnTo>
                  <a:pt x="62737" y="31838"/>
                </a:lnTo>
                <a:lnTo>
                  <a:pt x="76846" y="31838"/>
                </a:lnTo>
                <a:lnTo>
                  <a:pt x="76301" y="28702"/>
                </a:lnTo>
                <a:lnTo>
                  <a:pt x="73164" y="19431"/>
                </a:lnTo>
                <a:lnTo>
                  <a:pt x="70853" y="15303"/>
                </a:lnTo>
                <a:lnTo>
                  <a:pt x="68218" y="12192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0736021" y="5516740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59" h="83820">
                <a:moveTo>
                  <a:pt x="73469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12217"/>
                </a:lnTo>
                <a:lnTo>
                  <a:pt x="73469" y="12217"/>
                </a:lnTo>
                <a:lnTo>
                  <a:pt x="73469" y="0"/>
                </a:lnTo>
                <a:close/>
              </a:path>
              <a:path w="73659" h="83820">
                <a:moveTo>
                  <a:pt x="73469" y="12217"/>
                </a:moveTo>
                <a:lnTo>
                  <a:pt x="59435" y="12217"/>
                </a:lnTo>
                <a:lnTo>
                  <a:pt x="59435" y="83210"/>
                </a:lnTo>
                <a:lnTo>
                  <a:pt x="73469" y="83210"/>
                </a:lnTo>
                <a:lnTo>
                  <a:pt x="73469" y="12217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0836567" y="5514619"/>
            <a:ext cx="80010" cy="118745"/>
          </a:xfrm>
          <a:custGeom>
            <a:avLst/>
            <a:gdLst/>
            <a:ahLst/>
            <a:cxnLst/>
            <a:rect l="l" t="t" r="r" b="b"/>
            <a:pathLst>
              <a:path w="80009" h="118745">
                <a:moveTo>
                  <a:pt x="13538" y="2120"/>
                </a:moveTo>
                <a:lnTo>
                  <a:pt x="0" y="2120"/>
                </a:lnTo>
                <a:lnTo>
                  <a:pt x="0" y="118351"/>
                </a:lnTo>
                <a:lnTo>
                  <a:pt x="14033" y="118351"/>
                </a:lnTo>
                <a:lnTo>
                  <a:pt x="14033" y="76415"/>
                </a:lnTo>
                <a:lnTo>
                  <a:pt x="68831" y="76415"/>
                </a:lnTo>
                <a:lnTo>
                  <a:pt x="69774" y="75234"/>
                </a:lnTo>
                <a:lnTo>
                  <a:pt x="35331" y="75234"/>
                </a:lnTo>
                <a:lnTo>
                  <a:pt x="31368" y="74345"/>
                </a:lnTo>
                <a:lnTo>
                  <a:pt x="13933" y="48374"/>
                </a:lnTo>
                <a:lnTo>
                  <a:pt x="13933" y="39077"/>
                </a:lnTo>
                <a:lnTo>
                  <a:pt x="69599" y="12192"/>
                </a:lnTo>
                <a:lnTo>
                  <a:pt x="68684" y="11036"/>
                </a:lnTo>
                <a:lnTo>
                  <a:pt x="13538" y="11036"/>
                </a:lnTo>
                <a:lnTo>
                  <a:pt x="13538" y="2120"/>
                </a:lnTo>
                <a:close/>
              </a:path>
              <a:path w="80009" h="118745">
                <a:moveTo>
                  <a:pt x="68831" y="76415"/>
                </a:moveTo>
                <a:lnTo>
                  <a:pt x="17665" y="76415"/>
                </a:lnTo>
                <a:lnTo>
                  <a:pt x="19151" y="78422"/>
                </a:lnTo>
                <a:lnTo>
                  <a:pt x="38709" y="87452"/>
                </a:lnTo>
                <a:lnTo>
                  <a:pt x="48844" y="87452"/>
                </a:lnTo>
                <a:lnTo>
                  <a:pt x="53962" y="86347"/>
                </a:lnTo>
                <a:lnTo>
                  <a:pt x="62991" y="82003"/>
                </a:lnTo>
                <a:lnTo>
                  <a:pt x="66814" y="78943"/>
                </a:lnTo>
                <a:lnTo>
                  <a:pt x="68831" y="76415"/>
                </a:lnTo>
                <a:close/>
              </a:path>
              <a:path w="80009" h="118745">
                <a:moveTo>
                  <a:pt x="69599" y="12192"/>
                </a:moveTo>
                <a:lnTo>
                  <a:pt x="39954" y="12192"/>
                </a:lnTo>
                <a:lnTo>
                  <a:pt x="44132" y="12217"/>
                </a:lnTo>
                <a:lnTo>
                  <a:pt x="47790" y="12992"/>
                </a:lnTo>
                <a:lnTo>
                  <a:pt x="65544" y="39077"/>
                </a:lnTo>
                <a:lnTo>
                  <a:pt x="65544" y="48374"/>
                </a:lnTo>
                <a:lnTo>
                  <a:pt x="64998" y="52616"/>
                </a:lnTo>
                <a:lnTo>
                  <a:pt x="62788" y="60286"/>
                </a:lnTo>
                <a:lnTo>
                  <a:pt x="61163" y="63614"/>
                </a:lnTo>
                <a:lnTo>
                  <a:pt x="58962" y="66459"/>
                </a:lnTo>
                <a:lnTo>
                  <a:pt x="56845" y="69240"/>
                </a:lnTo>
                <a:lnTo>
                  <a:pt x="54178" y="71399"/>
                </a:lnTo>
                <a:lnTo>
                  <a:pt x="47790" y="74460"/>
                </a:lnTo>
                <a:lnTo>
                  <a:pt x="44132" y="75234"/>
                </a:lnTo>
                <a:lnTo>
                  <a:pt x="69774" y="75234"/>
                </a:lnTo>
                <a:lnTo>
                  <a:pt x="73088" y="71081"/>
                </a:lnTo>
                <a:lnTo>
                  <a:pt x="75487" y="66421"/>
                </a:lnTo>
                <a:lnTo>
                  <a:pt x="77101" y="61137"/>
                </a:lnTo>
                <a:lnTo>
                  <a:pt x="78752" y="55829"/>
                </a:lnTo>
                <a:lnTo>
                  <a:pt x="79578" y="50025"/>
                </a:lnTo>
                <a:lnTo>
                  <a:pt x="79578" y="37528"/>
                </a:lnTo>
                <a:lnTo>
                  <a:pt x="78752" y="31813"/>
                </a:lnTo>
                <a:lnTo>
                  <a:pt x="75476" y="21221"/>
                </a:lnTo>
                <a:lnTo>
                  <a:pt x="73088" y="16598"/>
                </a:lnTo>
                <a:lnTo>
                  <a:pt x="69599" y="12192"/>
                </a:lnTo>
                <a:close/>
              </a:path>
              <a:path w="80009" h="118745">
                <a:moveTo>
                  <a:pt x="48844" y="0"/>
                </a:moveTo>
                <a:lnTo>
                  <a:pt x="38684" y="0"/>
                </a:lnTo>
                <a:lnTo>
                  <a:pt x="34836" y="520"/>
                </a:lnTo>
                <a:lnTo>
                  <a:pt x="31534" y="1574"/>
                </a:lnTo>
                <a:lnTo>
                  <a:pt x="28206" y="2590"/>
                </a:lnTo>
                <a:lnTo>
                  <a:pt x="17170" y="11036"/>
                </a:lnTo>
                <a:lnTo>
                  <a:pt x="68684" y="11036"/>
                </a:lnTo>
                <a:lnTo>
                  <a:pt x="66814" y="8674"/>
                </a:lnTo>
                <a:lnTo>
                  <a:pt x="62991" y="5562"/>
                </a:lnTo>
                <a:lnTo>
                  <a:pt x="53962" y="1130"/>
                </a:lnTo>
                <a:lnTo>
                  <a:pt x="48844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0931664" y="5514594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29">
                <a:moveTo>
                  <a:pt x="67885" y="12217"/>
                </a:moveTo>
                <a:lnTo>
                  <a:pt x="34505" y="12217"/>
                </a:lnTo>
                <a:lnTo>
                  <a:pt x="43446" y="12242"/>
                </a:lnTo>
                <a:lnTo>
                  <a:pt x="47358" y="12992"/>
                </a:lnTo>
                <a:lnTo>
                  <a:pt x="53352" y="15963"/>
                </a:lnTo>
                <a:lnTo>
                  <a:pt x="55537" y="17995"/>
                </a:lnTo>
                <a:lnTo>
                  <a:pt x="58280" y="23177"/>
                </a:lnTo>
                <a:lnTo>
                  <a:pt x="58966" y="26174"/>
                </a:lnTo>
                <a:lnTo>
                  <a:pt x="58940" y="32854"/>
                </a:lnTo>
                <a:lnTo>
                  <a:pt x="26111" y="32880"/>
                </a:lnTo>
                <a:lnTo>
                  <a:pt x="21196" y="33705"/>
                </a:lnTo>
                <a:lnTo>
                  <a:pt x="1739" y="50469"/>
                </a:lnTo>
                <a:lnTo>
                  <a:pt x="546" y="53708"/>
                </a:lnTo>
                <a:lnTo>
                  <a:pt x="0" y="57048"/>
                </a:lnTo>
                <a:lnTo>
                  <a:pt x="0" y="64007"/>
                </a:lnTo>
                <a:lnTo>
                  <a:pt x="660" y="67411"/>
                </a:lnTo>
                <a:lnTo>
                  <a:pt x="3301" y="73888"/>
                </a:lnTo>
                <a:lnTo>
                  <a:pt x="5232" y="76771"/>
                </a:lnTo>
                <a:lnTo>
                  <a:pt x="7759" y="79273"/>
                </a:lnTo>
                <a:lnTo>
                  <a:pt x="10286" y="81813"/>
                </a:lnTo>
                <a:lnTo>
                  <a:pt x="13423" y="83819"/>
                </a:lnTo>
                <a:lnTo>
                  <a:pt x="20827" y="86728"/>
                </a:lnTo>
                <a:lnTo>
                  <a:pt x="25095" y="87477"/>
                </a:lnTo>
                <a:lnTo>
                  <a:pt x="33845" y="87477"/>
                </a:lnTo>
                <a:lnTo>
                  <a:pt x="55803" y="76606"/>
                </a:lnTo>
                <a:lnTo>
                  <a:pt x="72640" y="76606"/>
                </a:lnTo>
                <a:lnTo>
                  <a:pt x="72639" y="75285"/>
                </a:lnTo>
                <a:lnTo>
                  <a:pt x="33350" y="75285"/>
                </a:lnTo>
                <a:lnTo>
                  <a:pt x="29222" y="75260"/>
                </a:lnTo>
                <a:lnTo>
                  <a:pt x="25704" y="74650"/>
                </a:lnTo>
                <a:lnTo>
                  <a:pt x="22834" y="73380"/>
                </a:lnTo>
                <a:lnTo>
                  <a:pt x="19977" y="72148"/>
                </a:lnTo>
                <a:lnTo>
                  <a:pt x="14008" y="54927"/>
                </a:lnTo>
                <a:lnTo>
                  <a:pt x="15633" y="51041"/>
                </a:lnTo>
                <a:lnTo>
                  <a:pt x="22148" y="45516"/>
                </a:lnTo>
                <a:lnTo>
                  <a:pt x="27190" y="44107"/>
                </a:lnTo>
                <a:lnTo>
                  <a:pt x="72627" y="44081"/>
                </a:lnTo>
                <a:lnTo>
                  <a:pt x="72618" y="22504"/>
                </a:lnTo>
                <a:lnTo>
                  <a:pt x="71183" y="17246"/>
                </a:lnTo>
                <a:lnTo>
                  <a:pt x="67885" y="12217"/>
                </a:lnTo>
                <a:close/>
              </a:path>
              <a:path w="73025" h="87629">
                <a:moveTo>
                  <a:pt x="72640" y="76606"/>
                </a:moveTo>
                <a:lnTo>
                  <a:pt x="59435" y="76606"/>
                </a:lnTo>
                <a:lnTo>
                  <a:pt x="59435" y="85356"/>
                </a:lnTo>
                <a:lnTo>
                  <a:pt x="72643" y="85356"/>
                </a:lnTo>
                <a:lnTo>
                  <a:pt x="72640" y="76606"/>
                </a:lnTo>
                <a:close/>
              </a:path>
              <a:path w="73025" h="87629">
                <a:moveTo>
                  <a:pt x="72627" y="44081"/>
                </a:moveTo>
                <a:lnTo>
                  <a:pt x="58940" y="44081"/>
                </a:lnTo>
                <a:lnTo>
                  <a:pt x="58915" y="55003"/>
                </a:lnTo>
                <a:lnTo>
                  <a:pt x="58229" y="58089"/>
                </a:lnTo>
                <a:lnTo>
                  <a:pt x="33350" y="75285"/>
                </a:lnTo>
                <a:lnTo>
                  <a:pt x="72639" y="75285"/>
                </a:lnTo>
                <a:lnTo>
                  <a:pt x="72627" y="44081"/>
                </a:lnTo>
                <a:close/>
              </a:path>
              <a:path w="73025" h="87629">
                <a:moveTo>
                  <a:pt x="45326" y="0"/>
                </a:moveTo>
                <a:lnTo>
                  <a:pt x="7353" y="14744"/>
                </a:lnTo>
                <a:lnTo>
                  <a:pt x="5283" y="24269"/>
                </a:lnTo>
                <a:lnTo>
                  <a:pt x="19316" y="24269"/>
                </a:lnTo>
                <a:lnTo>
                  <a:pt x="19532" y="21818"/>
                </a:lnTo>
                <a:lnTo>
                  <a:pt x="20396" y="19710"/>
                </a:lnTo>
                <a:lnTo>
                  <a:pt x="23355" y="16128"/>
                </a:lnTo>
                <a:lnTo>
                  <a:pt x="25476" y="14719"/>
                </a:lnTo>
                <a:lnTo>
                  <a:pt x="31064" y="12738"/>
                </a:lnTo>
                <a:lnTo>
                  <a:pt x="34505" y="12217"/>
                </a:lnTo>
                <a:lnTo>
                  <a:pt x="67885" y="12217"/>
                </a:lnTo>
                <a:lnTo>
                  <a:pt x="65595" y="8724"/>
                </a:lnTo>
                <a:lnTo>
                  <a:pt x="61633" y="5511"/>
                </a:lnTo>
                <a:lnTo>
                  <a:pt x="51396" y="1104"/>
                </a:lnTo>
                <a:lnTo>
                  <a:pt x="45326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1030063" y="5516740"/>
            <a:ext cx="72390" cy="83820"/>
          </a:xfrm>
          <a:custGeom>
            <a:avLst/>
            <a:gdLst/>
            <a:ahLst/>
            <a:cxnLst/>
            <a:rect l="l" t="t" r="r" b="b"/>
            <a:pathLst>
              <a:path w="72390" h="83820">
                <a:moveTo>
                  <a:pt x="46863" y="0"/>
                </a:moveTo>
                <a:lnTo>
                  <a:pt x="0" y="0"/>
                </a:lnTo>
                <a:lnTo>
                  <a:pt x="0" y="83210"/>
                </a:lnTo>
                <a:lnTo>
                  <a:pt x="52285" y="83210"/>
                </a:lnTo>
                <a:lnTo>
                  <a:pt x="59575" y="81318"/>
                </a:lnTo>
                <a:lnTo>
                  <a:pt x="69596" y="73710"/>
                </a:lnTo>
                <a:lnTo>
                  <a:pt x="70656" y="71323"/>
                </a:lnTo>
                <a:lnTo>
                  <a:pt x="13868" y="71323"/>
                </a:lnTo>
                <a:lnTo>
                  <a:pt x="13868" y="46393"/>
                </a:lnTo>
                <a:lnTo>
                  <a:pt x="67754" y="46393"/>
                </a:lnTo>
                <a:lnTo>
                  <a:pt x="67614" y="46202"/>
                </a:lnTo>
                <a:lnTo>
                  <a:pt x="63538" y="42786"/>
                </a:lnTo>
                <a:lnTo>
                  <a:pt x="61226" y="41605"/>
                </a:lnTo>
                <a:lnTo>
                  <a:pt x="58610" y="40944"/>
                </a:lnTo>
                <a:lnTo>
                  <a:pt x="58610" y="37312"/>
                </a:lnTo>
                <a:lnTo>
                  <a:pt x="60172" y="36487"/>
                </a:lnTo>
                <a:lnTo>
                  <a:pt x="61633" y="35305"/>
                </a:lnTo>
                <a:lnTo>
                  <a:pt x="62340" y="34505"/>
                </a:lnTo>
                <a:lnTo>
                  <a:pt x="13868" y="34505"/>
                </a:lnTo>
                <a:lnTo>
                  <a:pt x="13868" y="11887"/>
                </a:lnTo>
                <a:lnTo>
                  <a:pt x="65905" y="11887"/>
                </a:lnTo>
                <a:lnTo>
                  <a:pt x="62382" y="6553"/>
                </a:lnTo>
                <a:lnTo>
                  <a:pt x="59410" y="4152"/>
                </a:lnTo>
                <a:lnTo>
                  <a:pt x="51600" y="850"/>
                </a:lnTo>
                <a:lnTo>
                  <a:pt x="46863" y="0"/>
                </a:lnTo>
                <a:close/>
              </a:path>
              <a:path w="72390" h="83820">
                <a:moveTo>
                  <a:pt x="67754" y="46393"/>
                </a:moveTo>
                <a:lnTo>
                  <a:pt x="13868" y="46393"/>
                </a:lnTo>
                <a:lnTo>
                  <a:pt x="45923" y="46418"/>
                </a:lnTo>
                <a:lnTo>
                  <a:pt x="49123" y="46977"/>
                </a:lnTo>
                <a:lnTo>
                  <a:pt x="53848" y="49174"/>
                </a:lnTo>
                <a:lnTo>
                  <a:pt x="55562" y="50660"/>
                </a:lnTo>
                <a:lnTo>
                  <a:pt x="57645" y="54394"/>
                </a:lnTo>
                <a:lnTo>
                  <a:pt x="58140" y="56540"/>
                </a:lnTo>
                <a:lnTo>
                  <a:pt x="58140" y="61328"/>
                </a:lnTo>
                <a:lnTo>
                  <a:pt x="13868" y="71323"/>
                </a:lnTo>
                <a:lnTo>
                  <a:pt x="70656" y="71323"/>
                </a:lnTo>
                <a:lnTo>
                  <a:pt x="72123" y="68021"/>
                </a:lnTo>
                <a:lnTo>
                  <a:pt x="72066" y="56540"/>
                </a:lnTo>
                <a:lnTo>
                  <a:pt x="71539" y="53708"/>
                </a:lnTo>
                <a:lnTo>
                  <a:pt x="69202" y="48374"/>
                </a:lnTo>
                <a:lnTo>
                  <a:pt x="67754" y="46393"/>
                </a:lnTo>
                <a:close/>
              </a:path>
              <a:path w="72390" h="83820">
                <a:moveTo>
                  <a:pt x="65905" y="11887"/>
                </a:moveTo>
                <a:lnTo>
                  <a:pt x="13868" y="11887"/>
                </a:lnTo>
                <a:lnTo>
                  <a:pt x="43281" y="11912"/>
                </a:lnTo>
                <a:lnTo>
                  <a:pt x="45948" y="12407"/>
                </a:lnTo>
                <a:lnTo>
                  <a:pt x="49949" y="14389"/>
                </a:lnTo>
                <a:lnTo>
                  <a:pt x="51346" y="15735"/>
                </a:lnTo>
                <a:lnTo>
                  <a:pt x="53086" y="19176"/>
                </a:lnTo>
                <a:lnTo>
                  <a:pt x="53517" y="21107"/>
                </a:lnTo>
                <a:lnTo>
                  <a:pt x="53517" y="25285"/>
                </a:lnTo>
                <a:lnTo>
                  <a:pt x="53086" y="27127"/>
                </a:lnTo>
                <a:lnTo>
                  <a:pt x="51346" y="30518"/>
                </a:lnTo>
                <a:lnTo>
                  <a:pt x="49949" y="31889"/>
                </a:lnTo>
                <a:lnTo>
                  <a:pt x="47929" y="32905"/>
                </a:lnTo>
                <a:lnTo>
                  <a:pt x="45948" y="33959"/>
                </a:lnTo>
                <a:lnTo>
                  <a:pt x="43281" y="34480"/>
                </a:lnTo>
                <a:lnTo>
                  <a:pt x="13868" y="34505"/>
                </a:lnTo>
                <a:lnTo>
                  <a:pt x="62340" y="34505"/>
                </a:lnTo>
                <a:lnTo>
                  <a:pt x="64338" y="32245"/>
                </a:lnTo>
                <a:lnTo>
                  <a:pt x="65405" y="30403"/>
                </a:lnTo>
                <a:lnTo>
                  <a:pt x="67081" y="26085"/>
                </a:lnTo>
                <a:lnTo>
                  <a:pt x="67500" y="23660"/>
                </a:lnTo>
                <a:lnTo>
                  <a:pt x="67500" y="16535"/>
                </a:lnTo>
                <a:lnTo>
                  <a:pt x="66484" y="12763"/>
                </a:lnTo>
                <a:lnTo>
                  <a:pt x="65905" y="11887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1118887" y="5514594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5" h="87629">
                <a:moveTo>
                  <a:pt x="40944" y="0"/>
                </a:moveTo>
                <a:lnTo>
                  <a:pt x="34429" y="25"/>
                </a:lnTo>
                <a:lnTo>
                  <a:pt x="28613" y="1155"/>
                </a:lnTo>
                <a:lnTo>
                  <a:pt x="23558" y="3390"/>
                </a:lnTo>
                <a:lnTo>
                  <a:pt x="18465" y="5587"/>
                </a:lnTo>
                <a:lnTo>
                  <a:pt x="0" y="37553"/>
                </a:lnTo>
                <a:lnTo>
                  <a:pt x="0" y="49949"/>
                </a:lnTo>
                <a:lnTo>
                  <a:pt x="23558" y="84112"/>
                </a:lnTo>
                <a:lnTo>
                  <a:pt x="28613" y="86347"/>
                </a:lnTo>
                <a:lnTo>
                  <a:pt x="34429" y="87477"/>
                </a:lnTo>
                <a:lnTo>
                  <a:pt x="47434" y="87477"/>
                </a:lnTo>
                <a:lnTo>
                  <a:pt x="53213" y="86347"/>
                </a:lnTo>
                <a:lnTo>
                  <a:pt x="63347" y="81914"/>
                </a:lnTo>
                <a:lnTo>
                  <a:pt x="67640" y="78803"/>
                </a:lnTo>
                <a:lnTo>
                  <a:pt x="70752" y="75285"/>
                </a:lnTo>
                <a:lnTo>
                  <a:pt x="40944" y="75285"/>
                </a:lnTo>
                <a:lnTo>
                  <a:pt x="36322" y="75260"/>
                </a:lnTo>
                <a:lnTo>
                  <a:pt x="14033" y="47878"/>
                </a:lnTo>
                <a:lnTo>
                  <a:pt x="14033" y="39623"/>
                </a:lnTo>
                <a:lnTo>
                  <a:pt x="36322" y="12242"/>
                </a:lnTo>
                <a:lnTo>
                  <a:pt x="70774" y="12242"/>
                </a:lnTo>
                <a:lnTo>
                  <a:pt x="67640" y="8699"/>
                </a:lnTo>
                <a:lnTo>
                  <a:pt x="63347" y="5587"/>
                </a:lnTo>
                <a:lnTo>
                  <a:pt x="53213" y="1155"/>
                </a:lnTo>
                <a:lnTo>
                  <a:pt x="47434" y="25"/>
                </a:lnTo>
                <a:lnTo>
                  <a:pt x="40944" y="0"/>
                </a:lnTo>
                <a:close/>
              </a:path>
              <a:path w="81915" h="87629">
                <a:moveTo>
                  <a:pt x="70774" y="12242"/>
                </a:moveTo>
                <a:lnTo>
                  <a:pt x="45516" y="12242"/>
                </a:lnTo>
                <a:lnTo>
                  <a:pt x="49504" y="13131"/>
                </a:lnTo>
                <a:lnTo>
                  <a:pt x="56273" y="16560"/>
                </a:lnTo>
                <a:lnTo>
                  <a:pt x="67856" y="39623"/>
                </a:lnTo>
                <a:lnTo>
                  <a:pt x="67856" y="47878"/>
                </a:lnTo>
                <a:lnTo>
                  <a:pt x="40944" y="75285"/>
                </a:lnTo>
                <a:lnTo>
                  <a:pt x="70752" y="75285"/>
                </a:lnTo>
                <a:lnTo>
                  <a:pt x="81889" y="49949"/>
                </a:lnTo>
                <a:lnTo>
                  <a:pt x="81889" y="37553"/>
                </a:lnTo>
                <a:lnTo>
                  <a:pt x="80949" y="31838"/>
                </a:lnTo>
                <a:lnTo>
                  <a:pt x="79146" y="26530"/>
                </a:lnTo>
                <a:lnTo>
                  <a:pt x="77317" y="21247"/>
                </a:lnTo>
                <a:lnTo>
                  <a:pt x="74650" y="16624"/>
                </a:lnTo>
                <a:lnTo>
                  <a:pt x="70774" y="12242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854324" y="3462909"/>
            <a:ext cx="107950" cy="118110"/>
          </a:xfrm>
          <a:custGeom>
            <a:avLst/>
            <a:gdLst/>
            <a:ahLst/>
            <a:cxnLst/>
            <a:rect l="l" t="t" r="r" b="b"/>
            <a:pathLst>
              <a:path w="107950" h="118110">
                <a:moveTo>
                  <a:pt x="25755" y="0"/>
                </a:moveTo>
                <a:lnTo>
                  <a:pt x="0" y="0"/>
                </a:lnTo>
                <a:lnTo>
                  <a:pt x="43586" y="82550"/>
                </a:lnTo>
                <a:lnTo>
                  <a:pt x="26746" y="117881"/>
                </a:lnTo>
                <a:lnTo>
                  <a:pt x="51346" y="117881"/>
                </a:lnTo>
                <a:lnTo>
                  <a:pt x="82504" y="52832"/>
                </a:lnTo>
                <a:lnTo>
                  <a:pt x="53327" y="52832"/>
                </a:lnTo>
                <a:lnTo>
                  <a:pt x="25755" y="0"/>
                </a:lnTo>
                <a:close/>
              </a:path>
              <a:path w="107950" h="118110">
                <a:moveTo>
                  <a:pt x="107810" y="0"/>
                </a:moveTo>
                <a:lnTo>
                  <a:pt x="82880" y="0"/>
                </a:lnTo>
                <a:lnTo>
                  <a:pt x="57950" y="52832"/>
                </a:lnTo>
                <a:lnTo>
                  <a:pt x="82504" y="52832"/>
                </a:lnTo>
                <a:lnTo>
                  <a:pt x="107810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977310" y="3495928"/>
            <a:ext cx="69215" cy="85090"/>
          </a:xfrm>
          <a:custGeom>
            <a:avLst/>
            <a:gdLst/>
            <a:ahLst/>
            <a:cxnLst/>
            <a:rect l="l" t="t" r="r" b="b"/>
            <a:pathLst>
              <a:path w="69215" h="85089">
                <a:moveTo>
                  <a:pt x="68681" y="0"/>
                </a:moveTo>
                <a:lnTo>
                  <a:pt x="0" y="0"/>
                </a:lnTo>
                <a:lnTo>
                  <a:pt x="0" y="84861"/>
                </a:lnTo>
                <a:lnTo>
                  <a:pt x="23114" y="84861"/>
                </a:lnTo>
                <a:lnTo>
                  <a:pt x="23114" y="19316"/>
                </a:lnTo>
                <a:lnTo>
                  <a:pt x="68681" y="19316"/>
                </a:lnTo>
                <a:lnTo>
                  <a:pt x="68681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0058209" y="3493782"/>
            <a:ext cx="88265" cy="89535"/>
          </a:xfrm>
          <a:custGeom>
            <a:avLst/>
            <a:gdLst/>
            <a:ahLst/>
            <a:cxnLst/>
            <a:rect l="l" t="t" r="r" b="b"/>
            <a:pathLst>
              <a:path w="88265" h="89535">
                <a:moveTo>
                  <a:pt x="50596" y="0"/>
                </a:moveTo>
                <a:lnTo>
                  <a:pt x="37223" y="0"/>
                </a:lnTo>
                <a:lnTo>
                  <a:pt x="31229" y="1016"/>
                </a:lnTo>
                <a:lnTo>
                  <a:pt x="742" y="35042"/>
                </a:lnTo>
                <a:lnTo>
                  <a:pt x="0" y="44577"/>
                </a:lnTo>
                <a:lnTo>
                  <a:pt x="0" y="51257"/>
                </a:lnTo>
                <a:lnTo>
                  <a:pt x="20612" y="84035"/>
                </a:lnTo>
                <a:lnTo>
                  <a:pt x="37223" y="89154"/>
                </a:lnTo>
                <a:lnTo>
                  <a:pt x="50596" y="89154"/>
                </a:lnTo>
                <a:lnTo>
                  <a:pt x="56603" y="88138"/>
                </a:lnTo>
                <a:lnTo>
                  <a:pt x="67195" y="84035"/>
                </a:lnTo>
                <a:lnTo>
                  <a:pt x="71818" y="80975"/>
                </a:lnTo>
                <a:lnTo>
                  <a:pt x="75780" y="76936"/>
                </a:lnTo>
                <a:lnTo>
                  <a:pt x="79832" y="72885"/>
                </a:lnTo>
                <a:lnTo>
                  <a:pt x="81676" y="70002"/>
                </a:lnTo>
                <a:lnTo>
                  <a:pt x="43916" y="70002"/>
                </a:lnTo>
                <a:lnTo>
                  <a:pt x="39344" y="69977"/>
                </a:lnTo>
                <a:lnTo>
                  <a:pt x="23114" y="49504"/>
                </a:lnTo>
                <a:lnTo>
                  <a:pt x="23114" y="39674"/>
                </a:lnTo>
                <a:lnTo>
                  <a:pt x="39344" y="19342"/>
                </a:lnTo>
                <a:lnTo>
                  <a:pt x="81801" y="19342"/>
                </a:lnTo>
                <a:lnTo>
                  <a:pt x="79832" y="16256"/>
                </a:lnTo>
                <a:lnTo>
                  <a:pt x="75780" y="12217"/>
                </a:lnTo>
                <a:lnTo>
                  <a:pt x="71818" y="8166"/>
                </a:lnTo>
                <a:lnTo>
                  <a:pt x="67195" y="5118"/>
                </a:lnTo>
                <a:lnTo>
                  <a:pt x="56603" y="1016"/>
                </a:lnTo>
                <a:lnTo>
                  <a:pt x="50596" y="0"/>
                </a:lnTo>
                <a:close/>
              </a:path>
              <a:path w="88265" h="89535">
                <a:moveTo>
                  <a:pt x="81801" y="19342"/>
                </a:moveTo>
                <a:lnTo>
                  <a:pt x="48539" y="19342"/>
                </a:lnTo>
                <a:lnTo>
                  <a:pt x="52387" y="20472"/>
                </a:lnTo>
                <a:lnTo>
                  <a:pt x="58559" y="24790"/>
                </a:lnTo>
                <a:lnTo>
                  <a:pt x="60871" y="27787"/>
                </a:lnTo>
                <a:lnTo>
                  <a:pt x="63944" y="35356"/>
                </a:lnTo>
                <a:lnTo>
                  <a:pt x="64719" y="39674"/>
                </a:lnTo>
                <a:lnTo>
                  <a:pt x="64719" y="49504"/>
                </a:lnTo>
                <a:lnTo>
                  <a:pt x="43916" y="70002"/>
                </a:lnTo>
                <a:lnTo>
                  <a:pt x="81676" y="70002"/>
                </a:lnTo>
                <a:lnTo>
                  <a:pt x="82854" y="68160"/>
                </a:lnTo>
                <a:lnTo>
                  <a:pt x="86846" y="57289"/>
                </a:lnTo>
                <a:lnTo>
                  <a:pt x="87833" y="51257"/>
                </a:lnTo>
                <a:lnTo>
                  <a:pt x="87833" y="37884"/>
                </a:lnTo>
                <a:lnTo>
                  <a:pt x="86842" y="31838"/>
                </a:lnTo>
                <a:lnTo>
                  <a:pt x="82854" y="20993"/>
                </a:lnTo>
                <a:lnTo>
                  <a:pt x="81801" y="19342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0157104" y="3495928"/>
            <a:ext cx="91440" cy="85090"/>
          </a:xfrm>
          <a:custGeom>
            <a:avLst/>
            <a:gdLst/>
            <a:ahLst/>
            <a:cxnLst/>
            <a:rect l="l" t="t" r="r" b="b"/>
            <a:pathLst>
              <a:path w="91440" h="85089">
                <a:moveTo>
                  <a:pt x="0" y="62738"/>
                </a:moveTo>
                <a:lnTo>
                  <a:pt x="0" y="84861"/>
                </a:lnTo>
                <a:lnTo>
                  <a:pt x="9410" y="84861"/>
                </a:lnTo>
                <a:lnTo>
                  <a:pt x="36697" y="62788"/>
                </a:lnTo>
                <a:lnTo>
                  <a:pt x="6667" y="62788"/>
                </a:lnTo>
                <a:lnTo>
                  <a:pt x="0" y="62738"/>
                </a:lnTo>
                <a:close/>
              </a:path>
              <a:path w="91440" h="85089">
                <a:moveTo>
                  <a:pt x="90970" y="19316"/>
                </a:moveTo>
                <a:lnTo>
                  <a:pt x="67856" y="19316"/>
                </a:lnTo>
                <a:lnTo>
                  <a:pt x="67856" y="84861"/>
                </a:lnTo>
                <a:lnTo>
                  <a:pt x="90970" y="84861"/>
                </a:lnTo>
                <a:lnTo>
                  <a:pt x="90970" y="19316"/>
                </a:lnTo>
                <a:close/>
              </a:path>
              <a:path w="91440" h="85089">
                <a:moveTo>
                  <a:pt x="90970" y="0"/>
                </a:moveTo>
                <a:lnTo>
                  <a:pt x="18491" y="0"/>
                </a:lnTo>
                <a:lnTo>
                  <a:pt x="18516" y="42430"/>
                </a:lnTo>
                <a:lnTo>
                  <a:pt x="17995" y="47828"/>
                </a:lnTo>
                <a:lnTo>
                  <a:pt x="15875" y="55753"/>
                </a:lnTo>
                <a:lnTo>
                  <a:pt x="14198" y="58585"/>
                </a:lnTo>
                <a:lnTo>
                  <a:pt x="9626" y="61963"/>
                </a:lnTo>
                <a:lnTo>
                  <a:pt x="6667" y="62788"/>
                </a:lnTo>
                <a:lnTo>
                  <a:pt x="36697" y="62788"/>
                </a:lnTo>
                <a:lnTo>
                  <a:pt x="39052" y="52832"/>
                </a:lnTo>
                <a:lnTo>
                  <a:pt x="39789" y="45313"/>
                </a:lnTo>
                <a:lnTo>
                  <a:pt x="39789" y="19316"/>
                </a:lnTo>
                <a:lnTo>
                  <a:pt x="90970" y="19316"/>
                </a:lnTo>
                <a:lnTo>
                  <a:pt x="90970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0267733" y="3493782"/>
            <a:ext cx="88265" cy="89535"/>
          </a:xfrm>
          <a:custGeom>
            <a:avLst/>
            <a:gdLst/>
            <a:ahLst/>
            <a:cxnLst/>
            <a:rect l="l" t="t" r="r" b="b"/>
            <a:pathLst>
              <a:path w="88265" h="89535">
                <a:moveTo>
                  <a:pt x="50596" y="0"/>
                </a:moveTo>
                <a:lnTo>
                  <a:pt x="37223" y="0"/>
                </a:lnTo>
                <a:lnTo>
                  <a:pt x="31229" y="1016"/>
                </a:lnTo>
                <a:lnTo>
                  <a:pt x="742" y="35042"/>
                </a:lnTo>
                <a:lnTo>
                  <a:pt x="0" y="44577"/>
                </a:lnTo>
                <a:lnTo>
                  <a:pt x="0" y="51257"/>
                </a:lnTo>
                <a:lnTo>
                  <a:pt x="20612" y="84035"/>
                </a:lnTo>
                <a:lnTo>
                  <a:pt x="37223" y="89154"/>
                </a:lnTo>
                <a:lnTo>
                  <a:pt x="50596" y="89154"/>
                </a:lnTo>
                <a:lnTo>
                  <a:pt x="56603" y="88138"/>
                </a:lnTo>
                <a:lnTo>
                  <a:pt x="67195" y="84035"/>
                </a:lnTo>
                <a:lnTo>
                  <a:pt x="71818" y="80975"/>
                </a:lnTo>
                <a:lnTo>
                  <a:pt x="75780" y="76936"/>
                </a:lnTo>
                <a:lnTo>
                  <a:pt x="79832" y="72885"/>
                </a:lnTo>
                <a:lnTo>
                  <a:pt x="81676" y="70002"/>
                </a:lnTo>
                <a:lnTo>
                  <a:pt x="43916" y="70002"/>
                </a:lnTo>
                <a:lnTo>
                  <a:pt x="39344" y="69977"/>
                </a:lnTo>
                <a:lnTo>
                  <a:pt x="23114" y="49504"/>
                </a:lnTo>
                <a:lnTo>
                  <a:pt x="23114" y="39674"/>
                </a:lnTo>
                <a:lnTo>
                  <a:pt x="39344" y="19342"/>
                </a:lnTo>
                <a:lnTo>
                  <a:pt x="81801" y="19342"/>
                </a:lnTo>
                <a:lnTo>
                  <a:pt x="79832" y="16256"/>
                </a:lnTo>
                <a:lnTo>
                  <a:pt x="75780" y="12217"/>
                </a:lnTo>
                <a:lnTo>
                  <a:pt x="71818" y="8166"/>
                </a:lnTo>
                <a:lnTo>
                  <a:pt x="67195" y="5118"/>
                </a:lnTo>
                <a:lnTo>
                  <a:pt x="56603" y="1016"/>
                </a:lnTo>
                <a:lnTo>
                  <a:pt x="50596" y="0"/>
                </a:lnTo>
                <a:close/>
              </a:path>
              <a:path w="88265" h="89535">
                <a:moveTo>
                  <a:pt x="81801" y="19342"/>
                </a:moveTo>
                <a:lnTo>
                  <a:pt x="48539" y="19342"/>
                </a:lnTo>
                <a:lnTo>
                  <a:pt x="52387" y="20472"/>
                </a:lnTo>
                <a:lnTo>
                  <a:pt x="58559" y="24790"/>
                </a:lnTo>
                <a:lnTo>
                  <a:pt x="60871" y="27787"/>
                </a:lnTo>
                <a:lnTo>
                  <a:pt x="63944" y="35356"/>
                </a:lnTo>
                <a:lnTo>
                  <a:pt x="64719" y="39674"/>
                </a:lnTo>
                <a:lnTo>
                  <a:pt x="64719" y="49504"/>
                </a:lnTo>
                <a:lnTo>
                  <a:pt x="43916" y="70002"/>
                </a:lnTo>
                <a:lnTo>
                  <a:pt x="81676" y="70002"/>
                </a:lnTo>
                <a:lnTo>
                  <a:pt x="82854" y="68160"/>
                </a:lnTo>
                <a:lnTo>
                  <a:pt x="86846" y="57289"/>
                </a:lnTo>
                <a:lnTo>
                  <a:pt x="87833" y="51257"/>
                </a:lnTo>
                <a:lnTo>
                  <a:pt x="87833" y="37884"/>
                </a:lnTo>
                <a:lnTo>
                  <a:pt x="86842" y="31838"/>
                </a:lnTo>
                <a:lnTo>
                  <a:pt x="82854" y="20993"/>
                </a:lnTo>
                <a:lnTo>
                  <a:pt x="81801" y="19342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0375213" y="3495928"/>
            <a:ext cx="80010" cy="85090"/>
          </a:xfrm>
          <a:custGeom>
            <a:avLst/>
            <a:gdLst/>
            <a:ahLst/>
            <a:cxnLst/>
            <a:rect l="l" t="t" r="r" b="b"/>
            <a:pathLst>
              <a:path w="80009" h="85089">
                <a:moveTo>
                  <a:pt x="0" y="0"/>
                </a:moveTo>
                <a:lnTo>
                  <a:pt x="0" y="84861"/>
                </a:lnTo>
                <a:lnTo>
                  <a:pt x="59575" y="84835"/>
                </a:lnTo>
                <a:lnTo>
                  <a:pt x="66967" y="82854"/>
                </a:lnTo>
                <a:lnTo>
                  <a:pt x="77266" y="74929"/>
                </a:lnTo>
                <a:lnTo>
                  <a:pt x="79844" y="69126"/>
                </a:lnTo>
                <a:lnTo>
                  <a:pt x="79848" y="68186"/>
                </a:lnTo>
                <a:lnTo>
                  <a:pt x="22618" y="68186"/>
                </a:lnTo>
                <a:lnTo>
                  <a:pt x="22618" y="49199"/>
                </a:lnTo>
                <a:lnTo>
                  <a:pt x="76577" y="49199"/>
                </a:lnTo>
                <a:lnTo>
                  <a:pt x="75234" y="47459"/>
                </a:lnTo>
                <a:lnTo>
                  <a:pt x="70942" y="44030"/>
                </a:lnTo>
                <a:lnTo>
                  <a:pt x="68427" y="42811"/>
                </a:lnTo>
                <a:lnTo>
                  <a:pt x="65544" y="42100"/>
                </a:lnTo>
                <a:lnTo>
                  <a:pt x="65544" y="37807"/>
                </a:lnTo>
                <a:lnTo>
                  <a:pt x="67386" y="36931"/>
                </a:lnTo>
                <a:lnTo>
                  <a:pt x="69037" y="35686"/>
                </a:lnTo>
                <a:lnTo>
                  <a:pt x="71520" y="33019"/>
                </a:lnTo>
                <a:lnTo>
                  <a:pt x="22618" y="33019"/>
                </a:lnTo>
                <a:lnTo>
                  <a:pt x="22618" y="16675"/>
                </a:lnTo>
                <a:lnTo>
                  <a:pt x="75176" y="16675"/>
                </a:lnTo>
                <a:lnTo>
                  <a:pt x="74206" y="13157"/>
                </a:lnTo>
                <a:lnTo>
                  <a:pt x="70027" y="6769"/>
                </a:lnTo>
                <a:lnTo>
                  <a:pt x="67005" y="4292"/>
                </a:lnTo>
                <a:lnTo>
                  <a:pt x="59054" y="876"/>
                </a:lnTo>
                <a:lnTo>
                  <a:pt x="54228" y="25"/>
                </a:lnTo>
                <a:lnTo>
                  <a:pt x="0" y="0"/>
                </a:lnTo>
                <a:close/>
              </a:path>
              <a:path w="80009" h="85089">
                <a:moveTo>
                  <a:pt x="76577" y="49199"/>
                </a:moveTo>
                <a:lnTo>
                  <a:pt x="48615" y="49199"/>
                </a:lnTo>
                <a:lnTo>
                  <a:pt x="51650" y="49999"/>
                </a:lnTo>
                <a:lnTo>
                  <a:pt x="55638" y="53162"/>
                </a:lnTo>
                <a:lnTo>
                  <a:pt x="56629" y="55549"/>
                </a:lnTo>
                <a:lnTo>
                  <a:pt x="56629" y="61912"/>
                </a:lnTo>
                <a:lnTo>
                  <a:pt x="55638" y="64274"/>
                </a:lnTo>
                <a:lnTo>
                  <a:pt x="51650" y="67411"/>
                </a:lnTo>
                <a:lnTo>
                  <a:pt x="48615" y="68186"/>
                </a:lnTo>
                <a:lnTo>
                  <a:pt x="79848" y="68186"/>
                </a:lnTo>
                <a:lnTo>
                  <a:pt x="79882" y="57950"/>
                </a:lnTo>
                <a:lnTo>
                  <a:pt x="79273" y="54889"/>
                </a:lnTo>
                <a:lnTo>
                  <a:pt x="76911" y="49631"/>
                </a:lnTo>
                <a:lnTo>
                  <a:pt x="76577" y="49199"/>
                </a:lnTo>
                <a:close/>
              </a:path>
              <a:path w="80009" h="85089">
                <a:moveTo>
                  <a:pt x="75176" y="16675"/>
                </a:moveTo>
                <a:lnTo>
                  <a:pt x="45567" y="16675"/>
                </a:lnTo>
                <a:lnTo>
                  <a:pt x="48044" y="17360"/>
                </a:lnTo>
                <a:lnTo>
                  <a:pt x="51346" y="20142"/>
                </a:lnTo>
                <a:lnTo>
                  <a:pt x="52171" y="22199"/>
                </a:lnTo>
                <a:lnTo>
                  <a:pt x="52171" y="27647"/>
                </a:lnTo>
                <a:lnTo>
                  <a:pt x="51346" y="29692"/>
                </a:lnTo>
                <a:lnTo>
                  <a:pt x="48044" y="32359"/>
                </a:lnTo>
                <a:lnTo>
                  <a:pt x="45567" y="33019"/>
                </a:lnTo>
                <a:lnTo>
                  <a:pt x="71520" y="33019"/>
                </a:lnTo>
                <a:lnTo>
                  <a:pt x="71958" y="32550"/>
                </a:lnTo>
                <a:lnTo>
                  <a:pt x="73101" y="30708"/>
                </a:lnTo>
                <a:lnTo>
                  <a:pt x="74815" y="26415"/>
                </a:lnTo>
                <a:lnTo>
                  <a:pt x="75260" y="24053"/>
                </a:lnTo>
                <a:lnTo>
                  <a:pt x="75176" y="16675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0475099" y="3495928"/>
            <a:ext cx="81915" cy="85090"/>
          </a:xfrm>
          <a:custGeom>
            <a:avLst/>
            <a:gdLst/>
            <a:ahLst/>
            <a:cxnLst/>
            <a:rect l="l" t="t" r="r" b="b"/>
            <a:pathLst>
              <a:path w="81915" h="85089">
                <a:moveTo>
                  <a:pt x="23114" y="0"/>
                </a:moveTo>
                <a:lnTo>
                  <a:pt x="0" y="0"/>
                </a:lnTo>
                <a:lnTo>
                  <a:pt x="0" y="84861"/>
                </a:lnTo>
                <a:lnTo>
                  <a:pt x="23114" y="84861"/>
                </a:lnTo>
                <a:lnTo>
                  <a:pt x="23114" y="51015"/>
                </a:lnTo>
                <a:lnTo>
                  <a:pt x="81559" y="51015"/>
                </a:lnTo>
                <a:lnTo>
                  <a:pt x="81559" y="31699"/>
                </a:lnTo>
                <a:lnTo>
                  <a:pt x="23114" y="31699"/>
                </a:lnTo>
                <a:lnTo>
                  <a:pt x="23114" y="0"/>
                </a:lnTo>
                <a:close/>
              </a:path>
              <a:path w="81915" h="85089">
                <a:moveTo>
                  <a:pt x="81559" y="51015"/>
                </a:moveTo>
                <a:lnTo>
                  <a:pt x="58445" y="51015"/>
                </a:lnTo>
                <a:lnTo>
                  <a:pt x="58445" y="84861"/>
                </a:lnTo>
                <a:lnTo>
                  <a:pt x="81559" y="84861"/>
                </a:lnTo>
                <a:lnTo>
                  <a:pt x="81559" y="51015"/>
                </a:lnTo>
                <a:close/>
              </a:path>
              <a:path w="81915" h="85089">
                <a:moveTo>
                  <a:pt x="81559" y="0"/>
                </a:moveTo>
                <a:lnTo>
                  <a:pt x="58445" y="0"/>
                </a:lnTo>
                <a:lnTo>
                  <a:pt x="58445" y="31699"/>
                </a:lnTo>
                <a:lnTo>
                  <a:pt x="81559" y="31699"/>
                </a:lnTo>
                <a:lnTo>
                  <a:pt x="81559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0576306" y="3493782"/>
            <a:ext cx="88265" cy="89535"/>
          </a:xfrm>
          <a:custGeom>
            <a:avLst/>
            <a:gdLst/>
            <a:ahLst/>
            <a:cxnLst/>
            <a:rect l="l" t="t" r="r" b="b"/>
            <a:pathLst>
              <a:path w="88265" h="89535">
                <a:moveTo>
                  <a:pt x="50596" y="0"/>
                </a:moveTo>
                <a:lnTo>
                  <a:pt x="37223" y="0"/>
                </a:lnTo>
                <a:lnTo>
                  <a:pt x="31229" y="1016"/>
                </a:lnTo>
                <a:lnTo>
                  <a:pt x="742" y="35042"/>
                </a:lnTo>
                <a:lnTo>
                  <a:pt x="0" y="44577"/>
                </a:lnTo>
                <a:lnTo>
                  <a:pt x="0" y="51257"/>
                </a:lnTo>
                <a:lnTo>
                  <a:pt x="20612" y="84035"/>
                </a:lnTo>
                <a:lnTo>
                  <a:pt x="37223" y="89154"/>
                </a:lnTo>
                <a:lnTo>
                  <a:pt x="50596" y="89154"/>
                </a:lnTo>
                <a:lnTo>
                  <a:pt x="56603" y="88138"/>
                </a:lnTo>
                <a:lnTo>
                  <a:pt x="67195" y="84035"/>
                </a:lnTo>
                <a:lnTo>
                  <a:pt x="71818" y="80975"/>
                </a:lnTo>
                <a:lnTo>
                  <a:pt x="75780" y="76936"/>
                </a:lnTo>
                <a:lnTo>
                  <a:pt x="79819" y="72885"/>
                </a:lnTo>
                <a:lnTo>
                  <a:pt x="81671" y="70002"/>
                </a:lnTo>
                <a:lnTo>
                  <a:pt x="43916" y="70002"/>
                </a:lnTo>
                <a:lnTo>
                  <a:pt x="39344" y="69977"/>
                </a:lnTo>
                <a:lnTo>
                  <a:pt x="23114" y="49504"/>
                </a:lnTo>
                <a:lnTo>
                  <a:pt x="23114" y="39674"/>
                </a:lnTo>
                <a:lnTo>
                  <a:pt x="39344" y="19342"/>
                </a:lnTo>
                <a:lnTo>
                  <a:pt x="81796" y="19342"/>
                </a:lnTo>
                <a:lnTo>
                  <a:pt x="79819" y="16256"/>
                </a:lnTo>
                <a:lnTo>
                  <a:pt x="75780" y="12217"/>
                </a:lnTo>
                <a:lnTo>
                  <a:pt x="71818" y="8166"/>
                </a:lnTo>
                <a:lnTo>
                  <a:pt x="67195" y="5118"/>
                </a:lnTo>
                <a:lnTo>
                  <a:pt x="56603" y="1016"/>
                </a:lnTo>
                <a:lnTo>
                  <a:pt x="50596" y="0"/>
                </a:lnTo>
                <a:close/>
              </a:path>
              <a:path w="88265" h="89535">
                <a:moveTo>
                  <a:pt x="81796" y="19342"/>
                </a:moveTo>
                <a:lnTo>
                  <a:pt x="48539" y="19342"/>
                </a:lnTo>
                <a:lnTo>
                  <a:pt x="52387" y="20472"/>
                </a:lnTo>
                <a:lnTo>
                  <a:pt x="58547" y="24790"/>
                </a:lnTo>
                <a:lnTo>
                  <a:pt x="60871" y="27787"/>
                </a:lnTo>
                <a:lnTo>
                  <a:pt x="63944" y="35356"/>
                </a:lnTo>
                <a:lnTo>
                  <a:pt x="64719" y="39674"/>
                </a:lnTo>
                <a:lnTo>
                  <a:pt x="64719" y="49504"/>
                </a:lnTo>
                <a:lnTo>
                  <a:pt x="43916" y="70002"/>
                </a:lnTo>
                <a:lnTo>
                  <a:pt x="81671" y="70002"/>
                </a:lnTo>
                <a:lnTo>
                  <a:pt x="82854" y="68160"/>
                </a:lnTo>
                <a:lnTo>
                  <a:pt x="86846" y="57289"/>
                </a:lnTo>
                <a:lnTo>
                  <a:pt x="87833" y="51257"/>
                </a:lnTo>
                <a:lnTo>
                  <a:pt x="87833" y="37884"/>
                </a:lnTo>
                <a:lnTo>
                  <a:pt x="86842" y="31838"/>
                </a:lnTo>
                <a:lnTo>
                  <a:pt x="82854" y="20993"/>
                </a:lnTo>
                <a:lnTo>
                  <a:pt x="81796" y="19342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0354233" y="3462248"/>
            <a:ext cx="1190383" cy="3534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9605505" y="4874895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9845509" y="4901717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858" y="0"/>
                </a:lnTo>
              </a:path>
            </a:pathLst>
          </a:custGeom>
          <a:ln w="50800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0813326" y="4910988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1" y="83210"/>
                </a:lnTo>
                <a:lnTo>
                  <a:pt x="30670" y="64388"/>
                </a:lnTo>
                <a:lnTo>
                  <a:pt x="13703" y="64388"/>
                </a:lnTo>
                <a:lnTo>
                  <a:pt x="13703" y="0"/>
                </a:lnTo>
                <a:close/>
              </a:path>
              <a:path w="74295" h="83820">
                <a:moveTo>
                  <a:pt x="74294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4" y="83210"/>
                </a:lnTo>
                <a:lnTo>
                  <a:pt x="74294" y="18821"/>
                </a:lnTo>
                <a:close/>
              </a:path>
              <a:path w="74295" h="83820">
                <a:moveTo>
                  <a:pt x="74294" y="0"/>
                </a:moveTo>
                <a:lnTo>
                  <a:pt x="53822" y="0"/>
                </a:lnTo>
                <a:lnTo>
                  <a:pt x="17335" y="64388"/>
                </a:lnTo>
                <a:lnTo>
                  <a:pt x="30670" y="64388"/>
                </a:lnTo>
                <a:lnTo>
                  <a:pt x="56959" y="18821"/>
                </a:lnTo>
                <a:lnTo>
                  <a:pt x="74294" y="18821"/>
                </a:lnTo>
                <a:lnTo>
                  <a:pt x="74294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0955477" y="4908867"/>
            <a:ext cx="77470" cy="87630"/>
          </a:xfrm>
          <a:custGeom>
            <a:avLst/>
            <a:gdLst/>
            <a:ahLst/>
            <a:cxnLst/>
            <a:rect l="l" t="t" r="r" b="b"/>
            <a:pathLst>
              <a:path w="77470" h="87629">
                <a:moveTo>
                  <a:pt x="46304" y="0"/>
                </a:moveTo>
                <a:lnTo>
                  <a:pt x="33794" y="0"/>
                </a:lnTo>
                <a:lnTo>
                  <a:pt x="28143" y="1016"/>
                </a:lnTo>
                <a:lnTo>
                  <a:pt x="2730" y="25400"/>
                </a:lnTo>
                <a:lnTo>
                  <a:pt x="901" y="30657"/>
                </a:lnTo>
                <a:lnTo>
                  <a:pt x="0" y="36487"/>
                </a:lnTo>
                <a:lnTo>
                  <a:pt x="0" y="49339"/>
                </a:lnTo>
                <a:lnTo>
                  <a:pt x="28206" y="86321"/>
                </a:lnTo>
                <a:lnTo>
                  <a:pt x="33959" y="87452"/>
                </a:lnTo>
                <a:lnTo>
                  <a:pt x="45618" y="87452"/>
                </a:lnTo>
                <a:lnTo>
                  <a:pt x="50241" y="86817"/>
                </a:lnTo>
                <a:lnTo>
                  <a:pt x="58394" y="84289"/>
                </a:lnTo>
                <a:lnTo>
                  <a:pt x="61912" y="82524"/>
                </a:lnTo>
                <a:lnTo>
                  <a:pt x="64858" y="80238"/>
                </a:lnTo>
                <a:lnTo>
                  <a:pt x="67830" y="77978"/>
                </a:lnTo>
                <a:lnTo>
                  <a:pt x="70218" y="75336"/>
                </a:lnTo>
                <a:lnTo>
                  <a:pt x="34721" y="75234"/>
                </a:lnTo>
                <a:lnTo>
                  <a:pt x="29908" y="73964"/>
                </a:lnTo>
                <a:lnTo>
                  <a:pt x="13868" y="43561"/>
                </a:lnTo>
                <a:lnTo>
                  <a:pt x="77266" y="43561"/>
                </a:lnTo>
                <a:lnTo>
                  <a:pt x="77152" y="33604"/>
                </a:lnTo>
                <a:lnTo>
                  <a:pt x="76846" y="31838"/>
                </a:lnTo>
                <a:lnTo>
                  <a:pt x="14693" y="31838"/>
                </a:lnTo>
                <a:lnTo>
                  <a:pt x="15138" y="29171"/>
                </a:lnTo>
                <a:lnTo>
                  <a:pt x="16014" y="26670"/>
                </a:lnTo>
                <a:lnTo>
                  <a:pt x="17284" y="24307"/>
                </a:lnTo>
                <a:lnTo>
                  <a:pt x="18516" y="21958"/>
                </a:lnTo>
                <a:lnTo>
                  <a:pt x="68218" y="12192"/>
                </a:lnTo>
                <a:lnTo>
                  <a:pt x="64744" y="8089"/>
                </a:lnTo>
                <a:lnTo>
                  <a:pt x="60896" y="5232"/>
                </a:lnTo>
                <a:lnTo>
                  <a:pt x="51701" y="1079"/>
                </a:lnTo>
                <a:lnTo>
                  <a:pt x="46304" y="0"/>
                </a:lnTo>
                <a:close/>
              </a:path>
              <a:path w="77470" h="87629">
                <a:moveTo>
                  <a:pt x="75780" y="62382"/>
                </a:moveTo>
                <a:lnTo>
                  <a:pt x="61582" y="62382"/>
                </a:lnTo>
                <a:lnTo>
                  <a:pt x="60337" y="66395"/>
                </a:lnTo>
                <a:lnTo>
                  <a:pt x="57975" y="69545"/>
                </a:lnTo>
                <a:lnTo>
                  <a:pt x="54482" y="71793"/>
                </a:lnTo>
                <a:lnTo>
                  <a:pt x="50990" y="74079"/>
                </a:lnTo>
                <a:lnTo>
                  <a:pt x="46304" y="75234"/>
                </a:lnTo>
                <a:lnTo>
                  <a:pt x="70278" y="75234"/>
                </a:lnTo>
                <a:lnTo>
                  <a:pt x="72034" y="72288"/>
                </a:lnTo>
                <a:lnTo>
                  <a:pt x="73888" y="69265"/>
                </a:lnTo>
                <a:lnTo>
                  <a:pt x="75120" y="65963"/>
                </a:lnTo>
                <a:lnTo>
                  <a:pt x="75780" y="62382"/>
                </a:lnTo>
                <a:close/>
              </a:path>
              <a:path w="77470" h="87629">
                <a:moveTo>
                  <a:pt x="68218" y="12192"/>
                </a:moveTo>
                <a:lnTo>
                  <a:pt x="39789" y="12192"/>
                </a:lnTo>
                <a:lnTo>
                  <a:pt x="43306" y="12217"/>
                </a:lnTo>
                <a:lnTo>
                  <a:pt x="46418" y="12738"/>
                </a:lnTo>
                <a:lnTo>
                  <a:pt x="62737" y="31838"/>
                </a:lnTo>
                <a:lnTo>
                  <a:pt x="76846" y="31838"/>
                </a:lnTo>
                <a:lnTo>
                  <a:pt x="76301" y="28702"/>
                </a:lnTo>
                <a:lnTo>
                  <a:pt x="73164" y="19431"/>
                </a:lnTo>
                <a:lnTo>
                  <a:pt x="70853" y="15303"/>
                </a:lnTo>
                <a:lnTo>
                  <a:pt x="68218" y="12192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1054536" y="4910988"/>
            <a:ext cx="62865" cy="83820"/>
          </a:xfrm>
          <a:custGeom>
            <a:avLst/>
            <a:gdLst/>
            <a:ahLst/>
            <a:cxnLst/>
            <a:rect l="l" t="t" r="r" b="b"/>
            <a:pathLst>
              <a:path w="62865" h="83820">
                <a:moveTo>
                  <a:pt x="62407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12217"/>
                </a:lnTo>
                <a:lnTo>
                  <a:pt x="62407" y="12217"/>
                </a:lnTo>
                <a:lnTo>
                  <a:pt x="62407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1130483" y="4908854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5" h="87629">
                <a:moveTo>
                  <a:pt x="40944" y="0"/>
                </a:moveTo>
                <a:lnTo>
                  <a:pt x="4546" y="21247"/>
                </a:lnTo>
                <a:lnTo>
                  <a:pt x="0" y="37553"/>
                </a:lnTo>
                <a:lnTo>
                  <a:pt x="0" y="49936"/>
                </a:lnTo>
                <a:lnTo>
                  <a:pt x="23558" y="84112"/>
                </a:lnTo>
                <a:lnTo>
                  <a:pt x="28613" y="86347"/>
                </a:lnTo>
                <a:lnTo>
                  <a:pt x="34429" y="87477"/>
                </a:lnTo>
                <a:lnTo>
                  <a:pt x="47434" y="87477"/>
                </a:lnTo>
                <a:lnTo>
                  <a:pt x="53213" y="86347"/>
                </a:lnTo>
                <a:lnTo>
                  <a:pt x="63347" y="81915"/>
                </a:lnTo>
                <a:lnTo>
                  <a:pt x="67640" y="78803"/>
                </a:lnTo>
                <a:lnTo>
                  <a:pt x="70752" y="75285"/>
                </a:lnTo>
                <a:lnTo>
                  <a:pt x="40944" y="75285"/>
                </a:lnTo>
                <a:lnTo>
                  <a:pt x="36322" y="75260"/>
                </a:lnTo>
                <a:lnTo>
                  <a:pt x="14033" y="47879"/>
                </a:lnTo>
                <a:lnTo>
                  <a:pt x="14033" y="39624"/>
                </a:lnTo>
                <a:lnTo>
                  <a:pt x="36322" y="12242"/>
                </a:lnTo>
                <a:lnTo>
                  <a:pt x="70774" y="12242"/>
                </a:lnTo>
                <a:lnTo>
                  <a:pt x="67640" y="8699"/>
                </a:lnTo>
                <a:lnTo>
                  <a:pt x="63347" y="5588"/>
                </a:lnTo>
                <a:lnTo>
                  <a:pt x="53213" y="1155"/>
                </a:lnTo>
                <a:lnTo>
                  <a:pt x="47434" y="25"/>
                </a:lnTo>
                <a:lnTo>
                  <a:pt x="40944" y="0"/>
                </a:lnTo>
                <a:close/>
              </a:path>
              <a:path w="81915" h="87629">
                <a:moveTo>
                  <a:pt x="70774" y="12242"/>
                </a:moveTo>
                <a:lnTo>
                  <a:pt x="45516" y="12242"/>
                </a:lnTo>
                <a:lnTo>
                  <a:pt x="49504" y="13131"/>
                </a:lnTo>
                <a:lnTo>
                  <a:pt x="56273" y="16560"/>
                </a:lnTo>
                <a:lnTo>
                  <a:pt x="67856" y="39624"/>
                </a:lnTo>
                <a:lnTo>
                  <a:pt x="67856" y="47879"/>
                </a:lnTo>
                <a:lnTo>
                  <a:pt x="40944" y="75285"/>
                </a:lnTo>
                <a:lnTo>
                  <a:pt x="70752" y="75285"/>
                </a:lnTo>
                <a:lnTo>
                  <a:pt x="81889" y="49936"/>
                </a:lnTo>
                <a:lnTo>
                  <a:pt x="81889" y="37553"/>
                </a:lnTo>
                <a:lnTo>
                  <a:pt x="80949" y="31838"/>
                </a:lnTo>
                <a:lnTo>
                  <a:pt x="79146" y="26530"/>
                </a:lnTo>
                <a:lnTo>
                  <a:pt x="77317" y="21247"/>
                </a:lnTo>
                <a:lnTo>
                  <a:pt x="74650" y="16624"/>
                </a:lnTo>
                <a:lnTo>
                  <a:pt x="70774" y="12242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9605505" y="4269143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9879838" y="4283786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673"/>
                </a:lnTo>
              </a:path>
            </a:pathLst>
          </a:custGeom>
          <a:ln w="14858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9833444" y="4277182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455" y="0"/>
                </a:lnTo>
              </a:path>
            </a:pathLst>
          </a:custGeom>
          <a:ln w="13207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9937457" y="4303128"/>
            <a:ext cx="77470" cy="87630"/>
          </a:xfrm>
          <a:custGeom>
            <a:avLst/>
            <a:gdLst/>
            <a:ahLst/>
            <a:cxnLst/>
            <a:rect l="l" t="t" r="r" b="b"/>
            <a:pathLst>
              <a:path w="77470" h="87629">
                <a:moveTo>
                  <a:pt x="46304" y="0"/>
                </a:moveTo>
                <a:lnTo>
                  <a:pt x="33794" y="0"/>
                </a:lnTo>
                <a:lnTo>
                  <a:pt x="28143" y="1015"/>
                </a:lnTo>
                <a:lnTo>
                  <a:pt x="2730" y="25399"/>
                </a:lnTo>
                <a:lnTo>
                  <a:pt x="901" y="30657"/>
                </a:lnTo>
                <a:lnTo>
                  <a:pt x="0" y="36487"/>
                </a:lnTo>
                <a:lnTo>
                  <a:pt x="0" y="49339"/>
                </a:lnTo>
                <a:lnTo>
                  <a:pt x="28206" y="86321"/>
                </a:lnTo>
                <a:lnTo>
                  <a:pt x="33959" y="87452"/>
                </a:lnTo>
                <a:lnTo>
                  <a:pt x="45618" y="87452"/>
                </a:lnTo>
                <a:lnTo>
                  <a:pt x="50241" y="86817"/>
                </a:lnTo>
                <a:lnTo>
                  <a:pt x="58394" y="84289"/>
                </a:lnTo>
                <a:lnTo>
                  <a:pt x="61912" y="82524"/>
                </a:lnTo>
                <a:lnTo>
                  <a:pt x="64858" y="80238"/>
                </a:lnTo>
                <a:lnTo>
                  <a:pt x="67830" y="77977"/>
                </a:lnTo>
                <a:lnTo>
                  <a:pt x="70218" y="75336"/>
                </a:lnTo>
                <a:lnTo>
                  <a:pt x="34721" y="75234"/>
                </a:lnTo>
                <a:lnTo>
                  <a:pt x="29908" y="73964"/>
                </a:lnTo>
                <a:lnTo>
                  <a:pt x="13868" y="43560"/>
                </a:lnTo>
                <a:lnTo>
                  <a:pt x="77266" y="43560"/>
                </a:lnTo>
                <a:lnTo>
                  <a:pt x="77152" y="33604"/>
                </a:lnTo>
                <a:lnTo>
                  <a:pt x="76846" y="31838"/>
                </a:lnTo>
                <a:lnTo>
                  <a:pt x="14693" y="31838"/>
                </a:lnTo>
                <a:lnTo>
                  <a:pt x="15138" y="29171"/>
                </a:lnTo>
                <a:lnTo>
                  <a:pt x="16014" y="26669"/>
                </a:lnTo>
                <a:lnTo>
                  <a:pt x="17284" y="24307"/>
                </a:lnTo>
                <a:lnTo>
                  <a:pt x="18516" y="21958"/>
                </a:lnTo>
                <a:lnTo>
                  <a:pt x="68218" y="12191"/>
                </a:lnTo>
                <a:lnTo>
                  <a:pt x="64744" y="8089"/>
                </a:lnTo>
                <a:lnTo>
                  <a:pt x="60896" y="5232"/>
                </a:lnTo>
                <a:lnTo>
                  <a:pt x="51701" y="1079"/>
                </a:lnTo>
                <a:lnTo>
                  <a:pt x="46304" y="0"/>
                </a:lnTo>
                <a:close/>
              </a:path>
              <a:path w="77470" h="87629">
                <a:moveTo>
                  <a:pt x="75780" y="62382"/>
                </a:moveTo>
                <a:lnTo>
                  <a:pt x="61582" y="62382"/>
                </a:lnTo>
                <a:lnTo>
                  <a:pt x="60337" y="66395"/>
                </a:lnTo>
                <a:lnTo>
                  <a:pt x="57975" y="69545"/>
                </a:lnTo>
                <a:lnTo>
                  <a:pt x="54482" y="71793"/>
                </a:lnTo>
                <a:lnTo>
                  <a:pt x="50990" y="74079"/>
                </a:lnTo>
                <a:lnTo>
                  <a:pt x="46304" y="75234"/>
                </a:lnTo>
                <a:lnTo>
                  <a:pt x="70278" y="75234"/>
                </a:lnTo>
                <a:lnTo>
                  <a:pt x="72034" y="72288"/>
                </a:lnTo>
                <a:lnTo>
                  <a:pt x="73888" y="69265"/>
                </a:lnTo>
                <a:lnTo>
                  <a:pt x="75120" y="65963"/>
                </a:lnTo>
                <a:lnTo>
                  <a:pt x="75780" y="62382"/>
                </a:lnTo>
                <a:close/>
              </a:path>
              <a:path w="77470" h="87629">
                <a:moveTo>
                  <a:pt x="68218" y="12191"/>
                </a:moveTo>
                <a:lnTo>
                  <a:pt x="39789" y="12191"/>
                </a:lnTo>
                <a:lnTo>
                  <a:pt x="43306" y="12217"/>
                </a:lnTo>
                <a:lnTo>
                  <a:pt x="46418" y="12738"/>
                </a:lnTo>
                <a:lnTo>
                  <a:pt x="62737" y="31838"/>
                </a:lnTo>
                <a:lnTo>
                  <a:pt x="76846" y="31838"/>
                </a:lnTo>
                <a:lnTo>
                  <a:pt x="76301" y="28701"/>
                </a:lnTo>
                <a:lnTo>
                  <a:pt x="73164" y="19430"/>
                </a:lnTo>
                <a:lnTo>
                  <a:pt x="70853" y="15303"/>
                </a:lnTo>
                <a:lnTo>
                  <a:pt x="68218" y="12191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0031400" y="4303102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5" h="87629">
                <a:moveTo>
                  <a:pt x="40944" y="0"/>
                </a:moveTo>
                <a:lnTo>
                  <a:pt x="4546" y="21247"/>
                </a:lnTo>
                <a:lnTo>
                  <a:pt x="0" y="37553"/>
                </a:lnTo>
                <a:lnTo>
                  <a:pt x="0" y="49936"/>
                </a:lnTo>
                <a:lnTo>
                  <a:pt x="28625" y="86347"/>
                </a:lnTo>
                <a:lnTo>
                  <a:pt x="34429" y="87477"/>
                </a:lnTo>
                <a:lnTo>
                  <a:pt x="47434" y="87477"/>
                </a:lnTo>
                <a:lnTo>
                  <a:pt x="53213" y="86347"/>
                </a:lnTo>
                <a:lnTo>
                  <a:pt x="63347" y="81915"/>
                </a:lnTo>
                <a:lnTo>
                  <a:pt x="67640" y="78803"/>
                </a:lnTo>
                <a:lnTo>
                  <a:pt x="70752" y="75285"/>
                </a:lnTo>
                <a:lnTo>
                  <a:pt x="40944" y="75285"/>
                </a:lnTo>
                <a:lnTo>
                  <a:pt x="36322" y="75260"/>
                </a:lnTo>
                <a:lnTo>
                  <a:pt x="14033" y="47879"/>
                </a:lnTo>
                <a:lnTo>
                  <a:pt x="14033" y="39624"/>
                </a:lnTo>
                <a:lnTo>
                  <a:pt x="36322" y="12242"/>
                </a:lnTo>
                <a:lnTo>
                  <a:pt x="70774" y="12242"/>
                </a:lnTo>
                <a:lnTo>
                  <a:pt x="67640" y="8699"/>
                </a:lnTo>
                <a:lnTo>
                  <a:pt x="63347" y="5588"/>
                </a:lnTo>
                <a:lnTo>
                  <a:pt x="53213" y="1155"/>
                </a:lnTo>
                <a:lnTo>
                  <a:pt x="47434" y="25"/>
                </a:lnTo>
                <a:lnTo>
                  <a:pt x="40944" y="0"/>
                </a:lnTo>
                <a:close/>
              </a:path>
              <a:path w="81915" h="87629">
                <a:moveTo>
                  <a:pt x="70774" y="12242"/>
                </a:moveTo>
                <a:lnTo>
                  <a:pt x="45516" y="12242"/>
                </a:lnTo>
                <a:lnTo>
                  <a:pt x="49504" y="13131"/>
                </a:lnTo>
                <a:lnTo>
                  <a:pt x="56273" y="16560"/>
                </a:lnTo>
                <a:lnTo>
                  <a:pt x="67856" y="39624"/>
                </a:lnTo>
                <a:lnTo>
                  <a:pt x="67856" y="47879"/>
                </a:lnTo>
                <a:lnTo>
                  <a:pt x="40944" y="75285"/>
                </a:lnTo>
                <a:lnTo>
                  <a:pt x="70752" y="75285"/>
                </a:lnTo>
                <a:lnTo>
                  <a:pt x="74650" y="70878"/>
                </a:lnTo>
                <a:lnTo>
                  <a:pt x="77330" y="66255"/>
                </a:lnTo>
                <a:lnTo>
                  <a:pt x="80962" y="55664"/>
                </a:lnTo>
                <a:lnTo>
                  <a:pt x="81889" y="49936"/>
                </a:lnTo>
                <a:lnTo>
                  <a:pt x="81889" y="37553"/>
                </a:lnTo>
                <a:lnTo>
                  <a:pt x="80962" y="31838"/>
                </a:lnTo>
                <a:lnTo>
                  <a:pt x="77330" y="21247"/>
                </a:lnTo>
                <a:lnTo>
                  <a:pt x="74650" y="16624"/>
                </a:lnTo>
                <a:lnTo>
                  <a:pt x="70774" y="12242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0135248" y="4303128"/>
            <a:ext cx="80010" cy="118745"/>
          </a:xfrm>
          <a:custGeom>
            <a:avLst/>
            <a:gdLst/>
            <a:ahLst/>
            <a:cxnLst/>
            <a:rect l="l" t="t" r="r" b="b"/>
            <a:pathLst>
              <a:path w="80009" h="118745">
                <a:moveTo>
                  <a:pt x="13538" y="2120"/>
                </a:moveTo>
                <a:lnTo>
                  <a:pt x="0" y="2120"/>
                </a:lnTo>
                <a:lnTo>
                  <a:pt x="0" y="118351"/>
                </a:lnTo>
                <a:lnTo>
                  <a:pt x="14033" y="118351"/>
                </a:lnTo>
                <a:lnTo>
                  <a:pt x="14033" y="76415"/>
                </a:lnTo>
                <a:lnTo>
                  <a:pt x="68820" y="76415"/>
                </a:lnTo>
                <a:lnTo>
                  <a:pt x="69757" y="75234"/>
                </a:lnTo>
                <a:lnTo>
                  <a:pt x="35331" y="75234"/>
                </a:lnTo>
                <a:lnTo>
                  <a:pt x="31368" y="74345"/>
                </a:lnTo>
                <a:lnTo>
                  <a:pt x="13933" y="48374"/>
                </a:lnTo>
                <a:lnTo>
                  <a:pt x="13933" y="39077"/>
                </a:lnTo>
                <a:lnTo>
                  <a:pt x="69599" y="12192"/>
                </a:lnTo>
                <a:lnTo>
                  <a:pt x="68684" y="11036"/>
                </a:lnTo>
                <a:lnTo>
                  <a:pt x="13538" y="11036"/>
                </a:lnTo>
                <a:lnTo>
                  <a:pt x="13538" y="2120"/>
                </a:lnTo>
                <a:close/>
              </a:path>
              <a:path w="80009" h="118745">
                <a:moveTo>
                  <a:pt x="68820" y="76415"/>
                </a:moveTo>
                <a:lnTo>
                  <a:pt x="17665" y="76415"/>
                </a:lnTo>
                <a:lnTo>
                  <a:pt x="19151" y="78422"/>
                </a:lnTo>
                <a:lnTo>
                  <a:pt x="38709" y="87452"/>
                </a:lnTo>
                <a:lnTo>
                  <a:pt x="48844" y="87452"/>
                </a:lnTo>
                <a:lnTo>
                  <a:pt x="53962" y="86347"/>
                </a:lnTo>
                <a:lnTo>
                  <a:pt x="62991" y="82003"/>
                </a:lnTo>
                <a:lnTo>
                  <a:pt x="66814" y="78943"/>
                </a:lnTo>
                <a:lnTo>
                  <a:pt x="68820" y="76415"/>
                </a:lnTo>
                <a:close/>
              </a:path>
              <a:path w="80009" h="118745">
                <a:moveTo>
                  <a:pt x="69599" y="12192"/>
                </a:moveTo>
                <a:lnTo>
                  <a:pt x="39954" y="12192"/>
                </a:lnTo>
                <a:lnTo>
                  <a:pt x="44132" y="12217"/>
                </a:lnTo>
                <a:lnTo>
                  <a:pt x="47790" y="12992"/>
                </a:lnTo>
                <a:lnTo>
                  <a:pt x="65544" y="39077"/>
                </a:lnTo>
                <a:lnTo>
                  <a:pt x="65544" y="48374"/>
                </a:lnTo>
                <a:lnTo>
                  <a:pt x="64998" y="52616"/>
                </a:lnTo>
                <a:lnTo>
                  <a:pt x="62788" y="60286"/>
                </a:lnTo>
                <a:lnTo>
                  <a:pt x="61163" y="63614"/>
                </a:lnTo>
                <a:lnTo>
                  <a:pt x="58962" y="66459"/>
                </a:lnTo>
                <a:lnTo>
                  <a:pt x="56845" y="69240"/>
                </a:lnTo>
                <a:lnTo>
                  <a:pt x="54178" y="71399"/>
                </a:lnTo>
                <a:lnTo>
                  <a:pt x="47790" y="74460"/>
                </a:lnTo>
                <a:lnTo>
                  <a:pt x="44132" y="75234"/>
                </a:lnTo>
                <a:lnTo>
                  <a:pt x="69757" y="75234"/>
                </a:lnTo>
                <a:lnTo>
                  <a:pt x="73088" y="71081"/>
                </a:lnTo>
                <a:lnTo>
                  <a:pt x="75487" y="66421"/>
                </a:lnTo>
                <a:lnTo>
                  <a:pt x="77101" y="61137"/>
                </a:lnTo>
                <a:lnTo>
                  <a:pt x="78752" y="55829"/>
                </a:lnTo>
                <a:lnTo>
                  <a:pt x="79578" y="50025"/>
                </a:lnTo>
                <a:lnTo>
                  <a:pt x="79578" y="37528"/>
                </a:lnTo>
                <a:lnTo>
                  <a:pt x="78752" y="31813"/>
                </a:lnTo>
                <a:lnTo>
                  <a:pt x="75476" y="21221"/>
                </a:lnTo>
                <a:lnTo>
                  <a:pt x="73088" y="16598"/>
                </a:lnTo>
                <a:lnTo>
                  <a:pt x="69599" y="12192"/>
                </a:lnTo>
                <a:close/>
              </a:path>
              <a:path w="80009" h="118745">
                <a:moveTo>
                  <a:pt x="48844" y="0"/>
                </a:moveTo>
                <a:lnTo>
                  <a:pt x="38684" y="0"/>
                </a:lnTo>
                <a:lnTo>
                  <a:pt x="34836" y="520"/>
                </a:lnTo>
                <a:lnTo>
                  <a:pt x="17170" y="11036"/>
                </a:lnTo>
                <a:lnTo>
                  <a:pt x="68684" y="11036"/>
                </a:lnTo>
                <a:lnTo>
                  <a:pt x="66814" y="8674"/>
                </a:lnTo>
                <a:lnTo>
                  <a:pt x="62991" y="5562"/>
                </a:lnTo>
                <a:lnTo>
                  <a:pt x="53962" y="1130"/>
                </a:lnTo>
                <a:lnTo>
                  <a:pt x="48844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0236784" y="4305249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1" y="83210"/>
                </a:lnTo>
                <a:lnTo>
                  <a:pt x="30670" y="64389"/>
                </a:lnTo>
                <a:lnTo>
                  <a:pt x="13703" y="64389"/>
                </a:lnTo>
                <a:lnTo>
                  <a:pt x="13703" y="0"/>
                </a:lnTo>
                <a:close/>
              </a:path>
              <a:path w="74295" h="83820">
                <a:moveTo>
                  <a:pt x="74294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4" y="83210"/>
                </a:lnTo>
                <a:lnTo>
                  <a:pt x="74294" y="18821"/>
                </a:lnTo>
                <a:close/>
              </a:path>
              <a:path w="74295" h="83820">
                <a:moveTo>
                  <a:pt x="74294" y="0"/>
                </a:moveTo>
                <a:lnTo>
                  <a:pt x="53822" y="0"/>
                </a:lnTo>
                <a:lnTo>
                  <a:pt x="17335" y="64389"/>
                </a:lnTo>
                <a:lnTo>
                  <a:pt x="30670" y="64389"/>
                </a:lnTo>
                <a:lnTo>
                  <a:pt x="56959" y="18821"/>
                </a:lnTo>
                <a:lnTo>
                  <a:pt x="74294" y="18821"/>
                </a:lnTo>
                <a:lnTo>
                  <a:pt x="74294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0334688" y="4305249"/>
            <a:ext cx="72390" cy="83820"/>
          </a:xfrm>
          <a:custGeom>
            <a:avLst/>
            <a:gdLst/>
            <a:ahLst/>
            <a:cxnLst/>
            <a:rect l="l" t="t" r="r" b="b"/>
            <a:pathLst>
              <a:path w="72390" h="83820">
                <a:moveTo>
                  <a:pt x="71818" y="0"/>
                </a:moveTo>
                <a:lnTo>
                  <a:pt x="30378" y="0"/>
                </a:lnTo>
                <a:lnTo>
                  <a:pt x="24053" y="25"/>
                </a:lnTo>
                <a:lnTo>
                  <a:pt x="1155" y="19951"/>
                </a:lnTo>
                <a:lnTo>
                  <a:pt x="1253" y="35826"/>
                </a:lnTo>
                <a:lnTo>
                  <a:pt x="5448" y="42926"/>
                </a:lnTo>
                <a:lnTo>
                  <a:pt x="14033" y="47053"/>
                </a:lnTo>
                <a:lnTo>
                  <a:pt x="0" y="83210"/>
                </a:lnTo>
                <a:lnTo>
                  <a:pt x="14693" y="83210"/>
                </a:lnTo>
                <a:lnTo>
                  <a:pt x="27241" y="50190"/>
                </a:lnTo>
                <a:lnTo>
                  <a:pt x="71818" y="50190"/>
                </a:lnTo>
                <a:lnTo>
                  <a:pt x="71818" y="38468"/>
                </a:lnTo>
                <a:lnTo>
                  <a:pt x="27711" y="38468"/>
                </a:lnTo>
                <a:lnTo>
                  <a:pt x="24409" y="37922"/>
                </a:lnTo>
                <a:lnTo>
                  <a:pt x="19507" y="35826"/>
                </a:lnTo>
                <a:lnTo>
                  <a:pt x="17780" y="34340"/>
                </a:lnTo>
                <a:lnTo>
                  <a:pt x="15684" y="30454"/>
                </a:lnTo>
                <a:lnTo>
                  <a:pt x="15163" y="28117"/>
                </a:lnTo>
                <a:lnTo>
                  <a:pt x="15163" y="22618"/>
                </a:lnTo>
                <a:lnTo>
                  <a:pt x="27711" y="11887"/>
                </a:lnTo>
                <a:lnTo>
                  <a:pt x="71818" y="11887"/>
                </a:lnTo>
                <a:lnTo>
                  <a:pt x="71818" y="0"/>
                </a:lnTo>
                <a:close/>
              </a:path>
              <a:path w="72390" h="83820">
                <a:moveTo>
                  <a:pt x="71818" y="50190"/>
                </a:moveTo>
                <a:lnTo>
                  <a:pt x="27241" y="50190"/>
                </a:lnTo>
                <a:lnTo>
                  <a:pt x="29006" y="50330"/>
                </a:lnTo>
                <a:lnTo>
                  <a:pt x="57619" y="50355"/>
                </a:lnTo>
                <a:lnTo>
                  <a:pt x="57619" y="83210"/>
                </a:lnTo>
                <a:lnTo>
                  <a:pt x="71818" y="83210"/>
                </a:lnTo>
                <a:lnTo>
                  <a:pt x="71818" y="50190"/>
                </a:lnTo>
                <a:close/>
              </a:path>
              <a:path w="72390" h="83820">
                <a:moveTo>
                  <a:pt x="71818" y="11887"/>
                </a:moveTo>
                <a:lnTo>
                  <a:pt x="57619" y="11887"/>
                </a:lnTo>
                <a:lnTo>
                  <a:pt x="57619" y="38468"/>
                </a:lnTo>
                <a:lnTo>
                  <a:pt x="71818" y="38468"/>
                </a:lnTo>
                <a:lnTo>
                  <a:pt x="71818" y="11887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9605492" y="5278716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9845484" y="5280152"/>
            <a:ext cx="1334833" cy="15090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9605479" y="3865308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9845484" y="3866731"/>
            <a:ext cx="91440" cy="118110"/>
          </a:xfrm>
          <a:custGeom>
            <a:avLst/>
            <a:gdLst/>
            <a:ahLst/>
            <a:cxnLst/>
            <a:rect l="l" t="t" r="r" b="b"/>
            <a:pathLst>
              <a:path w="91440" h="118110">
                <a:moveTo>
                  <a:pt x="14859" y="0"/>
                </a:moveTo>
                <a:lnTo>
                  <a:pt x="0" y="0"/>
                </a:lnTo>
                <a:lnTo>
                  <a:pt x="0" y="117881"/>
                </a:lnTo>
                <a:lnTo>
                  <a:pt x="14859" y="117881"/>
                </a:lnTo>
                <a:lnTo>
                  <a:pt x="14859" y="63893"/>
                </a:lnTo>
                <a:lnTo>
                  <a:pt x="66439" y="63893"/>
                </a:lnTo>
                <a:lnTo>
                  <a:pt x="63398" y="57289"/>
                </a:lnTo>
                <a:lnTo>
                  <a:pt x="66595" y="50355"/>
                </a:lnTo>
                <a:lnTo>
                  <a:pt x="14859" y="50355"/>
                </a:lnTo>
                <a:lnTo>
                  <a:pt x="14859" y="0"/>
                </a:lnTo>
                <a:close/>
              </a:path>
              <a:path w="91440" h="118110">
                <a:moveTo>
                  <a:pt x="66439" y="63893"/>
                </a:moveTo>
                <a:lnTo>
                  <a:pt x="50520" y="63893"/>
                </a:lnTo>
                <a:lnTo>
                  <a:pt x="75615" y="117881"/>
                </a:lnTo>
                <a:lnTo>
                  <a:pt x="91300" y="117881"/>
                </a:lnTo>
                <a:lnTo>
                  <a:pt x="66439" y="63893"/>
                </a:lnTo>
                <a:close/>
              </a:path>
              <a:path w="91440" h="118110">
                <a:moveTo>
                  <a:pt x="89814" y="0"/>
                </a:moveTo>
                <a:lnTo>
                  <a:pt x="74129" y="0"/>
                </a:lnTo>
                <a:lnTo>
                  <a:pt x="50520" y="50355"/>
                </a:lnTo>
                <a:lnTo>
                  <a:pt x="66595" y="50355"/>
                </a:lnTo>
                <a:lnTo>
                  <a:pt x="89814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9955771" y="3899280"/>
            <a:ext cx="80010" cy="118745"/>
          </a:xfrm>
          <a:custGeom>
            <a:avLst/>
            <a:gdLst/>
            <a:ahLst/>
            <a:cxnLst/>
            <a:rect l="l" t="t" r="r" b="b"/>
            <a:pathLst>
              <a:path w="80009" h="118745">
                <a:moveTo>
                  <a:pt x="13538" y="2120"/>
                </a:moveTo>
                <a:lnTo>
                  <a:pt x="0" y="2120"/>
                </a:lnTo>
                <a:lnTo>
                  <a:pt x="0" y="118351"/>
                </a:lnTo>
                <a:lnTo>
                  <a:pt x="14033" y="118351"/>
                </a:lnTo>
                <a:lnTo>
                  <a:pt x="14033" y="76415"/>
                </a:lnTo>
                <a:lnTo>
                  <a:pt x="68831" y="76415"/>
                </a:lnTo>
                <a:lnTo>
                  <a:pt x="69774" y="75234"/>
                </a:lnTo>
                <a:lnTo>
                  <a:pt x="35331" y="75234"/>
                </a:lnTo>
                <a:lnTo>
                  <a:pt x="31368" y="74345"/>
                </a:lnTo>
                <a:lnTo>
                  <a:pt x="13933" y="48374"/>
                </a:lnTo>
                <a:lnTo>
                  <a:pt x="13933" y="39077"/>
                </a:lnTo>
                <a:lnTo>
                  <a:pt x="69599" y="12192"/>
                </a:lnTo>
                <a:lnTo>
                  <a:pt x="68684" y="11036"/>
                </a:lnTo>
                <a:lnTo>
                  <a:pt x="13538" y="11036"/>
                </a:lnTo>
                <a:lnTo>
                  <a:pt x="13538" y="2120"/>
                </a:lnTo>
                <a:close/>
              </a:path>
              <a:path w="80009" h="118745">
                <a:moveTo>
                  <a:pt x="68831" y="76415"/>
                </a:moveTo>
                <a:lnTo>
                  <a:pt x="17665" y="76415"/>
                </a:lnTo>
                <a:lnTo>
                  <a:pt x="19151" y="78422"/>
                </a:lnTo>
                <a:lnTo>
                  <a:pt x="38722" y="87452"/>
                </a:lnTo>
                <a:lnTo>
                  <a:pt x="48844" y="87452"/>
                </a:lnTo>
                <a:lnTo>
                  <a:pt x="53962" y="86347"/>
                </a:lnTo>
                <a:lnTo>
                  <a:pt x="62991" y="82003"/>
                </a:lnTo>
                <a:lnTo>
                  <a:pt x="66814" y="78943"/>
                </a:lnTo>
                <a:lnTo>
                  <a:pt x="68831" y="76415"/>
                </a:lnTo>
                <a:close/>
              </a:path>
              <a:path w="80009" h="118745">
                <a:moveTo>
                  <a:pt x="69599" y="12192"/>
                </a:moveTo>
                <a:lnTo>
                  <a:pt x="39954" y="12192"/>
                </a:lnTo>
                <a:lnTo>
                  <a:pt x="44132" y="12217"/>
                </a:lnTo>
                <a:lnTo>
                  <a:pt x="47790" y="12992"/>
                </a:lnTo>
                <a:lnTo>
                  <a:pt x="65544" y="39077"/>
                </a:lnTo>
                <a:lnTo>
                  <a:pt x="65544" y="48374"/>
                </a:lnTo>
                <a:lnTo>
                  <a:pt x="64998" y="52616"/>
                </a:lnTo>
                <a:lnTo>
                  <a:pt x="62788" y="60286"/>
                </a:lnTo>
                <a:lnTo>
                  <a:pt x="61163" y="63614"/>
                </a:lnTo>
                <a:lnTo>
                  <a:pt x="58962" y="66459"/>
                </a:lnTo>
                <a:lnTo>
                  <a:pt x="56845" y="69240"/>
                </a:lnTo>
                <a:lnTo>
                  <a:pt x="54178" y="71399"/>
                </a:lnTo>
                <a:lnTo>
                  <a:pt x="47790" y="74460"/>
                </a:lnTo>
                <a:lnTo>
                  <a:pt x="44132" y="75234"/>
                </a:lnTo>
                <a:lnTo>
                  <a:pt x="69774" y="75234"/>
                </a:lnTo>
                <a:lnTo>
                  <a:pt x="73088" y="71081"/>
                </a:lnTo>
                <a:lnTo>
                  <a:pt x="75487" y="66421"/>
                </a:lnTo>
                <a:lnTo>
                  <a:pt x="77101" y="61137"/>
                </a:lnTo>
                <a:lnTo>
                  <a:pt x="78752" y="55829"/>
                </a:lnTo>
                <a:lnTo>
                  <a:pt x="79578" y="50025"/>
                </a:lnTo>
                <a:lnTo>
                  <a:pt x="79578" y="37528"/>
                </a:lnTo>
                <a:lnTo>
                  <a:pt x="78752" y="31813"/>
                </a:lnTo>
                <a:lnTo>
                  <a:pt x="75476" y="21221"/>
                </a:lnTo>
                <a:lnTo>
                  <a:pt x="73088" y="16598"/>
                </a:lnTo>
                <a:lnTo>
                  <a:pt x="69599" y="12192"/>
                </a:lnTo>
                <a:close/>
              </a:path>
              <a:path w="80009" h="118745">
                <a:moveTo>
                  <a:pt x="48844" y="0"/>
                </a:moveTo>
                <a:lnTo>
                  <a:pt x="38684" y="0"/>
                </a:lnTo>
                <a:lnTo>
                  <a:pt x="34836" y="520"/>
                </a:lnTo>
                <a:lnTo>
                  <a:pt x="17170" y="11036"/>
                </a:lnTo>
                <a:lnTo>
                  <a:pt x="68684" y="11036"/>
                </a:lnTo>
                <a:lnTo>
                  <a:pt x="66814" y="8674"/>
                </a:lnTo>
                <a:lnTo>
                  <a:pt x="62991" y="5562"/>
                </a:lnTo>
                <a:lnTo>
                  <a:pt x="53962" y="1130"/>
                </a:lnTo>
                <a:lnTo>
                  <a:pt x="48844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0057307" y="3901401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1" y="83210"/>
                </a:lnTo>
                <a:lnTo>
                  <a:pt x="30670" y="64388"/>
                </a:lnTo>
                <a:lnTo>
                  <a:pt x="13703" y="64388"/>
                </a:lnTo>
                <a:lnTo>
                  <a:pt x="13703" y="0"/>
                </a:lnTo>
                <a:close/>
              </a:path>
              <a:path w="74295" h="83820">
                <a:moveTo>
                  <a:pt x="74294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4" y="83210"/>
                </a:lnTo>
                <a:lnTo>
                  <a:pt x="74294" y="18821"/>
                </a:lnTo>
                <a:close/>
              </a:path>
              <a:path w="74295" h="83820">
                <a:moveTo>
                  <a:pt x="74294" y="0"/>
                </a:moveTo>
                <a:lnTo>
                  <a:pt x="53822" y="0"/>
                </a:lnTo>
                <a:lnTo>
                  <a:pt x="17335" y="64388"/>
                </a:lnTo>
                <a:lnTo>
                  <a:pt x="30670" y="64388"/>
                </a:lnTo>
                <a:lnTo>
                  <a:pt x="56959" y="18821"/>
                </a:lnTo>
                <a:lnTo>
                  <a:pt x="74294" y="18821"/>
                </a:lnTo>
                <a:lnTo>
                  <a:pt x="74294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0158679" y="3901401"/>
            <a:ext cx="88900" cy="83820"/>
          </a:xfrm>
          <a:custGeom>
            <a:avLst/>
            <a:gdLst/>
            <a:ahLst/>
            <a:cxnLst/>
            <a:rect l="l" t="t" r="r" b="b"/>
            <a:pathLst>
              <a:path w="88900" h="83820">
                <a:moveTo>
                  <a:pt x="22288" y="0"/>
                </a:moveTo>
                <a:lnTo>
                  <a:pt x="0" y="0"/>
                </a:lnTo>
                <a:lnTo>
                  <a:pt x="0" y="83210"/>
                </a:lnTo>
                <a:lnTo>
                  <a:pt x="13703" y="83210"/>
                </a:lnTo>
                <a:lnTo>
                  <a:pt x="13703" y="16344"/>
                </a:lnTo>
                <a:lnTo>
                  <a:pt x="31100" y="16344"/>
                </a:lnTo>
                <a:lnTo>
                  <a:pt x="22288" y="0"/>
                </a:lnTo>
                <a:close/>
              </a:path>
              <a:path w="88900" h="83820">
                <a:moveTo>
                  <a:pt x="88823" y="16344"/>
                </a:moveTo>
                <a:lnTo>
                  <a:pt x="75120" y="16344"/>
                </a:lnTo>
                <a:lnTo>
                  <a:pt x="75120" y="83210"/>
                </a:lnTo>
                <a:lnTo>
                  <a:pt x="88823" y="83210"/>
                </a:lnTo>
                <a:lnTo>
                  <a:pt x="88823" y="16344"/>
                </a:lnTo>
                <a:close/>
              </a:path>
              <a:path w="88900" h="83820">
                <a:moveTo>
                  <a:pt x="31100" y="16344"/>
                </a:moveTo>
                <a:lnTo>
                  <a:pt x="17335" y="16344"/>
                </a:lnTo>
                <a:lnTo>
                  <a:pt x="36652" y="52006"/>
                </a:lnTo>
                <a:lnTo>
                  <a:pt x="52171" y="52006"/>
                </a:lnTo>
                <a:lnTo>
                  <a:pt x="59773" y="37972"/>
                </a:lnTo>
                <a:lnTo>
                  <a:pt x="42760" y="37972"/>
                </a:lnTo>
                <a:lnTo>
                  <a:pt x="31100" y="16344"/>
                </a:lnTo>
                <a:close/>
              </a:path>
              <a:path w="88900" h="83820">
                <a:moveTo>
                  <a:pt x="88823" y="0"/>
                </a:moveTo>
                <a:lnTo>
                  <a:pt x="66865" y="0"/>
                </a:lnTo>
                <a:lnTo>
                  <a:pt x="46393" y="37972"/>
                </a:lnTo>
                <a:lnTo>
                  <a:pt x="59773" y="37972"/>
                </a:lnTo>
                <a:lnTo>
                  <a:pt x="71488" y="16344"/>
                </a:lnTo>
                <a:lnTo>
                  <a:pt x="88823" y="16344"/>
                </a:lnTo>
                <a:lnTo>
                  <a:pt x="88823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0274579" y="3901401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1" y="83210"/>
                </a:lnTo>
                <a:lnTo>
                  <a:pt x="30670" y="64388"/>
                </a:lnTo>
                <a:lnTo>
                  <a:pt x="13703" y="64388"/>
                </a:lnTo>
                <a:lnTo>
                  <a:pt x="13703" y="0"/>
                </a:lnTo>
                <a:close/>
              </a:path>
              <a:path w="74295" h="83820">
                <a:moveTo>
                  <a:pt x="74294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4" y="83210"/>
                </a:lnTo>
                <a:lnTo>
                  <a:pt x="74294" y="18821"/>
                </a:lnTo>
                <a:close/>
              </a:path>
              <a:path w="74295" h="83820">
                <a:moveTo>
                  <a:pt x="74294" y="0"/>
                </a:moveTo>
                <a:lnTo>
                  <a:pt x="53822" y="0"/>
                </a:lnTo>
                <a:lnTo>
                  <a:pt x="17335" y="64388"/>
                </a:lnTo>
                <a:lnTo>
                  <a:pt x="30670" y="64388"/>
                </a:lnTo>
                <a:lnTo>
                  <a:pt x="56959" y="18821"/>
                </a:lnTo>
                <a:lnTo>
                  <a:pt x="74294" y="18821"/>
                </a:lnTo>
                <a:lnTo>
                  <a:pt x="74294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0375951" y="3901401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5" h="83820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5" h="83820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0470718" y="3899255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29">
                <a:moveTo>
                  <a:pt x="67885" y="12217"/>
                </a:moveTo>
                <a:lnTo>
                  <a:pt x="34505" y="12217"/>
                </a:lnTo>
                <a:lnTo>
                  <a:pt x="43446" y="12242"/>
                </a:lnTo>
                <a:lnTo>
                  <a:pt x="47358" y="12992"/>
                </a:lnTo>
                <a:lnTo>
                  <a:pt x="53352" y="15963"/>
                </a:lnTo>
                <a:lnTo>
                  <a:pt x="55537" y="17995"/>
                </a:lnTo>
                <a:lnTo>
                  <a:pt x="58280" y="23164"/>
                </a:lnTo>
                <a:lnTo>
                  <a:pt x="58966" y="26161"/>
                </a:lnTo>
                <a:lnTo>
                  <a:pt x="58940" y="32854"/>
                </a:lnTo>
                <a:lnTo>
                  <a:pt x="26111" y="32880"/>
                </a:lnTo>
                <a:lnTo>
                  <a:pt x="21196" y="33705"/>
                </a:lnTo>
                <a:lnTo>
                  <a:pt x="1739" y="50469"/>
                </a:lnTo>
                <a:lnTo>
                  <a:pt x="546" y="53708"/>
                </a:lnTo>
                <a:lnTo>
                  <a:pt x="0" y="57048"/>
                </a:lnTo>
                <a:lnTo>
                  <a:pt x="0" y="64007"/>
                </a:lnTo>
                <a:lnTo>
                  <a:pt x="660" y="67411"/>
                </a:lnTo>
                <a:lnTo>
                  <a:pt x="3301" y="73888"/>
                </a:lnTo>
                <a:lnTo>
                  <a:pt x="5232" y="76771"/>
                </a:lnTo>
                <a:lnTo>
                  <a:pt x="7759" y="79273"/>
                </a:lnTo>
                <a:lnTo>
                  <a:pt x="10286" y="81813"/>
                </a:lnTo>
                <a:lnTo>
                  <a:pt x="13423" y="83819"/>
                </a:lnTo>
                <a:lnTo>
                  <a:pt x="20827" y="86728"/>
                </a:lnTo>
                <a:lnTo>
                  <a:pt x="25095" y="87477"/>
                </a:lnTo>
                <a:lnTo>
                  <a:pt x="33845" y="87477"/>
                </a:lnTo>
                <a:lnTo>
                  <a:pt x="55803" y="76606"/>
                </a:lnTo>
                <a:lnTo>
                  <a:pt x="72640" y="76606"/>
                </a:lnTo>
                <a:lnTo>
                  <a:pt x="72639" y="75285"/>
                </a:lnTo>
                <a:lnTo>
                  <a:pt x="33350" y="75285"/>
                </a:lnTo>
                <a:lnTo>
                  <a:pt x="29222" y="75260"/>
                </a:lnTo>
                <a:lnTo>
                  <a:pt x="25704" y="74650"/>
                </a:lnTo>
                <a:lnTo>
                  <a:pt x="22834" y="73380"/>
                </a:lnTo>
                <a:lnTo>
                  <a:pt x="19977" y="72148"/>
                </a:lnTo>
                <a:lnTo>
                  <a:pt x="14008" y="54927"/>
                </a:lnTo>
                <a:lnTo>
                  <a:pt x="15633" y="51041"/>
                </a:lnTo>
                <a:lnTo>
                  <a:pt x="22148" y="45516"/>
                </a:lnTo>
                <a:lnTo>
                  <a:pt x="27190" y="44107"/>
                </a:lnTo>
                <a:lnTo>
                  <a:pt x="72627" y="44081"/>
                </a:lnTo>
                <a:lnTo>
                  <a:pt x="72618" y="22504"/>
                </a:lnTo>
                <a:lnTo>
                  <a:pt x="71183" y="17246"/>
                </a:lnTo>
                <a:lnTo>
                  <a:pt x="67885" y="12217"/>
                </a:lnTo>
                <a:close/>
              </a:path>
              <a:path w="73025" h="87629">
                <a:moveTo>
                  <a:pt x="72640" y="76606"/>
                </a:moveTo>
                <a:lnTo>
                  <a:pt x="59435" y="76606"/>
                </a:lnTo>
                <a:lnTo>
                  <a:pt x="59435" y="85356"/>
                </a:lnTo>
                <a:lnTo>
                  <a:pt x="72643" y="85356"/>
                </a:lnTo>
                <a:lnTo>
                  <a:pt x="72640" y="76606"/>
                </a:lnTo>
                <a:close/>
              </a:path>
              <a:path w="73025" h="87629">
                <a:moveTo>
                  <a:pt x="72627" y="44081"/>
                </a:moveTo>
                <a:lnTo>
                  <a:pt x="58940" y="44081"/>
                </a:lnTo>
                <a:lnTo>
                  <a:pt x="58915" y="55003"/>
                </a:lnTo>
                <a:lnTo>
                  <a:pt x="58229" y="58089"/>
                </a:lnTo>
                <a:lnTo>
                  <a:pt x="33350" y="75285"/>
                </a:lnTo>
                <a:lnTo>
                  <a:pt x="72639" y="75285"/>
                </a:lnTo>
                <a:lnTo>
                  <a:pt x="72627" y="44081"/>
                </a:lnTo>
                <a:close/>
              </a:path>
              <a:path w="73025" h="87629">
                <a:moveTo>
                  <a:pt x="45326" y="0"/>
                </a:moveTo>
                <a:lnTo>
                  <a:pt x="7353" y="14744"/>
                </a:lnTo>
                <a:lnTo>
                  <a:pt x="5283" y="24269"/>
                </a:lnTo>
                <a:lnTo>
                  <a:pt x="19316" y="24269"/>
                </a:lnTo>
                <a:lnTo>
                  <a:pt x="19532" y="21818"/>
                </a:lnTo>
                <a:lnTo>
                  <a:pt x="20396" y="19697"/>
                </a:lnTo>
                <a:lnTo>
                  <a:pt x="23355" y="16128"/>
                </a:lnTo>
                <a:lnTo>
                  <a:pt x="25476" y="14719"/>
                </a:lnTo>
                <a:lnTo>
                  <a:pt x="31064" y="12738"/>
                </a:lnTo>
                <a:lnTo>
                  <a:pt x="34505" y="12217"/>
                </a:lnTo>
                <a:lnTo>
                  <a:pt x="67885" y="12217"/>
                </a:lnTo>
                <a:lnTo>
                  <a:pt x="65595" y="8724"/>
                </a:lnTo>
                <a:lnTo>
                  <a:pt x="61633" y="5499"/>
                </a:lnTo>
                <a:lnTo>
                  <a:pt x="51396" y="1104"/>
                </a:lnTo>
                <a:lnTo>
                  <a:pt x="45326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0559707" y="3901401"/>
            <a:ext cx="83185" cy="83820"/>
          </a:xfrm>
          <a:custGeom>
            <a:avLst/>
            <a:gdLst/>
            <a:ahLst/>
            <a:cxnLst/>
            <a:rect l="l" t="t" r="r" b="b"/>
            <a:pathLst>
              <a:path w="83184" h="83820">
                <a:moveTo>
                  <a:pt x="0" y="70002"/>
                </a:moveTo>
                <a:lnTo>
                  <a:pt x="0" y="83210"/>
                </a:lnTo>
                <a:lnTo>
                  <a:pt x="7924" y="83235"/>
                </a:lnTo>
                <a:lnTo>
                  <a:pt x="12331" y="82410"/>
                </a:lnTo>
                <a:lnTo>
                  <a:pt x="19761" y="78943"/>
                </a:lnTo>
                <a:lnTo>
                  <a:pt x="22783" y="76136"/>
                </a:lnTo>
                <a:lnTo>
                  <a:pt x="26528" y="70027"/>
                </a:lnTo>
                <a:lnTo>
                  <a:pt x="5613" y="70027"/>
                </a:lnTo>
                <a:lnTo>
                  <a:pt x="0" y="70002"/>
                </a:lnTo>
                <a:close/>
              </a:path>
              <a:path w="83184" h="83820">
                <a:moveTo>
                  <a:pt x="82880" y="12217"/>
                </a:moveTo>
                <a:lnTo>
                  <a:pt x="68681" y="12217"/>
                </a:lnTo>
                <a:lnTo>
                  <a:pt x="68681" y="83210"/>
                </a:lnTo>
                <a:lnTo>
                  <a:pt x="82880" y="83210"/>
                </a:lnTo>
                <a:lnTo>
                  <a:pt x="82880" y="12217"/>
                </a:lnTo>
                <a:close/>
              </a:path>
              <a:path w="83184" h="83820">
                <a:moveTo>
                  <a:pt x="82880" y="0"/>
                </a:moveTo>
                <a:lnTo>
                  <a:pt x="19151" y="0"/>
                </a:lnTo>
                <a:lnTo>
                  <a:pt x="19151" y="39535"/>
                </a:lnTo>
                <a:lnTo>
                  <a:pt x="18821" y="45681"/>
                </a:lnTo>
                <a:lnTo>
                  <a:pt x="10096" y="68237"/>
                </a:lnTo>
                <a:lnTo>
                  <a:pt x="8026" y="69456"/>
                </a:lnTo>
                <a:lnTo>
                  <a:pt x="5613" y="70027"/>
                </a:lnTo>
                <a:lnTo>
                  <a:pt x="26528" y="70027"/>
                </a:lnTo>
                <a:lnTo>
                  <a:pt x="32194" y="42075"/>
                </a:lnTo>
                <a:lnTo>
                  <a:pt x="32194" y="12217"/>
                </a:lnTo>
                <a:lnTo>
                  <a:pt x="82880" y="12217"/>
                </a:lnTo>
                <a:lnTo>
                  <a:pt x="82880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0669498" y="3901401"/>
            <a:ext cx="70485" cy="83820"/>
          </a:xfrm>
          <a:custGeom>
            <a:avLst/>
            <a:gdLst/>
            <a:ahLst/>
            <a:cxnLst/>
            <a:rect l="l" t="t" r="r" b="b"/>
            <a:pathLst>
              <a:path w="70484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45402" y="83185"/>
                </a:lnTo>
                <a:lnTo>
                  <a:pt x="65951" y="70993"/>
                </a:lnTo>
                <a:lnTo>
                  <a:pt x="14033" y="70993"/>
                </a:lnTo>
                <a:lnTo>
                  <a:pt x="14033" y="39624"/>
                </a:lnTo>
                <a:lnTo>
                  <a:pt x="65847" y="39624"/>
                </a:lnTo>
                <a:lnTo>
                  <a:pt x="63969" y="36436"/>
                </a:lnTo>
                <a:lnTo>
                  <a:pt x="60452" y="33274"/>
                </a:lnTo>
                <a:lnTo>
                  <a:pt x="51130" y="28867"/>
                </a:lnTo>
                <a:lnTo>
                  <a:pt x="45402" y="27762"/>
                </a:lnTo>
                <a:lnTo>
                  <a:pt x="14033" y="27736"/>
                </a:lnTo>
                <a:lnTo>
                  <a:pt x="14033" y="0"/>
                </a:lnTo>
                <a:close/>
              </a:path>
              <a:path w="70484" h="83820">
                <a:moveTo>
                  <a:pt x="65847" y="39624"/>
                </a:moveTo>
                <a:lnTo>
                  <a:pt x="41465" y="39624"/>
                </a:lnTo>
                <a:lnTo>
                  <a:pt x="45288" y="40259"/>
                </a:lnTo>
                <a:lnTo>
                  <a:pt x="50965" y="42710"/>
                </a:lnTo>
                <a:lnTo>
                  <a:pt x="52971" y="44500"/>
                </a:lnTo>
                <a:lnTo>
                  <a:pt x="54178" y="46837"/>
                </a:lnTo>
                <a:lnTo>
                  <a:pt x="55422" y="49174"/>
                </a:lnTo>
                <a:lnTo>
                  <a:pt x="55994" y="52006"/>
                </a:lnTo>
                <a:lnTo>
                  <a:pt x="55994" y="58559"/>
                </a:lnTo>
                <a:lnTo>
                  <a:pt x="55422" y="61366"/>
                </a:lnTo>
                <a:lnTo>
                  <a:pt x="54178" y="63703"/>
                </a:lnTo>
                <a:lnTo>
                  <a:pt x="52971" y="66040"/>
                </a:lnTo>
                <a:lnTo>
                  <a:pt x="50965" y="67830"/>
                </a:lnTo>
                <a:lnTo>
                  <a:pt x="45288" y="70358"/>
                </a:lnTo>
                <a:lnTo>
                  <a:pt x="41465" y="70993"/>
                </a:lnTo>
                <a:lnTo>
                  <a:pt x="65951" y="70993"/>
                </a:lnTo>
                <a:lnTo>
                  <a:pt x="68795" y="66090"/>
                </a:lnTo>
                <a:lnTo>
                  <a:pt x="69940" y="61366"/>
                </a:lnTo>
                <a:lnTo>
                  <a:pt x="69909" y="49174"/>
                </a:lnTo>
                <a:lnTo>
                  <a:pt x="68795" y="44627"/>
                </a:lnTo>
                <a:lnTo>
                  <a:pt x="65847" y="39624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0759478" y="3901401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4033" y="0"/>
                </a:moveTo>
                <a:lnTo>
                  <a:pt x="0" y="0"/>
                </a:lnTo>
                <a:lnTo>
                  <a:pt x="0" y="83210"/>
                </a:lnTo>
                <a:lnTo>
                  <a:pt x="14033" y="83210"/>
                </a:lnTo>
                <a:lnTo>
                  <a:pt x="14033" y="46558"/>
                </a:lnTo>
                <a:lnTo>
                  <a:pt x="74129" y="46558"/>
                </a:lnTo>
                <a:lnTo>
                  <a:pt x="74129" y="34340"/>
                </a:lnTo>
                <a:lnTo>
                  <a:pt x="14033" y="34340"/>
                </a:lnTo>
                <a:lnTo>
                  <a:pt x="14033" y="0"/>
                </a:lnTo>
                <a:close/>
              </a:path>
              <a:path w="74295" h="83820">
                <a:moveTo>
                  <a:pt x="74129" y="46558"/>
                </a:moveTo>
                <a:lnTo>
                  <a:pt x="60096" y="46558"/>
                </a:lnTo>
                <a:lnTo>
                  <a:pt x="60096" y="83210"/>
                </a:lnTo>
                <a:lnTo>
                  <a:pt x="74129" y="83210"/>
                </a:lnTo>
                <a:lnTo>
                  <a:pt x="74129" y="46558"/>
                </a:lnTo>
                <a:close/>
              </a:path>
              <a:path w="74295" h="83820">
                <a:moveTo>
                  <a:pt x="74129" y="0"/>
                </a:moveTo>
                <a:lnTo>
                  <a:pt x="60096" y="0"/>
                </a:lnTo>
                <a:lnTo>
                  <a:pt x="60096" y="34340"/>
                </a:lnTo>
                <a:lnTo>
                  <a:pt x="74129" y="34340"/>
                </a:lnTo>
                <a:lnTo>
                  <a:pt x="74129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0854245" y="3899255"/>
            <a:ext cx="73025" cy="87630"/>
          </a:xfrm>
          <a:custGeom>
            <a:avLst/>
            <a:gdLst/>
            <a:ahLst/>
            <a:cxnLst/>
            <a:rect l="l" t="t" r="r" b="b"/>
            <a:pathLst>
              <a:path w="73025" h="87629">
                <a:moveTo>
                  <a:pt x="67885" y="12217"/>
                </a:moveTo>
                <a:lnTo>
                  <a:pt x="34505" y="12217"/>
                </a:lnTo>
                <a:lnTo>
                  <a:pt x="43446" y="12242"/>
                </a:lnTo>
                <a:lnTo>
                  <a:pt x="47358" y="12992"/>
                </a:lnTo>
                <a:lnTo>
                  <a:pt x="53352" y="15963"/>
                </a:lnTo>
                <a:lnTo>
                  <a:pt x="55537" y="17995"/>
                </a:lnTo>
                <a:lnTo>
                  <a:pt x="58280" y="23164"/>
                </a:lnTo>
                <a:lnTo>
                  <a:pt x="58966" y="26161"/>
                </a:lnTo>
                <a:lnTo>
                  <a:pt x="58940" y="32854"/>
                </a:lnTo>
                <a:lnTo>
                  <a:pt x="26111" y="32880"/>
                </a:lnTo>
                <a:lnTo>
                  <a:pt x="21183" y="33705"/>
                </a:lnTo>
                <a:lnTo>
                  <a:pt x="1739" y="50469"/>
                </a:lnTo>
                <a:lnTo>
                  <a:pt x="546" y="53708"/>
                </a:lnTo>
                <a:lnTo>
                  <a:pt x="0" y="57048"/>
                </a:lnTo>
                <a:lnTo>
                  <a:pt x="0" y="64007"/>
                </a:lnTo>
                <a:lnTo>
                  <a:pt x="660" y="67411"/>
                </a:lnTo>
                <a:lnTo>
                  <a:pt x="3301" y="73888"/>
                </a:lnTo>
                <a:lnTo>
                  <a:pt x="5232" y="76771"/>
                </a:lnTo>
                <a:lnTo>
                  <a:pt x="7759" y="79273"/>
                </a:lnTo>
                <a:lnTo>
                  <a:pt x="10286" y="81813"/>
                </a:lnTo>
                <a:lnTo>
                  <a:pt x="13423" y="83819"/>
                </a:lnTo>
                <a:lnTo>
                  <a:pt x="20827" y="86728"/>
                </a:lnTo>
                <a:lnTo>
                  <a:pt x="25095" y="87477"/>
                </a:lnTo>
                <a:lnTo>
                  <a:pt x="33845" y="87477"/>
                </a:lnTo>
                <a:lnTo>
                  <a:pt x="55803" y="76606"/>
                </a:lnTo>
                <a:lnTo>
                  <a:pt x="72640" y="76606"/>
                </a:lnTo>
                <a:lnTo>
                  <a:pt x="72639" y="75285"/>
                </a:lnTo>
                <a:lnTo>
                  <a:pt x="33350" y="75285"/>
                </a:lnTo>
                <a:lnTo>
                  <a:pt x="29222" y="75260"/>
                </a:lnTo>
                <a:lnTo>
                  <a:pt x="25704" y="74650"/>
                </a:lnTo>
                <a:lnTo>
                  <a:pt x="22834" y="73380"/>
                </a:lnTo>
                <a:lnTo>
                  <a:pt x="19977" y="72148"/>
                </a:lnTo>
                <a:lnTo>
                  <a:pt x="14008" y="54927"/>
                </a:lnTo>
                <a:lnTo>
                  <a:pt x="15633" y="51041"/>
                </a:lnTo>
                <a:lnTo>
                  <a:pt x="22148" y="45516"/>
                </a:lnTo>
                <a:lnTo>
                  <a:pt x="27190" y="44107"/>
                </a:lnTo>
                <a:lnTo>
                  <a:pt x="72627" y="44081"/>
                </a:lnTo>
                <a:lnTo>
                  <a:pt x="72618" y="22504"/>
                </a:lnTo>
                <a:lnTo>
                  <a:pt x="71183" y="17246"/>
                </a:lnTo>
                <a:lnTo>
                  <a:pt x="67885" y="12217"/>
                </a:lnTo>
                <a:close/>
              </a:path>
              <a:path w="73025" h="87629">
                <a:moveTo>
                  <a:pt x="72640" y="76606"/>
                </a:moveTo>
                <a:lnTo>
                  <a:pt x="59435" y="76606"/>
                </a:lnTo>
                <a:lnTo>
                  <a:pt x="59435" y="85356"/>
                </a:lnTo>
                <a:lnTo>
                  <a:pt x="72643" y="85356"/>
                </a:lnTo>
                <a:lnTo>
                  <a:pt x="72640" y="76606"/>
                </a:lnTo>
                <a:close/>
              </a:path>
              <a:path w="73025" h="87629">
                <a:moveTo>
                  <a:pt x="72627" y="44081"/>
                </a:moveTo>
                <a:lnTo>
                  <a:pt x="58940" y="44081"/>
                </a:lnTo>
                <a:lnTo>
                  <a:pt x="58915" y="55003"/>
                </a:lnTo>
                <a:lnTo>
                  <a:pt x="58229" y="58089"/>
                </a:lnTo>
                <a:lnTo>
                  <a:pt x="33350" y="75285"/>
                </a:lnTo>
                <a:lnTo>
                  <a:pt x="72639" y="75285"/>
                </a:lnTo>
                <a:lnTo>
                  <a:pt x="72627" y="44081"/>
                </a:lnTo>
                <a:close/>
              </a:path>
              <a:path w="73025" h="87629">
                <a:moveTo>
                  <a:pt x="45326" y="0"/>
                </a:moveTo>
                <a:lnTo>
                  <a:pt x="7353" y="14744"/>
                </a:lnTo>
                <a:lnTo>
                  <a:pt x="5283" y="24269"/>
                </a:lnTo>
                <a:lnTo>
                  <a:pt x="19316" y="24269"/>
                </a:lnTo>
                <a:lnTo>
                  <a:pt x="19532" y="21818"/>
                </a:lnTo>
                <a:lnTo>
                  <a:pt x="20396" y="19697"/>
                </a:lnTo>
                <a:lnTo>
                  <a:pt x="23355" y="16128"/>
                </a:lnTo>
                <a:lnTo>
                  <a:pt x="25476" y="14719"/>
                </a:lnTo>
                <a:lnTo>
                  <a:pt x="31064" y="12738"/>
                </a:lnTo>
                <a:lnTo>
                  <a:pt x="34505" y="12217"/>
                </a:lnTo>
                <a:lnTo>
                  <a:pt x="67885" y="12217"/>
                </a:lnTo>
                <a:lnTo>
                  <a:pt x="65595" y="8724"/>
                </a:lnTo>
                <a:lnTo>
                  <a:pt x="61633" y="5499"/>
                </a:lnTo>
                <a:lnTo>
                  <a:pt x="51396" y="1104"/>
                </a:lnTo>
                <a:lnTo>
                  <a:pt x="45326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0949178" y="3901401"/>
            <a:ext cx="72390" cy="83820"/>
          </a:xfrm>
          <a:custGeom>
            <a:avLst/>
            <a:gdLst/>
            <a:ahLst/>
            <a:cxnLst/>
            <a:rect l="l" t="t" r="r" b="b"/>
            <a:pathLst>
              <a:path w="72390" h="83820">
                <a:moveTo>
                  <a:pt x="71818" y="0"/>
                </a:moveTo>
                <a:lnTo>
                  <a:pt x="30378" y="0"/>
                </a:lnTo>
                <a:lnTo>
                  <a:pt x="24053" y="25"/>
                </a:lnTo>
                <a:lnTo>
                  <a:pt x="1155" y="19951"/>
                </a:lnTo>
                <a:lnTo>
                  <a:pt x="1253" y="35826"/>
                </a:lnTo>
                <a:lnTo>
                  <a:pt x="5448" y="42926"/>
                </a:lnTo>
                <a:lnTo>
                  <a:pt x="14033" y="47053"/>
                </a:lnTo>
                <a:lnTo>
                  <a:pt x="0" y="83210"/>
                </a:lnTo>
                <a:lnTo>
                  <a:pt x="14693" y="83210"/>
                </a:lnTo>
                <a:lnTo>
                  <a:pt x="27241" y="50190"/>
                </a:lnTo>
                <a:lnTo>
                  <a:pt x="71818" y="50190"/>
                </a:lnTo>
                <a:lnTo>
                  <a:pt x="71818" y="38468"/>
                </a:lnTo>
                <a:lnTo>
                  <a:pt x="27711" y="38468"/>
                </a:lnTo>
                <a:lnTo>
                  <a:pt x="24409" y="37922"/>
                </a:lnTo>
                <a:lnTo>
                  <a:pt x="19507" y="35826"/>
                </a:lnTo>
                <a:lnTo>
                  <a:pt x="17780" y="34340"/>
                </a:lnTo>
                <a:lnTo>
                  <a:pt x="15684" y="30454"/>
                </a:lnTo>
                <a:lnTo>
                  <a:pt x="15163" y="28117"/>
                </a:lnTo>
                <a:lnTo>
                  <a:pt x="15163" y="22618"/>
                </a:lnTo>
                <a:lnTo>
                  <a:pt x="27711" y="11887"/>
                </a:lnTo>
                <a:lnTo>
                  <a:pt x="71818" y="11887"/>
                </a:lnTo>
                <a:lnTo>
                  <a:pt x="71818" y="0"/>
                </a:lnTo>
                <a:close/>
              </a:path>
              <a:path w="72390" h="83820">
                <a:moveTo>
                  <a:pt x="71818" y="50190"/>
                </a:moveTo>
                <a:lnTo>
                  <a:pt x="27241" y="50190"/>
                </a:lnTo>
                <a:lnTo>
                  <a:pt x="29006" y="50330"/>
                </a:lnTo>
                <a:lnTo>
                  <a:pt x="57619" y="50355"/>
                </a:lnTo>
                <a:lnTo>
                  <a:pt x="57619" y="83210"/>
                </a:lnTo>
                <a:lnTo>
                  <a:pt x="71818" y="83210"/>
                </a:lnTo>
                <a:lnTo>
                  <a:pt x="71818" y="50190"/>
                </a:lnTo>
                <a:close/>
              </a:path>
              <a:path w="72390" h="83820">
                <a:moveTo>
                  <a:pt x="71818" y="11887"/>
                </a:moveTo>
                <a:lnTo>
                  <a:pt x="57619" y="11887"/>
                </a:lnTo>
                <a:lnTo>
                  <a:pt x="57619" y="38468"/>
                </a:lnTo>
                <a:lnTo>
                  <a:pt x="71818" y="38468"/>
                </a:lnTo>
                <a:lnTo>
                  <a:pt x="71818" y="11887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9605479" y="4672965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9605467" y="5682551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0"/>
                </a:moveTo>
                <a:lnTo>
                  <a:pt x="119316" y="0"/>
                </a:lnTo>
                <a:lnTo>
                  <a:pt x="119316" y="119316"/>
                </a:lnTo>
                <a:lnTo>
                  <a:pt x="0" y="119316"/>
                </a:lnTo>
                <a:lnTo>
                  <a:pt x="0" y="0"/>
                </a:lnTo>
                <a:close/>
              </a:path>
            </a:pathLst>
          </a:custGeom>
          <a:solidFill>
            <a:srgbClr val="F38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9843985" y="5718646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13703" y="0"/>
                </a:moveTo>
                <a:lnTo>
                  <a:pt x="0" y="0"/>
                </a:lnTo>
                <a:lnTo>
                  <a:pt x="0" y="83210"/>
                </a:lnTo>
                <a:lnTo>
                  <a:pt x="19811" y="83210"/>
                </a:lnTo>
                <a:lnTo>
                  <a:pt x="30670" y="64388"/>
                </a:lnTo>
                <a:lnTo>
                  <a:pt x="13703" y="64388"/>
                </a:lnTo>
                <a:lnTo>
                  <a:pt x="13703" y="0"/>
                </a:lnTo>
                <a:close/>
              </a:path>
              <a:path w="74295" h="83820">
                <a:moveTo>
                  <a:pt x="74294" y="18821"/>
                </a:moveTo>
                <a:lnTo>
                  <a:pt x="60591" y="18821"/>
                </a:lnTo>
                <a:lnTo>
                  <a:pt x="60591" y="83210"/>
                </a:lnTo>
                <a:lnTo>
                  <a:pt x="74294" y="83210"/>
                </a:lnTo>
                <a:lnTo>
                  <a:pt x="74294" y="18821"/>
                </a:lnTo>
                <a:close/>
              </a:path>
              <a:path w="74295" h="83820">
                <a:moveTo>
                  <a:pt x="74294" y="0"/>
                </a:moveTo>
                <a:lnTo>
                  <a:pt x="53822" y="0"/>
                </a:lnTo>
                <a:lnTo>
                  <a:pt x="17335" y="64388"/>
                </a:lnTo>
                <a:lnTo>
                  <a:pt x="30670" y="64388"/>
                </a:lnTo>
                <a:lnTo>
                  <a:pt x="56959" y="18821"/>
                </a:lnTo>
                <a:lnTo>
                  <a:pt x="74294" y="18821"/>
                </a:lnTo>
                <a:lnTo>
                  <a:pt x="74294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9982669" y="5718647"/>
            <a:ext cx="71755" cy="83820"/>
          </a:xfrm>
          <a:custGeom>
            <a:avLst/>
            <a:gdLst/>
            <a:ahLst/>
            <a:cxnLst/>
            <a:rect l="l" t="t" r="r" b="b"/>
            <a:pathLst>
              <a:path w="71754" h="83820">
                <a:moveTo>
                  <a:pt x="42926" y="12217"/>
                </a:moveTo>
                <a:lnTo>
                  <a:pt x="28892" y="12217"/>
                </a:lnTo>
                <a:lnTo>
                  <a:pt x="28892" y="83210"/>
                </a:lnTo>
                <a:lnTo>
                  <a:pt x="42926" y="83210"/>
                </a:lnTo>
                <a:lnTo>
                  <a:pt x="42926" y="12217"/>
                </a:lnTo>
                <a:close/>
              </a:path>
              <a:path w="71754" h="83820">
                <a:moveTo>
                  <a:pt x="71653" y="0"/>
                </a:moveTo>
                <a:lnTo>
                  <a:pt x="0" y="0"/>
                </a:lnTo>
                <a:lnTo>
                  <a:pt x="0" y="12217"/>
                </a:lnTo>
                <a:lnTo>
                  <a:pt x="71653" y="12217"/>
                </a:lnTo>
                <a:lnTo>
                  <a:pt x="71653" y="0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0071989" y="5792279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170" y="0"/>
                </a:lnTo>
              </a:path>
            </a:pathLst>
          </a:custGeom>
          <a:ln w="19151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0105491" y="5718646"/>
            <a:ext cx="99695" cy="107314"/>
          </a:xfrm>
          <a:custGeom>
            <a:avLst/>
            <a:gdLst/>
            <a:ahLst/>
            <a:cxnLst/>
            <a:rect l="l" t="t" r="r" b="b"/>
            <a:pathLst>
              <a:path w="99695" h="107314">
                <a:moveTo>
                  <a:pt x="99390" y="70992"/>
                </a:moveTo>
                <a:lnTo>
                  <a:pt x="0" y="70992"/>
                </a:lnTo>
                <a:lnTo>
                  <a:pt x="0" y="106819"/>
                </a:lnTo>
                <a:lnTo>
                  <a:pt x="13703" y="106819"/>
                </a:lnTo>
                <a:lnTo>
                  <a:pt x="13703" y="83210"/>
                </a:lnTo>
                <a:lnTo>
                  <a:pt x="99390" y="83210"/>
                </a:lnTo>
                <a:lnTo>
                  <a:pt x="99390" y="70992"/>
                </a:lnTo>
                <a:close/>
              </a:path>
              <a:path w="99695" h="107314">
                <a:moveTo>
                  <a:pt x="99390" y="83210"/>
                </a:moveTo>
                <a:lnTo>
                  <a:pt x="85686" y="83210"/>
                </a:lnTo>
                <a:lnTo>
                  <a:pt x="85686" y="106819"/>
                </a:lnTo>
                <a:lnTo>
                  <a:pt x="99390" y="106819"/>
                </a:lnTo>
                <a:lnTo>
                  <a:pt x="99390" y="83210"/>
                </a:lnTo>
                <a:close/>
              </a:path>
              <a:path w="99695" h="107314">
                <a:moveTo>
                  <a:pt x="84035" y="0"/>
                </a:moveTo>
                <a:lnTo>
                  <a:pt x="21297" y="0"/>
                </a:lnTo>
                <a:lnTo>
                  <a:pt x="21264" y="29768"/>
                </a:lnTo>
                <a:lnTo>
                  <a:pt x="20777" y="36042"/>
                </a:lnTo>
                <a:lnTo>
                  <a:pt x="11061" y="70992"/>
                </a:lnTo>
                <a:lnTo>
                  <a:pt x="25260" y="70992"/>
                </a:lnTo>
                <a:lnTo>
                  <a:pt x="34315" y="29768"/>
                </a:lnTo>
                <a:lnTo>
                  <a:pt x="34340" y="12217"/>
                </a:lnTo>
                <a:lnTo>
                  <a:pt x="84035" y="12217"/>
                </a:lnTo>
                <a:lnTo>
                  <a:pt x="84035" y="0"/>
                </a:lnTo>
                <a:close/>
              </a:path>
              <a:path w="99695" h="107314">
                <a:moveTo>
                  <a:pt x="84035" y="12217"/>
                </a:moveTo>
                <a:lnTo>
                  <a:pt x="70002" y="12217"/>
                </a:lnTo>
                <a:lnTo>
                  <a:pt x="70002" y="70992"/>
                </a:lnTo>
                <a:lnTo>
                  <a:pt x="84035" y="70992"/>
                </a:lnTo>
                <a:lnTo>
                  <a:pt x="84035" y="12217"/>
                </a:lnTo>
                <a:close/>
              </a:path>
            </a:pathLst>
          </a:custGeom>
          <a:solidFill>
            <a:srgbClr val="0F1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0222230" y="5792279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170" y="0"/>
                </a:lnTo>
              </a:path>
            </a:pathLst>
          </a:custGeom>
          <a:ln w="19151">
            <a:solidFill>
              <a:srgbClr val="0F1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9834536" y="5110746"/>
            <a:ext cx="932980" cy="8747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271936" y="6415152"/>
            <a:ext cx="115570" cy="113664"/>
          </a:xfrm>
          <a:custGeom>
            <a:avLst/>
            <a:gdLst/>
            <a:ahLst/>
            <a:cxnLst/>
            <a:rect l="l" t="t" r="r" b="b"/>
            <a:pathLst>
              <a:path w="115570" h="113665">
                <a:moveTo>
                  <a:pt x="64376" y="99441"/>
                </a:moveTo>
                <a:lnTo>
                  <a:pt x="51079" y="99441"/>
                </a:lnTo>
                <a:lnTo>
                  <a:pt x="51079" y="113347"/>
                </a:lnTo>
                <a:lnTo>
                  <a:pt x="64376" y="113347"/>
                </a:lnTo>
                <a:lnTo>
                  <a:pt x="64376" y="99441"/>
                </a:lnTo>
                <a:close/>
              </a:path>
              <a:path w="115570" h="113665">
                <a:moveTo>
                  <a:pt x="66179" y="12395"/>
                </a:moveTo>
                <a:lnTo>
                  <a:pt x="49263" y="12395"/>
                </a:lnTo>
                <a:lnTo>
                  <a:pt x="38452" y="13090"/>
                </a:lnTo>
                <a:lnTo>
                  <a:pt x="3305" y="37164"/>
                </a:lnTo>
                <a:lnTo>
                  <a:pt x="0" y="55918"/>
                </a:lnTo>
                <a:lnTo>
                  <a:pt x="821" y="65998"/>
                </a:lnTo>
                <a:lnTo>
                  <a:pt x="28746" y="96680"/>
                </a:lnTo>
                <a:lnTo>
                  <a:pt x="49263" y="99441"/>
                </a:lnTo>
                <a:lnTo>
                  <a:pt x="66179" y="99441"/>
                </a:lnTo>
                <a:lnTo>
                  <a:pt x="103282" y="87350"/>
                </a:lnTo>
                <a:lnTo>
                  <a:pt x="49263" y="87350"/>
                </a:lnTo>
                <a:lnTo>
                  <a:pt x="41264" y="86860"/>
                </a:lnTo>
                <a:lnTo>
                  <a:pt x="13449" y="55918"/>
                </a:lnTo>
                <a:lnTo>
                  <a:pt x="13449" y="45542"/>
                </a:lnTo>
                <a:lnTo>
                  <a:pt x="49263" y="24485"/>
                </a:lnTo>
                <a:lnTo>
                  <a:pt x="103137" y="24485"/>
                </a:lnTo>
                <a:lnTo>
                  <a:pt x="102222" y="23507"/>
                </a:lnTo>
                <a:lnTo>
                  <a:pt x="95011" y="18647"/>
                </a:lnTo>
                <a:lnTo>
                  <a:pt x="86601" y="15174"/>
                </a:lnTo>
                <a:lnTo>
                  <a:pt x="76990" y="13090"/>
                </a:lnTo>
                <a:lnTo>
                  <a:pt x="66179" y="12395"/>
                </a:lnTo>
                <a:close/>
              </a:path>
              <a:path w="115570" h="113665">
                <a:moveTo>
                  <a:pt x="64376" y="24485"/>
                </a:moveTo>
                <a:lnTo>
                  <a:pt x="51079" y="24485"/>
                </a:lnTo>
                <a:lnTo>
                  <a:pt x="51079" y="87350"/>
                </a:lnTo>
                <a:lnTo>
                  <a:pt x="64376" y="87350"/>
                </a:lnTo>
                <a:lnTo>
                  <a:pt x="64376" y="24485"/>
                </a:lnTo>
                <a:close/>
              </a:path>
              <a:path w="115570" h="113665">
                <a:moveTo>
                  <a:pt x="103137" y="24485"/>
                </a:moveTo>
                <a:lnTo>
                  <a:pt x="66179" y="24485"/>
                </a:lnTo>
                <a:lnTo>
                  <a:pt x="74178" y="24981"/>
                </a:lnTo>
                <a:lnTo>
                  <a:pt x="81240" y="26468"/>
                </a:lnTo>
                <a:lnTo>
                  <a:pt x="87366" y="28948"/>
                </a:lnTo>
                <a:lnTo>
                  <a:pt x="92557" y="32423"/>
                </a:lnTo>
                <a:lnTo>
                  <a:pt x="98856" y="37706"/>
                </a:lnTo>
                <a:lnTo>
                  <a:pt x="102006" y="45542"/>
                </a:lnTo>
                <a:lnTo>
                  <a:pt x="102006" y="55918"/>
                </a:lnTo>
                <a:lnTo>
                  <a:pt x="74116" y="86860"/>
                </a:lnTo>
                <a:lnTo>
                  <a:pt x="66179" y="87350"/>
                </a:lnTo>
                <a:lnTo>
                  <a:pt x="103282" y="87350"/>
                </a:lnTo>
                <a:lnTo>
                  <a:pt x="108056" y="82239"/>
                </a:lnTo>
                <a:lnTo>
                  <a:pt x="112167" y="74771"/>
                </a:lnTo>
                <a:lnTo>
                  <a:pt x="114633" y="65998"/>
                </a:lnTo>
                <a:lnTo>
                  <a:pt x="115455" y="55918"/>
                </a:lnTo>
                <a:lnTo>
                  <a:pt x="114629" y="45905"/>
                </a:lnTo>
                <a:lnTo>
                  <a:pt x="112148" y="37164"/>
                </a:lnTo>
                <a:lnTo>
                  <a:pt x="108013" y="29698"/>
                </a:lnTo>
                <a:lnTo>
                  <a:pt x="103137" y="24485"/>
                </a:lnTo>
                <a:close/>
              </a:path>
              <a:path w="115570" h="113665">
                <a:moveTo>
                  <a:pt x="64376" y="0"/>
                </a:moveTo>
                <a:lnTo>
                  <a:pt x="51079" y="0"/>
                </a:lnTo>
                <a:lnTo>
                  <a:pt x="51079" y="12395"/>
                </a:lnTo>
                <a:lnTo>
                  <a:pt x="64376" y="12395"/>
                </a:lnTo>
                <a:lnTo>
                  <a:pt x="64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397057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82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89" y="74803"/>
                </a:lnTo>
                <a:lnTo>
                  <a:pt x="83565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8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511611" y="6418634"/>
            <a:ext cx="83820" cy="107950"/>
          </a:xfrm>
          <a:custGeom>
            <a:avLst/>
            <a:gdLst/>
            <a:ahLst/>
            <a:cxnLst/>
            <a:rect l="l" t="t" r="r" b="b"/>
            <a:pathLst>
              <a:path w="8382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483"/>
                </a:lnTo>
                <a:lnTo>
                  <a:pt x="60810" y="58483"/>
                </a:lnTo>
                <a:lnTo>
                  <a:pt x="58026" y="52438"/>
                </a:lnTo>
                <a:lnTo>
                  <a:pt x="60954" y="46088"/>
                </a:lnTo>
                <a:lnTo>
                  <a:pt x="13601" y="46088"/>
                </a:lnTo>
                <a:lnTo>
                  <a:pt x="13601" y="0"/>
                </a:lnTo>
                <a:close/>
              </a:path>
              <a:path w="83820" h="107950">
                <a:moveTo>
                  <a:pt x="60810" y="58483"/>
                </a:moveTo>
                <a:lnTo>
                  <a:pt x="46240" y="58483"/>
                </a:lnTo>
                <a:lnTo>
                  <a:pt x="69215" y="107899"/>
                </a:lnTo>
                <a:lnTo>
                  <a:pt x="83566" y="107899"/>
                </a:lnTo>
                <a:lnTo>
                  <a:pt x="60810" y="58483"/>
                </a:lnTo>
                <a:close/>
              </a:path>
              <a:path w="83820" h="107950">
                <a:moveTo>
                  <a:pt x="82207" y="0"/>
                </a:moveTo>
                <a:lnTo>
                  <a:pt x="67856" y="0"/>
                </a:lnTo>
                <a:lnTo>
                  <a:pt x="46240" y="46088"/>
                </a:lnTo>
                <a:lnTo>
                  <a:pt x="60954" y="46088"/>
                </a:lnTo>
                <a:lnTo>
                  <a:pt x="82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602886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85" y="107899"/>
                </a:lnTo>
                <a:lnTo>
                  <a:pt x="38531" y="107899"/>
                </a:lnTo>
                <a:lnTo>
                  <a:pt x="63001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68" y="0"/>
                </a:moveTo>
                <a:lnTo>
                  <a:pt x="75869" y="0"/>
                </a:lnTo>
                <a:lnTo>
                  <a:pt x="48806" y="56667"/>
                </a:lnTo>
                <a:lnTo>
                  <a:pt x="63001" y="56667"/>
                </a:lnTo>
                <a:lnTo>
                  <a:pt x="90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4698390" y="6418634"/>
            <a:ext cx="94615" cy="107950"/>
          </a:xfrm>
          <a:custGeom>
            <a:avLst/>
            <a:gdLst/>
            <a:ahLst/>
            <a:cxnLst/>
            <a:rect l="l" t="t" r="r" b="b"/>
            <a:pathLst>
              <a:path w="94614" h="107950">
                <a:moveTo>
                  <a:pt x="94005" y="0"/>
                </a:moveTo>
                <a:lnTo>
                  <a:pt x="23126" y="0"/>
                </a:lnTo>
                <a:lnTo>
                  <a:pt x="23092" y="42164"/>
                </a:lnTo>
                <a:lnTo>
                  <a:pt x="22984" y="50394"/>
                </a:lnTo>
                <a:lnTo>
                  <a:pt x="11785" y="93141"/>
                </a:lnTo>
                <a:lnTo>
                  <a:pt x="7912" y="94449"/>
                </a:lnTo>
                <a:lnTo>
                  <a:pt x="0" y="94449"/>
                </a:lnTo>
                <a:lnTo>
                  <a:pt x="0" y="107899"/>
                </a:lnTo>
                <a:lnTo>
                  <a:pt x="11087" y="107899"/>
                </a:lnTo>
                <a:lnTo>
                  <a:pt x="17411" y="106133"/>
                </a:lnTo>
                <a:lnTo>
                  <a:pt x="35080" y="65490"/>
                </a:lnTo>
                <a:lnTo>
                  <a:pt x="35966" y="42164"/>
                </a:lnTo>
                <a:lnTo>
                  <a:pt x="35966" y="12395"/>
                </a:lnTo>
                <a:lnTo>
                  <a:pt x="94005" y="12395"/>
                </a:lnTo>
                <a:lnTo>
                  <a:pt x="94005" y="0"/>
                </a:lnTo>
                <a:close/>
              </a:path>
              <a:path w="94614" h="107950">
                <a:moveTo>
                  <a:pt x="94005" y="12395"/>
                </a:moveTo>
                <a:lnTo>
                  <a:pt x="80403" y="12395"/>
                </a:lnTo>
                <a:lnTo>
                  <a:pt x="80403" y="107899"/>
                </a:lnTo>
                <a:lnTo>
                  <a:pt x="94005" y="107899"/>
                </a:lnTo>
                <a:lnTo>
                  <a:pt x="94005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819891" y="6418635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44729" y="107899"/>
                </a:lnTo>
                <a:lnTo>
                  <a:pt x="53212" y="107351"/>
                </a:lnTo>
                <a:lnTo>
                  <a:pt x="60659" y="105708"/>
                </a:lnTo>
                <a:lnTo>
                  <a:pt x="67076" y="102970"/>
                </a:lnTo>
                <a:lnTo>
                  <a:pt x="72466" y="99136"/>
                </a:lnTo>
                <a:lnTo>
                  <a:pt x="75407" y="95808"/>
                </a:lnTo>
                <a:lnTo>
                  <a:pt x="13601" y="95808"/>
                </a:lnTo>
                <a:lnTo>
                  <a:pt x="13601" y="53339"/>
                </a:lnTo>
                <a:lnTo>
                  <a:pt x="75275" y="53339"/>
                </a:lnTo>
                <a:lnTo>
                  <a:pt x="72390" y="50088"/>
                </a:lnTo>
                <a:lnTo>
                  <a:pt x="66976" y="46221"/>
                </a:lnTo>
                <a:lnTo>
                  <a:pt x="60564" y="43459"/>
                </a:lnTo>
                <a:lnTo>
                  <a:pt x="53150" y="41802"/>
                </a:lnTo>
                <a:lnTo>
                  <a:pt x="44729" y="41249"/>
                </a:lnTo>
                <a:lnTo>
                  <a:pt x="13601" y="41249"/>
                </a:lnTo>
                <a:lnTo>
                  <a:pt x="13601" y="0"/>
                </a:lnTo>
                <a:close/>
              </a:path>
              <a:path w="82550" h="107950">
                <a:moveTo>
                  <a:pt x="75275" y="53339"/>
                </a:moveTo>
                <a:lnTo>
                  <a:pt x="42316" y="53339"/>
                </a:lnTo>
                <a:lnTo>
                  <a:pt x="53753" y="54663"/>
                </a:lnTo>
                <a:lnTo>
                  <a:pt x="61925" y="58632"/>
                </a:lnTo>
                <a:lnTo>
                  <a:pt x="66830" y="65245"/>
                </a:lnTo>
                <a:lnTo>
                  <a:pt x="68465" y="74498"/>
                </a:lnTo>
                <a:lnTo>
                  <a:pt x="66830" y="83823"/>
                </a:lnTo>
                <a:lnTo>
                  <a:pt x="61925" y="90482"/>
                </a:lnTo>
                <a:lnTo>
                  <a:pt x="53753" y="94477"/>
                </a:lnTo>
                <a:lnTo>
                  <a:pt x="42316" y="95808"/>
                </a:lnTo>
                <a:lnTo>
                  <a:pt x="75407" y="95808"/>
                </a:lnTo>
                <a:lnTo>
                  <a:pt x="76733" y="94309"/>
                </a:lnTo>
                <a:lnTo>
                  <a:pt x="79781" y="88593"/>
                </a:lnTo>
                <a:lnTo>
                  <a:pt x="81610" y="81989"/>
                </a:lnTo>
                <a:lnTo>
                  <a:pt x="82219" y="74498"/>
                </a:lnTo>
                <a:lnTo>
                  <a:pt x="81605" y="67137"/>
                </a:lnTo>
                <a:lnTo>
                  <a:pt x="79762" y="60617"/>
                </a:lnTo>
                <a:lnTo>
                  <a:pt x="76690" y="54935"/>
                </a:lnTo>
                <a:lnTo>
                  <a:pt x="75275" y="5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9551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9126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013934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107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601" y="95503"/>
                </a:lnTo>
                <a:lnTo>
                  <a:pt x="13601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601" y="45783"/>
                </a:lnTo>
                <a:lnTo>
                  <a:pt x="13601" y="12382"/>
                </a:lnTo>
                <a:lnTo>
                  <a:pt x="75107" y="12382"/>
                </a:lnTo>
                <a:lnTo>
                  <a:pt x="7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143899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101437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238051" y="6416668"/>
            <a:ext cx="85090" cy="112395"/>
          </a:xfrm>
          <a:custGeom>
            <a:avLst/>
            <a:gdLst/>
            <a:ahLst/>
            <a:cxnLst/>
            <a:rect l="l" t="t" r="r" b="b"/>
            <a:pathLst>
              <a:path w="85089" h="112395">
                <a:moveTo>
                  <a:pt x="14198" y="80238"/>
                </a:moveTo>
                <a:lnTo>
                  <a:pt x="0" y="80238"/>
                </a:lnTo>
                <a:lnTo>
                  <a:pt x="1762" y="87246"/>
                </a:lnTo>
                <a:lnTo>
                  <a:pt x="35194" y="111310"/>
                </a:lnTo>
                <a:lnTo>
                  <a:pt x="44424" y="111836"/>
                </a:lnTo>
                <a:lnTo>
                  <a:pt x="53433" y="111250"/>
                </a:lnTo>
                <a:lnTo>
                  <a:pt x="61409" y="109493"/>
                </a:lnTo>
                <a:lnTo>
                  <a:pt x="68354" y="106564"/>
                </a:lnTo>
                <a:lnTo>
                  <a:pt x="74269" y="102463"/>
                </a:lnTo>
                <a:lnTo>
                  <a:pt x="77759" y="99440"/>
                </a:lnTo>
                <a:lnTo>
                  <a:pt x="44577" y="99440"/>
                </a:lnTo>
                <a:lnTo>
                  <a:pt x="33213" y="98240"/>
                </a:lnTo>
                <a:lnTo>
                  <a:pt x="24363" y="94640"/>
                </a:lnTo>
                <a:lnTo>
                  <a:pt x="18025" y="88639"/>
                </a:lnTo>
                <a:lnTo>
                  <a:pt x="14198" y="80238"/>
                </a:lnTo>
                <a:close/>
              </a:path>
              <a:path w="85089" h="112395">
                <a:moveTo>
                  <a:pt x="76156" y="12395"/>
                </a:moveTo>
                <a:lnTo>
                  <a:pt x="50520" y="12395"/>
                </a:lnTo>
                <a:lnTo>
                  <a:pt x="56146" y="13957"/>
                </a:lnTo>
                <a:lnTo>
                  <a:pt x="64909" y="20192"/>
                </a:lnTo>
                <a:lnTo>
                  <a:pt x="67094" y="24574"/>
                </a:lnTo>
                <a:lnTo>
                  <a:pt x="67094" y="35255"/>
                </a:lnTo>
                <a:lnTo>
                  <a:pt x="65481" y="39395"/>
                </a:lnTo>
                <a:lnTo>
                  <a:pt x="59029" y="45834"/>
                </a:lnTo>
                <a:lnTo>
                  <a:pt x="53848" y="47447"/>
                </a:lnTo>
                <a:lnTo>
                  <a:pt x="29311" y="47447"/>
                </a:lnTo>
                <a:lnTo>
                  <a:pt x="29311" y="59842"/>
                </a:lnTo>
                <a:lnTo>
                  <a:pt x="46545" y="59842"/>
                </a:lnTo>
                <a:lnTo>
                  <a:pt x="57322" y="61051"/>
                </a:lnTo>
                <a:lnTo>
                  <a:pt x="65022" y="64679"/>
                </a:lnTo>
                <a:lnTo>
                  <a:pt x="69643" y="70724"/>
                </a:lnTo>
                <a:lnTo>
                  <a:pt x="71183" y="79184"/>
                </a:lnTo>
                <a:lnTo>
                  <a:pt x="71183" y="85432"/>
                </a:lnTo>
                <a:lnTo>
                  <a:pt x="68757" y="90373"/>
                </a:lnTo>
                <a:lnTo>
                  <a:pt x="59080" y="97624"/>
                </a:lnTo>
                <a:lnTo>
                  <a:pt x="52641" y="99440"/>
                </a:lnTo>
                <a:lnTo>
                  <a:pt x="77759" y="99440"/>
                </a:lnTo>
                <a:lnTo>
                  <a:pt x="81483" y="96215"/>
                </a:lnTo>
                <a:lnTo>
                  <a:pt x="85038" y="88639"/>
                </a:lnTo>
                <a:lnTo>
                  <a:pt x="85043" y="79184"/>
                </a:lnTo>
                <a:lnTo>
                  <a:pt x="84105" y="70683"/>
                </a:lnTo>
                <a:lnTo>
                  <a:pt x="81189" y="63466"/>
                </a:lnTo>
                <a:lnTo>
                  <a:pt x="76327" y="57838"/>
                </a:lnTo>
                <a:lnTo>
                  <a:pt x="69519" y="53797"/>
                </a:lnTo>
                <a:lnTo>
                  <a:pt x="69519" y="50469"/>
                </a:lnTo>
                <a:lnTo>
                  <a:pt x="77076" y="46240"/>
                </a:lnTo>
                <a:lnTo>
                  <a:pt x="80848" y="38938"/>
                </a:lnTo>
                <a:lnTo>
                  <a:pt x="80750" y="20192"/>
                </a:lnTo>
                <a:lnTo>
                  <a:pt x="77597" y="13601"/>
                </a:lnTo>
                <a:lnTo>
                  <a:pt x="76156" y="12395"/>
                </a:lnTo>
                <a:close/>
              </a:path>
              <a:path w="85089" h="112395">
                <a:moveTo>
                  <a:pt x="43675" y="0"/>
                </a:moveTo>
                <a:lnTo>
                  <a:pt x="5769" y="20192"/>
                </a:lnTo>
                <a:lnTo>
                  <a:pt x="4533" y="29311"/>
                </a:lnTo>
                <a:lnTo>
                  <a:pt x="18427" y="29311"/>
                </a:lnTo>
                <a:lnTo>
                  <a:pt x="21426" y="21910"/>
                </a:lnTo>
                <a:lnTo>
                  <a:pt x="26631" y="16624"/>
                </a:lnTo>
                <a:lnTo>
                  <a:pt x="34047" y="13452"/>
                </a:lnTo>
                <a:lnTo>
                  <a:pt x="43675" y="12395"/>
                </a:lnTo>
                <a:lnTo>
                  <a:pt x="76156" y="12395"/>
                </a:lnTo>
                <a:lnTo>
                  <a:pt x="71107" y="8166"/>
                </a:lnTo>
                <a:lnTo>
                  <a:pt x="65735" y="4591"/>
                </a:lnTo>
                <a:lnTo>
                  <a:pt x="59372" y="2039"/>
                </a:lnTo>
                <a:lnTo>
                  <a:pt x="52019" y="509"/>
                </a:lnTo>
                <a:lnTo>
                  <a:pt x="43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33355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95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90" y="74803"/>
                </a:lnTo>
                <a:lnTo>
                  <a:pt x="83578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9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442673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7" y="107865"/>
                </a:lnTo>
                <a:lnTo>
                  <a:pt x="80038" y="102904"/>
                </a:lnTo>
                <a:lnTo>
                  <a:pt x="83679" y="99440"/>
                </a:lnTo>
                <a:lnTo>
                  <a:pt x="50317" y="99440"/>
                </a:lnTo>
                <a:lnTo>
                  <a:pt x="41806" y="98657"/>
                </a:lnTo>
                <a:lnTo>
                  <a:pt x="14328" y="64763"/>
                </a:lnTo>
                <a:lnTo>
                  <a:pt x="13754" y="55918"/>
                </a:lnTo>
                <a:lnTo>
                  <a:pt x="14328" y="47066"/>
                </a:lnTo>
                <a:lnTo>
                  <a:pt x="41806" y="13178"/>
                </a:lnTo>
                <a:lnTo>
                  <a:pt x="50317" y="12395"/>
                </a:lnTo>
                <a:lnTo>
                  <a:pt x="83692" y="12395"/>
                </a:lnTo>
                <a:lnTo>
                  <a:pt x="80038" y="8920"/>
                </a:lnTo>
                <a:lnTo>
                  <a:pt x="71437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4" h="112395">
                <a:moveTo>
                  <a:pt x="83692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79" y="99440"/>
                </a:lnTo>
                <a:lnTo>
                  <a:pt x="100647" y="55918"/>
                </a:lnTo>
                <a:lnTo>
                  <a:pt x="99802" y="44286"/>
                </a:lnTo>
                <a:lnTo>
                  <a:pt x="97321" y="33808"/>
                </a:lnTo>
                <a:lnTo>
                  <a:pt x="93162" y="24315"/>
                </a:lnTo>
                <a:lnTo>
                  <a:pt x="87337" y="15862"/>
                </a:lnTo>
                <a:lnTo>
                  <a:pt x="83692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560390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51" y="61963"/>
                </a:moveTo>
                <a:lnTo>
                  <a:pt x="66649" y="61963"/>
                </a:lnTo>
                <a:lnTo>
                  <a:pt x="66649" y="107899"/>
                </a:lnTo>
                <a:lnTo>
                  <a:pt x="80251" y="107899"/>
                </a:lnTo>
                <a:lnTo>
                  <a:pt x="80251" y="61963"/>
                </a:lnTo>
                <a:close/>
              </a:path>
              <a:path w="80645" h="107950">
                <a:moveTo>
                  <a:pt x="13601" y="0"/>
                </a:moveTo>
                <a:lnTo>
                  <a:pt x="0" y="0"/>
                </a:lnTo>
                <a:lnTo>
                  <a:pt x="37" y="35788"/>
                </a:lnTo>
                <a:lnTo>
                  <a:pt x="25717" y="64122"/>
                </a:lnTo>
                <a:lnTo>
                  <a:pt x="31889" y="64833"/>
                </a:lnTo>
                <a:lnTo>
                  <a:pt x="39141" y="64833"/>
                </a:lnTo>
                <a:lnTo>
                  <a:pt x="46247" y="64652"/>
                </a:lnTo>
                <a:lnTo>
                  <a:pt x="53200" y="64112"/>
                </a:lnTo>
                <a:lnTo>
                  <a:pt x="60001" y="63215"/>
                </a:lnTo>
                <a:lnTo>
                  <a:pt x="66649" y="61963"/>
                </a:lnTo>
                <a:lnTo>
                  <a:pt x="80251" y="61963"/>
                </a:lnTo>
                <a:lnTo>
                  <a:pt x="80251" y="52438"/>
                </a:lnTo>
                <a:lnTo>
                  <a:pt x="35572" y="52438"/>
                </a:lnTo>
                <a:lnTo>
                  <a:pt x="31153" y="51981"/>
                </a:lnTo>
                <a:lnTo>
                  <a:pt x="13677" y="35788"/>
                </a:lnTo>
                <a:lnTo>
                  <a:pt x="13601" y="0"/>
                </a:lnTo>
                <a:close/>
              </a:path>
              <a:path w="80645" h="107950">
                <a:moveTo>
                  <a:pt x="80251" y="0"/>
                </a:moveTo>
                <a:lnTo>
                  <a:pt x="66649" y="0"/>
                </a:lnTo>
                <a:lnTo>
                  <a:pt x="66649" y="49415"/>
                </a:lnTo>
                <a:lnTo>
                  <a:pt x="60212" y="50739"/>
                </a:lnTo>
                <a:lnTo>
                  <a:pt x="53760" y="51684"/>
                </a:lnTo>
                <a:lnTo>
                  <a:pt x="47291" y="52249"/>
                </a:lnTo>
                <a:lnTo>
                  <a:pt x="40805" y="52438"/>
                </a:lnTo>
                <a:lnTo>
                  <a:pt x="80251" y="52438"/>
                </a:lnTo>
                <a:lnTo>
                  <a:pt x="80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66813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3" y="58635"/>
                </a:lnTo>
                <a:lnTo>
                  <a:pt x="87503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3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3" y="107899"/>
                </a:lnTo>
                <a:lnTo>
                  <a:pt x="87503" y="58635"/>
                </a:lnTo>
                <a:close/>
              </a:path>
              <a:path w="87629" h="107950">
                <a:moveTo>
                  <a:pt x="87503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3" y="45935"/>
                </a:lnTo>
                <a:lnTo>
                  <a:pt x="875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777700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907214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5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900420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9891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40" y="13178"/>
                </a:lnTo>
                <a:lnTo>
                  <a:pt x="66235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40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153848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4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297" y="107899"/>
                </a:lnTo>
                <a:lnTo>
                  <a:pt x="30338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4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4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38" y="91427"/>
                </a:lnTo>
                <a:lnTo>
                  <a:pt x="71475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299530" y="6418638"/>
            <a:ext cx="109220" cy="134620"/>
          </a:xfrm>
          <a:custGeom>
            <a:avLst/>
            <a:gdLst/>
            <a:ahLst/>
            <a:cxnLst/>
            <a:rect l="l" t="t" r="r" b="b"/>
            <a:pathLst>
              <a:path w="109220" h="134620">
                <a:moveTo>
                  <a:pt x="108648" y="95503"/>
                </a:moveTo>
                <a:lnTo>
                  <a:pt x="0" y="95503"/>
                </a:lnTo>
                <a:lnTo>
                  <a:pt x="0" y="134340"/>
                </a:lnTo>
                <a:lnTo>
                  <a:pt x="13449" y="134340"/>
                </a:lnTo>
                <a:lnTo>
                  <a:pt x="13449" y="107899"/>
                </a:lnTo>
                <a:lnTo>
                  <a:pt x="108648" y="107899"/>
                </a:lnTo>
                <a:lnTo>
                  <a:pt x="108648" y="95503"/>
                </a:lnTo>
                <a:close/>
              </a:path>
              <a:path w="109220" h="134620">
                <a:moveTo>
                  <a:pt x="108648" y="107899"/>
                </a:moveTo>
                <a:lnTo>
                  <a:pt x="95199" y="107899"/>
                </a:lnTo>
                <a:lnTo>
                  <a:pt x="95199" y="134340"/>
                </a:lnTo>
                <a:lnTo>
                  <a:pt x="108648" y="134340"/>
                </a:lnTo>
                <a:lnTo>
                  <a:pt x="108648" y="107899"/>
                </a:lnTo>
                <a:close/>
              </a:path>
              <a:path w="109220" h="134620">
                <a:moveTo>
                  <a:pt x="93078" y="0"/>
                </a:moveTo>
                <a:lnTo>
                  <a:pt x="24777" y="0"/>
                </a:lnTo>
                <a:lnTo>
                  <a:pt x="24688" y="24015"/>
                </a:lnTo>
                <a:lnTo>
                  <a:pt x="23927" y="43252"/>
                </a:lnTo>
                <a:lnTo>
                  <a:pt x="21377" y="62711"/>
                </a:lnTo>
                <a:lnTo>
                  <a:pt x="17126" y="80128"/>
                </a:lnTo>
                <a:lnTo>
                  <a:pt x="11176" y="95503"/>
                </a:lnTo>
                <a:lnTo>
                  <a:pt x="25679" y="95503"/>
                </a:lnTo>
                <a:lnTo>
                  <a:pt x="30970" y="80778"/>
                </a:lnTo>
                <a:lnTo>
                  <a:pt x="34748" y="63955"/>
                </a:lnTo>
                <a:lnTo>
                  <a:pt x="37014" y="45035"/>
                </a:lnTo>
                <a:lnTo>
                  <a:pt x="37769" y="24015"/>
                </a:lnTo>
                <a:lnTo>
                  <a:pt x="37769" y="12382"/>
                </a:lnTo>
                <a:lnTo>
                  <a:pt x="93078" y="12382"/>
                </a:lnTo>
                <a:lnTo>
                  <a:pt x="93078" y="0"/>
                </a:lnTo>
                <a:close/>
              </a:path>
              <a:path w="109220" h="134620">
                <a:moveTo>
                  <a:pt x="93078" y="12382"/>
                </a:moveTo>
                <a:lnTo>
                  <a:pt x="79629" y="12382"/>
                </a:lnTo>
                <a:lnTo>
                  <a:pt x="79629" y="95503"/>
                </a:lnTo>
                <a:lnTo>
                  <a:pt x="93078" y="95503"/>
                </a:lnTo>
                <a:lnTo>
                  <a:pt x="93078" y="12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426009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536181" y="6416669"/>
            <a:ext cx="92710" cy="112395"/>
          </a:xfrm>
          <a:custGeom>
            <a:avLst/>
            <a:gdLst/>
            <a:ahLst/>
            <a:cxnLst/>
            <a:rect l="l" t="t" r="r" b="b"/>
            <a:pathLst>
              <a:path w="92709" h="112395">
                <a:moveTo>
                  <a:pt x="50012" y="0"/>
                </a:moveTo>
                <a:lnTo>
                  <a:pt x="13296" y="15570"/>
                </a:lnTo>
                <a:lnTo>
                  <a:pt x="0" y="55918"/>
                </a:lnTo>
                <a:lnTo>
                  <a:pt x="821" y="67726"/>
                </a:lnTo>
                <a:lnTo>
                  <a:pt x="20369" y="103074"/>
                </a:lnTo>
                <a:lnTo>
                  <a:pt x="49860" y="111823"/>
                </a:lnTo>
                <a:lnTo>
                  <a:pt x="58090" y="111271"/>
                </a:lnTo>
                <a:lnTo>
                  <a:pt x="65541" y="109613"/>
                </a:lnTo>
                <a:lnTo>
                  <a:pt x="72216" y="106851"/>
                </a:lnTo>
                <a:lnTo>
                  <a:pt x="78117" y="102984"/>
                </a:lnTo>
                <a:lnTo>
                  <a:pt x="81843" y="99441"/>
                </a:lnTo>
                <a:lnTo>
                  <a:pt x="49860" y="99441"/>
                </a:lnTo>
                <a:lnTo>
                  <a:pt x="41487" y="98660"/>
                </a:lnTo>
                <a:lnTo>
                  <a:pt x="14312" y="64825"/>
                </a:lnTo>
                <a:lnTo>
                  <a:pt x="13741" y="55918"/>
                </a:lnTo>
                <a:lnTo>
                  <a:pt x="14317" y="47066"/>
                </a:lnTo>
                <a:lnTo>
                  <a:pt x="41635" y="13178"/>
                </a:lnTo>
                <a:lnTo>
                  <a:pt x="50012" y="12395"/>
                </a:lnTo>
                <a:lnTo>
                  <a:pt x="82062" y="12395"/>
                </a:lnTo>
                <a:lnTo>
                  <a:pt x="77216" y="8089"/>
                </a:lnTo>
                <a:lnTo>
                  <a:pt x="71436" y="4548"/>
                </a:lnTo>
                <a:lnTo>
                  <a:pt x="64976" y="2020"/>
                </a:lnTo>
                <a:lnTo>
                  <a:pt x="57835" y="505"/>
                </a:lnTo>
                <a:lnTo>
                  <a:pt x="50012" y="0"/>
                </a:lnTo>
                <a:close/>
              </a:path>
              <a:path w="92709" h="112395">
                <a:moveTo>
                  <a:pt x="92633" y="79184"/>
                </a:moveTo>
                <a:lnTo>
                  <a:pt x="78270" y="79184"/>
                </a:lnTo>
                <a:lnTo>
                  <a:pt x="76466" y="85534"/>
                </a:lnTo>
                <a:lnTo>
                  <a:pt x="73139" y="90500"/>
                </a:lnTo>
                <a:lnTo>
                  <a:pt x="63461" y="97650"/>
                </a:lnTo>
                <a:lnTo>
                  <a:pt x="57315" y="99441"/>
                </a:lnTo>
                <a:lnTo>
                  <a:pt x="81843" y="99441"/>
                </a:lnTo>
                <a:lnTo>
                  <a:pt x="83168" y="98181"/>
                </a:lnTo>
                <a:lnTo>
                  <a:pt x="87271" y="92613"/>
                </a:lnTo>
                <a:lnTo>
                  <a:pt x="90426" y="86280"/>
                </a:lnTo>
                <a:lnTo>
                  <a:pt x="92633" y="79184"/>
                </a:lnTo>
                <a:close/>
              </a:path>
              <a:path w="92709" h="112395">
                <a:moveTo>
                  <a:pt x="82062" y="12395"/>
                </a:moveTo>
                <a:lnTo>
                  <a:pt x="50012" y="12395"/>
                </a:lnTo>
                <a:lnTo>
                  <a:pt x="59468" y="13509"/>
                </a:lnTo>
                <a:lnTo>
                  <a:pt x="67129" y="16852"/>
                </a:lnTo>
                <a:lnTo>
                  <a:pt x="72994" y="22425"/>
                </a:lnTo>
                <a:lnTo>
                  <a:pt x="77063" y="30226"/>
                </a:lnTo>
                <a:lnTo>
                  <a:pt x="91427" y="30226"/>
                </a:lnTo>
                <a:lnTo>
                  <a:pt x="89288" y="23570"/>
                </a:lnTo>
                <a:lnTo>
                  <a:pt x="86207" y="17662"/>
                </a:lnTo>
                <a:lnTo>
                  <a:pt x="82183" y="12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6815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6390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72961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90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893" y="107899"/>
                </a:lnTo>
                <a:lnTo>
                  <a:pt x="25082" y="74803"/>
                </a:lnTo>
                <a:lnTo>
                  <a:pt x="86272" y="74803"/>
                </a:lnTo>
                <a:lnTo>
                  <a:pt x="81968" y="62407"/>
                </a:lnTo>
                <a:lnTo>
                  <a:pt x="29159" y="62407"/>
                </a:lnTo>
                <a:lnTo>
                  <a:pt x="45631" y="13906"/>
                </a:lnTo>
                <a:lnTo>
                  <a:pt x="65128" y="13906"/>
                </a:lnTo>
                <a:lnTo>
                  <a:pt x="60299" y="0"/>
                </a:lnTo>
                <a:close/>
              </a:path>
              <a:path w="97790" h="107950">
                <a:moveTo>
                  <a:pt x="86272" y="74803"/>
                </a:moveTo>
                <a:lnTo>
                  <a:pt x="72377" y="74803"/>
                </a:lnTo>
                <a:lnTo>
                  <a:pt x="83566" y="107899"/>
                </a:lnTo>
                <a:lnTo>
                  <a:pt x="97764" y="107899"/>
                </a:lnTo>
                <a:lnTo>
                  <a:pt x="86272" y="74803"/>
                </a:lnTo>
                <a:close/>
              </a:path>
              <a:path w="97790" h="107950">
                <a:moveTo>
                  <a:pt x="65128" y="13906"/>
                </a:moveTo>
                <a:lnTo>
                  <a:pt x="51676" y="13906"/>
                </a:lnTo>
                <a:lnTo>
                  <a:pt x="68148" y="62407"/>
                </a:lnTo>
                <a:lnTo>
                  <a:pt x="81968" y="62407"/>
                </a:lnTo>
                <a:lnTo>
                  <a:pt x="65128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84415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046963" y="6539644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449" y="0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959168" y="651995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965969" y="64183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49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038054" y="6418638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03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078243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112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112" y="107899"/>
                </a:lnTo>
                <a:lnTo>
                  <a:pt x="88112" y="16471"/>
                </a:lnTo>
                <a:close/>
              </a:path>
              <a:path w="88265" h="107950">
                <a:moveTo>
                  <a:pt x="88112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112" y="16471"/>
                </a:lnTo>
                <a:lnTo>
                  <a:pt x="88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1884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9" y="107865"/>
                </a:lnTo>
                <a:lnTo>
                  <a:pt x="80044" y="102904"/>
                </a:lnTo>
                <a:lnTo>
                  <a:pt x="83689" y="99440"/>
                </a:lnTo>
                <a:lnTo>
                  <a:pt x="50317" y="99440"/>
                </a:lnTo>
                <a:lnTo>
                  <a:pt x="41808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08" y="13178"/>
                </a:lnTo>
                <a:lnTo>
                  <a:pt x="50317" y="12395"/>
                </a:lnTo>
                <a:lnTo>
                  <a:pt x="83701" y="12395"/>
                </a:lnTo>
                <a:lnTo>
                  <a:pt x="80044" y="8920"/>
                </a:lnTo>
                <a:lnTo>
                  <a:pt x="71439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1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89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1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311123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426121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5356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665205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658404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747101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9063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2" y="102947"/>
                </a:lnTo>
                <a:lnTo>
                  <a:pt x="50317" y="111836"/>
                </a:lnTo>
                <a:lnTo>
                  <a:pt x="61533" y="110843"/>
                </a:lnTo>
                <a:lnTo>
                  <a:pt x="71443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17" y="99440"/>
                </a:lnTo>
                <a:lnTo>
                  <a:pt x="41814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4" y="13178"/>
                </a:lnTo>
                <a:lnTo>
                  <a:pt x="50317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3" y="3963"/>
                </a:lnTo>
                <a:lnTo>
                  <a:pt x="61481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17" y="12395"/>
                </a:lnTo>
                <a:lnTo>
                  <a:pt x="58833" y="13178"/>
                </a:lnTo>
                <a:lnTo>
                  <a:pt x="66228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3" y="98657"/>
                </a:lnTo>
                <a:lnTo>
                  <a:pt x="50317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029092" y="6418629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73901" y="0"/>
                </a:moveTo>
                <a:lnTo>
                  <a:pt x="0" y="0"/>
                </a:lnTo>
                <a:lnTo>
                  <a:pt x="0" y="107899"/>
                </a:lnTo>
                <a:lnTo>
                  <a:pt x="46101" y="107899"/>
                </a:lnTo>
                <a:lnTo>
                  <a:pt x="54225" y="107370"/>
                </a:lnTo>
                <a:lnTo>
                  <a:pt x="61379" y="105784"/>
                </a:lnTo>
                <a:lnTo>
                  <a:pt x="67560" y="103141"/>
                </a:lnTo>
                <a:lnTo>
                  <a:pt x="72771" y="99440"/>
                </a:lnTo>
                <a:lnTo>
                  <a:pt x="76828" y="95808"/>
                </a:lnTo>
                <a:lnTo>
                  <a:pt x="13601" y="95808"/>
                </a:lnTo>
                <a:lnTo>
                  <a:pt x="13601" y="55765"/>
                </a:lnTo>
                <a:lnTo>
                  <a:pt x="75863" y="55765"/>
                </a:lnTo>
                <a:lnTo>
                  <a:pt x="72771" y="52285"/>
                </a:lnTo>
                <a:lnTo>
                  <a:pt x="67560" y="48585"/>
                </a:lnTo>
                <a:lnTo>
                  <a:pt x="61379" y="45942"/>
                </a:lnTo>
                <a:lnTo>
                  <a:pt x="54225" y="44356"/>
                </a:lnTo>
                <a:lnTo>
                  <a:pt x="46101" y="43827"/>
                </a:lnTo>
                <a:lnTo>
                  <a:pt x="13601" y="43827"/>
                </a:lnTo>
                <a:lnTo>
                  <a:pt x="13601" y="12395"/>
                </a:lnTo>
                <a:lnTo>
                  <a:pt x="73901" y="12395"/>
                </a:lnTo>
                <a:lnTo>
                  <a:pt x="73901" y="0"/>
                </a:lnTo>
                <a:close/>
              </a:path>
              <a:path w="82550" h="107950">
                <a:moveTo>
                  <a:pt x="75863" y="55765"/>
                </a:moveTo>
                <a:lnTo>
                  <a:pt x="43827" y="55765"/>
                </a:lnTo>
                <a:lnTo>
                  <a:pt x="54671" y="57013"/>
                </a:lnTo>
                <a:lnTo>
                  <a:pt x="62418" y="60755"/>
                </a:lnTo>
                <a:lnTo>
                  <a:pt x="67068" y="66990"/>
                </a:lnTo>
                <a:lnTo>
                  <a:pt x="68618" y="75717"/>
                </a:lnTo>
                <a:lnTo>
                  <a:pt x="68618" y="82257"/>
                </a:lnTo>
                <a:lnTo>
                  <a:pt x="66675" y="87248"/>
                </a:lnTo>
                <a:lnTo>
                  <a:pt x="58915" y="94106"/>
                </a:lnTo>
                <a:lnTo>
                  <a:pt x="52590" y="95808"/>
                </a:lnTo>
                <a:lnTo>
                  <a:pt x="76828" y="95808"/>
                </a:lnTo>
                <a:lnTo>
                  <a:pt x="79070" y="93802"/>
                </a:lnTo>
                <a:lnTo>
                  <a:pt x="82219" y="85940"/>
                </a:lnTo>
                <a:lnTo>
                  <a:pt x="82207" y="75717"/>
                </a:lnTo>
                <a:lnTo>
                  <a:pt x="81629" y="68725"/>
                </a:lnTo>
                <a:lnTo>
                  <a:pt x="79857" y="62415"/>
                </a:lnTo>
                <a:lnTo>
                  <a:pt x="76904" y="56937"/>
                </a:lnTo>
                <a:lnTo>
                  <a:pt x="75863" y="557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121891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72" y="107899"/>
                </a:lnTo>
                <a:lnTo>
                  <a:pt x="38531" y="107899"/>
                </a:lnTo>
                <a:lnTo>
                  <a:pt x="62995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55" y="0"/>
                </a:moveTo>
                <a:lnTo>
                  <a:pt x="75857" y="0"/>
                </a:lnTo>
                <a:lnTo>
                  <a:pt x="48806" y="56667"/>
                </a:lnTo>
                <a:lnTo>
                  <a:pt x="62995" y="56667"/>
                </a:lnTo>
                <a:lnTo>
                  <a:pt x="90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224202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38" y="61963"/>
                </a:moveTo>
                <a:lnTo>
                  <a:pt x="66636" y="61963"/>
                </a:lnTo>
                <a:lnTo>
                  <a:pt x="66636" y="107899"/>
                </a:lnTo>
                <a:lnTo>
                  <a:pt x="80238" y="107899"/>
                </a:lnTo>
                <a:lnTo>
                  <a:pt x="80238" y="61963"/>
                </a:lnTo>
                <a:close/>
              </a:path>
              <a:path w="80645" h="107950">
                <a:moveTo>
                  <a:pt x="13589" y="0"/>
                </a:moveTo>
                <a:lnTo>
                  <a:pt x="0" y="0"/>
                </a:lnTo>
                <a:lnTo>
                  <a:pt x="34" y="35788"/>
                </a:lnTo>
                <a:lnTo>
                  <a:pt x="25704" y="64122"/>
                </a:lnTo>
                <a:lnTo>
                  <a:pt x="31876" y="64833"/>
                </a:lnTo>
                <a:lnTo>
                  <a:pt x="39128" y="64833"/>
                </a:lnTo>
                <a:lnTo>
                  <a:pt x="46234" y="64652"/>
                </a:lnTo>
                <a:lnTo>
                  <a:pt x="53187" y="64112"/>
                </a:lnTo>
                <a:lnTo>
                  <a:pt x="59988" y="63215"/>
                </a:lnTo>
                <a:lnTo>
                  <a:pt x="66636" y="61963"/>
                </a:lnTo>
                <a:lnTo>
                  <a:pt x="80238" y="61963"/>
                </a:lnTo>
                <a:lnTo>
                  <a:pt x="80238" y="52438"/>
                </a:lnTo>
                <a:lnTo>
                  <a:pt x="35560" y="52438"/>
                </a:lnTo>
                <a:lnTo>
                  <a:pt x="31153" y="51981"/>
                </a:lnTo>
                <a:lnTo>
                  <a:pt x="13665" y="35788"/>
                </a:lnTo>
                <a:lnTo>
                  <a:pt x="13589" y="0"/>
                </a:lnTo>
                <a:close/>
              </a:path>
              <a:path w="80645" h="107950">
                <a:moveTo>
                  <a:pt x="80238" y="0"/>
                </a:moveTo>
                <a:lnTo>
                  <a:pt x="66636" y="0"/>
                </a:lnTo>
                <a:lnTo>
                  <a:pt x="66636" y="49415"/>
                </a:lnTo>
                <a:lnTo>
                  <a:pt x="60207" y="50739"/>
                </a:lnTo>
                <a:lnTo>
                  <a:pt x="53757" y="51684"/>
                </a:lnTo>
                <a:lnTo>
                  <a:pt x="47286" y="52249"/>
                </a:lnTo>
                <a:lnTo>
                  <a:pt x="40792" y="52438"/>
                </a:lnTo>
                <a:lnTo>
                  <a:pt x="80238" y="52438"/>
                </a:lnTo>
                <a:lnTo>
                  <a:pt x="802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331949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095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589" y="95503"/>
                </a:lnTo>
                <a:lnTo>
                  <a:pt x="13589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589" y="45783"/>
                </a:lnTo>
                <a:lnTo>
                  <a:pt x="13589" y="12382"/>
                </a:lnTo>
                <a:lnTo>
                  <a:pt x="75095" y="12382"/>
                </a:lnTo>
                <a:lnTo>
                  <a:pt x="75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843047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8545474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8657310" y="6418634"/>
            <a:ext cx="84455" cy="107950"/>
          </a:xfrm>
          <a:custGeom>
            <a:avLst/>
            <a:gdLst/>
            <a:ahLst/>
            <a:cxnLst/>
            <a:rect l="l" t="t" r="r" b="b"/>
            <a:pathLst>
              <a:path w="84454" h="107950">
                <a:moveTo>
                  <a:pt x="84023" y="0"/>
                </a:moveTo>
                <a:lnTo>
                  <a:pt x="36271" y="0"/>
                </a:lnTo>
                <a:lnTo>
                  <a:pt x="28219" y="514"/>
                </a:lnTo>
                <a:lnTo>
                  <a:pt x="749" y="21463"/>
                </a:lnTo>
                <a:lnTo>
                  <a:pt x="749" y="31432"/>
                </a:lnTo>
                <a:lnTo>
                  <a:pt x="1779" y="40812"/>
                </a:lnTo>
                <a:lnTo>
                  <a:pt x="4870" y="48547"/>
                </a:lnTo>
                <a:lnTo>
                  <a:pt x="10018" y="54637"/>
                </a:lnTo>
                <a:lnTo>
                  <a:pt x="17221" y="59080"/>
                </a:lnTo>
                <a:lnTo>
                  <a:pt x="0" y="107899"/>
                </a:lnTo>
                <a:lnTo>
                  <a:pt x="14058" y="107899"/>
                </a:lnTo>
                <a:lnTo>
                  <a:pt x="30213" y="62255"/>
                </a:lnTo>
                <a:lnTo>
                  <a:pt x="84023" y="62255"/>
                </a:lnTo>
                <a:lnTo>
                  <a:pt x="84023" y="50622"/>
                </a:lnTo>
                <a:lnTo>
                  <a:pt x="38226" y="50622"/>
                </a:lnTo>
                <a:lnTo>
                  <a:pt x="27849" y="49422"/>
                </a:lnTo>
                <a:lnTo>
                  <a:pt x="20435" y="45823"/>
                </a:lnTo>
                <a:lnTo>
                  <a:pt x="15986" y="39826"/>
                </a:lnTo>
                <a:lnTo>
                  <a:pt x="14503" y="31432"/>
                </a:lnTo>
                <a:lnTo>
                  <a:pt x="14503" y="25082"/>
                </a:lnTo>
                <a:lnTo>
                  <a:pt x="16370" y="20269"/>
                </a:lnTo>
                <a:lnTo>
                  <a:pt x="23825" y="13728"/>
                </a:lnTo>
                <a:lnTo>
                  <a:pt x="29870" y="12090"/>
                </a:lnTo>
                <a:lnTo>
                  <a:pt x="84023" y="12090"/>
                </a:lnTo>
                <a:lnTo>
                  <a:pt x="84023" y="0"/>
                </a:lnTo>
                <a:close/>
              </a:path>
              <a:path w="84454" h="107950">
                <a:moveTo>
                  <a:pt x="84023" y="62255"/>
                </a:moveTo>
                <a:lnTo>
                  <a:pt x="30213" y="62255"/>
                </a:lnTo>
                <a:lnTo>
                  <a:pt x="33045" y="62560"/>
                </a:lnTo>
                <a:lnTo>
                  <a:pt x="35966" y="62712"/>
                </a:lnTo>
                <a:lnTo>
                  <a:pt x="70421" y="62712"/>
                </a:lnTo>
                <a:lnTo>
                  <a:pt x="70421" y="107899"/>
                </a:lnTo>
                <a:lnTo>
                  <a:pt x="84023" y="107899"/>
                </a:lnTo>
                <a:lnTo>
                  <a:pt x="84023" y="62255"/>
                </a:lnTo>
                <a:close/>
              </a:path>
              <a:path w="84454" h="107950">
                <a:moveTo>
                  <a:pt x="84023" y="12090"/>
                </a:moveTo>
                <a:lnTo>
                  <a:pt x="70421" y="12090"/>
                </a:lnTo>
                <a:lnTo>
                  <a:pt x="70421" y="50622"/>
                </a:lnTo>
                <a:lnTo>
                  <a:pt x="84023" y="50622"/>
                </a:lnTo>
                <a:lnTo>
                  <a:pt x="84023" y="120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 txBox="1">
            <a:spLocks noGrp="1"/>
          </p:cNvSpPr>
          <p:nvPr>
            <p:ph type="ftr" sz="quarter" idx="5"/>
          </p:nvPr>
        </p:nvSpPr>
        <p:spPr>
          <a:xfrm>
            <a:off x="10732223" y="6227287"/>
            <a:ext cx="1256665" cy="22506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55"/>
              </a:spcBef>
            </a:pPr>
            <a:r>
              <a:rPr lang="en-US" spc="-35" dirty="0"/>
              <a:t>MIDO.SU</a:t>
            </a:r>
            <a:endParaRPr spc="-3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9930" y="6061138"/>
            <a:ext cx="8151495" cy="795020"/>
          </a:xfrm>
          <a:custGeom>
            <a:avLst/>
            <a:gdLst/>
            <a:ahLst/>
            <a:cxnLst/>
            <a:rect l="l" t="t" r="r" b="b"/>
            <a:pathLst>
              <a:path w="8151495" h="795020">
                <a:moveTo>
                  <a:pt x="0" y="794740"/>
                </a:moveTo>
                <a:lnTo>
                  <a:pt x="8151253" y="794740"/>
                </a:lnTo>
                <a:lnTo>
                  <a:pt x="8151253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55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61151"/>
            <a:ext cx="877569" cy="796925"/>
          </a:xfrm>
          <a:custGeom>
            <a:avLst/>
            <a:gdLst/>
            <a:ahLst/>
            <a:cxnLst/>
            <a:rect l="l" t="t" r="r" b="b"/>
            <a:pathLst>
              <a:path w="877569" h="796925">
                <a:moveTo>
                  <a:pt x="0" y="796848"/>
                </a:moveTo>
                <a:lnTo>
                  <a:pt x="877468" y="796848"/>
                </a:lnTo>
                <a:lnTo>
                  <a:pt x="877468" y="0"/>
                </a:lnTo>
                <a:lnTo>
                  <a:pt x="0" y="0"/>
                </a:lnTo>
                <a:lnTo>
                  <a:pt x="0" y="796848"/>
                </a:lnTo>
                <a:close/>
              </a:path>
            </a:pathLst>
          </a:custGeom>
          <a:solidFill>
            <a:srgbClr val="FAA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7404" y="6061138"/>
            <a:ext cx="3093085" cy="795020"/>
          </a:xfrm>
          <a:custGeom>
            <a:avLst/>
            <a:gdLst/>
            <a:ahLst/>
            <a:cxnLst/>
            <a:rect l="l" t="t" r="r" b="b"/>
            <a:pathLst>
              <a:path w="3093085" h="795020">
                <a:moveTo>
                  <a:pt x="0" y="794740"/>
                </a:moveTo>
                <a:lnTo>
                  <a:pt x="3092538" y="794740"/>
                </a:lnTo>
                <a:lnTo>
                  <a:pt x="3092538" y="0"/>
                </a:lnTo>
                <a:lnTo>
                  <a:pt x="0" y="0"/>
                </a:lnTo>
                <a:lnTo>
                  <a:pt x="0" y="794740"/>
                </a:lnTo>
                <a:close/>
              </a:path>
            </a:pathLst>
          </a:custGeom>
          <a:solidFill>
            <a:srgbClr val="DB3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3605" y="6274746"/>
            <a:ext cx="64135" cy="82550"/>
          </a:xfrm>
          <a:custGeom>
            <a:avLst/>
            <a:gdLst/>
            <a:ahLst/>
            <a:cxnLst/>
            <a:rect l="l" t="t" r="r" b="b"/>
            <a:pathLst>
              <a:path w="64134" h="82550">
                <a:moveTo>
                  <a:pt x="63601" y="49060"/>
                </a:moveTo>
                <a:lnTo>
                  <a:pt x="49745" y="49060"/>
                </a:lnTo>
                <a:lnTo>
                  <a:pt x="49745" y="82410"/>
                </a:lnTo>
                <a:lnTo>
                  <a:pt x="63601" y="82410"/>
                </a:lnTo>
                <a:lnTo>
                  <a:pt x="63601" y="49060"/>
                </a:lnTo>
                <a:close/>
              </a:path>
              <a:path w="64134" h="82550">
                <a:moveTo>
                  <a:pt x="13843" y="0"/>
                </a:moveTo>
                <a:lnTo>
                  <a:pt x="0" y="0"/>
                </a:lnTo>
                <a:lnTo>
                  <a:pt x="0" y="24930"/>
                </a:lnTo>
                <a:lnTo>
                  <a:pt x="613" y="34478"/>
                </a:lnTo>
                <a:lnTo>
                  <a:pt x="4137" y="42878"/>
                </a:lnTo>
                <a:lnTo>
                  <a:pt x="13094" y="48854"/>
                </a:lnTo>
                <a:lnTo>
                  <a:pt x="30010" y="51130"/>
                </a:lnTo>
                <a:lnTo>
                  <a:pt x="36131" y="51130"/>
                </a:lnTo>
                <a:lnTo>
                  <a:pt x="43865" y="50444"/>
                </a:lnTo>
                <a:lnTo>
                  <a:pt x="49745" y="49060"/>
                </a:lnTo>
                <a:lnTo>
                  <a:pt x="63601" y="49060"/>
                </a:lnTo>
                <a:lnTo>
                  <a:pt x="63601" y="38557"/>
                </a:lnTo>
                <a:lnTo>
                  <a:pt x="13843" y="38557"/>
                </a:lnTo>
                <a:lnTo>
                  <a:pt x="13843" y="0"/>
                </a:lnTo>
                <a:close/>
              </a:path>
              <a:path w="64134" h="82550">
                <a:moveTo>
                  <a:pt x="63601" y="0"/>
                </a:moveTo>
                <a:lnTo>
                  <a:pt x="49745" y="0"/>
                </a:lnTo>
                <a:lnTo>
                  <a:pt x="49745" y="36474"/>
                </a:lnTo>
                <a:lnTo>
                  <a:pt x="44665" y="37744"/>
                </a:lnTo>
                <a:lnTo>
                  <a:pt x="38658" y="38557"/>
                </a:lnTo>
                <a:lnTo>
                  <a:pt x="63601" y="38557"/>
                </a:lnTo>
                <a:lnTo>
                  <a:pt x="63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7183" y="6274744"/>
            <a:ext cx="60960" cy="82550"/>
          </a:xfrm>
          <a:custGeom>
            <a:avLst/>
            <a:gdLst/>
            <a:ahLst/>
            <a:cxnLst/>
            <a:rect l="l" t="t" r="r" b="b"/>
            <a:pathLst>
              <a:path w="60959" h="82550">
                <a:moveTo>
                  <a:pt x="59220" y="0"/>
                </a:moveTo>
                <a:lnTo>
                  <a:pt x="0" y="0"/>
                </a:lnTo>
                <a:lnTo>
                  <a:pt x="0" y="82423"/>
                </a:lnTo>
                <a:lnTo>
                  <a:pt x="60718" y="82423"/>
                </a:lnTo>
                <a:lnTo>
                  <a:pt x="60718" y="69837"/>
                </a:lnTo>
                <a:lnTo>
                  <a:pt x="13855" y="69837"/>
                </a:lnTo>
                <a:lnTo>
                  <a:pt x="13855" y="46164"/>
                </a:lnTo>
                <a:lnTo>
                  <a:pt x="49758" y="46164"/>
                </a:lnTo>
                <a:lnTo>
                  <a:pt x="49758" y="33820"/>
                </a:lnTo>
                <a:lnTo>
                  <a:pt x="13855" y="33820"/>
                </a:lnTo>
                <a:lnTo>
                  <a:pt x="13855" y="12585"/>
                </a:lnTo>
                <a:lnTo>
                  <a:pt x="59220" y="12585"/>
                </a:lnTo>
                <a:lnTo>
                  <a:pt x="59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5172" y="6274746"/>
            <a:ext cx="74295" cy="82550"/>
          </a:xfrm>
          <a:custGeom>
            <a:avLst/>
            <a:gdLst/>
            <a:ahLst/>
            <a:cxnLst/>
            <a:rect l="l" t="t" r="r" b="b"/>
            <a:pathLst>
              <a:path w="74294" h="82550">
                <a:moveTo>
                  <a:pt x="73888" y="0"/>
                </a:moveTo>
                <a:lnTo>
                  <a:pt x="16738" y="0"/>
                </a:lnTo>
                <a:lnTo>
                  <a:pt x="16670" y="33820"/>
                </a:lnTo>
                <a:lnTo>
                  <a:pt x="15931" y="51366"/>
                </a:lnTo>
                <a:lnTo>
                  <a:pt x="13403" y="62450"/>
                </a:lnTo>
                <a:lnTo>
                  <a:pt x="8996" y="67559"/>
                </a:lnTo>
                <a:lnTo>
                  <a:pt x="2552" y="68795"/>
                </a:lnTo>
                <a:lnTo>
                  <a:pt x="0" y="68795"/>
                </a:lnTo>
                <a:lnTo>
                  <a:pt x="0" y="82423"/>
                </a:lnTo>
                <a:lnTo>
                  <a:pt x="2666" y="82423"/>
                </a:lnTo>
                <a:lnTo>
                  <a:pt x="14774" y="80461"/>
                </a:lnTo>
                <a:lnTo>
                  <a:pt x="23183" y="73142"/>
                </a:lnTo>
                <a:lnTo>
                  <a:pt x="28088" y="58312"/>
                </a:lnTo>
                <a:lnTo>
                  <a:pt x="29679" y="33820"/>
                </a:lnTo>
                <a:lnTo>
                  <a:pt x="29679" y="12573"/>
                </a:lnTo>
                <a:lnTo>
                  <a:pt x="73888" y="12573"/>
                </a:lnTo>
                <a:lnTo>
                  <a:pt x="73888" y="0"/>
                </a:lnTo>
                <a:close/>
              </a:path>
              <a:path w="74294" h="82550">
                <a:moveTo>
                  <a:pt x="73888" y="12573"/>
                </a:moveTo>
                <a:lnTo>
                  <a:pt x="60032" y="12573"/>
                </a:lnTo>
                <a:lnTo>
                  <a:pt x="60032" y="82423"/>
                </a:lnTo>
                <a:lnTo>
                  <a:pt x="73888" y="82423"/>
                </a:lnTo>
                <a:lnTo>
                  <a:pt x="73888" y="12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5694" y="6274739"/>
            <a:ext cx="66040" cy="82550"/>
          </a:xfrm>
          <a:custGeom>
            <a:avLst/>
            <a:gdLst/>
            <a:ahLst/>
            <a:cxnLst/>
            <a:rect l="l" t="t" r="r" b="b"/>
            <a:pathLst>
              <a:path w="66040" h="82550">
                <a:moveTo>
                  <a:pt x="66014" y="0"/>
                </a:moveTo>
                <a:lnTo>
                  <a:pt x="28397" y="0"/>
                </a:lnTo>
                <a:lnTo>
                  <a:pt x="16464" y="1686"/>
                </a:lnTo>
                <a:lnTo>
                  <a:pt x="7659" y="6564"/>
                </a:lnTo>
                <a:lnTo>
                  <a:pt x="2209" y="14364"/>
                </a:lnTo>
                <a:lnTo>
                  <a:pt x="342" y="24815"/>
                </a:lnTo>
                <a:lnTo>
                  <a:pt x="342" y="34975"/>
                </a:lnTo>
                <a:lnTo>
                  <a:pt x="4724" y="42367"/>
                </a:lnTo>
                <a:lnTo>
                  <a:pt x="12687" y="46405"/>
                </a:lnTo>
                <a:lnTo>
                  <a:pt x="0" y="82422"/>
                </a:lnTo>
                <a:lnTo>
                  <a:pt x="14071" y="82422"/>
                </a:lnTo>
                <a:lnTo>
                  <a:pt x="25742" y="49415"/>
                </a:lnTo>
                <a:lnTo>
                  <a:pt x="66014" y="49415"/>
                </a:lnTo>
                <a:lnTo>
                  <a:pt x="66014" y="37642"/>
                </a:lnTo>
                <a:lnTo>
                  <a:pt x="18694" y="37642"/>
                </a:lnTo>
                <a:lnTo>
                  <a:pt x="14414" y="32791"/>
                </a:lnTo>
                <a:lnTo>
                  <a:pt x="14414" y="16738"/>
                </a:lnTo>
                <a:lnTo>
                  <a:pt x="18694" y="12242"/>
                </a:lnTo>
                <a:lnTo>
                  <a:pt x="66014" y="12242"/>
                </a:lnTo>
                <a:lnTo>
                  <a:pt x="66014" y="0"/>
                </a:lnTo>
                <a:close/>
              </a:path>
              <a:path w="66040" h="82550">
                <a:moveTo>
                  <a:pt x="66014" y="49644"/>
                </a:moveTo>
                <a:lnTo>
                  <a:pt x="52171" y="49644"/>
                </a:lnTo>
                <a:lnTo>
                  <a:pt x="52171" y="82422"/>
                </a:lnTo>
                <a:lnTo>
                  <a:pt x="66014" y="82422"/>
                </a:lnTo>
                <a:lnTo>
                  <a:pt x="66014" y="49644"/>
                </a:lnTo>
                <a:close/>
              </a:path>
              <a:path w="66040" h="82550">
                <a:moveTo>
                  <a:pt x="66014" y="49415"/>
                </a:moveTo>
                <a:lnTo>
                  <a:pt x="25742" y="49415"/>
                </a:lnTo>
                <a:lnTo>
                  <a:pt x="28168" y="49758"/>
                </a:lnTo>
                <a:lnTo>
                  <a:pt x="66014" y="49644"/>
                </a:lnTo>
                <a:lnTo>
                  <a:pt x="66014" y="49415"/>
                </a:lnTo>
                <a:close/>
              </a:path>
              <a:path w="66040" h="82550">
                <a:moveTo>
                  <a:pt x="66014" y="12242"/>
                </a:moveTo>
                <a:lnTo>
                  <a:pt x="52171" y="12242"/>
                </a:lnTo>
                <a:lnTo>
                  <a:pt x="52171" y="37642"/>
                </a:lnTo>
                <a:lnTo>
                  <a:pt x="66014" y="37642"/>
                </a:lnTo>
                <a:lnTo>
                  <a:pt x="66014" y="122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1699" y="6274747"/>
            <a:ext cx="65405" cy="82550"/>
          </a:xfrm>
          <a:custGeom>
            <a:avLst/>
            <a:gdLst/>
            <a:ahLst/>
            <a:cxnLst/>
            <a:rect l="l" t="t" r="r" b="b"/>
            <a:pathLst>
              <a:path w="65405" h="82550">
                <a:moveTo>
                  <a:pt x="58394" y="0"/>
                </a:moveTo>
                <a:lnTo>
                  <a:pt x="0" y="0"/>
                </a:lnTo>
                <a:lnTo>
                  <a:pt x="0" y="82422"/>
                </a:lnTo>
                <a:lnTo>
                  <a:pt x="37045" y="82422"/>
                </a:lnTo>
                <a:lnTo>
                  <a:pt x="49044" y="80715"/>
                </a:lnTo>
                <a:lnTo>
                  <a:pt x="57883" y="75780"/>
                </a:lnTo>
                <a:lnTo>
                  <a:pt x="61766" y="70180"/>
                </a:lnTo>
                <a:lnTo>
                  <a:pt x="13842" y="70180"/>
                </a:lnTo>
                <a:lnTo>
                  <a:pt x="13842" y="43980"/>
                </a:lnTo>
                <a:lnTo>
                  <a:pt x="61348" y="43980"/>
                </a:lnTo>
                <a:lnTo>
                  <a:pt x="57883" y="39008"/>
                </a:lnTo>
                <a:lnTo>
                  <a:pt x="49044" y="34112"/>
                </a:lnTo>
                <a:lnTo>
                  <a:pt x="37045" y="32423"/>
                </a:lnTo>
                <a:lnTo>
                  <a:pt x="13842" y="32423"/>
                </a:lnTo>
                <a:lnTo>
                  <a:pt x="13842" y="12572"/>
                </a:lnTo>
                <a:lnTo>
                  <a:pt x="58394" y="12572"/>
                </a:lnTo>
                <a:lnTo>
                  <a:pt x="58394" y="0"/>
                </a:lnTo>
                <a:close/>
              </a:path>
              <a:path w="65405" h="82550">
                <a:moveTo>
                  <a:pt x="61348" y="43980"/>
                </a:moveTo>
                <a:lnTo>
                  <a:pt x="46735" y="43980"/>
                </a:lnTo>
                <a:lnTo>
                  <a:pt x="51244" y="48818"/>
                </a:lnTo>
                <a:lnTo>
                  <a:pt x="51244" y="65328"/>
                </a:lnTo>
                <a:lnTo>
                  <a:pt x="46977" y="70180"/>
                </a:lnTo>
                <a:lnTo>
                  <a:pt x="61766" y="70180"/>
                </a:lnTo>
                <a:lnTo>
                  <a:pt x="63345" y="67903"/>
                </a:lnTo>
                <a:lnTo>
                  <a:pt x="65214" y="57365"/>
                </a:lnTo>
                <a:lnTo>
                  <a:pt x="63345" y="46846"/>
                </a:lnTo>
                <a:lnTo>
                  <a:pt x="61348" y="4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2737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57" y="0"/>
                </a:moveTo>
                <a:lnTo>
                  <a:pt x="0" y="0"/>
                </a:lnTo>
                <a:lnTo>
                  <a:pt x="0" y="82410"/>
                </a:lnTo>
                <a:lnTo>
                  <a:pt x="19621" y="82410"/>
                </a:lnTo>
                <a:lnTo>
                  <a:pt x="29297" y="64173"/>
                </a:lnTo>
                <a:lnTo>
                  <a:pt x="13157" y="64173"/>
                </a:lnTo>
                <a:lnTo>
                  <a:pt x="13157" y="0"/>
                </a:lnTo>
                <a:close/>
              </a:path>
              <a:path w="69850" h="82550">
                <a:moveTo>
                  <a:pt x="69596" y="18237"/>
                </a:moveTo>
                <a:lnTo>
                  <a:pt x="56438" y="18237"/>
                </a:lnTo>
                <a:lnTo>
                  <a:pt x="56438" y="82410"/>
                </a:lnTo>
                <a:lnTo>
                  <a:pt x="69596" y="82410"/>
                </a:lnTo>
                <a:lnTo>
                  <a:pt x="69596" y="18237"/>
                </a:lnTo>
                <a:close/>
              </a:path>
              <a:path w="69850" h="82550">
                <a:moveTo>
                  <a:pt x="69596" y="0"/>
                </a:moveTo>
                <a:lnTo>
                  <a:pt x="49987" y="0"/>
                </a:lnTo>
                <a:lnTo>
                  <a:pt x="15925" y="64173"/>
                </a:lnTo>
                <a:lnTo>
                  <a:pt x="29297" y="64173"/>
                </a:lnTo>
                <a:lnTo>
                  <a:pt x="53670" y="18237"/>
                </a:lnTo>
                <a:lnTo>
                  <a:pt x="69596" y="18237"/>
                </a:lnTo>
                <a:lnTo>
                  <a:pt x="6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72323" y="6274746"/>
            <a:ext cx="69215" cy="82550"/>
          </a:xfrm>
          <a:custGeom>
            <a:avLst/>
            <a:gdLst/>
            <a:ahLst/>
            <a:cxnLst/>
            <a:rect l="l" t="t" r="r" b="b"/>
            <a:pathLst>
              <a:path w="69214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405"/>
                </a:lnTo>
                <a:lnTo>
                  <a:pt x="68910" y="46405"/>
                </a:lnTo>
                <a:lnTo>
                  <a:pt x="68910" y="33477"/>
                </a:lnTo>
                <a:lnTo>
                  <a:pt x="13843" y="33477"/>
                </a:lnTo>
                <a:lnTo>
                  <a:pt x="13843" y="0"/>
                </a:lnTo>
                <a:close/>
              </a:path>
              <a:path w="69214" h="82550">
                <a:moveTo>
                  <a:pt x="68910" y="46405"/>
                </a:moveTo>
                <a:lnTo>
                  <a:pt x="55054" y="46405"/>
                </a:lnTo>
                <a:lnTo>
                  <a:pt x="55054" y="82410"/>
                </a:lnTo>
                <a:lnTo>
                  <a:pt x="68910" y="82410"/>
                </a:lnTo>
                <a:lnTo>
                  <a:pt x="68910" y="46405"/>
                </a:lnTo>
                <a:close/>
              </a:path>
              <a:path w="69214" h="82550">
                <a:moveTo>
                  <a:pt x="68910" y="0"/>
                </a:moveTo>
                <a:lnTo>
                  <a:pt x="55054" y="0"/>
                </a:lnTo>
                <a:lnTo>
                  <a:pt x="55054" y="33477"/>
                </a:lnTo>
                <a:lnTo>
                  <a:pt x="68910" y="33477"/>
                </a:lnTo>
                <a:lnTo>
                  <a:pt x="689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7172" y="6273239"/>
            <a:ext cx="72390" cy="85725"/>
          </a:xfrm>
          <a:custGeom>
            <a:avLst/>
            <a:gdLst/>
            <a:ahLst/>
            <a:cxnLst/>
            <a:rect l="l" t="t" r="r" b="b"/>
            <a:pathLst>
              <a:path w="72389" h="85725">
                <a:moveTo>
                  <a:pt x="38900" y="0"/>
                </a:moveTo>
                <a:lnTo>
                  <a:pt x="22352" y="3185"/>
                </a:lnTo>
                <a:lnTo>
                  <a:pt x="10144" y="12053"/>
                </a:lnTo>
                <a:lnTo>
                  <a:pt x="2588" y="25572"/>
                </a:lnTo>
                <a:lnTo>
                  <a:pt x="0" y="42710"/>
                </a:lnTo>
                <a:lnTo>
                  <a:pt x="2570" y="59860"/>
                </a:lnTo>
                <a:lnTo>
                  <a:pt x="10086" y="73382"/>
                </a:lnTo>
                <a:lnTo>
                  <a:pt x="22256" y="82248"/>
                </a:lnTo>
                <a:lnTo>
                  <a:pt x="38785" y="85432"/>
                </a:lnTo>
                <a:lnTo>
                  <a:pt x="51531" y="83492"/>
                </a:lnTo>
                <a:lnTo>
                  <a:pt x="61553" y="78055"/>
                </a:lnTo>
                <a:lnTo>
                  <a:pt x="65937" y="72847"/>
                </a:lnTo>
                <a:lnTo>
                  <a:pt x="38785" y="72847"/>
                </a:lnTo>
                <a:lnTo>
                  <a:pt x="27768" y="70427"/>
                </a:lnTo>
                <a:lnTo>
                  <a:pt x="20072" y="63884"/>
                </a:lnTo>
                <a:lnTo>
                  <a:pt x="15557" y="54287"/>
                </a:lnTo>
                <a:lnTo>
                  <a:pt x="14084" y="42710"/>
                </a:lnTo>
                <a:lnTo>
                  <a:pt x="15573" y="31139"/>
                </a:lnTo>
                <a:lnTo>
                  <a:pt x="20124" y="21547"/>
                </a:lnTo>
                <a:lnTo>
                  <a:pt x="27859" y="15004"/>
                </a:lnTo>
                <a:lnTo>
                  <a:pt x="38900" y="12585"/>
                </a:lnTo>
                <a:lnTo>
                  <a:pt x="65958" y="12585"/>
                </a:lnTo>
                <a:lnTo>
                  <a:pt x="60632" y="6683"/>
                </a:lnTo>
                <a:lnTo>
                  <a:pt x="50969" y="1745"/>
                </a:lnTo>
                <a:lnTo>
                  <a:pt x="38900" y="0"/>
                </a:lnTo>
                <a:close/>
              </a:path>
              <a:path w="72389" h="85725">
                <a:moveTo>
                  <a:pt x="72377" y="58991"/>
                </a:moveTo>
                <a:lnTo>
                  <a:pt x="57835" y="58991"/>
                </a:lnTo>
                <a:lnTo>
                  <a:pt x="55638" y="67767"/>
                </a:lnTo>
                <a:lnTo>
                  <a:pt x="48945" y="72847"/>
                </a:lnTo>
                <a:lnTo>
                  <a:pt x="65937" y="72847"/>
                </a:lnTo>
                <a:lnTo>
                  <a:pt x="68589" y="69697"/>
                </a:lnTo>
                <a:lnTo>
                  <a:pt x="72377" y="58991"/>
                </a:lnTo>
                <a:close/>
              </a:path>
              <a:path w="72389" h="85725">
                <a:moveTo>
                  <a:pt x="65958" y="12585"/>
                </a:moveTo>
                <a:lnTo>
                  <a:pt x="48590" y="12585"/>
                </a:lnTo>
                <a:lnTo>
                  <a:pt x="54254" y="16510"/>
                </a:lnTo>
                <a:lnTo>
                  <a:pt x="56908" y="24358"/>
                </a:lnTo>
                <a:lnTo>
                  <a:pt x="71450" y="24358"/>
                </a:lnTo>
                <a:lnTo>
                  <a:pt x="67567" y="14369"/>
                </a:lnTo>
                <a:lnTo>
                  <a:pt x="65958" y="12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5259" y="6274746"/>
            <a:ext cx="67310" cy="82550"/>
          </a:xfrm>
          <a:custGeom>
            <a:avLst/>
            <a:gdLst/>
            <a:ahLst/>
            <a:cxnLst/>
            <a:rect l="l" t="t" r="r" b="b"/>
            <a:pathLst>
              <a:path w="67310" h="82550">
                <a:moveTo>
                  <a:pt x="13843" y="0"/>
                </a:moveTo>
                <a:lnTo>
                  <a:pt x="0" y="0"/>
                </a:lnTo>
                <a:lnTo>
                  <a:pt x="0" y="82410"/>
                </a:lnTo>
                <a:lnTo>
                  <a:pt x="13843" y="82410"/>
                </a:lnTo>
                <a:lnTo>
                  <a:pt x="13843" y="46291"/>
                </a:lnTo>
                <a:lnTo>
                  <a:pt x="50651" y="46291"/>
                </a:lnTo>
                <a:lnTo>
                  <a:pt x="47777" y="40055"/>
                </a:lnTo>
                <a:lnTo>
                  <a:pt x="50706" y="33705"/>
                </a:lnTo>
                <a:lnTo>
                  <a:pt x="13843" y="33705"/>
                </a:lnTo>
                <a:lnTo>
                  <a:pt x="13843" y="0"/>
                </a:lnTo>
                <a:close/>
              </a:path>
              <a:path w="67310" h="82550">
                <a:moveTo>
                  <a:pt x="50651" y="46291"/>
                </a:moveTo>
                <a:lnTo>
                  <a:pt x="36131" y="46291"/>
                </a:lnTo>
                <a:lnTo>
                  <a:pt x="52971" y="82410"/>
                </a:lnTo>
                <a:lnTo>
                  <a:pt x="67297" y="82410"/>
                </a:lnTo>
                <a:lnTo>
                  <a:pt x="50651" y="46291"/>
                </a:lnTo>
                <a:close/>
              </a:path>
              <a:path w="67310" h="82550">
                <a:moveTo>
                  <a:pt x="66255" y="0"/>
                </a:moveTo>
                <a:lnTo>
                  <a:pt x="51943" y="0"/>
                </a:lnTo>
                <a:lnTo>
                  <a:pt x="36131" y="33705"/>
                </a:lnTo>
                <a:lnTo>
                  <a:pt x="50706" y="33705"/>
                </a:lnTo>
                <a:lnTo>
                  <a:pt x="662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5955" y="6274746"/>
            <a:ext cx="69850" cy="82550"/>
          </a:xfrm>
          <a:custGeom>
            <a:avLst/>
            <a:gdLst/>
            <a:ahLst/>
            <a:cxnLst/>
            <a:rect l="l" t="t" r="r" b="b"/>
            <a:pathLst>
              <a:path w="69850" h="82550">
                <a:moveTo>
                  <a:pt x="13157" y="0"/>
                </a:moveTo>
                <a:lnTo>
                  <a:pt x="0" y="0"/>
                </a:lnTo>
                <a:lnTo>
                  <a:pt x="0" y="82410"/>
                </a:lnTo>
                <a:lnTo>
                  <a:pt x="19608" y="82410"/>
                </a:lnTo>
                <a:lnTo>
                  <a:pt x="29288" y="64173"/>
                </a:lnTo>
                <a:lnTo>
                  <a:pt x="13157" y="64173"/>
                </a:lnTo>
                <a:lnTo>
                  <a:pt x="13157" y="0"/>
                </a:lnTo>
                <a:close/>
              </a:path>
              <a:path w="69850" h="82550">
                <a:moveTo>
                  <a:pt x="69608" y="18237"/>
                </a:moveTo>
                <a:lnTo>
                  <a:pt x="56438" y="18237"/>
                </a:lnTo>
                <a:lnTo>
                  <a:pt x="56438" y="82410"/>
                </a:lnTo>
                <a:lnTo>
                  <a:pt x="69608" y="82410"/>
                </a:lnTo>
                <a:lnTo>
                  <a:pt x="69608" y="18237"/>
                </a:lnTo>
                <a:close/>
              </a:path>
              <a:path w="69850" h="82550">
                <a:moveTo>
                  <a:pt x="69608" y="0"/>
                </a:moveTo>
                <a:lnTo>
                  <a:pt x="49974" y="0"/>
                </a:lnTo>
                <a:lnTo>
                  <a:pt x="15925" y="64173"/>
                </a:lnTo>
                <a:lnTo>
                  <a:pt x="29288" y="64173"/>
                </a:lnTo>
                <a:lnTo>
                  <a:pt x="53670" y="18237"/>
                </a:lnTo>
                <a:lnTo>
                  <a:pt x="69608" y="18237"/>
                </a:lnTo>
                <a:lnTo>
                  <a:pt x="69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15528" y="6252810"/>
            <a:ext cx="69850" cy="104775"/>
          </a:xfrm>
          <a:custGeom>
            <a:avLst/>
            <a:gdLst/>
            <a:ahLst/>
            <a:cxnLst/>
            <a:rect l="l" t="t" r="r" b="b"/>
            <a:pathLst>
              <a:path w="69850" h="104775">
                <a:moveTo>
                  <a:pt x="24472" y="0"/>
                </a:moveTo>
                <a:lnTo>
                  <a:pt x="13855" y="0"/>
                </a:lnTo>
                <a:lnTo>
                  <a:pt x="15655" y="7503"/>
                </a:lnTo>
                <a:lnTo>
                  <a:pt x="19967" y="13090"/>
                </a:lnTo>
                <a:lnTo>
                  <a:pt x="26446" y="16577"/>
                </a:lnTo>
                <a:lnTo>
                  <a:pt x="34747" y="17779"/>
                </a:lnTo>
                <a:lnTo>
                  <a:pt x="43154" y="16577"/>
                </a:lnTo>
                <a:lnTo>
                  <a:pt x="49660" y="13090"/>
                </a:lnTo>
                <a:lnTo>
                  <a:pt x="53079" y="8648"/>
                </a:lnTo>
                <a:lnTo>
                  <a:pt x="28625" y="8648"/>
                </a:lnTo>
                <a:lnTo>
                  <a:pt x="24815" y="5079"/>
                </a:lnTo>
                <a:lnTo>
                  <a:pt x="24472" y="0"/>
                </a:lnTo>
                <a:close/>
              </a:path>
              <a:path w="69850" h="104775">
                <a:moveTo>
                  <a:pt x="55752" y="0"/>
                </a:moveTo>
                <a:lnTo>
                  <a:pt x="45250" y="0"/>
                </a:lnTo>
                <a:lnTo>
                  <a:pt x="44792" y="5194"/>
                </a:lnTo>
                <a:lnTo>
                  <a:pt x="40855" y="8648"/>
                </a:lnTo>
                <a:lnTo>
                  <a:pt x="53079" y="8648"/>
                </a:lnTo>
                <a:lnTo>
                  <a:pt x="53960" y="7503"/>
                </a:lnTo>
                <a:lnTo>
                  <a:pt x="55752" y="0"/>
                </a:lnTo>
                <a:close/>
              </a:path>
              <a:path w="69850" h="104775">
                <a:moveTo>
                  <a:pt x="13157" y="21932"/>
                </a:moveTo>
                <a:lnTo>
                  <a:pt x="0" y="21932"/>
                </a:lnTo>
                <a:lnTo>
                  <a:pt x="0" y="104343"/>
                </a:lnTo>
                <a:lnTo>
                  <a:pt x="19621" y="104343"/>
                </a:lnTo>
                <a:lnTo>
                  <a:pt x="29290" y="86118"/>
                </a:lnTo>
                <a:lnTo>
                  <a:pt x="13157" y="86118"/>
                </a:lnTo>
                <a:lnTo>
                  <a:pt x="13157" y="21932"/>
                </a:lnTo>
                <a:close/>
              </a:path>
              <a:path w="69850" h="104775">
                <a:moveTo>
                  <a:pt x="69608" y="40170"/>
                </a:moveTo>
                <a:lnTo>
                  <a:pt x="56438" y="40170"/>
                </a:lnTo>
                <a:lnTo>
                  <a:pt x="56438" y="104343"/>
                </a:lnTo>
                <a:lnTo>
                  <a:pt x="69608" y="104343"/>
                </a:lnTo>
                <a:lnTo>
                  <a:pt x="69608" y="40170"/>
                </a:lnTo>
                <a:close/>
              </a:path>
              <a:path w="69850" h="104775">
                <a:moveTo>
                  <a:pt x="69608" y="21932"/>
                </a:moveTo>
                <a:lnTo>
                  <a:pt x="49974" y="21932"/>
                </a:lnTo>
                <a:lnTo>
                  <a:pt x="15925" y="86118"/>
                </a:lnTo>
                <a:lnTo>
                  <a:pt x="29290" y="86118"/>
                </a:lnTo>
                <a:lnTo>
                  <a:pt x="53670" y="40170"/>
                </a:lnTo>
                <a:lnTo>
                  <a:pt x="69608" y="40170"/>
                </a:lnTo>
                <a:lnTo>
                  <a:pt x="69608" y="21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8983" y="6405599"/>
            <a:ext cx="1251979" cy="25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6511" y="6274756"/>
            <a:ext cx="123189" cy="299720"/>
          </a:xfrm>
          <a:custGeom>
            <a:avLst/>
            <a:gdLst/>
            <a:ahLst/>
            <a:cxnLst/>
            <a:rect l="l" t="t" r="r" b="b"/>
            <a:pathLst>
              <a:path w="123190" h="299720">
                <a:moveTo>
                  <a:pt x="122961" y="0"/>
                </a:moveTo>
                <a:lnTo>
                  <a:pt x="36842" y="0"/>
                </a:lnTo>
                <a:lnTo>
                  <a:pt x="40977" y="51383"/>
                </a:lnTo>
                <a:lnTo>
                  <a:pt x="42881" y="100866"/>
                </a:lnTo>
                <a:lnTo>
                  <a:pt x="41144" y="148743"/>
                </a:lnTo>
                <a:lnTo>
                  <a:pt x="34360" y="195310"/>
                </a:lnTo>
                <a:lnTo>
                  <a:pt x="21118" y="240859"/>
                </a:lnTo>
                <a:lnTo>
                  <a:pt x="0" y="285686"/>
                </a:lnTo>
                <a:lnTo>
                  <a:pt x="3962" y="290080"/>
                </a:lnTo>
                <a:lnTo>
                  <a:pt x="7658" y="294703"/>
                </a:lnTo>
                <a:lnTo>
                  <a:pt x="11061" y="299554"/>
                </a:lnTo>
                <a:lnTo>
                  <a:pt x="43728" y="265231"/>
                </a:lnTo>
                <a:lnTo>
                  <a:pt x="70007" y="227059"/>
                </a:lnTo>
                <a:lnTo>
                  <a:pt x="90394" y="185654"/>
                </a:lnTo>
                <a:lnTo>
                  <a:pt x="105387" y="141631"/>
                </a:lnTo>
                <a:lnTo>
                  <a:pt x="115481" y="95604"/>
                </a:lnTo>
                <a:lnTo>
                  <a:pt x="121174" y="48188"/>
                </a:lnTo>
                <a:lnTo>
                  <a:pt x="122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963" y="6274760"/>
            <a:ext cx="98425" cy="275590"/>
          </a:xfrm>
          <a:custGeom>
            <a:avLst/>
            <a:gdLst/>
            <a:ahLst/>
            <a:cxnLst/>
            <a:rect l="l" t="t" r="r" b="b"/>
            <a:pathLst>
              <a:path w="98425" h="275590">
                <a:moveTo>
                  <a:pt x="84683" y="0"/>
                </a:moveTo>
                <a:lnTo>
                  <a:pt x="0" y="0"/>
                </a:lnTo>
                <a:lnTo>
                  <a:pt x="15436" y="45571"/>
                </a:lnTo>
                <a:lnTo>
                  <a:pt x="31457" y="88130"/>
                </a:lnTo>
                <a:lnTo>
                  <a:pt x="45700" y="129427"/>
                </a:lnTo>
                <a:lnTo>
                  <a:pt x="55803" y="171216"/>
                </a:lnTo>
                <a:lnTo>
                  <a:pt x="59404" y="215251"/>
                </a:lnTo>
                <a:lnTo>
                  <a:pt x="54140" y="263283"/>
                </a:lnTo>
                <a:lnTo>
                  <a:pt x="53695" y="265252"/>
                </a:lnTo>
                <a:lnTo>
                  <a:pt x="58115" y="268414"/>
                </a:lnTo>
                <a:lnTo>
                  <a:pt x="62344" y="271830"/>
                </a:lnTo>
                <a:lnTo>
                  <a:pt x="66357" y="275462"/>
                </a:lnTo>
                <a:lnTo>
                  <a:pt x="86092" y="231392"/>
                </a:lnTo>
                <a:lnTo>
                  <a:pt x="95907" y="187734"/>
                </a:lnTo>
                <a:lnTo>
                  <a:pt x="98237" y="143627"/>
                </a:lnTo>
                <a:lnTo>
                  <a:pt x="95519" y="98210"/>
                </a:lnTo>
                <a:lnTo>
                  <a:pt x="90189" y="50621"/>
                </a:lnTo>
                <a:lnTo>
                  <a:pt x="84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5113" y="6274756"/>
            <a:ext cx="157480" cy="257175"/>
          </a:xfrm>
          <a:custGeom>
            <a:avLst/>
            <a:gdLst/>
            <a:ahLst/>
            <a:cxnLst/>
            <a:rect l="l" t="t" r="r" b="b"/>
            <a:pathLst>
              <a:path w="157479" h="257175">
                <a:moveTo>
                  <a:pt x="84708" y="0"/>
                </a:moveTo>
                <a:lnTo>
                  <a:pt x="0" y="0"/>
                </a:lnTo>
                <a:lnTo>
                  <a:pt x="25520" y="30509"/>
                </a:lnTo>
                <a:lnTo>
                  <a:pt x="54046" y="65475"/>
                </a:lnTo>
                <a:lnTo>
                  <a:pt x="82257" y="104713"/>
                </a:lnTo>
                <a:lnTo>
                  <a:pt x="106832" y="148036"/>
                </a:lnTo>
                <a:lnTo>
                  <a:pt x="124449" y="195261"/>
                </a:lnTo>
                <a:lnTo>
                  <a:pt x="131787" y="246202"/>
                </a:lnTo>
                <a:lnTo>
                  <a:pt x="139865" y="249008"/>
                </a:lnTo>
                <a:lnTo>
                  <a:pt x="147599" y="252488"/>
                </a:lnTo>
                <a:lnTo>
                  <a:pt x="154952" y="256603"/>
                </a:lnTo>
                <a:lnTo>
                  <a:pt x="157255" y="206091"/>
                </a:lnTo>
                <a:lnTo>
                  <a:pt x="150177" y="158648"/>
                </a:lnTo>
                <a:lnTo>
                  <a:pt x="136551" y="114295"/>
                </a:lnTo>
                <a:lnTo>
                  <a:pt x="119210" y="73054"/>
                </a:lnTo>
                <a:lnTo>
                  <a:pt x="100985" y="34948"/>
                </a:lnTo>
                <a:lnTo>
                  <a:pt x="84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515" y="6274756"/>
            <a:ext cx="209550" cy="334645"/>
          </a:xfrm>
          <a:custGeom>
            <a:avLst/>
            <a:gdLst/>
            <a:ahLst/>
            <a:cxnLst/>
            <a:rect l="l" t="t" r="r" b="b"/>
            <a:pathLst>
              <a:path w="209550" h="334645">
                <a:moveTo>
                  <a:pt x="209207" y="0"/>
                </a:moveTo>
                <a:lnTo>
                  <a:pt x="132664" y="0"/>
                </a:lnTo>
                <a:lnTo>
                  <a:pt x="129726" y="48892"/>
                </a:lnTo>
                <a:lnTo>
                  <a:pt x="121065" y="98121"/>
                </a:lnTo>
                <a:lnTo>
                  <a:pt x="106913" y="146629"/>
                </a:lnTo>
                <a:lnTo>
                  <a:pt x="87500" y="193355"/>
                </a:lnTo>
                <a:lnTo>
                  <a:pt x="63056" y="237241"/>
                </a:lnTo>
                <a:lnTo>
                  <a:pt x="33813" y="277227"/>
                </a:lnTo>
                <a:lnTo>
                  <a:pt x="0" y="312254"/>
                </a:lnTo>
                <a:lnTo>
                  <a:pt x="3949" y="319366"/>
                </a:lnTo>
                <a:lnTo>
                  <a:pt x="7302" y="326872"/>
                </a:lnTo>
                <a:lnTo>
                  <a:pt x="10007" y="334657"/>
                </a:lnTo>
                <a:lnTo>
                  <a:pt x="52645" y="307603"/>
                </a:lnTo>
                <a:lnTo>
                  <a:pt x="91206" y="275339"/>
                </a:lnTo>
                <a:lnTo>
                  <a:pt x="125196" y="238359"/>
                </a:lnTo>
                <a:lnTo>
                  <a:pt x="154117" y="197156"/>
                </a:lnTo>
                <a:lnTo>
                  <a:pt x="177475" y="152225"/>
                </a:lnTo>
                <a:lnTo>
                  <a:pt x="194773" y="104059"/>
                </a:lnTo>
                <a:lnTo>
                  <a:pt x="205516" y="53152"/>
                </a:lnTo>
                <a:lnTo>
                  <a:pt x="209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997" y="6370224"/>
            <a:ext cx="355600" cy="286385"/>
          </a:xfrm>
          <a:custGeom>
            <a:avLst/>
            <a:gdLst/>
            <a:ahLst/>
            <a:cxnLst/>
            <a:rect l="l" t="t" r="r" b="b"/>
            <a:pathLst>
              <a:path w="355600" h="286384">
                <a:moveTo>
                  <a:pt x="149575" y="0"/>
                </a:moveTo>
                <a:lnTo>
                  <a:pt x="94111" y="8029"/>
                </a:lnTo>
                <a:lnTo>
                  <a:pt x="47733" y="34518"/>
                </a:lnTo>
                <a:lnTo>
                  <a:pt x="14783" y="75871"/>
                </a:lnTo>
                <a:lnTo>
                  <a:pt x="83" y="128054"/>
                </a:lnTo>
                <a:lnTo>
                  <a:pt x="0" y="133934"/>
                </a:lnTo>
                <a:lnTo>
                  <a:pt x="1598" y="160580"/>
                </a:lnTo>
                <a:lnTo>
                  <a:pt x="21422" y="212495"/>
                </a:lnTo>
                <a:lnTo>
                  <a:pt x="62279" y="253460"/>
                </a:lnTo>
                <a:lnTo>
                  <a:pt x="126899" y="279538"/>
                </a:lnTo>
                <a:lnTo>
                  <a:pt x="166632" y="285219"/>
                </a:lnTo>
                <a:lnTo>
                  <a:pt x="188983" y="285851"/>
                </a:lnTo>
                <a:lnTo>
                  <a:pt x="233042" y="283403"/>
                </a:lnTo>
                <a:lnTo>
                  <a:pt x="275635" y="276240"/>
                </a:lnTo>
                <a:lnTo>
                  <a:pt x="316485" y="264634"/>
                </a:lnTo>
                <a:lnTo>
                  <a:pt x="355315" y="248856"/>
                </a:lnTo>
                <a:lnTo>
                  <a:pt x="349504" y="236258"/>
                </a:lnTo>
                <a:lnTo>
                  <a:pt x="143263" y="236258"/>
                </a:lnTo>
                <a:lnTo>
                  <a:pt x="123179" y="232909"/>
                </a:lnTo>
                <a:lnTo>
                  <a:pt x="88022" y="215982"/>
                </a:lnTo>
                <a:lnTo>
                  <a:pt x="53725" y="171461"/>
                </a:lnTo>
                <a:lnTo>
                  <a:pt x="47543" y="133934"/>
                </a:lnTo>
                <a:lnTo>
                  <a:pt x="47680" y="131940"/>
                </a:lnTo>
                <a:lnTo>
                  <a:pt x="66970" y="82067"/>
                </a:lnTo>
                <a:lnTo>
                  <a:pt x="110200" y="51792"/>
                </a:lnTo>
                <a:lnTo>
                  <a:pt x="147517" y="46443"/>
                </a:lnTo>
                <a:lnTo>
                  <a:pt x="240205" y="46443"/>
                </a:lnTo>
                <a:lnTo>
                  <a:pt x="233852" y="38188"/>
                </a:lnTo>
                <a:lnTo>
                  <a:pt x="198263" y="11974"/>
                </a:lnTo>
                <a:lnTo>
                  <a:pt x="153740" y="190"/>
                </a:lnTo>
                <a:lnTo>
                  <a:pt x="153258" y="152"/>
                </a:lnTo>
                <a:lnTo>
                  <a:pt x="149575" y="0"/>
                </a:lnTo>
                <a:close/>
              </a:path>
              <a:path w="355600" h="286384">
                <a:moveTo>
                  <a:pt x="281998" y="172872"/>
                </a:moveTo>
                <a:lnTo>
                  <a:pt x="251001" y="203146"/>
                </a:lnTo>
                <a:lnTo>
                  <a:pt x="219803" y="223739"/>
                </a:lnTo>
                <a:lnTo>
                  <a:pt x="185018" y="234744"/>
                </a:lnTo>
                <a:lnTo>
                  <a:pt x="143263" y="236258"/>
                </a:lnTo>
                <a:lnTo>
                  <a:pt x="349504" y="236258"/>
                </a:lnTo>
                <a:lnTo>
                  <a:pt x="343922" y="224155"/>
                </a:lnTo>
                <a:lnTo>
                  <a:pt x="327395" y="202763"/>
                </a:lnTo>
                <a:lnTo>
                  <a:pt x="306500" y="185421"/>
                </a:lnTo>
                <a:lnTo>
                  <a:pt x="281998" y="172872"/>
                </a:lnTo>
                <a:close/>
              </a:path>
              <a:path w="355600" h="286384">
                <a:moveTo>
                  <a:pt x="148711" y="59105"/>
                </a:moveTo>
                <a:lnTo>
                  <a:pt x="102113" y="70319"/>
                </a:lnTo>
                <a:lnTo>
                  <a:pt x="70138" y="103428"/>
                </a:lnTo>
                <a:lnTo>
                  <a:pt x="61526" y="133934"/>
                </a:lnTo>
                <a:lnTo>
                  <a:pt x="61556" y="138188"/>
                </a:lnTo>
                <a:lnTo>
                  <a:pt x="73928" y="183029"/>
                </a:lnTo>
                <a:lnTo>
                  <a:pt x="109863" y="215050"/>
                </a:lnTo>
                <a:lnTo>
                  <a:pt x="145803" y="223837"/>
                </a:lnTo>
                <a:lnTo>
                  <a:pt x="168418" y="222669"/>
                </a:lnTo>
                <a:lnTo>
                  <a:pt x="209138" y="208626"/>
                </a:lnTo>
                <a:lnTo>
                  <a:pt x="241001" y="181382"/>
                </a:lnTo>
                <a:lnTo>
                  <a:pt x="243603" y="177380"/>
                </a:lnTo>
                <a:lnTo>
                  <a:pt x="147606" y="177380"/>
                </a:lnTo>
                <a:lnTo>
                  <a:pt x="145879" y="177241"/>
                </a:lnTo>
                <a:lnTo>
                  <a:pt x="111457" y="152407"/>
                </a:lnTo>
                <a:lnTo>
                  <a:pt x="109100" y="138417"/>
                </a:lnTo>
                <a:lnTo>
                  <a:pt x="109201" y="137198"/>
                </a:lnTo>
                <a:lnTo>
                  <a:pt x="139362" y="105913"/>
                </a:lnTo>
                <a:lnTo>
                  <a:pt x="146654" y="105549"/>
                </a:lnTo>
                <a:lnTo>
                  <a:pt x="202163" y="105549"/>
                </a:lnTo>
                <a:lnTo>
                  <a:pt x="202095" y="104388"/>
                </a:lnTo>
                <a:lnTo>
                  <a:pt x="180812" y="70078"/>
                </a:lnTo>
                <a:lnTo>
                  <a:pt x="151124" y="59194"/>
                </a:lnTo>
                <a:lnTo>
                  <a:pt x="148711" y="59105"/>
                </a:lnTo>
                <a:close/>
              </a:path>
              <a:path w="355600" h="286384">
                <a:moveTo>
                  <a:pt x="240205" y="46443"/>
                </a:moveTo>
                <a:lnTo>
                  <a:pt x="147517" y="46443"/>
                </a:lnTo>
                <a:lnTo>
                  <a:pt x="150375" y="46634"/>
                </a:lnTo>
                <a:lnTo>
                  <a:pt x="164284" y="48951"/>
                </a:lnTo>
                <a:lnTo>
                  <a:pt x="198533" y="69519"/>
                </a:lnTo>
                <a:lnTo>
                  <a:pt x="215816" y="104034"/>
                </a:lnTo>
                <a:lnTo>
                  <a:pt x="216550" y="118275"/>
                </a:lnTo>
                <a:lnTo>
                  <a:pt x="216426" y="119413"/>
                </a:lnTo>
                <a:lnTo>
                  <a:pt x="194965" y="161544"/>
                </a:lnTo>
                <a:lnTo>
                  <a:pt x="147606" y="177380"/>
                </a:lnTo>
                <a:lnTo>
                  <a:pt x="243603" y="177380"/>
                </a:lnTo>
                <a:lnTo>
                  <a:pt x="252473" y="163734"/>
                </a:lnTo>
                <a:lnTo>
                  <a:pt x="260331" y="143943"/>
                </a:lnTo>
                <a:lnTo>
                  <a:pt x="264129" y="122389"/>
                </a:lnTo>
                <a:lnTo>
                  <a:pt x="264277" y="119413"/>
                </a:lnTo>
                <a:lnTo>
                  <a:pt x="262929" y="96672"/>
                </a:lnTo>
                <a:lnTo>
                  <a:pt x="257110" y="75277"/>
                </a:lnTo>
                <a:lnTo>
                  <a:pt x="247270" y="55623"/>
                </a:lnTo>
                <a:lnTo>
                  <a:pt x="240205" y="46443"/>
                </a:lnTo>
                <a:close/>
              </a:path>
              <a:path w="355600" h="286384">
                <a:moveTo>
                  <a:pt x="147640" y="164668"/>
                </a:moveTo>
                <a:lnTo>
                  <a:pt x="145282" y="164668"/>
                </a:lnTo>
                <a:lnTo>
                  <a:pt x="146666" y="164719"/>
                </a:lnTo>
                <a:lnTo>
                  <a:pt x="147640" y="164668"/>
                </a:lnTo>
                <a:close/>
              </a:path>
              <a:path w="355600" h="286384">
                <a:moveTo>
                  <a:pt x="148495" y="118224"/>
                </a:moveTo>
                <a:lnTo>
                  <a:pt x="139089" y="119413"/>
                </a:lnTo>
                <a:lnTo>
                  <a:pt x="131153" y="123869"/>
                </a:lnTo>
                <a:lnTo>
                  <a:pt x="125514" y="130897"/>
                </a:lnTo>
                <a:lnTo>
                  <a:pt x="122994" y="139801"/>
                </a:lnTo>
                <a:lnTo>
                  <a:pt x="124206" y="148971"/>
                </a:lnTo>
                <a:lnTo>
                  <a:pt x="128775" y="156708"/>
                </a:lnTo>
                <a:lnTo>
                  <a:pt x="135988" y="162211"/>
                </a:lnTo>
                <a:lnTo>
                  <a:pt x="145130" y="164680"/>
                </a:lnTo>
                <a:lnTo>
                  <a:pt x="145523" y="164706"/>
                </a:lnTo>
                <a:lnTo>
                  <a:pt x="145282" y="164668"/>
                </a:lnTo>
                <a:lnTo>
                  <a:pt x="147640" y="164668"/>
                </a:lnTo>
                <a:lnTo>
                  <a:pt x="184665" y="151790"/>
                </a:lnTo>
                <a:lnTo>
                  <a:pt x="202361" y="118351"/>
                </a:lnTo>
                <a:lnTo>
                  <a:pt x="150527" y="118351"/>
                </a:lnTo>
                <a:lnTo>
                  <a:pt x="148584" y="118275"/>
                </a:lnTo>
                <a:lnTo>
                  <a:pt x="149194" y="118275"/>
                </a:lnTo>
                <a:lnTo>
                  <a:pt x="148495" y="118224"/>
                </a:lnTo>
                <a:close/>
              </a:path>
              <a:path w="355600" h="286384">
                <a:moveTo>
                  <a:pt x="109163" y="137655"/>
                </a:moveTo>
                <a:lnTo>
                  <a:pt x="109101" y="138406"/>
                </a:lnTo>
                <a:lnTo>
                  <a:pt x="109163" y="137655"/>
                </a:lnTo>
                <a:close/>
              </a:path>
              <a:path w="355600" h="286384">
                <a:moveTo>
                  <a:pt x="146489" y="105562"/>
                </a:moveTo>
                <a:lnTo>
                  <a:pt x="149880" y="105803"/>
                </a:lnTo>
                <a:lnTo>
                  <a:pt x="151785" y="106781"/>
                </a:lnTo>
                <a:lnTo>
                  <a:pt x="154413" y="109588"/>
                </a:lnTo>
                <a:lnTo>
                  <a:pt x="155163" y="111302"/>
                </a:lnTo>
                <a:lnTo>
                  <a:pt x="155061" y="113233"/>
                </a:lnTo>
                <a:lnTo>
                  <a:pt x="154921" y="114719"/>
                </a:lnTo>
                <a:lnTo>
                  <a:pt x="154261" y="115976"/>
                </a:lnTo>
                <a:lnTo>
                  <a:pt x="153270" y="116801"/>
                </a:lnTo>
                <a:lnTo>
                  <a:pt x="152127" y="117792"/>
                </a:lnTo>
                <a:lnTo>
                  <a:pt x="150527" y="118351"/>
                </a:lnTo>
                <a:lnTo>
                  <a:pt x="202361" y="118351"/>
                </a:lnTo>
                <a:lnTo>
                  <a:pt x="202635" y="116801"/>
                </a:lnTo>
                <a:lnTo>
                  <a:pt x="202673" y="116420"/>
                </a:lnTo>
                <a:lnTo>
                  <a:pt x="202582" y="112649"/>
                </a:lnTo>
                <a:lnTo>
                  <a:pt x="202165" y="105587"/>
                </a:lnTo>
                <a:lnTo>
                  <a:pt x="147174" y="105587"/>
                </a:lnTo>
                <a:lnTo>
                  <a:pt x="146489" y="105562"/>
                </a:lnTo>
                <a:close/>
              </a:path>
              <a:path w="355600" h="286384">
                <a:moveTo>
                  <a:pt x="202712" y="116128"/>
                </a:moveTo>
                <a:lnTo>
                  <a:pt x="202673" y="116420"/>
                </a:lnTo>
                <a:lnTo>
                  <a:pt x="202712" y="116128"/>
                </a:lnTo>
                <a:close/>
              </a:path>
              <a:path w="355600" h="286384">
                <a:moveTo>
                  <a:pt x="155074" y="112649"/>
                </a:moveTo>
                <a:lnTo>
                  <a:pt x="155031" y="113233"/>
                </a:lnTo>
                <a:lnTo>
                  <a:pt x="155074" y="112649"/>
                </a:lnTo>
                <a:close/>
              </a:path>
              <a:path w="355600" h="286384">
                <a:moveTo>
                  <a:pt x="202163" y="105549"/>
                </a:moveTo>
                <a:lnTo>
                  <a:pt x="146654" y="105549"/>
                </a:lnTo>
                <a:lnTo>
                  <a:pt x="147174" y="105587"/>
                </a:lnTo>
                <a:lnTo>
                  <a:pt x="202165" y="105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869429" y="291020"/>
            <a:ext cx="8517255" cy="1012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600"/>
              </a:lnSpc>
            </a:pPr>
            <a:r>
              <a:rPr sz="3000" spc="245" dirty="0"/>
              <a:t>«ГОСУДАРСТВЕННОЕ </a:t>
            </a:r>
            <a:r>
              <a:rPr sz="3000" spc="285" dirty="0"/>
              <a:t>И </a:t>
            </a:r>
            <a:r>
              <a:rPr sz="3000" spc="250" dirty="0"/>
              <a:t>МУНИЦИПАЛЬНОЕ  </a:t>
            </a:r>
            <a:r>
              <a:rPr sz="3000" spc="235" dirty="0"/>
              <a:t>УПРАВЛЕНИЕ» </a:t>
            </a:r>
            <a:r>
              <a:rPr sz="3000" spc="70" dirty="0"/>
              <a:t>/</a:t>
            </a:r>
            <a:r>
              <a:rPr sz="3000" spc="-475" dirty="0"/>
              <a:t> </a:t>
            </a:r>
            <a:r>
              <a:rPr sz="3000" spc="250" dirty="0"/>
              <a:t>БАКАЛАВРИАТ</a:t>
            </a:r>
            <a:endParaRPr sz="3000"/>
          </a:p>
        </p:txBody>
      </p:sp>
      <p:sp>
        <p:nvSpPr>
          <p:cNvPr id="23" name="object 23"/>
          <p:cNvSpPr/>
          <p:nvPr/>
        </p:nvSpPr>
        <p:spPr>
          <a:xfrm>
            <a:off x="530090" y="2043010"/>
            <a:ext cx="3326765" cy="1274445"/>
          </a:xfrm>
          <a:custGeom>
            <a:avLst/>
            <a:gdLst/>
            <a:ahLst/>
            <a:cxnLst/>
            <a:rect l="l" t="t" r="r" b="b"/>
            <a:pathLst>
              <a:path w="3326765" h="1274445">
                <a:moveTo>
                  <a:pt x="142875" y="0"/>
                </a:moveTo>
                <a:lnTo>
                  <a:pt x="3183826" y="0"/>
                </a:lnTo>
                <a:lnTo>
                  <a:pt x="3228863" y="7319"/>
                </a:lnTo>
                <a:lnTo>
                  <a:pt x="3268068" y="27673"/>
                </a:lnTo>
                <a:lnTo>
                  <a:pt x="3299042" y="58655"/>
                </a:lnTo>
                <a:lnTo>
                  <a:pt x="3319386" y="97857"/>
                </a:lnTo>
                <a:lnTo>
                  <a:pt x="3326701" y="142875"/>
                </a:lnTo>
                <a:lnTo>
                  <a:pt x="3326701" y="1131100"/>
                </a:lnTo>
                <a:lnTo>
                  <a:pt x="3319383" y="1176117"/>
                </a:lnTo>
                <a:lnTo>
                  <a:pt x="3299031" y="1215319"/>
                </a:lnTo>
                <a:lnTo>
                  <a:pt x="3268051" y="1246301"/>
                </a:lnTo>
                <a:lnTo>
                  <a:pt x="3228848" y="1266655"/>
                </a:lnTo>
                <a:lnTo>
                  <a:pt x="3183826" y="1273975"/>
                </a:lnTo>
                <a:lnTo>
                  <a:pt x="142875" y="1273975"/>
                </a:lnTo>
                <a:lnTo>
                  <a:pt x="97857" y="1266659"/>
                </a:lnTo>
                <a:lnTo>
                  <a:pt x="58655" y="1246312"/>
                </a:lnTo>
                <a:lnTo>
                  <a:pt x="27673" y="1215336"/>
                </a:lnTo>
                <a:lnTo>
                  <a:pt x="7319" y="1176131"/>
                </a:lnTo>
                <a:lnTo>
                  <a:pt x="0" y="1131100"/>
                </a:lnTo>
                <a:lnTo>
                  <a:pt x="0" y="142875"/>
                </a:lnTo>
                <a:lnTo>
                  <a:pt x="7314" y="97838"/>
                </a:lnTo>
                <a:lnTo>
                  <a:pt x="27658" y="58633"/>
                </a:lnTo>
                <a:lnTo>
                  <a:pt x="58633" y="27658"/>
                </a:lnTo>
                <a:lnTo>
                  <a:pt x="97838" y="7314"/>
                </a:lnTo>
                <a:lnTo>
                  <a:pt x="142875" y="0"/>
                </a:lnTo>
                <a:close/>
              </a:path>
            </a:pathLst>
          </a:custGeom>
          <a:ln w="24384">
            <a:solidFill>
              <a:srgbClr val="F58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31492" y="1685150"/>
            <a:ext cx="723900" cy="723900"/>
          </a:xfrm>
          <a:custGeom>
            <a:avLst/>
            <a:gdLst/>
            <a:ahLst/>
            <a:cxnLst/>
            <a:rect l="l" t="t" r="r" b="b"/>
            <a:pathLst>
              <a:path w="723900" h="723900">
                <a:moveTo>
                  <a:pt x="361950" y="0"/>
                </a:moveTo>
                <a:lnTo>
                  <a:pt x="312835" y="3304"/>
                </a:lnTo>
                <a:lnTo>
                  <a:pt x="265729" y="12929"/>
                </a:lnTo>
                <a:lnTo>
                  <a:pt x="221063" y="28444"/>
                </a:lnTo>
                <a:lnTo>
                  <a:pt x="179267" y="49417"/>
                </a:lnTo>
                <a:lnTo>
                  <a:pt x="140773" y="75417"/>
                </a:lnTo>
                <a:lnTo>
                  <a:pt x="106013" y="106013"/>
                </a:lnTo>
                <a:lnTo>
                  <a:pt x="75417" y="140773"/>
                </a:lnTo>
                <a:lnTo>
                  <a:pt x="49417" y="179267"/>
                </a:lnTo>
                <a:lnTo>
                  <a:pt x="28444" y="221063"/>
                </a:lnTo>
                <a:lnTo>
                  <a:pt x="12929" y="265729"/>
                </a:lnTo>
                <a:lnTo>
                  <a:pt x="3304" y="312835"/>
                </a:lnTo>
                <a:lnTo>
                  <a:pt x="0" y="361950"/>
                </a:lnTo>
                <a:lnTo>
                  <a:pt x="3304" y="411064"/>
                </a:lnTo>
                <a:lnTo>
                  <a:pt x="12929" y="458170"/>
                </a:lnTo>
                <a:lnTo>
                  <a:pt x="28444" y="502836"/>
                </a:lnTo>
                <a:lnTo>
                  <a:pt x="49417" y="544632"/>
                </a:lnTo>
                <a:lnTo>
                  <a:pt x="75417" y="583126"/>
                </a:lnTo>
                <a:lnTo>
                  <a:pt x="106013" y="617886"/>
                </a:lnTo>
                <a:lnTo>
                  <a:pt x="140773" y="648482"/>
                </a:lnTo>
                <a:lnTo>
                  <a:pt x="179267" y="674482"/>
                </a:lnTo>
                <a:lnTo>
                  <a:pt x="221063" y="695455"/>
                </a:lnTo>
                <a:lnTo>
                  <a:pt x="265729" y="710970"/>
                </a:lnTo>
                <a:lnTo>
                  <a:pt x="312835" y="720595"/>
                </a:lnTo>
                <a:lnTo>
                  <a:pt x="361950" y="723900"/>
                </a:lnTo>
                <a:lnTo>
                  <a:pt x="411064" y="720595"/>
                </a:lnTo>
                <a:lnTo>
                  <a:pt x="458170" y="710970"/>
                </a:lnTo>
                <a:lnTo>
                  <a:pt x="502836" y="695455"/>
                </a:lnTo>
                <a:lnTo>
                  <a:pt x="544632" y="674482"/>
                </a:lnTo>
                <a:lnTo>
                  <a:pt x="583126" y="648482"/>
                </a:lnTo>
                <a:lnTo>
                  <a:pt x="617886" y="617886"/>
                </a:lnTo>
                <a:lnTo>
                  <a:pt x="648482" y="583126"/>
                </a:lnTo>
                <a:lnTo>
                  <a:pt x="674482" y="544632"/>
                </a:lnTo>
                <a:lnTo>
                  <a:pt x="695455" y="502836"/>
                </a:lnTo>
                <a:lnTo>
                  <a:pt x="710970" y="458170"/>
                </a:lnTo>
                <a:lnTo>
                  <a:pt x="720595" y="411064"/>
                </a:lnTo>
                <a:lnTo>
                  <a:pt x="723900" y="361950"/>
                </a:lnTo>
                <a:lnTo>
                  <a:pt x="720595" y="312835"/>
                </a:lnTo>
                <a:lnTo>
                  <a:pt x="710970" y="265729"/>
                </a:lnTo>
                <a:lnTo>
                  <a:pt x="695455" y="221063"/>
                </a:lnTo>
                <a:lnTo>
                  <a:pt x="674482" y="179267"/>
                </a:lnTo>
                <a:lnTo>
                  <a:pt x="648482" y="140773"/>
                </a:lnTo>
                <a:lnTo>
                  <a:pt x="617886" y="106013"/>
                </a:lnTo>
                <a:lnTo>
                  <a:pt x="583126" y="75417"/>
                </a:lnTo>
                <a:lnTo>
                  <a:pt x="544632" y="49417"/>
                </a:lnTo>
                <a:lnTo>
                  <a:pt x="502836" y="28444"/>
                </a:lnTo>
                <a:lnTo>
                  <a:pt x="458170" y="12929"/>
                </a:lnTo>
                <a:lnTo>
                  <a:pt x="411064" y="3304"/>
                </a:lnTo>
                <a:lnTo>
                  <a:pt x="36195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61567" y="1795348"/>
            <a:ext cx="1864360" cy="140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sz="3000" spc="-13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3000">
              <a:latin typeface="Tahoma"/>
              <a:cs typeface="Tahoma"/>
            </a:endParaRPr>
          </a:p>
          <a:p>
            <a:pPr marL="12700" marR="5080" algn="ctr">
              <a:lnSpc>
                <a:spcPct val="101899"/>
              </a:lnSpc>
              <a:spcBef>
                <a:spcPts val="1455"/>
              </a:spcBef>
            </a:pPr>
            <a:r>
              <a:rPr sz="1600" dirty="0">
                <a:solidFill>
                  <a:srgbClr val="231F20"/>
                </a:solidFill>
                <a:latin typeface="Tahoma"/>
                <a:cs typeface="Tahoma"/>
              </a:rPr>
              <a:t>1-2 </a:t>
            </a:r>
            <a:r>
              <a:rPr sz="1600" spc="95" dirty="0">
                <a:solidFill>
                  <a:srgbClr val="231F20"/>
                </a:solidFill>
                <a:latin typeface="Tahoma"/>
                <a:cs typeface="Tahoma"/>
              </a:rPr>
              <a:t>курсы  </a:t>
            </a:r>
            <a:r>
              <a:rPr sz="1600" spc="75" dirty="0">
                <a:solidFill>
                  <a:srgbClr val="231F20"/>
                </a:solidFill>
                <a:latin typeface="Tahoma"/>
                <a:cs typeface="Tahoma"/>
              </a:rPr>
              <a:t>Фундаментальная  </a:t>
            </a:r>
            <a:r>
              <a:rPr sz="1600" spc="85" dirty="0">
                <a:solidFill>
                  <a:srgbClr val="231F20"/>
                </a:solidFill>
                <a:latin typeface="Tahoma"/>
                <a:cs typeface="Tahoma"/>
              </a:rPr>
              <a:t>подготовка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826425" y="3316973"/>
            <a:ext cx="734060" cy="314325"/>
          </a:xfrm>
          <a:custGeom>
            <a:avLst/>
            <a:gdLst/>
            <a:ahLst/>
            <a:cxnLst/>
            <a:rect l="l" t="t" r="r" b="b"/>
            <a:pathLst>
              <a:path w="734060" h="314325">
                <a:moveTo>
                  <a:pt x="734021" y="87401"/>
                </a:moveTo>
                <a:lnTo>
                  <a:pt x="0" y="87401"/>
                </a:lnTo>
                <a:lnTo>
                  <a:pt x="367309" y="313740"/>
                </a:lnTo>
                <a:lnTo>
                  <a:pt x="734021" y="87401"/>
                </a:lnTo>
                <a:close/>
              </a:path>
              <a:path w="734060" h="314325">
                <a:moveTo>
                  <a:pt x="588467" y="0"/>
                </a:moveTo>
                <a:lnTo>
                  <a:pt x="145554" y="0"/>
                </a:lnTo>
                <a:lnTo>
                  <a:pt x="145554" y="87401"/>
                </a:lnTo>
                <a:lnTo>
                  <a:pt x="588467" y="87401"/>
                </a:lnTo>
                <a:lnTo>
                  <a:pt x="588467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32420" y="3794264"/>
            <a:ext cx="2593975" cy="183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875" indent="-257175">
              <a:lnSpc>
                <a:spcPct val="100000"/>
              </a:lnSpc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Иностранный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75" dirty="0">
                <a:solidFill>
                  <a:srgbClr val="231F20"/>
                </a:solidFill>
                <a:latin typeface="Tahoma"/>
                <a:cs typeface="Tahoma"/>
              </a:rPr>
              <a:t>язык</a:t>
            </a:r>
            <a:endParaRPr sz="1300">
              <a:latin typeface="Tahoma"/>
              <a:cs typeface="Tahoma"/>
            </a:endParaRPr>
          </a:p>
          <a:p>
            <a:pPr marL="269875" marR="200660" indent="-257175">
              <a:lnSpc>
                <a:spcPct val="101899"/>
              </a:lnSpc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75" dirty="0">
                <a:solidFill>
                  <a:srgbClr val="231F20"/>
                </a:solidFill>
                <a:latin typeface="Tahoma"/>
                <a:cs typeface="Tahoma"/>
              </a:rPr>
              <a:t>Основы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информационных  </a:t>
            </a: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технологий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Экономическая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теория</a:t>
            </a:r>
            <a:endParaRPr sz="1300">
              <a:latin typeface="Tahoma"/>
              <a:cs typeface="Tahoma"/>
            </a:endParaRPr>
          </a:p>
          <a:p>
            <a:pPr marL="269875" marR="5080" indent="-257175">
              <a:lnSpc>
                <a:spcPct val="101899"/>
              </a:lnSpc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Разработка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управленческих  решений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55" dirty="0">
                <a:solidFill>
                  <a:srgbClr val="231F20"/>
                </a:solidFill>
                <a:latin typeface="Tahoma"/>
                <a:cs typeface="Tahoma"/>
              </a:rPr>
              <a:t>Теория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управления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55" dirty="0">
                <a:solidFill>
                  <a:srgbClr val="231F20"/>
                </a:solidFill>
                <a:latin typeface="Tahoma"/>
                <a:cs typeface="Tahoma"/>
              </a:rPr>
              <a:t>Теория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организации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Конституционное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право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467262" y="2043010"/>
            <a:ext cx="3503295" cy="1274445"/>
          </a:xfrm>
          <a:custGeom>
            <a:avLst/>
            <a:gdLst/>
            <a:ahLst/>
            <a:cxnLst/>
            <a:rect l="l" t="t" r="r" b="b"/>
            <a:pathLst>
              <a:path w="3503295" h="1274445">
                <a:moveTo>
                  <a:pt x="142875" y="0"/>
                </a:moveTo>
                <a:lnTo>
                  <a:pt x="3360229" y="0"/>
                </a:lnTo>
                <a:lnTo>
                  <a:pt x="3405266" y="7315"/>
                </a:lnTo>
                <a:lnTo>
                  <a:pt x="3444471" y="27662"/>
                </a:lnTo>
                <a:lnTo>
                  <a:pt x="3475445" y="58638"/>
                </a:lnTo>
                <a:lnTo>
                  <a:pt x="3495789" y="97843"/>
                </a:lnTo>
                <a:lnTo>
                  <a:pt x="3503104" y="142875"/>
                </a:lnTo>
                <a:lnTo>
                  <a:pt x="3503104" y="1131100"/>
                </a:lnTo>
                <a:lnTo>
                  <a:pt x="3495788" y="1176131"/>
                </a:lnTo>
                <a:lnTo>
                  <a:pt x="3475442" y="1215336"/>
                </a:lnTo>
                <a:lnTo>
                  <a:pt x="3444465" y="1246312"/>
                </a:lnTo>
                <a:lnTo>
                  <a:pt x="3405261" y="1266659"/>
                </a:lnTo>
                <a:lnTo>
                  <a:pt x="3360229" y="1273975"/>
                </a:lnTo>
                <a:lnTo>
                  <a:pt x="142875" y="1273975"/>
                </a:lnTo>
                <a:lnTo>
                  <a:pt x="97843" y="1266659"/>
                </a:lnTo>
                <a:lnTo>
                  <a:pt x="58638" y="1246312"/>
                </a:lnTo>
                <a:lnTo>
                  <a:pt x="27662" y="1215336"/>
                </a:lnTo>
                <a:lnTo>
                  <a:pt x="7315" y="1176131"/>
                </a:lnTo>
                <a:lnTo>
                  <a:pt x="0" y="1131100"/>
                </a:lnTo>
                <a:lnTo>
                  <a:pt x="0" y="142875"/>
                </a:lnTo>
                <a:lnTo>
                  <a:pt x="7314" y="97838"/>
                </a:lnTo>
                <a:lnTo>
                  <a:pt x="27658" y="58633"/>
                </a:lnTo>
                <a:lnTo>
                  <a:pt x="58633" y="27658"/>
                </a:lnTo>
                <a:lnTo>
                  <a:pt x="97838" y="7314"/>
                </a:lnTo>
                <a:lnTo>
                  <a:pt x="142875" y="0"/>
                </a:lnTo>
                <a:close/>
              </a:path>
            </a:pathLst>
          </a:custGeom>
          <a:ln w="24384">
            <a:solidFill>
              <a:srgbClr val="F58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56859" y="1685150"/>
            <a:ext cx="723900" cy="723900"/>
          </a:xfrm>
          <a:custGeom>
            <a:avLst/>
            <a:gdLst/>
            <a:ahLst/>
            <a:cxnLst/>
            <a:rect l="l" t="t" r="r" b="b"/>
            <a:pathLst>
              <a:path w="723900" h="723900">
                <a:moveTo>
                  <a:pt x="361950" y="0"/>
                </a:moveTo>
                <a:lnTo>
                  <a:pt x="312835" y="3304"/>
                </a:lnTo>
                <a:lnTo>
                  <a:pt x="265729" y="12929"/>
                </a:lnTo>
                <a:lnTo>
                  <a:pt x="221063" y="28444"/>
                </a:lnTo>
                <a:lnTo>
                  <a:pt x="179267" y="49417"/>
                </a:lnTo>
                <a:lnTo>
                  <a:pt x="140773" y="75417"/>
                </a:lnTo>
                <a:lnTo>
                  <a:pt x="106013" y="106013"/>
                </a:lnTo>
                <a:lnTo>
                  <a:pt x="75417" y="140773"/>
                </a:lnTo>
                <a:lnTo>
                  <a:pt x="49417" y="179267"/>
                </a:lnTo>
                <a:lnTo>
                  <a:pt x="28444" y="221063"/>
                </a:lnTo>
                <a:lnTo>
                  <a:pt x="12929" y="265729"/>
                </a:lnTo>
                <a:lnTo>
                  <a:pt x="3304" y="312835"/>
                </a:lnTo>
                <a:lnTo>
                  <a:pt x="0" y="361950"/>
                </a:lnTo>
                <a:lnTo>
                  <a:pt x="3304" y="411064"/>
                </a:lnTo>
                <a:lnTo>
                  <a:pt x="12929" y="458170"/>
                </a:lnTo>
                <a:lnTo>
                  <a:pt x="28444" y="502836"/>
                </a:lnTo>
                <a:lnTo>
                  <a:pt x="49417" y="544632"/>
                </a:lnTo>
                <a:lnTo>
                  <a:pt x="75417" y="583126"/>
                </a:lnTo>
                <a:lnTo>
                  <a:pt x="106013" y="617886"/>
                </a:lnTo>
                <a:lnTo>
                  <a:pt x="140773" y="648482"/>
                </a:lnTo>
                <a:lnTo>
                  <a:pt x="179267" y="674482"/>
                </a:lnTo>
                <a:lnTo>
                  <a:pt x="221063" y="695455"/>
                </a:lnTo>
                <a:lnTo>
                  <a:pt x="265729" y="710970"/>
                </a:lnTo>
                <a:lnTo>
                  <a:pt x="312835" y="720595"/>
                </a:lnTo>
                <a:lnTo>
                  <a:pt x="361950" y="723900"/>
                </a:lnTo>
                <a:lnTo>
                  <a:pt x="411064" y="720595"/>
                </a:lnTo>
                <a:lnTo>
                  <a:pt x="458170" y="710970"/>
                </a:lnTo>
                <a:lnTo>
                  <a:pt x="502836" y="695455"/>
                </a:lnTo>
                <a:lnTo>
                  <a:pt x="544632" y="674482"/>
                </a:lnTo>
                <a:lnTo>
                  <a:pt x="583126" y="648482"/>
                </a:lnTo>
                <a:lnTo>
                  <a:pt x="617886" y="617886"/>
                </a:lnTo>
                <a:lnTo>
                  <a:pt x="648482" y="583126"/>
                </a:lnTo>
                <a:lnTo>
                  <a:pt x="674482" y="544632"/>
                </a:lnTo>
                <a:lnTo>
                  <a:pt x="695455" y="502836"/>
                </a:lnTo>
                <a:lnTo>
                  <a:pt x="710970" y="458170"/>
                </a:lnTo>
                <a:lnTo>
                  <a:pt x="720595" y="411064"/>
                </a:lnTo>
                <a:lnTo>
                  <a:pt x="723900" y="361950"/>
                </a:lnTo>
                <a:lnTo>
                  <a:pt x="720595" y="312835"/>
                </a:lnTo>
                <a:lnTo>
                  <a:pt x="710970" y="265729"/>
                </a:lnTo>
                <a:lnTo>
                  <a:pt x="695455" y="221063"/>
                </a:lnTo>
                <a:lnTo>
                  <a:pt x="674482" y="179267"/>
                </a:lnTo>
                <a:lnTo>
                  <a:pt x="648482" y="140773"/>
                </a:lnTo>
                <a:lnTo>
                  <a:pt x="617886" y="106013"/>
                </a:lnTo>
                <a:lnTo>
                  <a:pt x="583126" y="75417"/>
                </a:lnTo>
                <a:lnTo>
                  <a:pt x="544632" y="49417"/>
                </a:lnTo>
                <a:lnTo>
                  <a:pt x="502836" y="28444"/>
                </a:lnTo>
                <a:lnTo>
                  <a:pt x="458170" y="12929"/>
                </a:lnTo>
                <a:lnTo>
                  <a:pt x="411064" y="3304"/>
                </a:lnTo>
                <a:lnTo>
                  <a:pt x="36195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226786" y="1795348"/>
            <a:ext cx="1984375" cy="140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" algn="ctr">
              <a:lnSpc>
                <a:spcPct val="100000"/>
              </a:lnSpc>
            </a:pPr>
            <a:r>
              <a:rPr sz="3000" spc="10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3000">
              <a:latin typeface="Tahoma"/>
              <a:cs typeface="Tahoma"/>
            </a:endParaRPr>
          </a:p>
          <a:p>
            <a:pPr marL="12700" marR="5080" algn="ctr">
              <a:lnSpc>
                <a:spcPct val="101899"/>
              </a:lnSpc>
              <a:spcBef>
                <a:spcPts val="1455"/>
              </a:spcBef>
            </a:pPr>
            <a:r>
              <a:rPr sz="1600" spc="55" dirty="0">
                <a:solidFill>
                  <a:srgbClr val="231F20"/>
                </a:solidFill>
                <a:latin typeface="Tahoma"/>
                <a:cs typeface="Tahoma"/>
              </a:rPr>
              <a:t>2-4 </a:t>
            </a:r>
            <a:r>
              <a:rPr sz="1600" spc="95" dirty="0">
                <a:solidFill>
                  <a:srgbClr val="231F20"/>
                </a:solidFill>
                <a:latin typeface="Tahoma"/>
                <a:cs typeface="Tahoma"/>
              </a:rPr>
              <a:t>курсы  </a:t>
            </a:r>
            <a:r>
              <a:rPr sz="1600" spc="75" dirty="0">
                <a:solidFill>
                  <a:srgbClr val="231F20"/>
                </a:solidFill>
                <a:latin typeface="Tahoma"/>
                <a:cs typeface="Tahoma"/>
              </a:rPr>
              <a:t>Профессиональная  </a:t>
            </a:r>
            <a:r>
              <a:rPr sz="1600" spc="85" dirty="0">
                <a:solidFill>
                  <a:srgbClr val="231F20"/>
                </a:solidFill>
                <a:latin typeface="Tahoma"/>
                <a:cs typeface="Tahoma"/>
              </a:rPr>
              <a:t>подготовка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851804" y="3316973"/>
            <a:ext cx="734060" cy="314325"/>
          </a:xfrm>
          <a:custGeom>
            <a:avLst/>
            <a:gdLst/>
            <a:ahLst/>
            <a:cxnLst/>
            <a:rect l="l" t="t" r="r" b="b"/>
            <a:pathLst>
              <a:path w="734059" h="314325">
                <a:moveTo>
                  <a:pt x="734021" y="87401"/>
                </a:moveTo>
                <a:lnTo>
                  <a:pt x="0" y="87401"/>
                </a:lnTo>
                <a:lnTo>
                  <a:pt x="367309" y="313740"/>
                </a:lnTo>
                <a:lnTo>
                  <a:pt x="734021" y="87401"/>
                </a:lnTo>
                <a:close/>
              </a:path>
              <a:path w="734059" h="314325">
                <a:moveTo>
                  <a:pt x="588467" y="0"/>
                </a:moveTo>
                <a:lnTo>
                  <a:pt x="145554" y="0"/>
                </a:lnTo>
                <a:lnTo>
                  <a:pt x="145554" y="87401"/>
                </a:lnTo>
                <a:lnTo>
                  <a:pt x="588467" y="87401"/>
                </a:lnTo>
                <a:lnTo>
                  <a:pt x="588467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03830" y="2061362"/>
            <a:ext cx="2959735" cy="1274445"/>
          </a:xfrm>
          <a:custGeom>
            <a:avLst/>
            <a:gdLst/>
            <a:ahLst/>
            <a:cxnLst/>
            <a:rect l="l" t="t" r="r" b="b"/>
            <a:pathLst>
              <a:path w="2959734" h="1274445">
                <a:moveTo>
                  <a:pt x="142875" y="0"/>
                </a:moveTo>
                <a:lnTo>
                  <a:pt x="2816631" y="0"/>
                </a:lnTo>
                <a:lnTo>
                  <a:pt x="2861668" y="7318"/>
                </a:lnTo>
                <a:lnTo>
                  <a:pt x="2900873" y="27669"/>
                </a:lnTo>
                <a:lnTo>
                  <a:pt x="2931847" y="58649"/>
                </a:lnTo>
                <a:lnTo>
                  <a:pt x="2952191" y="97852"/>
                </a:lnTo>
                <a:lnTo>
                  <a:pt x="2959506" y="142875"/>
                </a:lnTo>
                <a:lnTo>
                  <a:pt x="2959506" y="1131100"/>
                </a:lnTo>
                <a:lnTo>
                  <a:pt x="2952188" y="1176122"/>
                </a:lnTo>
                <a:lnTo>
                  <a:pt x="2931836" y="1215325"/>
                </a:lnTo>
                <a:lnTo>
                  <a:pt x="2900856" y="1246305"/>
                </a:lnTo>
                <a:lnTo>
                  <a:pt x="2861653" y="1266656"/>
                </a:lnTo>
                <a:lnTo>
                  <a:pt x="2816631" y="1273975"/>
                </a:lnTo>
                <a:lnTo>
                  <a:pt x="142875" y="1273975"/>
                </a:lnTo>
                <a:lnTo>
                  <a:pt x="97852" y="1266659"/>
                </a:lnTo>
                <a:lnTo>
                  <a:pt x="58649" y="1246312"/>
                </a:lnTo>
                <a:lnTo>
                  <a:pt x="27669" y="1215336"/>
                </a:lnTo>
                <a:lnTo>
                  <a:pt x="7318" y="1176131"/>
                </a:lnTo>
                <a:lnTo>
                  <a:pt x="0" y="1131100"/>
                </a:lnTo>
                <a:lnTo>
                  <a:pt x="0" y="142875"/>
                </a:lnTo>
                <a:lnTo>
                  <a:pt x="7314" y="97838"/>
                </a:lnTo>
                <a:lnTo>
                  <a:pt x="27658" y="58633"/>
                </a:lnTo>
                <a:lnTo>
                  <a:pt x="58633" y="27658"/>
                </a:lnTo>
                <a:lnTo>
                  <a:pt x="97838" y="7314"/>
                </a:lnTo>
                <a:lnTo>
                  <a:pt x="142875" y="0"/>
                </a:lnTo>
                <a:close/>
              </a:path>
            </a:pathLst>
          </a:custGeom>
          <a:ln w="24384">
            <a:solidFill>
              <a:srgbClr val="F58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721633" y="1703501"/>
            <a:ext cx="723900" cy="723900"/>
          </a:xfrm>
          <a:custGeom>
            <a:avLst/>
            <a:gdLst/>
            <a:ahLst/>
            <a:cxnLst/>
            <a:rect l="l" t="t" r="r" b="b"/>
            <a:pathLst>
              <a:path w="723900" h="723900">
                <a:moveTo>
                  <a:pt x="361950" y="0"/>
                </a:moveTo>
                <a:lnTo>
                  <a:pt x="312835" y="3304"/>
                </a:lnTo>
                <a:lnTo>
                  <a:pt x="265729" y="12929"/>
                </a:lnTo>
                <a:lnTo>
                  <a:pt x="221063" y="28444"/>
                </a:lnTo>
                <a:lnTo>
                  <a:pt x="179267" y="49417"/>
                </a:lnTo>
                <a:lnTo>
                  <a:pt x="140773" y="75417"/>
                </a:lnTo>
                <a:lnTo>
                  <a:pt x="106013" y="106013"/>
                </a:lnTo>
                <a:lnTo>
                  <a:pt x="75417" y="140773"/>
                </a:lnTo>
                <a:lnTo>
                  <a:pt x="49417" y="179267"/>
                </a:lnTo>
                <a:lnTo>
                  <a:pt x="28444" y="221063"/>
                </a:lnTo>
                <a:lnTo>
                  <a:pt x="12929" y="265729"/>
                </a:lnTo>
                <a:lnTo>
                  <a:pt x="3304" y="312835"/>
                </a:lnTo>
                <a:lnTo>
                  <a:pt x="0" y="361950"/>
                </a:lnTo>
                <a:lnTo>
                  <a:pt x="3304" y="411064"/>
                </a:lnTo>
                <a:lnTo>
                  <a:pt x="12929" y="458170"/>
                </a:lnTo>
                <a:lnTo>
                  <a:pt x="28444" y="502836"/>
                </a:lnTo>
                <a:lnTo>
                  <a:pt x="49417" y="544632"/>
                </a:lnTo>
                <a:lnTo>
                  <a:pt x="75417" y="583126"/>
                </a:lnTo>
                <a:lnTo>
                  <a:pt x="106013" y="617886"/>
                </a:lnTo>
                <a:lnTo>
                  <a:pt x="140773" y="648482"/>
                </a:lnTo>
                <a:lnTo>
                  <a:pt x="179267" y="674482"/>
                </a:lnTo>
                <a:lnTo>
                  <a:pt x="221063" y="695455"/>
                </a:lnTo>
                <a:lnTo>
                  <a:pt x="265729" y="710970"/>
                </a:lnTo>
                <a:lnTo>
                  <a:pt x="312835" y="720595"/>
                </a:lnTo>
                <a:lnTo>
                  <a:pt x="361950" y="723900"/>
                </a:lnTo>
                <a:lnTo>
                  <a:pt x="411064" y="720595"/>
                </a:lnTo>
                <a:lnTo>
                  <a:pt x="458170" y="710970"/>
                </a:lnTo>
                <a:lnTo>
                  <a:pt x="502836" y="695455"/>
                </a:lnTo>
                <a:lnTo>
                  <a:pt x="544632" y="674482"/>
                </a:lnTo>
                <a:lnTo>
                  <a:pt x="583126" y="648482"/>
                </a:lnTo>
                <a:lnTo>
                  <a:pt x="617886" y="617886"/>
                </a:lnTo>
                <a:lnTo>
                  <a:pt x="648482" y="583126"/>
                </a:lnTo>
                <a:lnTo>
                  <a:pt x="674482" y="544632"/>
                </a:lnTo>
                <a:lnTo>
                  <a:pt x="695455" y="502836"/>
                </a:lnTo>
                <a:lnTo>
                  <a:pt x="710970" y="458170"/>
                </a:lnTo>
                <a:lnTo>
                  <a:pt x="720595" y="411064"/>
                </a:lnTo>
                <a:lnTo>
                  <a:pt x="723900" y="361950"/>
                </a:lnTo>
                <a:lnTo>
                  <a:pt x="720595" y="312835"/>
                </a:lnTo>
                <a:lnTo>
                  <a:pt x="710970" y="265729"/>
                </a:lnTo>
                <a:lnTo>
                  <a:pt x="695455" y="221063"/>
                </a:lnTo>
                <a:lnTo>
                  <a:pt x="674482" y="179267"/>
                </a:lnTo>
                <a:lnTo>
                  <a:pt x="648482" y="140773"/>
                </a:lnTo>
                <a:lnTo>
                  <a:pt x="617886" y="106013"/>
                </a:lnTo>
                <a:lnTo>
                  <a:pt x="583126" y="75417"/>
                </a:lnTo>
                <a:lnTo>
                  <a:pt x="544632" y="49417"/>
                </a:lnTo>
                <a:lnTo>
                  <a:pt x="502836" y="28444"/>
                </a:lnTo>
                <a:lnTo>
                  <a:pt x="458170" y="12929"/>
                </a:lnTo>
                <a:lnTo>
                  <a:pt x="411064" y="3304"/>
                </a:lnTo>
                <a:lnTo>
                  <a:pt x="36195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525279" y="1813712"/>
            <a:ext cx="1116965" cy="140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 algn="ctr">
              <a:lnSpc>
                <a:spcPct val="100000"/>
              </a:lnSpc>
            </a:pPr>
            <a:r>
              <a:rPr sz="3000" spc="6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3000">
              <a:latin typeface="Tahoma"/>
              <a:cs typeface="Tahoma"/>
            </a:endParaRPr>
          </a:p>
          <a:p>
            <a:pPr marL="12700" marR="5080" indent="53340" algn="just">
              <a:lnSpc>
                <a:spcPct val="101899"/>
              </a:lnSpc>
              <a:spcBef>
                <a:spcPts val="1455"/>
              </a:spcBef>
            </a:pPr>
            <a:r>
              <a:rPr sz="1600" spc="50" dirty="0">
                <a:solidFill>
                  <a:srgbClr val="231F20"/>
                </a:solidFill>
                <a:latin typeface="Tahoma"/>
                <a:cs typeface="Tahoma"/>
              </a:rPr>
              <a:t>3-4 </a:t>
            </a:r>
            <a:r>
              <a:rPr sz="1600" spc="95" dirty="0">
                <a:solidFill>
                  <a:srgbClr val="231F20"/>
                </a:solidFill>
                <a:latin typeface="Tahoma"/>
                <a:cs typeface="Tahoma"/>
              </a:rPr>
              <a:t>курсы  </a:t>
            </a:r>
            <a:r>
              <a:rPr sz="1600" spc="75" dirty="0">
                <a:solidFill>
                  <a:srgbClr val="231F20"/>
                </a:solidFill>
                <a:latin typeface="Tahoma"/>
                <a:cs typeface="Tahoma"/>
              </a:rPr>
              <a:t>Проектное  </a:t>
            </a:r>
            <a:r>
              <a:rPr sz="1600" spc="65" dirty="0">
                <a:solidFill>
                  <a:srgbClr val="231F20"/>
                </a:solidFill>
                <a:latin typeface="Tahoma"/>
                <a:cs typeface="Tahoma"/>
              </a:rPr>
              <a:t>обучение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716566" y="3335324"/>
            <a:ext cx="734060" cy="314325"/>
          </a:xfrm>
          <a:custGeom>
            <a:avLst/>
            <a:gdLst/>
            <a:ahLst/>
            <a:cxnLst/>
            <a:rect l="l" t="t" r="r" b="b"/>
            <a:pathLst>
              <a:path w="734059" h="314325">
                <a:moveTo>
                  <a:pt x="734021" y="87401"/>
                </a:moveTo>
                <a:lnTo>
                  <a:pt x="0" y="87401"/>
                </a:lnTo>
                <a:lnTo>
                  <a:pt x="367309" y="313740"/>
                </a:lnTo>
                <a:lnTo>
                  <a:pt x="734021" y="87401"/>
                </a:lnTo>
                <a:close/>
              </a:path>
              <a:path w="734059" h="314325">
                <a:moveTo>
                  <a:pt x="588467" y="0"/>
                </a:moveTo>
                <a:lnTo>
                  <a:pt x="145554" y="0"/>
                </a:lnTo>
                <a:lnTo>
                  <a:pt x="145554" y="87401"/>
                </a:lnTo>
                <a:lnTo>
                  <a:pt x="588467" y="87401"/>
                </a:lnTo>
                <a:lnTo>
                  <a:pt x="588467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441456" y="3786720"/>
            <a:ext cx="3586479" cy="2035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0" indent="-241300">
              <a:lnSpc>
                <a:spcPct val="100000"/>
              </a:lnSpc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75" dirty="0">
                <a:solidFill>
                  <a:srgbClr val="231F20"/>
                </a:solidFill>
                <a:latin typeface="Tahoma"/>
                <a:cs typeface="Tahoma"/>
              </a:rPr>
              <a:t>Основы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75" dirty="0">
                <a:solidFill>
                  <a:srgbClr val="231F20"/>
                </a:solidFill>
                <a:latin typeface="Tahoma"/>
                <a:cs typeface="Tahoma"/>
              </a:rPr>
              <a:t>государственного</a:t>
            </a:r>
            <a:endParaRPr sz="1300">
              <a:latin typeface="Tahoma"/>
              <a:cs typeface="Tahoma"/>
            </a:endParaRPr>
          </a:p>
          <a:p>
            <a:pPr marL="254000">
              <a:lnSpc>
                <a:spcPct val="100000"/>
              </a:lnSpc>
              <a:spcBef>
                <a:spcPts val="30"/>
              </a:spcBef>
            </a:pP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и муниципального</a:t>
            </a:r>
            <a:r>
              <a:rPr sz="1300" spc="-2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управления</a:t>
            </a:r>
            <a:endParaRPr sz="1300">
              <a:latin typeface="Tahoma"/>
              <a:cs typeface="Tahoma"/>
            </a:endParaRPr>
          </a:p>
          <a:p>
            <a:pPr marL="254000" marR="414020" indent="-241300">
              <a:lnSpc>
                <a:spcPct val="101899"/>
              </a:lnSpc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75" dirty="0">
                <a:solidFill>
                  <a:srgbClr val="231F20"/>
                </a:solidFill>
                <a:latin typeface="Tahoma"/>
                <a:cs typeface="Tahoma"/>
              </a:rPr>
              <a:t>Государственная </a:t>
            </a: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300" spc="-2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муниципальная  </a:t>
            </a: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служба</a:t>
            </a:r>
            <a:endParaRPr sz="1300">
              <a:latin typeface="Tahoma"/>
              <a:cs typeface="Tahoma"/>
            </a:endParaRPr>
          </a:p>
          <a:p>
            <a:pPr marL="254000" marR="340360" indent="-241300">
              <a:lnSpc>
                <a:spcPct val="101899"/>
              </a:lnSpc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75" dirty="0">
                <a:solidFill>
                  <a:srgbClr val="231F20"/>
                </a:solidFill>
                <a:latin typeface="Tahoma"/>
                <a:cs typeface="Tahoma"/>
              </a:rPr>
              <a:t>Государственный </a:t>
            </a: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300" spc="-2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муниципальный  </a:t>
            </a:r>
            <a:r>
              <a:rPr sz="1300" spc="55" dirty="0">
                <a:solidFill>
                  <a:srgbClr val="231F20"/>
                </a:solidFill>
                <a:latin typeface="Tahoma"/>
                <a:cs typeface="Tahoma"/>
              </a:rPr>
              <a:t>финансовый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контроль</a:t>
            </a:r>
            <a:endParaRPr sz="1300">
              <a:latin typeface="Tahoma"/>
              <a:cs typeface="Tahoma"/>
            </a:endParaRPr>
          </a:p>
          <a:p>
            <a:pPr marL="254000" marR="250825" indent="-241300">
              <a:lnSpc>
                <a:spcPct val="101899"/>
              </a:lnSpc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80" dirty="0">
                <a:solidFill>
                  <a:srgbClr val="231F20"/>
                </a:solidFill>
                <a:latin typeface="Tahoma"/>
                <a:cs typeface="Tahoma"/>
              </a:rPr>
              <a:t>Исследование </a:t>
            </a:r>
            <a:r>
              <a:rPr sz="1300" spc="75" dirty="0">
                <a:solidFill>
                  <a:srgbClr val="231F20"/>
                </a:solidFill>
                <a:latin typeface="Tahoma"/>
                <a:cs typeface="Tahoma"/>
              </a:rPr>
              <a:t>систем  государственного </a:t>
            </a: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300" spc="-1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муниципального 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управления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Управление развитием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муниципального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578367" y="3805046"/>
            <a:ext cx="3012440" cy="2035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50" indent="-247650">
              <a:lnSpc>
                <a:spcPct val="100000"/>
              </a:lnSpc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Управление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проектами</a:t>
            </a:r>
            <a:endParaRPr sz="1300">
              <a:latin typeface="Tahoma"/>
              <a:cs typeface="Tahoma"/>
            </a:endParaRPr>
          </a:p>
          <a:p>
            <a:pPr marL="260350" marR="5080" indent="-247650">
              <a:lnSpc>
                <a:spcPct val="101899"/>
              </a:lnSpc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Планирование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проектирование </a:t>
            </a:r>
            <a:r>
              <a:rPr sz="1300" spc="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организации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70" dirty="0">
                <a:solidFill>
                  <a:srgbClr val="231F20"/>
                </a:solidFill>
                <a:latin typeface="Tahoma"/>
                <a:cs typeface="Tahoma"/>
              </a:rPr>
              <a:t>Маркетинг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территории</a:t>
            </a:r>
            <a:endParaRPr sz="1300">
              <a:latin typeface="Tahoma"/>
              <a:cs typeface="Tahoma"/>
            </a:endParaRPr>
          </a:p>
          <a:p>
            <a:pPr marL="260350" marR="910590" indent="-247650">
              <a:lnSpc>
                <a:spcPct val="101899"/>
              </a:lnSpc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85" dirty="0">
                <a:solidFill>
                  <a:srgbClr val="231F20"/>
                </a:solidFill>
                <a:latin typeface="Tahoma"/>
                <a:cs typeface="Tahoma"/>
              </a:rPr>
              <a:t>Городская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политика</a:t>
            </a:r>
            <a:r>
              <a:rPr sz="1300" spc="-229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и  </a:t>
            </a:r>
            <a:r>
              <a:rPr sz="1300" spc="75" dirty="0">
                <a:solidFill>
                  <a:srgbClr val="231F20"/>
                </a:solidFill>
                <a:latin typeface="Tahoma"/>
                <a:cs typeface="Tahoma"/>
              </a:rPr>
              <a:t>экономика</a:t>
            </a:r>
            <a:endParaRPr sz="1300">
              <a:latin typeface="Tahoma"/>
              <a:cs typeface="Tahoma"/>
            </a:endParaRPr>
          </a:p>
          <a:p>
            <a:pPr marL="260350" marR="697230" indent="-247650">
              <a:lnSpc>
                <a:spcPct val="101899"/>
              </a:lnSpc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Государственно-частное 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партнерство</a:t>
            </a:r>
            <a:endParaRPr sz="130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0"/>
              </a:spcBef>
              <a:buClr>
                <a:srgbClr val="F5821F"/>
              </a:buClr>
              <a:buFont typeface="Wingdings 2"/>
              <a:buChar char=""/>
              <a:tabLst>
                <a:tab pos="252095" algn="l"/>
              </a:tabLst>
            </a:pPr>
            <a:r>
              <a:rPr sz="1300" spc="75" dirty="0">
                <a:solidFill>
                  <a:srgbClr val="231F20"/>
                </a:solidFill>
                <a:latin typeface="Tahoma"/>
                <a:cs typeface="Tahoma"/>
              </a:rPr>
              <a:t>Государственная</a:t>
            </a:r>
            <a:endParaRPr sz="1300">
              <a:latin typeface="Tahoma"/>
              <a:cs typeface="Tahoma"/>
            </a:endParaRPr>
          </a:p>
          <a:p>
            <a:pPr marL="260350">
              <a:lnSpc>
                <a:spcPct val="100000"/>
              </a:lnSpc>
              <a:spcBef>
                <a:spcPts val="30"/>
              </a:spcBef>
            </a:pPr>
            <a:r>
              <a:rPr sz="1300" spc="65" dirty="0">
                <a:solidFill>
                  <a:srgbClr val="231F20"/>
                </a:solidFill>
                <a:latin typeface="Tahoma"/>
                <a:cs typeface="Tahoma"/>
              </a:rPr>
              <a:t>и 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муниципальная</a:t>
            </a:r>
            <a:r>
              <a:rPr sz="1300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75" dirty="0">
                <a:solidFill>
                  <a:srgbClr val="231F20"/>
                </a:solidFill>
                <a:latin typeface="Tahoma"/>
                <a:cs typeface="Tahoma"/>
              </a:rPr>
              <a:t>поддержка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866984" y="2634043"/>
            <a:ext cx="600710" cy="76835"/>
          </a:xfrm>
          <a:custGeom>
            <a:avLst/>
            <a:gdLst/>
            <a:ahLst/>
            <a:cxnLst/>
            <a:rect l="l" t="t" r="r" b="b"/>
            <a:pathLst>
              <a:path w="600710" h="76835">
                <a:moveTo>
                  <a:pt x="510666" y="0"/>
                </a:moveTo>
                <a:lnTo>
                  <a:pt x="514281" y="8141"/>
                </a:lnTo>
                <a:lnTo>
                  <a:pt x="517048" y="16230"/>
                </a:lnTo>
                <a:lnTo>
                  <a:pt x="518968" y="24281"/>
                </a:lnTo>
                <a:lnTo>
                  <a:pt x="520039" y="32308"/>
                </a:lnTo>
                <a:lnTo>
                  <a:pt x="0" y="32308"/>
                </a:lnTo>
                <a:lnTo>
                  <a:pt x="0" y="44500"/>
                </a:lnTo>
                <a:lnTo>
                  <a:pt x="520039" y="44500"/>
                </a:lnTo>
                <a:lnTo>
                  <a:pt x="518968" y="52522"/>
                </a:lnTo>
                <a:lnTo>
                  <a:pt x="517048" y="60574"/>
                </a:lnTo>
                <a:lnTo>
                  <a:pt x="514281" y="68666"/>
                </a:lnTo>
                <a:lnTo>
                  <a:pt x="510666" y="76809"/>
                </a:lnTo>
                <a:lnTo>
                  <a:pt x="600278" y="38404"/>
                </a:lnTo>
                <a:lnTo>
                  <a:pt x="51066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90446" y="2652395"/>
            <a:ext cx="600710" cy="76835"/>
          </a:xfrm>
          <a:custGeom>
            <a:avLst/>
            <a:gdLst/>
            <a:ahLst/>
            <a:cxnLst/>
            <a:rect l="l" t="t" r="r" b="b"/>
            <a:pathLst>
              <a:path w="600709" h="76835">
                <a:moveTo>
                  <a:pt x="510666" y="0"/>
                </a:moveTo>
                <a:lnTo>
                  <a:pt x="514281" y="8141"/>
                </a:lnTo>
                <a:lnTo>
                  <a:pt x="517048" y="16230"/>
                </a:lnTo>
                <a:lnTo>
                  <a:pt x="518968" y="24281"/>
                </a:lnTo>
                <a:lnTo>
                  <a:pt x="520039" y="32308"/>
                </a:lnTo>
                <a:lnTo>
                  <a:pt x="0" y="32308"/>
                </a:lnTo>
                <a:lnTo>
                  <a:pt x="0" y="44500"/>
                </a:lnTo>
                <a:lnTo>
                  <a:pt x="520039" y="44500"/>
                </a:lnTo>
                <a:lnTo>
                  <a:pt x="518968" y="52522"/>
                </a:lnTo>
                <a:lnTo>
                  <a:pt x="517048" y="60574"/>
                </a:lnTo>
                <a:lnTo>
                  <a:pt x="514281" y="68666"/>
                </a:lnTo>
                <a:lnTo>
                  <a:pt x="510666" y="76809"/>
                </a:lnTo>
                <a:lnTo>
                  <a:pt x="600278" y="38404"/>
                </a:lnTo>
                <a:lnTo>
                  <a:pt x="51066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71936" y="6415152"/>
            <a:ext cx="115570" cy="113664"/>
          </a:xfrm>
          <a:custGeom>
            <a:avLst/>
            <a:gdLst/>
            <a:ahLst/>
            <a:cxnLst/>
            <a:rect l="l" t="t" r="r" b="b"/>
            <a:pathLst>
              <a:path w="115570" h="113665">
                <a:moveTo>
                  <a:pt x="64376" y="99441"/>
                </a:moveTo>
                <a:lnTo>
                  <a:pt x="51079" y="99441"/>
                </a:lnTo>
                <a:lnTo>
                  <a:pt x="51079" y="113347"/>
                </a:lnTo>
                <a:lnTo>
                  <a:pt x="64376" y="113347"/>
                </a:lnTo>
                <a:lnTo>
                  <a:pt x="64376" y="99441"/>
                </a:lnTo>
                <a:close/>
              </a:path>
              <a:path w="115570" h="113665">
                <a:moveTo>
                  <a:pt x="66179" y="12395"/>
                </a:moveTo>
                <a:lnTo>
                  <a:pt x="49263" y="12395"/>
                </a:lnTo>
                <a:lnTo>
                  <a:pt x="38452" y="13090"/>
                </a:lnTo>
                <a:lnTo>
                  <a:pt x="3305" y="37164"/>
                </a:lnTo>
                <a:lnTo>
                  <a:pt x="0" y="55918"/>
                </a:lnTo>
                <a:lnTo>
                  <a:pt x="821" y="65998"/>
                </a:lnTo>
                <a:lnTo>
                  <a:pt x="28746" y="96680"/>
                </a:lnTo>
                <a:lnTo>
                  <a:pt x="49263" y="99441"/>
                </a:lnTo>
                <a:lnTo>
                  <a:pt x="66179" y="99441"/>
                </a:lnTo>
                <a:lnTo>
                  <a:pt x="103282" y="87350"/>
                </a:lnTo>
                <a:lnTo>
                  <a:pt x="49263" y="87350"/>
                </a:lnTo>
                <a:lnTo>
                  <a:pt x="41264" y="86860"/>
                </a:lnTo>
                <a:lnTo>
                  <a:pt x="13449" y="55918"/>
                </a:lnTo>
                <a:lnTo>
                  <a:pt x="13449" y="45542"/>
                </a:lnTo>
                <a:lnTo>
                  <a:pt x="49263" y="24485"/>
                </a:lnTo>
                <a:lnTo>
                  <a:pt x="103137" y="24485"/>
                </a:lnTo>
                <a:lnTo>
                  <a:pt x="102222" y="23507"/>
                </a:lnTo>
                <a:lnTo>
                  <a:pt x="95011" y="18647"/>
                </a:lnTo>
                <a:lnTo>
                  <a:pt x="86601" y="15174"/>
                </a:lnTo>
                <a:lnTo>
                  <a:pt x="76990" y="13090"/>
                </a:lnTo>
                <a:lnTo>
                  <a:pt x="66179" y="12395"/>
                </a:lnTo>
                <a:close/>
              </a:path>
              <a:path w="115570" h="113665">
                <a:moveTo>
                  <a:pt x="64376" y="24485"/>
                </a:moveTo>
                <a:lnTo>
                  <a:pt x="51079" y="24485"/>
                </a:lnTo>
                <a:lnTo>
                  <a:pt x="51079" y="87350"/>
                </a:lnTo>
                <a:lnTo>
                  <a:pt x="64376" y="87350"/>
                </a:lnTo>
                <a:lnTo>
                  <a:pt x="64376" y="24485"/>
                </a:lnTo>
                <a:close/>
              </a:path>
              <a:path w="115570" h="113665">
                <a:moveTo>
                  <a:pt x="103137" y="24485"/>
                </a:moveTo>
                <a:lnTo>
                  <a:pt x="66179" y="24485"/>
                </a:lnTo>
                <a:lnTo>
                  <a:pt x="74178" y="24981"/>
                </a:lnTo>
                <a:lnTo>
                  <a:pt x="81240" y="26468"/>
                </a:lnTo>
                <a:lnTo>
                  <a:pt x="87366" y="28948"/>
                </a:lnTo>
                <a:lnTo>
                  <a:pt x="92557" y="32423"/>
                </a:lnTo>
                <a:lnTo>
                  <a:pt x="98856" y="37706"/>
                </a:lnTo>
                <a:lnTo>
                  <a:pt x="102006" y="45542"/>
                </a:lnTo>
                <a:lnTo>
                  <a:pt x="102006" y="55918"/>
                </a:lnTo>
                <a:lnTo>
                  <a:pt x="74116" y="86860"/>
                </a:lnTo>
                <a:lnTo>
                  <a:pt x="66179" y="87350"/>
                </a:lnTo>
                <a:lnTo>
                  <a:pt x="103282" y="87350"/>
                </a:lnTo>
                <a:lnTo>
                  <a:pt x="108056" y="82239"/>
                </a:lnTo>
                <a:lnTo>
                  <a:pt x="112167" y="74771"/>
                </a:lnTo>
                <a:lnTo>
                  <a:pt x="114633" y="65998"/>
                </a:lnTo>
                <a:lnTo>
                  <a:pt x="115455" y="55918"/>
                </a:lnTo>
                <a:lnTo>
                  <a:pt x="114629" y="45905"/>
                </a:lnTo>
                <a:lnTo>
                  <a:pt x="112148" y="37164"/>
                </a:lnTo>
                <a:lnTo>
                  <a:pt x="108013" y="29698"/>
                </a:lnTo>
                <a:lnTo>
                  <a:pt x="103137" y="24485"/>
                </a:lnTo>
                <a:close/>
              </a:path>
              <a:path w="115570" h="113665">
                <a:moveTo>
                  <a:pt x="64376" y="0"/>
                </a:moveTo>
                <a:lnTo>
                  <a:pt x="51079" y="0"/>
                </a:lnTo>
                <a:lnTo>
                  <a:pt x="51079" y="12395"/>
                </a:lnTo>
                <a:lnTo>
                  <a:pt x="64376" y="12395"/>
                </a:lnTo>
                <a:lnTo>
                  <a:pt x="64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97057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82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89" y="74803"/>
                </a:lnTo>
                <a:lnTo>
                  <a:pt x="83565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8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11611" y="6418634"/>
            <a:ext cx="83820" cy="107950"/>
          </a:xfrm>
          <a:custGeom>
            <a:avLst/>
            <a:gdLst/>
            <a:ahLst/>
            <a:cxnLst/>
            <a:rect l="l" t="t" r="r" b="b"/>
            <a:pathLst>
              <a:path w="8382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483"/>
                </a:lnTo>
                <a:lnTo>
                  <a:pt x="60810" y="58483"/>
                </a:lnTo>
                <a:lnTo>
                  <a:pt x="58026" y="52438"/>
                </a:lnTo>
                <a:lnTo>
                  <a:pt x="60954" y="46088"/>
                </a:lnTo>
                <a:lnTo>
                  <a:pt x="13601" y="46088"/>
                </a:lnTo>
                <a:lnTo>
                  <a:pt x="13601" y="0"/>
                </a:lnTo>
                <a:close/>
              </a:path>
              <a:path w="83820" h="107950">
                <a:moveTo>
                  <a:pt x="60810" y="58483"/>
                </a:moveTo>
                <a:lnTo>
                  <a:pt x="46240" y="58483"/>
                </a:lnTo>
                <a:lnTo>
                  <a:pt x="69215" y="107899"/>
                </a:lnTo>
                <a:lnTo>
                  <a:pt x="83566" y="107899"/>
                </a:lnTo>
                <a:lnTo>
                  <a:pt x="60810" y="58483"/>
                </a:lnTo>
                <a:close/>
              </a:path>
              <a:path w="83820" h="107950">
                <a:moveTo>
                  <a:pt x="82207" y="0"/>
                </a:moveTo>
                <a:lnTo>
                  <a:pt x="67856" y="0"/>
                </a:lnTo>
                <a:lnTo>
                  <a:pt x="46240" y="46088"/>
                </a:lnTo>
                <a:lnTo>
                  <a:pt x="60954" y="46088"/>
                </a:lnTo>
                <a:lnTo>
                  <a:pt x="82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02886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85" y="107899"/>
                </a:lnTo>
                <a:lnTo>
                  <a:pt x="38531" y="107899"/>
                </a:lnTo>
                <a:lnTo>
                  <a:pt x="63001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68" y="0"/>
                </a:moveTo>
                <a:lnTo>
                  <a:pt x="75869" y="0"/>
                </a:lnTo>
                <a:lnTo>
                  <a:pt x="48806" y="56667"/>
                </a:lnTo>
                <a:lnTo>
                  <a:pt x="63001" y="56667"/>
                </a:lnTo>
                <a:lnTo>
                  <a:pt x="90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98390" y="6418634"/>
            <a:ext cx="94615" cy="107950"/>
          </a:xfrm>
          <a:custGeom>
            <a:avLst/>
            <a:gdLst/>
            <a:ahLst/>
            <a:cxnLst/>
            <a:rect l="l" t="t" r="r" b="b"/>
            <a:pathLst>
              <a:path w="94614" h="107950">
                <a:moveTo>
                  <a:pt x="94005" y="0"/>
                </a:moveTo>
                <a:lnTo>
                  <a:pt x="23126" y="0"/>
                </a:lnTo>
                <a:lnTo>
                  <a:pt x="23092" y="42164"/>
                </a:lnTo>
                <a:lnTo>
                  <a:pt x="22984" y="50394"/>
                </a:lnTo>
                <a:lnTo>
                  <a:pt x="11785" y="93141"/>
                </a:lnTo>
                <a:lnTo>
                  <a:pt x="7912" y="94449"/>
                </a:lnTo>
                <a:lnTo>
                  <a:pt x="0" y="94449"/>
                </a:lnTo>
                <a:lnTo>
                  <a:pt x="0" y="107899"/>
                </a:lnTo>
                <a:lnTo>
                  <a:pt x="11087" y="107899"/>
                </a:lnTo>
                <a:lnTo>
                  <a:pt x="17411" y="106133"/>
                </a:lnTo>
                <a:lnTo>
                  <a:pt x="35080" y="65490"/>
                </a:lnTo>
                <a:lnTo>
                  <a:pt x="35966" y="42164"/>
                </a:lnTo>
                <a:lnTo>
                  <a:pt x="35966" y="12395"/>
                </a:lnTo>
                <a:lnTo>
                  <a:pt x="94005" y="12395"/>
                </a:lnTo>
                <a:lnTo>
                  <a:pt x="94005" y="0"/>
                </a:lnTo>
                <a:close/>
              </a:path>
              <a:path w="94614" h="107950">
                <a:moveTo>
                  <a:pt x="94005" y="12395"/>
                </a:moveTo>
                <a:lnTo>
                  <a:pt x="80403" y="12395"/>
                </a:lnTo>
                <a:lnTo>
                  <a:pt x="80403" y="107899"/>
                </a:lnTo>
                <a:lnTo>
                  <a:pt x="94005" y="107899"/>
                </a:lnTo>
                <a:lnTo>
                  <a:pt x="94005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19891" y="6418635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44729" y="107899"/>
                </a:lnTo>
                <a:lnTo>
                  <a:pt x="53212" y="107351"/>
                </a:lnTo>
                <a:lnTo>
                  <a:pt x="60659" y="105708"/>
                </a:lnTo>
                <a:lnTo>
                  <a:pt x="67076" y="102970"/>
                </a:lnTo>
                <a:lnTo>
                  <a:pt x="72466" y="99136"/>
                </a:lnTo>
                <a:lnTo>
                  <a:pt x="75407" y="95808"/>
                </a:lnTo>
                <a:lnTo>
                  <a:pt x="13601" y="95808"/>
                </a:lnTo>
                <a:lnTo>
                  <a:pt x="13601" y="53339"/>
                </a:lnTo>
                <a:lnTo>
                  <a:pt x="75275" y="53339"/>
                </a:lnTo>
                <a:lnTo>
                  <a:pt x="72390" y="50088"/>
                </a:lnTo>
                <a:lnTo>
                  <a:pt x="66976" y="46221"/>
                </a:lnTo>
                <a:lnTo>
                  <a:pt x="60564" y="43459"/>
                </a:lnTo>
                <a:lnTo>
                  <a:pt x="53150" y="41802"/>
                </a:lnTo>
                <a:lnTo>
                  <a:pt x="44729" y="41249"/>
                </a:lnTo>
                <a:lnTo>
                  <a:pt x="13601" y="41249"/>
                </a:lnTo>
                <a:lnTo>
                  <a:pt x="13601" y="0"/>
                </a:lnTo>
                <a:close/>
              </a:path>
              <a:path w="82550" h="107950">
                <a:moveTo>
                  <a:pt x="75275" y="53339"/>
                </a:moveTo>
                <a:lnTo>
                  <a:pt x="42316" y="53339"/>
                </a:lnTo>
                <a:lnTo>
                  <a:pt x="53753" y="54663"/>
                </a:lnTo>
                <a:lnTo>
                  <a:pt x="61925" y="58632"/>
                </a:lnTo>
                <a:lnTo>
                  <a:pt x="66830" y="65245"/>
                </a:lnTo>
                <a:lnTo>
                  <a:pt x="68465" y="74498"/>
                </a:lnTo>
                <a:lnTo>
                  <a:pt x="66830" y="83823"/>
                </a:lnTo>
                <a:lnTo>
                  <a:pt x="61925" y="90482"/>
                </a:lnTo>
                <a:lnTo>
                  <a:pt x="53753" y="94477"/>
                </a:lnTo>
                <a:lnTo>
                  <a:pt x="42316" y="95808"/>
                </a:lnTo>
                <a:lnTo>
                  <a:pt x="75407" y="95808"/>
                </a:lnTo>
                <a:lnTo>
                  <a:pt x="76733" y="94309"/>
                </a:lnTo>
                <a:lnTo>
                  <a:pt x="79781" y="88593"/>
                </a:lnTo>
                <a:lnTo>
                  <a:pt x="81610" y="81989"/>
                </a:lnTo>
                <a:lnTo>
                  <a:pt x="82219" y="74498"/>
                </a:lnTo>
                <a:lnTo>
                  <a:pt x="81605" y="67137"/>
                </a:lnTo>
                <a:lnTo>
                  <a:pt x="79762" y="60617"/>
                </a:lnTo>
                <a:lnTo>
                  <a:pt x="76690" y="54935"/>
                </a:lnTo>
                <a:lnTo>
                  <a:pt x="75275" y="5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551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126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13934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107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601" y="95503"/>
                </a:lnTo>
                <a:lnTo>
                  <a:pt x="13601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601" y="45783"/>
                </a:lnTo>
                <a:lnTo>
                  <a:pt x="13601" y="12382"/>
                </a:lnTo>
                <a:lnTo>
                  <a:pt x="75107" y="12382"/>
                </a:lnTo>
                <a:lnTo>
                  <a:pt x="7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43899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01437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38051" y="6416668"/>
            <a:ext cx="85090" cy="112395"/>
          </a:xfrm>
          <a:custGeom>
            <a:avLst/>
            <a:gdLst/>
            <a:ahLst/>
            <a:cxnLst/>
            <a:rect l="l" t="t" r="r" b="b"/>
            <a:pathLst>
              <a:path w="85089" h="112395">
                <a:moveTo>
                  <a:pt x="14198" y="80238"/>
                </a:moveTo>
                <a:lnTo>
                  <a:pt x="0" y="80238"/>
                </a:lnTo>
                <a:lnTo>
                  <a:pt x="1762" y="87246"/>
                </a:lnTo>
                <a:lnTo>
                  <a:pt x="35194" y="111310"/>
                </a:lnTo>
                <a:lnTo>
                  <a:pt x="44424" y="111836"/>
                </a:lnTo>
                <a:lnTo>
                  <a:pt x="53433" y="111250"/>
                </a:lnTo>
                <a:lnTo>
                  <a:pt x="61409" y="109493"/>
                </a:lnTo>
                <a:lnTo>
                  <a:pt x="68354" y="106564"/>
                </a:lnTo>
                <a:lnTo>
                  <a:pt x="74269" y="102463"/>
                </a:lnTo>
                <a:lnTo>
                  <a:pt x="77759" y="99440"/>
                </a:lnTo>
                <a:lnTo>
                  <a:pt x="44577" y="99440"/>
                </a:lnTo>
                <a:lnTo>
                  <a:pt x="33213" y="98240"/>
                </a:lnTo>
                <a:lnTo>
                  <a:pt x="24363" y="94640"/>
                </a:lnTo>
                <a:lnTo>
                  <a:pt x="18025" y="88639"/>
                </a:lnTo>
                <a:lnTo>
                  <a:pt x="14198" y="80238"/>
                </a:lnTo>
                <a:close/>
              </a:path>
              <a:path w="85089" h="112395">
                <a:moveTo>
                  <a:pt x="76156" y="12395"/>
                </a:moveTo>
                <a:lnTo>
                  <a:pt x="50520" y="12395"/>
                </a:lnTo>
                <a:lnTo>
                  <a:pt x="56146" y="13957"/>
                </a:lnTo>
                <a:lnTo>
                  <a:pt x="64909" y="20192"/>
                </a:lnTo>
                <a:lnTo>
                  <a:pt x="67094" y="24574"/>
                </a:lnTo>
                <a:lnTo>
                  <a:pt x="67094" y="35255"/>
                </a:lnTo>
                <a:lnTo>
                  <a:pt x="65481" y="39395"/>
                </a:lnTo>
                <a:lnTo>
                  <a:pt x="59029" y="45834"/>
                </a:lnTo>
                <a:lnTo>
                  <a:pt x="53848" y="47447"/>
                </a:lnTo>
                <a:lnTo>
                  <a:pt x="29311" y="47447"/>
                </a:lnTo>
                <a:lnTo>
                  <a:pt x="29311" y="59842"/>
                </a:lnTo>
                <a:lnTo>
                  <a:pt x="46545" y="59842"/>
                </a:lnTo>
                <a:lnTo>
                  <a:pt x="57322" y="61051"/>
                </a:lnTo>
                <a:lnTo>
                  <a:pt x="65022" y="64679"/>
                </a:lnTo>
                <a:lnTo>
                  <a:pt x="69643" y="70724"/>
                </a:lnTo>
                <a:lnTo>
                  <a:pt x="71183" y="79184"/>
                </a:lnTo>
                <a:lnTo>
                  <a:pt x="71183" y="85432"/>
                </a:lnTo>
                <a:lnTo>
                  <a:pt x="68757" y="90373"/>
                </a:lnTo>
                <a:lnTo>
                  <a:pt x="59080" y="97624"/>
                </a:lnTo>
                <a:lnTo>
                  <a:pt x="52641" y="99440"/>
                </a:lnTo>
                <a:lnTo>
                  <a:pt x="77759" y="99440"/>
                </a:lnTo>
                <a:lnTo>
                  <a:pt x="81483" y="96215"/>
                </a:lnTo>
                <a:lnTo>
                  <a:pt x="85038" y="88639"/>
                </a:lnTo>
                <a:lnTo>
                  <a:pt x="85043" y="79184"/>
                </a:lnTo>
                <a:lnTo>
                  <a:pt x="84105" y="70683"/>
                </a:lnTo>
                <a:lnTo>
                  <a:pt x="81189" y="63466"/>
                </a:lnTo>
                <a:lnTo>
                  <a:pt x="76327" y="57838"/>
                </a:lnTo>
                <a:lnTo>
                  <a:pt x="69519" y="53797"/>
                </a:lnTo>
                <a:lnTo>
                  <a:pt x="69519" y="50469"/>
                </a:lnTo>
                <a:lnTo>
                  <a:pt x="77076" y="46240"/>
                </a:lnTo>
                <a:lnTo>
                  <a:pt x="80848" y="38938"/>
                </a:lnTo>
                <a:lnTo>
                  <a:pt x="80750" y="20192"/>
                </a:lnTo>
                <a:lnTo>
                  <a:pt x="77597" y="13601"/>
                </a:lnTo>
                <a:lnTo>
                  <a:pt x="76156" y="12395"/>
                </a:lnTo>
                <a:close/>
              </a:path>
              <a:path w="85089" h="112395">
                <a:moveTo>
                  <a:pt x="43675" y="0"/>
                </a:moveTo>
                <a:lnTo>
                  <a:pt x="5769" y="20192"/>
                </a:lnTo>
                <a:lnTo>
                  <a:pt x="4533" y="29311"/>
                </a:lnTo>
                <a:lnTo>
                  <a:pt x="18427" y="29311"/>
                </a:lnTo>
                <a:lnTo>
                  <a:pt x="21426" y="21910"/>
                </a:lnTo>
                <a:lnTo>
                  <a:pt x="26631" y="16624"/>
                </a:lnTo>
                <a:lnTo>
                  <a:pt x="34047" y="13452"/>
                </a:lnTo>
                <a:lnTo>
                  <a:pt x="43675" y="12395"/>
                </a:lnTo>
                <a:lnTo>
                  <a:pt x="76156" y="12395"/>
                </a:lnTo>
                <a:lnTo>
                  <a:pt x="71107" y="8166"/>
                </a:lnTo>
                <a:lnTo>
                  <a:pt x="65735" y="4591"/>
                </a:lnTo>
                <a:lnTo>
                  <a:pt x="59372" y="2039"/>
                </a:lnTo>
                <a:lnTo>
                  <a:pt x="52019" y="509"/>
                </a:lnTo>
                <a:lnTo>
                  <a:pt x="43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3355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906" y="107899"/>
                </a:lnTo>
                <a:lnTo>
                  <a:pt x="25095" y="74803"/>
                </a:lnTo>
                <a:lnTo>
                  <a:pt x="86281" y="74803"/>
                </a:lnTo>
                <a:lnTo>
                  <a:pt x="81976" y="62407"/>
                </a:lnTo>
                <a:lnTo>
                  <a:pt x="29171" y="62407"/>
                </a:lnTo>
                <a:lnTo>
                  <a:pt x="45643" y="13906"/>
                </a:lnTo>
                <a:lnTo>
                  <a:pt x="65129" y="13906"/>
                </a:lnTo>
                <a:lnTo>
                  <a:pt x="60299" y="0"/>
                </a:lnTo>
                <a:close/>
              </a:path>
              <a:path w="97789" h="107950">
                <a:moveTo>
                  <a:pt x="86281" y="74803"/>
                </a:moveTo>
                <a:lnTo>
                  <a:pt x="72390" y="74803"/>
                </a:lnTo>
                <a:lnTo>
                  <a:pt x="83578" y="107899"/>
                </a:lnTo>
                <a:lnTo>
                  <a:pt x="97777" y="107899"/>
                </a:lnTo>
                <a:lnTo>
                  <a:pt x="86281" y="74803"/>
                </a:lnTo>
                <a:close/>
              </a:path>
              <a:path w="97789" h="107950">
                <a:moveTo>
                  <a:pt x="65129" y="13906"/>
                </a:moveTo>
                <a:lnTo>
                  <a:pt x="51689" y="13906"/>
                </a:lnTo>
                <a:lnTo>
                  <a:pt x="68160" y="62407"/>
                </a:lnTo>
                <a:lnTo>
                  <a:pt x="81976" y="62407"/>
                </a:lnTo>
                <a:lnTo>
                  <a:pt x="65129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42673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7" y="107865"/>
                </a:lnTo>
                <a:lnTo>
                  <a:pt x="80038" y="102904"/>
                </a:lnTo>
                <a:lnTo>
                  <a:pt x="83679" y="99440"/>
                </a:lnTo>
                <a:lnTo>
                  <a:pt x="50317" y="99440"/>
                </a:lnTo>
                <a:lnTo>
                  <a:pt x="41806" y="98657"/>
                </a:lnTo>
                <a:lnTo>
                  <a:pt x="14328" y="64763"/>
                </a:lnTo>
                <a:lnTo>
                  <a:pt x="13754" y="55918"/>
                </a:lnTo>
                <a:lnTo>
                  <a:pt x="14328" y="47066"/>
                </a:lnTo>
                <a:lnTo>
                  <a:pt x="41806" y="13178"/>
                </a:lnTo>
                <a:lnTo>
                  <a:pt x="50317" y="12395"/>
                </a:lnTo>
                <a:lnTo>
                  <a:pt x="83692" y="12395"/>
                </a:lnTo>
                <a:lnTo>
                  <a:pt x="80038" y="8920"/>
                </a:lnTo>
                <a:lnTo>
                  <a:pt x="71437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4" h="112395">
                <a:moveTo>
                  <a:pt x="83692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79" y="99440"/>
                </a:lnTo>
                <a:lnTo>
                  <a:pt x="100647" y="55918"/>
                </a:lnTo>
                <a:lnTo>
                  <a:pt x="99802" y="44286"/>
                </a:lnTo>
                <a:lnTo>
                  <a:pt x="97321" y="33808"/>
                </a:lnTo>
                <a:lnTo>
                  <a:pt x="93162" y="24315"/>
                </a:lnTo>
                <a:lnTo>
                  <a:pt x="87337" y="15862"/>
                </a:lnTo>
                <a:lnTo>
                  <a:pt x="83692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60390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51" y="61963"/>
                </a:moveTo>
                <a:lnTo>
                  <a:pt x="66649" y="61963"/>
                </a:lnTo>
                <a:lnTo>
                  <a:pt x="66649" y="107899"/>
                </a:lnTo>
                <a:lnTo>
                  <a:pt x="80251" y="107899"/>
                </a:lnTo>
                <a:lnTo>
                  <a:pt x="80251" y="61963"/>
                </a:lnTo>
                <a:close/>
              </a:path>
              <a:path w="80645" h="107950">
                <a:moveTo>
                  <a:pt x="13601" y="0"/>
                </a:moveTo>
                <a:lnTo>
                  <a:pt x="0" y="0"/>
                </a:lnTo>
                <a:lnTo>
                  <a:pt x="37" y="35788"/>
                </a:lnTo>
                <a:lnTo>
                  <a:pt x="25717" y="64122"/>
                </a:lnTo>
                <a:lnTo>
                  <a:pt x="31889" y="64833"/>
                </a:lnTo>
                <a:lnTo>
                  <a:pt x="39141" y="64833"/>
                </a:lnTo>
                <a:lnTo>
                  <a:pt x="46247" y="64652"/>
                </a:lnTo>
                <a:lnTo>
                  <a:pt x="53200" y="64112"/>
                </a:lnTo>
                <a:lnTo>
                  <a:pt x="60001" y="63215"/>
                </a:lnTo>
                <a:lnTo>
                  <a:pt x="66649" y="61963"/>
                </a:lnTo>
                <a:lnTo>
                  <a:pt x="80251" y="61963"/>
                </a:lnTo>
                <a:lnTo>
                  <a:pt x="80251" y="52438"/>
                </a:lnTo>
                <a:lnTo>
                  <a:pt x="35572" y="52438"/>
                </a:lnTo>
                <a:lnTo>
                  <a:pt x="31153" y="51981"/>
                </a:lnTo>
                <a:lnTo>
                  <a:pt x="13677" y="35788"/>
                </a:lnTo>
                <a:lnTo>
                  <a:pt x="13601" y="0"/>
                </a:lnTo>
                <a:close/>
              </a:path>
              <a:path w="80645" h="107950">
                <a:moveTo>
                  <a:pt x="80251" y="0"/>
                </a:moveTo>
                <a:lnTo>
                  <a:pt x="66649" y="0"/>
                </a:lnTo>
                <a:lnTo>
                  <a:pt x="66649" y="49415"/>
                </a:lnTo>
                <a:lnTo>
                  <a:pt x="60212" y="50739"/>
                </a:lnTo>
                <a:lnTo>
                  <a:pt x="53760" y="51684"/>
                </a:lnTo>
                <a:lnTo>
                  <a:pt x="47291" y="52249"/>
                </a:lnTo>
                <a:lnTo>
                  <a:pt x="40805" y="52438"/>
                </a:lnTo>
                <a:lnTo>
                  <a:pt x="80251" y="52438"/>
                </a:lnTo>
                <a:lnTo>
                  <a:pt x="80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6813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3" y="58635"/>
                </a:lnTo>
                <a:lnTo>
                  <a:pt x="87503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3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3" y="107899"/>
                </a:lnTo>
                <a:lnTo>
                  <a:pt x="87503" y="58635"/>
                </a:lnTo>
                <a:close/>
              </a:path>
              <a:path w="87629" h="107950">
                <a:moveTo>
                  <a:pt x="87503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3" y="45935"/>
                </a:lnTo>
                <a:lnTo>
                  <a:pt x="875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77700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07214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5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00420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9891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4" h="112395">
                <a:moveTo>
                  <a:pt x="50330" y="0"/>
                </a:moveTo>
                <a:lnTo>
                  <a:pt x="13233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8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4" h="112395">
                <a:moveTo>
                  <a:pt x="83704" y="12395"/>
                </a:moveTo>
                <a:lnTo>
                  <a:pt x="50330" y="12395"/>
                </a:lnTo>
                <a:lnTo>
                  <a:pt x="58840" y="13178"/>
                </a:lnTo>
                <a:lnTo>
                  <a:pt x="66235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40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53848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4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297" y="107899"/>
                </a:lnTo>
                <a:lnTo>
                  <a:pt x="30338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4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4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38" y="91427"/>
                </a:lnTo>
                <a:lnTo>
                  <a:pt x="71475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99530" y="6418638"/>
            <a:ext cx="109220" cy="134620"/>
          </a:xfrm>
          <a:custGeom>
            <a:avLst/>
            <a:gdLst/>
            <a:ahLst/>
            <a:cxnLst/>
            <a:rect l="l" t="t" r="r" b="b"/>
            <a:pathLst>
              <a:path w="109220" h="134620">
                <a:moveTo>
                  <a:pt x="108648" y="95503"/>
                </a:moveTo>
                <a:lnTo>
                  <a:pt x="0" y="95503"/>
                </a:lnTo>
                <a:lnTo>
                  <a:pt x="0" y="134340"/>
                </a:lnTo>
                <a:lnTo>
                  <a:pt x="13449" y="134340"/>
                </a:lnTo>
                <a:lnTo>
                  <a:pt x="13449" y="107899"/>
                </a:lnTo>
                <a:lnTo>
                  <a:pt x="108648" y="107899"/>
                </a:lnTo>
                <a:lnTo>
                  <a:pt x="108648" y="95503"/>
                </a:lnTo>
                <a:close/>
              </a:path>
              <a:path w="109220" h="134620">
                <a:moveTo>
                  <a:pt x="108648" y="107899"/>
                </a:moveTo>
                <a:lnTo>
                  <a:pt x="95199" y="107899"/>
                </a:lnTo>
                <a:lnTo>
                  <a:pt x="95199" y="134340"/>
                </a:lnTo>
                <a:lnTo>
                  <a:pt x="108648" y="134340"/>
                </a:lnTo>
                <a:lnTo>
                  <a:pt x="108648" y="107899"/>
                </a:lnTo>
                <a:close/>
              </a:path>
              <a:path w="109220" h="134620">
                <a:moveTo>
                  <a:pt x="93078" y="0"/>
                </a:moveTo>
                <a:lnTo>
                  <a:pt x="24777" y="0"/>
                </a:lnTo>
                <a:lnTo>
                  <a:pt x="24688" y="24015"/>
                </a:lnTo>
                <a:lnTo>
                  <a:pt x="23927" y="43252"/>
                </a:lnTo>
                <a:lnTo>
                  <a:pt x="21377" y="62711"/>
                </a:lnTo>
                <a:lnTo>
                  <a:pt x="17126" y="80128"/>
                </a:lnTo>
                <a:lnTo>
                  <a:pt x="11176" y="95503"/>
                </a:lnTo>
                <a:lnTo>
                  <a:pt x="25679" y="95503"/>
                </a:lnTo>
                <a:lnTo>
                  <a:pt x="30970" y="80778"/>
                </a:lnTo>
                <a:lnTo>
                  <a:pt x="34748" y="63955"/>
                </a:lnTo>
                <a:lnTo>
                  <a:pt x="37014" y="45035"/>
                </a:lnTo>
                <a:lnTo>
                  <a:pt x="37769" y="24015"/>
                </a:lnTo>
                <a:lnTo>
                  <a:pt x="37769" y="12382"/>
                </a:lnTo>
                <a:lnTo>
                  <a:pt x="93078" y="12382"/>
                </a:lnTo>
                <a:lnTo>
                  <a:pt x="93078" y="0"/>
                </a:lnTo>
                <a:close/>
              </a:path>
              <a:path w="109220" h="134620">
                <a:moveTo>
                  <a:pt x="93078" y="12382"/>
                </a:moveTo>
                <a:lnTo>
                  <a:pt x="79629" y="12382"/>
                </a:lnTo>
                <a:lnTo>
                  <a:pt x="79629" y="95503"/>
                </a:lnTo>
                <a:lnTo>
                  <a:pt x="93078" y="95503"/>
                </a:lnTo>
                <a:lnTo>
                  <a:pt x="93078" y="12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26009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789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36181" y="6416669"/>
            <a:ext cx="92710" cy="112395"/>
          </a:xfrm>
          <a:custGeom>
            <a:avLst/>
            <a:gdLst/>
            <a:ahLst/>
            <a:cxnLst/>
            <a:rect l="l" t="t" r="r" b="b"/>
            <a:pathLst>
              <a:path w="92709" h="112395">
                <a:moveTo>
                  <a:pt x="50012" y="0"/>
                </a:moveTo>
                <a:lnTo>
                  <a:pt x="13296" y="15570"/>
                </a:lnTo>
                <a:lnTo>
                  <a:pt x="0" y="55918"/>
                </a:lnTo>
                <a:lnTo>
                  <a:pt x="821" y="67726"/>
                </a:lnTo>
                <a:lnTo>
                  <a:pt x="20369" y="103074"/>
                </a:lnTo>
                <a:lnTo>
                  <a:pt x="49860" y="111823"/>
                </a:lnTo>
                <a:lnTo>
                  <a:pt x="58090" y="111271"/>
                </a:lnTo>
                <a:lnTo>
                  <a:pt x="65541" y="109613"/>
                </a:lnTo>
                <a:lnTo>
                  <a:pt x="72216" y="106851"/>
                </a:lnTo>
                <a:lnTo>
                  <a:pt x="78117" y="102984"/>
                </a:lnTo>
                <a:lnTo>
                  <a:pt x="81843" y="99441"/>
                </a:lnTo>
                <a:lnTo>
                  <a:pt x="49860" y="99441"/>
                </a:lnTo>
                <a:lnTo>
                  <a:pt x="41487" y="98660"/>
                </a:lnTo>
                <a:lnTo>
                  <a:pt x="14312" y="64825"/>
                </a:lnTo>
                <a:lnTo>
                  <a:pt x="13741" y="55918"/>
                </a:lnTo>
                <a:lnTo>
                  <a:pt x="14317" y="47066"/>
                </a:lnTo>
                <a:lnTo>
                  <a:pt x="41635" y="13178"/>
                </a:lnTo>
                <a:lnTo>
                  <a:pt x="50012" y="12395"/>
                </a:lnTo>
                <a:lnTo>
                  <a:pt x="82062" y="12395"/>
                </a:lnTo>
                <a:lnTo>
                  <a:pt x="77216" y="8089"/>
                </a:lnTo>
                <a:lnTo>
                  <a:pt x="71436" y="4548"/>
                </a:lnTo>
                <a:lnTo>
                  <a:pt x="64976" y="2020"/>
                </a:lnTo>
                <a:lnTo>
                  <a:pt x="57835" y="505"/>
                </a:lnTo>
                <a:lnTo>
                  <a:pt x="50012" y="0"/>
                </a:lnTo>
                <a:close/>
              </a:path>
              <a:path w="92709" h="112395">
                <a:moveTo>
                  <a:pt x="92633" y="79184"/>
                </a:moveTo>
                <a:lnTo>
                  <a:pt x="78270" y="79184"/>
                </a:lnTo>
                <a:lnTo>
                  <a:pt x="76466" y="85534"/>
                </a:lnTo>
                <a:lnTo>
                  <a:pt x="73139" y="90500"/>
                </a:lnTo>
                <a:lnTo>
                  <a:pt x="63461" y="97650"/>
                </a:lnTo>
                <a:lnTo>
                  <a:pt x="57315" y="99441"/>
                </a:lnTo>
                <a:lnTo>
                  <a:pt x="81843" y="99441"/>
                </a:lnTo>
                <a:lnTo>
                  <a:pt x="83168" y="98181"/>
                </a:lnTo>
                <a:lnTo>
                  <a:pt x="87271" y="92613"/>
                </a:lnTo>
                <a:lnTo>
                  <a:pt x="90426" y="86280"/>
                </a:lnTo>
                <a:lnTo>
                  <a:pt x="92633" y="79184"/>
                </a:lnTo>
                <a:close/>
              </a:path>
              <a:path w="92709" h="112395">
                <a:moveTo>
                  <a:pt x="82062" y="12395"/>
                </a:moveTo>
                <a:lnTo>
                  <a:pt x="50012" y="12395"/>
                </a:lnTo>
                <a:lnTo>
                  <a:pt x="59468" y="13509"/>
                </a:lnTo>
                <a:lnTo>
                  <a:pt x="67129" y="16852"/>
                </a:lnTo>
                <a:lnTo>
                  <a:pt x="72994" y="22425"/>
                </a:lnTo>
                <a:lnTo>
                  <a:pt x="77063" y="30226"/>
                </a:lnTo>
                <a:lnTo>
                  <a:pt x="91427" y="30226"/>
                </a:lnTo>
                <a:lnTo>
                  <a:pt x="89288" y="23570"/>
                </a:lnTo>
                <a:lnTo>
                  <a:pt x="86207" y="17662"/>
                </a:lnTo>
                <a:lnTo>
                  <a:pt x="82183" y="12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681552" y="6430724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808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639090" y="6424679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620" y="0"/>
                </a:lnTo>
              </a:path>
            </a:pathLst>
          </a:custGeom>
          <a:ln w="12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729615" y="6418634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90" h="107950">
                <a:moveTo>
                  <a:pt x="60299" y="0"/>
                </a:moveTo>
                <a:lnTo>
                  <a:pt x="37325" y="0"/>
                </a:lnTo>
                <a:lnTo>
                  <a:pt x="0" y="107899"/>
                </a:lnTo>
                <a:lnTo>
                  <a:pt x="13893" y="107899"/>
                </a:lnTo>
                <a:lnTo>
                  <a:pt x="25082" y="74803"/>
                </a:lnTo>
                <a:lnTo>
                  <a:pt x="86272" y="74803"/>
                </a:lnTo>
                <a:lnTo>
                  <a:pt x="81968" y="62407"/>
                </a:lnTo>
                <a:lnTo>
                  <a:pt x="29159" y="62407"/>
                </a:lnTo>
                <a:lnTo>
                  <a:pt x="45631" y="13906"/>
                </a:lnTo>
                <a:lnTo>
                  <a:pt x="65128" y="13906"/>
                </a:lnTo>
                <a:lnTo>
                  <a:pt x="60299" y="0"/>
                </a:lnTo>
                <a:close/>
              </a:path>
              <a:path w="97790" h="107950">
                <a:moveTo>
                  <a:pt x="86272" y="74803"/>
                </a:moveTo>
                <a:lnTo>
                  <a:pt x="72377" y="74803"/>
                </a:lnTo>
                <a:lnTo>
                  <a:pt x="83566" y="107899"/>
                </a:lnTo>
                <a:lnTo>
                  <a:pt x="97764" y="107899"/>
                </a:lnTo>
                <a:lnTo>
                  <a:pt x="86272" y="74803"/>
                </a:lnTo>
                <a:close/>
              </a:path>
              <a:path w="97790" h="107950">
                <a:moveTo>
                  <a:pt x="65128" y="13906"/>
                </a:moveTo>
                <a:lnTo>
                  <a:pt x="51676" y="13906"/>
                </a:lnTo>
                <a:lnTo>
                  <a:pt x="68148" y="62407"/>
                </a:lnTo>
                <a:lnTo>
                  <a:pt x="81968" y="62407"/>
                </a:lnTo>
                <a:lnTo>
                  <a:pt x="65128" y="13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4415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46963" y="6539644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449" y="0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959168" y="651995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65969" y="641835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49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038054" y="6418638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03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078243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112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112" y="107899"/>
                </a:lnTo>
                <a:lnTo>
                  <a:pt x="88112" y="16471"/>
                </a:lnTo>
                <a:close/>
              </a:path>
              <a:path w="88265" h="107950">
                <a:moveTo>
                  <a:pt x="88112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112" y="16471"/>
                </a:lnTo>
                <a:lnTo>
                  <a:pt x="88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188416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497" y="102947"/>
                </a:lnTo>
                <a:lnTo>
                  <a:pt x="50317" y="111836"/>
                </a:lnTo>
                <a:lnTo>
                  <a:pt x="61531" y="110843"/>
                </a:lnTo>
                <a:lnTo>
                  <a:pt x="71439" y="107865"/>
                </a:lnTo>
                <a:lnTo>
                  <a:pt x="80044" y="102904"/>
                </a:lnTo>
                <a:lnTo>
                  <a:pt x="83689" y="99440"/>
                </a:lnTo>
                <a:lnTo>
                  <a:pt x="50317" y="99440"/>
                </a:lnTo>
                <a:lnTo>
                  <a:pt x="41808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08" y="13178"/>
                </a:lnTo>
                <a:lnTo>
                  <a:pt x="50317" y="12395"/>
                </a:lnTo>
                <a:lnTo>
                  <a:pt x="83701" y="12395"/>
                </a:lnTo>
                <a:lnTo>
                  <a:pt x="80044" y="8920"/>
                </a:lnTo>
                <a:lnTo>
                  <a:pt x="71439" y="3963"/>
                </a:lnTo>
                <a:lnTo>
                  <a:pt x="61479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1" y="12395"/>
                </a:moveTo>
                <a:lnTo>
                  <a:pt x="50317" y="12395"/>
                </a:lnTo>
                <a:lnTo>
                  <a:pt x="58827" y="13178"/>
                </a:lnTo>
                <a:lnTo>
                  <a:pt x="66224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27" y="98657"/>
                </a:lnTo>
                <a:lnTo>
                  <a:pt x="50317" y="99440"/>
                </a:lnTo>
                <a:lnTo>
                  <a:pt x="83689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1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311123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426121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5356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665205" y="64310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658404" y="64246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747101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30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3" y="102947"/>
                </a:lnTo>
                <a:lnTo>
                  <a:pt x="50330" y="111836"/>
                </a:lnTo>
                <a:lnTo>
                  <a:pt x="61538" y="110843"/>
                </a:lnTo>
                <a:lnTo>
                  <a:pt x="71445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30" y="99440"/>
                </a:lnTo>
                <a:lnTo>
                  <a:pt x="41819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9" y="13178"/>
                </a:lnTo>
                <a:lnTo>
                  <a:pt x="50330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5" y="3963"/>
                </a:lnTo>
                <a:lnTo>
                  <a:pt x="61486" y="986"/>
                </a:lnTo>
                <a:lnTo>
                  <a:pt x="50330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30" y="12395"/>
                </a:lnTo>
                <a:lnTo>
                  <a:pt x="58838" y="13178"/>
                </a:lnTo>
                <a:lnTo>
                  <a:pt x="66230" y="15528"/>
                </a:lnTo>
                <a:lnTo>
                  <a:pt x="86893" y="55918"/>
                </a:lnTo>
                <a:lnTo>
                  <a:pt x="86318" y="64763"/>
                </a:lnTo>
                <a:lnTo>
                  <a:pt x="58838" y="98657"/>
                </a:lnTo>
                <a:lnTo>
                  <a:pt x="50330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906384" y="6416668"/>
            <a:ext cx="100965" cy="112395"/>
          </a:xfrm>
          <a:custGeom>
            <a:avLst/>
            <a:gdLst/>
            <a:ahLst/>
            <a:cxnLst/>
            <a:rect l="l" t="t" r="r" b="b"/>
            <a:pathLst>
              <a:path w="100965" h="112395">
                <a:moveTo>
                  <a:pt x="50317" y="0"/>
                </a:moveTo>
                <a:lnTo>
                  <a:pt x="13220" y="15798"/>
                </a:lnTo>
                <a:lnTo>
                  <a:pt x="0" y="55918"/>
                </a:lnTo>
                <a:lnTo>
                  <a:pt x="826" y="67548"/>
                </a:lnTo>
                <a:lnTo>
                  <a:pt x="20502" y="102947"/>
                </a:lnTo>
                <a:lnTo>
                  <a:pt x="50317" y="111836"/>
                </a:lnTo>
                <a:lnTo>
                  <a:pt x="61533" y="110843"/>
                </a:lnTo>
                <a:lnTo>
                  <a:pt x="71443" y="107865"/>
                </a:lnTo>
                <a:lnTo>
                  <a:pt x="80049" y="102904"/>
                </a:lnTo>
                <a:lnTo>
                  <a:pt x="83691" y="99440"/>
                </a:lnTo>
                <a:lnTo>
                  <a:pt x="50317" y="99440"/>
                </a:lnTo>
                <a:lnTo>
                  <a:pt x="41814" y="98657"/>
                </a:lnTo>
                <a:lnTo>
                  <a:pt x="14330" y="64763"/>
                </a:lnTo>
                <a:lnTo>
                  <a:pt x="13754" y="55918"/>
                </a:lnTo>
                <a:lnTo>
                  <a:pt x="14330" y="47066"/>
                </a:lnTo>
                <a:lnTo>
                  <a:pt x="41814" y="13178"/>
                </a:lnTo>
                <a:lnTo>
                  <a:pt x="50317" y="12395"/>
                </a:lnTo>
                <a:lnTo>
                  <a:pt x="83704" y="12395"/>
                </a:lnTo>
                <a:lnTo>
                  <a:pt x="80049" y="8920"/>
                </a:lnTo>
                <a:lnTo>
                  <a:pt x="71443" y="3963"/>
                </a:lnTo>
                <a:lnTo>
                  <a:pt x="61481" y="986"/>
                </a:lnTo>
                <a:lnTo>
                  <a:pt x="50317" y="0"/>
                </a:lnTo>
                <a:close/>
              </a:path>
              <a:path w="100965" h="112395">
                <a:moveTo>
                  <a:pt x="83704" y="12395"/>
                </a:moveTo>
                <a:lnTo>
                  <a:pt x="50317" y="12395"/>
                </a:lnTo>
                <a:lnTo>
                  <a:pt x="58833" y="13178"/>
                </a:lnTo>
                <a:lnTo>
                  <a:pt x="66228" y="15528"/>
                </a:lnTo>
                <a:lnTo>
                  <a:pt x="86893" y="55918"/>
                </a:lnTo>
                <a:lnTo>
                  <a:pt x="86317" y="64763"/>
                </a:lnTo>
                <a:lnTo>
                  <a:pt x="58833" y="98657"/>
                </a:lnTo>
                <a:lnTo>
                  <a:pt x="50317" y="99440"/>
                </a:lnTo>
                <a:lnTo>
                  <a:pt x="83691" y="99440"/>
                </a:lnTo>
                <a:lnTo>
                  <a:pt x="100647" y="55918"/>
                </a:lnTo>
                <a:lnTo>
                  <a:pt x="99803" y="44286"/>
                </a:lnTo>
                <a:lnTo>
                  <a:pt x="97323" y="33808"/>
                </a:lnTo>
                <a:lnTo>
                  <a:pt x="93167" y="24315"/>
                </a:lnTo>
                <a:lnTo>
                  <a:pt x="87350" y="15862"/>
                </a:lnTo>
                <a:lnTo>
                  <a:pt x="83704" y="1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029092" y="6418629"/>
            <a:ext cx="82550" cy="107950"/>
          </a:xfrm>
          <a:custGeom>
            <a:avLst/>
            <a:gdLst/>
            <a:ahLst/>
            <a:cxnLst/>
            <a:rect l="l" t="t" r="r" b="b"/>
            <a:pathLst>
              <a:path w="82550" h="107950">
                <a:moveTo>
                  <a:pt x="73901" y="0"/>
                </a:moveTo>
                <a:lnTo>
                  <a:pt x="0" y="0"/>
                </a:lnTo>
                <a:lnTo>
                  <a:pt x="0" y="107899"/>
                </a:lnTo>
                <a:lnTo>
                  <a:pt x="46101" y="107899"/>
                </a:lnTo>
                <a:lnTo>
                  <a:pt x="54225" y="107370"/>
                </a:lnTo>
                <a:lnTo>
                  <a:pt x="61379" y="105784"/>
                </a:lnTo>
                <a:lnTo>
                  <a:pt x="67560" y="103141"/>
                </a:lnTo>
                <a:lnTo>
                  <a:pt x="72771" y="99440"/>
                </a:lnTo>
                <a:lnTo>
                  <a:pt x="76828" y="95808"/>
                </a:lnTo>
                <a:lnTo>
                  <a:pt x="13601" y="95808"/>
                </a:lnTo>
                <a:lnTo>
                  <a:pt x="13601" y="55765"/>
                </a:lnTo>
                <a:lnTo>
                  <a:pt x="75863" y="55765"/>
                </a:lnTo>
                <a:lnTo>
                  <a:pt x="72771" y="52285"/>
                </a:lnTo>
                <a:lnTo>
                  <a:pt x="67560" y="48585"/>
                </a:lnTo>
                <a:lnTo>
                  <a:pt x="61379" y="45942"/>
                </a:lnTo>
                <a:lnTo>
                  <a:pt x="54225" y="44356"/>
                </a:lnTo>
                <a:lnTo>
                  <a:pt x="46101" y="43827"/>
                </a:lnTo>
                <a:lnTo>
                  <a:pt x="13601" y="43827"/>
                </a:lnTo>
                <a:lnTo>
                  <a:pt x="13601" y="12395"/>
                </a:lnTo>
                <a:lnTo>
                  <a:pt x="73901" y="12395"/>
                </a:lnTo>
                <a:lnTo>
                  <a:pt x="73901" y="0"/>
                </a:lnTo>
                <a:close/>
              </a:path>
              <a:path w="82550" h="107950">
                <a:moveTo>
                  <a:pt x="75863" y="55765"/>
                </a:moveTo>
                <a:lnTo>
                  <a:pt x="43827" y="55765"/>
                </a:lnTo>
                <a:lnTo>
                  <a:pt x="54671" y="57013"/>
                </a:lnTo>
                <a:lnTo>
                  <a:pt x="62418" y="60755"/>
                </a:lnTo>
                <a:lnTo>
                  <a:pt x="67068" y="66990"/>
                </a:lnTo>
                <a:lnTo>
                  <a:pt x="68618" y="75717"/>
                </a:lnTo>
                <a:lnTo>
                  <a:pt x="68618" y="82257"/>
                </a:lnTo>
                <a:lnTo>
                  <a:pt x="66675" y="87248"/>
                </a:lnTo>
                <a:lnTo>
                  <a:pt x="58915" y="94106"/>
                </a:lnTo>
                <a:lnTo>
                  <a:pt x="52590" y="95808"/>
                </a:lnTo>
                <a:lnTo>
                  <a:pt x="76828" y="95808"/>
                </a:lnTo>
                <a:lnTo>
                  <a:pt x="79070" y="93802"/>
                </a:lnTo>
                <a:lnTo>
                  <a:pt x="82219" y="85940"/>
                </a:lnTo>
                <a:lnTo>
                  <a:pt x="82207" y="75717"/>
                </a:lnTo>
                <a:lnTo>
                  <a:pt x="81629" y="68725"/>
                </a:lnTo>
                <a:lnTo>
                  <a:pt x="79857" y="62415"/>
                </a:lnTo>
                <a:lnTo>
                  <a:pt x="76904" y="56937"/>
                </a:lnTo>
                <a:lnTo>
                  <a:pt x="75863" y="557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121891" y="6418634"/>
            <a:ext cx="90170" cy="107950"/>
          </a:xfrm>
          <a:custGeom>
            <a:avLst/>
            <a:gdLst/>
            <a:ahLst/>
            <a:cxnLst/>
            <a:rect l="l" t="t" r="r" b="b"/>
            <a:pathLst>
              <a:path w="90170" h="107950">
                <a:moveTo>
                  <a:pt x="14655" y="0"/>
                </a:moveTo>
                <a:lnTo>
                  <a:pt x="0" y="0"/>
                </a:lnTo>
                <a:lnTo>
                  <a:pt x="39890" y="75565"/>
                </a:lnTo>
                <a:lnTo>
                  <a:pt x="24472" y="107899"/>
                </a:lnTo>
                <a:lnTo>
                  <a:pt x="38531" y="107899"/>
                </a:lnTo>
                <a:lnTo>
                  <a:pt x="62995" y="56667"/>
                </a:lnTo>
                <a:lnTo>
                  <a:pt x="44576" y="56667"/>
                </a:lnTo>
                <a:lnTo>
                  <a:pt x="14655" y="0"/>
                </a:lnTo>
                <a:close/>
              </a:path>
              <a:path w="90170" h="107950">
                <a:moveTo>
                  <a:pt x="90055" y="0"/>
                </a:moveTo>
                <a:lnTo>
                  <a:pt x="75857" y="0"/>
                </a:lnTo>
                <a:lnTo>
                  <a:pt x="48806" y="56667"/>
                </a:lnTo>
                <a:lnTo>
                  <a:pt x="62995" y="56667"/>
                </a:lnTo>
                <a:lnTo>
                  <a:pt x="90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224202" y="6418634"/>
            <a:ext cx="80645" cy="107950"/>
          </a:xfrm>
          <a:custGeom>
            <a:avLst/>
            <a:gdLst/>
            <a:ahLst/>
            <a:cxnLst/>
            <a:rect l="l" t="t" r="r" b="b"/>
            <a:pathLst>
              <a:path w="80645" h="107950">
                <a:moveTo>
                  <a:pt x="80238" y="61963"/>
                </a:moveTo>
                <a:lnTo>
                  <a:pt x="66636" y="61963"/>
                </a:lnTo>
                <a:lnTo>
                  <a:pt x="66636" y="107899"/>
                </a:lnTo>
                <a:lnTo>
                  <a:pt x="80238" y="107899"/>
                </a:lnTo>
                <a:lnTo>
                  <a:pt x="80238" y="61963"/>
                </a:lnTo>
                <a:close/>
              </a:path>
              <a:path w="80645" h="107950">
                <a:moveTo>
                  <a:pt x="13589" y="0"/>
                </a:moveTo>
                <a:lnTo>
                  <a:pt x="0" y="0"/>
                </a:lnTo>
                <a:lnTo>
                  <a:pt x="34" y="35788"/>
                </a:lnTo>
                <a:lnTo>
                  <a:pt x="25704" y="64122"/>
                </a:lnTo>
                <a:lnTo>
                  <a:pt x="31876" y="64833"/>
                </a:lnTo>
                <a:lnTo>
                  <a:pt x="39128" y="64833"/>
                </a:lnTo>
                <a:lnTo>
                  <a:pt x="46234" y="64652"/>
                </a:lnTo>
                <a:lnTo>
                  <a:pt x="53187" y="64112"/>
                </a:lnTo>
                <a:lnTo>
                  <a:pt x="59988" y="63215"/>
                </a:lnTo>
                <a:lnTo>
                  <a:pt x="66636" y="61963"/>
                </a:lnTo>
                <a:lnTo>
                  <a:pt x="80238" y="61963"/>
                </a:lnTo>
                <a:lnTo>
                  <a:pt x="80238" y="52438"/>
                </a:lnTo>
                <a:lnTo>
                  <a:pt x="35560" y="52438"/>
                </a:lnTo>
                <a:lnTo>
                  <a:pt x="31153" y="51981"/>
                </a:lnTo>
                <a:lnTo>
                  <a:pt x="13665" y="35788"/>
                </a:lnTo>
                <a:lnTo>
                  <a:pt x="13589" y="0"/>
                </a:lnTo>
                <a:close/>
              </a:path>
              <a:path w="80645" h="107950">
                <a:moveTo>
                  <a:pt x="80238" y="0"/>
                </a:moveTo>
                <a:lnTo>
                  <a:pt x="66636" y="0"/>
                </a:lnTo>
                <a:lnTo>
                  <a:pt x="66636" y="49415"/>
                </a:lnTo>
                <a:lnTo>
                  <a:pt x="60207" y="50739"/>
                </a:lnTo>
                <a:lnTo>
                  <a:pt x="53757" y="51684"/>
                </a:lnTo>
                <a:lnTo>
                  <a:pt x="47286" y="52249"/>
                </a:lnTo>
                <a:lnTo>
                  <a:pt x="40792" y="52438"/>
                </a:lnTo>
                <a:lnTo>
                  <a:pt x="80238" y="52438"/>
                </a:lnTo>
                <a:lnTo>
                  <a:pt x="802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331949" y="6418638"/>
            <a:ext cx="78105" cy="107950"/>
          </a:xfrm>
          <a:custGeom>
            <a:avLst/>
            <a:gdLst/>
            <a:ahLst/>
            <a:cxnLst/>
            <a:rect l="l" t="t" r="r" b="b"/>
            <a:pathLst>
              <a:path w="78104" h="107950">
                <a:moveTo>
                  <a:pt x="75095" y="0"/>
                </a:moveTo>
                <a:lnTo>
                  <a:pt x="0" y="0"/>
                </a:lnTo>
                <a:lnTo>
                  <a:pt x="0" y="107899"/>
                </a:lnTo>
                <a:lnTo>
                  <a:pt x="77520" y="107899"/>
                </a:lnTo>
                <a:lnTo>
                  <a:pt x="77520" y="95503"/>
                </a:lnTo>
                <a:lnTo>
                  <a:pt x="13589" y="95503"/>
                </a:lnTo>
                <a:lnTo>
                  <a:pt x="13589" y="58178"/>
                </a:lnTo>
                <a:lnTo>
                  <a:pt x="63169" y="58178"/>
                </a:lnTo>
                <a:lnTo>
                  <a:pt x="63169" y="45783"/>
                </a:lnTo>
                <a:lnTo>
                  <a:pt x="13589" y="45783"/>
                </a:lnTo>
                <a:lnTo>
                  <a:pt x="13589" y="12382"/>
                </a:lnTo>
                <a:lnTo>
                  <a:pt x="75095" y="12382"/>
                </a:lnTo>
                <a:lnTo>
                  <a:pt x="75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430476" y="6418634"/>
            <a:ext cx="87630" cy="107950"/>
          </a:xfrm>
          <a:custGeom>
            <a:avLst/>
            <a:gdLst/>
            <a:ahLst/>
            <a:cxnLst/>
            <a:rect l="l" t="t" r="r" b="b"/>
            <a:pathLst>
              <a:path w="87629" h="107950">
                <a:moveTo>
                  <a:pt x="13601" y="0"/>
                </a:moveTo>
                <a:lnTo>
                  <a:pt x="0" y="0"/>
                </a:lnTo>
                <a:lnTo>
                  <a:pt x="0" y="107899"/>
                </a:lnTo>
                <a:lnTo>
                  <a:pt x="13601" y="107899"/>
                </a:lnTo>
                <a:lnTo>
                  <a:pt x="13601" y="58635"/>
                </a:lnTo>
                <a:lnTo>
                  <a:pt x="87502" y="58635"/>
                </a:lnTo>
                <a:lnTo>
                  <a:pt x="87502" y="45935"/>
                </a:lnTo>
                <a:lnTo>
                  <a:pt x="13601" y="45935"/>
                </a:lnTo>
                <a:lnTo>
                  <a:pt x="13601" y="0"/>
                </a:lnTo>
                <a:close/>
              </a:path>
              <a:path w="87629" h="107950">
                <a:moveTo>
                  <a:pt x="87502" y="58635"/>
                </a:moveTo>
                <a:lnTo>
                  <a:pt x="73901" y="58635"/>
                </a:lnTo>
                <a:lnTo>
                  <a:pt x="73901" y="107899"/>
                </a:lnTo>
                <a:lnTo>
                  <a:pt x="87502" y="107899"/>
                </a:lnTo>
                <a:lnTo>
                  <a:pt x="87502" y="58635"/>
                </a:lnTo>
                <a:close/>
              </a:path>
              <a:path w="87629" h="107950">
                <a:moveTo>
                  <a:pt x="87502" y="0"/>
                </a:moveTo>
                <a:lnTo>
                  <a:pt x="73901" y="0"/>
                </a:lnTo>
                <a:lnTo>
                  <a:pt x="73901" y="45935"/>
                </a:lnTo>
                <a:lnTo>
                  <a:pt x="87502" y="45935"/>
                </a:lnTo>
                <a:lnTo>
                  <a:pt x="8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545474" y="6418634"/>
            <a:ext cx="88265" cy="107950"/>
          </a:xfrm>
          <a:custGeom>
            <a:avLst/>
            <a:gdLst/>
            <a:ahLst/>
            <a:cxnLst/>
            <a:rect l="l" t="t" r="r" b="b"/>
            <a:pathLst>
              <a:path w="88265" h="107950">
                <a:moveTo>
                  <a:pt x="13296" y="0"/>
                </a:moveTo>
                <a:lnTo>
                  <a:pt x="0" y="0"/>
                </a:lnTo>
                <a:lnTo>
                  <a:pt x="0" y="107899"/>
                </a:lnTo>
                <a:lnTo>
                  <a:pt x="21310" y="107899"/>
                </a:lnTo>
                <a:lnTo>
                  <a:pt x="30350" y="91427"/>
                </a:lnTo>
                <a:lnTo>
                  <a:pt x="13296" y="91427"/>
                </a:lnTo>
                <a:lnTo>
                  <a:pt x="13296" y="0"/>
                </a:lnTo>
                <a:close/>
              </a:path>
              <a:path w="88265" h="107950">
                <a:moveTo>
                  <a:pt x="88099" y="16471"/>
                </a:moveTo>
                <a:lnTo>
                  <a:pt x="74803" y="16471"/>
                </a:lnTo>
                <a:lnTo>
                  <a:pt x="74803" y="107899"/>
                </a:lnTo>
                <a:lnTo>
                  <a:pt x="88099" y="107899"/>
                </a:lnTo>
                <a:lnTo>
                  <a:pt x="88099" y="16471"/>
                </a:lnTo>
                <a:close/>
              </a:path>
              <a:path w="88265" h="107950">
                <a:moveTo>
                  <a:pt x="88099" y="0"/>
                </a:moveTo>
                <a:lnTo>
                  <a:pt x="66802" y="0"/>
                </a:lnTo>
                <a:lnTo>
                  <a:pt x="16624" y="91427"/>
                </a:lnTo>
                <a:lnTo>
                  <a:pt x="30350" y="91427"/>
                </a:lnTo>
                <a:lnTo>
                  <a:pt x="71488" y="16471"/>
                </a:lnTo>
                <a:lnTo>
                  <a:pt x="88099" y="16471"/>
                </a:lnTo>
                <a:lnTo>
                  <a:pt x="8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57310" y="6418634"/>
            <a:ext cx="84455" cy="107950"/>
          </a:xfrm>
          <a:custGeom>
            <a:avLst/>
            <a:gdLst/>
            <a:ahLst/>
            <a:cxnLst/>
            <a:rect l="l" t="t" r="r" b="b"/>
            <a:pathLst>
              <a:path w="84454" h="107950">
                <a:moveTo>
                  <a:pt x="84023" y="0"/>
                </a:moveTo>
                <a:lnTo>
                  <a:pt x="36271" y="0"/>
                </a:lnTo>
                <a:lnTo>
                  <a:pt x="28219" y="514"/>
                </a:lnTo>
                <a:lnTo>
                  <a:pt x="749" y="21463"/>
                </a:lnTo>
                <a:lnTo>
                  <a:pt x="749" y="31432"/>
                </a:lnTo>
                <a:lnTo>
                  <a:pt x="1779" y="40812"/>
                </a:lnTo>
                <a:lnTo>
                  <a:pt x="4870" y="48547"/>
                </a:lnTo>
                <a:lnTo>
                  <a:pt x="10018" y="54637"/>
                </a:lnTo>
                <a:lnTo>
                  <a:pt x="17221" y="59080"/>
                </a:lnTo>
                <a:lnTo>
                  <a:pt x="0" y="107899"/>
                </a:lnTo>
                <a:lnTo>
                  <a:pt x="14058" y="107899"/>
                </a:lnTo>
                <a:lnTo>
                  <a:pt x="30213" y="62255"/>
                </a:lnTo>
                <a:lnTo>
                  <a:pt x="84023" y="62255"/>
                </a:lnTo>
                <a:lnTo>
                  <a:pt x="84023" y="50622"/>
                </a:lnTo>
                <a:lnTo>
                  <a:pt x="38226" y="50622"/>
                </a:lnTo>
                <a:lnTo>
                  <a:pt x="27849" y="49422"/>
                </a:lnTo>
                <a:lnTo>
                  <a:pt x="20435" y="45823"/>
                </a:lnTo>
                <a:lnTo>
                  <a:pt x="15986" y="39826"/>
                </a:lnTo>
                <a:lnTo>
                  <a:pt x="14503" y="31432"/>
                </a:lnTo>
                <a:lnTo>
                  <a:pt x="14503" y="25082"/>
                </a:lnTo>
                <a:lnTo>
                  <a:pt x="16370" y="20269"/>
                </a:lnTo>
                <a:lnTo>
                  <a:pt x="23825" y="13728"/>
                </a:lnTo>
                <a:lnTo>
                  <a:pt x="29870" y="12090"/>
                </a:lnTo>
                <a:lnTo>
                  <a:pt x="84023" y="12090"/>
                </a:lnTo>
                <a:lnTo>
                  <a:pt x="84023" y="0"/>
                </a:lnTo>
                <a:close/>
              </a:path>
              <a:path w="84454" h="107950">
                <a:moveTo>
                  <a:pt x="84023" y="62255"/>
                </a:moveTo>
                <a:lnTo>
                  <a:pt x="30213" y="62255"/>
                </a:lnTo>
                <a:lnTo>
                  <a:pt x="33045" y="62560"/>
                </a:lnTo>
                <a:lnTo>
                  <a:pt x="35966" y="62712"/>
                </a:lnTo>
                <a:lnTo>
                  <a:pt x="70421" y="62712"/>
                </a:lnTo>
                <a:lnTo>
                  <a:pt x="70421" y="107899"/>
                </a:lnTo>
                <a:lnTo>
                  <a:pt x="84023" y="107899"/>
                </a:lnTo>
                <a:lnTo>
                  <a:pt x="84023" y="62255"/>
                </a:lnTo>
                <a:close/>
              </a:path>
              <a:path w="84454" h="107950">
                <a:moveTo>
                  <a:pt x="84023" y="12090"/>
                </a:moveTo>
                <a:lnTo>
                  <a:pt x="70421" y="12090"/>
                </a:lnTo>
                <a:lnTo>
                  <a:pt x="70421" y="50622"/>
                </a:lnTo>
                <a:lnTo>
                  <a:pt x="84023" y="50622"/>
                </a:lnTo>
                <a:lnTo>
                  <a:pt x="84023" y="120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>
            <a:spLocks noGrp="1"/>
          </p:cNvSpPr>
          <p:nvPr>
            <p:ph type="ftr" sz="quarter" idx="5"/>
          </p:nvPr>
        </p:nvSpPr>
        <p:spPr>
          <a:xfrm>
            <a:off x="10732223" y="6227287"/>
            <a:ext cx="1256665" cy="22506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55"/>
              </a:spcBef>
            </a:pPr>
            <a:r>
              <a:rPr lang="en-US" spc="-35" dirty="0"/>
              <a:t>MIDO.SU</a:t>
            </a:r>
            <a:endParaRPr spc="-3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</TotalTime>
  <Words>689</Words>
  <Application>Microsoft Office PowerPoint</Application>
  <PresentationFormat>Произвольный</PresentationFormat>
  <Paragraphs>239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</vt:lpstr>
      <vt:lpstr>Century Gothic</vt:lpstr>
      <vt:lpstr>Tahoma</vt:lpstr>
      <vt:lpstr>Times New Roman</vt:lpstr>
      <vt:lpstr>Wingdings 2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«МЕНЕДЖМЕНТ» / БАКАЛАВРИАТ</vt:lpstr>
      <vt:lpstr>Презентация PowerPoint</vt:lpstr>
      <vt:lpstr>Презентация PowerPoint</vt:lpstr>
      <vt:lpstr>«ГОСУДАРСТВЕННОЕ И МУНИЦИПАЛЬНОЕ  УПРАВЛЕНИЕ» / БАКАЛАВРИАТ</vt:lpstr>
      <vt:lpstr>«УПРАВЛЕНИЕ ПЕРСОНАЛОМ» / БАКАЛАВРИАТ</vt:lpstr>
      <vt:lpstr>КОНЦЕПЦИЯ ПОДГОТОВКИ ПО НАПРАВЛЕНИЮ «ПЕДАГОГ-ПСИХОЛОГ»</vt:lpstr>
      <vt:lpstr>Презентация PowerPoint</vt:lpstr>
      <vt:lpstr>Презентация PowerPoint</vt:lpstr>
      <vt:lpstr>Презентация PowerPoint</vt:lpstr>
      <vt:lpstr>Презентация PowerPoint</vt:lpstr>
      <vt:lpstr>ВЫПУСКНИК МАГИСТРАТУРЫ ПО НАПРАВЛЕНИЮ «ЮРИСПРУДЕНЦИЯ»</vt:lpstr>
      <vt:lpstr>Презентация PowerPoint</vt:lpstr>
      <vt:lpstr>Презентация PowerPoint</vt:lpstr>
      <vt:lpstr>ДИСТАНЦИОННЫЕ ОБРАЗОВАТЕЛЬНЫЕ  ТЕХНОЛОГИИ</vt:lpstr>
      <vt:lpstr>Презентация PowerPoint</vt:lpstr>
      <vt:lpstr>НЕОБХОДИМО ДЛЯ ПОСТУПЛЕНИЯ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ФЗДО 2022</dc:title>
  <dc:creator>Admin</dc:creator>
  <cp:lastModifiedBy>рпапа</cp:lastModifiedBy>
  <cp:revision>14</cp:revision>
  <dcterms:created xsi:type="dcterms:W3CDTF">2022-06-28T15:15:54Z</dcterms:created>
  <dcterms:modified xsi:type="dcterms:W3CDTF">2022-07-01T10:19:52Z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2022-06-27T00:00:00Z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2022-06-28T00:00:00Z</vt:filetime>
  </property>
</Properties>
</file>